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2.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4.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5.xml" ContentType="application/vnd.openxmlformats-officedocument.themeOverr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6.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heme/themeOverride7.xml" ContentType="application/vnd.openxmlformats-officedocument.themeOverr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4.xml" ContentType="application/vnd.openxmlformats-officedocument.drawingml.chartshapes+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5.xml" ContentType="application/vnd.openxmlformats-officedocument.drawingml.chartshapes+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drawings/drawing6.xml" ContentType="application/vnd.openxmlformats-officedocument.drawingml.chartshapes+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drawings/drawing7.xml" ContentType="application/vnd.openxmlformats-officedocument.drawingml.chartshapes+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4.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heme/themeOverride8.xml" ContentType="application/vnd.openxmlformats-officedocument.themeOverr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heme/themeOverride9.xml" ContentType="application/vnd.openxmlformats-officedocument.themeOverride+xml"/>
  <Override PartName="/ppt/notesSlides/notesSlide5.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notesSlides/notesSlide6.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drawings/drawing8.xml" ContentType="application/vnd.openxmlformats-officedocument.drawingml.chartshapes+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drawings/drawing9.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217"/>
  </p:notesMasterIdLst>
  <p:sldIdLst>
    <p:sldId id="257" r:id="rId7"/>
    <p:sldId id="416" r:id="rId8"/>
    <p:sldId id="557" r:id="rId9"/>
    <p:sldId id="521" r:id="rId10"/>
    <p:sldId id="263" r:id="rId11"/>
    <p:sldId id="436" r:id="rId12"/>
    <p:sldId id="610" r:id="rId13"/>
    <p:sldId id="612" r:id="rId14"/>
    <p:sldId id="437" r:id="rId15"/>
    <p:sldId id="438" r:id="rId16"/>
    <p:sldId id="439" r:id="rId17"/>
    <p:sldId id="600" r:id="rId18"/>
    <p:sldId id="537" r:id="rId19"/>
    <p:sldId id="538" r:id="rId20"/>
    <p:sldId id="539" r:id="rId21"/>
    <p:sldId id="540" r:id="rId22"/>
    <p:sldId id="264" r:id="rId23"/>
    <p:sldId id="485" r:id="rId24"/>
    <p:sldId id="653" r:id="rId25"/>
    <p:sldId id="620" r:id="rId26"/>
    <p:sldId id="621" r:id="rId27"/>
    <p:sldId id="535" r:id="rId28"/>
    <p:sldId id="631" r:id="rId29"/>
    <p:sldId id="487" r:id="rId30"/>
    <p:sldId id="325" r:id="rId31"/>
    <p:sldId id="326" r:id="rId32"/>
    <p:sldId id="327" r:id="rId33"/>
    <p:sldId id="328" r:id="rId34"/>
    <p:sldId id="329" r:id="rId35"/>
    <p:sldId id="330" r:id="rId36"/>
    <p:sldId id="331" r:id="rId37"/>
    <p:sldId id="332" r:id="rId38"/>
    <p:sldId id="336" r:id="rId39"/>
    <p:sldId id="337" r:id="rId40"/>
    <p:sldId id="338" r:id="rId41"/>
    <p:sldId id="339" r:id="rId42"/>
    <p:sldId id="340" r:id="rId43"/>
    <p:sldId id="341" r:id="rId44"/>
    <p:sldId id="342" r:id="rId45"/>
    <p:sldId id="343" r:id="rId46"/>
    <p:sldId id="344" r:id="rId47"/>
    <p:sldId id="345" r:id="rId48"/>
    <p:sldId id="346" r:id="rId49"/>
    <p:sldId id="347" r:id="rId50"/>
    <p:sldId id="632" r:id="rId51"/>
    <p:sldId id="638" r:id="rId52"/>
    <p:sldId id="570" r:id="rId53"/>
    <p:sldId id="633" r:id="rId54"/>
    <p:sldId id="639" r:id="rId55"/>
    <p:sldId id="623" r:id="rId56"/>
    <p:sldId id="268" r:id="rId57"/>
    <p:sldId id="488" r:id="rId58"/>
    <p:sldId id="640" r:id="rId59"/>
    <p:sldId id="641" r:id="rId60"/>
    <p:sldId id="635" r:id="rId61"/>
    <p:sldId id="269" r:id="rId62"/>
    <p:sldId id="642" r:id="rId63"/>
    <p:sldId id="643" r:id="rId64"/>
    <p:sldId id="586" r:id="rId65"/>
    <p:sldId id="587" r:id="rId66"/>
    <p:sldId id="644" r:id="rId67"/>
    <p:sldId id="645" r:id="rId68"/>
    <p:sldId id="646" r:id="rId69"/>
    <p:sldId id="647" r:id="rId70"/>
    <p:sldId id="578" r:id="rId71"/>
    <p:sldId id="270" r:id="rId72"/>
    <p:sldId id="271" r:id="rId73"/>
    <p:sldId id="489" r:id="rId74"/>
    <p:sldId id="614" r:id="rId75"/>
    <p:sldId id="548" r:id="rId76"/>
    <p:sldId id="432" r:id="rId77"/>
    <p:sldId id="490" r:id="rId78"/>
    <p:sldId id="522" r:id="rId79"/>
    <p:sldId id="443" r:id="rId80"/>
    <p:sldId id="619" r:id="rId81"/>
    <p:sldId id="536" r:id="rId82"/>
    <p:sldId id="448" r:id="rId83"/>
    <p:sldId id="272" r:id="rId84"/>
    <p:sldId id="615" r:id="rId85"/>
    <p:sldId id="616" r:id="rId86"/>
    <p:sldId id="441" r:id="rId87"/>
    <p:sldId id="305" r:id="rId88"/>
    <p:sldId id="273" r:id="rId89"/>
    <p:sldId id="602" r:id="rId90"/>
    <p:sldId id="603" r:id="rId91"/>
    <p:sldId id="604" r:id="rId92"/>
    <p:sldId id="368" r:id="rId93"/>
    <p:sldId id="605" r:id="rId94"/>
    <p:sldId id="606" r:id="rId95"/>
    <p:sldId id="607" r:id="rId96"/>
    <p:sldId id="574" r:id="rId97"/>
    <p:sldId id="626" r:id="rId98"/>
    <p:sldId id="608" r:id="rId99"/>
    <p:sldId id="258" r:id="rId100"/>
    <p:sldId id="261" r:id="rId101"/>
    <p:sldId id="259" r:id="rId102"/>
    <p:sldId id="617" r:id="rId103"/>
    <p:sldId id="618" r:id="rId104"/>
    <p:sldId id="655" r:id="rId105"/>
    <p:sldId id="265" r:id="rId106"/>
    <p:sldId id="274" r:id="rId107"/>
    <p:sldId id="609" r:id="rId108"/>
    <p:sldId id="435" r:id="rId109"/>
    <p:sldId id="275" r:id="rId110"/>
    <p:sldId id="648" r:id="rId111"/>
    <p:sldId id="380" r:id="rId112"/>
    <p:sldId id="382" r:id="rId113"/>
    <p:sldId id="276" r:id="rId114"/>
    <p:sldId id="379" r:id="rId115"/>
    <p:sldId id="450" r:id="rId116"/>
    <p:sldId id="449" r:id="rId117"/>
    <p:sldId id="452" r:id="rId118"/>
    <p:sldId id="451" r:id="rId119"/>
    <p:sldId id="299" r:id="rId120"/>
    <p:sldId id="300" r:id="rId121"/>
    <p:sldId id="385" r:id="rId122"/>
    <p:sldId id="625" r:id="rId123"/>
    <p:sldId id="387" r:id="rId124"/>
    <p:sldId id="544" r:id="rId125"/>
    <p:sldId id="543" r:id="rId126"/>
    <p:sldId id="301" r:id="rId127"/>
    <p:sldId id="442" r:id="rId128"/>
    <p:sldId id="302" r:id="rId129"/>
    <p:sldId id="391" r:id="rId130"/>
    <p:sldId id="457" r:id="rId131"/>
    <p:sldId id="563" r:id="rId132"/>
    <p:sldId id="565" r:id="rId133"/>
    <p:sldId id="568" r:id="rId134"/>
    <p:sldId id="564" r:id="rId135"/>
    <p:sldId id="308" r:id="rId136"/>
    <p:sldId id="554" r:id="rId137"/>
    <p:sldId id="309" r:id="rId138"/>
    <p:sldId id="567" r:id="rId139"/>
    <p:sldId id="310" r:id="rId140"/>
    <p:sldId id="429" r:id="rId141"/>
    <p:sldId id="549" r:id="rId142"/>
    <p:sldId id="311" r:id="rId143"/>
    <p:sldId id="454" r:id="rId144"/>
    <p:sldId id="592" r:id="rId145"/>
    <p:sldId id="313" r:id="rId146"/>
    <p:sldId id="654" r:id="rId147"/>
    <p:sldId id="559" r:id="rId148"/>
    <p:sldId id="314" r:id="rId149"/>
    <p:sldId id="593" r:id="rId150"/>
    <p:sldId id="546" r:id="rId151"/>
    <p:sldId id="545" r:id="rId152"/>
    <p:sldId id="459" r:id="rId153"/>
    <p:sldId id="555" r:id="rId154"/>
    <p:sldId id="494" r:id="rId155"/>
    <p:sldId id="495" r:id="rId156"/>
    <p:sldId id="496" r:id="rId157"/>
    <p:sldId id="497" r:id="rId158"/>
    <p:sldId id="498" r:id="rId159"/>
    <p:sldId id="499" r:id="rId160"/>
    <p:sldId id="500" r:id="rId161"/>
    <p:sldId id="501" r:id="rId162"/>
    <p:sldId id="502" r:id="rId163"/>
    <p:sldId id="503" r:id="rId164"/>
    <p:sldId id="504" r:id="rId165"/>
    <p:sldId id="505" r:id="rId166"/>
    <p:sldId id="575" r:id="rId167"/>
    <p:sldId id="576" r:id="rId168"/>
    <p:sldId id="577" r:id="rId169"/>
    <p:sldId id="506" r:id="rId170"/>
    <p:sldId id="507" r:id="rId171"/>
    <p:sldId id="508" r:id="rId172"/>
    <p:sldId id="509" r:id="rId173"/>
    <p:sldId id="510" r:id="rId174"/>
    <p:sldId id="511" r:id="rId175"/>
    <p:sldId id="627" r:id="rId176"/>
    <p:sldId id="513" r:id="rId177"/>
    <p:sldId id="514" r:id="rId178"/>
    <p:sldId id="515" r:id="rId179"/>
    <p:sldId id="516" r:id="rId180"/>
    <p:sldId id="517" r:id="rId181"/>
    <p:sldId id="518" r:id="rId182"/>
    <p:sldId id="315" r:id="rId183"/>
    <p:sldId id="519" r:id="rId184"/>
    <p:sldId id="560" r:id="rId185"/>
    <p:sldId id="594" r:id="rId186"/>
    <p:sldId id="636" r:id="rId187"/>
    <p:sldId id="596" r:id="rId188"/>
    <p:sldId id="597" r:id="rId189"/>
    <p:sldId id="520" r:id="rId190"/>
    <p:sldId id="530" r:id="rId191"/>
    <p:sldId id="531" r:id="rId192"/>
    <p:sldId id="637" r:id="rId193"/>
    <p:sldId id="316" r:id="rId194"/>
    <p:sldId id="404" r:id="rId195"/>
    <p:sldId id="405" r:id="rId196"/>
    <p:sldId id="493" r:id="rId197"/>
    <p:sldId id="419" r:id="rId198"/>
    <p:sldId id="393" r:id="rId199"/>
    <p:sldId id="394" r:id="rId200"/>
    <p:sldId id="395" r:id="rId201"/>
    <p:sldId id="396" r:id="rId202"/>
    <p:sldId id="397" r:id="rId203"/>
    <p:sldId id="398" r:id="rId204"/>
    <p:sldId id="399" r:id="rId205"/>
    <p:sldId id="400" r:id="rId206"/>
    <p:sldId id="401" r:id="rId207"/>
    <p:sldId id="402" r:id="rId208"/>
    <p:sldId id="403" r:id="rId209"/>
    <p:sldId id="421" r:id="rId210"/>
    <p:sldId id="422" r:id="rId211"/>
    <p:sldId id="423" r:id="rId212"/>
    <p:sldId id="649" r:id="rId213"/>
    <p:sldId id="652" r:id="rId214"/>
    <p:sldId id="651" r:id="rId215"/>
    <p:sldId id="417" r:id="rId216"/>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MpXl+gpx0Hh0rbZk4w0ig==" hashData="M5T+N/yDzTIRjDo0IEXKZUcjPsMnQxRn8vpOCRkpHoGlJhlDFUF794uIRgGZIhXdaca0tP0ikZfLekR4yKgZyw=="/>
  <p:extLst>
    <p:ext uri="{EFAFB233-063F-42B5-8137-9DF3F51BA10A}">
      <p15:sldGuideLst xmlns:p15="http://schemas.microsoft.com/office/powerpoint/2012/main">
        <p15:guide id="1" orient="horz" pos="2228"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405C1A-322C-6EC3-1E45-5FB054B8B044}" name="菊池　吉成" initials="菊池　吉成" userId="S::0219142@pref.tochigi.lg.jp::7b9009a9-bc91-4621-8dff-4ebbdab03c20" providerId="AD"/>
  <p188:author id="{2FA91635-3D36-101C-5B70-B706537F8943}" name="蓼沼　正樹" initials="蓼沼　正樹" userId="S::0240567@pref.tochigi.lg.jp::04eb145f-52ac-4a9c-a916-601e5a1aea40" providerId="AD"/>
  <p188:author id="{49C3F24F-1721-D7E3-79D1-0A17A4182EC6}" name="吉田　明善" initials="吉田　明善" userId="S::0411485@pref.tochigi.lg.jp::916b60cd-fc67-46e3-8689-b167a1b7a07a" providerId="AD"/>
  <p188:author id="{908A2867-EB68-3B57-0DA9-A08CDD18CB81}" name="倭文　雄大" initials="倭文　雄大" userId="S::0265187@pref.tochigi.lg.jp::951122c7-11f9-4077-8520-b22894a164a9" providerId="AD"/>
  <p188:author id="{0DE6B067-16FD-824D-4B09-B28F4F365699}" name="川上　遥" initials="川上　遥" userId="S::0244015@pref.tochigi.lg.jp::5ec29fe3-1cfe-4f3e-8e00-bc5559cd06f9" providerId="AD"/>
  <p188:author id="{2B404473-C875-CC4E-1630-23DD78FEC5DC}" name="大島　英" initials="大島　英" userId="S::0253928@pref.tochigi.lg.jp::7b171474-46ac-4c1a-8fa2-9165e5484ec6" providerId="AD"/>
  <p188:author id="{8293277A-D565-3231-872A-3AE5AD4399F3}" name="佐藤　由紀子" initials="佐藤　由紀子" userId="S::0229237@pref.tochigi.lg.jp::f8d56c5f-349d-4b83-b290-0b7019f0d2f4" providerId="AD"/>
  <p188:author id="{818D877C-3C8E-3F78-5F91-CAA8847AF294}" name="村上　諒" initials="村上　諒" userId="S::0264687@pref.tochigi.lg.jp::b9d10c47-b7c6-449a-bed3-46bceb532f46" providerId="AD"/>
  <p188:author id="{213D8C7D-8137-8A5A-6F1A-1F1CEF7D8034}" name="岩佐　景一郎" initials="岩佐　景一郎" userId="S::0281166@pref.tochigi.lg.jp::ee63352d-fc51-4358-b557-edc43efdb0bb" providerId="AD"/>
  <p188:author id="{23787792-C3A5-BD46-3173-A4A3973E3593}" name="柿沼　良志子" initials="柿沼　良志子" userId="S::0224987@pref.tochigi.lg.jp::089dea05-5c1c-4d34-8c72-d80614f94a2d" providerId="AD"/>
  <p188:author id="{F5CDF693-E0FC-45A5-4B3E-A0C1EEEB8CC6}" name="大関　健男" initials="大関　健男" userId="S::0240583@pref.tochigi.lg.jp::1bd1e547-d25d-44c4-a01c-e8f20e65e093" providerId="AD"/>
  <p188:author id="{2920FB93-CC08-A164-0A63-5D0A7CD7DC60}" name="小倉　弘也" initials="小倉　弘也" userId="S::0250643@pref.tochigi.lg.jp::6c72bc0a-35ea-48be-8de2-1e53ec95236c" providerId="AD"/>
  <p188:author id="{6BA24999-E698-BFBC-94D6-39619001B8B6}" name="倉井　太士" initials="倉井　太士" userId="S::0251861@pref.tochigi.lg.jp::4412b441-138b-4c2b-9527-8aae32cd0d71" providerId="AD"/>
  <p188:author id="{8EBC7FA1-6B8A-FFA2-6B31-C5D6E52D7559}" name="田口　真美" initials="田口　真美" userId="S::0249530@pref.tochigi.lg.jp::560479da-f129-4d91-9fb5-980261c61ff6" providerId="AD"/>
  <p188:author id="{282001AD-A84F-0887-3227-F085543268CA}" name="黒須　貴弘" initials="黒須　貴弘" userId="S::0269981@pref.tochigi.lg.jp::ce5af4c7-b43a-4787-8a82-d3f1a7f6a9c5" providerId="AD"/>
  <p188:author id="{163447BC-E7B3-E874-5B47-D930EBF227A3}" name="菊地　修平" initials="菊地　修平" userId="S::0252328@pref.tochigi.lg.jp::95ab4d73-d851-4494-8113-a885f080a4ba" providerId="AD"/>
  <p188:author id="{F48DF6DA-00F0-7919-F2C2-F761BF7D36C6}" name="野中　延寿" initials="野中　延寿" userId="S::0224464@pref.tochigi.lg.jp::b2aa20ee-fb20-456d-9bdd-94891acc93e7" providerId="AD"/>
  <p188:author id="{CD8E30DC-577B-C719-9EBD-31E4E120CC54}" name="小室　哲哉" initials="小室　哲哉" userId="S::0249866@pref.tochigi.lg.jp::eddf0e5c-f1b6-43be-a35e-f945646aa8b5" providerId="AD"/>
  <p188:author id="{FA93DAE0-3026-0C1D-7195-AE9BC887AC0D}" name="花塚　裕介" initials="花塚　裕介" userId="S::0274178@pref.tochigi.lg.jp::79476c64-2562-4a36-b5dd-cf6b50c0fdb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5A11"/>
    <a:srgbClr val="FFF2CC"/>
    <a:srgbClr val="942EA2"/>
    <a:srgbClr val="002060"/>
    <a:srgbClr val="956452"/>
    <a:srgbClr val="AF8E7C"/>
    <a:srgbClr val="886144"/>
    <a:srgbClr val="997158"/>
    <a:srgbClr val="E2B6AB"/>
    <a:srgbClr val="8160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10" autoAdjust="0"/>
    <p:restoredTop sz="91529" autoAdjust="0"/>
  </p:normalViewPr>
  <p:slideViewPr>
    <p:cSldViewPr snapToGrid="0">
      <p:cViewPr varScale="1">
        <p:scale>
          <a:sx n="100" d="100"/>
          <a:sy n="100" d="100"/>
        </p:scale>
        <p:origin x="1782" y="96"/>
      </p:cViewPr>
      <p:guideLst>
        <p:guide orient="horz" pos="222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44604"/>
    </p:cViewPr>
  </p:sorterViewPr>
  <p:notesViewPr>
    <p:cSldViewPr snapToGrid="0" showGuides="1">
      <p:cViewPr varScale="1">
        <p:scale>
          <a:sx n="49" d="100"/>
          <a:sy n="49" d="100"/>
        </p:scale>
        <p:origin x="2916" y="42"/>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60" Type="http://schemas.openxmlformats.org/officeDocument/2006/relationships/slide" Target="slides/slide154.xml"/><Relationship Id="rId165" Type="http://schemas.openxmlformats.org/officeDocument/2006/relationships/slide" Target="slides/slide159.xml"/><Relationship Id="rId181" Type="http://schemas.openxmlformats.org/officeDocument/2006/relationships/slide" Target="slides/slide175.xml"/><Relationship Id="rId186" Type="http://schemas.openxmlformats.org/officeDocument/2006/relationships/slide" Target="slides/slide180.xml"/><Relationship Id="rId216" Type="http://schemas.openxmlformats.org/officeDocument/2006/relationships/slide" Target="slides/slide210.xml"/><Relationship Id="rId211" Type="http://schemas.openxmlformats.org/officeDocument/2006/relationships/slide" Target="slides/slide205.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slide" Target="slides/slide107.xml"/><Relationship Id="rId118" Type="http://schemas.openxmlformats.org/officeDocument/2006/relationships/slide" Target="slides/slide112.xml"/><Relationship Id="rId134" Type="http://schemas.openxmlformats.org/officeDocument/2006/relationships/slide" Target="slides/slide128.xml"/><Relationship Id="rId139" Type="http://schemas.openxmlformats.org/officeDocument/2006/relationships/slide" Target="slides/slide133.xml"/><Relationship Id="rId80" Type="http://schemas.openxmlformats.org/officeDocument/2006/relationships/slide" Target="slides/slide74.xml"/><Relationship Id="rId85" Type="http://schemas.openxmlformats.org/officeDocument/2006/relationships/slide" Target="slides/slide79.xml"/><Relationship Id="rId150" Type="http://schemas.openxmlformats.org/officeDocument/2006/relationships/slide" Target="slides/slide144.xml"/><Relationship Id="rId155" Type="http://schemas.openxmlformats.org/officeDocument/2006/relationships/slide" Target="slides/slide149.xml"/><Relationship Id="rId171" Type="http://schemas.openxmlformats.org/officeDocument/2006/relationships/slide" Target="slides/slide165.xml"/><Relationship Id="rId176" Type="http://schemas.openxmlformats.org/officeDocument/2006/relationships/slide" Target="slides/slide170.xml"/><Relationship Id="rId192" Type="http://schemas.openxmlformats.org/officeDocument/2006/relationships/slide" Target="slides/slide186.xml"/><Relationship Id="rId197" Type="http://schemas.openxmlformats.org/officeDocument/2006/relationships/slide" Target="slides/slide191.xml"/><Relationship Id="rId206" Type="http://schemas.openxmlformats.org/officeDocument/2006/relationships/slide" Target="slides/slide200.xml"/><Relationship Id="rId201" Type="http://schemas.openxmlformats.org/officeDocument/2006/relationships/slide" Target="slides/slide195.xml"/><Relationship Id="rId222" Type="http://schemas.microsoft.com/office/2018/10/relationships/authors" Target="authors.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slide" Target="slides/slide155.xml"/><Relationship Id="rId166" Type="http://schemas.openxmlformats.org/officeDocument/2006/relationships/slide" Target="slides/slide160.xml"/><Relationship Id="rId182" Type="http://schemas.openxmlformats.org/officeDocument/2006/relationships/slide" Target="slides/slide176.xml"/><Relationship Id="rId187" Type="http://schemas.openxmlformats.org/officeDocument/2006/relationships/slide" Target="slides/slide181.xml"/><Relationship Id="rId21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12" Type="http://schemas.openxmlformats.org/officeDocument/2006/relationships/slide" Target="slides/slide20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172" Type="http://schemas.openxmlformats.org/officeDocument/2006/relationships/slide" Target="slides/slide166.xml"/><Relationship Id="rId193" Type="http://schemas.openxmlformats.org/officeDocument/2006/relationships/slide" Target="slides/slide187.xml"/><Relationship Id="rId202" Type="http://schemas.openxmlformats.org/officeDocument/2006/relationships/slide" Target="slides/slide196.xml"/><Relationship Id="rId207" Type="http://schemas.openxmlformats.org/officeDocument/2006/relationships/slide" Target="slides/slide201.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slide" Target="slides/slide156.xml"/><Relationship Id="rId183" Type="http://schemas.openxmlformats.org/officeDocument/2006/relationships/slide" Target="slides/slide177.xml"/><Relationship Id="rId213" Type="http://schemas.openxmlformats.org/officeDocument/2006/relationships/slide" Target="slides/slide207.xml"/><Relationship Id="rId218"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viewProps" Target="viewProps.xml"/><Relationship Id="rId3" Type="http://schemas.openxmlformats.org/officeDocument/2006/relationships/slideMaster" Target="slideMasters/slideMaster3.xml"/><Relationship Id="rId214" Type="http://schemas.openxmlformats.org/officeDocument/2006/relationships/slide" Target="slides/slide208.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theme" Target="theme/theme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tableStyles" Target="tableStyles.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8.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2.xlsx"/></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6.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0.xlsx"/></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26.xml"/><Relationship Id="rId1" Type="http://schemas.microsoft.com/office/2011/relationships/chartStyle" Target="style26.xml"/><Relationship Id="rId4" Type="http://schemas.openxmlformats.org/officeDocument/2006/relationships/package" Target="../embeddings/Microsoft_Excel_Worksheet24.xlsx"/></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R:\&#22522;&#30990;&#36039;&#26009;\&#12464;&#12521;&#12501;&#12487;&#12540;&#12479;&#20316;&#26989;&#29992;&#65288;&#12456;&#12463;&#12475;&#12523;&#65289;\&#30476;&#20869;&#30330;&#29983;&#29366;&#27841;.xlsx" TargetMode="External"/><Relationship Id="rId2" Type="http://schemas.microsoft.com/office/2011/relationships/chartColorStyle" Target="colors32.xml"/><Relationship Id="rId1" Type="http://schemas.microsoft.com/office/2011/relationships/chartStyle" Target="style32.xml"/><Relationship Id="rId4" Type="http://schemas.openxmlformats.org/officeDocument/2006/relationships/chartUserShapes" Target="../drawings/drawing6.xml"/></Relationships>
</file>

<file path=ppt/charts/_rels/chart33.xml.rels><?xml version="1.0" encoding="UTF-8" standalone="yes"?>
<Relationships xmlns="http://schemas.openxmlformats.org/package/2006/relationships"><Relationship Id="rId3" Type="http://schemas.openxmlformats.org/officeDocument/2006/relationships/oleObject" Target="file:///R:\06-02_&#24863;&#26579;&#23550;&#31574;&#12464;&#12523;&#12540;&#12503;\01_&#24739;&#32773;&#30097;&#12356;&#30330;&#29983;&#20107;&#20363;\Book1&#65288;210804&#65374;&#65289;.xlsx" TargetMode="External"/><Relationship Id="rId2" Type="http://schemas.microsoft.com/office/2011/relationships/chartColorStyle" Target="colors33.xml"/><Relationship Id="rId1" Type="http://schemas.microsoft.com/office/2011/relationships/chartStyle" Target="style33.xml"/><Relationship Id="rId4" Type="http://schemas.openxmlformats.org/officeDocument/2006/relationships/chartUserShapes" Target="../drawings/drawing7.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package" Target="../embeddings/Microsoft_Excel_Worksheet33.xlsx"/></Relationships>
</file>

<file path=ppt/charts/_rels/chart38.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package" Target="../embeddings/Microsoft_Excel_Worksheet34.xlsx"/></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1.xml"/><Relationship Id="rId1" Type="http://schemas.microsoft.com/office/2011/relationships/chartStyle" Target="style41.xml"/><Relationship Id="rId4" Type="http://schemas.openxmlformats.org/officeDocument/2006/relationships/chartUserShapes" Target="../drawings/drawing8.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6.xml"/><Relationship Id="rId1" Type="http://schemas.microsoft.com/office/2011/relationships/chartStyle" Target="style46.xml"/><Relationship Id="rId4" Type="http://schemas.openxmlformats.org/officeDocument/2006/relationships/chartUserShapes" Target="../drawings/drawing9.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8.xml"/><Relationship Id="rId1" Type="http://schemas.microsoft.com/office/2011/relationships/chartStyle" Target="style48.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1284538014308494E-2"/>
          <c:y val="5.530844393184435E-2"/>
          <c:w val="0.9480381826340839"/>
          <c:h val="0.88193476963704753"/>
        </c:manualLayout>
      </c:layout>
      <c:barChart>
        <c:barDir val="col"/>
        <c:grouping val="stacked"/>
        <c:varyColors val="0"/>
        <c:ser>
          <c:idx val="0"/>
          <c:order val="0"/>
          <c:tx>
            <c:strRef>
              <c:f>'患者発生状況（本部会議用）'!$F$4</c:f>
              <c:strCache>
                <c:ptCount val="1"/>
              </c:strCache>
            </c:strRef>
          </c:tx>
          <c:spPr>
            <a:solidFill>
              <a:schemeClr val="tx1"/>
            </a:solidFill>
            <a:ln>
              <a:solidFill>
                <a:schemeClr val="tx1"/>
              </a:solidFill>
            </a:ln>
            <a:effectLst/>
          </c:spPr>
          <c:invertIfNegative val="0"/>
          <c:dLbls>
            <c:delete val="1"/>
          </c:dLbls>
          <c:cat>
            <c:numRef>
              <c:f>'患者発生状況（本部会議用）'!$A$5:$A$1175</c:f>
              <c:numCache>
                <c:formatCode>m/d;@</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'患者発生状況（本部会議用）'!$B$5:$B$1165</c:f>
              <c:numCache>
                <c:formatCode>General</c:formatCode>
                <c:ptCount val="1161"/>
                <c:pt idx="0">
                  <c:v>1</c:v>
                </c:pt>
                <c:pt idx="1">
                  <c:v>0</c:v>
                </c:pt>
                <c:pt idx="2">
                  <c:v>0</c:v>
                </c:pt>
                <c:pt idx="3">
                  <c:v>0</c:v>
                </c:pt>
                <c:pt idx="4">
                  <c:v>0</c:v>
                </c:pt>
                <c:pt idx="5">
                  <c:v>0</c:v>
                </c:pt>
                <c:pt idx="6">
                  <c:v>0</c:v>
                </c:pt>
                <c:pt idx="7">
                  <c:v>0</c:v>
                </c:pt>
                <c:pt idx="8">
                  <c:v>0</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c:v>
                </c:pt>
                <c:pt idx="28">
                  <c:v>0</c:v>
                </c:pt>
                <c:pt idx="29">
                  <c:v>0</c:v>
                </c:pt>
                <c:pt idx="30">
                  <c:v>0</c:v>
                </c:pt>
                <c:pt idx="31">
                  <c:v>2</c:v>
                </c:pt>
                <c:pt idx="32">
                  <c:v>4</c:v>
                </c:pt>
                <c:pt idx="33">
                  <c:v>1</c:v>
                </c:pt>
                <c:pt idx="34">
                  <c:v>0</c:v>
                </c:pt>
                <c:pt idx="35">
                  <c:v>0</c:v>
                </c:pt>
                <c:pt idx="36">
                  <c:v>1</c:v>
                </c:pt>
                <c:pt idx="37">
                  <c:v>0</c:v>
                </c:pt>
                <c:pt idx="38">
                  <c:v>1</c:v>
                </c:pt>
                <c:pt idx="39">
                  <c:v>1</c:v>
                </c:pt>
                <c:pt idx="40">
                  <c:v>0</c:v>
                </c:pt>
                <c:pt idx="41">
                  <c:v>0</c:v>
                </c:pt>
                <c:pt idx="42">
                  <c:v>0</c:v>
                </c:pt>
                <c:pt idx="43">
                  <c:v>0</c:v>
                </c:pt>
                <c:pt idx="44">
                  <c:v>0</c:v>
                </c:pt>
                <c:pt idx="45">
                  <c:v>1</c:v>
                </c:pt>
                <c:pt idx="46">
                  <c:v>4</c:v>
                </c:pt>
                <c:pt idx="47">
                  <c:v>3</c:v>
                </c:pt>
                <c:pt idx="48">
                  <c:v>1</c:v>
                </c:pt>
                <c:pt idx="49">
                  <c:v>3</c:v>
                </c:pt>
                <c:pt idx="50">
                  <c:v>0</c:v>
                </c:pt>
                <c:pt idx="51">
                  <c:v>1</c:v>
                </c:pt>
                <c:pt idx="52">
                  <c:v>1</c:v>
                </c:pt>
                <c:pt idx="53">
                  <c:v>1</c:v>
                </c:pt>
                <c:pt idx="54">
                  <c:v>2</c:v>
                </c:pt>
                <c:pt idx="55">
                  <c:v>2</c:v>
                </c:pt>
                <c:pt idx="56">
                  <c:v>0</c:v>
                </c:pt>
                <c:pt idx="57">
                  <c:v>2</c:v>
                </c:pt>
                <c:pt idx="58">
                  <c:v>3</c:v>
                </c:pt>
                <c:pt idx="59">
                  <c:v>2</c:v>
                </c:pt>
                <c:pt idx="60">
                  <c:v>1</c:v>
                </c:pt>
                <c:pt idx="61">
                  <c:v>0</c:v>
                </c:pt>
                <c:pt idx="62">
                  <c:v>0</c:v>
                </c:pt>
                <c:pt idx="63">
                  <c:v>1</c:v>
                </c:pt>
                <c:pt idx="64">
                  <c:v>1</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1</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3</c:v>
                </c:pt>
                <c:pt idx="127">
                  <c:v>3</c:v>
                </c:pt>
                <c:pt idx="128">
                  <c:v>2</c:v>
                </c:pt>
                <c:pt idx="129">
                  <c:v>2</c:v>
                </c:pt>
                <c:pt idx="130">
                  <c:v>0</c:v>
                </c:pt>
                <c:pt idx="131">
                  <c:v>0</c:v>
                </c:pt>
                <c:pt idx="132">
                  <c:v>1</c:v>
                </c:pt>
                <c:pt idx="133">
                  <c:v>0</c:v>
                </c:pt>
                <c:pt idx="134">
                  <c:v>0</c:v>
                </c:pt>
                <c:pt idx="135">
                  <c:v>0</c:v>
                </c:pt>
                <c:pt idx="136">
                  <c:v>0</c:v>
                </c:pt>
                <c:pt idx="137">
                  <c:v>1</c:v>
                </c:pt>
                <c:pt idx="138">
                  <c:v>0</c:v>
                </c:pt>
                <c:pt idx="139">
                  <c:v>3</c:v>
                </c:pt>
                <c:pt idx="140">
                  <c:v>0</c:v>
                </c:pt>
                <c:pt idx="141">
                  <c:v>2</c:v>
                </c:pt>
                <c:pt idx="142">
                  <c:v>2</c:v>
                </c:pt>
                <c:pt idx="143">
                  <c:v>6</c:v>
                </c:pt>
                <c:pt idx="144">
                  <c:v>2</c:v>
                </c:pt>
                <c:pt idx="145">
                  <c:v>2</c:v>
                </c:pt>
                <c:pt idx="146">
                  <c:v>5</c:v>
                </c:pt>
                <c:pt idx="147">
                  <c:v>5</c:v>
                </c:pt>
                <c:pt idx="148">
                  <c:v>8</c:v>
                </c:pt>
                <c:pt idx="149">
                  <c:v>1</c:v>
                </c:pt>
                <c:pt idx="150">
                  <c:v>2</c:v>
                </c:pt>
                <c:pt idx="151">
                  <c:v>1</c:v>
                </c:pt>
                <c:pt idx="152">
                  <c:v>5</c:v>
                </c:pt>
                <c:pt idx="153">
                  <c:v>2</c:v>
                </c:pt>
                <c:pt idx="154">
                  <c:v>8</c:v>
                </c:pt>
                <c:pt idx="155">
                  <c:v>4</c:v>
                </c:pt>
                <c:pt idx="156">
                  <c:v>0</c:v>
                </c:pt>
                <c:pt idx="157">
                  <c:v>2</c:v>
                </c:pt>
                <c:pt idx="158">
                  <c:v>7</c:v>
                </c:pt>
                <c:pt idx="159">
                  <c:v>0</c:v>
                </c:pt>
                <c:pt idx="160">
                  <c:v>3</c:v>
                </c:pt>
                <c:pt idx="161">
                  <c:v>0</c:v>
                </c:pt>
                <c:pt idx="162">
                  <c:v>1</c:v>
                </c:pt>
                <c:pt idx="163">
                  <c:v>1</c:v>
                </c:pt>
                <c:pt idx="164">
                  <c:v>4</c:v>
                </c:pt>
                <c:pt idx="165">
                  <c:v>3</c:v>
                </c:pt>
                <c:pt idx="166">
                  <c:v>3</c:v>
                </c:pt>
                <c:pt idx="167">
                  <c:v>5</c:v>
                </c:pt>
                <c:pt idx="168">
                  <c:v>3</c:v>
                </c:pt>
                <c:pt idx="169">
                  <c:v>0</c:v>
                </c:pt>
                <c:pt idx="170">
                  <c:v>3</c:v>
                </c:pt>
                <c:pt idx="171">
                  <c:v>3</c:v>
                </c:pt>
                <c:pt idx="172">
                  <c:v>4</c:v>
                </c:pt>
                <c:pt idx="173">
                  <c:v>2</c:v>
                </c:pt>
                <c:pt idx="174">
                  <c:v>4</c:v>
                </c:pt>
                <c:pt idx="175">
                  <c:v>0</c:v>
                </c:pt>
                <c:pt idx="176">
                  <c:v>4</c:v>
                </c:pt>
                <c:pt idx="177">
                  <c:v>1</c:v>
                </c:pt>
                <c:pt idx="178">
                  <c:v>2</c:v>
                </c:pt>
                <c:pt idx="179">
                  <c:v>1</c:v>
                </c:pt>
                <c:pt idx="180">
                  <c:v>0</c:v>
                </c:pt>
                <c:pt idx="181">
                  <c:v>1</c:v>
                </c:pt>
                <c:pt idx="182">
                  <c:v>0</c:v>
                </c:pt>
                <c:pt idx="183">
                  <c:v>0</c:v>
                </c:pt>
                <c:pt idx="184">
                  <c:v>0</c:v>
                </c:pt>
                <c:pt idx="185">
                  <c:v>3</c:v>
                </c:pt>
                <c:pt idx="186">
                  <c:v>2</c:v>
                </c:pt>
                <c:pt idx="187">
                  <c:v>2</c:v>
                </c:pt>
                <c:pt idx="188">
                  <c:v>3</c:v>
                </c:pt>
                <c:pt idx="189">
                  <c:v>1</c:v>
                </c:pt>
                <c:pt idx="190">
                  <c:v>0</c:v>
                </c:pt>
                <c:pt idx="191">
                  <c:v>0</c:v>
                </c:pt>
                <c:pt idx="192">
                  <c:v>3</c:v>
                </c:pt>
                <c:pt idx="193">
                  <c:v>0</c:v>
                </c:pt>
                <c:pt idx="194">
                  <c:v>1</c:v>
                </c:pt>
                <c:pt idx="195">
                  <c:v>1</c:v>
                </c:pt>
                <c:pt idx="196">
                  <c:v>0</c:v>
                </c:pt>
                <c:pt idx="197">
                  <c:v>1</c:v>
                </c:pt>
                <c:pt idx="198">
                  <c:v>4</c:v>
                </c:pt>
                <c:pt idx="199">
                  <c:v>2</c:v>
                </c:pt>
                <c:pt idx="200">
                  <c:v>3</c:v>
                </c:pt>
                <c:pt idx="201">
                  <c:v>4</c:v>
                </c:pt>
                <c:pt idx="202">
                  <c:v>5</c:v>
                </c:pt>
                <c:pt idx="203">
                  <c:v>10</c:v>
                </c:pt>
                <c:pt idx="204">
                  <c:v>0</c:v>
                </c:pt>
                <c:pt idx="205">
                  <c:v>21</c:v>
                </c:pt>
                <c:pt idx="206">
                  <c:v>9</c:v>
                </c:pt>
                <c:pt idx="207">
                  <c:v>1</c:v>
                </c:pt>
                <c:pt idx="208">
                  <c:v>6</c:v>
                </c:pt>
                <c:pt idx="209">
                  <c:v>1</c:v>
                </c:pt>
                <c:pt idx="210">
                  <c:v>9</c:v>
                </c:pt>
                <c:pt idx="211">
                  <c:v>2</c:v>
                </c:pt>
                <c:pt idx="212">
                  <c:v>13</c:v>
                </c:pt>
                <c:pt idx="213">
                  <c:v>1</c:v>
                </c:pt>
                <c:pt idx="214">
                  <c:v>6</c:v>
                </c:pt>
                <c:pt idx="215">
                  <c:v>3</c:v>
                </c:pt>
                <c:pt idx="216">
                  <c:v>11</c:v>
                </c:pt>
                <c:pt idx="217">
                  <c:v>1</c:v>
                </c:pt>
                <c:pt idx="218">
                  <c:v>0</c:v>
                </c:pt>
                <c:pt idx="219">
                  <c:v>0</c:v>
                </c:pt>
                <c:pt idx="220">
                  <c:v>2</c:v>
                </c:pt>
                <c:pt idx="221">
                  <c:v>2</c:v>
                </c:pt>
                <c:pt idx="222">
                  <c:v>2</c:v>
                </c:pt>
                <c:pt idx="223">
                  <c:v>1</c:v>
                </c:pt>
                <c:pt idx="224">
                  <c:v>0</c:v>
                </c:pt>
                <c:pt idx="225">
                  <c:v>2</c:v>
                </c:pt>
                <c:pt idx="226">
                  <c:v>2</c:v>
                </c:pt>
                <c:pt idx="227">
                  <c:v>3</c:v>
                </c:pt>
                <c:pt idx="228">
                  <c:v>1</c:v>
                </c:pt>
                <c:pt idx="229">
                  <c:v>0</c:v>
                </c:pt>
                <c:pt idx="230">
                  <c:v>2</c:v>
                </c:pt>
                <c:pt idx="231">
                  <c:v>0</c:v>
                </c:pt>
                <c:pt idx="232">
                  <c:v>0</c:v>
                </c:pt>
                <c:pt idx="233">
                  <c:v>0</c:v>
                </c:pt>
                <c:pt idx="234">
                  <c:v>2</c:v>
                </c:pt>
                <c:pt idx="235">
                  <c:v>5</c:v>
                </c:pt>
                <c:pt idx="236">
                  <c:v>1</c:v>
                </c:pt>
                <c:pt idx="237">
                  <c:v>5</c:v>
                </c:pt>
                <c:pt idx="238">
                  <c:v>6</c:v>
                </c:pt>
                <c:pt idx="239">
                  <c:v>1</c:v>
                </c:pt>
                <c:pt idx="240">
                  <c:v>1</c:v>
                </c:pt>
                <c:pt idx="241">
                  <c:v>5</c:v>
                </c:pt>
                <c:pt idx="242">
                  <c:v>1</c:v>
                </c:pt>
                <c:pt idx="243">
                  <c:v>0</c:v>
                </c:pt>
                <c:pt idx="244">
                  <c:v>3</c:v>
                </c:pt>
                <c:pt idx="245">
                  <c:v>0</c:v>
                </c:pt>
                <c:pt idx="246">
                  <c:v>1</c:v>
                </c:pt>
                <c:pt idx="247">
                  <c:v>0</c:v>
                </c:pt>
                <c:pt idx="248">
                  <c:v>4</c:v>
                </c:pt>
                <c:pt idx="249">
                  <c:v>3</c:v>
                </c:pt>
                <c:pt idx="250">
                  <c:v>0</c:v>
                </c:pt>
                <c:pt idx="251">
                  <c:v>4</c:v>
                </c:pt>
                <c:pt idx="252">
                  <c:v>0</c:v>
                </c:pt>
                <c:pt idx="253">
                  <c:v>0</c:v>
                </c:pt>
                <c:pt idx="254">
                  <c:v>2</c:v>
                </c:pt>
                <c:pt idx="255">
                  <c:v>1</c:v>
                </c:pt>
                <c:pt idx="256">
                  <c:v>2</c:v>
                </c:pt>
                <c:pt idx="257">
                  <c:v>0</c:v>
                </c:pt>
                <c:pt idx="258">
                  <c:v>1</c:v>
                </c:pt>
                <c:pt idx="259">
                  <c:v>1</c:v>
                </c:pt>
                <c:pt idx="260">
                  <c:v>0</c:v>
                </c:pt>
                <c:pt idx="261">
                  <c:v>2</c:v>
                </c:pt>
                <c:pt idx="262">
                  <c:v>0</c:v>
                </c:pt>
                <c:pt idx="263">
                  <c:v>2</c:v>
                </c:pt>
                <c:pt idx="264">
                  <c:v>1</c:v>
                </c:pt>
                <c:pt idx="265">
                  <c:v>3</c:v>
                </c:pt>
                <c:pt idx="266">
                  <c:v>1</c:v>
                </c:pt>
                <c:pt idx="267">
                  <c:v>0</c:v>
                </c:pt>
                <c:pt idx="268">
                  <c:v>3</c:v>
                </c:pt>
                <c:pt idx="269">
                  <c:v>3</c:v>
                </c:pt>
                <c:pt idx="270">
                  <c:v>3</c:v>
                </c:pt>
                <c:pt idx="271">
                  <c:v>10</c:v>
                </c:pt>
                <c:pt idx="272">
                  <c:v>5</c:v>
                </c:pt>
                <c:pt idx="273">
                  <c:v>8</c:v>
                </c:pt>
                <c:pt idx="274">
                  <c:v>5</c:v>
                </c:pt>
                <c:pt idx="275">
                  <c:v>2</c:v>
                </c:pt>
                <c:pt idx="276">
                  <c:v>6</c:v>
                </c:pt>
                <c:pt idx="277">
                  <c:v>4</c:v>
                </c:pt>
                <c:pt idx="278">
                  <c:v>1</c:v>
                </c:pt>
                <c:pt idx="279">
                  <c:v>8</c:v>
                </c:pt>
                <c:pt idx="280">
                  <c:v>8</c:v>
                </c:pt>
                <c:pt idx="281">
                  <c:v>7</c:v>
                </c:pt>
                <c:pt idx="282">
                  <c:v>16</c:v>
                </c:pt>
                <c:pt idx="283">
                  <c:v>12</c:v>
                </c:pt>
                <c:pt idx="284">
                  <c:v>21</c:v>
                </c:pt>
                <c:pt idx="285">
                  <c:v>16</c:v>
                </c:pt>
                <c:pt idx="286">
                  <c:v>15</c:v>
                </c:pt>
                <c:pt idx="287">
                  <c:v>10</c:v>
                </c:pt>
                <c:pt idx="288">
                  <c:v>10</c:v>
                </c:pt>
                <c:pt idx="289">
                  <c:v>12</c:v>
                </c:pt>
                <c:pt idx="290">
                  <c:v>16</c:v>
                </c:pt>
                <c:pt idx="291">
                  <c:v>14</c:v>
                </c:pt>
                <c:pt idx="292">
                  <c:v>14</c:v>
                </c:pt>
                <c:pt idx="293">
                  <c:v>14</c:v>
                </c:pt>
                <c:pt idx="294">
                  <c:v>18</c:v>
                </c:pt>
                <c:pt idx="295">
                  <c:v>5</c:v>
                </c:pt>
                <c:pt idx="296">
                  <c:v>11</c:v>
                </c:pt>
                <c:pt idx="297">
                  <c:v>26</c:v>
                </c:pt>
                <c:pt idx="298">
                  <c:v>13</c:v>
                </c:pt>
                <c:pt idx="299">
                  <c:v>22</c:v>
                </c:pt>
                <c:pt idx="300">
                  <c:v>15</c:v>
                </c:pt>
                <c:pt idx="301">
                  <c:v>16</c:v>
                </c:pt>
                <c:pt idx="302">
                  <c:v>12</c:v>
                </c:pt>
                <c:pt idx="303">
                  <c:v>13</c:v>
                </c:pt>
                <c:pt idx="304">
                  <c:v>31</c:v>
                </c:pt>
                <c:pt idx="305">
                  <c:v>18</c:v>
                </c:pt>
                <c:pt idx="306">
                  <c:v>18</c:v>
                </c:pt>
                <c:pt idx="307">
                  <c:v>22</c:v>
                </c:pt>
                <c:pt idx="308">
                  <c:v>21</c:v>
                </c:pt>
                <c:pt idx="309">
                  <c:v>3</c:v>
                </c:pt>
                <c:pt idx="310">
                  <c:v>22</c:v>
                </c:pt>
                <c:pt idx="311">
                  <c:v>60</c:v>
                </c:pt>
                <c:pt idx="312">
                  <c:v>25</c:v>
                </c:pt>
                <c:pt idx="313">
                  <c:v>22</c:v>
                </c:pt>
                <c:pt idx="314">
                  <c:v>23</c:v>
                </c:pt>
                <c:pt idx="315">
                  <c:v>44</c:v>
                </c:pt>
                <c:pt idx="316">
                  <c:v>24</c:v>
                </c:pt>
                <c:pt idx="317">
                  <c:v>43</c:v>
                </c:pt>
                <c:pt idx="318">
                  <c:v>65</c:v>
                </c:pt>
                <c:pt idx="319">
                  <c:v>63</c:v>
                </c:pt>
                <c:pt idx="320">
                  <c:v>98</c:v>
                </c:pt>
                <c:pt idx="321">
                  <c:v>89</c:v>
                </c:pt>
                <c:pt idx="322">
                  <c:v>93</c:v>
                </c:pt>
                <c:pt idx="323">
                  <c:v>57</c:v>
                </c:pt>
                <c:pt idx="324">
                  <c:v>51</c:v>
                </c:pt>
                <c:pt idx="325">
                  <c:v>67</c:v>
                </c:pt>
                <c:pt idx="326">
                  <c:v>47</c:v>
                </c:pt>
                <c:pt idx="327">
                  <c:v>31</c:v>
                </c:pt>
                <c:pt idx="328">
                  <c:v>56</c:v>
                </c:pt>
                <c:pt idx="329">
                  <c:v>45</c:v>
                </c:pt>
                <c:pt idx="330">
                  <c:v>41</c:v>
                </c:pt>
                <c:pt idx="331">
                  <c:v>46</c:v>
                </c:pt>
                <c:pt idx="332">
                  <c:v>50</c:v>
                </c:pt>
                <c:pt idx="333">
                  <c:v>29</c:v>
                </c:pt>
                <c:pt idx="334">
                  <c:v>27</c:v>
                </c:pt>
                <c:pt idx="335">
                  <c:v>28</c:v>
                </c:pt>
                <c:pt idx="336">
                  <c:v>23</c:v>
                </c:pt>
                <c:pt idx="337">
                  <c:v>14</c:v>
                </c:pt>
                <c:pt idx="338">
                  <c:v>25</c:v>
                </c:pt>
                <c:pt idx="339">
                  <c:v>24</c:v>
                </c:pt>
                <c:pt idx="340">
                  <c:v>25</c:v>
                </c:pt>
                <c:pt idx="341">
                  <c:v>18</c:v>
                </c:pt>
                <c:pt idx="342">
                  <c:v>20</c:v>
                </c:pt>
                <c:pt idx="343">
                  <c:v>13</c:v>
                </c:pt>
                <c:pt idx="344">
                  <c:v>8</c:v>
                </c:pt>
                <c:pt idx="345">
                  <c:v>3</c:v>
                </c:pt>
                <c:pt idx="346">
                  <c:v>15</c:v>
                </c:pt>
                <c:pt idx="347">
                  <c:v>8</c:v>
                </c:pt>
                <c:pt idx="348">
                  <c:v>17</c:v>
                </c:pt>
                <c:pt idx="349">
                  <c:v>15</c:v>
                </c:pt>
                <c:pt idx="350">
                  <c:v>7</c:v>
                </c:pt>
                <c:pt idx="351">
                  <c:v>2</c:v>
                </c:pt>
                <c:pt idx="352">
                  <c:v>5</c:v>
                </c:pt>
                <c:pt idx="353">
                  <c:v>17</c:v>
                </c:pt>
                <c:pt idx="354">
                  <c:v>4</c:v>
                </c:pt>
                <c:pt idx="355">
                  <c:v>7</c:v>
                </c:pt>
                <c:pt idx="356">
                  <c:v>10</c:v>
                </c:pt>
                <c:pt idx="357">
                  <c:v>9</c:v>
                </c:pt>
                <c:pt idx="358">
                  <c:v>6</c:v>
                </c:pt>
                <c:pt idx="359">
                  <c:v>11</c:v>
                </c:pt>
                <c:pt idx="360">
                  <c:v>8</c:v>
                </c:pt>
                <c:pt idx="361">
                  <c:v>11</c:v>
                </c:pt>
                <c:pt idx="362">
                  <c:v>4</c:v>
                </c:pt>
                <c:pt idx="363">
                  <c:v>14</c:v>
                </c:pt>
                <c:pt idx="364">
                  <c:v>7</c:v>
                </c:pt>
                <c:pt idx="365">
                  <c:v>2</c:v>
                </c:pt>
                <c:pt idx="366">
                  <c:v>3</c:v>
                </c:pt>
                <c:pt idx="367">
                  <c:v>11</c:v>
                </c:pt>
                <c:pt idx="368">
                  <c:v>8</c:v>
                </c:pt>
                <c:pt idx="369">
                  <c:v>6</c:v>
                </c:pt>
                <c:pt idx="370">
                  <c:v>2</c:v>
                </c:pt>
                <c:pt idx="371">
                  <c:v>10</c:v>
                </c:pt>
                <c:pt idx="372">
                  <c:v>4</c:v>
                </c:pt>
                <c:pt idx="373">
                  <c:v>9</c:v>
                </c:pt>
                <c:pt idx="374">
                  <c:v>6</c:v>
                </c:pt>
                <c:pt idx="375">
                  <c:v>11</c:v>
                </c:pt>
                <c:pt idx="376">
                  <c:v>13</c:v>
                </c:pt>
                <c:pt idx="377">
                  <c:v>8</c:v>
                </c:pt>
                <c:pt idx="378">
                  <c:v>10</c:v>
                </c:pt>
                <c:pt idx="379">
                  <c:v>2</c:v>
                </c:pt>
                <c:pt idx="380">
                  <c:v>12</c:v>
                </c:pt>
                <c:pt idx="381">
                  <c:v>23</c:v>
                </c:pt>
                <c:pt idx="382">
                  <c:v>11</c:v>
                </c:pt>
                <c:pt idx="383">
                  <c:v>10</c:v>
                </c:pt>
                <c:pt idx="384">
                  <c:v>18</c:v>
                </c:pt>
                <c:pt idx="385">
                  <c:v>30</c:v>
                </c:pt>
                <c:pt idx="386">
                  <c:v>5</c:v>
                </c:pt>
                <c:pt idx="387">
                  <c:v>10</c:v>
                </c:pt>
                <c:pt idx="388">
                  <c:v>13</c:v>
                </c:pt>
                <c:pt idx="389">
                  <c:v>29</c:v>
                </c:pt>
                <c:pt idx="390">
                  <c:v>20</c:v>
                </c:pt>
                <c:pt idx="391">
                  <c:v>31</c:v>
                </c:pt>
                <c:pt idx="392">
                  <c:v>21</c:v>
                </c:pt>
                <c:pt idx="393">
                  <c:v>7</c:v>
                </c:pt>
                <c:pt idx="394">
                  <c:v>11</c:v>
                </c:pt>
                <c:pt idx="395">
                  <c:v>18</c:v>
                </c:pt>
                <c:pt idx="396">
                  <c:v>9</c:v>
                </c:pt>
                <c:pt idx="397">
                  <c:v>18</c:v>
                </c:pt>
                <c:pt idx="398">
                  <c:v>19</c:v>
                </c:pt>
                <c:pt idx="399">
                  <c:v>8</c:v>
                </c:pt>
                <c:pt idx="400">
                  <c:v>15</c:v>
                </c:pt>
                <c:pt idx="401">
                  <c:v>16</c:v>
                </c:pt>
                <c:pt idx="402">
                  <c:v>32</c:v>
                </c:pt>
                <c:pt idx="403">
                  <c:v>31</c:v>
                </c:pt>
                <c:pt idx="404">
                  <c:v>32</c:v>
                </c:pt>
                <c:pt idx="405">
                  <c:v>27</c:v>
                </c:pt>
                <c:pt idx="406">
                  <c:v>35</c:v>
                </c:pt>
                <c:pt idx="407">
                  <c:v>19</c:v>
                </c:pt>
                <c:pt idx="408">
                  <c:v>13</c:v>
                </c:pt>
                <c:pt idx="409">
                  <c:v>22</c:v>
                </c:pt>
                <c:pt idx="410">
                  <c:v>18</c:v>
                </c:pt>
                <c:pt idx="411">
                  <c:v>32</c:v>
                </c:pt>
                <c:pt idx="412">
                  <c:v>19</c:v>
                </c:pt>
                <c:pt idx="413">
                  <c:v>13</c:v>
                </c:pt>
                <c:pt idx="414">
                  <c:v>10</c:v>
                </c:pt>
                <c:pt idx="415">
                  <c:v>9</c:v>
                </c:pt>
                <c:pt idx="416">
                  <c:v>25</c:v>
                </c:pt>
                <c:pt idx="417">
                  <c:v>14</c:v>
                </c:pt>
                <c:pt idx="418">
                  <c:v>21</c:v>
                </c:pt>
                <c:pt idx="419">
                  <c:v>18</c:v>
                </c:pt>
                <c:pt idx="420">
                  <c:v>18</c:v>
                </c:pt>
                <c:pt idx="421">
                  <c:v>5</c:v>
                </c:pt>
                <c:pt idx="422">
                  <c:v>9</c:v>
                </c:pt>
                <c:pt idx="423">
                  <c:v>20</c:v>
                </c:pt>
                <c:pt idx="424">
                  <c:v>12</c:v>
                </c:pt>
                <c:pt idx="425">
                  <c:v>19</c:v>
                </c:pt>
                <c:pt idx="426">
                  <c:v>18</c:v>
                </c:pt>
                <c:pt idx="427">
                  <c:v>28</c:v>
                </c:pt>
                <c:pt idx="428">
                  <c:v>17</c:v>
                </c:pt>
                <c:pt idx="429" formatCode="#,##0_);[Red]\(#,##0\)">
                  <c:v>13</c:v>
                </c:pt>
                <c:pt idx="430" formatCode="#,##0_);[Red]\(#,##0\)">
                  <c:v>26</c:v>
                </c:pt>
                <c:pt idx="431" formatCode="#,##0_);[Red]\(#,##0\)">
                  <c:v>24</c:v>
                </c:pt>
                <c:pt idx="432" formatCode="#,##0_);[Red]\(#,##0\)">
                  <c:v>14</c:v>
                </c:pt>
                <c:pt idx="433" formatCode="#,##0_);[Red]\(#,##0\)">
                  <c:v>13</c:v>
                </c:pt>
                <c:pt idx="434" formatCode="#,##0_);[Red]\(#,##0\)">
                  <c:v>21</c:v>
                </c:pt>
                <c:pt idx="435" formatCode="#,##0_);[Red]\(#,##0\)">
                  <c:v>17</c:v>
                </c:pt>
                <c:pt idx="436" formatCode="#,##0_);[Red]\(#,##0\)">
                  <c:v>15</c:v>
                </c:pt>
                <c:pt idx="437" formatCode="#,##0_);[Red]\(#,##0\)">
                  <c:v>14</c:v>
                </c:pt>
                <c:pt idx="438" formatCode="#,##0_);[Red]\(#,##0\)">
                  <c:v>12</c:v>
                </c:pt>
                <c:pt idx="439" formatCode="#,##0_);[Red]\(#,##0\)">
                  <c:v>22</c:v>
                </c:pt>
                <c:pt idx="440" formatCode="#,##0_);[Red]\(#,##0\)">
                  <c:v>31</c:v>
                </c:pt>
                <c:pt idx="441" formatCode="#,##0_);[Red]\(#,##0\)">
                  <c:v>23</c:v>
                </c:pt>
                <c:pt idx="442" formatCode="#,##0_);[Red]\(#,##0\)">
                  <c:v>11</c:v>
                </c:pt>
                <c:pt idx="443" formatCode="#,##0_);[Red]\(#,##0\)">
                  <c:v>13</c:v>
                </c:pt>
                <c:pt idx="444" formatCode="#,##0_);[Red]\(#,##0\)">
                  <c:v>11</c:v>
                </c:pt>
                <c:pt idx="445" formatCode="#,##0_);[Red]\(#,##0\)">
                  <c:v>25</c:v>
                </c:pt>
                <c:pt idx="446" formatCode="#,##0_);[Red]\(#,##0\)">
                  <c:v>22</c:v>
                </c:pt>
                <c:pt idx="447" formatCode="#,##0_);[Red]\(#,##0\)">
                  <c:v>25</c:v>
                </c:pt>
                <c:pt idx="448" formatCode="#,##0_);[Red]\(#,##0\)">
                  <c:v>18</c:v>
                </c:pt>
                <c:pt idx="449" formatCode="#,##0_);[Red]\(#,##0\)">
                  <c:v>13</c:v>
                </c:pt>
                <c:pt idx="450" formatCode="#,##0_);[Red]\(#,##0\)">
                  <c:v>9</c:v>
                </c:pt>
                <c:pt idx="451" formatCode="#,##0_);[Red]\(#,##0\)">
                  <c:v>27</c:v>
                </c:pt>
                <c:pt idx="452" formatCode="#,##0_);[Red]\(#,##0\)">
                  <c:v>26</c:v>
                </c:pt>
                <c:pt idx="453" formatCode="#,##0_);[Red]\(#,##0\)">
                  <c:v>29</c:v>
                </c:pt>
                <c:pt idx="454" formatCode="#,##0_);[Red]\(#,##0\)">
                  <c:v>25</c:v>
                </c:pt>
                <c:pt idx="455" formatCode="#,##0_);[Red]\(#,##0\)">
                  <c:v>19</c:v>
                </c:pt>
                <c:pt idx="456" formatCode="#,##0_);[Red]\(#,##0\)">
                  <c:v>8</c:v>
                </c:pt>
                <c:pt idx="457" formatCode="#,##0_);[Red]\(#,##0\)">
                  <c:v>11</c:v>
                </c:pt>
                <c:pt idx="458" formatCode="#,##0_);[Red]\(#,##0\)">
                  <c:v>16</c:v>
                </c:pt>
                <c:pt idx="459" formatCode="#,##0_);[Red]\(#,##0\)">
                  <c:v>25</c:v>
                </c:pt>
                <c:pt idx="460" formatCode="#,##0_);[Red]\(#,##0\)">
                  <c:v>33</c:v>
                </c:pt>
                <c:pt idx="461" formatCode="#,##0_);[Red]\(#,##0\)">
                  <c:v>18</c:v>
                </c:pt>
                <c:pt idx="462" formatCode="#,##0_);[Red]\(#,##0\)">
                  <c:v>20</c:v>
                </c:pt>
                <c:pt idx="463" formatCode="#,##0_);[Red]\(#,##0\)">
                  <c:v>3</c:v>
                </c:pt>
                <c:pt idx="464" formatCode="#,##0_);[Red]\(#,##0\)">
                  <c:v>12</c:v>
                </c:pt>
                <c:pt idx="465" formatCode="#,##0_);[Red]\(#,##0\)">
                  <c:v>17</c:v>
                </c:pt>
                <c:pt idx="466" formatCode="#,##0_);[Red]\(#,##0\)">
                  <c:v>10</c:v>
                </c:pt>
                <c:pt idx="467" formatCode="#,##0_);[Red]\(#,##0\)">
                  <c:v>13</c:v>
                </c:pt>
                <c:pt idx="468" formatCode="#,##0_);[Red]\(#,##0\)">
                  <c:v>9</c:v>
                </c:pt>
                <c:pt idx="469" formatCode="#,##0_);[Red]\(#,##0\)">
                  <c:v>15</c:v>
                </c:pt>
                <c:pt idx="470" formatCode="#,##0_);[Red]\(#,##0\)">
                  <c:v>5</c:v>
                </c:pt>
                <c:pt idx="471" formatCode="#,##0_);[Red]\(#,##0\)">
                  <c:v>12</c:v>
                </c:pt>
                <c:pt idx="472" formatCode="#,##0_);[Red]\(#,##0\)">
                  <c:v>15</c:v>
                </c:pt>
                <c:pt idx="473" formatCode="#,##0_);[Red]\(#,##0\)">
                  <c:v>13</c:v>
                </c:pt>
                <c:pt idx="474" formatCode="#,##0_);[Red]\(#,##0\)">
                  <c:v>9</c:v>
                </c:pt>
                <c:pt idx="475" formatCode="#,##0_);[Red]\(#,##0\)">
                  <c:v>14</c:v>
                </c:pt>
                <c:pt idx="476" formatCode="#,##0_);[Red]\(#,##0\)">
                  <c:v>15</c:v>
                </c:pt>
                <c:pt idx="477" formatCode="#,##0_);[Red]\(#,##0\)">
                  <c:v>0</c:v>
                </c:pt>
                <c:pt idx="478" formatCode="#,##0_);[Red]\(#,##0\)">
                  <c:v>5</c:v>
                </c:pt>
                <c:pt idx="479" formatCode="#,##0_);[Red]\(#,##0\)">
                  <c:v>13</c:v>
                </c:pt>
                <c:pt idx="480" formatCode="#,##0_);[Red]\(#,##0\)">
                  <c:v>2</c:v>
                </c:pt>
                <c:pt idx="481" formatCode="#,##0_);[Red]\(#,##0\)">
                  <c:v>4</c:v>
                </c:pt>
                <c:pt idx="482" formatCode="#,##0_);[Red]\(#,##0\)">
                  <c:v>7</c:v>
                </c:pt>
                <c:pt idx="483" formatCode="#,##0_);[Red]\(#,##0\)">
                  <c:v>7</c:v>
                </c:pt>
                <c:pt idx="484" formatCode="#,##0_);[Red]\(#,##0\)">
                  <c:v>4</c:v>
                </c:pt>
                <c:pt idx="485" formatCode="#,##0_);[Red]\(#,##0\)">
                  <c:v>6</c:v>
                </c:pt>
                <c:pt idx="486" formatCode="#,##0_);[Red]\(#,##0\)">
                  <c:v>8</c:v>
                </c:pt>
                <c:pt idx="487" formatCode="#,##0_);[Red]\(#,##0\)">
                  <c:v>3</c:v>
                </c:pt>
                <c:pt idx="488" formatCode="#,##0_);[Red]\(#,##0\)">
                  <c:v>8</c:v>
                </c:pt>
                <c:pt idx="489" formatCode="#,##0_);[Red]\(#,##0\)">
                  <c:v>11</c:v>
                </c:pt>
                <c:pt idx="490" formatCode="#,##0_);[Red]\(#,##0\)">
                  <c:v>7</c:v>
                </c:pt>
                <c:pt idx="491" formatCode="#,##0_);[Red]\(#,##0\)">
                  <c:v>1</c:v>
                </c:pt>
                <c:pt idx="492" formatCode="#,##0_);[Red]\(#,##0\)">
                  <c:v>7</c:v>
                </c:pt>
                <c:pt idx="493" formatCode="#,##0_);[Red]\(#,##0\)">
                  <c:v>14</c:v>
                </c:pt>
                <c:pt idx="494" formatCode="#,##0_);[Red]\(#,##0\)">
                  <c:v>8</c:v>
                </c:pt>
                <c:pt idx="495" formatCode="#,##0_);[Red]\(#,##0\)">
                  <c:v>13</c:v>
                </c:pt>
                <c:pt idx="496" formatCode="#,##0_);[Red]\(#,##0\)">
                  <c:v>5</c:v>
                </c:pt>
                <c:pt idx="497" formatCode="#,##0_);[Red]\(#,##0\)">
                  <c:v>5</c:v>
                </c:pt>
                <c:pt idx="498" formatCode="#,##0_);[Red]\(#,##0\)">
                  <c:v>1</c:v>
                </c:pt>
                <c:pt idx="499" formatCode="#,##0_);[Red]\(#,##0\)">
                  <c:v>9</c:v>
                </c:pt>
                <c:pt idx="500" formatCode="#,##0_);[Red]\(#,##0\)">
                  <c:v>15</c:v>
                </c:pt>
                <c:pt idx="501" formatCode="#,##0_);[Red]\(#,##0\)">
                  <c:v>13</c:v>
                </c:pt>
                <c:pt idx="502" formatCode="#,##0_);[Red]\(#,##0\)">
                  <c:v>7</c:v>
                </c:pt>
                <c:pt idx="503" formatCode="#,##0_);[Red]\(#,##0\)">
                  <c:v>10</c:v>
                </c:pt>
                <c:pt idx="504" formatCode="#,##0_);[Red]\(#,##0\)">
                  <c:v>7</c:v>
                </c:pt>
                <c:pt idx="505" formatCode="#,##0_);[Red]\(#,##0\)">
                  <c:v>2</c:v>
                </c:pt>
                <c:pt idx="506" formatCode="#,##0_);[Red]\(#,##0\)">
                  <c:v>15</c:v>
                </c:pt>
                <c:pt idx="507" formatCode="#,##0_);[Red]\(#,##0\)">
                  <c:v>13</c:v>
                </c:pt>
                <c:pt idx="508" formatCode="#,##0_);[Red]\(#,##0\)">
                  <c:v>11</c:v>
                </c:pt>
                <c:pt idx="509" formatCode="#,##0_);[Red]\(#,##0\)">
                  <c:v>15</c:v>
                </c:pt>
                <c:pt idx="510" formatCode="#,##0_);[Red]\(#,##0\)">
                  <c:v>22</c:v>
                </c:pt>
                <c:pt idx="511" formatCode="#,##0_);[Red]\(#,##0\)">
                  <c:v>18</c:v>
                </c:pt>
                <c:pt idx="512" formatCode="#,##0_);[Red]\(#,##0\)">
                  <c:v>3</c:v>
                </c:pt>
                <c:pt idx="513" formatCode="#,##0_);[Red]\(#,##0\)">
                  <c:v>16</c:v>
                </c:pt>
                <c:pt idx="514" formatCode="#,##0_);[Red]\(#,##0\)">
                  <c:v>21</c:v>
                </c:pt>
                <c:pt idx="515" formatCode="#,##0_);[Red]\(#,##0\)">
                  <c:v>23</c:v>
                </c:pt>
                <c:pt idx="516" formatCode="#,##0_);[Red]\(#,##0\)">
                  <c:v>22</c:v>
                </c:pt>
                <c:pt idx="517" formatCode="#,##0_);[Red]\(#,##0\)">
                  <c:v>23</c:v>
                </c:pt>
                <c:pt idx="518" formatCode="#,##0_);[Red]\(#,##0\)">
                  <c:v>24</c:v>
                </c:pt>
                <c:pt idx="519" formatCode="#,##0_);[Red]\(#,##0\)">
                  <c:v>28</c:v>
                </c:pt>
                <c:pt idx="520" formatCode="#,##0_);[Red]\(#,##0\)">
                  <c:v>58</c:v>
                </c:pt>
                <c:pt idx="521" formatCode="#,##0_);[Red]\(#,##0\)">
                  <c:v>72</c:v>
                </c:pt>
                <c:pt idx="522" formatCode="#,##0_);[Red]\(#,##0\)">
                  <c:v>61</c:v>
                </c:pt>
                <c:pt idx="523" formatCode="#,##0_);[Red]\(#,##0\)">
                  <c:v>111</c:v>
                </c:pt>
                <c:pt idx="524" formatCode="#,##0_);[Red]\(#,##0\)">
                  <c:v>96</c:v>
                </c:pt>
                <c:pt idx="525" formatCode="#,##0_);[Red]\(#,##0\)">
                  <c:v>73</c:v>
                </c:pt>
                <c:pt idx="526" formatCode="#,##0_);[Red]\(#,##0\)">
                  <c:v>40</c:v>
                </c:pt>
                <c:pt idx="527" formatCode="#,##0_);[Red]\(#,##0\)">
                  <c:v>73</c:v>
                </c:pt>
                <c:pt idx="528" formatCode="#,##0_);[Red]\(#,##0\)">
                  <c:v>86</c:v>
                </c:pt>
                <c:pt idx="529" formatCode="#,##0_);[Red]\(#,##0\)">
                  <c:v>119</c:v>
                </c:pt>
                <c:pt idx="530" formatCode="#,##0_);[Red]\(#,##0\)">
                  <c:v>123</c:v>
                </c:pt>
                <c:pt idx="531" formatCode="#,##0_);[Red]\(#,##0\)">
                  <c:v>113</c:v>
                </c:pt>
                <c:pt idx="532" formatCode="#,##0_);[Red]\(#,##0\)">
                  <c:v>77</c:v>
                </c:pt>
                <c:pt idx="533" formatCode="#,##0_);[Red]\(#,##0\)">
                  <c:v>69</c:v>
                </c:pt>
                <c:pt idx="534" formatCode="#,##0_);[Red]\(#,##0\)">
                  <c:v>47</c:v>
                </c:pt>
                <c:pt idx="535" formatCode="#,##0_);[Red]\(#,##0\)">
                  <c:v>106</c:v>
                </c:pt>
                <c:pt idx="536" formatCode="#,##0_);[Red]\(#,##0\)">
                  <c:v>125</c:v>
                </c:pt>
                <c:pt idx="537" formatCode="#,##0_);[Red]\(#,##0\)">
                  <c:v>131</c:v>
                </c:pt>
                <c:pt idx="538" formatCode="#,##0_);[Red]\(#,##0\)">
                  <c:v>102</c:v>
                </c:pt>
                <c:pt idx="539" formatCode="#,##0_);[Red]\(#,##0\)">
                  <c:v>82</c:v>
                </c:pt>
                <c:pt idx="540" formatCode="#,##0_);[Red]\(#,##0\)">
                  <c:v>36</c:v>
                </c:pt>
                <c:pt idx="541" formatCode="#,##0_);[Red]\(#,##0\)">
                  <c:v>97</c:v>
                </c:pt>
                <c:pt idx="542" formatCode="#,##0_);[Red]\(#,##0\)">
                  <c:v>165</c:v>
                </c:pt>
                <c:pt idx="543" formatCode="#,##0_);[Red]\(#,##0\)">
                  <c:v>191</c:v>
                </c:pt>
                <c:pt idx="544" formatCode="#,##0_);[Red]\(#,##0\)">
                  <c:v>162</c:v>
                </c:pt>
                <c:pt idx="545" formatCode="#,##0_);[Red]\(#,##0\)">
                  <c:v>180</c:v>
                </c:pt>
                <c:pt idx="546" formatCode="#,##0_);[Red]\(#,##0\)">
                  <c:v>187</c:v>
                </c:pt>
                <c:pt idx="547" formatCode="#,##0_);[Red]\(#,##0\)">
                  <c:v>54</c:v>
                </c:pt>
                <c:pt idx="548" formatCode="#,##0_);[Red]\(#,##0\)">
                  <c:v>117</c:v>
                </c:pt>
                <c:pt idx="549" formatCode="#,##0_);[Red]\(#,##0\)">
                  <c:v>144</c:v>
                </c:pt>
                <c:pt idx="550" formatCode="#,##0_);[Red]\(#,##0\)">
                  <c:v>178</c:v>
                </c:pt>
                <c:pt idx="551" formatCode="#,##0_);[Red]\(#,##0\)">
                  <c:v>113</c:v>
                </c:pt>
                <c:pt idx="552" formatCode="#,##0_);[Red]\(#,##0\)">
                  <c:v>153</c:v>
                </c:pt>
                <c:pt idx="553" formatCode="#,##0_);[Red]\(#,##0\)">
                  <c:v>111</c:v>
                </c:pt>
                <c:pt idx="554" formatCode="#,##0_);[Red]\(#,##0\)">
                  <c:v>56</c:v>
                </c:pt>
                <c:pt idx="555" formatCode="#,##0_);[Red]\(#,##0\)">
                  <c:v>79</c:v>
                </c:pt>
                <c:pt idx="556" formatCode="#,##0_);[Red]\(#,##0\)">
                  <c:v>134</c:v>
                </c:pt>
                <c:pt idx="557" formatCode="#,##0_);[Red]\(#,##0\)">
                  <c:v>75</c:v>
                </c:pt>
                <c:pt idx="558" formatCode="#,##0_);[Red]\(#,##0\)">
                  <c:v>118</c:v>
                </c:pt>
                <c:pt idx="559" formatCode="#,##0_);[Red]\(#,##0\)">
                  <c:v>77</c:v>
                </c:pt>
                <c:pt idx="560" formatCode="#,##0_);[Red]\(#,##0\)">
                  <c:v>85</c:v>
                </c:pt>
                <c:pt idx="561" formatCode="#,##0_);[Red]\(#,##0\)">
                  <c:v>49</c:v>
                </c:pt>
                <c:pt idx="562" formatCode="#,##0_);[Red]\(#,##0\)">
                  <c:v>71</c:v>
                </c:pt>
                <c:pt idx="563" formatCode="#,##0_);[Red]\(#,##0\)">
                  <c:v>72</c:v>
                </c:pt>
                <c:pt idx="564" formatCode="#,##0_);[Red]\(#,##0\)">
                  <c:v>77</c:v>
                </c:pt>
                <c:pt idx="565" formatCode="#,##0_);[Red]\(#,##0\)">
                  <c:v>69</c:v>
                </c:pt>
                <c:pt idx="566" formatCode="#,##0_);[Red]\(#,##0\)">
                  <c:v>48</c:v>
                </c:pt>
                <c:pt idx="567" formatCode="#,##0_);[Red]\(#,##0\)">
                  <c:v>48</c:v>
                </c:pt>
                <c:pt idx="568" formatCode="#,##0_);[Red]\(#,##0\)">
                  <c:v>21</c:v>
                </c:pt>
                <c:pt idx="569" formatCode="#,##0_);[Red]\(#,##0\)">
                  <c:v>55</c:v>
                </c:pt>
                <c:pt idx="570" formatCode="#,##0_);[Red]\(#,##0\)">
                  <c:v>71</c:v>
                </c:pt>
                <c:pt idx="571" formatCode="#,##0_);[Red]\(#,##0\)">
                  <c:v>57</c:v>
                </c:pt>
                <c:pt idx="572" formatCode="#,##0_);[Red]\(#,##0\)">
                  <c:v>37</c:v>
                </c:pt>
                <c:pt idx="573" formatCode="#,##0_);[Red]\(#,##0\)">
                  <c:v>36</c:v>
                </c:pt>
                <c:pt idx="574" formatCode="#,##0_);[Red]\(#,##0\)">
                  <c:v>24</c:v>
                </c:pt>
                <c:pt idx="575" formatCode="#,##0_);[Red]\(#,##0\)">
                  <c:v>26</c:v>
                </c:pt>
                <c:pt idx="576" formatCode="#,##0_);[Red]\(#,##0\)">
                  <c:v>14</c:v>
                </c:pt>
                <c:pt idx="577" formatCode="#,##0_);[Red]\(#,##0\)">
                  <c:v>37</c:v>
                </c:pt>
                <c:pt idx="578" formatCode="#,##0_);[Red]\(#,##0\)">
                  <c:v>40</c:v>
                </c:pt>
                <c:pt idx="579" formatCode="#,##0_);[Red]\(#,##0\)">
                  <c:v>9</c:v>
                </c:pt>
                <c:pt idx="580" formatCode="#,##0_);[Red]\(#,##0\)">
                  <c:v>19</c:v>
                </c:pt>
                <c:pt idx="581" formatCode="#,##0_);[Red]\(#,##0\)">
                  <c:v>22</c:v>
                </c:pt>
                <c:pt idx="582" formatCode="#,##0_);[Red]\(#,##0\)">
                  <c:v>19</c:v>
                </c:pt>
                <c:pt idx="583" formatCode="#,##0_);[Red]\(#,##0\)">
                  <c:v>16</c:v>
                </c:pt>
                <c:pt idx="584" formatCode="#,##0_);[Red]\(#,##0\)">
                  <c:v>29</c:v>
                </c:pt>
                <c:pt idx="585" formatCode="#,##0_);[Red]\(#,##0\)">
                  <c:v>23</c:v>
                </c:pt>
                <c:pt idx="586" formatCode="#,##0_);[Red]\(#,##0\)">
                  <c:v>10</c:v>
                </c:pt>
                <c:pt idx="587" formatCode="#,##0_);[Red]\(#,##0\)">
                  <c:v>15</c:v>
                </c:pt>
                <c:pt idx="588" formatCode="#,##0_);[Red]\(#,##0\)">
                  <c:v>10</c:v>
                </c:pt>
                <c:pt idx="589" formatCode="#,##0_);[Red]\(#,##0\)">
                  <c:v>11</c:v>
                </c:pt>
                <c:pt idx="590" formatCode="#,##0_);[Red]\(#,##0\)">
                  <c:v>7</c:v>
                </c:pt>
                <c:pt idx="591" formatCode="#,##0_);[Red]\(#,##0\)">
                  <c:v>11</c:v>
                </c:pt>
                <c:pt idx="592" formatCode="#,##0_);[Red]\(#,##0\)">
                  <c:v>15</c:v>
                </c:pt>
                <c:pt idx="593" formatCode="#,##0_);[Red]\(#,##0\)">
                  <c:v>11</c:v>
                </c:pt>
                <c:pt idx="594" formatCode="#,##0_);[Red]\(#,##0\)">
                  <c:v>4</c:v>
                </c:pt>
                <c:pt idx="595" formatCode="#,##0_);[Red]\(#,##0\)">
                  <c:v>7</c:v>
                </c:pt>
                <c:pt idx="596" formatCode="#,##0_);[Red]\(#,##0\)">
                  <c:v>0</c:v>
                </c:pt>
                <c:pt idx="597" formatCode="#,##0_);[Red]\(#,##0\)">
                  <c:v>7</c:v>
                </c:pt>
                <c:pt idx="598" formatCode="#,##0_);[Red]\(#,##0\)">
                  <c:v>5</c:v>
                </c:pt>
                <c:pt idx="599" formatCode="#,##0_);[Red]\(#,##0\)">
                  <c:v>3</c:v>
                </c:pt>
                <c:pt idx="600" formatCode="#,##0_);[Red]\(#,##0\)">
                  <c:v>4</c:v>
                </c:pt>
                <c:pt idx="601" formatCode="#,##0_);[Red]\(#,##0\)">
                  <c:v>6</c:v>
                </c:pt>
                <c:pt idx="602" formatCode="#,##0_);[Red]\(#,##0\)">
                  <c:v>1</c:v>
                </c:pt>
                <c:pt idx="603" formatCode="#,##0_);[Red]\(#,##0\)">
                  <c:v>0</c:v>
                </c:pt>
                <c:pt idx="604" formatCode="#,##0_);[Red]\(#,##0\)">
                  <c:v>4</c:v>
                </c:pt>
                <c:pt idx="605" formatCode="#,##0_);[Red]\(#,##0\)">
                  <c:v>3</c:v>
                </c:pt>
                <c:pt idx="606" formatCode="#,##0_);[Red]\(#,##0\)">
                  <c:v>1</c:v>
                </c:pt>
                <c:pt idx="607" formatCode="#,##0_);[Red]\(#,##0\)">
                  <c:v>0</c:v>
                </c:pt>
                <c:pt idx="608" formatCode="#,##0_);[Red]\(#,##0\)">
                  <c:v>2</c:v>
                </c:pt>
                <c:pt idx="609" formatCode="#,##0_);[Red]\(#,##0\)">
                  <c:v>1</c:v>
                </c:pt>
                <c:pt idx="610" formatCode="#,##0_);[Red]\(#,##0\)">
                  <c:v>0</c:v>
                </c:pt>
                <c:pt idx="611" formatCode="#,##0_);[Red]\(#,##0\)">
                  <c:v>2</c:v>
                </c:pt>
                <c:pt idx="612" formatCode="#,##0_);[Red]\(#,##0\)">
                  <c:v>0</c:v>
                </c:pt>
                <c:pt idx="613" formatCode="#,##0_);[Red]\(#,##0\)">
                  <c:v>0</c:v>
                </c:pt>
                <c:pt idx="614" formatCode="#,##0_);[Red]\(#,##0\)">
                  <c:v>1</c:v>
                </c:pt>
                <c:pt idx="615" formatCode="#,##0_);[Red]\(#,##0\)">
                  <c:v>0</c:v>
                </c:pt>
                <c:pt idx="616" formatCode="#,##0_);[Red]\(#,##0\)">
                  <c:v>0</c:v>
                </c:pt>
                <c:pt idx="617" formatCode="#,##0_);[Red]\(#,##0\)">
                  <c:v>0</c:v>
                </c:pt>
                <c:pt idx="618" formatCode="#,##0_);[Red]\(#,##0\)">
                  <c:v>0</c:v>
                </c:pt>
                <c:pt idx="619" formatCode="#,##0_);[Red]\(#,##0\)">
                  <c:v>0</c:v>
                </c:pt>
                <c:pt idx="620" formatCode="#,##0_);[Red]\(#,##0\)">
                  <c:v>0</c:v>
                </c:pt>
                <c:pt idx="621" formatCode="#,##0_);[Red]\(#,##0\)">
                  <c:v>0</c:v>
                </c:pt>
                <c:pt idx="622" formatCode="#,##0_);[Red]\(#,##0\)">
                  <c:v>1</c:v>
                </c:pt>
                <c:pt idx="623" formatCode="#,##0_);[Red]\(#,##0\)">
                  <c:v>0</c:v>
                </c:pt>
                <c:pt idx="624" formatCode="#,##0_);[Red]\(#,##0\)">
                  <c:v>0</c:v>
                </c:pt>
                <c:pt idx="625" formatCode="#,##0_);[Red]\(#,##0\)">
                  <c:v>2</c:v>
                </c:pt>
                <c:pt idx="626" formatCode="#,##0_);[Red]\(#,##0\)">
                  <c:v>1</c:v>
                </c:pt>
                <c:pt idx="627" formatCode="#,##0_);[Red]\(#,##0\)">
                  <c:v>1</c:v>
                </c:pt>
                <c:pt idx="628" formatCode="#,##0_);[Red]\(#,##0\)">
                  <c:v>0</c:v>
                </c:pt>
                <c:pt idx="629" formatCode="#,##0_);[Red]\(#,##0\)">
                  <c:v>2</c:v>
                </c:pt>
                <c:pt idx="630" formatCode="#,##0_);[Red]\(#,##0\)">
                  <c:v>1</c:v>
                </c:pt>
                <c:pt idx="631" formatCode="#,##0_);[Red]\(#,##0\)">
                  <c:v>0</c:v>
                </c:pt>
                <c:pt idx="632" formatCode="#,##0_);[Red]\(#,##0\)">
                  <c:v>0</c:v>
                </c:pt>
                <c:pt idx="633" formatCode="#,##0_);[Red]\(#,##0\)">
                  <c:v>0</c:v>
                </c:pt>
                <c:pt idx="634" formatCode="#,##0_);[Red]\(#,##0\)">
                  <c:v>1</c:v>
                </c:pt>
                <c:pt idx="635" formatCode="#,##0_);[Red]\(#,##0\)">
                  <c:v>0</c:v>
                </c:pt>
                <c:pt idx="636" formatCode="#,##0_);[Red]\(#,##0\)">
                  <c:v>0</c:v>
                </c:pt>
                <c:pt idx="637" formatCode="#,##0_);[Red]\(#,##0\)">
                  <c:v>0</c:v>
                </c:pt>
                <c:pt idx="638" formatCode="#,##0_);[Red]\(#,##0\)">
                  <c:v>0</c:v>
                </c:pt>
                <c:pt idx="639" formatCode="#,##0_);[Red]\(#,##0\)">
                  <c:v>0</c:v>
                </c:pt>
                <c:pt idx="640" formatCode="#,##0_);[Red]\(#,##0\)">
                  <c:v>0</c:v>
                </c:pt>
                <c:pt idx="641" formatCode="#,##0_);[Red]\(#,##0\)">
                  <c:v>0</c:v>
                </c:pt>
                <c:pt idx="642" formatCode="#,##0_);[Red]\(#,##0\)">
                  <c:v>0</c:v>
                </c:pt>
                <c:pt idx="643" formatCode="#,##0_);[Red]\(#,##0\)">
                  <c:v>0</c:v>
                </c:pt>
                <c:pt idx="644" formatCode="#,##0_);[Red]\(#,##0\)">
                  <c:v>0</c:v>
                </c:pt>
                <c:pt idx="645" formatCode="#,##0_);[Red]\(#,##0\)">
                  <c:v>0</c:v>
                </c:pt>
                <c:pt idx="646" formatCode="#,##0_);[Red]\(#,##0\)">
                  <c:v>0</c:v>
                </c:pt>
                <c:pt idx="647" formatCode="#,##0_);[Red]\(#,##0\)">
                  <c:v>4</c:v>
                </c:pt>
                <c:pt idx="648" formatCode="#,##0_);[Red]\(#,##0\)">
                  <c:v>0</c:v>
                </c:pt>
                <c:pt idx="649" formatCode="#,##0_);[Red]\(#,##0\)">
                  <c:v>4</c:v>
                </c:pt>
                <c:pt idx="650" formatCode="#,##0_);[Red]\(#,##0\)">
                  <c:v>1</c:v>
                </c:pt>
                <c:pt idx="651" formatCode="#,##0_);[Red]\(#,##0\)">
                  <c:v>3</c:v>
                </c:pt>
                <c:pt idx="652" formatCode="#,##0_);[Red]\(#,##0\)">
                  <c:v>1</c:v>
                </c:pt>
                <c:pt idx="653" formatCode="#,##0_);[Red]\(#,##0\)">
                  <c:v>3</c:v>
                </c:pt>
                <c:pt idx="654" formatCode="#,##0_);[Red]\(#,##0\)">
                  <c:v>2</c:v>
                </c:pt>
                <c:pt idx="655" formatCode="#,##0_);[Red]\(#,##0\)">
                  <c:v>0</c:v>
                </c:pt>
                <c:pt idx="656" formatCode="#,##0_);[Red]\(#,##0\)">
                  <c:v>2</c:v>
                </c:pt>
                <c:pt idx="657" formatCode="#,##0_);[Red]\(#,##0\)">
                  <c:v>2</c:v>
                </c:pt>
                <c:pt idx="658" formatCode="#,##0_);[Red]\(#,##0\)">
                  <c:v>0</c:v>
                </c:pt>
                <c:pt idx="659" formatCode="#,##0_);[Red]\(#,##0\)">
                  <c:v>0</c:v>
                </c:pt>
                <c:pt idx="660" formatCode="#,##0_);[Red]\(#,##0\)">
                  <c:v>0</c:v>
                </c:pt>
                <c:pt idx="661" formatCode="#,##0_);[Red]\(#,##0\)">
                  <c:v>3</c:v>
                </c:pt>
                <c:pt idx="662" formatCode="#,##0_);[Red]\(#,##0\)">
                  <c:v>1</c:v>
                </c:pt>
                <c:pt idx="663" formatCode="#,##0_);[Red]\(#,##0\)">
                  <c:v>2</c:v>
                </c:pt>
                <c:pt idx="664" formatCode="#,##0_);[Red]\(#,##0\)">
                  <c:v>0</c:v>
                </c:pt>
                <c:pt idx="665" formatCode="#,##0_);[Red]\(#,##0\)">
                  <c:v>2</c:v>
                </c:pt>
                <c:pt idx="666" formatCode="#,##0_);[Red]\(#,##0\)">
                  <c:v>0</c:v>
                </c:pt>
                <c:pt idx="667" formatCode="#,##0_);[Red]\(#,##0\)">
                  <c:v>1</c:v>
                </c:pt>
                <c:pt idx="668" formatCode="#,##0_);[Red]\(#,##0\)">
                  <c:v>3</c:v>
                </c:pt>
                <c:pt idx="669" formatCode="#,##0_);[Red]\(#,##0\)">
                  <c:v>2</c:v>
                </c:pt>
                <c:pt idx="670" formatCode="#,##0_);[Red]\(#,##0\)">
                  <c:v>1</c:v>
                </c:pt>
                <c:pt idx="671" formatCode="#,##0_);[Red]\(#,##0\)">
                  <c:v>1</c:v>
                </c:pt>
                <c:pt idx="672" formatCode="#,##0_);[Red]\(#,##0\)">
                  <c:v>2</c:v>
                </c:pt>
                <c:pt idx="673" formatCode="#,##0_);[Red]\(#,##0\)">
                  <c:v>0</c:v>
                </c:pt>
                <c:pt idx="674" formatCode="#,##0_);[Red]\(#,##0\)">
                  <c:v>1</c:v>
                </c:pt>
                <c:pt idx="675" formatCode="#,##0_);[Red]\(#,##0\)">
                  <c:v>7</c:v>
                </c:pt>
                <c:pt idx="676" formatCode="#,##0_);[Red]\(#,##0\)">
                  <c:v>2</c:v>
                </c:pt>
                <c:pt idx="677" formatCode="#,##0_);[Red]\(#,##0\)">
                  <c:v>2</c:v>
                </c:pt>
                <c:pt idx="678" formatCode="#,##0_);[Red]\(#,##0\)">
                  <c:v>1</c:v>
                </c:pt>
                <c:pt idx="679" formatCode="#,##0_);[Red]\(#,##0\)">
                  <c:v>4</c:v>
                </c:pt>
                <c:pt idx="680" formatCode="#,##0_);[Red]\(#,##0\)">
                  <c:v>9</c:v>
                </c:pt>
                <c:pt idx="681" formatCode="#,##0_);[Red]\(#,##0\)">
                  <c:v>15</c:v>
                </c:pt>
                <c:pt idx="682" formatCode="#,##0_);[Red]\(#,##0\)">
                  <c:v>18</c:v>
                </c:pt>
                <c:pt idx="683" formatCode="#,##0_);[Red]\(#,##0\)">
                  <c:v>34</c:v>
                </c:pt>
                <c:pt idx="684" formatCode="#,##0_);[Red]\(#,##0\)">
                  <c:v>25</c:v>
                </c:pt>
                <c:pt idx="685" formatCode="#,##0_);[Red]\(#,##0\)">
                  <c:v>33</c:v>
                </c:pt>
                <c:pt idx="686" formatCode="#,##0_);[Red]\(#,##0\)">
                  <c:v>23</c:v>
                </c:pt>
                <c:pt idx="687" formatCode="#,##0_);[Red]\(#,##0\)">
                  <c:v>16</c:v>
                </c:pt>
                <c:pt idx="688" formatCode="#,##0_);[Red]\(#,##0\)">
                  <c:v>21</c:v>
                </c:pt>
                <c:pt idx="689" formatCode="#,##0_);[Red]\(#,##0\)">
                  <c:v>122</c:v>
                </c:pt>
                <c:pt idx="690" formatCode="#,##0_);[Red]\(#,##0\)">
                  <c:v>135</c:v>
                </c:pt>
                <c:pt idx="691" formatCode="#,##0_);[Red]\(#,##0\)">
                  <c:v>122</c:v>
                </c:pt>
                <c:pt idx="692" formatCode="#,##0_);[Red]\(#,##0\)">
                  <c:v>164</c:v>
                </c:pt>
                <c:pt idx="693" formatCode="#,##0_);[Red]\(#,##0\)">
                  <c:v>123</c:v>
                </c:pt>
                <c:pt idx="694" formatCode="#,##0_);[Red]\(#,##0\)">
                  <c:v>84</c:v>
                </c:pt>
                <c:pt idx="695" formatCode="#,##0_);[Red]\(#,##0\)">
                  <c:v>244</c:v>
                </c:pt>
                <c:pt idx="696" formatCode="#,##0_);[Red]\(#,##0\)">
                  <c:v>237</c:v>
                </c:pt>
                <c:pt idx="697" formatCode="#,##0_);[Red]\(#,##0\)">
                  <c:v>312</c:v>
                </c:pt>
                <c:pt idx="698" formatCode="#,##0_);[Red]\(#,##0\)">
                  <c:v>269</c:v>
                </c:pt>
                <c:pt idx="699" formatCode="#,##0_);[Red]\(#,##0\)">
                  <c:v>341</c:v>
                </c:pt>
                <c:pt idx="700" formatCode="#,##0_);[Red]\(#,##0\)">
                  <c:v>275</c:v>
                </c:pt>
                <c:pt idx="701" formatCode="#,##0_);[Red]\(#,##0\)">
                  <c:v>197</c:v>
                </c:pt>
                <c:pt idx="702" formatCode="#,##0_);[Red]\(#,##0\)">
                  <c:v>465</c:v>
                </c:pt>
                <c:pt idx="703" formatCode="#,##0_);[Red]\(#,##0\)">
                  <c:v>564</c:v>
                </c:pt>
                <c:pt idx="704" formatCode="#,##0_);[Red]\(#,##0\)">
                  <c:v>449</c:v>
                </c:pt>
                <c:pt idx="705" formatCode="#,##0_);[Red]\(#,##0\)">
                  <c:v>297</c:v>
                </c:pt>
                <c:pt idx="706" formatCode="#,##0_);[Red]\(#,##0\)">
                  <c:v>401</c:v>
                </c:pt>
                <c:pt idx="707" formatCode="#,##0_);[Red]\(#,##0\)">
                  <c:v>807</c:v>
                </c:pt>
                <c:pt idx="708" formatCode="#,##0_);[Red]\(#,##0\)">
                  <c:v>198</c:v>
                </c:pt>
                <c:pt idx="709" formatCode="#,##0_);[Red]\(#,##0\)">
                  <c:v>594</c:v>
                </c:pt>
                <c:pt idx="710" formatCode="#,##0_);[Red]\(#,##0\)">
                  <c:v>492</c:v>
                </c:pt>
                <c:pt idx="711" formatCode="#,##0_);[Red]\(#,##0\)">
                  <c:v>514</c:v>
                </c:pt>
                <c:pt idx="712" formatCode="#,##0_);[Red]\(#,##0\)">
                  <c:v>538</c:v>
                </c:pt>
                <c:pt idx="713" formatCode="#,##0_);[Red]\(#,##0\)">
                  <c:v>552</c:v>
                </c:pt>
                <c:pt idx="714" formatCode="#,##0_);[Red]\(#,##0\)">
                  <c:v>416</c:v>
                </c:pt>
                <c:pt idx="715" formatCode="#,##0_);[Red]\(#,##0\)">
                  <c:v>201</c:v>
                </c:pt>
                <c:pt idx="716" formatCode="#,##0_);[Red]\(#,##0\)">
                  <c:v>654</c:v>
                </c:pt>
                <c:pt idx="717" formatCode="#,##0_);[Red]\(#,##0\)">
                  <c:v>557</c:v>
                </c:pt>
                <c:pt idx="718" formatCode="#,##0_);[Red]\(#,##0\)">
                  <c:v>588</c:v>
                </c:pt>
                <c:pt idx="719" formatCode="#,##0_);[Red]\(#,##0\)">
                  <c:v>567</c:v>
                </c:pt>
                <c:pt idx="720" formatCode="#,##0_);[Red]\(#,##0\)">
                  <c:v>258</c:v>
                </c:pt>
                <c:pt idx="721" formatCode="#,##0_);[Red]\(#,##0\)">
                  <c:v>641</c:v>
                </c:pt>
                <c:pt idx="722" formatCode="#,##0_);[Red]\(#,##0\)">
                  <c:v>267</c:v>
                </c:pt>
                <c:pt idx="723" formatCode="#,##0_);[Red]\(#,##0\)">
                  <c:v>874</c:v>
                </c:pt>
                <c:pt idx="724" formatCode="#,##0_);[Red]\(#,##0\)">
                  <c:v>712</c:v>
                </c:pt>
                <c:pt idx="725" formatCode="#,##0_);[Red]\(#,##0\)">
                  <c:v>565</c:v>
                </c:pt>
                <c:pt idx="726" formatCode="#,##0_);[Red]\(#,##0\)">
                  <c:v>576</c:v>
                </c:pt>
                <c:pt idx="727" formatCode="#,##0_);[Red]\(#,##0\)">
                  <c:v>672</c:v>
                </c:pt>
                <c:pt idx="728" formatCode="#,##0_);[Red]\(#,##0\)">
                  <c:v>485</c:v>
                </c:pt>
                <c:pt idx="729" formatCode="#,##0_);[Red]\(#,##0\)">
                  <c:v>223</c:v>
                </c:pt>
                <c:pt idx="730" formatCode="#,##0_);[Red]\(#,##0\)">
                  <c:v>621</c:v>
                </c:pt>
                <c:pt idx="731" formatCode="#,##0_);[Red]\(#,##0\)">
                  <c:v>626</c:v>
                </c:pt>
                <c:pt idx="732" formatCode="#,##0_);[Red]\(#,##0\)">
                  <c:v>290</c:v>
                </c:pt>
                <c:pt idx="733" formatCode="#,##0_);[Red]\(#,##0\)">
                  <c:v>654</c:v>
                </c:pt>
                <c:pt idx="734" formatCode="#,##0_);[Red]\(#,##0\)">
                  <c:v>618</c:v>
                </c:pt>
                <c:pt idx="735" formatCode="#,##0_);[Red]\(#,##0\)">
                  <c:v>498</c:v>
                </c:pt>
                <c:pt idx="736" formatCode="#,##0_);[Red]\(#,##0\)">
                  <c:v>220</c:v>
                </c:pt>
                <c:pt idx="737" formatCode="#,##0_);[Red]\(#,##0\)">
                  <c:v>533</c:v>
                </c:pt>
                <c:pt idx="738" formatCode="#,##0_);[Red]\(#,##0\)">
                  <c:v>515</c:v>
                </c:pt>
                <c:pt idx="739" formatCode="#,##0_);[Red]\(#,##0\)">
                  <c:v>434</c:v>
                </c:pt>
                <c:pt idx="740" formatCode="#,##0_);[Red]\(#,##0\)">
                  <c:v>391</c:v>
                </c:pt>
                <c:pt idx="741" formatCode="#,##0_);[Red]\(#,##0\)">
                  <c:v>461</c:v>
                </c:pt>
                <c:pt idx="742" formatCode="#,##0_);[Red]\(#,##0\)">
                  <c:v>340</c:v>
                </c:pt>
                <c:pt idx="743" formatCode="#,##0_);[Red]\(#,##0\)">
                  <c:v>157</c:v>
                </c:pt>
                <c:pt idx="744" formatCode="#,##0_);[Red]\(#,##0\)">
                  <c:v>508</c:v>
                </c:pt>
                <c:pt idx="745" formatCode="#,##0_);[Red]\(#,##0\)">
                  <c:v>452</c:v>
                </c:pt>
                <c:pt idx="746" formatCode="#,##0_);[Red]\(#,##0\)">
                  <c:v>334</c:v>
                </c:pt>
                <c:pt idx="747" formatCode="#,##0_);[Red]\(#,##0\)">
                  <c:v>307</c:v>
                </c:pt>
                <c:pt idx="748" formatCode="#,##0_);[Red]\(#,##0\)">
                  <c:v>387</c:v>
                </c:pt>
                <c:pt idx="749" formatCode="#,##0_);[Red]\(#,##0\)">
                  <c:v>327</c:v>
                </c:pt>
                <c:pt idx="750" formatCode="#,##0_);[Red]\(#,##0\)">
                  <c:v>140</c:v>
                </c:pt>
                <c:pt idx="751" formatCode="#,##0_);[Red]\(#,##0\)">
                  <c:v>479</c:v>
                </c:pt>
                <c:pt idx="752" formatCode="#,##0_);[Red]\(#,##0\)">
                  <c:v>441</c:v>
                </c:pt>
                <c:pt idx="753" formatCode="#,##0_);[Red]\(#,##0\)">
                  <c:v>354</c:v>
                </c:pt>
                <c:pt idx="754" formatCode="#,##0_);[Red]\(#,##0\)">
                  <c:v>311</c:v>
                </c:pt>
                <c:pt idx="755" formatCode="#,##0_);[Red]\(#,##0\)">
                  <c:v>419</c:v>
                </c:pt>
                <c:pt idx="756" formatCode="#,##0_);[Red]\(#,##0\)">
                  <c:v>316</c:v>
                </c:pt>
                <c:pt idx="757" formatCode="#,##0_);[Red]\(#,##0\)">
                  <c:v>192</c:v>
                </c:pt>
                <c:pt idx="758" formatCode="#,##0_);[Red]\(#,##0\)">
                  <c:v>147</c:v>
                </c:pt>
                <c:pt idx="759" formatCode="#,##0_);[Red]\(#,##0\)">
                  <c:v>526</c:v>
                </c:pt>
                <c:pt idx="760" formatCode="#,##0_);[Red]\(#,##0\)">
                  <c:v>455</c:v>
                </c:pt>
                <c:pt idx="761" formatCode="#,##0_);[Red]\(#,##0\)">
                  <c:v>385</c:v>
                </c:pt>
                <c:pt idx="762" formatCode="#,##0_);[Red]\(#,##0\)">
                  <c:v>477</c:v>
                </c:pt>
                <c:pt idx="763" formatCode="#,##0_);[Red]\(#,##0\)">
                  <c:v>349</c:v>
                </c:pt>
                <c:pt idx="764" formatCode="#,##0_);[Red]\(#,##0\)">
                  <c:v>199</c:v>
                </c:pt>
                <c:pt idx="765" formatCode="#,##0_);[Red]\(#,##0\)">
                  <c:v>597</c:v>
                </c:pt>
                <c:pt idx="766" formatCode="#,##0_);[Red]\(#,##0\)">
                  <c:v>556</c:v>
                </c:pt>
                <c:pt idx="767" formatCode="#,##0_);[Red]\(#,##0\)">
                  <c:v>520</c:v>
                </c:pt>
                <c:pt idx="768" formatCode="#,##0_);[Red]\(#,##0\)">
                  <c:v>496</c:v>
                </c:pt>
                <c:pt idx="769" formatCode="#,##0_);[Red]\(#,##0\)">
                  <c:v>484</c:v>
                </c:pt>
                <c:pt idx="770" formatCode="#,##0_);[Red]\(#,##0\)">
                  <c:v>379</c:v>
                </c:pt>
                <c:pt idx="771" formatCode="#,##0_);[Red]\(#,##0\)">
                  <c:v>194</c:v>
                </c:pt>
                <c:pt idx="772" formatCode="#,##0_);[Red]\(#,##0\)">
                  <c:v>517</c:v>
                </c:pt>
                <c:pt idx="773" formatCode="#,##0_);[Red]\(#,##0\)">
                  <c:v>578</c:v>
                </c:pt>
                <c:pt idx="774" formatCode="#,##0_);[Red]\(#,##0\)">
                  <c:v>472</c:v>
                </c:pt>
                <c:pt idx="775" formatCode="#,##0_);[Red]\(#,##0\)">
                  <c:v>473</c:v>
                </c:pt>
                <c:pt idx="776" formatCode="#,##0_);[Red]\(#,##0\)">
                  <c:v>371</c:v>
                </c:pt>
                <c:pt idx="777" formatCode="#,##0_);[Red]\(#,##0\)">
                  <c:v>108</c:v>
                </c:pt>
                <c:pt idx="778" formatCode="#,##0_);[Red]\(#,##0\)">
                  <c:v>529</c:v>
                </c:pt>
                <c:pt idx="779" formatCode="#,##0_);[Red]\(#,##0\)">
                  <c:v>554</c:v>
                </c:pt>
                <c:pt idx="780" formatCode="#,##0_);[Red]\(#,##0\)">
                  <c:v>513</c:v>
                </c:pt>
                <c:pt idx="781" formatCode="#,##0_);[Red]\(#,##0\)">
                  <c:v>424</c:v>
                </c:pt>
                <c:pt idx="782" formatCode="#,##0_);[Red]\(#,##0\)">
                  <c:v>349</c:v>
                </c:pt>
                <c:pt idx="783" formatCode="#,##0_);[Red]\(#,##0\)">
                  <c:v>349</c:v>
                </c:pt>
                <c:pt idx="784" formatCode="#,##0_);[Red]\(#,##0\)">
                  <c:v>266</c:v>
                </c:pt>
                <c:pt idx="785" formatCode="#,##0_);[Red]\(#,##0\)">
                  <c:v>132</c:v>
                </c:pt>
                <c:pt idx="786" formatCode="#,##0_);[Red]\(#,##0\)">
                  <c:v>486</c:v>
                </c:pt>
                <c:pt idx="787" formatCode="#,##0_);[Red]\(#,##0\)">
                  <c:v>513</c:v>
                </c:pt>
                <c:pt idx="788" formatCode="#,##0_);[Red]\(#,##0\)">
                  <c:v>417</c:v>
                </c:pt>
                <c:pt idx="789" formatCode="#,##0_);[Red]\(#,##0\)">
                  <c:v>458</c:v>
                </c:pt>
                <c:pt idx="790" formatCode="#,##0_);[Red]\(#,##0\)">
                  <c:v>400</c:v>
                </c:pt>
                <c:pt idx="791" formatCode="#,##0_);[Red]\(#,##0\)">
                  <c:v>395</c:v>
                </c:pt>
                <c:pt idx="792" formatCode="#,##0_);[Red]\(#,##0\)">
                  <c:v>156</c:v>
                </c:pt>
                <c:pt idx="793" formatCode="#,##0_);[Red]\(#,##0\)">
                  <c:v>464</c:v>
                </c:pt>
                <c:pt idx="794" formatCode="#,##0_);[Red]\(#,##0\)">
                  <c:v>436</c:v>
                </c:pt>
                <c:pt idx="795" formatCode="#,##0_);[Red]\(#,##0\)">
                  <c:v>374</c:v>
                </c:pt>
                <c:pt idx="796" formatCode="#,##0_);[Red]\(#,##0\)">
                  <c:v>317</c:v>
                </c:pt>
                <c:pt idx="797" formatCode="#,##0_);[Red]\(#,##0\)">
                  <c:v>95</c:v>
                </c:pt>
                <c:pt idx="798" formatCode="#,##0_);[Red]\(#,##0\)">
                  <c:v>248</c:v>
                </c:pt>
                <c:pt idx="799" formatCode="#,##0_);[Red]\(#,##0\)">
                  <c:v>87</c:v>
                </c:pt>
                <c:pt idx="800" formatCode="#,##0_);[Red]\(#,##0\)">
                  <c:v>329</c:v>
                </c:pt>
                <c:pt idx="801" formatCode="#,##0_);[Red]\(#,##0\)">
                  <c:v>132</c:v>
                </c:pt>
                <c:pt idx="802" formatCode="#,##0_);[Red]\(#,##0\)">
                  <c:v>100</c:v>
                </c:pt>
                <c:pt idx="803" formatCode="#,##0_);[Red]\(#,##0\)">
                  <c:v>93</c:v>
                </c:pt>
                <c:pt idx="804" formatCode="#,##0_);[Red]\(#,##0\)">
                  <c:v>431</c:v>
                </c:pt>
                <c:pt idx="805" formatCode="#,##0_);[Red]\(#,##0\)">
                  <c:v>286</c:v>
                </c:pt>
                <c:pt idx="806" formatCode="#,##0_);[Red]\(#,##0\)">
                  <c:v>99</c:v>
                </c:pt>
                <c:pt idx="807" formatCode="#,##0_);[Red]\(#,##0\)">
                  <c:v>362</c:v>
                </c:pt>
                <c:pt idx="808" formatCode="#,##0_);[Red]\(#,##0\)">
                  <c:v>346</c:v>
                </c:pt>
                <c:pt idx="809" formatCode="#,##0_);[Red]\(#,##0\)">
                  <c:v>248</c:v>
                </c:pt>
                <c:pt idx="810" formatCode="#,##0_);[Red]\(#,##0\)">
                  <c:v>239</c:v>
                </c:pt>
                <c:pt idx="811" formatCode="#,##0_);[Red]\(#,##0\)">
                  <c:v>284</c:v>
                </c:pt>
                <c:pt idx="812" formatCode="#,##0_);[Red]\(#,##0\)">
                  <c:v>245</c:v>
                </c:pt>
                <c:pt idx="813" formatCode="#,##0_);[Red]\(#,##0\)">
                  <c:v>98</c:v>
                </c:pt>
                <c:pt idx="814" formatCode="#,##0_);[Red]\(#,##0\)">
                  <c:v>309</c:v>
                </c:pt>
                <c:pt idx="815" formatCode="#,##0_);[Red]\(#,##0\)">
                  <c:v>239</c:v>
                </c:pt>
                <c:pt idx="816" formatCode="#,##0_);[Red]\(#,##0\)">
                  <c:v>236</c:v>
                </c:pt>
                <c:pt idx="817" formatCode="#,##0_);[Red]\(#,##0\)">
                  <c:v>272</c:v>
                </c:pt>
                <c:pt idx="818" formatCode="#,##0_);[Red]\(#,##0\)">
                  <c:v>273</c:v>
                </c:pt>
                <c:pt idx="819" formatCode="#,##0_);[Red]\(#,##0\)">
                  <c:v>179</c:v>
                </c:pt>
                <c:pt idx="820" formatCode="#,##0_);[Red]\(#,##0\)">
                  <c:v>62</c:v>
                </c:pt>
                <c:pt idx="821" formatCode="#,##0_);[Red]\(#,##0\)">
                  <c:v>273</c:v>
                </c:pt>
                <c:pt idx="822" formatCode="#,##0_);[Red]\(#,##0\)">
                  <c:v>187</c:v>
                </c:pt>
                <c:pt idx="823" formatCode="#,##0_);[Red]\(#,##0\)">
                  <c:v>150</c:v>
                </c:pt>
                <c:pt idx="824" formatCode="#,##0_);[Red]\(#,##0\)">
                  <c:v>155</c:v>
                </c:pt>
                <c:pt idx="825" formatCode="#,##0_);[Red]\(#,##0\)">
                  <c:v>130</c:v>
                </c:pt>
                <c:pt idx="826" formatCode="#,##0_);[Red]\(#,##0\)">
                  <c:v>74</c:v>
                </c:pt>
                <c:pt idx="827" formatCode="#,##0_);[Red]\(#,##0\)">
                  <c:v>30</c:v>
                </c:pt>
                <c:pt idx="828" formatCode="#,##0_);[Red]\(#,##0\)">
                  <c:v>140</c:v>
                </c:pt>
                <c:pt idx="829" formatCode="#,##0_);[Red]\(#,##0\)">
                  <c:v>129</c:v>
                </c:pt>
                <c:pt idx="830" formatCode="#,##0_);[Red]\(#,##0\)">
                  <c:v>107</c:v>
                </c:pt>
                <c:pt idx="831" formatCode="#,##0_);[Red]\(#,##0\)">
                  <c:v>95</c:v>
                </c:pt>
                <c:pt idx="832" formatCode="#,##0_);[Red]\(#,##0\)">
                  <c:v>110</c:v>
                </c:pt>
                <c:pt idx="833" formatCode="#,##0_);[Red]\(#,##0\)">
                  <c:v>63</c:v>
                </c:pt>
                <c:pt idx="834" formatCode="#,##0_);[Red]\(#,##0\)">
                  <c:v>40</c:v>
                </c:pt>
                <c:pt idx="835" formatCode="#,##0_);[Red]\(#,##0\)">
                  <c:v>104</c:v>
                </c:pt>
                <c:pt idx="836" formatCode="#,##0_);[Red]\(#,##0\)">
                  <c:v>81</c:v>
                </c:pt>
                <c:pt idx="837" formatCode="#,##0_);[Red]\(#,##0\)">
                  <c:v>93</c:v>
                </c:pt>
                <c:pt idx="838" formatCode="#,##0_);[Red]\(#,##0\)">
                  <c:v>66</c:v>
                </c:pt>
                <c:pt idx="839" formatCode="#,##0_);[Red]\(#,##0\)">
                  <c:v>103</c:v>
                </c:pt>
                <c:pt idx="840" formatCode="#,##0_);[Red]\(#,##0\)">
                  <c:v>65</c:v>
                </c:pt>
                <c:pt idx="841" formatCode="#,##0_);[Red]\(#,##0\)">
                  <c:v>33</c:v>
                </c:pt>
                <c:pt idx="842" formatCode="#,##0_);[Red]\(#,##0\)">
                  <c:v>87</c:v>
                </c:pt>
                <c:pt idx="843" formatCode="#,##0_);[Red]\(#,##0\)">
                  <c:v>86</c:v>
                </c:pt>
                <c:pt idx="844" formatCode="#,##0_);[Red]\(#,##0\)">
                  <c:v>65</c:v>
                </c:pt>
                <c:pt idx="845" formatCode="#,##0_);[Red]\(#,##0\)">
                  <c:v>71</c:v>
                </c:pt>
                <c:pt idx="846" formatCode="#,##0_);[Red]\(#,##0\)">
                  <c:v>62</c:v>
                </c:pt>
                <c:pt idx="847" formatCode="#,##0_);[Red]\(#,##0\)">
                  <c:v>61</c:v>
                </c:pt>
                <c:pt idx="848" formatCode="#,##0_);[Red]\(#,##0\)">
                  <c:v>24</c:v>
                </c:pt>
                <c:pt idx="849" formatCode="#,##0_);[Red]\(#,##0\)">
                  <c:v>78</c:v>
                </c:pt>
                <c:pt idx="850" formatCode="#,##0_);[Red]\(#,##0\)">
                  <c:v>68</c:v>
                </c:pt>
                <c:pt idx="851" formatCode="#,##0_);[Red]\(#,##0\)">
                  <c:v>59</c:v>
                </c:pt>
                <c:pt idx="852" formatCode="#,##0_);[Red]\(#,##0\)">
                  <c:v>15</c:v>
                </c:pt>
                <c:pt idx="853" formatCode="#,##0_);[Red]\(#,##0\)">
                  <c:v>114</c:v>
                </c:pt>
                <c:pt idx="854" formatCode="#,##0_);[Red]\(#,##0\)">
                  <c:v>28</c:v>
                </c:pt>
                <c:pt idx="855" formatCode="#,##0_);[Red]\(#,##0\)">
                  <c:v>30</c:v>
                </c:pt>
                <c:pt idx="856" formatCode="#,##0_);[Red]\(#,##0\)">
                  <c:v>61</c:v>
                </c:pt>
                <c:pt idx="857" formatCode="#,##0_);[Red]\(#,##0\)">
                  <c:v>71</c:v>
                </c:pt>
                <c:pt idx="858" formatCode="#,##0_);[Red]\(#,##0\)">
                  <c:v>64</c:v>
                </c:pt>
                <c:pt idx="859" formatCode="#,##0_);[Red]\(#,##0\)">
                  <c:v>82</c:v>
                </c:pt>
                <c:pt idx="860" formatCode="#,##0_);[Red]\(#,##0\)">
                  <c:v>83</c:v>
                </c:pt>
                <c:pt idx="861" formatCode="#,##0_);[Red]\(#,##0\)">
                  <c:v>85</c:v>
                </c:pt>
                <c:pt idx="862" formatCode="#,##0_);[Red]\(#,##0\)">
                  <c:v>57</c:v>
                </c:pt>
                <c:pt idx="863" formatCode="#,##0_);[Red]\(#,##0\)">
                  <c:v>152</c:v>
                </c:pt>
                <c:pt idx="864" formatCode="#,##0_);[Red]\(#,##0\)">
                  <c:v>170</c:v>
                </c:pt>
                <c:pt idx="865" formatCode="#,##0_);[Red]\(#,##0\)">
                  <c:v>222</c:v>
                </c:pt>
                <c:pt idx="866" formatCode="#,##0_);[Red]\(#,##0\)">
                  <c:v>184</c:v>
                </c:pt>
                <c:pt idx="867" formatCode="#,##0_);[Red]\(#,##0\)">
                  <c:v>231</c:v>
                </c:pt>
                <c:pt idx="868" formatCode="#,##0_);[Red]\(#,##0\)">
                  <c:v>203</c:v>
                </c:pt>
                <c:pt idx="869" formatCode="#,##0_);[Red]\(#,##0\)">
                  <c:v>87</c:v>
                </c:pt>
                <c:pt idx="870" formatCode="#,##0_);[Red]\(#,##0\)">
                  <c:v>409</c:v>
                </c:pt>
                <c:pt idx="871" formatCode="#,##0_);[Red]\(#,##0\)">
                  <c:v>433</c:v>
                </c:pt>
                <c:pt idx="872" formatCode="#,##0_);[Red]\(#,##0\)">
                  <c:v>480</c:v>
                </c:pt>
                <c:pt idx="873" formatCode="#,##0_);[Red]\(#,##0\)">
                  <c:v>468</c:v>
                </c:pt>
                <c:pt idx="874" formatCode="#,##0_);[Red]\(#,##0\)">
                  <c:v>631</c:v>
                </c:pt>
                <c:pt idx="875" formatCode="#,##0_);[Red]\(#,##0\)">
                  <c:v>568</c:v>
                </c:pt>
                <c:pt idx="876" formatCode="#,##0_);[Red]\(#,##0\)">
                  <c:v>380</c:v>
                </c:pt>
                <c:pt idx="877" formatCode="#,##0_);[Red]\(#,##0\)">
                  <c:v>327</c:v>
                </c:pt>
                <c:pt idx="878" formatCode="#,##0_);[Red]\(#,##0\)">
                  <c:v>1287</c:v>
                </c:pt>
                <c:pt idx="879" formatCode="#,##0_);[Red]\(#,##0\)">
                  <c:v>1134</c:v>
                </c:pt>
                <c:pt idx="880" formatCode="#,##0_);[Red]\(#,##0\)">
                  <c:v>1164</c:v>
                </c:pt>
                <c:pt idx="881" formatCode="#,##0_);[Red]\(#,##0\)">
                  <c:v>1364</c:v>
                </c:pt>
                <c:pt idx="882" formatCode="#,##0_);[Red]\(#,##0\)">
                  <c:v>1108</c:v>
                </c:pt>
                <c:pt idx="883" formatCode="#,##0_);[Red]\(#,##0\)">
                  <c:v>575</c:v>
                </c:pt>
                <c:pt idx="884" formatCode="#,##0_);[Red]\(#,##0\)">
                  <c:v>1976</c:v>
                </c:pt>
                <c:pt idx="885" formatCode="#,##0_);[Red]\(#,##0\)">
                  <c:v>1784</c:v>
                </c:pt>
                <c:pt idx="886" formatCode="#,##0_);[Red]\(#,##0\)">
                  <c:v>1489</c:v>
                </c:pt>
                <c:pt idx="887" formatCode="#,##0_);[Red]\(#,##0\)">
                  <c:v>1526</c:v>
                </c:pt>
                <c:pt idx="888" formatCode="#,##0_);[Red]\(#,##0\)">
                  <c:v>1837</c:v>
                </c:pt>
                <c:pt idx="889" formatCode="#,##0_);[Red]\(#,##0\)">
                  <c:v>1553</c:v>
                </c:pt>
                <c:pt idx="890" formatCode="#,##0_);[Red]\(#,##0\)">
                  <c:v>608</c:v>
                </c:pt>
                <c:pt idx="891" formatCode="#,##0_);[Red]\(#,##0\)">
                  <c:v>2500</c:v>
                </c:pt>
                <c:pt idx="892" formatCode="#,##0_);[Red]\(#,##0\)">
                  <c:v>2104</c:v>
                </c:pt>
                <c:pt idx="893" formatCode="#,##0_);[Red]\(#,##0\)">
                  <c:v>1787</c:v>
                </c:pt>
                <c:pt idx="894" formatCode="#,##0_);[Red]\(#,##0\)">
                  <c:v>1653</c:v>
                </c:pt>
                <c:pt idx="895" formatCode="#,##0_);[Red]\(#,##0\)">
                  <c:v>1864</c:v>
                </c:pt>
                <c:pt idx="896" formatCode="#,##0_);[Red]\(#,##0\)">
                  <c:v>1583</c:v>
                </c:pt>
                <c:pt idx="897" formatCode="#,##0_);[Red]\(#,##0\)">
                  <c:v>634</c:v>
                </c:pt>
                <c:pt idx="898" formatCode="#,##0_);[Red]\(#,##0\)">
                  <c:v>2341</c:v>
                </c:pt>
                <c:pt idx="899" formatCode="#,##0_);[Red]\(#,##0\)">
                  <c:v>2263</c:v>
                </c:pt>
                <c:pt idx="900" formatCode="#,##0_);[Red]\(#,##0\)">
                  <c:v>1647</c:v>
                </c:pt>
                <c:pt idx="901" formatCode="#,##0_);[Red]\(#,##0\)">
                  <c:v>516</c:v>
                </c:pt>
                <c:pt idx="902" formatCode="#,##0_);[Red]\(#,##0\)">
                  <c:v>2002</c:v>
                </c:pt>
                <c:pt idx="903" formatCode="#,##0_);[Red]\(#,##0\)">
                  <c:v>1115</c:v>
                </c:pt>
                <c:pt idx="904" formatCode="#,##0_);[Red]\(#,##0\)">
                  <c:v>630</c:v>
                </c:pt>
                <c:pt idx="905" formatCode="#,##0_);[Red]\(#,##0\)">
                  <c:v>1169</c:v>
                </c:pt>
                <c:pt idx="906" formatCode="#,##0_);[Red]\(#,##0\)">
                  <c:v>1481</c:v>
                </c:pt>
                <c:pt idx="907" formatCode="#,##0_);[Red]\(#,##0\)">
                  <c:v>2144</c:v>
                </c:pt>
                <c:pt idx="908" formatCode="#,##0_);[Red]\(#,##0\)">
                  <c:v>1856</c:v>
                </c:pt>
                <c:pt idx="909" formatCode="#,##0_);[Red]\(#,##0\)">
                  <c:v>2004</c:v>
                </c:pt>
                <c:pt idx="910" formatCode="#,##0_);[Red]\(#,##0\)">
                  <c:v>1467</c:v>
                </c:pt>
                <c:pt idx="911" formatCode="#,##0_);[Red]\(#,##0\)">
                  <c:v>600</c:v>
                </c:pt>
                <c:pt idx="912" formatCode="#,##0_);[Red]\(#,##0\)">
                  <c:v>1833</c:v>
                </c:pt>
                <c:pt idx="913" formatCode="#,##0_);[Red]\(#,##0\)">
                  <c:v>1849</c:v>
                </c:pt>
                <c:pt idx="914" formatCode="#,##0_);[Red]\(#,##0\)">
                  <c:v>1462</c:v>
                </c:pt>
                <c:pt idx="915" formatCode="#,##0_);[Red]\(#,##0\)">
                  <c:v>1266</c:v>
                </c:pt>
                <c:pt idx="916" formatCode="#,##0_);[Red]\(#,##0\)">
                  <c:v>1355</c:v>
                </c:pt>
                <c:pt idx="917" formatCode="#,##0_);[Red]\(#,##0\)">
                  <c:v>1070</c:v>
                </c:pt>
                <c:pt idx="918" formatCode="#,##0_);[Red]\(#,##0\)">
                  <c:v>430</c:v>
                </c:pt>
                <c:pt idx="919" formatCode="#,##0_);[Red]\(#,##0\)">
                  <c:v>1435</c:v>
                </c:pt>
                <c:pt idx="920" formatCode="#,##0_);[Red]\(#,##0\)">
                  <c:v>1221</c:v>
                </c:pt>
                <c:pt idx="921" formatCode="#,##0_);[Red]\(#,##0\)">
                  <c:v>1138</c:v>
                </c:pt>
                <c:pt idx="922" formatCode="#,##0_);[Red]\(#,##0\)">
                  <c:v>1024</c:v>
                </c:pt>
                <c:pt idx="923" formatCode="#,##0_);[Red]\(#,##0\)">
                  <c:v>1139</c:v>
                </c:pt>
                <c:pt idx="924" formatCode="#,##0_);[Red]\(#,##0\)">
                  <c:v>868</c:v>
                </c:pt>
                <c:pt idx="925" formatCode="#,##0_);[Red]\(#,##0\)">
                  <c:v>371</c:v>
                </c:pt>
                <c:pt idx="926" formatCode="#,##0_);[Red]\(#,##0\)">
                  <c:v>1258</c:v>
                </c:pt>
                <c:pt idx="927" formatCode="#,##0_);[Red]\(#,##0\)">
                  <c:v>1081</c:v>
                </c:pt>
                <c:pt idx="928" formatCode="#,##0_);[Red]\(#,##0\)">
                  <c:v>916</c:v>
                </c:pt>
                <c:pt idx="929" formatCode="#,##0_);[Red]\(#,##0\)">
                  <c:v>778</c:v>
                </c:pt>
                <c:pt idx="930" formatCode="#,##0_);[Red]\(#,##0\)">
                  <c:v>871</c:v>
                </c:pt>
                <c:pt idx="931" formatCode="#,##0_);[Red]\(#,##0\)">
                  <c:v>687</c:v>
                </c:pt>
                <c:pt idx="932" formatCode="#,##0_);[Red]\(#,##0\)">
                  <c:v>306</c:v>
                </c:pt>
                <c:pt idx="933" formatCode="#,##0_);[Red]\(#,##0\)">
                  <c:v>1053</c:v>
                </c:pt>
                <c:pt idx="934" formatCode="#,##0_);[Red]\(#,##0\)">
                  <c:v>920</c:v>
                </c:pt>
                <c:pt idx="935" formatCode="#,##0_);[Red]\(#,##0\)">
                  <c:v>748</c:v>
                </c:pt>
                <c:pt idx="936" formatCode="#,##0_);[Red]\(#,##0\)">
                  <c:v>616</c:v>
                </c:pt>
                <c:pt idx="937" formatCode="#,##0_);[Red]\(#,##0\)">
                  <c:v>666</c:v>
                </c:pt>
                <c:pt idx="938" formatCode="#,##0_);[Red]\(#,##0\)">
                  <c:v>528</c:v>
                </c:pt>
                <c:pt idx="939" formatCode="#,##0_);[Red]\(#,##0\)">
                  <c:v>270</c:v>
                </c:pt>
                <c:pt idx="940" formatCode="#,##0_);[Red]\(#,##0\)">
                  <c:v>242</c:v>
                </c:pt>
                <c:pt idx="941" formatCode="#,##0_);[Red]\(#,##0\)">
                  <c:v>818</c:v>
                </c:pt>
                <c:pt idx="942" formatCode="#,##0_);[Red]\(#,##0\)">
                  <c:v>583</c:v>
                </c:pt>
                <c:pt idx="943" formatCode="#,##0_);[Red]\(#,##0\)">
                  <c:v>524</c:v>
                </c:pt>
                <c:pt idx="944" formatCode="#,##0_);[Red]\(#,##0\)">
                  <c:v>252</c:v>
                </c:pt>
                <c:pt idx="945" formatCode="#,##0_);[Red]\(#,##0\)">
                  <c:v>554</c:v>
                </c:pt>
                <c:pt idx="946" formatCode="#,##0_);[Red]\(#,##0\)">
                  <c:v>261</c:v>
                </c:pt>
                <c:pt idx="947">
                  <c:v>0</c:v>
                </c:pt>
                <c:pt idx="948">
                  <c:v>750</c:v>
                </c:pt>
                <c:pt idx="949">
                  <c:v>721</c:v>
                </c:pt>
                <c:pt idx="950">
                  <c:v>627</c:v>
                </c:pt>
                <c:pt idx="951">
                  <c:v>468</c:v>
                </c:pt>
                <c:pt idx="952">
                  <c:v>541</c:v>
                </c:pt>
                <c:pt idx="953">
                  <c:v>380</c:v>
                </c:pt>
                <c:pt idx="954">
                  <c:v>161</c:v>
                </c:pt>
                <c:pt idx="955">
                  <c:v>672</c:v>
                </c:pt>
                <c:pt idx="956">
                  <c:v>546</c:v>
                </c:pt>
                <c:pt idx="957">
                  <c:v>470</c:v>
                </c:pt>
                <c:pt idx="958">
                  <c:v>418</c:v>
                </c:pt>
                <c:pt idx="959">
                  <c:v>402</c:v>
                </c:pt>
                <c:pt idx="960">
                  <c:v>325</c:v>
                </c:pt>
                <c:pt idx="961">
                  <c:v>167</c:v>
                </c:pt>
                <c:pt idx="962">
                  <c:v>177</c:v>
                </c:pt>
                <c:pt idx="963">
                  <c:v>753</c:v>
                </c:pt>
                <c:pt idx="964">
                  <c:v>650</c:v>
                </c:pt>
                <c:pt idx="965">
                  <c:v>492</c:v>
                </c:pt>
                <c:pt idx="966">
                  <c:v>515</c:v>
                </c:pt>
                <c:pt idx="967">
                  <c:v>447</c:v>
                </c:pt>
                <c:pt idx="968">
                  <c:v>182</c:v>
                </c:pt>
                <c:pt idx="969">
                  <c:v>737</c:v>
                </c:pt>
                <c:pt idx="970">
                  <c:v>608</c:v>
                </c:pt>
                <c:pt idx="971">
                  <c:v>470</c:v>
                </c:pt>
                <c:pt idx="972">
                  <c:v>467</c:v>
                </c:pt>
                <c:pt idx="973">
                  <c:v>478</c:v>
                </c:pt>
                <c:pt idx="974">
                  <c:v>465</c:v>
                </c:pt>
                <c:pt idx="975">
                  <c:v>228</c:v>
                </c:pt>
                <c:pt idx="976">
                  <c:v>697</c:v>
                </c:pt>
                <c:pt idx="977">
                  <c:v>657</c:v>
                </c:pt>
                <c:pt idx="978">
                  <c:v>565</c:v>
                </c:pt>
                <c:pt idx="979">
                  <c:v>600</c:v>
                </c:pt>
                <c:pt idx="980">
                  <c:v>783</c:v>
                </c:pt>
                <c:pt idx="981">
                  <c:v>704</c:v>
                </c:pt>
                <c:pt idx="982">
                  <c:v>315</c:v>
                </c:pt>
                <c:pt idx="983">
                  <c:v>1171</c:v>
                </c:pt>
                <c:pt idx="984">
                  <c:v>1146</c:v>
                </c:pt>
                <c:pt idx="985">
                  <c:v>1093</c:v>
                </c:pt>
                <c:pt idx="986">
                  <c:v>428</c:v>
                </c:pt>
                <c:pt idx="987">
                  <c:v>1374</c:v>
                </c:pt>
                <c:pt idx="988">
                  <c:v>1015</c:v>
                </c:pt>
                <c:pt idx="989">
                  <c:v>514</c:v>
                </c:pt>
                <c:pt idx="990">
                  <c:v>1403</c:v>
                </c:pt>
                <c:pt idx="991">
                  <c:v>1289</c:v>
                </c:pt>
                <c:pt idx="992">
                  <c:v>1414</c:v>
                </c:pt>
                <c:pt idx="993">
                  <c:v>1087</c:v>
                </c:pt>
                <c:pt idx="994">
                  <c:v>1477</c:v>
                </c:pt>
                <c:pt idx="995">
                  <c:v>1195</c:v>
                </c:pt>
                <c:pt idx="996">
                  <c:v>590</c:v>
                </c:pt>
                <c:pt idx="997">
                  <c:v>1841</c:v>
                </c:pt>
                <c:pt idx="998">
                  <c:v>1810</c:v>
                </c:pt>
                <c:pt idx="999">
                  <c:v>1580</c:v>
                </c:pt>
                <c:pt idx="1000">
                  <c:v>1392</c:v>
                </c:pt>
                <c:pt idx="1001">
                  <c:v>1692</c:v>
                </c:pt>
                <c:pt idx="1002">
                  <c:v>1544</c:v>
                </c:pt>
                <c:pt idx="1003">
                  <c:v>735</c:v>
                </c:pt>
                <c:pt idx="1004">
                  <c:v>2443</c:v>
                </c:pt>
                <c:pt idx="1005">
                  <c:v>2692</c:v>
                </c:pt>
                <c:pt idx="1006">
                  <c:v>856</c:v>
                </c:pt>
                <c:pt idx="1007">
                  <c:v>2189</c:v>
                </c:pt>
                <c:pt idx="1008">
                  <c:v>2390</c:v>
                </c:pt>
                <c:pt idx="1009">
                  <c:v>1868</c:v>
                </c:pt>
                <c:pt idx="1010">
                  <c:v>883</c:v>
                </c:pt>
                <c:pt idx="1011">
                  <c:v>2602</c:v>
                </c:pt>
                <c:pt idx="1012">
                  <c:v>2516</c:v>
                </c:pt>
                <c:pt idx="1013">
                  <c:v>2113</c:v>
                </c:pt>
                <c:pt idx="1014">
                  <c:v>2089</c:v>
                </c:pt>
                <c:pt idx="1015">
                  <c:v>2225</c:v>
                </c:pt>
                <c:pt idx="1016">
                  <c:v>1637</c:v>
                </c:pt>
                <c:pt idx="1017">
                  <c:v>768</c:v>
                </c:pt>
                <c:pt idx="1018">
                  <c:v>2765</c:v>
                </c:pt>
                <c:pt idx="1019">
                  <c:v>2662</c:v>
                </c:pt>
                <c:pt idx="1020">
                  <c:v>2306</c:v>
                </c:pt>
                <c:pt idx="1021">
                  <c:v>2150</c:v>
                </c:pt>
                <c:pt idx="1022">
                  <c:v>2531</c:v>
                </c:pt>
                <c:pt idx="1023">
                  <c:v>2254</c:v>
                </c:pt>
                <c:pt idx="1024">
                  <c:v>929</c:v>
                </c:pt>
                <c:pt idx="1025">
                  <c:v>3318</c:v>
                </c:pt>
                <c:pt idx="1026">
                  <c:v>3279</c:v>
                </c:pt>
                <c:pt idx="1027">
                  <c:v>2909</c:v>
                </c:pt>
                <c:pt idx="1028">
                  <c:v>2463</c:v>
                </c:pt>
                <c:pt idx="1029">
                  <c:v>2899</c:v>
                </c:pt>
                <c:pt idx="1030">
                  <c:v>2280</c:v>
                </c:pt>
                <c:pt idx="1031">
                  <c:v>1153</c:v>
                </c:pt>
                <c:pt idx="1032">
                  <c:v>3300</c:v>
                </c:pt>
                <c:pt idx="1033">
                  <c:v>2990</c:v>
                </c:pt>
                <c:pt idx="1034">
                  <c:v>2775</c:v>
                </c:pt>
                <c:pt idx="1035">
                  <c:v>2541</c:v>
                </c:pt>
                <c:pt idx="1036">
                  <c:v>2609</c:v>
                </c:pt>
                <c:pt idx="1037">
                  <c:v>2173</c:v>
                </c:pt>
                <c:pt idx="1038">
                  <c:v>927</c:v>
                </c:pt>
                <c:pt idx="1039">
                  <c:v>3117</c:v>
                </c:pt>
                <c:pt idx="1040">
                  <c:v>3034</c:v>
                </c:pt>
                <c:pt idx="1041">
                  <c:v>2579</c:v>
                </c:pt>
                <c:pt idx="1042">
                  <c:v>2121</c:v>
                </c:pt>
                <c:pt idx="1043">
                  <c:v>1586</c:v>
                </c:pt>
                <c:pt idx="1044">
                  <c:v>1078</c:v>
                </c:pt>
                <c:pt idx="1045">
                  <c:v>1092</c:v>
                </c:pt>
                <c:pt idx="1046">
                  <c:v>1347</c:v>
                </c:pt>
                <c:pt idx="1047">
                  <c:v>1495</c:v>
                </c:pt>
                <c:pt idx="1048">
                  <c:v>3335</c:v>
                </c:pt>
                <c:pt idx="1049">
                  <c:v>3300</c:v>
                </c:pt>
                <c:pt idx="1050">
                  <c:v>3280</c:v>
                </c:pt>
                <c:pt idx="1051">
                  <c:v>2590</c:v>
                </c:pt>
                <c:pt idx="1052">
                  <c:v>1306</c:v>
                </c:pt>
                <c:pt idx="1053">
                  <c:v>1041</c:v>
                </c:pt>
                <c:pt idx="1054">
                  <c:v>3189</c:v>
                </c:pt>
                <c:pt idx="1055">
                  <c:v>2601</c:v>
                </c:pt>
                <c:pt idx="1056">
                  <c:v>2012</c:v>
                </c:pt>
                <c:pt idx="1057">
                  <c:v>1958</c:v>
                </c:pt>
                <c:pt idx="1058">
                  <c:v>1619</c:v>
                </c:pt>
                <c:pt idx="1059">
                  <c:v>659</c:v>
                </c:pt>
                <c:pt idx="1060">
                  <c:v>2149</c:v>
                </c:pt>
                <c:pt idx="1061">
                  <c:v>1798</c:v>
                </c:pt>
                <c:pt idx="1062">
                  <c:v>1376</c:v>
                </c:pt>
                <c:pt idx="1063">
                  <c:v>1334</c:v>
                </c:pt>
                <c:pt idx="1064">
                  <c:v>1283</c:v>
                </c:pt>
                <c:pt idx="1065">
                  <c:v>1148</c:v>
                </c:pt>
                <c:pt idx="1066">
                  <c:v>564</c:v>
                </c:pt>
                <c:pt idx="1067">
                  <c:v>1435</c:v>
                </c:pt>
                <c:pt idx="1068">
                  <c:v>1369</c:v>
                </c:pt>
                <c:pt idx="1069">
                  <c:v>1011</c:v>
                </c:pt>
                <c:pt idx="1070">
                  <c:v>903</c:v>
                </c:pt>
                <c:pt idx="1071">
                  <c:v>1004</c:v>
                </c:pt>
                <c:pt idx="1072">
                  <c:v>777</c:v>
                </c:pt>
                <c:pt idx="1073">
                  <c:v>398</c:v>
                </c:pt>
                <c:pt idx="1074">
                  <c:v>1140</c:v>
                </c:pt>
                <c:pt idx="1075">
                  <c:v>1043</c:v>
                </c:pt>
                <c:pt idx="1076">
                  <c:v>903</c:v>
                </c:pt>
                <c:pt idx="1077">
                  <c:v>670</c:v>
                </c:pt>
                <c:pt idx="1078">
                  <c:v>713</c:v>
                </c:pt>
                <c:pt idx="1079">
                  <c:v>537</c:v>
                </c:pt>
                <c:pt idx="1080" formatCode="#,##0_);[Red]\(#,##0\)">
                  <c:v>294</c:v>
                </c:pt>
                <c:pt idx="1081" formatCode="#,##0_);[Red]\(#,##0\)">
                  <c:v>952</c:v>
                </c:pt>
                <c:pt idx="1082" formatCode="#,##0_);[Red]\(#,##0\)">
                  <c:v>771</c:v>
                </c:pt>
                <c:pt idx="1083" formatCode="#,##0_);[Red]\(#,##0\)">
                  <c:v>617</c:v>
                </c:pt>
                <c:pt idx="1084" formatCode="#,##0_);[Red]\(#,##0\)">
                  <c:v>483</c:v>
                </c:pt>
                <c:pt idx="1085" formatCode="#,##0_);[Red]\(#,##0\)">
                  <c:v>497</c:v>
                </c:pt>
                <c:pt idx="1086" formatCode="#,##0_);[Red]\(#,##0\)">
                  <c:v>178</c:v>
                </c:pt>
                <c:pt idx="1087" formatCode="#,##0_);[Red]\(#,##0\)">
                  <c:v>208</c:v>
                </c:pt>
                <c:pt idx="1088" formatCode="#,##0_);[Red]\(#,##0\)">
                  <c:v>593</c:v>
                </c:pt>
                <c:pt idx="1089" formatCode="#,##0_);[Red]\(#,##0\)">
                  <c:v>471</c:v>
                </c:pt>
                <c:pt idx="1090" formatCode="#,##0_);[Red]\(#,##0\)">
                  <c:v>389</c:v>
                </c:pt>
                <c:pt idx="1091" formatCode="#,##0_);[Red]\(#,##0\)">
                  <c:v>308</c:v>
                </c:pt>
                <c:pt idx="1092" formatCode="#,##0_);[Red]\(#,##0\)">
                  <c:v>294</c:v>
                </c:pt>
                <c:pt idx="1093" formatCode="#,##0_);[Red]\(#,##0\)">
                  <c:v>288</c:v>
                </c:pt>
                <c:pt idx="1094" formatCode="#,##0_);[Red]\(#,##0\)">
                  <c:v>116</c:v>
                </c:pt>
                <c:pt idx="1095" formatCode="#,##0_);[Red]\(#,##0\)">
                  <c:v>353</c:v>
                </c:pt>
                <c:pt idx="1096" formatCode="#,##0_);[Red]\(#,##0\)">
                  <c:v>319</c:v>
                </c:pt>
                <c:pt idx="1097" formatCode="#,##0_);[Red]\(#,##0\)">
                  <c:v>286</c:v>
                </c:pt>
                <c:pt idx="1098" formatCode="#,##0_);[Red]\(#,##0\)">
                  <c:v>108</c:v>
                </c:pt>
                <c:pt idx="1099" formatCode="#,##0_);[Red]\(#,##0\)">
                  <c:v>324</c:v>
                </c:pt>
                <c:pt idx="1100" formatCode="#,##0_);[Red]\(#,##0\)">
                  <c:v>224</c:v>
                </c:pt>
                <c:pt idx="1101" formatCode="#,##0_);[Red]\(#,##0\)">
                  <c:v>91</c:v>
                </c:pt>
                <c:pt idx="1102" formatCode="#,##0_);[Red]\(#,##0\)">
                  <c:v>339</c:v>
                </c:pt>
                <c:pt idx="1103">
                  <c:v>247</c:v>
                </c:pt>
                <c:pt idx="1104">
                  <c:v>215</c:v>
                </c:pt>
                <c:pt idx="1105">
                  <c:v>192</c:v>
                </c:pt>
                <c:pt idx="1106">
                  <c:v>196</c:v>
                </c:pt>
                <c:pt idx="1107">
                  <c:v>176</c:v>
                </c:pt>
                <c:pt idx="1108">
                  <c:v>90</c:v>
                </c:pt>
                <c:pt idx="1109">
                  <c:v>251</c:v>
                </c:pt>
                <c:pt idx="1110">
                  <c:v>237</c:v>
                </c:pt>
                <c:pt idx="1111">
                  <c:v>211</c:v>
                </c:pt>
                <c:pt idx="1112">
                  <c:v>173</c:v>
                </c:pt>
                <c:pt idx="1113">
                  <c:v>172</c:v>
                </c:pt>
                <c:pt idx="1114">
                  <c:v>121</c:v>
                </c:pt>
                <c:pt idx="1115">
                  <c:v>58</c:v>
                </c:pt>
                <c:pt idx="1116">
                  <c:v>211</c:v>
                </c:pt>
                <c:pt idx="1117">
                  <c:v>154</c:v>
                </c:pt>
                <c:pt idx="1118">
                  <c:v>172</c:v>
                </c:pt>
                <c:pt idx="1119">
                  <c:v>122</c:v>
                </c:pt>
                <c:pt idx="1120">
                  <c:v>113</c:v>
                </c:pt>
                <c:pt idx="1121">
                  <c:v>112</c:v>
                </c:pt>
                <c:pt idx="1122">
                  <c:v>35</c:v>
                </c:pt>
                <c:pt idx="1123">
                  <c:v>171</c:v>
                </c:pt>
                <c:pt idx="1124">
                  <c:v>80</c:v>
                </c:pt>
                <c:pt idx="1125">
                  <c:v>151</c:v>
                </c:pt>
                <c:pt idx="1126">
                  <c:v>145</c:v>
                </c:pt>
                <c:pt idx="1127">
                  <c:v>147</c:v>
                </c:pt>
                <c:pt idx="1128">
                  <c:v>84</c:v>
                </c:pt>
                <c:pt idx="1129">
                  <c:v>40</c:v>
                </c:pt>
                <c:pt idx="1130">
                  <c:v>139</c:v>
                </c:pt>
                <c:pt idx="1131">
                  <c:v>133</c:v>
                </c:pt>
                <c:pt idx="1132">
                  <c:v>116</c:v>
                </c:pt>
                <c:pt idx="1133">
                  <c:v>121</c:v>
                </c:pt>
                <c:pt idx="1134">
                  <c:v>143</c:v>
                </c:pt>
                <c:pt idx="1135">
                  <c:v>120</c:v>
                </c:pt>
                <c:pt idx="1136">
                  <c:v>53</c:v>
                </c:pt>
                <c:pt idx="1137">
                  <c:v>181</c:v>
                </c:pt>
                <c:pt idx="1138">
                  <c:v>168</c:v>
                </c:pt>
                <c:pt idx="1139">
                  <c:v>124</c:v>
                </c:pt>
                <c:pt idx="1140">
                  <c:v>144</c:v>
                </c:pt>
                <c:pt idx="1141">
                  <c:v>143</c:v>
                </c:pt>
                <c:pt idx="1142">
                  <c:v>101</c:v>
                </c:pt>
                <c:pt idx="1143" formatCode="#,##0_);[Red]\(#,##0\)">
                  <c:v>45</c:v>
                </c:pt>
                <c:pt idx="1144" formatCode="#,##0_);[Red]\(#,##0\)">
                  <c:v>193</c:v>
                </c:pt>
                <c:pt idx="1145" formatCode="#,##0_);[Red]\(#,##0\)">
                  <c:v>109</c:v>
                </c:pt>
                <c:pt idx="1146" formatCode="#,##0_);[Red]\(#,##0\)">
                  <c:v>151</c:v>
                </c:pt>
                <c:pt idx="1147" formatCode="#,##0_);[Red]\(#,##0\)">
                  <c:v>115</c:v>
                </c:pt>
                <c:pt idx="1148" formatCode="#,##0_);[Red]\(#,##0\)">
                  <c:v>138</c:v>
                </c:pt>
                <c:pt idx="1149" formatCode="#,##0_);[Red]\(#,##0\)">
                  <c:v>119</c:v>
                </c:pt>
                <c:pt idx="1150" formatCode="#,##0_);[Red]\(#,##0\)">
                  <c:v>49</c:v>
                </c:pt>
                <c:pt idx="1151" formatCode="#,##0_);[Red]\(#,##0\)">
                  <c:v>211</c:v>
                </c:pt>
                <c:pt idx="1152" formatCode="#,##0_);[Red]\(#,##0\)">
                  <c:v>178</c:v>
                </c:pt>
                <c:pt idx="1153" formatCode="#,##0_);[Red]\(#,##0\)">
                  <c:v>165</c:v>
                </c:pt>
                <c:pt idx="1154" formatCode="#,##0_);[Red]\(#,##0\)">
                  <c:v>135</c:v>
                </c:pt>
                <c:pt idx="1155" formatCode="#,##0_);[Red]\(#,##0\)">
                  <c:v>170</c:v>
                </c:pt>
                <c:pt idx="1156" formatCode="#,##0_);[Red]\(#,##0\)">
                  <c:v>113</c:v>
                </c:pt>
                <c:pt idx="1157" formatCode="#,##0_);[Red]\(#,##0\)">
                  <c:v>49</c:v>
                </c:pt>
                <c:pt idx="1158" formatCode="#,##0_);[Red]\(#,##0\)">
                  <c:v>174</c:v>
                </c:pt>
                <c:pt idx="1159" formatCode="#,##0_);[Red]\(#,##0\)">
                  <c:v>174</c:v>
                </c:pt>
                <c:pt idx="1160" formatCode="#,##0_);[Red]\(#,##0\)">
                  <c:v>182</c:v>
                </c:pt>
              </c:numCache>
            </c:numRef>
          </c:val>
          <c:extLst>
            <c:ext xmlns:c16="http://schemas.microsoft.com/office/drawing/2014/chart" uri="{C3380CC4-5D6E-409C-BE32-E72D297353CC}">
              <c16:uniqueId val="{00000000-9B12-419B-B9FF-DE277262AFBB}"/>
            </c:ext>
          </c:extLst>
        </c:ser>
        <c:ser>
          <c:idx val="1"/>
          <c:order val="1"/>
          <c:tx>
            <c:strRef>
              <c:f>'患者発生状況（本部会議用）'!$C$4</c:f>
              <c:strCache>
                <c:ptCount val="1"/>
                <c:pt idx="0">
                  <c:v>宇都宮市</c:v>
                </c:pt>
              </c:strCache>
            </c:strRef>
          </c:tx>
          <c:spPr>
            <a:pattFill prst="ltUpDiag">
              <a:fgClr>
                <a:schemeClr val="tx1">
                  <a:lumMod val="95000"/>
                  <a:lumOff val="5000"/>
                </a:schemeClr>
              </a:fgClr>
              <a:bgClr>
                <a:schemeClr val="bg1"/>
              </a:bgClr>
            </a:pattFill>
            <a:ln w="6350">
              <a:solidFill>
                <a:schemeClr val="tx1"/>
              </a:solidFill>
            </a:ln>
            <a:effectLst/>
          </c:spPr>
          <c:invertIfNegative val="0"/>
          <c:dLbls>
            <c:delete val="1"/>
          </c:dLbls>
          <c:cat>
            <c:numRef>
              <c:f>'患者発生状況（本部会議用）'!$A$5:$A$1175</c:f>
              <c:numCache>
                <c:formatCode>m/d;@</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'患者発生状況（本部会議用）'!$C$5:$C$1175</c:f>
              <c:numCache>
                <c:formatCode>General</c:formatCode>
                <c:ptCount val="117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1</c:v>
                </c:pt>
                <c:pt idx="26">
                  <c:v>0</c:v>
                </c:pt>
                <c:pt idx="27">
                  <c:v>0</c:v>
                </c:pt>
                <c:pt idx="28">
                  <c:v>0</c:v>
                </c:pt>
                <c:pt idx="29">
                  <c:v>0</c:v>
                </c:pt>
                <c:pt idx="30">
                  <c:v>0</c:v>
                </c:pt>
                <c:pt idx="31">
                  <c:v>0</c:v>
                </c:pt>
                <c:pt idx="32">
                  <c:v>0</c:v>
                </c:pt>
                <c:pt idx="33">
                  <c:v>0</c:v>
                </c:pt>
                <c:pt idx="34">
                  <c:v>0</c:v>
                </c:pt>
                <c:pt idx="35">
                  <c:v>0</c:v>
                </c:pt>
                <c:pt idx="36">
                  <c:v>0</c:v>
                </c:pt>
                <c:pt idx="37">
                  <c:v>0</c:v>
                </c:pt>
                <c:pt idx="38">
                  <c:v>1</c:v>
                </c:pt>
                <c:pt idx="39">
                  <c:v>2</c:v>
                </c:pt>
                <c:pt idx="40">
                  <c:v>0</c:v>
                </c:pt>
                <c:pt idx="41">
                  <c:v>0</c:v>
                </c:pt>
                <c:pt idx="42">
                  <c:v>0</c:v>
                </c:pt>
                <c:pt idx="43">
                  <c:v>0</c:v>
                </c:pt>
                <c:pt idx="44">
                  <c:v>2</c:v>
                </c:pt>
                <c:pt idx="45">
                  <c:v>2</c:v>
                </c:pt>
                <c:pt idx="46">
                  <c:v>2</c:v>
                </c:pt>
                <c:pt idx="47">
                  <c:v>0</c:v>
                </c:pt>
                <c:pt idx="48">
                  <c:v>0</c:v>
                </c:pt>
                <c:pt idx="49">
                  <c:v>0</c:v>
                </c:pt>
                <c:pt idx="50">
                  <c:v>0</c:v>
                </c:pt>
                <c:pt idx="51">
                  <c:v>0</c:v>
                </c:pt>
                <c:pt idx="52">
                  <c:v>1</c:v>
                </c:pt>
                <c:pt idx="53">
                  <c:v>1</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1</c:v>
                </c:pt>
                <c:pt idx="76">
                  <c:v>1</c:v>
                </c:pt>
                <c:pt idx="77">
                  <c:v>0</c:v>
                </c:pt>
                <c:pt idx="78">
                  <c:v>0</c:v>
                </c:pt>
                <c:pt idx="79">
                  <c:v>0</c:v>
                </c:pt>
                <c:pt idx="80">
                  <c:v>1</c:v>
                </c:pt>
                <c:pt idx="81">
                  <c:v>0</c:v>
                </c:pt>
                <c:pt idx="82">
                  <c:v>1</c:v>
                </c:pt>
                <c:pt idx="83">
                  <c:v>2</c:v>
                </c:pt>
                <c:pt idx="84">
                  <c:v>0</c:v>
                </c:pt>
                <c:pt idx="85">
                  <c:v>0</c:v>
                </c:pt>
                <c:pt idx="86">
                  <c:v>1</c:v>
                </c:pt>
                <c:pt idx="87">
                  <c:v>1</c:v>
                </c:pt>
                <c:pt idx="88">
                  <c:v>2</c:v>
                </c:pt>
                <c:pt idx="89">
                  <c:v>0</c:v>
                </c:pt>
                <c:pt idx="90">
                  <c:v>0</c:v>
                </c:pt>
                <c:pt idx="91">
                  <c:v>0</c:v>
                </c:pt>
                <c:pt idx="92">
                  <c:v>0</c:v>
                </c:pt>
                <c:pt idx="93">
                  <c:v>1</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2</c:v>
                </c:pt>
                <c:pt idx="128">
                  <c:v>0</c:v>
                </c:pt>
                <c:pt idx="129">
                  <c:v>1</c:v>
                </c:pt>
                <c:pt idx="130">
                  <c:v>3</c:v>
                </c:pt>
                <c:pt idx="131">
                  <c:v>2</c:v>
                </c:pt>
                <c:pt idx="132">
                  <c:v>1</c:v>
                </c:pt>
                <c:pt idx="133">
                  <c:v>0</c:v>
                </c:pt>
                <c:pt idx="134">
                  <c:v>1</c:v>
                </c:pt>
                <c:pt idx="135">
                  <c:v>0</c:v>
                </c:pt>
                <c:pt idx="136">
                  <c:v>1</c:v>
                </c:pt>
                <c:pt idx="137">
                  <c:v>1</c:v>
                </c:pt>
                <c:pt idx="138">
                  <c:v>0</c:v>
                </c:pt>
                <c:pt idx="139">
                  <c:v>0</c:v>
                </c:pt>
                <c:pt idx="140">
                  <c:v>0</c:v>
                </c:pt>
                <c:pt idx="141">
                  <c:v>0</c:v>
                </c:pt>
                <c:pt idx="142">
                  <c:v>1</c:v>
                </c:pt>
                <c:pt idx="143">
                  <c:v>0</c:v>
                </c:pt>
                <c:pt idx="144">
                  <c:v>1</c:v>
                </c:pt>
                <c:pt idx="145">
                  <c:v>3</c:v>
                </c:pt>
                <c:pt idx="146">
                  <c:v>1</c:v>
                </c:pt>
                <c:pt idx="147">
                  <c:v>1</c:v>
                </c:pt>
                <c:pt idx="148">
                  <c:v>1</c:v>
                </c:pt>
                <c:pt idx="149">
                  <c:v>2</c:v>
                </c:pt>
                <c:pt idx="150">
                  <c:v>1</c:v>
                </c:pt>
                <c:pt idx="151">
                  <c:v>3</c:v>
                </c:pt>
                <c:pt idx="152">
                  <c:v>0</c:v>
                </c:pt>
                <c:pt idx="153">
                  <c:v>1</c:v>
                </c:pt>
                <c:pt idx="154">
                  <c:v>0</c:v>
                </c:pt>
                <c:pt idx="155">
                  <c:v>3</c:v>
                </c:pt>
                <c:pt idx="156">
                  <c:v>1</c:v>
                </c:pt>
                <c:pt idx="157">
                  <c:v>2</c:v>
                </c:pt>
                <c:pt idx="158">
                  <c:v>10</c:v>
                </c:pt>
                <c:pt idx="159">
                  <c:v>3</c:v>
                </c:pt>
                <c:pt idx="160">
                  <c:v>1</c:v>
                </c:pt>
                <c:pt idx="161">
                  <c:v>0</c:v>
                </c:pt>
                <c:pt idx="162">
                  <c:v>3</c:v>
                </c:pt>
                <c:pt idx="163">
                  <c:v>2</c:v>
                </c:pt>
                <c:pt idx="164">
                  <c:v>8</c:v>
                </c:pt>
                <c:pt idx="165">
                  <c:v>7</c:v>
                </c:pt>
                <c:pt idx="166">
                  <c:v>3</c:v>
                </c:pt>
                <c:pt idx="167">
                  <c:v>3</c:v>
                </c:pt>
                <c:pt idx="168">
                  <c:v>3</c:v>
                </c:pt>
                <c:pt idx="169">
                  <c:v>2</c:v>
                </c:pt>
                <c:pt idx="170">
                  <c:v>0</c:v>
                </c:pt>
                <c:pt idx="171">
                  <c:v>0</c:v>
                </c:pt>
                <c:pt idx="172">
                  <c:v>5</c:v>
                </c:pt>
                <c:pt idx="173">
                  <c:v>2</c:v>
                </c:pt>
                <c:pt idx="174">
                  <c:v>0</c:v>
                </c:pt>
                <c:pt idx="175">
                  <c:v>2</c:v>
                </c:pt>
                <c:pt idx="176">
                  <c:v>2</c:v>
                </c:pt>
                <c:pt idx="177">
                  <c:v>0</c:v>
                </c:pt>
                <c:pt idx="178">
                  <c:v>2</c:v>
                </c:pt>
                <c:pt idx="179">
                  <c:v>1</c:v>
                </c:pt>
                <c:pt idx="180">
                  <c:v>2</c:v>
                </c:pt>
                <c:pt idx="181">
                  <c:v>1</c:v>
                </c:pt>
                <c:pt idx="182">
                  <c:v>0</c:v>
                </c:pt>
                <c:pt idx="183">
                  <c:v>1</c:v>
                </c:pt>
                <c:pt idx="184">
                  <c:v>0</c:v>
                </c:pt>
                <c:pt idx="185">
                  <c:v>0</c:v>
                </c:pt>
                <c:pt idx="186">
                  <c:v>1</c:v>
                </c:pt>
                <c:pt idx="187">
                  <c:v>0</c:v>
                </c:pt>
                <c:pt idx="188">
                  <c:v>2</c:v>
                </c:pt>
                <c:pt idx="189">
                  <c:v>0</c:v>
                </c:pt>
                <c:pt idx="190">
                  <c:v>0</c:v>
                </c:pt>
                <c:pt idx="191">
                  <c:v>0</c:v>
                </c:pt>
                <c:pt idx="192">
                  <c:v>0</c:v>
                </c:pt>
                <c:pt idx="193">
                  <c:v>1</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1</c:v>
                </c:pt>
                <c:pt idx="215">
                  <c:v>2</c:v>
                </c:pt>
                <c:pt idx="216">
                  <c:v>1</c:v>
                </c:pt>
                <c:pt idx="217">
                  <c:v>0</c:v>
                </c:pt>
                <c:pt idx="218">
                  <c:v>0</c:v>
                </c:pt>
                <c:pt idx="219">
                  <c:v>0</c:v>
                </c:pt>
                <c:pt idx="220">
                  <c:v>0</c:v>
                </c:pt>
                <c:pt idx="221">
                  <c:v>0</c:v>
                </c:pt>
                <c:pt idx="222">
                  <c:v>0</c:v>
                </c:pt>
                <c:pt idx="223">
                  <c:v>0</c:v>
                </c:pt>
                <c:pt idx="224">
                  <c:v>1</c:v>
                </c:pt>
                <c:pt idx="225">
                  <c:v>0</c:v>
                </c:pt>
                <c:pt idx="226">
                  <c:v>0</c:v>
                </c:pt>
                <c:pt idx="227">
                  <c:v>0</c:v>
                </c:pt>
                <c:pt idx="228">
                  <c:v>0</c:v>
                </c:pt>
                <c:pt idx="229">
                  <c:v>0</c:v>
                </c:pt>
                <c:pt idx="230">
                  <c:v>0</c:v>
                </c:pt>
                <c:pt idx="231">
                  <c:v>0</c:v>
                </c:pt>
                <c:pt idx="232">
                  <c:v>0</c:v>
                </c:pt>
                <c:pt idx="233">
                  <c:v>0</c:v>
                </c:pt>
                <c:pt idx="234">
                  <c:v>0</c:v>
                </c:pt>
                <c:pt idx="235">
                  <c:v>1</c:v>
                </c:pt>
                <c:pt idx="236">
                  <c:v>0</c:v>
                </c:pt>
                <c:pt idx="237">
                  <c:v>1</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1</c:v>
                </c:pt>
                <c:pt idx="252">
                  <c:v>0</c:v>
                </c:pt>
                <c:pt idx="253">
                  <c:v>0</c:v>
                </c:pt>
                <c:pt idx="254">
                  <c:v>0</c:v>
                </c:pt>
                <c:pt idx="255">
                  <c:v>0</c:v>
                </c:pt>
                <c:pt idx="256">
                  <c:v>0</c:v>
                </c:pt>
                <c:pt idx="257">
                  <c:v>1</c:v>
                </c:pt>
                <c:pt idx="258">
                  <c:v>1</c:v>
                </c:pt>
                <c:pt idx="259">
                  <c:v>0</c:v>
                </c:pt>
                <c:pt idx="260">
                  <c:v>0</c:v>
                </c:pt>
                <c:pt idx="261">
                  <c:v>1</c:v>
                </c:pt>
                <c:pt idx="262">
                  <c:v>2</c:v>
                </c:pt>
                <c:pt idx="263">
                  <c:v>1</c:v>
                </c:pt>
                <c:pt idx="264">
                  <c:v>0</c:v>
                </c:pt>
                <c:pt idx="265">
                  <c:v>1</c:v>
                </c:pt>
                <c:pt idx="266">
                  <c:v>2</c:v>
                </c:pt>
                <c:pt idx="267">
                  <c:v>2</c:v>
                </c:pt>
                <c:pt idx="268">
                  <c:v>1</c:v>
                </c:pt>
                <c:pt idx="269">
                  <c:v>2</c:v>
                </c:pt>
                <c:pt idx="270">
                  <c:v>2</c:v>
                </c:pt>
                <c:pt idx="271">
                  <c:v>4</c:v>
                </c:pt>
                <c:pt idx="272">
                  <c:v>3</c:v>
                </c:pt>
                <c:pt idx="273">
                  <c:v>3</c:v>
                </c:pt>
                <c:pt idx="274">
                  <c:v>4</c:v>
                </c:pt>
                <c:pt idx="275">
                  <c:v>1</c:v>
                </c:pt>
                <c:pt idx="276">
                  <c:v>5</c:v>
                </c:pt>
                <c:pt idx="277">
                  <c:v>8</c:v>
                </c:pt>
                <c:pt idx="278">
                  <c:v>3</c:v>
                </c:pt>
                <c:pt idx="279">
                  <c:v>3</c:v>
                </c:pt>
                <c:pt idx="280">
                  <c:v>2</c:v>
                </c:pt>
                <c:pt idx="281">
                  <c:v>4</c:v>
                </c:pt>
                <c:pt idx="282">
                  <c:v>1</c:v>
                </c:pt>
                <c:pt idx="283">
                  <c:v>5</c:v>
                </c:pt>
                <c:pt idx="284">
                  <c:v>2</c:v>
                </c:pt>
                <c:pt idx="285">
                  <c:v>1</c:v>
                </c:pt>
                <c:pt idx="286">
                  <c:v>3</c:v>
                </c:pt>
                <c:pt idx="287">
                  <c:v>2</c:v>
                </c:pt>
                <c:pt idx="288">
                  <c:v>1</c:v>
                </c:pt>
                <c:pt idx="289">
                  <c:v>4</c:v>
                </c:pt>
                <c:pt idx="290">
                  <c:v>2</c:v>
                </c:pt>
                <c:pt idx="291">
                  <c:v>9</c:v>
                </c:pt>
                <c:pt idx="292">
                  <c:v>7</c:v>
                </c:pt>
                <c:pt idx="293">
                  <c:v>2</c:v>
                </c:pt>
                <c:pt idx="294">
                  <c:v>1</c:v>
                </c:pt>
                <c:pt idx="295">
                  <c:v>5</c:v>
                </c:pt>
                <c:pt idx="296">
                  <c:v>7</c:v>
                </c:pt>
                <c:pt idx="297">
                  <c:v>10</c:v>
                </c:pt>
                <c:pt idx="298">
                  <c:v>6</c:v>
                </c:pt>
                <c:pt idx="299">
                  <c:v>8</c:v>
                </c:pt>
                <c:pt idx="300">
                  <c:v>6</c:v>
                </c:pt>
                <c:pt idx="301">
                  <c:v>0</c:v>
                </c:pt>
                <c:pt idx="302">
                  <c:v>3</c:v>
                </c:pt>
                <c:pt idx="303">
                  <c:v>10</c:v>
                </c:pt>
                <c:pt idx="304">
                  <c:v>4</c:v>
                </c:pt>
                <c:pt idx="305">
                  <c:v>8</c:v>
                </c:pt>
                <c:pt idx="306">
                  <c:v>13</c:v>
                </c:pt>
                <c:pt idx="307">
                  <c:v>20</c:v>
                </c:pt>
                <c:pt idx="308">
                  <c:v>13</c:v>
                </c:pt>
                <c:pt idx="309">
                  <c:v>16</c:v>
                </c:pt>
                <c:pt idx="310">
                  <c:v>31</c:v>
                </c:pt>
                <c:pt idx="311">
                  <c:v>20</c:v>
                </c:pt>
                <c:pt idx="312">
                  <c:v>40</c:v>
                </c:pt>
                <c:pt idx="313">
                  <c:v>46</c:v>
                </c:pt>
                <c:pt idx="314">
                  <c:v>17</c:v>
                </c:pt>
                <c:pt idx="315">
                  <c:v>34</c:v>
                </c:pt>
                <c:pt idx="316">
                  <c:v>37</c:v>
                </c:pt>
                <c:pt idx="317">
                  <c:v>54</c:v>
                </c:pt>
                <c:pt idx="318">
                  <c:v>79</c:v>
                </c:pt>
                <c:pt idx="319">
                  <c:v>51</c:v>
                </c:pt>
                <c:pt idx="320">
                  <c:v>72</c:v>
                </c:pt>
                <c:pt idx="321">
                  <c:v>62</c:v>
                </c:pt>
                <c:pt idx="322">
                  <c:v>50</c:v>
                </c:pt>
                <c:pt idx="323">
                  <c:v>37</c:v>
                </c:pt>
                <c:pt idx="324">
                  <c:v>44</c:v>
                </c:pt>
                <c:pt idx="325">
                  <c:v>50</c:v>
                </c:pt>
                <c:pt idx="326">
                  <c:v>36</c:v>
                </c:pt>
                <c:pt idx="327">
                  <c:v>51</c:v>
                </c:pt>
                <c:pt idx="328">
                  <c:v>44</c:v>
                </c:pt>
                <c:pt idx="329">
                  <c:v>19</c:v>
                </c:pt>
                <c:pt idx="330">
                  <c:v>35</c:v>
                </c:pt>
                <c:pt idx="331">
                  <c:v>27</c:v>
                </c:pt>
                <c:pt idx="332">
                  <c:v>24</c:v>
                </c:pt>
                <c:pt idx="333">
                  <c:v>14</c:v>
                </c:pt>
                <c:pt idx="334">
                  <c:v>29</c:v>
                </c:pt>
                <c:pt idx="335">
                  <c:v>20</c:v>
                </c:pt>
                <c:pt idx="336">
                  <c:v>12</c:v>
                </c:pt>
                <c:pt idx="337">
                  <c:v>5</c:v>
                </c:pt>
                <c:pt idx="338">
                  <c:v>4</c:v>
                </c:pt>
                <c:pt idx="339">
                  <c:v>22</c:v>
                </c:pt>
                <c:pt idx="340">
                  <c:v>10</c:v>
                </c:pt>
                <c:pt idx="341">
                  <c:v>13</c:v>
                </c:pt>
                <c:pt idx="342">
                  <c:v>22</c:v>
                </c:pt>
                <c:pt idx="343">
                  <c:v>6</c:v>
                </c:pt>
                <c:pt idx="344">
                  <c:v>2</c:v>
                </c:pt>
                <c:pt idx="345">
                  <c:v>2</c:v>
                </c:pt>
                <c:pt idx="346">
                  <c:v>6</c:v>
                </c:pt>
                <c:pt idx="347">
                  <c:v>6</c:v>
                </c:pt>
                <c:pt idx="348">
                  <c:v>12</c:v>
                </c:pt>
                <c:pt idx="349">
                  <c:v>10</c:v>
                </c:pt>
                <c:pt idx="350">
                  <c:v>3</c:v>
                </c:pt>
                <c:pt idx="351">
                  <c:v>4</c:v>
                </c:pt>
                <c:pt idx="352">
                  <c:v>1</c:v>
                </c:pt>
                <c:pt idx="353">
                  <c:v>4</c:v>
                </c:pt>
                <c:pt idx="354">
                  <c:v>7</c:v>
                </c:pt>
                <c:pt idx="355">
                  <c:v>1</c:v>
                </c:pt>
                <c:pt idx="356">
                  <c:v>8</c:v>
                </c:pt>
                <c:pt idx="357">
                  <c:v>2</c:v>
                </c:pt>
                <c:pt idx="358">
                  <c:v>0</c:v>
                </c:pt>
                <c:pt idx="359">
                  <c:v>2</c:v>
                </c:pt>
                <c:pt idx="360">
                  <c:v>0</c:v>
                </c:pt>
                <c:pt idx="361">
                  <c:v>2</c:v>
                </c:pt>
                <c:pt idx="362">
                  <c:v>4</c:v>
                </c:pt>
                <c:pt idx="363">
                  <c:v>1</c:v>
                </c:pt>
                <c:pt idx="364">
                  <c:v>5</c:v>
                </c:pt>
                <c:pt idx="365">
                  <c:v>2</c:v>
                </c:pt>
                <c:pt idx="366">
                  <c:v>0</c:v>
                </c:pt>
                <c:pt idx="367">
                  <c:v>3</c:v>
                </c:pt>
                <c:pt idx="368">
                  <c:v>2</c:v>
                </c:pt>
                <c:pt idx="369">
                  <c:v>6</c:v>
                </c:pt>
                <c:pt idx="370">
                  <c:v>1</c:v>
                </c:pt>
                <c:pt idx="371">
                  <c:v>1</c:v>
                </c:pt>
                <c:pt idx="372">
                  <c:v>1</c:v>
                </c:pt>
                <c:pt idx="373">
                  <c:v>3</c:v>
                </c:pt>
                <c:pt idx="374">
                  <c:v>0</c:v>
                </c:pt>
                <c:pt idx="375">
                  <c:v>0</c:v>
                </c:pt>
                <c:pt idx="376">
                  <c:v>1</c:v>
                </c:pt>
                <c:pt idx="377">
                  <c:v>1</c:v>
                </c:pt>
                <c:pt idx="378">
                  <c:v>5</c:v>
                </c:pt>
                <c:pt idx="379">
                  <c:v>1</c:v>
                </c:pt>
                <c:pt idx="380">
                  <c:v>3</c:v>
                </c:pt>
                <c:pt idx="381">
                  <c:v>0</c:v>
                </c:pt>
                <c:pt idx="382">
                  <c:v>2</c:v>
                </c:pt>
                <c:pt idx="383">
                  <c:v>2</c:v>
                </c:pt>
                <c:pt idx="384">
                  <c:v>1</c:v>
                </c:pt>
                <c:pt idx="385">
                  <c:v>2</c:v>
                </c:pt>
                <c:pt idx="386">
                  <c:v>2</c:v>
                </c:pt>
                <c:pt idx="387">
                  <c:v>0</c:v>
                </c:pt>
                <c:pt idx="388">
                  <c:v>2</c:v>
                </c:pt>
                <c:pt idx="389">
                  <c:v>4</c:v>
                </c:pt>
                <c:pt idx="390">
                  <c:v>2</c:v>
                </c:pt>
                <c:pt idx="391">
                  <c:v>3</c:v>
                </c:pt>
                <c:pt idx="392">
                  <c:v>0</c:v>
                </c:pt>
                <c:pt idx="393">
                  <c:v>0</c:v>
                </c:pt>
                <c:pt idx="394">
                  <c:v>3</c:v>
                </c:pt>
                <c:pt idx="395">
                  <c:v>0</c:v>
                </c:pt>
                <c:pt idx="396">
                  <c:v>0</c:v>
                </c:pt>
                <c:pt idx="397">
                  <c:v>3</c:v>
                </c:pt>
                <c:pt idx="398">
                  <c:v>10</c:v>
                </c:pt>
                <c:pt idx="399">
                  <c:v>4</c:v>
                </c:pt>
                <c:pt idx="400">
                  <c:v>3</c:v>
                </c:pt>
                <c:pt idx="401">
                  <c:v>3</c:v>
                </c:pt>
                <c:pt idx="402">
                  <c:v>7</c:v>
                </c:pt>
                <c:pt idx="403">
                  <c:v>4</c:v>
                </c:pt>
                <c:pt idx="404">
                  <c:v>2</c:v>
                </c:pt>
                <c:pt idx="405">
                  <c:v>3</c:v>
                </c:pt>
                <c:pt idx="406">
                  <c:v>3</c:v>
                </c:pt>
                <c:pt idx="407">
                  <c:v>5</c:v>
                </c:pt>
                <c:pt idx="408">
                  <c:v>7</c:v>
                </c:pt>
                <c:pt idx="409">
                  <c:v>3</c:v>
                </c:pt>
                <c:pt idx="410">
                  <c:v>9</c:v>
                </c:pt>
                <c:pt idx="411">
                  <c:v>5</c:v>
                </c:pt>
                <c:pt idx="412">
                  <c:v>10</c:v>
                </c:pt>
                <c:pt idx="413">
                  <c:v>4</c:v>
                </c:pt>
                <c:pt idx="414">
                  <c:v>0</c:v>
                </c:pt>
                <c:pt idx="415">
                  <c:v>5</c:v>
                </c:pt>
                <c:pt idx="416">
                  <c:v>7</c:v>
                </c:pt>
                <c:pt idx="417">
                  <c:v>1</c:v>
                </c:pt>
                <c:pt idx="418">
                  <c:v>2</c:v>
                </c:pt>
                <c:pt idx="419">
                  <c:v>3</c:v>
                </c:pt>
                <c:pt idx="420">
                  <c:v>11</c:v>
                </c:pt>
                <c:pt idx="421">
                  <c:v>3</c:v>
                </c:pt>
                <c:pt idx="422">
                  <c:v>5</c:v>
                </c:pt>
                <c:pt idx="423">
                  <c:v>11</c:v>
                </c:pt>
                <c:pt idx="424">
                  <c:v>6</c:v>
                </c:pt>
                <c:pt idx="425">
                  <c:v>5</c:v>
                </c:pt>
                <c:pt idx="426">
                  <c:v>3</c:v>
                </c:pt>
                <c:pt idx="427">
                  <c:v>4</c:v>
                </c:pt>
                <c:pt idx="428">
                  <c:v>3</c:v>
                </c:pt>
                <c:pt idx="429" formatCode="#,##0_);[Red]\(#,##0\)">
                  <c:v>9</c:v>
                </c:pt>
                <c:pt idx="430" formatCode="#,##0_);[Red]\(#,##0\)">
                  <c:v>9</c:v>
                </c:pt>
                <c:pt idx="431" formatCode="#,##0_);[Red]\(#,##0\)">
                  <c:v>9</c:v>
                </c:pt>
                <c:pt idx="432" formatCode="#,##0_);[Red]\(#,##0\)">
                  <c:v>2</c:v>
                </c:pt>
                <c:pt idx="433" formatCode="#,##0_);[Red]\(#,##0\)">
                  <c:v>10</c:v>
                </c:pt>
                <c:pt idx="434" formatCode="#,##0_);[Red]\(#,##0\)">
                  <c:v>5</c:v>
                </c:pt>
                <c:pt idx="435" formatCode="#,##0_);[Red]\(#,##0\)">
                  <c:v>5</c:v>
                </c:pt>
                <c:pt idx="436" formatCode="#,##0_);[Red]\(#,##0\)">
                  <c:v>7</c:v>
                </c:pt>
                <c:pt idx="437" formatCode="#,##0_);[Red]\(#,##0\)">
                  <c:v>5</c:v>
                </c:pt>
                <c:pt idx="438" formatCode="#,##0_);[Red]\(#,##0\)">
                  <c:v>8</c:v>
                </c:pt>
                <c:pt idx="439" formatCode="#,##0_);[Red]\(#,##0\)">
                  <c:v>7</c:v>
                </c:pt>
                <c:pt idx="440" formatCode="#,##0_);[Red]\(#,##0\)">
                  <c:v>17</c:v>
                </c:pt>
                <c:pt idx="441" formatCode="#,##0_);[Red]\(#,##0\)">
                  <c:v>18</c:v>
                </c:pt>
                <c:pt idx="442" formatCode="#,##0_);[Red]\(#,##0\)">
                  <c:v>11</c:v>
                </c:pt>
                <c:pt idx="443" formatCode="#,##0_);[Red]\(#,##0\)">
                  <c:v>16</c:v>
                </c:pt>
                <c:pt idx="444" formatCode="#,##0_);[Red]\(#,##0\)">
                  <c:v>11</c:v>
                </c:pt>
                <c:pt idx="445" formatCode="#,##0_);[Red]\(#,##0\)">
                  <c:v>24</c:v>
                </c:pt>
                <c:pt idx="446" formatCode="#,##0_);[Red]\(#,##0\)">
                  <c:v>23</c:v>
                </c:pt>
                <c:pt idx="447" formatCode="#,##0_);[Red]\(#,##0\)">
                  <c:v>24</c:v>
                </c:pt>
                <c:pt idx="448" formatCode="#,##0_);[Red]\(#,##0\)">
                  <c:v>12</c:v>
                </c:pt>
                <c:pt idx="449" formatCode="#,##0_);[Red]\(#,##0\)">
                  <c:v>8</c:v>
                </c:pt>
                <c:pt idx="450" formatCode="#,##0_);[Red]\(#,##0\)">
                  <c:v>18</c:v>
                </c:pt>
                <c:pt idx="451" formatCode="#,##0_);[Red]\(#,##0\)">
                  <c:v>17</c:v>
                </c:pt>
                <c:pt idx="452" formatCode="#,##0_);[Red]\(#,##0\)">
                  <c:v>15</c:v>
                </c:pt>
                <c:pt idx="453" formatCode="#,##0_);[Red]\(#,##0\)">
                  <c:v>13</c:v>
                </c:pt>
                <c:pt idx="454" formatCode="#,##0_);[Red]\(#,##0\)">
                  <c:v>8</c:v>
                </c:pt>
                <c:pt idx="455" formatCode="#,##0_);[Red]\(#,##0\)">
                  <c:v>13</c:v>
                </c:pt>
                <c:pt idx="456" formatCode="#,##0_);[Red]\(#,##0\)">
                  <c:v>10</c:v>
                </c:pt>
                <c:pt idx="457" formatCode="#,##0_);[Red]\(#,##0\)">
                  <c:v>18</c:v>
                </c:pt>
                <c:pt idx="458" formatCode="#,##0_);[Red]\(#,##0\)">
                  <c:v>16</c:v>
                </c:pt>
                <c:pt idx="459" formatCode="#,##0_);[Red]\(#,##0\)">
                  <c:v>17</c:v>
                </c:pt>
                <c:pt idx="460" formatCode="#,##0_);[Red]\(#,##0\)">
                  <c:v>20</c:v>
                </c:pt>
                <c:pt idx="461" formatCode="#,##0_);[Red]\(#,##0\)">
                  <c:v>19</c:v>
                </c:pt>
                <c:pt idx="462" formatCode="#,##0_);[Red]\(#,##0\)">
                  <c:v>12</c:v>
                </c:pt>
                <c:pt idx="463" formatCode="#,##0_);[Red]\(#,##0\)">
                  <c:v>12</c:v>
                </c:pt>
                <c:pt idx="464" formatCode="#,##0_);[Red]\(#,##0\)">
                  <c:v>16</c:v>
                </c:pt>
                <c:pt idx="465" formatCode="#,##0_);[Red]\(#,##0\)">
                  <c:v>7</c:v>
                </c:pt>
                <c:pt idx="466" formatCode="#,##0_);[Red]\(#,##0\)">
                  <c:v>16</c:v>
                </c:pt>
                <c:pt idx="467" formatCode="#,##0_);[Red]\(#,##0\)">
                  <c:v>15</c:v>
                </c:pt>
                <c:pt idx="468" formatCode="#,##0_);[Red]\(#,##0\)">
                  <c:v>11</c:v>
                </c:pt>
                <c:pt idx="469" formatCode="#,##0_);[Red]\(#,##0\)">
                  <c:v>9</c:v>
                </c:pt>
                <c:pt idx="470" formatCode="#,##0_);[Red]\(#,##0\)">
                  <c:v>2</c:v>
                </c:pt>
                <c:pt idx="471" formatCode="#,##0_);[Red]\(#,##0\)">
                  <c:v>23</c:v>
                </c:pt>
                <c:pt idx="472" formatCode="#,##0_);[Red]\(#,##0\)">
                  <c:v>16</c:v>
                </c:pt>
                <c:pt idx="473" formatCode="#,##0_);[Red]\(#,##0\)">
                  <c:v>11</c:v>
                </c:pt>
                <c:pt idx="474" formatCode="#,##0_);[Red]\(#,##0\)">
                  <c:v>21</c:v>
                </c:pt>
                <c:pt idx="475" formatCode="#,##0_);[Red]\(#,##0\)">
                  <c:v>18</c:v>
                </c:pt>
                <c:pt idx="476" formatCode="#,##0_);[Red]\(#,##0\)">
                  <c:v>7</c:v>
                </c:pt>
                <c:pt idx="477" formatCode="#,##0_);[Red]\(#,##0\)">
                  <c:v>8</c:v>
                </c:pt>
                <c:pt idx="478" formatCode="#,##0_);[Red]\(#,##0\)">
                  <c:v>18</c:v>
                </c:pt>
                <c:pt idx="479" formatCode="#,##0_);[Red]\(#,##0\)">
                  <c:v>10</c:v>
                </c:pt>
                <c:pt idx="480" formatCode="#,##0_);[Red]\(#,##0\)">
                  <c:v>10</c:v>
                </c:pt>
                <c:pt idx="481" formatCode="#,##0_);[Red]\(#,##0\)">
                  <c:v>12</c:v>
                </c:pt>
                <c:pt idx="482" formatCode="#,##0_);[Red]\(#,##0\)">
                  <c:v>12</c:v>
                </c:pt>
                <c:pt idx="483" formatCode="#,##0_);[Red]\(#,##0\)">
                  <c:v>11</c:v>
                </c:pt>
                <c:pt idx="484" formatCode="#,##0_);[Red]\(#,##0\)">
                  <c:v>4</c:v>
                </c:pt>
                <c:pt idx="485" formatCode="#,##0_);[Red]\(#,##0\)">
                  <c:v>18</c:v>
                </c:pt>
                <c:pt idx="486" formatCode="#,##0_);[Red]\(#,##0\)">
                  <c:v>22</c:v>
                </c:pt>
                <c:pt idx="487" formatCode="#,##0_);[Red]\(#,##0\)">
                  <c:v>14</c:v>
                </c:pt>
                <c:pt idx="488" formatCode="#,##0_);[Red]\(#,##0\)">
                  <c:v>16</c:v>
                </c:pt>
                <c:pt idx="489" formatCode="#,##0_);[Red]\(#,##0\)">
                  <c:v>16</c:v>
                </c:pt>
                <c:pt idx="490" formatCode="#,##0_);[Red]\(#,##0\)">
                  <c:v>20</c:v>
                </c:pt>
                <c:pt idx="491" formatCode="#,##0_);[Red]\(#,##0\)">
                  <c:v>20</c:v>
                </c:pt>
                <c:pt idx="492" formatCode="#,##0_);[Red]\(#,##0\)">
                  <c:v>21</c:v>
                </c:pt>
                <c:pt idx="493" formatCode="#,##0_);[Red]\(#,##0\)">
                  <c:v>7</c:v>
                </c:pt>
                <c:pt idx="494" formatCode="#,##0_);[Red]\(#,##0\)">
                  <c:v>19</c:v>
                </c:pt>
                <c:pt idx="495" formatCode="#,##0_);[Red]\(#,##0\)">
                  <c:v>19</c:v>
                </c:pt>
                <c:pt idx="496" formatCode="#,##0_);[Red]\(#,##0\)">
                  <c:v>19</c:v>
                </c:pt>
                <c:pt idx="497" formatCode="#,##0_);[Red]\(#,##0\)">
                  <c:v>16</c:v>
                </c:pt>
                <c:pt idx="498" formatCode="#,##0_);[Red]\(#,##0\)">
                  <c:v>6</c:v>
                </c:pt>
                <c:pt idx="499" formatCode="#,##0_);[Red]\(#,##0\)">
                  <c:v>9</c:v>
                </c:pt>
                <c:pt idx="500" formatCode="#,##0_);[Red]\(#,##0\)">
                  <c:v>12</c:v>
                </c:pt>
                <c:pt idx="501" formatCode="#,##0_);[Red]\(#,##0\)">
                  <c:v>5</c:v>
                </c:pt>
                <c:pt idx="502" formatCode="#,##0_);[Red]\(#,##0\)">
                  <c:v>8</c:v>
                </c:pt>
                <c:pt idx="503" formatCode="#,##0_);[Red]\(#,##0\)">
                  <c:v>9</c:v>
                </c:pt>
                <c:pt idx="504" formatCode="#,##0_);[Red]\(#,##0\)">
                  <c:v>9</c:v>
                </c:pt>
                <c:pt idx="505" formatCode="#,##0_);[Red]\(#,##0\)">
                  <c:v>4</c:v>
                </c:pt>
                <c:pt idx="506" formatCode="#,##0_);[Red]\(#,##0\)">
                  <c:v>15</c:v>
                </c:pt>
                <c:pt idx="507" formatCode="#,##0_);[Red]\(#,##0\)">
                  <c:v>6</c:v>
                </c:pt>
                <c:pt idx="508" formatCode="#,##0_);[Red]\(#,##0\)">
                  <c:v>5</c:v>
                </c:pt>
                <c:pt idx="509" formatCode="#,##0_);[Red]\(#,##0\)">
                  <c:v>3</c:v>
                </c:pt>
                <c:pt idx="510" formatCode="#,##0_);[Red]\(#,##0\)">
                  <c:v>15</c:v>
                </c:pt>
                <c:pt idx="511" formatCode="#,##0_);[Red]\(#,##0\)">
                  <c:v>11</c:v>
                </c:pt>
                <c:pt idx="512" formatCode="#,##0_);[Red]\(#,##0\)">
                  <c:v>8</c:v>
                </c:pt>
                <c:pt idx="513" formatCode="#,##0_);[Red]\(#,##0\)">
                  <c:v>9</c:v>
                </c:pt>
                <c:pt idx="514" formatCode="#,##0_);[Red]\(#,##0\)">
                  <c:v>13</c:v>
                </c:pt>
                <c:pt idx="515" formatCode="#,##0_);[Red]\(#,##0\)">
                  <c:v>17</c:v>
                </c:pt>
                <c:pt idx="516" formatCode="#,##0_);[Red]\(#,##0\)">
                  <c:v>5</c:v>
                </c:pt>
                <c:pt idx="517" formatCode="#,##0_);[Red]\(#,##0\)">
                  <c:v>17</c:v>
                </c:pt>
                <c:pt idx="518" formatCode="#,##0_);[Red]\(#,##0\)">
                  <c:v>22</c:v>
                </c:pt>
                <c:pt idx="519" formatCode="#,##0_);[Red]\(#,##0\)">
                  <c:v>8</c:v>
                </c:pt>
                <c:pt idx="520" formatCode="#,##0_);[Red]\(#,##0\)">
                  <c:v>35</c:v>
                </c:pt>
                <c:pt idx="521" formatCode="#,##0_);[Red]\(#,##0\)">
                  <c:v>43</c:v>
                </c:pt>
                <c:pt idx="522" formatCode="#,##0_);[Red]\(#,##0\)">
                  <c:v>37</c:v>
                </c:pt>
                <c:pt idx="523" formatCode="#,##0_);[Red]\(#,##0\)">
                  <c:v>44</c:v>
                </c:pt>
                <c:pt idx="524" formatCode="#,##0_);[Red]\(#,##0\)">
                  <c:v>46</c:v>
                </c:pt>
                <c:pt idx="525" formatCode="#,##0_);[Red]\(#,##0\)">
                  <c:v>46</c:v>
                </c:pt>
                <c:pt idx="526" formatCode="#,##0_);[Red]\(#,##0\)">
                  <c:v>24</c:v>
                </c:pt>
                <c:pt idx="527" formatCode="#,##0_);[Red]\(#,##0\)">
                  <c:v>61</c:v>
                </c:pt>
                <c:pt idx="528" formatCode="#,##0_);[Red]\(#,##0\)">
                  <c:v>42</c:v>
                </c:pt>
                <c:pt idx="529" formatCode="#,##0_);[Red]\(#,##0\)">
                  <c:v>52</c:v>
                </c:pt>
                <c:pt idx="530" formatCode="#,##0_);[Red]\(#,##0\)">
                  <c:v>41</c:v>
                </c:pt>
                <c:pt idx="531" formatCode="#,##0_);[Red]\(#,##0\)">
                  <c:v>46</c:v>
                </c:pt>
                <c:pt idx="532" formatCode="#,##0_);[Red]\(#,##0\)">
                  <c:v>43</c:v>
                </c:pt>
                <c:pt idx="533" formatCode="#,##0_);[Red]\(#,##0\)">
                  <c:v>18</c:v>
                </c:pt>
                <c:pt idx="534" formatCode="#,##0_);[Red]\(#,##0\)">
                  <c:v>38</c:v>
                </c:pt>
                <c:pt idx="535" formatCode="#,##0_);[Red]\(#,##0\)">
                  <c:v>51</c:v>
                </c:pt>
                <c:pt idx="536" formatCode="#,##0_);[Red]\(#,##0\)">
                  <c:v>59</c:v>
                </c:pt>
                <c:pt idx="537" formatCode="#,##0_);[Red]\(#,##0\)">
                  <c:v>56</c:v>
                </c:pt>
                <c:pt idx="538" formatCode="#,##0_);[Red]\(#,##0\)">
                  <c:v>58</c:v>
                </c:pt>
                <c:pt idx="539" formatCode="#,##0_);[Red]\(#,##0\)">
                  <c:v>56</c:v>
                </c:pt>
                <c:pt idx="540" formatCode="#,##0_);[Red]\(#,##0\)">
                  <c:v>41</c:v>
                </c:pt>
                <c:pt idx="541" formatCode="#,##0_);[Red]\(#,##0\)">
                  <c:v>47</c:v>
                </c:pt>
                <c:pt idx="542" formatCode="#,##0_);[Red]\(#,##0\)">
                  <c:v>66</c:v>
                </c:pt>
                <c:pt idx="543" formatCode="#,##0_);[Red]\(#,##0\)">
                  <c:v>69</c:v>
                </c:pt>
                <c:pt idx="544" formatCode="#,##0_);[Red]\(#,##0\)">
                  <c:v>71</c:v>
                </c:pt>
                <c:pt idx="545" formatCode="#,##0_);[Red]\(#,##0\)">
                  <c:v>64</c:v>
                </c:pt>
                <c:pt idx="546" formatCode="#,##0_);[Red]\(#,##0\)">
                  <c:v>74</c:v>
                </c:pt>
                <c:pt idx="547" formatCode="#,##0_);[Red]\(#,##0\)">
                  <c:v>34</c:v>
                </c:pt>
                <c:pt idx="548" formatCode="#,##0_);[Red]\(#,##0\)">
                  <c:v>73</c:v>
                </c:pt>
                <c:pt idx="549" formatCode="#,##0_);[Red]\(#,##0\)">
                  <c:v>70</c:v>
                </c:pt>
                <c:pt idx="550" formatCode="#,##0_);[Red]\(#,##0\)">
                  <c:v>70</c:v>
                </c:pt>
                <c:pt idx="551" formatCode="#,##0_);[Red]\(#,##0\)">
                  <c:v>64</c:v>
                </c:pt>
                <c:pt idx="552" formatCode="#,##0_);[Red]\(#,##0\)">
                  <c:v>42</c:v>
                </c:pt>
                <c:pt idx="553" formatCode="#,##0_);[Red]\(#,##0\)">
                  <c:v>49</c:v>
                </c:pt>
                <c:pt idx="554" formatCode="#,##0_);[Red]\(#,##0\)">
                  <c:v>26</c:v>
                </c:pt>
                <c:pt idx="555" formatCode="#,##0_);[Red]\(#,##0\)">
                  <c:v>30</c:v>
                </c:pt>
                <c:pt idx="556" formatCode="#,##0_);[Red]\(#,##0\)">
                  <c:v>48</c:v>
                </c:pt>
                <c:pt idx="557" formatCode="#,##0_);[Red]\(#,##0\)">
                  <c:v>32</c:v>
                </c:pt>
                <c:pt idx="558" formatCode="#,##0_);[Red]\(#,##0\)">
                  <c:v>25</c:v>
                </c:pt>
                <c:pt idx="559" formatCode="#,##0_);[Red]\(#,##0\)">
                  <c:v>40</c:v>
                </c:pt>
                <c:pt idx="560" formatCode="#,##0_);[Red]\(#,##0\)">
                  <c:v>24</c:v>
                </c:pt>
                <c:pt idx="561" formatCode="#,##0_);[Red]\(#,##0\)">
                  <c:v>12</c:v>
                </c:pt>
                <c:pt idx="562" formatCode="#,##0_);[Red]\(#,##0\)">
                  <c:v>29</c:v>
                </c:pt>
                <c:pt idx="563" formatCode="#,##0_);[Red]\(#,##0\)">
                  <c:v>22</c:v>
                </c:pt>
                <c:pt idx="564" formatCode="#,##0_);[Red]\(#,##0\)">
                  <c:v>33</c:v>
                </c:pt>
                <c:pt idx="565" formatCode="#,##0_);[Red]\(#,##0\)">
                  <c:v>25</c:v>
                </c:pt>
                <c:pt idx="566" formatCode="#,##0_);[Red]\(#,##0\)">
                  <c:v>28</c:v>
                </c:pt>
                <c:pt idx="567" formatCode="#,##0_);[Red]\(#,##0\)">
                  <c:v>30</c:v>
                </c:pt>
                <c:pt idx="568" formatCode="#,##0_);[Red]\(#,##0\)">
                  <c:v>14</c:v>
                </c:pt>
                <c:pt idx="569" formatCode="#,##0_);[Red]\(#,##0\)">
                  <c:v>14</c:v>
                </c:pt>
                <c:pt idx="570" formatCode="#,##0_);[Red]\(#,##0\)">
                  <c:v>21</c:v>
                </c:pt>
                <c:pt idx="571" formatCode="#,##0_);[Red]\(#,##0\)">
                  <c:v>18</c:v>
                </c:pt>
                <c:pt idx="572" formatCode="#,##0_);[Red]\(#,##0\)">
                  <c:v>10</c:v>
                </c:pt>
                <c:pt idx="573" formatCode="#,##0_);[Red]\(#,##0\)">
                  <c:v>12</c:v>
                </c:pt>
                <c:pt idx="574" formatCode="#,##0_);[Red]\(#,##0\)">
                  <c:v>12</c:v>
                </c:pt>
                <c:pt idx="575" formatCode="#,##0_);[Red]\(#,##0\)">
                  <c:v>6</c:v>
                </c:pt>
                <c:pt idx="576" formatCode="#,##0_);[Red]\(#,##0\)">
                  <c:v>6</c:v>
                </c:pt>
                <c:pt idx="577" formatCode="#,##0_);[Red]\(#,##0\)">
                  <c:v>13</c:v>
                </c:pt>
                <c:pt idx="578" formatCode="#,##0_);[Red]\(#,##0\)">
                  <c:v>12</c:v>
                </c:pt>
                <c:pt idx="579" formatCode="#,##0_);[Red]\(#,##0\)">
                  <c:v>9</c:v>
                </c:pt>
                <c:pt idx="580" formatCode="#,##0_);[Red]\(#,##0\)">
                  <c:v>11</c:v>
                </c:pt>
                <c:pt idx="581" formatCode="#,##0_);[Red]\(#,##0\)">
                  <c:v>5</c:v>
                </c:pt>
                <c:pt idx="582" formatCode="#,##0_);[Red]\(#,##0\)">
                  <c:v>3</c:v>
                </c:pt>
                <c:pt idx="583" formatCode="#,##0_);[Red]\(#,##0\)">
                  <c:v>9</c:v>
                </c:pt>
                <c:pt idx="584" formatCode="#,##0_);[Red]\(#,##0\)">
                  <c:v>9</c:v>
                </c:pt>
                <c:pt idx="585" formatCode="#,##0_);[Red]\(#,##0\)">
                  <c:v>2</c:v>
                </c:pt>
                <c:pt idx="586" formatCode="#,##0_);[Red]\(#,##0\)">
                  <c:v>4</c:v>
                </c:pt>
                <c:pt idx="587" formatCode="#,##0_);[Red]\(#,##0\)">
                  <c:v>5</c:v>
                </c:pt>
                <c:pt idx="588" formatCode="#,##0_);[Red]\(#,##0\)">
                  <c:v>2</c:v>
                </c:pt>
                <c:pt idx="589" formatCode="#,##0_);[Red]\(#,##0\)">
                  <c:v>2</c:v>
                </c:pt>
                <c:pt idx="590" formatCode="#,##0_);[Red]\(#,##0\)">
                  <c:v>5</c:v>
                </c:pt>
                <c:pt idx="591" formatCode="#,##0_);[Red]\(#,##0\)">
                  <c:v>5</c:v>
                </c:pt>
                <c:pt idx="592" formatCode="#,##0_);[Red]\(#,##0\)">
                  <c:v>4</c:v>
                </c:pt>
                <c:pt idx="593" formatCode="#,##0_);[Red]\(#,##0\)">
                  <c:v>3</c:v>
                </c:pt>
                <c:pt idx="594" formatCode="#,##0_);[Red]\(#,##0\)">
                  <c:v>7</c:v>
                </c:pt>
                <c:pt idx="595" formatCode="#,##0_);[Red]\(#,##0\)">
                  <c:v>1</c:v>
                </c:pt>
                <c:pt idx="596" formatCode="#,##0_);[Red]\(#,##0\)">
                  <c:v>2</c:v>
                </c:pt>
                <c:pt idx="597" formatCode="#,##0_);[Red]\(#,##0\)">
                  <c:v>3</c:v>
                </c:pt>
                <c:pt idx="598" formatCode="#,##0_);[Red]\(#,##0\)">
                  <c:v>3</c:v>
                </c:pt>
                <c:pt idx="599" formatCode="#,##0_);[Red]\(#,##0\)">
                  <c:v>6</c:v>
                </c:pt>
                <c:pt idx="600" formatCode="#,##0_);[Red]\(#,##0\)">
                  <c:v>0</c:v>
                </c:pt>
                <c:pt idx="601" formatCode="#,##0_);[Red]\(#,##0\)">
                  <c:v>0</c:v>
                </c:pt>
                <c:pt idx="602" formatCode="#,##0_);[Red]\(#,##0\)">
                  <c:v>3</c:v>
                </c:pt>
                <c:pt idx="603" formatCode="#,##0_);[Red]\(#,##0\)">
                  <c:v>0</c:v>
                </c:pt>
                <c:pt idx="604" formatCode="#,##0_);[Red]\(#,##0\)">
                  <c:v>1</c:v>
                </c:pt>
                <c:pt idx="605" formatCode="#,##0_);[Red]\(#,##0\)">
                  <c:v>3</c:v>
                </c:pt>
                <c:pt idx="606" formatCode="#,##0_);[Red]\(#,##0\)">
                  <c:v>2</c:v>
                </c:pt>
                <c:pt idx="607" formatCode="#,##0_);[Red]\(#,##0\)">
                  <c:v>1</c:v>
                </c:pt>
                <c:pt idx="608" formatCode="#,##0_);[Red]\(#,##0\)">
                  <c:v>0</c:v>
                </c:pt>
                <c:pt idx="609" formatCode="#,##0_);[Red]\(#,##0\)">
                  <c:v>1</c:v>
                </c:pt>
                <c:pt idx="610" formatCode="#,##0_);[Red]\(#,##0\)">
                  <c:v>0</c:v>
                </c:pt>
                <c:pt idx="611" formatCode="#,##0_);[Red]\(#,##0\)">
                  <c:v>1</c:v>
                </c:pt>
                <c:pt idx="612" formatCode="#,##0_);[Red]\(#,##0\)">
                  <c:v>0</c:v>
                </c:pt>
                <c:pt idx="613" formatCode="#,##0_);[Red]\(#,##0\)">
                  <c:v>1</c:v>
                </c:pt>
                <c:pt idx="614" formatCode="#,##0_);[Red]\(#,##0\)">
                  <c:v>1</c:v>
                </c:pt>
                <c:pt idx="615" formatCode="#,##0_);[Red]\(#,##0\)">
                  <c:v>0</c:v>
                </c:pt>
                <c:pt idx="616" formatCode="#,##0_);[Red]\(#,##0\)">
                  <c:v>3</c:v>
                </c:pt>
                <c:pt idx="617" formatCode="#,##0_);[Red]\(#,##0\)">
                  <c:v>0</c:v>
                </c:pt>
                <c:pt idx="618" formatCode="#,##0_);[Red]\(#,##0\)">
                  <c:v>0</c:v>
                </c:pt>
                <c:pt idx="619" formatCode="#,##0_);[Red]\(#,##0\)">
                  <c:v>1</c:v>
                </c:pt>
                <c:pt idx="620" formatCode="#,##0_);[Red]\(#,##0\)">
                  <c:v>1</c:v>
                </c:pt>
                <c:pt idx="621" formatCode="#,##0_);[Red]\(#,##0\)">
                  <c:v>0</c:v>
                </c:pt>
                <c:pt idx="622" formatCode="#,##0_);[Red]\(#,##0\)">
                  <c:v>2</c:v>
                </c:pt>
                <c:pt idx="623" formatCode="#,##0_);[Red]\(#,##0\)">
                  <c:v>4</c:v>
                </c:pt>
                <c:pt idx="624" formatCode="#,##0_);[Red]\(#,##0\)">
                  <c:v>0</c:v>
                </c:pt>
                <c:pt idx="625" formatCode="#,##0_);[Red]\(#,##0\)">
                  <c:v>2</c:v>
                </c:pt>
                <c:pt idx="626" formatCode="#,##0_);[Red]\(#,##0\)">
                  <c:v>0</c:v>
                </c:pt>
                <c:pt idx="627" formatCode="#,##0_);[Red]\(#,##0\)">
                  <c:v>0</c:v>
                </c:pt>
                <c:pt idx="628" formatCode="#,##0_);[Red]\(#,##0\)">
                  <c:v>0</c:v>
                </c:pt>
                <c:pt idx="629" formatCode="#,##0_);[Red]\(#,##0\)">
                  <c:v>0</c:v>
                </c:pt>
                <c:pt idx="630" formatCode="#,##0_);[Red]\(#,##0\)">
                  <c:v>0</c:v>
                </c:pt>
                <c:pt idx="631" formatCode="#,##0_);[Red]\(#,##0\)">
                  <c:v>1</c:v>
                </c:pt>
                <c:pt idx="632" formatCode="#,##0_);[Red]\(#,##0\)">
                  <c:v>3</c:v>
                </c:pt>
                <c:pt idx="633" formatCode="#,##0_);[Red]\(#,##0\)">
                  <c:v>5</c:v>
                </c:pt>
                <c:pt idx="634" formatCode="#,##0_);[Red]\(#,##0\)">
                  <c:v>0</c:v>
                </c:pt>
                <c:pt idx="635" formatCode="#,##0_);[Red]\(#,##0\)">
                  <c:v>4</c:v>
                </c:pt>
                <c:pt idx="636" formatCode="#,##0_);[Red]\(#,##0\)">
                  <c:v>0</c:v>
                </c:pt>
                <c:pt idx="637" formatCode="#,##0_);[Red]\(#,##0\)">
                  <c:v>0</c:v>
                </c:pt>
                <c:pt idx="638" formatCode="#,##0_);[Red]\(#,##0\)">
                  <c:v>0</c:v>
                </c:pt>
                <c:pt idx="639" formatCode="#,##0_);[Red]\(#,##0\)">
                  <c:v>1</c:v>
                </c:pt>
                <c:pt idx="640" formatCode="#,##0_);[Red]\(#,##0\)">
                  <c:v>0</c:v>
                </c:pt>
                <c:pt idx="641" formatCode="#,##0_);[Red]\(#,##0\)">
                  <c:v>0</c:v>
                </c:pt>
                <c:pt idx="642" formatCode="#,##0_);[Red]\(#,##0\)">
                  <c:v>0</c:v>
                </c:pt>
                <c:pt idx="643" formatCode="#,##0_);[Red]\(#,##0\)">
                  <c:v>0</c:v>
                </c:pt>
                <c:pt idx="644" formatCode="#,##0_);[Red]\(#,##0\)">
                  <c:v>0</c:v>
                </c:pt>
                <c:pt idx="645" formatCode="#,##0_);[Red]\(#,##0\)">
                  <c:v>0</c:v>
                </c:pt>
                <c:pt idx="646" formatCode="#,##0_);[Red]\(#,##0\)">
                  <c:v>0</c:v>
                </c:pt>
                <c:pt idx="647" formatCode="#,##0_);[Red]\(#,##0\)">
                  <c:v>0</c:v>
                </c:pt>
                <c:pt idx="648" formatCode="#,##0_);[Red]\(#,##0\)">
                  <c:v>0</c:v>
                </c:pt>
                <c:pt idx="649" formatCode="#,##0_);[Red]\(#,##0\)">
                  <c:v>0</c:v>
                </c:pt>
                <c:pt idx="650" formatCode="#,##0_);[Red]\(#,##0\)">
                  <c:v>0</c:v>
                </c:pt>
                <c:pt idx="651" formatCode="#,##0_);[Red]\(#,##0\)">
                  <c:v>0</c:v>
                </c:pt>
                <c:pt idx="652" formatCode="#,##0_);[Red]\(#,##0\)">
                  <c:v>0</c:v>
                </c:pt>
                <c:pt idx="653" formatCode="#,##0_);[Red]\(#,##0\)">
                  <c:v>0</c:v>
                </c:pt>
                <c:pt idx="654" formatCode="#,##0_);[Red]\(#,##0\)">
                  <c:v>0</c:v>
                </c:pt>
                <c:pt idx="655" formatCode="#,##0_);[Red]\(#,##0\)">
                  <c:v>0</c:v>
                </c:pt>
                <c:pt idx="656" formatCode="#,##0_);[Red]\(#,##0\)">
                  <c:v>0</c:v>
                </c:pt>
                <c:pt idx="657" formatCode="#,##0_);[Red]\(#,##0\)">
                  <c:v>1</c:v>
                </c:pt>
                <c:pt idx="658" formatCode="#,##0_);[Red]\(#,##0\)">
                  <c:v>0</c:v>
                </c:pt>
                <c:pt idx="659" formatCode="#,##0_);[Red]\(#,##0\)">
                  <c:v>0</c:v>
                </c:pt>
                <c:pt idx="660" formatCode="#,##0_);[Red]\(#,##0\)">
                  <c:v>0</c:v>
                </c:pt>
                <c:pt idx="661" formatCode="#,##0_);[Red]\(#,##0\)">
                  <c:v>0</c:v>
                </c:pt>
                <c:pt idx="662" formatCode="#,##0_);[Red]\(#,##0\)">
                  <c:v>1</c:v>
                </c:pt>
                <c:pt idx="663" formatCode="#,##0_);[Red]\(#,##0\)">
                  <c:v>1</c:v>
                </c:pt>
                <c:pt idx="664" formatCode="#,##0_);[Red]\(#,##0\)">
                  <c:v>0</c:v>
                </c:pt>
                <c:pt idx="665" formatCode="#,##0_);[Red]\(#,##0\)">
                  <c:v>1</c:v>
                </c:pt>
                <c:pt idx="666" formatCode="#,##0_);[Red]\(#,##0\)">
                  <c:v>0</c:v>
                </c:pt>
                <c:pt idx="667" formatCode="#,##0_);[Red]\(#,##0\)">
                  <c:v>3</c:v>
                </c:pt>
                <c:pt idx="668" formatCode="#,##0_);[Red]\(#,##0\)">
                  <c:v>6</c:v>
                </c:pt>
                <c:pt idx="669" formatCode="#,##0_);[Red]\(#,##0\)">
                  <c:v>4</c:v>
                </c:pt>
                <c:pt idx="670" formatCode="#,##0_);[Red]\(#,##0\)">
                  <c:v>3</c:v>
                </c:pt>
                <c:pt idx="671" formatCode="#,##0_);[Red]\(#,##0\)">
                  <c:v>10</c:v>
                </c:pt>
                <c:pt idx="672" formatCode="#,##0_);[Red]\(#,##0\)">
                  <c:v>3</c:v>
                </c:pt>
                <c:pt idx="673" formatCode="#,##0_);[Red]\(#,##0\)">
                  <c:v>6</c:v>
                </c:pt>
                <c:pt idx="674" formatCode="#,##0_);[Red]\(#,##0\)">
                  <c:v>11</c:v>
                </c:pt>
                <c:pt idx="675" formatCode="#,##0_);[Red]\(#,##0\)">
                  <c:v>20</c:v>
                </c:pt>
                <c:pt idx="676" formatCode="#,##0_);[Red]\(#,##0\)">
                  <c:v>0</c:v>
                </c:pt>
                <c:pt idx="677" formatCode="#,##0_);[Red]\(#,##0\)">
                  <c:v>7</c:v>
                </c:pt>
                <c:pt idx="678" formatCode="#,##0_);[Red]\(#,##0\)">
                  <c:v>8</c:v>
                </c:pt>
                <c:pt idx="679" formatCode="#,##0_);[Red]\(#,##0\)">
                  <c:v>18</c:v>
                </c:pt>
                <c:pt idx="680" formatCode="#,##0_);[Red]\(#,##0\)">
                  <c:v>6</c:v>
                </c:pt>
                <c:pt idx="681" formatCode="#,##0_);[Red]\(#,##0\)">
                  <c:v>5</c:v>
                </c:pt>
                <c:pt idx="682" formatCode="#,##0_);[Red]\(#,##0\)">
                  <c:v>14</c:v>
                </c:pt>
                <c:pt idx="683" formatCode="#,##0_);[Red]\(#,##0\)">
                  <c:v>11</c:v>
                </c:pt>
                <c:pt idx="684" formatCode="#,##0_);[Red]\(#,##0\)">
                  <c:v>16</c:v>
                </c:pt>
                <c:pt idx="685" formatCode="#,##0_);[Red]\(#,##0\)">
                  <c:v>33</c:v>
                </c:pt>
                <c:pt idx="686" formatCode="#,##0_);[Red]\(#,##0\)">
                  <c:v>31</c:v>
                </c:pt>
                <c:pt idx="687" formatCode="#,##0_);[Red]\(#,##0\)">
                  <c:v>16</c:v>
                </c:pt>
                <c:pt idx="688" formatCode="#,##0_);[Red]\(#,##0\)">
                  <c:v>25</c:v>
                </c:pt>
                <c:pt idx="689" formatCode="#,##0_);[Red]\(#,##0\)">
                  <c:v>54</c:v>
                </c:pt>
                <c:pt idx="690" formatCode="#,##0_);[Red]\(#,##0\)">
                  <c:v>46</c:v>
                </c:pt>
                <c:pt idx="691" formatCode="#,##0_);[Red]\(#,##0\)">
                  <c:v>73</c:v>
                </c:pt>
                <c:pt idx="692" formatCode="#,##0_);[Red]\(#,##0\)">
                  <c:v>75</c:v>
                </c:pt>
                <c:pt idx="693" formatCode="#,##0_);[Red]\(#,##0\)">
                  <c:v>72</c:v>
                </c:pt>
                <c:pt idx="694" formatCode="#,##0_);[Red]\(#,##0\)">
                  <c:v>64</c:v>
                </c:pt>
                <c:pt idx="695" formatCode="#,##0_);[Red]\(#,##0\)">
                  <c:v>97</c:v>
                </c:pt>
                <c:pt idx="696" formatCode="#,##0_);[Red]\(#,##0\)">
                  <c:v>130</c:v>
                </c:pt>
                <c:pt idx="697" formatCode="#,##0_);[Red]\(#,##0\)">
                  <c:v>200</c:v>
                </c:pt>
                <c:pt idx="698" formatCode="#,##0_);[Red]\(#,##0\)">
                  <c:v>126</c:v>
                </c:pt>
                <c:pt idx="699" formatCode="#,##0_);[Red]\(#,##0\)">
                  <c:v>215</c:v>
                </c:pt>
                <c:pt idx="700" formatCode="#,##0_);[Red]\(#,##0\)">
                  <c:v>184</c:v>
                </c:pt>
                <c:pt idx="701" formatCode="#,##0_);[Red]\(#,##0\)">
                  <c:v>93</c:v>
                </c:pt>
                <c:pt idx="702" formatCode="#,##0_);[Red]\(#,##0\)">
                  <c:v>324</c:v>
                </c:pt>
                <c:pt idx="703" formatCode="#,##0_);[Red]\(#,##0\)">
                  <c:v>50</c:v>
                </c:pt>
                <c:pt idx="704" formatCode="#,##0_);[Red]\(#,##0\)">
                  <c:v>239</c:v>
                </c:pt>
                <c:pt idx="705" formatCode="#,##0_);[Red]\(#,##0\)">
                  <c:v>244</c:v>
                </c:pt>
                <c:pt idx="706" formatCode="#,##0_);[Red]\(#,##0\)">
                  <c:v>361</c:v>
                </c:pt>
                <c:pt idx="707" formatCode="#,##0_);[Red]\(#,##0\)">
                  <c:v>218</c:v>
                </c:pt>
                <c:pt idx="708" formatCode="#,##0_);[Red]\(#,##0\)">
                  <c:v>82</c:v>
                </c:pt>
                <c:pt idx="709" formatCode="#,##0_);[Red]\(#,##0\)">
                  <c:v>356</c:v>
                </c:pt>
                <c:pt idx="710" formatCode="#,##0_);[Red]\(#,##0\)">
                  <c:v>309</c:v>
                </c:pt>
                <c:pt idx="711" formatCode="#,##0_);[Red]\(#,##0\)">
                  <c:v>398</c:v>
                </c:pt>
                <c:pt idx="712" formatCode="#,##0_);[Red]\(#,##0\)">
                  <c:v>285</c:v>
                </c:pt>
                <c:pt idx="713" formatCode="#,##0_);[Red]\(#,##0\)">
                  <c:v>246</c:v>
                </c:pt>
                <c:pt idx="714" formatCode="#,##0_);[Red]\(#,##0\)">
                  <c:v>331</c:v>
                </c:pt>
                <c:pt idx="715" formatCode="#,##0_);[Red]\(#,##0\)">
                  <c:v>168</c:v>
                </c:pt>
                <c:pt idx="716" formatCode="#,##0_);[Red]\(#,##0\)">
                  <c:v>267</c:v>
                </c:pt>
                <c:pt idx="717" formatCode="#,##0_);[Red]\(#,##0\)">
                  <c:v>187</c:v>
                </c:pt>
                <c:pt idx="718" formatCode="#,##0_);[Red]\(#,##0\)">
                  <c:v>278</c:v>
                </c:pt>
                <c:pt idx="719" formatCode="#,##0_);[Red]\(#,##0\)">
                  <c:v>197</c:v>
                </c:pt>
                <c:pt idx="720" formatCode="#,##0_);[Red]\(#,##0\)">
                  <c:v>118</c:v>
                </c:pt>
                <c:pt idx="721" formatCode="#,##0_);[Red]\(#,##0\)">
                  <c:v>248</c:v>
                </c:pt>
                <c:pt idx="722" formatCode="#,##0_);[Red]\(#,##0\)">
                  <c:v>145</c:v>
                </c:pt>
                <c:pt idx="723" formatCode="#,##0_);[Red]\(#,##0\)">
                  <c:v>248</c:v>
                </c:pt>
                <c:pt idx="724" formatCode="#,##0_);[Red]\(#,##0\)">
                  <c:v>263</c:v>
                </c:pt>
                <c:pt idx="725" formatCode="#,##0_);[Red]\(#,##0\)">
                  <c:v>285</c:v>
                </c:pt>
                <c:pt idx="726" formatCode="#,##0_);[Red]\(#,##0\)">
                  <c:v>153</c:v>
                </c:pt>
                <c:pt idx="727" formatCode="#,##0_);[Red]\(#,##0\)">
                  <c:v>201</c:v>
                </c:pt>
                <c:pt idx="728" formatCode="#,##0_);[Red]\(#,##0\)">
                  <c:v>173</c:v>
                </c:pt>
                <c:pt idx="729" formatCode="#,##0_);[Red]\(#,##0\)">
                  <c:v>74</c:v>
                </c:pt>
                <c:pt idx="730" formatCode="#,##0_);[Red]\(#,##0\)">
                  <c:v>217</c:v>
                </c:pt>
                <c:pt idx="731" formatCode="#,##0_);[Red]\(#,##0\)">
                  <c:v>203</c:v>
                </c:pt>
                <c:pt idx="732" formatCode="#,##0_);[Red]\(#,##0\)">
                  <c:v>168</c:v>
                </c:pt>
                <c:pt idx="733" formatCode="#,##0_);[Red]\(#,##0\)">
                  <c:v>184</c:v>
                </c:pt>
                <c:pt idx="734" formatCode="#,##0_);[Red]\(#,##0\)">
                  <c:v>200</c:v>
                </c:pt>
                <c:pt idx="735" formatCode="#,##0_);[Red]\(#,##0\)">
                  <c:v>194</c:v>
                </c:pt>
                <c:pt idx="736" formatCode="#,##0_);[Red]\(#,##0\)">
                  <c:v>95</c:v>
                </c:pt>
                <c:pt idx="737" formatCode="#,##0_);[Red]\(#,##0\)">
                  <c:v>271</c:v>
                </c:pt>
                <c:pt idx="738" formatCode="#,##0_);[Red]\(#,##0\)">
                  <c:v>194</c:v>
                </c:pt>
                <c:pt idx="739" formatCode="#,##0_);[Red]\(#,##0\)">
                  <c:v>185</c:v>
                </c:pt>
                <c:pt idx="740" formatCode="#,##0_);[Red]\(#,##0\)">
                  <c:v>160</c:v>
                </c:pt>
                <c:pt idx="741" formatCode="#,##0_);[Red]\(#,##0\)">
                  <c:v>174</c:v>
                </c:pt>
                <c:pt idx="742" formatCode="#,##0_);[Red]\(#,##0\)">
                  <c:v>122</c:v>
                </c:pt>
                <c:pt idx="743" formatCode="#,##0_);[Red]\(#,##0\)">
                  <c:v>60</c:v>
                </c:pt>
                <c:pt idx="744" formatCode="#,##0_);[Red]\(#,##0\)">
                  <c:v>199</c:v>
                </c:pt>
                <c:pt idx="745" formatCode="#,##0_);[Red]\(#,##0\)">
                  <c:v>187</c:v>
                </c:pt>
                <c:pt idx="746" formatCode="#,##0_);[Red]\(#,##0\)">
                  <c:v>181</c:v>
                </c:pt>
                <c:pt idx="747" formatCode="#,##0_);[Red]\(#,##0\)">
                  <c:v>174</c:v>
                </c:pt>
                <c:pt idx="748" formatCode="#,##0_);[Red]\(#,##0\)">
                  <c:v>207</c:v>
                </c:pt>
                <c:pt idx="749" formatCode="#,##0_);[Red]\(#,##0\)">
                  <c:v>195</c:v>
                </c:pt>
                <c:pt idx="750" formatCode="#,##0_);[Red]\(#,##0\)">
                  <c:v>77</c:v>
                </c:pt>
                <c:pt idx="751" formatCode="#,##0_);[Red]\(#,##0\)">
                  <c:v>250</c:v>
                </c:pt>
                <c:pt idx="752" formatCode="#,##0_);[Red]\(#,##0\)">
                  <c:v>181</c:v>
                </c:pt>
                <c:pt idx="753" formatCode="#,##0_);[Red]\(#,##0\)">
                  <c:v>182</c:v>
                </c:pt>
                <c:pt idx="754" formatCode="#,##0_);[Red]\(#,##0\)">
                  <c:v>199</c:v>
                </c:pt>
                <c:pt idx="755" formatCode="#,##0_);[Red]\(#,##0\)">
                  <c:v>124</c:v>
                </c:pt>
                <c:pt idx="756" formatCode="#,##0_);[Red]\(#,##0\)">
                  <c:v>124</c:v>
                </c:pt>
                <c:pt idx="757" formatCode="#,##0_);[Red]\(#,##0\)">
                  <c:v>66</c:v>
                </c:pt>
                <c:pt idx="758" formatCode="#,##0_);[Red]\(#,##0\)">
                  <c:v>110</c:v>
                </c:pt>
                <c:pt idx="759" formatCode="#,##0_);[Red]\(#,##0\)">
                  <c:v>246</c:v>
                </c:pt>
                <c:pt idx="760" formatCode="#,##0_);[Red]\(#,##0\)">
                  <c:v>199</c:v>
                </c:pt>
                <c:pt idx="761" formatCode="#,##0_);[Red]\(#,##0\)">
                  <c:v>138</c:v>
                </c:pt>
                <c:pt idx="762" formatCode="#,##0_);[Red]\(#,##0\)">
                  <c:v>168</c:v>
                </c:pt>
                <c:pt idx="763" formatCode="#,##0_);[Red]\(#,##0\)">
                  <c:v>160</c:v>
                </c:pt>
                <c:pt idx="764" formatCode="#,##0_);[Red]\(#,##0\)">
                  <c:v>104</c:v>
                </c:pt>
                <c:pt idx="765" formatCode="#,##0_);[Red]\(#,##0\)">
                  <c:v>217</c:v>
                </c:pt>
                <c:pt idx="766" formatCode="#,##0_);[Red]\(#,##0\)">
                  <c:v>192</c:v>
                </c:pt>
                <c:pt idx="767" formatCode="#,##0_);[Red]\(#,##0\)">
                  <c:v>197</c:v>
                </c:pt>
                <c:pt idx="768" formatCode="#,##0_);[Red]\(#,##0\)">
                  <c:v>181</c:v>
                </c:pt>
                <c:pt idx="769" formatCode="#,##0_);[Red]\(#,##0\)">
                  <c:v>136</c:v>
                </c:pt>
                <c:pt idx="770" formatCode="#,##0_);[Red]\(#,##0\)">
                  <c:v>146</c:v>
                </c:pt>
                <c:pt idx="771" formatCode="#,##0_);[Red]\(#,##0\)">
                  <c:v>113</c:v>
                </c:pt>
                <c:pt idx="772" formatCode="#,##0_);[Red]\(#,##0\)">
                  <c:v>283</c:v>
                </c:pt>
                <c:pt idx="773" formatCode="#,##0_);[Red]\(#,##0\)">
                  <c:v>232</c:v>
                </c:pt>
                <c:pt idx="774" formatCode="#,##0_);[Red]\(#,##0\)">
                  <c:v>248</c:v>
                </c:pt>
                <c:pt idx="775" formatCode="#,##0_);[Red]\(#,##0\)">
                  <c:v>254</c:v>
                </c:pt>
                <c:pt idx="776" formatCode="#,##0_);[Red]\(#,##0\)">
                  <c:v>257</c:v>
                </c:pt>
                <c:pt idx="777" formatCode="#,##0_);[Red]\(#,##0\)">
                  <c:v>197</c:v>
                </c:pt>
                <c:pt idx="778" formatCode="#,##0_);[Red]\(#,##0\)">
                  <c:v>115</c:v>
                </c:pt>
                <c:pt idx="779" formatCode="#,##0_);[Red]\(#,##0\)">
                  <c:v>294</c:v>
                </c:pt>
                <c:pt idx="780" formatCode="#,##0_);[Red]\(#,##0\)">
                  <c:v>217</c:v>
                </c:pt>
                <c:pt idx="781" formatCode="#,##0_);[Red]\(#,##0\)">
                  <c:v>227</c:v>
                </c:pt>
                <c:pt idx="782" formatCode="#,##0_);[Red]\(#,##0\)">
                  <c:v>193</c:v>
                </c:pt>
                <c:pt idx="783" formatCode="#,##0_);[Red]\(#,##0\)">
                  <c:v>191</c:v>
                </c:pt>
                <c:pt idx="784" formatCode="#,##0_);[Red]\(#,##0\)">
                  <c:v>171</c:v>
                </c:pt>
                <c:pt idx="785" formatCode="#,##0_);[Red]\(#,##0\)">
                  <c:v>134</c:v>
                </c:pt>
                <c:pt idx="786" formatCode="#,##0_);[Red]\(#,##0\)">
                  <c:v>246</c:v>
                </c:pt>
                <c:pt idx="787" formatCode="#,##0_);[Red]\(#,##0\)">
                  <c:v>304</c:v>
                </c:pt>
                <c:pt idx="788" formatCode="#,##0_);[Red]\(#,##0\)">
                  <c:v>238</c:v>
                </c:pt>
                <c:pt idx="789" formatCode="#,##0_);[Red]\(#,##0\)">
                  <c:v>213</c:v>
                </c:pt>
                <c:pt idx="790" formatCode="#,##0_);[Red]\(#,##0\)">
                  <c:v>297</c:v>
                </c:pt>
                <c:pt idx="791" formatCode="#,##0_);[Red]\(#,##0\)">
                  <c:v>279</c:v>
                </c:pt>
                <c:pt idx="792" formatCode="#,##0_);[Red]\(#,##0\)">
                  <c:v>124</c:v>
                </c:pt>
                <c:pt idx="793" formatCode="#,##0_);[Red]\(#,##0\)">
                  <c:v>346</c:v>
                </c:pt>
                <c:pt idx="794" formatCode="#,##0_);[Red]\(#,##0\)">
                  <c:v>249</c:v>
                </c:pt>
                <c:pt idx="795" formatCode="#,##0_);[Red]\(#,##0\)">
                  <c:v>232</c:v>
                </c:pt>
                <c:pt idx="796" formatCode="#,##0_);[Red]\(#,##0\)">
                  <c:v>199</c:v>
                </c:pt>
                <c:pt idx="797" formatCode="#,##0_);[Red]\(#,##0\)">
                  <c:v>121</c:v>
                </c:pt>
                <c:pt idx="798" formatCode="#,##0_);[Red]\(#,##0\)">
                  <c:v>112</c:v>
                </c:pt>
                <c:pt idx="799" formatCode="#,##0_);[Red]\(#,##0\)">
                  <c:v>117</c:v>
                </c:pt>
                <c:pt idx="800" formatCode="#,##0_);[Red]\(#,##0\)">
                  <c:v>195</c:v>
                </c:pt>
                <c:pt idx="801" formatCode="#,##0_);[Red]\(#,##0\)">
                  <c:v>99</c:v>
                </c:pt>
                <c:pt idx="802" formatCode="#,##0_);[Red]\(#,##0\)">
                  <c:v>65</c:v>
                </c:pt>
                <c:pt idx="803" formatCode="#,##0_);[Red]\(#,##0\)">
                  <c:v>150</c:v>
                </c:pt>
                <c:pt idx="804" formatCode="#,##0_);[Red]\(#,##0\)">
                  <c:v>207</c:v>
                </c:pt>
                <c:pt idx="805" formatCode="#,##0_);[Red]\(#,##0\)">
                  <c:v>247</c:v>
                </c:pt>
                <c:pt idx="806" formatCode="#,##0_);[Red]\(#,##0\)">
                  <c:v>114</c:v>
                </c:pt>
                <c:pt idx="807" formatCode="#,##0_);[Red]\(#,##0\)">
                  <c:v>259</c:v>
                </c:pt>
                <c:pt idx="808" formatCode="#,##0_);[Red]\(#,##0\)">
                  <c:v>135</c:v>
                </c:pt>
                <c:pt idx="809" formatCode="#,##0_);[Red]\(#,##0\)">
                  <c:v>160</c:v>
                </c:pt>
                <c:pt idx="810" formatCode="#,##0_);[Red]\(#,##0\)">
                  <c:v>126</c:v>
                </c:pt>
                <c:pt idx="811" formatCode="#,##0_);[Red]\(#,##0\)">
                  <c:v>149</c:v>
                </c:pt>
                <c:pt idx="812" formatCode="#,##0_);[Red]\(#,##0\)">
                  <c:v>121</c:v>
                </c:pt>
                <c:pt idx="813" formatCode="#,##0_);[Red]\(#,##0\)">
                  <c:v>97</c:v>
                </c:pt>
                <c:pt idx="814" formatCode="#,##0_);[Red]\(#,##0\)">
                  <c:v>132</c:v>
                </c:pt>
                <c:pt idx="815" formatCode="#,##0_);[Red]\(#,##0\)">
                  <c:v>163</c:v>
                </c:pt>
                <c:pt idx="816" formatCode="#,##0_);[Red]\(#,##0\)">
                  <c:v>133</c:v>
                </c:pt>
                <c:pt idx="817" formatCode="#,##0_);[Red]\(#,##0\)">
                  <c:v>100</c:v>
                </c:pt>
                <c:pt idx="818" formatCode="#,##0_);[Red]\(#,##0\)">
                  <c:v>151</c:v>
                </c:pt>
                <c:pt idx="819" formatCode="#,##0_);[Red]\(#,##0\)">
                  <c:v>127</c:v>
                </c:pt>
                <c:pt idx="820" formatCode="#,##0_);[Red]\(#,##0\)">
                  <c:v>73</c:v>
                </c:pt>
                <c:pt idx="821" formatCode="#,##0_);[Red]\(#,##0\)">
                  <c:v>99</c:v>
                </c:pt>
                <c:pt idx="822" formatCode="#,##0_);[Red]\(#,##0\)">
                  <c:v>104</c:v>
                </c:pt>
                <c:pt idx="823" formatCode="#,##0_);[Red]\(#,##0\)">
                  <c:v>72</c:v>
                </c:pt>
                <c:pt idx="824" formatCode="#,##0_);[Red]\(#,##0\)">
                  <c:v>68</c:v>
                </c:pt>
                <c:pt idx="825" formatCode="#,##0_);[Red]\(#,##0\)">
                  <c:v>69</c:v>
                </c:pt>
                <c:pt idx="826" formatCode="#,##0_);[Red]\(#,##0\)">
                  <c:v>69</c:v>
                </c:pt>
                <c:pt idx="827" formatCode="#,##0_);[Red]\(#,##0\)">
                  <c:v>26</c:v>
                </c:pt>
                <c:pt idx="828" formatCode="#,##0_);[Red]\(#,##0\)">
                  <c:v>54</c:v>
                </c:pt>
                <c:pt idx="829" formatCode="#,##0_);[Red]\(#,##0\)">
                  <c:v>52</c:v>
                </c:pt>
                <c:pt idx="830" formatCode="#,##0_);[Red]\(#,##0\)">
                  <c:v>45</c:v>
                </c:pt>
                <c:pt idx="831" formatCode="#,##0_);[Red]\(#,##0\)">
                  <c:v>38</c:v>
                </c:pt>
                <c:pt idx="832" formatCode="#,##0_);[Red]\(#,##0\)">
                  <c:v>38</c:v>
                </c:pt>
                <c:pt idx="833" formatCode="#,##0_);[Red]\(#,##0\)">
                  <c:v>35</c:v>
                </c:pt>
                <c:pt idx="834" formatCode="#,##0_);[Red]\(#,##0\)">
                  <c:v>34</c:v>
                </c:pt>
                <c:pt idx="835" formatCode="#,##0_);[Red]\(#,##0\)">
                  <c:v>43</c:v>
                </c:pt>
                <c:pt idx="836" formatCode="#,##0_);[Red]\(#,##0\)">
                  <c:v>27</c:v>
                </c:pt>
                <c:pt idx="837" formatCode="#,##0_);[Red]\(#,##0\)">
                  <c:v>13</c:v>
                </c:pt>
                <c:pt idx="838" formatCode="#,##0_);[Red]\(#,##0\)">
                  <c:v>29</c:v>
                </c:pt>
                <c:pt idx="839" formatCode="#,##0_);[Red]\(#,##0\)">
                  <c:v>37</c:v>
                </c:pt>
                <c:pt idx="840" formatCode="#,##0_);[Red]\(#,##0\)">
                  <c:v>21</c:v>
                </c:pt>
                <c:pt idx="841" formatCode="#,##0_);[Red]\(#,##0\)">
                  <c:v>19</c:v>
                </c:pt>
                <c:pt idx="842" formatCode="#,##0_);[Red]\(#,##0\)">
                  <c:v>21</c:v>
                </c:pt>
                <c:pt idx="843" formatCode="#,##0_);[Red]\(#,##0\)">
                  <c:v>40</c:v>
                </c:pt>
                <c:pt idx="844" formatCode="#,##0_);[Red]\(#,##0\)">
                  <c:v>30</c:v>
                </c:pt>
                <c:pt idx="845" formatCode="#,##0_);[Red]\(#,##0\)">
                  <c:v>27</c:v>
                </c:pt>
                <c:pt idx="846" formatCode="#,##0_);[Red]\(#,##0\)">
                  <c:v>41</c:v>
                </c:pt>
                <c:pt idx="847" formatCode="#,##0_);[Red]\(#,##0\)">
                  <c:v>27</c:v>
                </c:pt>
                <c:pt idx="848" formatCode="#,##0_);[Red]\(#,##0\)">
                  <c:v>22</c:v>
                </c:pt>
                <c:pt idx="849" formatCode="#,##0_);[Red]\(#,##0\)">
                  <c:v>60</c:v>
                </c:pt>
                <c:pt idx="850" formatCode="#,##0_);[Red]\(#,##0\)">
                  <c:v>36</c:v>
                </c:pt>
                <c:pt idx="851" formatCode="#,##0_);[Red]\(#,##0\)">
                  <c:v>32</c:v>
                </c:pt>
                <c:pt idx="852" formatCode="#,##0_);[Red]\(#,##0\)">
                  <c:v>32</c:v>
                </c:pt>
                <c:pt idx="853" formatCode="#,##0_);[Red]\(#,##0\)">
                  <c:v>25</c:v>
                </c:pt>
                <c:pt idx="854" formatCode="#,##0_);[Red]\(#,##0\)">
                  <c:v>29</c:v>
                </c:pt>
                <c:pt idx="855" formatCode="#,##0_);[Red]\(#,##0\)">
                  <c:v>16</c:v>
                </c:pt>
                <c:pt idx="856" formatCode="#,##0_);[Red]\(#,##0\)">
                  <c:v>30</c:v>
                </c:pt>
                <c:pt idx="857" formatCode="#,##0_);[Red]\(#,##0\)">
                  <c:v>40</c:v>
                </c:pt>
                <c:pt idx="858" formatCode="#,##0_);[Red]\(#,##0\)">
                  <c:v>47</c:v>
                </c:pt>
                <c:pt idx="859" formatCode="#,##0_);[Red]\(#,##0\)">
                  <c:v>35</c:v>
                </c:pt>
                <c:pt idx="860" formatCode="#,##0_);[Red]\(#,##0\)">
                  <c:v>44</c:v>
                </c:pt>
                <c:pt idx="861" formatCode="#,##0_);[Red]\(#,##0\)">
                  <c:v>33</c:v>
                </c:pt>
                <c:pt idx="862" formatCode="#,##0_);[Red]\(#,##0\)">
                  <c:v>34</c:v>
                </c:pt>
                <c:pt idx="863" formatCode="#,##0_);[Red]\(#,##0\)">
                  <c:v>64</c:v>
                </c:pt>
                <c:pt idx="864" formatCode="#,##0_);[Red]\(#,##0\)">
                  <c:v>112</c:v>
                </c:pt>
                <c:pt idx="865" formatCode="#,##0_);[Red]\(#,##0\)">
                  <c:v>112</c:v>
                </c:pt>
                <c:pt idx="866" formatCode="#,##0_);[Red]\(#,##0\)">
                  <c:v>99</c:v>
                </c:pt>
                <c:pt idx="867" formatCode="#,##0_);[Red]\(#,##0\)">
                  <c:v>116</c:v>
                </c:pt>
                <c:pt idx="868" formatCode="#,##0_);[Red]\(#,##0\)">
                  <c:v>125</c:v>
                </c:pt>
                <c:pt idx="869" formatCode="#,##0_);[Red]\(#,##0\)">
                  <c:v>72</c:v>
                </c:pt>
                <c:pt idx="870" formatCode="#,##0_);[Red]\(#,##0\)">
                  <c:v>265</c:v>
                </c:pt>
                <c:pt idx="871" formatCode="#,##0_);[Red]\(#,##0\)">
                  <c:v>278</c:v>
                </c:pt>
                <c:pt idx="872" formatCode="#,##0_);[Red]\(#,##0\)">
                  <c:v>246</c:v>
                </c:pt>
                <c:pt idx="873" formatCode="#,##0_);[Red]\(#,##0\)">
                  <c:v>261</c:v>
                </c:pt>
                <c:pt idx="874" formatCode="#,##0_);[Red]\(#,##0\)">
                  <c:v>369</c:v>
                </c:pt>
                <c:pt idx="875" formatCode="#,##0_);[Red]\(#,##0\)">
                  <c:v>316</c:v>
                </c:pt>
                <c:pt idx="876" formatCode="#,##0_);[Red]\(#,##0\)">
                  <c:v>189</c:v>
                </c:pt>
                <c:pt idx="877" formatCode="#,##0_);[Red]\(#,##0\)">
                  <c:v>189</c:v>
                </c:pt>
                <c:pt idx="878" formatCode="#,##0_);[Red]\(#,##0\)">
                  <c:v>587</c:v>
                </c:pt>
                <c:pt idx="879" formatCode="#,##0_);[Red]\(#,##0\)">
                  <c:v>543</c:v>
                </c:pt>
                <c:pt idx="880" formatCode="#,##0_);[Red]\(#,##0\)">
                  <c:v>934</c:v>
                </c:pt>
                <c:pt idx="881" formatCode="#,##0_);[Red]\(#,##0\)">
                  <c:v>773</c:v>
                </c:pt>
                <c:pt idx="882" formatCode="#,##0_);[Red]\(#,##0\)">
                  <c:v>1012</c:v>
                </c:pt>
                <c:pt idx="883" formatCode="#,##0_);[Red]\(#,##0\)">
                  <c:v>424</c:v>
                </c:pt>
                <c:pt idx="884" formatCode="#,##0_);[Red]\(#,##0\)">
                  <c:v>764</c:v>
                </c:pt>
                <c:pt idx="885" formatCode="#,##0_);[Red]\(#,##0\)">
                  <c:v>536</c:v>
                </c:pt>
                <c:pt idx="886" formatCode="#,##0_);[Red]\(#,##0\)">
                  <c:v>739</c:v>
                </c:pt>
                <c:pt idx="887" formatCode="#,##0_);[Red]\(#,##0\)">
                  <c:v>439</c:v>
                </c:pt>
                <c:pt idx="888" formatCode="#,##0_);[Red]\(#,##0\)">
                  <c:v>1735</c:v>
                </c:pt>
                <c:pt idx="889" formatCode="#,##0_);[Red]\(#,##0\)">
                  <c:v>546</c:v>
                </c:pt>
                <c:pt idx="890" formatCode="#,##0_);[Red]\(#,##0\)">
                  <c:v>505</c:v>
                </c:pt>
                <c:pt idx="891" formatCode="#,##0_);[Red]\(#,##0\)">
                  <c:v>1048</c:v>
                </c:pt>
                <c:pt idx="892" formatCode="#,##0_);[Red]\(#,##0\)">
                  <c:v>1011</c:v>
                </c:pt>
                <c:pt idx="893" formatCode="#,##0_);[Red]\(#,##0\)">
                  <c:v>940</c:v>
                </c:pt>
                <c:pt idx="894" formatCode="#,##0_);[Red]\(#,##0\)">
                  <c:v>861</c:v>
                </c:pt>
                <c:pt idx="895" formatCode="#,##0_);[Red]\(#,##0\)">
                  <c:v>765</c:v>
                </c:pt>
                <c:pt idx="896" formatCode="#,##0_);[Red]\(#,##0\)">
                  <c:v>699</c:v>
                </c:pt>
                <c:pt idx="897" formatCode="#,##0_);[Red]\(#,##0\)">
                  <c:v>334</c:v>
                </c:pt>
                <c:pt idx="898" formatCode="#,##0_);[Red]\(#,##0\)">
                  <c:v>728</c:v>
                </c:pt>
                <c:pt idx="899" formatCode="#,##0_);[Red]\(#,##0\)">
                  <c:v>839</c:v>
                </c:pt>
                <c:pt idx="900" formatCode="#,##0_);[Red]\(#,##0\)">
                  <c:v>767</c:v>
                </c:pt>
                <c:pt idx="901" formatCode="#,##0_);[Red]\(#,##0\)">
                  <c:v>408</c:v>
                </c:pt>
                <c:pt idx="902" formatCode="#,##0_);[Red]\(#,##0\)">
                  <c:v>540</c:v>
                </c:pt>
                <c:pt idx="903" formatCode="#,##0_);[Red]\(#,##0\)">
                  <c:v>537</c:v>
                </c:pt>
                <c:pt idx="904" formatCode="#,##0_);[Red]\(#,##0\)">
                  <c:v>338</c:v>
                </c:pt>
                <c:pt idx="905" formatCode="#,##0_);[Red]\(#,##0\)">
                  <c:v>462</c:v>
                </c:pt>
                <c:pt idx="906" formatCode="#,##0_);[Red]\(#,##0\)">
                  <c:v>750</c:v>
                </c:pt>
                <c:pt idx="907" formatCode="#,##0_);[Red]\(#,##0\)">
                  <c:v>1026</c:v>
                </c:pt>
                <c:pt idx="908" formatCode="#,##0_);[Red]\(#,##0\)">
                  <c:v>817</c:v>
                </c:pt>
                <c:pt idx="909" formatCode="#,##0_);[Red]\(#,##0\)">
                  <c:v>1019</c:v>
                </c:pt>
                <c:pt idx="910" formatCode="#,##0_);[Red]\(#,##0\)">
                  <c:v>718</c:v>
                </c:pt>
                <c:pt idx="911" formatCode="#,##0_);[Red]\(#,##0\)">
                  <c:v>643</c:v>
                </c:pt>
                <c:pt idx="912" formatCode="#,##0_);[Red]\(#,##0\)">
                  <c:v>808</c:v>
                </c:pt>
                <c:pt idx="913" formatCode="#,##0_);[Red]\(#,##0\)">
                  <c:v>901</c:v>
                </c:pt>
                <c:pt idx="914" formatCode="#,##0_);[Red]\(#,##0\)">
                  <c:v>636</c:v>
                </c:pt>
                <c:pt idx="915" formatCode="#,##0_);[Red]\(#,##0\)">
                  <c:v>568</c:v>
                </c:pt>
                <c:pt idx="916" formatCode="#,##0_);[Red]\(#,##0\)">
                  <c:v>589</c:v>
                </c:pt>
                <c:pt idx="917" formatCode="#,##0_);[Red]\(#,##0\)">
                  <c:v>457</c:v>
                </c:pt>
                <c:pt idx="918" formatCode="#,##0_);[Red]\(#,##0\)">
                  <c:v>236</c:v>
                </c:pt>
                <c:pt idx="919" formatCode="#,##0_);[Red]\(#,##0\)">
                  <c:v>617</c:v>
                </c:pt>
                <c:pt idx="920" formatCode="#,##0_);[Red]\(#,##0\)">
                  <c:v>550</c:v>
                </c:pt>
                <c:pt idx="921" formatCode="#,##0_);[Red]\(#,##0\)">
                  <c:v>423</c:v>
                </c:pt>
                <c:pt idx="922" formatCode="#,##0_);[Red]\(#,##0\)">
                  <c:v>433</c:v>
                </c:pt>
                <c:pt idx="923" formatCode="#,##0_);[Red]\(#,##0\)">
                  <c:v>515</c:v>
                </c:pt>
                <c:pt idx="924" formatCode="#,##0_);[Red]\(#,##0\)">
                  <c:v>368</c:v>
                </c:pt>
                <c:pt idx="925" formatCode="#,##0_);[Red]\(#,##0\)">
                  <c:v>191</c:v>
                </c:pt>
                <c:pt idx="926" formatCode="#,##0_);[Red]\(#,##0\)">
                  <c:v>559</c:v>
                </c:pt>
                <c:pt idx="927" formatCode="#,##0_);[Red]\(#,##0\)">
                  <c:v>450</c:v>
                </c:pt>
                <c:pt idx="928" formatCode="#,##0_);[Red]\(#,##0\)">
                  <c:v>447</c:v>
                </c:pt>
                <c:pt idx="929" formatCode="#,##0_);[Red]\(#,##0\)">
                  <c:v>344</c:v>
                </c:pt>
                <c:pt idx="930" formatCode="#,##0_);[Red]\(#,##0\)">
                  <c:v>328</c:v>
                </c:pt>
                <c:pt idx="931" formatCode="#,##0_);[Red]\(#,##0\)">
                  <c:v>287</c:v>
                </c:pt>
                <c:pt idx="932" formatCode="#,##0_);[Red]\(#,##0\)">
                  <c:v>160</c:v>
                </c:pt>
                <c:pt idx="933" formatCode="#,##0_);[Red]\(#,##0\)">
                  <c:v>452</c:v>
                </c:pt>
                <c:pt idx="934" formatCode="#,##0_);[Red]\(#,##0\)">
                  <c:v>373</c:v>
                </c:pt>
                <c:pt idx="935" formatCode="#,##0_);[Red]\(#,##0\)">
                  <c:v>294</c:v>
                </c:pt>
                <c:pt idx="936" formatCode="#,##0_);[Red]\(#,##0\)">
                  <c:v>219</c:v>
                </c:pt>
                <c:pt idx="937" formatCode="#,##0_);[Red]\(#,##0\)">
                  <c:v>292</c:v>
                </c:pt>
                <c:pt idx="938" formatCode="#,##0_);[Red]\(#,##0\)">
                  <c:v>241</c:v>
                </c:pt>
                <c:pt idx="939" formatCode="#,##0_);[Red]\(#,##0\)">
                  <c:v>131</c:v>
                </c:pt>
                <c:pt idx="940" formatCode="#,##0_);[Red]\(#,##0\)">
                  <c:v>173</c:v>
                </c:pt>
                <c:pt idx="941" formatCode="#,##0_);[Red]\(#,##0\)">
                  <c:v>387</c:v>
                </c:pt>
                <c:pt idx="942" formatCode="#,##0_);[Red]\(#,##0\)">
                  <c:v>332</c:v>
                </c:pt>
                <c:pt idx="943" formatCode="#,##0_);[Red]\(#,##0\)">
                  <c:v>212</c:v>
                </c:pt>
                <c:pt idx="944" formatCode="#,##0_);[Red]\(#,##0\)">
                  <c:v>112</c:v>
                </c:pt>
                <c:pt idx="945" formatCode="#,##0_);[Red]\(#,##0\)">
                  <c:v>288</c:v>
                </c:pt>
                <c:pt idx="946" formatCode="#,##0_);[Red]\(#,##0\)">
                  <c:v>145</c:v>
                </c:pt>
              </c:numCache>
            </c:numRef>
          </c:val>
          <c:extLst>
            <c:ext xmlns:c16="http://schemas.microsoft.com/office/drawing/2014/chart" uri="{C3380CC4-5D6E-409C-BE32-E72D297353CC}">
              <c16:uniqueId val="{00000001-9B12-419B-B9FF-DE277262AFBB}"/>
            </c:ext>
          </c:extLst>
        </c:ser>
        <c:ser>
          <c:idx val="2"/>
          <c:order val="2"/>
          <c:tx>
            <c:strRef>
              <c:f>'患者発生状況（本部会議用）'!$D$4</c:f>
              <c:strCache>
                <c:ptCount val="1"/>
                <c:pt idx="0">
                  <c:v>合計</c:v>
                </c:pt>
              </c:strCache>
            </c:strRef>
          </c:tx>
          <c:spPr>
            <a:noFill/>
            <a:ln>
              <a:noFill/>
            </a:ln>
            <a:effectLst/>
          </c:spPr>
          <c:invertIfNegative val="0"/>
          <c:dLbls>
            <c:delete val="1"/>
          </c:dLbls>
          <c:cat>
            <c:numRef>
              <c:f>'患者発生状況（本部会議用）'!$A$5:$A$1175</c:f>
              <c:numCache>
                <c:formatCode>m/d;@</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'患者発生状況（本部会議用）'!$D$5:$D$1175</c:f>
              <c:numCache>
                <c:formatCode>General</c:formatCode>
                <c:ptCount val="1171"/>
                <c:pt idx="0">
                  <c:v>1</c:v>
                </c:pt>
                <c:pt idx="1">
                  <c:v>0</c:v>
                </c:pt>
                <c:pt idx="2">
                  <c:v>0</c:v>
                </c:pt>
                <c:pt idx="3">
                  <c:v>0</c:v>
                </c:pt>
                <c:pt idx="4">
                  <c:v>0</c:v>
                </c:pt>
                <c:pt idx="5">
                  <c:v>0</c:v>
                </c:pt>
                <c:pt idx="6">
                  <c:v>0</c:v>
                </c:pt>
                <c:pt idx="7">
                  <c:v>0</c:v>
                </c:pt>
                <c:pt idx="8">
                  <c:v>0</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pt idx="23">
                  <c:v>0</c:v>
                </c:pt>
                <c:pt idx="24">
                  <c:v>0</c:v>
                </c:pt>
                <c:pt idx="25">
                  <c:v>1</c:v>
                </c:pt>
                <c:pt idx="26">
                  <c:v>0</c:v>
                </c:pt>
                <c:pt idx="27">
                  <c:v>1</c:v>
                </c:pt>
                <c:pt idx="28">
                  <c:v>0</c:v>
                </c:pt>
                <c:pt idx="29">
                  <c:v>0</c:v>
                </c:pt>
                <c:pt idx="30">
                  <c:v>0</c:v>
                </c:pt>
                <c:pt idx="31">
                  <c:v>2</c:v>
                </c:pt>
                <c:pt idx="32">
                  <c:v>4</c:v>
                </c:pt>
                <c:pt idx="33">
                  <c:v>1</c:v>
                </c:pt>
                <c:pt idx="34">
                  <c:v>0</c:v>
                </c:pt>
                <c:pt idx="35">
                  <c:v>0</c:v>
                </c:pt>
                <c:pt idx="36">
                  <c:v>1</c:v>
                </c:pt>
                <c:pt idx="37">
                  <c:v>0</c:v>
                </c:pt>
                <c:pt idx="38">
                  <c:v>2</c:v>
                </c:pt>
                <c:pt idx="39">
                  <c:v>3</c:v>
                </c:pt>
                <c:pt idx="40">
                  <c:v>0</c:v>
                </c:pt>
                <c:pt idx="41">
                  <c:v>0</c:v>
                </c:pt>
                <c:pt idx="42">
                  <c:v>0</c:v>
                </c:pt>
                <c:pt idx="43">
                  <c:v>0</c:v>
                </c:pt>
                <c:pt idx="44">
                  <c:v>2</c:v>
                </c:pt>
                <c:pt idx="45">
                  <c:v>3</c:v>
                </c:pt>
                <c:pt idx="46">
                  <c:v>6</c:v>
                </c:pt>
                <c:pt idx="47">
                  <c:v>3</c:v>
                </c:pt>
                <c:pt idx="48">
                  <c:v>1</c:v>
                </c:pt>
                <c:pt idx="49">
                  <c:v>3</c:v>
                </c:pt>
                <c:pt idx="50">
                  <c:v>0</c:v>
                </c:pt>
                <c:pt idx="51">
                  <c:v>1</c:v>
                </c:pt>
                <c:pt idx="52">
                  <c:v>2</c:v>
                </c:pt>
                <c:pt idx="53">
                  <c:v>2</c:v>
                </c:pt>
                <c:pt idx="54">
                  <c:v>2</c:v>
                </c:pt>
                <c:pt idx="55">
                  <c:v>2</c:v>
                </c:pt>
                <c:pt idx="56">
                  <c:v>0</c:v>
                </c:pt>
                <c:pt idx="57">
                  <c:v>2</c:v>
                </c:pt>
                <c:pt idx="58">
                  <c:v>3</c:v>
                </c:pt>
                <c:pt idx="59">
                  <c:v>2</c:v>
                </c:pt>
                <c:pt idx="60">
                  <c:v>1</c:v>
                </c:pt>
                <c:pt idx="61">
                  <c:v>0</c:v>
                </c:pt>
                <c:pt idx="62">
                  <c:v>0</c:v>
                </c:pt>
                <c:pt idx="63">
                  <c:v>1</c:v>
                </c:pt>
                <c:pt idx="64">
                  <c:v>1</c:v>
                </c:pt>
                <c:pt idx="65">
                  <c:v>0</c:v>
                </c:pt>
                <c:pt idx="66">
                  <c:v>0</c:v>
                </c:pt>
                <c:pt idx="67">
                  <c:v>0</c:v>
                </c:pt>
                <c:pt idx="68">
                  <c:v>0</c:v>
                </c:pt>
                <c:pt idx="69">
                  <c:v>0</c:v>
                </c:pt>
                <c:pt idx="70">
                  <c:v>0</c:v>
                </c:pt>
                <c:pt idx="71">
                  <c:v>0</c:v>
                </c:pt>
                <c:pt idx="72">
                  <c:v>0</c:v>
                </c:pt>
                <c:pt idx="73">
                  <c:v>0</c:v>
                </c:pt>
                <c:pt idx="74">
                  <c:v>0</c:v>
                </c:pt>
                <c:pt idx="75">
                  <c:v>1</c:v>
                </c:pt>
                <c:pt idx="76">
                  <c:v>1</c:v>
                </c:pt>
                <c:pt idx="77">
                  <c:v>0</c:v>
                </c:pt>
                <c:pt idx="78">
                  <c:v>0</c:v>
                </c:pt>
                <c:pt idx="79">
                  <c:v>0</c:v>
                </c:pt>
                <c:pt idx="80">
                  <c:v>1</c:v>
                </c:pt>
                <c:pt idx="81">
                  <c:v>0</c:v>
                </c:pt>
                <c:pt idx="82">
                  <c:v>1</c:v>
                </c:pt>
                <c:pt idx="83">
                  <c:v>2</c:v>
                </c:pt>
                <c:pt idx="84">
                  <c:v>0</c:v>
                </c:pt>
                <c:pt idx="85">
                  <c:v>0</c:v>
                </c:pt>
                <c:pt idx="86">
                  <c:v>1</c:v>
                </c:pt>
                <c:pt idx="87">
                  <c:v>1</c:v>
                </c:pt>
                <c:pt idx="88">
                  <c:v>2</c:v>
                </c:pt>
                <c:pt idx="89">
                  <c:v>0</c:v>
                </c:pt>
                <c:pt idx="90">
                  <c:v>0</c:v>
                </c:pt>
                <c:pt idx="91">
                  <c:v>0</c:v>
                </c:pt>
                <c:pt idx="92">
                  <c:v>0</c:v>
                </c:pt>
                <c:pt idx="93">
                  <c:v>1</c:v>
                </c:pt>
                <c:pt idx="94">
                  <c:v>0</c:v>
                </c:pt>
                <c:pt idx="95">
                  <c:v>0</c:v>
                </c:pt>
                <c:pt idx="96">
                  <c:v>0</c:v>
                </c:pt>
                <c:pt idx="97">
                  <c:v>0</c:v>
                </c:pt>
                <c:pt idx="98">
                  <c:v>0</c:v>
                </c:pt>
                <c:pt idx="99">
                  <c:v>0</c:v>
                </c:pt>
                <c:pt idx="100">
                  <c:v>0</c:v>
                </c:pt>
                <c:pt idx="101">
                  <c:v>1</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3</c:v>
                </c:pt>
                <c:pt idx="127">
                  <c:v>5</c:v>
                </c:pt>
                <c:pt idx="128">
                  <c:v>2</c:v>
                </c:pt>
                <c:pt idx="129">
                  <c:v>3</c:v>
                </c:pt>
                <c:pt idx="130">
                  <c:v>3</c:v>
                </c:pt>
                <c:pt idx="131">
                  <c:v>2</c:v>
                </c:pt>
                <c:pt idx="132">
                  <c:v>2</c:v>
                </c:pt>
                <c:pt idx="133">
                  <c:v>0</c:v>
                </c:pt>
                <c:pt idx="134">
                  <c:v>1</c:v>
                </c:pt>
                <c:pt idx="135">
                  <c:v>0</c:v>
                </c:pt>
                <c:pt idx="136">
                  <c:v>1</c:v>
                </c:pt>
                <c:pt idx="137">
                  <c:v>2</c:v>
                </c:pt>
                <c:pt idx="138">
                  <c:v>0</c:v>
                </c:pt>
                <c:pt idx="139">
                  <c:v>3</c:v>
                </c:pt>
                <c:pt idx="140">
                  <c:v>0</c:v>
                </c:pt>
                <c:pt idx="141">
                  <c:v>2</c:v>
                </c:pt>
                <c:pt idx="142">
                  <c:v>3</c:v>
                </c:pt>
                <c:pt idx="143">
                  <c:v>6</c:v>
                </c:pt>
                <c:pt idx="144">
                  <c:v>3</c:v>
                </c:pt>
                <c:pt idx="145">
                  <c:v>5</c:v>
                </c:pt>
                <c:pt idx="146">
                  <c:v>6</c:v>
                </c:pt>
                <c:pt idx="147">
                  <c:v>6</c:v>
                </c:pt>
                <c:pt idx="148">
                  <c:v>9</c:v>
                </c:pt>
                <c:pt idx="149">
                  <c:v>3</c:v>
                </c:pt>
                <c:pt idx="150">
                  <c:v>3</c:v>
                </c:pt>
                <c:pt idx="151">
                  <c:v>4</c:v>
                </c:pt>
                <c:pt idx="152">
                  <c:v>5</c:v>
                </c:pt>
                <c:pt idx="153">
                  <c:v>3</c:v>
                </c:pt>
                <c:pt idx="154">
                  <c:v>8</c:v>
                </c:pt>
                <c:pt idx="155">
                  <c:v>7</c:v>
                </c:pt>
                <c:pt idx="156">
                  <c:v>1</c:v>
                </c:pt>
                <c:pt idx="157">
                  <c:v>4</c:v>
                </c:pt>
                <c:pt idx="158">
                  <c:v>17</c:v>
                </c:pt>
                <c:pt idx="159">
                  <c:v>3</c:v>
                </c:pt>
                <c:pt idx="160">
                  <c:v>4</c:v>
                </c:pt>
                <c:pt idx="161">
                  <c:v>0</c:v>
                </c:pt>
                <c:pt idx="162">
                  <c:v>4</c:v>
                </c:pt>
                <c:pt idx="163">
                  <c:v>3</c:v>
                </c:pt>
                <c:pt idx="164">
                  <c:v>12</c:v>
                </c:pt>
                <c:pt idx="165">
                  <c:v>10</c:v>
                </c:pt>
                <c:pt idx="166">
                  <c:v>6</c:v>
                </c:pt>
                <c:pt idx="167">
                  <c:v>8</c:v>
                </c:pt>
                <c:pt idx="168">
                  <c:v>6</c:v>
                </c:pt>
                <c:pt idx="169">
                  <c:v>2</c:v>
                </c:pt>
                <c:pt idx="170">
                  <c:v>3</c:v>
                </c:pt>
                <c:pt idx="171">
                  <c:v>3</c:v>
                </c:pt>
                <c:pt idx="172">
                  <c:v>9</c:v>
                </c:pt>
                <c:pt idx="173">
                  <c:v>4</c:v>
                </c:pt>
                <c:pt idx="174">
                  <c:v>4</c:v>
                </c:pt>
                <c:pt idx="175">
                  <c:v>2</c:v>
                </c:pt>
                <c:pt idx="176">
                  <c:v>6</c:v>
                </c:pt>
                <c:pt idx="177">
                  <c:v>1</c:v>
                </c:pt>
                <c:pt idx="178">
                  <c:v>4</c:v>
                </c:pt>
                <c:pt idx="179">
                  <c:v>2</c:v>
                </c:pt>
                <c:pt idx="180">
                  <c:v>2</c:v>
                </c:pt>
                <c:pt idx="181">
                  <c:v>2</c:v>
                </c:pt>
                <c:pt idx="182">
                  <c:v>0</c:v>
                </c:pt>
                <c:pt idx="183">
                  <c:v>1</c:v>
                </c:pt>
                <c:pt idx="184">
                  <c:v>0</c:v>
                </c:pt>
                <c:pt idx="185">
                  <c:v>3</c:v>
                </c:pt>
                <c:pt idx="186">
                  <c:v>3</c:v>
                </c:pt>
                <c:pt idx="187">
                  <c:v>2</c:v>
                </c:pt>
                <c:pt idx="188">
                  <c:v>5</c:v>
                </c:pt>
                <c:pt idx="189">
                  <c:v>1</c:v>
                </c:pt>
                <c:pt idx="190">
                  <c:v>0</c:v>
                </c:pt>
                <c:pt idx="191">
                  <c:v>0</c:v>
                </c:pt>
                <c:pt idx="192">
                  <c:v>3</c:v>
                </c:pt>
                <c:pt idx="193">
                  <c:v>1</c:v>
                </c:pt>
                <c:pt idx="194">
                  <c:v>1</c:v>
                </c:pt>
                <c:pt idx="195">
                  <c:v>1</c:v>
                </c:pt>
                <c:pt idx="196">
                  <c:v>0</c:v>
                </c:pt>
                <c:pt idx="197">
                  <c:v>1</c:v>
                </c:pt>
                <c:pt idx="198">
                  <c:v>4</c:v>
                </c:pt>
                <c:pt idx="199">
                  <c:v>2</c:v>
                </c:pt>
                <c:pt idx="200">
                  <c:v>3</c:v>
                </c:pt>
                <c:pt idx="201">
                  <c:v>4</c:v>
                </c:pt>
                <c:pt idx="202">
                  <c:v>5</c:v>
                </c:pt>
                <c:pt idx="203">
                  <c:v>10</c:v>
                </c:pt>
                <c:pt idx="204">
                  <c:v>0</c:v>
                </c:pt>
                <c:pt idx="205">
                  <c:v>21</c:v>
                </c:pt>
                <c:pt idx="206">
                  <c:v>9</c:v>
                </c:pt>
                <c:pt idx="207">
                  <c:v>1</c:v>
                </c:pt>
                <c:pt idx="208">
                  <c:v>6</c:v>
                </c:pt>
                <c:pt idx="209">
                  <c:v>1</c:v>
                </c:pt>
                <c:pt idx="210">
                  <c:v>9</c:v>
                </c:pt>
                <c:pt idx="211">
                  <c:v>2</c:v>
                </c:pt>
                <c:pt idx="212">
                  <c:v>13</c:v>
                </c:pt>
                <c:pt idx="213">
                  <c:v>1</c:v>
                </c:pt>
                <c:pt idx="214">
                  <c:v>7</c:v>
                </c:pt>
                <c:pt idx="215">
                  <c:v>5</c:v>
                </c:pt>
                <c:pt idx="216">
                  <c:v>12</c:v>
                </c:pt>
                <c:pt idx="217">
                  <c:v>1</c:v>
                </c:pt>
                <c:pt idx="218">
                  <c:v>0</c:v>
                </c:pt>
                <c:pt idx="219">
                  <c:v>0</c:v>
                </c:pt>
                <c:pt idx="220">
                  <c:v>2</c:v>
                </c:pt>
                <c:pt idx="221">
                  <c:v>2</c:v>
                </c:pt>
                <c:pt idx="222">
                  <c:v>2</c:v>
                </c:pt>
                <c:pt idx="223">
                  <c:v>1</c:v>
                </c:pt>
                <c:pt idx="224">
                  <c:v>1</c:v>
                </c:pt>
                <c:pt idx="225">
                  <c:v>2</c:v>
                </c:pt>
                <c:pt idx="226">
                  <c:v>2</c:v>
                </c:pt>
                <c:pt idx="227">
                  <c:v>3</c:v>
                </c:pt>
                <c:pt idx="228">
                  <c:v>1</c:v>
                </c:pt>
                <c:pt idx="229">
                  <c:v>0</c:v>
                </c:pt>
                <c:pt idx="230">
                  <c:v>2</c:v>
                </c:pt>
                <c:pt idx="231">
                  <c:v>0</c:v>
                </c:pt>
                <c:pt idx="232">
                  <c:v>0</c:v>
                </c:pt>
                <c:pt idx="233">
                  <c:v>0</c:v>
                </c:pt>
                <c:pt idx="234">
                  <c:v>2</c:v>
                </c:pt>
                <c:pt idx="235">
                  <c:v>6</c:v>
                </c:pt>
                <c:pt idx="236">
                  <c:v>1</c:v>
                </c:pt>
                <c:pt idx="237">
                  <c:v>6</c:v>
                </c:pt>
                <c:pt idx="238">
                  <c:v>6</c:v>
                </c:pt>
                <c:pt idx="239">
                  <c:v>1</c:v>
                </c:pt>
                <c:pt idx="240">
                  <c:v>1</c:v>
                </c:pt>
                <c:pt idx="241">
                  <c:v>5</c:v>
                </c:pt>
                <c:pt idx="242">
                  <c:v>1</c:v>
                </c:pt>
                <c:pt idx="243">
                  <c:v>0</c:v>
                </c:pt>
                <c:pt idx="244">
                  <c:v>3</c:v>
                </c:pt>
                <c:pt idx="245">
                  <c:v>0</c:v>
                </c:pt>
                <c:pt idx="246">
                  <c:v>1</c:v>
                </c:pt>
                <c:pt idx="247">
                  <c:v>0</c:v>
                </c:pt>
                <c:pt idx="248">
                  <c:v>4</c:v>
                </c:pt>
                <c:pt idx="249">
                  <c:v>3</c:v>
                </c:pt>
                <c:pt idx="250">
                  <c:v>0</c:v>
                </c:pt>
                <c:pt idx="251">
                  <c:v>5</c:v>
                </c:pt>
                <c:pt idx="252">
                  <c:v>0</c:v>
                </c:pt>
                <c:pt idx="253">
                  <c:v>0</c:v>
                </c:pt>
                <c:pt idx="254">
                  <c:v>2</c:v>
                </c:pt>
                <c:pt idx="255">
                  <c:v>1</c:v>
                </c:pt>
                <c:pt idx="256">
                  <c:v>2</c:v>
                </c:pt>
                <c:pt idx="257">
                  <c:v>1</c:v>
                </c:pt>
                <c:pt idx="258">
                  <c:v>2</c:v>
                </c:pt>
                <c:pt idx="259">
                  <c:v>1</c:v>
                </c:pt>
                <c:pt idx="260">
                  <c:v>0</c:v>
                </c:pt>
                <c:pt idx="261">
                  <c:v>3</c:v>
                </c:pt>
                <c:pt idx="262">
                  <c:v>2</c:v>
                </c:pt>
                <c:pt idx="263">
                  <c:v>3</c:v>
                </c:pt>
                <c:pt idx="264">
                  <c:v>1</c:v>
                </c:pt>
                <c:pt idx="265">
                  <c:v>4</c:v>
                </c:pt>
                <c:pt idx="266">
                  <c:v>3</c:v>
                </c:pt>
                <c:pt idx="267">
                  <c:v>2</c:v>
                </c:pt>
                <c:pt idx="268">
                  <c:v>4</c:v>
                </c:pt>
                <c:pt idx="269">
                  <c:v>5</c:v>
                </c:pt>
                <c:pt idx="270">
                  <c:v>5</c:v>
                </c:pt>
                <c:pt idx="271">
                  <c:v>14</c:v>
                </c:pt>
                <c:pt idx="272">
                  <c:v>8</c:v>
                </c:pt>
                <c:pt idx="273">
                  <c:v>11</c:v>
                </c:pt>
                <c:pt idx="274">
                  <c:v>9</c:v>
                </c:pt>
                <c:pt idx="275">
                  <c:v>3</c:v>
                </c:pt>
                <c:pt idx="276">
                  <c:v>11</c:v>
                </c:pt>
                <c:pt idx="277">
                  <c:v>12</c:v>
                </c:pt>
                <c:pt idx="278">
                  <c:v>4</c:v>
                </c:pt>
                <c:pt idx="279">
                  <c:v>11</c:v>
                </c:pt>
                <c:pt idx="280">
                  <c:v>10</c:v>
                </c:pt>
                <c:pt idx="281">
                  <c:v>11</c:v>
                </c:pt>
                <c:pt idx="282">
                  <c:v>17</c:v>
                </c:pt>
                <c:pt idx="283">
                  <c:v>17</c:v>
                </c:pt>
                <c:pt idx="284">
                  <c:v>23</c:v>
                </c:pt>
                <c:pt idx="285">
                  <c:v>17</c:v>
                </c:pt>
                <c:pt idx="286">
                  <c:v>18</c:v>
                </c:pt>
                <c:pt idx="287">
                  <c:v>12</c:v>
                </c:pt>
                <c:pt idx="288">
                  <c:v>11</c:v>
                </c:pt>
                <c:pt idx="289">
                  <c:v>16</c:v>
                </c:pt>
                <c:pt idx="290">
                  <c:v>18</c:v>
                </c:pt>
                <c:pt idx="291">
                  <c:v>23</c:v>
                </c:pt>
                <c:pt idx="292">
                  <c:v>21</c:v>
                </c:pt>
                <c:pt idx="293">
                  <c:v>16</c:v>
                </c:pt>
                <c:pt idx="294">
                  <c:v>19</c:v>
                </c:pt>
                <c:pt idx="295">
                  <c:v>10</c:v>
                </c:pt>
                <c:pt idx="296">
                  <c:v>18</c:v>
                </c:pt>
                <c:pt idx="297">
                  <c:v>36</c:v>
                </c:pt>
                <c:pt idx="298">
                  <c:v>19</c:v>
                </c:pt>
                <c:pt idx="299">
                  <c:v>30</c:v>
                </c:pt>
                <c:pt idx="300">
                  <c:v>21</c:v>
                </c:pt>
                <c:pt idx="301">
                  <c:v>16</c:v>
                </c:pt>
                <c:pt idx="302">
                  <c:v>15</c:v>
                </c:pt>
                <c:pt idx="303">
                  <c:v>23</c:v>
                </c:pt>
                <c:pt idx="304">
                  <c:v>35</c:v>
                </c:pt>
                <c:pt idx="305">
                  <c:v>26</c:v>
                </c:pt>
                <c:pt idx="306">
                  <c:v>31</c:v>
                </c:pt>
                <c:pt idx="307">
                  <c:v>42</c:v>
                </c:pt>
                <c:pt idx="308">
                  <c:v>34</c:v>
                </c:pt>
                <c:pt idx="309">
                  <c:v>19</c:v>
                </c:pt>
                <c:pt idx="310">
                  <c:v>53</c:v>
                </c:pt>
                <c:pt idx="311">
                  <c:v>80</c:v>
                </c:pt>
                <c:pt idx="312">
                  <c:v>65</c:v>
                </c:pt>
                <c:pt idx="313">
                  <c:v>68</c:v>
                </c:pt>
                <c:pt idx="314">
                  <c:v>40</c:v>
                </c:pt>
                <c:pt idx="315">
                  <c:v>78</c:v>
                </c:pt>
                <c:pt idx="316">
                  <c:v>61</c:v>
                </c:pt>
                <c:pt idx="317">
                  <c:v>97</c:v>
                </c:pt>
                <c:pt idx="318">
                  <c:v>144</c:v>
                </c:pt>
                <c:pt idx="319">
                  <c:v>114</c:v>
                </c:pt>
                <c:pt idx="320">
                  <c:v>170</c:v>
                </c:pt>
                <c:pt idx="321">
                  <c:v>151</c:v>
                </c:pt>
                <c:pt idx="322">
                  <c:v>143</c:v>
                </c:pt>
                <c:pt idx="323">
                  <c:v>94</c:v>
                </c:pt>
                <c:pt idx="324">
                  <c:v>95</c:v>
                </c:pt>
                <c:pt idx="325">
                  <c:v>117</c:v>
                </c:pt>
                <c:pt idx="326">
                  <c:v>83</c:v>
                </c:pt>
                <c:pt idx="327">
                  <c:v>82</c:v>
                </c:pt>
                <c:pt idx="328">
                  <c:v>100</c:v>
                </c:pt>
                <c:pt idx="329">
                  <c:v>64</c:v>
                </c:pt>
                <c:pt idx="330">
                  <c:v>76</c:v>
                </c:pt>
                <c:pt idx="331">
                  <c:v>73</c:v>
                </c:pt>
                <c:pt idx="332">
                  <c:v>74</c:v>
                </c:pt>
                <c:pt idx="333">
                  <c:v>43</c:v>
                </c:pt>
                <c:pt idx="334">
                  <c:v>56</c:v>
                </c:pt>
                <c:pt idx="335">
                  <c:v>48</c:v>
                </c:pt>
                <c:pt idx="336">
                  <c:v>35</c:v>
                </c:pt>
                <c:pt idx="337">
                  <c:v>19</c:v>
                </c:pt>
                <c:pt idx="338">
                  <c:v>29</c:v>
                </c:pt>
                <c:pt idx="339">
                  <c:v>46</c:v>
                </c:pt>
                <c:pt idx="340">
                  <c:v>35</c:v>
                </c:pt>
                <c:pt idx="341">
                  <c:v>31</c:v>
                </c:pt>
                <c:pt idx="342">
                  <c:v>42</c:v>
                </c:pt>
                <c:pt idx="343">
                  <c:v>19</c:v>
                </c:pt>
                <c:pt idx="344">
                  <c:v>10</c:v>
                </c:pt>
                <c:pt idx="345">
                  <c:v>5</c:v>
                </c:pt>
                <c:pt idx="346">
                  <c:v>21</c:v>
                </c:pt>
                <c:pt idx="347">
                  <c:v>14</c:v>
                </c:pt>
                <c:pt idx="348">
                  <c:v>29</c:v>
                </c:pt>
                <c:pt idx="349">
                  <c:v>25</c:v>
                </c:pt>
                <c:pt idx="350">
                  <c:v>10</c:v>
                </c:pt>
                <c:pt idx="351">
                  <c:v>6</c:v>
                </c:pt>
                <c:pt idx="352">
                  <c:v>6</c:v>
                </c:pt>
                <c:pt idx="353">
                  <c:v>21</c:v>
                </c:pt>
                <c:pt idx="354">
                  <c:v>11</c:v>
                </c:pt>
                <c:pt idx="355">
                  <c:v>8</c:v>
                </c:pt>
                <c:pt idx="356">
                  <c:v>18</c:v>
                </c:pt>
                <c:pt idx="357">
                  <c:v>11</c:v>
                </c:pt>
                <c:pt idx="358">
                  <c:v>6</c:v>
                </c:pt>
                <c:pt idx="359">
                  <c:v>13</c:v>
                </c:pt>
                <c:pt idx="360">
                  <c:v>8</c:v>
                </c:pt>
                <c:pt idx="361">
                  <c:v>13</c:v>
                </c:pt>
                <c:pt idx="362">
                  <c:v>8</c:v>
                </c:pt>
                <c:pt idx="363">
                  <c:v>15</c:v>
                </c:pt>
                <c:pt idx="364">
                  <c:v>12</c:v>
                </c:pt>
                <c:pt idx="365">
                  <c:v>4</c:v>
                </c:pt>
                <c:pt idx="366">
                  <c:v>3</c:v>
                </c:pt>
                <c:pt idx="367">
                  <c:v>14</c:v>
                </c:pt>
                <c:pt idx="368">
                  <c:v>10</c:v>
                </c:pt>
                <c:pt idx="369">
                  <c:v>12</c:v>
                </c:pt>
                <c:pt idx="370">
                  <c:v>3</c:v>
                </c:pt>
                <c:pt idx="371">
                  <c:v>11</c:v>
                </c:pt>
                <c:pt idx="372">
                  <c:v>5</c:v>
                </c:pt>
                <c:pt idx="373">
                  <c:v>12</c:v>
                </c:pt>
                <c:pt idx="374">
                  <c:v>6</c:v>
                </c:pt>
                <c:pt idx="375">
                  <c:v>11</c:v>
                </c:pt>
                <c:pt idx="376">
                  <c:v>14</c:v>
                </c:pt>
                <c:pt idx="377">
                  <c:v>9</c:v>
                </c:pt>
                <c:pt idx="378">
                  <c:v>15</c:v>
                </c:pt>
                <c:pt idx="379">
                  <c:v>3</c:v>
                </c:pt>
                <c:pt idx="380">
                  <c:v>15</c:v>
                </c:pt>
                <c:pt idx="381">
                  <c:v>23</c:v>
                </c:pt>
                <c:pt idx="382">
                  <c:v>13</c:v>
                </c:pt>
                <c:pt idx="383">
                  <c:v>12</c:v>
                </c:pt>
                <c:pt idx="384">
                  <c:v>19</c:v>
                </c:pt>
                <c:pt idx="385">
                  <c:v>32</c:v>
                </c:pt>
                <c:pt idx="386">
                  <c:v>7</c:v>
                </c:pt>
                <c:pt idx="387">
                  <c:v>10</c:v>
                </c:pt>
                <c:pt idx="388">
                  <c:v>15</c:v>
                </c:pt>
                <c:pt idx="389">
                  <c:v>33</c:v>
                </c:pt>
                <c:pt idx="390">
                  <c:v>22</c:v>
                </c:pt>
                <c:pt idx="391">
                  <c:v>34</c:v>
                </c:pt>
                <c:pt idx="392">
                  <c:v>21</c:v>
                </c:pt>
                <c:pt idx="393">
                  <c:v>7</c:v>
                </c:pt>
                <c:pt idx="394">
                  <c:v>14</c:v>
                </c:pt>
                <c:pt idx="395">
                  <c:v>18</c:v>
                </c:pt>
                <c:pt idx="396">
                  <c:v>9</c:v>
                </c:pt>
                <c:pt idx="397">
                  <c:v>21</c:v>
                </c:pt>
                <c:pt idx="398">
                  <c:v>29</c:v>
                </c:pt>
                <c:pt idx="399">
                  <c:v>12</c:v>
                </c:pt>
                <c:pt idx="400">
                  <c:v>18</c:v>
                </c:pt>
                <c:pt idx="401">
                  <c:v>19</c:v>
                </c:pt>
                <c:pt idx="402">
                  <c:v>39</c:v>
                </c:pt>
                <c:pt idx="403">
                  <c:v>35</c:v>
                </c:pt>
                <c:pt idx="404">
                  <c:v>34</c:v>
                </c:pt>
                <c:pt idx="405">
                  <c:v>30</c:v>
                </c:pt>
                <c:pt idx="406">
                  <c:v>38</c:v>
                </c:pt>
                <c:pt idx="407">
                  <c:v>24</c:v>
                </c:pt>
                <c:pt idx="408">
                  <c:v>20</c:v>
                </c:pt>
                <c:pt idx="409">
                  <c:v>25</c:v>
                </c:pt>
                <c:pt idx="410">
                  <c:v>27</c:v>
                </c:pt>
                <c:pt idx="411">
                  <c:v>37</c:v>
                </c:pt>
                <c:pt idx="412">
                  <c:v>29</c:v>
                </c:pt>
                <c:pt idx="413">
                  <c:v>17</c:v>
                </c:pt>
                <c:pt idx="414">
                  <c:v>10</c:v>
                </c:pt>
                <c:pt idx="415">
                  <c:v>14</c:v>
                </c:pt>
                <c:pt idx="416">
                  <c:v>32</c:v>
                </c:pt>
                <c:pt idx="417">
                  <c:v>15</c:v>
                </c:pt>
                <c:pt idx="418">
                  <c:v>23</c:v>
                </c:pt>
                <c:pt idx="419">
                  <c:v>21</c:v>
                </c:pt>
                <c:pt idx="420">
                  <c:v>29</c:v>
                </c:pt>
                <c:pt idx="421">
                  <c:v>8</c:v>
                </c:pt>
                <c:pt idx="422">
                  <c:v>14</c:v>
                </c:pt>
                <c:pt idx="423">
                  <c:v>31</c:v>
                </c:pt>
                <c:pt idx="424">
                  <c:v>18</c:v>
                </c:pt>
                <c:pt idx="425">
                  <c:v>24</c:v>
                </c:pt>
                <c:pt idx="426">
                  <c:v>21</c:v>
                </c:pt>
                <c:pt idx="427">
                  <c:v>32</c:v>
                </c:pt>
                <c:pt idx="428">
                  <c:v>20</c:v>
                </c:pt>
                <c:pt idx="429">
                  <c:v>22</c:v>
                </c:pt>
                <c:pt idx="430">
                  <c:v>35</c:v>
                </c:pt>
                <c:pt idx="431">
                  <c:v>33</c:v>
                </c:pt>
                <c:pt idx="432">
                  <c:v>16</c:v>
                </c:pt>
                <c:pt idx="433">
                  <c:v>23</c:v>
                </c:pt>
                <c:pt idx="434" formatCode="#,##0_);[Red]\(#,##0\)">
                  <c:v>26</c:v>
                </c:pt>
                <c:pt idx="435" formatCode="#,##0_);[Red]\(#,##0\)">
                  <c:v>22</c:v>
                </c:pt>
                <c:pt idx="436" formatCode="#,##0_);[Red]\(#,##0\)">
                  <c:v>22</c:v>
                </c:pt>
                <c:pt idx="437" formatCode="#,##0_);[Red]\(#,##0\)">
                  <c:v>19</c:v>
                </c:pt>
                <c:pt idx="438" formatCode="#,##0_);[Red]\(#,##0\)">
                  <c:v>20</c:v>
                </c:pt>
                <c:pt idx="439" formatCode="#,##0_);[Red]\(#,##0\)">
                  <c:v>29</c:v>
                </c:pt>
                <c:pt idx="440" formatCode="#,##0_);[Red]\(#,##0\)">
                  <c:v>48</c:v>
                </c:pt>
                <c:pt idx="441" formatCode="#,##0_);[Red]\(#,##0\)">
                  <c:v>41</c:v>
                </c:pt>
                <c:pt idx="442" formatCode="#,##0_);[Red]\(#,##0\)">
                  <c:v>22</c:v>
                </c:pt>
                <c:pt idx="443" formatCode="#,##0_);[Red]\(#,##0\)">
                  <c:v>29</c:v>
                </c:pt>
                <c:pt idx="444" formatCode="#,##0_);[Red]\(#,##0\)">
                  <c:v>22</c:v>
                </c:pt>
                <c:pt idx="445" formatCode="#,##0_);[Red]\(#,##0\)">
                  <c:v>49</c:v>
                </c:pt>
                <c:pt idx="446" formatCode="#,##0_);[Red]\(#,##0\)">
                  <c:v>45</c:v>
                </c:pt>
                <c:pt idx="447" formatCode="#,##0_);[Red]\(#,##0\)">
                  <c:v>49</c:v>
                </c:pt>
                <c:pt idx="448" formatCode="#,##0_);[Red]\(#,##0\)">
                  <c:v>30</c:v>
                </c:pt>
                <c:pt idx="449" formatCode="#,##0_);[Red]\(#,##0\)">
                  <c:v>21</c:v>
                </c:pt>
                <c:pt idx="450" formatCode="#,##0_);[Red]\(#,##0\)">
                  <c:v>27</c:v>
                </c:pt>
                <c:pt idx="451" formatCode="#,##0_);[Red]\(#,##0\)">
                  <c:v>44</c:v>
                </c:pt>
                <c:pt idx="452" formatCode="#,##0_);[Red]\(#,##0\)">
                  <c:v>41</c:v>
                </c:pt>
                <c:pt idx="453" formatCode="#,##0_);[Red]\(#,##0\)">
                  <c:v>42</c:v>
                </c:pt>
                <c:pt idx="454" formatCode="#,##0_);[Red]\(#,##0\)">
                  <c:v>33</c:v>
                </c:pt>
                <c:pt idx="455" formatCode="#,##0_);[Red]\(#,##0\)">
                  <c:v>32</c:v>
                </c:pt>
                <c:pt idx="456" formatCode="#,##0_);[Red]\(#,##0\)">
                  <c:v>18</c:v>
                </c:pt>
                <c:pt idx="457" formatCode="#,##0_);[Red]\(#,##0\)">
                  <c:v>29</c:v>
                </c:pt>
                <c:pt idx="458" formatCode="#,##0_);[Red]\(#,##0\)">
                  <c:v>32</c:v>
                </c:pt>
                <c:pt idx="459" formatCode="#,##0_);[Red]\(#,##0\)">
                  <c:v>42</c:v>
                </c:pt>
                <c:pt idx="460" formatCode="#,##0_);[Red]\(#,##0\)">
                  <c:v>53</c:v>
                </c:pt>
                <c:pt idx="461" formatCode="#,##0_);[Red]\(#,##0\)">
                  <c:v>37</c:v>
                </c:pt>
                <c:pt idx="462" formatCode="#,##0_);[Red]\(#,##0\)">
                  <c:v>32</c:v>
                </c:pt>
                <c:pt idx="463" formatCode="#,##0_);[Red]\(#,##0\)">
                  <c:v>15</c:v>
                </c:pt>
                <c:pt idx="464" formatCode="#,##0_);[Red]\(#,##0\)">
                  <c:v>28</c:v>
                </c:pt>
                <c:pt idx="465" formatCode="#,##0_);[Red]\(#,##0\)">
                  <c:v>24</c:v>
                </c:pt>
                <c:pt idx="466" formatCode="#,##0_);[Red]\(#,##0\)">
                  <c:v>26</c:v>
                </c:pt>
                <c:pt idx="467" formatCode="#,##0_);[Red]\(#,##0\)">
                  <c:v>28</c:v>
                </c:pt>
                <c:pt idx="468" formatCode="#,##0_);[Red]\(#,##0\)">
                  <c:v>20</c:v>
                </c:pt>
                <c:pt idx="469" formatCode="#,##0_);[Red]\(#,##0\)">
                  <c:v>24</c:v>
                </c:pt>
                <c:pt idx="470" formatCode="#,##0_);[Red]\(#,##0\)">
                  <c:v>7</c:v>
                </c:pt>
                <c:pt idx="471" formatCode="#,##0_);[Red]\(#,##0\)">
                  <c:v>35</c:v>
                </c:pt>
                <c:pt idx="472" formatCode="#,##0_);[Red]\(#,##0\)">
                  <c:v>31</c:v>
                </c:pt>
                <c:pt idx="473" formatCode="#,##0_);[Red]\(#,##0\)">
                  <c:v>24</c:v>
                </c:pt>
                <c:pt idx="474" formatCode="#,##0_);[Red]\(#,##0\)">
                  <c:v>30</c:v>
                </c:pt>
                <c:pt idx="475" formatCode="#,##0_);[Red]\(#,##0\)">
                  <c:v>32</c:v>
                </c:pt>
                <c:pt idx="476" formatCode="#,##0_);[Red]\(#,##0\)">
                  <c:v>22</c:v>
                </c:pt>
                <c:pt idx="477" formatCode="#,##0_);[Red]\(#,##0\)">
                  <c:v>8</c:v>
                </c:pt>
                <c:pt idx="478" formatCode="#,##0_);[Red]\(#,##0\)">
                  <c:v>23</c:v>
                </c:pt>
                <c:pt idx="479" formatCode="#,##0_);[Red]\(#,##0\)">
                  <c:v>23</c:v>
                </c:pt>
                <c:pt idx="480" formatCode="#,##0_);[Red]\(#,##0\)">
                  <c:v>12</c:v>
                </c:pt>
                <c:pt idx="481" formatCode="#,##0_);[Red]\(#,##0\)">
                  <c:v>16</c:v>
                </c:pt>
                <c:pt idx="482" formatCode="#,##0_);[Red]\(#,##0\)">
                  <c:v>19</c:v>
                </c:pt>
                <c:pt idx="483" formatCode="#,##0_);[Red]\(#,##0\)">
                  <c:v>18</c:v>
                </c:pt>
                <c:pt idx="484" formatCode="#,##0_);[Red]\(#,##0\)">
                  <c:v>8</c:v>
                </c:pt>
                <c:pt idx="485" formatCode="#,##0_);[Red]\(#,##0\)">
                  <c:v>24</c:v>
                </c:pt>
                <c:pt idx="486" formatCode="#,##0_);[Red]\(#,##0\)">
                  <c:v>30</c:v>
                </c:pt>
                <c:pt idx="487" formatCode="#,##0_);[Red]\(#,##0\)">
                  <c:v>17</c:v>
                </c:pt>
                <c:pt idx="488" formatCode="#,##0_);[Red]\(#,##0\)">
                  <c:v>24</c:v>
                </c:pt>
                <c:pt idx="489" formatCode="#,##0_);[Red]\(#,##0\)">
                  <c:v>27</c:v>
                </c:pt>
                <c:pt idx="490" formatCode="#,##0_);[Red]\(#,##0\)">
                  <c:v>27</c:v>
                </c:pt>
                <c:pt idx="491" formatCode="#,##0_);[Red]\(#,##0\)">
                  <c:v>21</c:v>
                </c:pt>
                <c:pt idx="492" formatCode="#,##0_);[Red]\(#,##0\)">
                  <c:v>28</c:v>
                </c:pt>
                <c:pt idx="493" formatCode="#,##0_);[Red]\(#,##0\)">
                  <c:v>21</c:v>
                </c:pt>
                <c:pt idx="494" formatCode="#,##0_);[Red]\(#,##0\)">
                  <c:v>27</c:v>
                </c:pt>
                <c:pt idx="495" formatCode="#,##0_);[Red]\(#,##0\)">
                  <c:v>32</c:v>
                </c:pt>
                <c:pt idx="496" formatCode="#,##0_);[Red]\(#,##0\)">
                  <c:v>24</c:v>
                </c:pt>
                <c:pt idx="497" formatCode="#,##0_);[Red]\(#,##0\)">
                  <c:v>21</c:v>
                </c:pt>
                <c:pt idx="498" formatCode="#,##0_);[Red]\(#,##0\)">
                  <c:v>7</c:v>
                </c:pt>
                <c:pt idx="499" formatCode="#,##0_);[Red]\(#,##0\)">
                  <c:v>18</c:v>
                </c:pt>
                <c:pt idx="500" formatCode="#,##0_);[Red]\(#,##0\)">
                  <c:v>27</c:v>
                </c:pt>
                <c:pt idx="501" formatCode="#,##0_);[Red]\(#,##0\)">
                  <c:v>18</c:v>
                </c:pt>
                <c:pt idx="502" formatCode="#,##0_);[Red]\(#,##0\)">
                  <c:v>15</c:v>
                </c:pt>
                <c:pt idx="503" formatCode="#,##0_);[Red]\(#,##0\)">
                  <c:v>19</c:v>
                </c:pt>
                <c:pt idx="504" formatCode="#,##0_);[Red]\(#,##0\)">
                  <c:v>16</c:v>
                </c:pt>
                <c:pt idx="505" formatCode="#,##0_);[Red]\(#,##0\)">
                  <c:v>6</c:v>
                </c:pt>
                <c:pt idx="506" formatCode="#,##0_);[Red]\(#,##0\)">
                  <c:v>30</c:v>
                </c:pt>
                <c:pt idx="507" formatCode="#,##0_);[Red]\(#,##0\)">
                  <c:v>19</c:v>
                </c:pt>
                <c:pt idx="508" formatCode="#,##0_);[Red]\(#,##0\)">
                  <c:v>16</c:v>
                </c:pt>
                <c:pt idx="509" formatCode="#,##0_);[Red]\(#,##0\)">
                  <c:v>18</c:v>
                </c:pt>
                <c:pt idx="510" formatCode="#,##0_);[Red]\(#,##0\)">
                  <c:v>37</c:v>
                </c:pt>
                <c:pt idx="511" formatCode="#,##0_);[Red]\(#,##0\)">
                  <c:v>29</c:v>
                </c:pt>
                <c:pt idx="512" formatCode="#,##0_);[Red]\(#,##0\)">
                  <c:v>11</c:v>
                </c:pt>
                <c:pt idx="513" formatCode="#,##0_);[Red]\(#,##0\)">
                  <c:v>25</c:v>
                </c:pt>
                <c:pt idx="514" formatCode="#,##0_);[Red]\(#,##0\)">
                  <c:v>34</c:v>
                </c:pt>
                <c:pt idx="515" formatCode="#,##0_);[Red]\(#,##0\)">
                  <c:v>40</c:v>
                </c:pt>
                <c:pt idx="516" formatCode="#,##0_);[Red]\(#,##0\)">
                  <c:v>27</c:v>
                </c:pt>
                <c:pt idx="517" formatCode="#,##0_);[Red]\(#,##0\)">
                  <c:v>40</c:v>
                </c:pt>
                <c:pt idx="518" formatCode="#,##0_);[Red]\(#,##0\)">
                  <c:v>46</c:v>
                </c:pt>
                <c:pt idx="519" formatCode="#,##0_);[Red]\(#,##0\)">
                  <c:v>36</c:v>
                </c:pt>
                <c:pt idx="520" formatCode="#,##0_);[Red]\(#,##0\)">
                  <c:v>93</c:v>
                </c:pt>
                <c:pt idx="521" formatCode="#,##0_);[Red]\(#,##0\)">
                  <c:v>115</c:v>
                </c:pt>
                <c:pt idx="522" formatCode="#,##0_);[Red]\(#,##0\)">
                  <c:v>98</c:v>
                </c:pt>
                <c:pt idx="523" formatCode="#,##0_);[Red]\(#,##0\)">
                  <c:v>155</c:v>
                </c:pt>
                <c:pt idx="524" formatCode="#,##0_);[Red]\(#,##0\)">
                  <c:v>142</c:v>
                </c:pt>
                <c:pt idx="525" formatCode="#,##0_);[Red]\(#,##0\)">
                  <c:v>119</c:v>
                </c:pt>
                <c:pt idx="526" formatCode="#,##0_);[Red]\(#,##0\)">
                  <c:v>64</c:v>
                </c:pt>
                <c:pt idx="527" formatCode="#,##0_);[Red]\(#,##0\)">
                  <c:v>134</c:v>
                </c:pt>
                <c:pt idx="528" formatCode="#,##0_);[Red]\(#,##0\)">
                  <c:v>128</c:v>
                </c:pt>
                <c:pt idx="529" formatCode="#,##0_);[Red]\(#,##0\)">
                  <c:v>171</c:v>
                </c:pt>
                <c:pt idx="530" formatCode="#,##0_);[Red]\(#,##0\)">
                  <c:v>164</c:v>
                </c:pt>
                <c:pt idx="531" formatCode="#,##0_);[Red]\(#,##0\)">
                  <c:v>159</c:v>
                </c:pt>
                <c:pt idx="532" formatCode="#,##0_);[Red]\(#,##0\)">
                  <c:v>120</c:v>
                </c:pt>
                <c:pt idx="533" formatCode="#,##0_);[Red]\(#,##0\)">
                  <c:v>87</c:v>
                </c:pt>
                <c:pt idx="534" formatCode="#,##0_);[Red]\(#,##0\)">
                  <c:v>85</c:v>
                </c:pt>
                <c:pt idx="535" formatCode="#,##0_);[Red]\(#,##0\)">
                  <c:v>157</c:v>
                </c:pt>
                <c:pt idx="536" formatCode="#,##0_);[Red]\(#,##0\)">
                  <c:v>184</c:v>
                </c:pt>
                <c:pt idx="537" formatCode="#,##0_);[Red]\(#,##0\)">
                  <c:v>187</c:v>
                </c:pt>
                <c:pt idx="538" formatCode="#,##0_);[Red]\(#,##0\)">
                  <c:v>160</c:v>
                </c:pt>
                <c:pt idx="539" formatCode="#,##0_);[Red]\(#,##0\)">
                  <c:v>138</c:v>
                </c:pt>
                <c:pt idx="540" formatCode="#,##0_);[Red]\(#,##0\)">
                  <c:v>77</c:v>
                </c:pt>
                <c:pt idx="541" formatCode="#,##0_);[Red]\(#,##0\)">
                  <c:v>144</c:v>
                </c:pt>
                <c:pt idx="542" formatCode="#,##0_);[Red]\(#,##0\)">
                  <c:v>231</c:v>
                </c:pt>
                <c:pt idx="543" formatCode="#,##0_);[Red]\(#,##0\)">
                  <c:v>260</c:v>
                </c:pt>
                <c:pt idx="544" formatCode="#,##0_);[Red]\(#,##0\)">
                  <c:v>233</c:v>
                </c:pt>
                <c:pt idx="545" formatCode="#,##0_);[Red]\(#,##0\)">
                  <c:v>244</c:v>
                </c:pt>
                <c:pt idx="546" formatCode="#,##0_);[Red]\(#,##0\)">
                  <c:v>261</c:v>
                </c:pt>
                <c:pt idx="547" formatCode="#,##0_);[Red]\(#,##0\)">
                  <c:v>88</c:v>
                </c:pt>
                <c:pt idx="548" formatCode="#,##0_);[Red]\(#,##0\)">
                  <c:v>190</c:v>
                </c:pt>
                <c:pt idx="549" formatCode="#,##0_);[Red]\(#,##0\)">
                  <c:v>214</c:v>
                </c:pt>
                <c:pt idx="550" formatCode="#,##0_);[Red]\(#,##0\)">
                  <c:v>248</c:v>
                </c:pt>
                <c:pt idx="551" formatCode="#,##0_);[Red]\(#,##0\)">
                  <c:v>177</c:v>
                </c:pt>
                <c:pt idx="552" formatCode="#,##0_);[Red]\(#,##0\)">
                  <c:v>195</c:v>
                </c:pt>
                <c:pt idx="553" formatCode="#,##0_);[Red]\(#,##0\)">
                  <c:v>160</c:v>
                </c:pt>
                <c:pt idx="554" formatCode="#,##0_);[Red]\(#,##0\)">
                  <c:v>82</c:v>
                </c:pt>
                <c:pt idx="555" formatCode="#,##0_);[Red]\(#,##0\)">
                  <c:v>109</c:v>
                </c:pt>
                <c:pt idx="556" formatCode="#,##0_);[Red]\(#,##0\)">
                  <c:v>182</c:v>
                </c:pt>
                <c:pt idx="557" formatCode="#,##0_);[Red]\(#,##0\)">
                  <c:v>107</c:v>
                </c:pt>
                <c:pt idx="558" formatCode="#,##0_);[Red]\(#,##0\)">
                  <c:v>143</c:v>
                </c:pt>
                <c:pt idx="559" formatCode="#,##0_);[Red]\(#,##0\)">
                  <c:v>116</c:v>
                </c:pt>
                <c:pt idx="560" formatCode="#,##0_);[Red]\(#,##0\)">
                  <c:v>110</c:v>
                </c:pt>
                <c:pt idx="561" formatCode="#,##0_);[Red]\(#,##0\)">
                  <c:v>45</c:v>
                </c:pt>
                <c:pt idx="562" formatCode="#,##0_);[Red]\(#,##0\)">
                  <c:v>113</c:v>
                </c:pt>
                <c:pt idx="563" formatCode="#,##0_);[Red]\(#,##0\)">
                  <c:v>86</c:v>
                </c:pt>
                <c:pt idx="564" formatCode="#,##0_);[Red]\(#,##0\)">
                  <c:v>33</c:v>
                </c:pt>
                <c:pt idx="565" formatCode="#,##0_);[Red]\(#,##0\)">
                  <c:v>94</c:v>
                </c:pt>
                <c:pt idx="566" formatCode="#,##0_);[Red]\(#,##0\)">
                  <c:v>76</c:v>
                </c:pt>
                <c:pt idx="567" formatCode="#,##0_);[Red]\(#,##0\)">
                  <c:v>78</c:v>
                </c:pt>
                <c:pt idx="568" formatCode="#,##0_);[Red]\(#,##0\)">
                  <c:v>35</c:v>
                </c:pt>
                <c:pt idx="569" formatCode="#,##0_);[Red]\(#,##0\)">
                  <c:v>69</c:v>
                </c:pt>
                <c:pt idx="570" formatCode="#,##0_);[Red]\(#,##0\)">
                  <c:v>92</c:v>
                </c:pt>
                <c:pt idx="571" formatCode="#,##0_);[Red]\(#,##0\)">
                  <c:v>75</c:v>
                </c:pt>
                <c:pt idx="572" formatCode="#,##0_);[Red]\(#,##0\)">
                  <c:v>47</c:v>
                </c:pt>
                <c:pt idx="573" formatCode="#,##0_);[Red]\(#,##0\)">
                  <c:v>48</c:v>
                </c:pt>
                <c:pt idx="574" formatCode="#,##0_);[Red]\(#,##0\)">
                  <c:v>36</c:v>
                </c:pt>
                <c:pt idx="575" formatCode="#,##0_);[Red]\(#,##0\)">
                  <c:v>32</c:v>
                </c:pt>
                <c:pt idx="576" formatCode="#,##0_);[Red]\(#,##0\)">
                  <c:v>20</c:v>
                </c:pt>
                <c:pt idx="577" formatCode="#,##0_);[Red]\(#,##0\)">
                  <c:v>50</c:v>
                </c:pt>
                <c:pt idx="578" formatCode="#,##0_);[Red]\(#,##0\)">
                  <c:v>52</c:v>
                </c:pt>
                <c:pt idx="579" formatCode="#,##0_);[Red]\(#,##0\)">
                  <c:v>18</c:v>
                </c:pt>
                <c:pt idx="580" formatCode="#,##0_);[Red]\(#,##0\)">
                  <c:v>30</c:v>
                </c:pt>
                <c:pt idx="581" formatCode="#,##0_);[Red]\(#,##0\)">
                  <c:v>27</c:v>
                </c:pt>
                <c:pt idx="582" formatCode="#,##0_);[Red]\(#,##0\)">
                  <c:v>22</c:v>
                </c:pt>
                <c:pt idx="583" formatCode="#,##0_);[Red]\(#,##0\)">
                  <c:v>25</c:v>
                </c:pt>
                <c:pt idx="584" formatCode="#,##0_);[Red]\(#,##0\)">
                  <c:v>38</c:v>
                </c:pt>
                <c:pt idx="585" formatCode="#,##0_);[Red]\(#,##0\)">
                  <c:v>25</c:v>
                </c:pt>
                <c:pt idx="586" formatCode="#,##0_);[Red]\(#,##0\)">
                  <c:v>14</c:v>
                </c:pt>
                <c:pt idx="587" formatCode="#,##0_);[Red]\(#,##0\)">
                  <c:v>20</c:v>
                </c:pt>
                <c:pt idx="588" formatCode="#,##0_);[Red]\(#,##0\)">
                  <c:v>12</c:v>
                </c:pt>
                <c:pt idx="589" formatCode="#,##0_);[Red]\(#,##0\)">
                  <c:v>13</c:v>
                </c:pt>
                <c:pt idx="590" formatCode="#,##0_);[Red]\(#,##0\)">
                  <c:v>12</c:v>
                </c:pt>
                <c:pt idx="591" formatCode="#,##0_);[Red]\(#,##0\)">
                  <c:v>16</c:v>
                </c:pt>
                <c:pt idx="592" formatCode="#,##0_);[Red]\(#,##0\)">
                  <c:v>19</c:v>
                </c:pt>
                <c:pt idx="593" formatCode="#,##0_);[Red]\(#,##0\)">
                  <c:v>14</c:v>
                </c:pt>
                <c:pt idx="594" formatCode="#,##0_);[Red]\(#,##0\)">
                  <c:v>11</c:v>
                </c:pt>
                <c:pt idx="595" formatCode="#,##0_);[Red]\(#,##0\)">
                  <c:v>8</c:v>
                </c:pt>
                <c:pt idx="596" formatCode="#,##0_);[Red]\(#,##0\)">
                  <c:v>2</c:v>
                </c:pt>
                <c:pt idx="597" formatCode="#,##0_);[Red]\(#,##0\)">
                  <c:v>10</c:v>
                </c:pt>
                <c:pt idx="598" formatCode="#,##0_);[Red]\(#,##0\)">
                  <c:v>8</c:v>
                </c:pt>
                <c:pt idx="599" formatCode="#,##0_);[Red]\(#,##0\)">
                  <c:v>9</c:v>
                </c:pt>
                <c:pt idx="600" formatCode="#,##0_);[Red]\(#,##0\)">
                  <c:v>4</c:v>
                </c:pt>
                <c:pt idx="601" formatCode="#,##0_);[Red]\(#,##0\)">
                  <c:v>6</c:v>
                </c:pt>
                <c:pt idx="602" formatCode="#,##0_);[Red]\(#,##0\)">
                  <c:v>4</c:v>
                </c:pt>
                <c:pt idx="603" formatCode="#,##0_);[Red]\(#,##0\)">
                  <c:v>0</c:v>
                </c:pt>
                <c:pt idx="604" formatCode="#,##0_);[Red]\(#,##0\)">
                  <c:v>5</c:v>
                </c:pt>
                <c:pt idx="605" formatCode="#,##0_);[Red]\(#,##0\)">
                  <c:v>6</c:v>
                </c:pt>
                <c:pt idx="606" formatCode="#,##0_);[Red]\(#,##0\)">
                  <c:v>3</c:v>
                </c:pt>
                <c:pt idx="607" formatCode="#,##0_);[Red]\(#,##0\)">
                  <c:v>1</c:v>
                </c:pt>
                <c:pt idx="608" formatCode="#,##0_);[Red]\(#,##0\)">
                  <c:v>2</c:v>
                </c:pt>
                <c:pt idx="609" formatCode="#,##0_);[Red]\(#,##0\)">
                  <c:v>2</c:v>
                </c:pt>
                <c:pt idx="610" formatCode="#,##0_);[Red]\(#,##0\)">
                  <c:v>0</c:v>
                </c:pt>
                <c:pt idx="611" formatCode="#,##0_);[Red]\(#,##0\)">
                  <c:v>3</c:v>
                </c:pt>
                <c:pt idx="612" formatCode="#,##0_);[Red]\(#,##0\)">
                  <c:v>0</c:v>
                </c:pt>
                <c:pt idx="613" formatCode="#,##0_);[Red]\(#,##0\)">
                  <c:v>1</c:v>
                </c:pt>
                <c:pt idx="614" formatCode="#,##0_);[Red]\(#,##0\)">
                  <c:v>2</c:v>
                </c:pt>
                <c:pt idx="615" formatCode="#,##0_);[Red]\(#,##0\)">
                  <c:v>0</c:v>
                </c:pt>
                <c:pt idx="616" formatCode="#,##0_);[Red]\(#,##0\)">
                  <c:v>3</c:v>
                </c:pt>
                <c:pt idx="617" formatCode="#,##0_);[Red]\(#,##0\)">
                  <c:v>0</c:v>
                </c:pt>
                <c:pt idx="618" formatCode="#,##0_);[Red]\(#,##0\)">
                  <c:v>0</c:v>
                </c:pt>
                <c:pt idx="619" formatCode="#,##0_);[Red]\(#,##0\)">
                  <c:v>1</c:v>
                </c:pt>
                <c:pt idx="620" formatCode="#,##0_);[Red]\(#,##0\)">
                  <c:v>1</c:v>
                </c:pt>
                <c:pt idx="621" formatCode="#,##0_);[Red]\(#,##0\)">
                  <c:v>0</c:v>
                </c:pt>
                <c:pt idx="622" formatCode="#,##0_);[Red]\(#,##0\)">
                  <c:v>3</c:v>
                </c:pt>
                <c:pt idx="623" formatCode="#,##0_);[Red]\(#,##0\)">
                  <c:v>4</c:v>
                </c:pt>
                <c:pt idx="624" formatCode="#,##0_);[Red]\(#,##0\)">
                  <c:v>0</c:v>
                </c:pt>
                <c:pt idx="625" formatCode="#,##0_);[Red]\(#,##0\)">
                  <c:v>4</c:v>
                </c:pt>
                <c:pt idx="626" formatCode="#,##0_);[Red]\(#,##0\)">
                  <c:v>1</c:v>
                </c:pt>
                <c:pt idx="627" formatCode="#,##0_);[Red]\(#,##0\)">
                  <c:v>1</c:v>
                </c:pt>
                <c:pt idx="628" formatCode="#,##0_);[Red]\(#,##0\)">
                  <c:v>0</c:v>
                </c:pt>
                <c:pt idx="629" formatCode="#,##0_);[Red]\(#,##0\)">
                  <c:v>2</c:v>
                </c:pt>
                <c:pt idx="630" formatCode="#,##0_);[Red]\(#,##0\)">
                  <c:v>1</c:v>
                </c:pt>
                <c:pt idx="631" formatCode="#,##0_);[Red]\(#,##0\)">
                  <c:v>1</c:v>
                </c:pt>
                <c:pt idx="632" formatCode="#,##0_);[Red]\(#,##0\)">
                  <c:v>3</c:v>
                </c:pt>
                <c:pt idx="633" formatCode="#,##0_);[Red]\(#,##0\)">
                  <c:v>5</c:v>
                </c:pt>
                <c:pt idx="634" formatCode="#,##0_);[Red]\(#,##0\)">
                  <c:v>1</c:v>
                </c:pt>
                <c:pt idx="635" formatCode="#,##0_);[Red]\(#,##0\)">
                  <c:v>4</c:v>
                </c:pt>
                <c:pt idx="636" formatCode="#,##0_);[Red]\(#,##0\)">
                  <c:v>0</c:v>
                </c:pt>
                <c:pt idx="637" formatCode="#,##0_);[Red]\(#,##0\)">
                  <c:v>0</c:v>
                </c:pt>
                <c:pt idx="638" formatCode="#,##0_);[Red]\(#,##0\)">
                  <c:v>0</c:v>
                </c:pt>
                <c:pt idx="639" formatCode="#,##0_);[Red]\(#,##0\)">
                  <c:v>1</c:v>
                </c:pt>
                <c:pt idx="640" formatCode="#,##0_);[Red]\(#,##0\)">
                  <c:v>0</c:v>
                </c:pt>
                <c:pt idx="641" formatCode="#,##0_);[Red]\(#,##0\)">
                  <c:v>0</c:v>
                </c:pt>
                <c:pt idx="642" formatCode="#,##0_);[Red]\(#,##0\)">
                  <c:v>0</c:v>
                </c:pt>
                <c:pt idx="643" formatCode="#,##0_);[Red]\(#,##0\)">
                  <c:v>0</c:v>
                </c:pt>
                <c:pt idx="644" formatCode="#,##0_);[Red]\(#,##0\)">
                  <c:v>0</c:v>
                </c:pt>
                <c:pt idx="645" formatCode="#,##0_);[Red]\(#,##0\)">
                  <c:v>0</c:v>
                </c:pt>
                <c:pt idx="646" formatCode="#,##0_);[Red]\(#,##0\)">
                  <c:v>0</c:v>
                </c:pt>
                <c:pt idx="647" formatCode="#,##0_);[Red]\(#,##0\)">
                  <c:v>4</c:v>
                </c:pt>
                <c:pt idx="648" formatCode="#,##0_);[Red]\(#,##0\)">
                  <c:v>0</c:v>
                </c:pt>
                <c:pt idx="649" formatCode="#,##0_);[Red]\(#,##0\)">
                  <c:v>4</c:v>
                </c:pt>
                <c:pt idx="650" formatCode="#,##0_);[Red]\(#,##0\)">
                  <c:v>1</c:v>
                </c:pt>
                <c:pt idx="651" formatCode="#,##0_);[Red]\(#,##0\)">
                  <c:v>3</c:v>
                </c:pt>
                <c:pt idx="652" formatCode="#,##0_);[Red]\(#,##0\)">
                  <c:v>1</c:v>
                </c:pt>
                <c:pt idx="653" formatCode="#,##0_);[Red]\(#,##0\)">
                  <c:v>3</c:v>
                </c:pt>
                <c:pt idx="654" formatCode="#,##0_);[Red]\(#,##0\)">
                  <c:v>2</c:v>
                </c:pt>
                <c:pt idx="655" formatCode="#,##0_);[Red]\(#,##0\)">
                  <c:v>0</c:v>
                </c:pt>
                <c:pt idx="656" formatCode="#,##0_);[Red]\(#,##0\)">
                  <c:v>2</c:v>
                </c:pt>
                <c:pt idx="657" formatCode="#,##0_);[Red]\(#,##0\)">
                  <c:v>3</c:v>
                </c:pt>
                <c:pt idx="658" formatCode="#,##0_);[Red]\(#,##0\)">
                  <c:v>0</c:v>
                </c:pt>
                <c:pt idx="659" formatCode="#,##0_);[Red]\(#,##0\)">
                  <c:v>0</c:v>
                </c:pt>
                <c:pt idx="660" formatCode="#,##0_);[Red]\(#,##0\)">
                  <c:v>0</c:v>
                </c:pt>
                <c:pt idx="661" formatCode="#,##0_);[Red]\(#,##0\)">
                  <c:v>3</c:v>
                </c:pt>
                <c:pt idx="662" formatCode="#,##0_);[Red]\(#,##0\)">
                  <c:v>2</c:v>
                </c:pt>
                <c:pt idx="663" formatCode="#,##0_);[Red]\(#,##0\)">
                  <c:v>3</c:v>
                </c:pt>
                <c:pt idx="664" formatCode="#,##0_);[Red]\(#,##0\)">
                  <c:v>0</c:v>
                </c:pt>
                <c:pt idx="665" formatCode="#,##0_);[Red]\(#,##0\)">
                  <c:v>3</c:v>
                </c:pt>
                <c:pt idx="666" formatCode="#,##0_);[Red]\(#,##0\)">
                  <c:v>0</c:v>
                </c:pt>
                <c:pt idx="667" formatCode="#,##0_);[Red]\(#,##0\)">
                  <c:v>4</c:v>
                </c:pt>
                <c:pt idx="668" formatCode="#,##0_);[Red]\(#,##0\)">
                  <c:v>9</c:v>
                </c:pt>
                <c:pt idx="669" formatCode="#,##0_);[Red]\(#,##0\)">
                  <c:v>6</c:v>
                </c:pt>
                <c:pt idx="670" formatCode="#,##0_);[Red]\(#,##0\)">
                  <c:v>4</c:v>
                </c:pt>
                <c:pt idx="671" formatCode="#,##0_);[Red]\(#,##0\)">
                  <c:v>11</c:v>
                </c:pt>
                <c:pt idx="672" formatCode="#,##0_);[Red]\(#,##0\)">
                  <c:v>5</c:v>
                </c:pt>
                <c:pt idx="673" formatCode="#,##0_);[Red]\(#,##0\)">
                  <c:v>6</c:v>
                </c:pt>
                <c:pt idx="674" formatCode="#,##0_);[Red]\(#,##0\)">
                  <c:v>12</c:v>
                </c:pt>
                <c:pt idx="675" formatCode="#,##0_);[Red]\(#,##0\)">
                  <c:v>27</c:v>
                </c:pt>
                <c:pt idx="676" formatCode="#,##0_);[Red]\(#,##0\)">
                  <c:v>2</c:v>
                </c:pt>
                <c:pt idx="677" formatCode="#,##0_);[Red]\(#,##0\)">
                  <c:v>9</c:v>
                </c:pt>
                <c:pt idx="678" formatCode="#,##0_);[Red]\(#,##0\)">
                  <c:v>9</c:v>
                </c:pt>
                <c:pt idx="679" formatCode="#,##0_);[Red]\(#,##0\)">
                  <c:v>22</c:v>
                </c:pt>
                <c:pt idx="680" formatCode="#,##0_);[Red]\(#,##0\)">
                  <c:v>15</c:v>
                </c:pt>
                <c:pt idx="681" formatCode="#,##0_);[Red]\(#,##0\)">
                  <c:v>20</c:v>
                </c:pt>
                <c:pt idx="682" formatCode="#,##0_);[Red]\(#,##0\)">
                  <c:v>32</c:v>
                </c:pt>
                <c:pt idx="683" formatCode="#,##0_);[Red]\(#,##0\)">
                  <c:v>45</c:v>
                </c:pt>
                <c:pt idx="684" formatCode="#,##0_);[Red]\(#,##0\)">
                  <c:v>41</c:v>
                </c:pt>
                <c:pt idx="685" formatCode="#,##0_);[Red]\(#,##0\)">
                  <c:v>66</c:v>
                </c:pt>
                <c:pt idx="686" formatCode="#,##0_);[Red]\(#,##0\)">
                  <c:v>54</c:v>
                </c:pt>
                <c:pt idx="687" formatCode="#,##0_);[Red]\(#,##0\)">
                  <c:v>32</c:v>
                </c:pt>
                <c:pt idx="688" formatCode="#,##0_);[Red]\(#,##0\)">
                  <c:v>46</c:v>
                </c:pt>
                <c:pt idx="689" formatCode="#,##0_);[Red]\(#,##0\)">
                  <c:v>176</c:v>
                </c:pt>
                <c:pt idx="690" formatCode="#,##0_);[Red]\(#,##0\)">
                  <c:v>181</c:v>
                </c:pt>
                <c:pt idx="691" formatCode="#,##0_);[Red]\(#,##0\)">
                  <c:v>195</c:v>
                </c:pt>
                <c:pt idx="692" formatCode="#,##0_);[Red]\(#,##0\)">
                  <c:v>239</c:v>
                </c:pt>
                <c:pt idx="693" formatCode="#,##0_);[Red]\(#,##0\)">
                  <c:v>195</c:v>
                </c:pt>
                <c:pt idx="694" formatCode="#,##0_);[Red]\(#,##0\)">
                  <c:v>148</c:v>
                </c:pt>
                <c:pt idx="695" formatCode="#,##0_);[Red]\(#,##0\)">
                  <c:v>341</c:v>
                </c:pt>
                <c:pt idx="696" formatCode="#,##0_);[Red]\(#,##0\)">
                  <c:v>367</c:v>
                </c:pt>
                <c:pt idx="697" formatCode="#,##0_);[Red]\(#,##0\)">
                  <c:v>512</c:v>
                </c:pt>
                <c:pt idx="698" formatCode="#,##0_);[Red]\(#,##0\)">
                  <c:v>395</c:v>
                </c:pt>
                <c:pt idx="699" formatCode="#,##0_);[Red]\(#,##0\)">
                  <c:v>556</c:v>
                </c:pt>
                <c:pt idx="700" formatCode="#,##0_);[Red]\(#,##0\)">
                  <c:v>459</c:v>
                </c:pt>
                <c:pt idx="701" formatCode="#,##0_);[Red]\(#,##0\)">
                  <c:v>290</c:v>
                </c:pt>
                <c:pt idx="702" formatCode="#,##0_);[Red]\(#,##0\)">
                  <c:v>789</c:v>
                </c:pt>
                <c:pt idx="703" formatCode="#,##0_);[Red]\(#,##0\)">
                  <c:v>614</c:v>
                </c:pt>
                <c:pt idx="704" formatCode="#,##0_);[Red]\(#,##0\)">
                  <c:v>688</c:v>
                </c:pt>
                <c:pt idx="705" formatCode="#,##0_);[Red]\(#,##0\)">
                  <c:v>541</c:v>
                </c:pt>
                <c:pt idx="706" formatCode="#,##0_);[Red]\(#,##0\)">
                  <c:v>762</c:v>
                </c:pt>
                <c:pt idx="707" formatCode="#,##0_);[Red]\(#,##0\)">
                  <c:v>1025</c:v>
                </c:pt>
                <c:pt idx="708" formatCode="#,##0_);[Red]\(#,##0\)">
                  <c:v>280</c:v>
                </c:pt>
                <c:pt idx="709" formatCode="#,##0_);[Red]\(#,##0\)">
                  <c:v>950</c:v>
                </c:pt>
                <c:pt idx="710" formatCode="#,##0_);[Red]\(#,##0\)">
                  <c:v>801</c:v>
                </c:pt>
                <c:pt idx="711" formatCode="#,##0_);[Red]\(#,##0\)">
                  <c:v>912</c:v>
                </c:pt>
                <c:pt idx="712" formatCode="#,##0_);[Red]\(#,##0\)">
                  <c:v>823</c:v>
                </c:pt>
                <c:pt idx="713" formatCode="#,##0_);[Red]\(#,##0\)">
                  <c:v>798</c:v>
                </c:pt>
                <c:pt idx="714" formatCode="#,##0_);[Red]\(#,##0\)">
                  <c:v>747</c:v>
                </c:pt>
                <c:pt idx="715" formatCode="#,##0_);[Red]\(#,##0\)">
                  <c:v>369</c:v>
                </c:pt>
                <c:pt idx="716" formatCode="#,##0_);[Red]\(#,##0\)">
                  <c:v>921</c:v>
                </c:pt>
                <c:pt idx="717" formatCode="#,##0_);[Red]\(#,##0\)">
                  <c:v>744</c:v>
                </c:pt>
                <c:pt idx="718" formatCode="#,##0_);[Red]\(#,##0\)">
                  <c:v>866</c:v>
                </c:pt>
                <c:pt idx="719" formatCode="#,##0_);[Red]\(#,##0\)">
                  <c:v>764</c:v>
                </c:pt>
                <c:pt idx="720" formatCode="#,##0_);[Red]\(#,##0\)">
                  <c:v>376</c:v>
                </c:pt>
                <c:pt idx="721" formatCode="#,##0_);[Red]\(#,##0\)">
                  <c:v>889</c:v>
                </c:pt>
                <c:pt idx="722" formatCode="#,##0_);[Red]\(#,##0\)">
                  <c:v>412</c:v>
                </c:pt>
                <c:pt idx="723" formatCode="#,##0_);[Red]\(#,##0\)">
                  <c:v>1122</c:v>
                </c:pt>
                <c:pt idx="724" formatCode="#,##0_);[Red]\(#,##0\)">
                  <c:v>975</c:v>
                </c:pt>
                <c:pt idx="725" formatCode="#,##0_);[Red]\(#,##0\)">
                  <c:v>850</c:v>
                </c:pt>
                <c:pt idx="726" formatCode="#,##0_);[Red]\(#,##0\)">
                  <c:v>729</c:v>
                </c:pt>
                <c:pt idx="727" formatCode="#,##0_);[Red]\(#,##0\)">
                  <c:v>873</c:v>
                </c:pt>
                <c:pt idx="728" formatCode="#,##0_);[Red]\(#,##0\)">
                  <c:v>658</c:v>
                </c:pt>
                <c:pt idx="729" formatCode="#,##0_);[Red]\(#,##0\)">
                  <c:v>297</c:v>
                </c:pt>
                <c:pt idx="730" formatCode="#,##0_);[Red]\(#,##0\)">
                  <c:v>838</c:v>
                </c:pt>
                <c:pt idx="731" formatCode="#,##0_);[Red]\(#,##0\)">
                  <c:v>829</c:v>
                </c:pt>
                <c:pt idx="732" formatCode="#,##0_);[Red]\(#,##0\)">
                  <c:v>458</c:v>
                </c:pt>
                <c:pt idx="733" formatCode="#,##0_);[Red]\(#,##0\)">
                  <c:v>838</c:v>
                </c:pt>
                <c:pt idx="734" formatCode="#,##0_);[Red]\(#,##0\)">
                  <c:v>818</c:v>
                </c:pt>
                <c:pt idx="735" formatCode="#,##0_);[Red]\(#,##0\)">
                  <c:v>692</c:v>
                </c:pt>
                <c:pt idx="736" formatCode="#,##0_);[Red]\(#,##0\)">
                  <c:v>315</c:v>
                </c:pt>
                <c:pt idx="737" formatCode="#,##0_);[Red]\(#,##0\)">
                  <c:v>804</c:v>
                </c:pt>
                <c:pt idx="738" formatCode="#,##0_);[Red]\(#,##0\)">
                  <c:v>709</c:v>
                </c:pt>
                <c:pt idx="739" formatCode="#,##0_);[Red]\(#,##0\)">
                  <c:v>619</c:v>
                </c:pt>
                <c:pt idx="740" formatCode="#,##0_);[Red]\(#,##0\)">
                  <c:v>551</c:v>
                </c:pt>
                <c:pt idx="741" formatCode="#,##0_);[Red]\(#,##0\)">
                  <c:v>635</c:v>
                </c:pt>
                <c:pt idx="742" formatCode="#,##0_);[Red]\(#,##0\)">
                  <c:v>462</c:v>
                </c:pt>
                <c:pt idx="743" formatCode="#,##0_);[Red]\(#,##0\)">
                  <c:v>217</c:v>
                </c:pt>
                <c:pt idx="744" formatCode="#,##0_);[Red]\(#,##0\)">
                  <c:v>707</c:v>
                </c:pt>
                <c:pt idx="745" formatCode="#,##0_);[Red]\(#,##0\)">
                  <c:v>639</c:v>
                </c:pt>
                <c:pt idx="746" formatCode="#,##0_);[Red]\(#,##0\)">
                  <c:v>515</c:v>
                </c:pt>
                <c:pt idx="747" formatCode="#,##0_);[Red]\(#,##0\)">
                  <c:v>481</c:v>
                </c:pt>
                <c:pt idx="748" formatCode="#,##0_);[Red]\(#,##0\)">
                  <c:v>594</c:v>
                </c:pt>
                <c:pt idx="749" formatCode="#,##0_);[Red]\(#,##0\)">
                  <c:v>522</c:v>
                </c:pt>
                <c:pt idx="750" formatCode="#,##0_);[Red]\(#,##0\)">
                  <c:v>217</c:v>
                </c:pt>
                <c:pt idx="751" formatCode="#,##0_);[Red]\(#,##0\)">
                  <c:v>729</c:v>
                </c:pt>
                <c:pt idx="752" formatCode="#,##0_);[Red]\(#,##0\)">
                  <c:v>622</c:v>
                </c:pt>
                <c:pt idx="753" formatCode="#,##0_);[Red]\(#,##0\)">
                  <c:v>536</c:v>
                </c:pt>
                <c:pt idx="754" formatCode="#,##0_);[Red]\(#,##0\)">
                  <c:v>510</c:v>
                </c:pt>
                <c:pt idx="755" formatCode="#,##0_);[Red]\(#,##0\)">
                  <c:v>543</c:v>
                </c:pt>
                <c:pt idx="756" formatCode="#,##0_);[Red]\(#,##0\)">
                  <c:v>440</c:v>
                </c:pt>
                <c:pt idx="757" formatCode="#,##0_);[Red]\(#,##0\)">
                  <c:v>258</c:v>
                </c:pt>
                <c:pt idx="758" formatCode="#,##0_);[Red]\(#,##0\)">
                  <c:v>257</c:v>
                </c:pt>
                <c:pt idx="759" formatCode="#,##0_);[Red]\(#,##0\)">
                  <c:v>772</c:v>
                </c:pt>
                <c:pt idx="760" formatCode="#,##0_);[Red]\(#,##0\)">
                  <c:v>654</c:v>
                </c:pt>
                <c:pt idx="761" formatCode="#,##0_);[Red]\(#,##0\)">
                  <c:v>523</c:v>
                </c:pt>
                <c:pt idx="762" formatCode="#,##0_);[Red]\(#,##0\)">
                  <c:v>645</c:v>
                </c:pt>
                <c:pt idx="763" formatCode="#,##0_);[Red]\(#,##0\)">
                  <c:v>509</c:v>
                </c:pt>
                <c:pt idx="764" formatCode="#,##0_);[Red]\(#,##0\)">
                  <c:v>303</c:v>
                </c:pt>
                <c:pt idx="765" formatCode="#,##0_);[Red]\(#,##0\)">
                  <c:v>814</c:v>
                </c:pt>
                <c:pt idx="766" formatCode="#,##0_);[Red]\(#,##0\)">
                  <c:v>748</c:v>
                </c:pt>
                <c:pt idx="767" formatCode="#,##0_);[Red]\(#,##0\)">
                  <c:v>717</c:v>
                </c:pt>
                <c:pt idx="768" formatCode="#,##0_);[Red]\(#,##0\)">
                  <c:v>677</c:v>
                </c:pt>
                <c:pt idx="769" formatCode="#,##0_);[Red]\(#,##0\)">
                  <c:v>620</c:v>
                </c:pt>
                <c:pt idx="770" formatCode="#,##0_);[Red]\(#,##0\)">
                  <c:v>525</c:v>
                </c:pt>
                <c:pt idx="771" formatCode="#,##0_);[Red]\(#,##0\)">
                  <c:v>307</c:v>
                </c:pt>
                <c:pt idx="772" formatCode="#,##0_);[Red]\(#,##0\)">
                  <c:v>800</c:v>
                </c:pt>
                <c:pt idx="773" formatCode="#,##0_);[Red]\(#,##0\)">
                  <c:v>810</c:v>
                </c:pt>
                <c:pt idx="774" formatCode="#,##0_);[Red]\(#,##0\)">
                  <c:v>720</c:v>
                </c:pt>
                <c:pt idx="775" formatCode="#,##0_);[Red]\(#,##0\)">
                  <c:v>727</c:v>
                </c:pt>
                <c:pt idx="776" formatCode="#,##0_);[Red]\(#,##0\)">
                  <c:v>628</c:v>
                </c:pt>
                <c:pt idx="777" formatCode="#,##0_);[Red]\(#,##0\)">
                  <c:v>305</c:v>
                </c:pt>
                <c:pt idx="778" formatCode="#,##0_);[Red]\(#,##0\)">
                  <c:v>644</c:v>
                </c:pt>
                <c:pt idx="779" formatCode="#,##0_);[Red]\(#,##0\)">
                  <c:v>848</c:v>
                </c:pt>
                <c:pt idx="780" formatCode="#,##0_);[Red]\(#,##0\)">
                  <c:v>730</c:v>
                </c:pt>
                <c:pt idx="781" formatCode="#,##0_);[Red]\(#,##0\)">
                  <c:v>651</c:v>
                </c:pt>
                <c:pt idx="782" formatCode="#,##0_);[Red]\(#,##0\)">
                  <c:v>542</c:v>
                </c:pt>
                <c:pt idx="783" formatCode="#,##0_);[Red]\(#,##0\)">
                  <c:v>540</c:v>
                </c:pt>
                <c:pt idx="784" formatCode="#,##0_);[Red]\(#,##0\)">
                  <c:v>437</c:v>
                </c:pt>
                <c:pt idx="785" formatCode="#,##0_);[Red]\(#,##0\)">
                  <c:v>266</c:v>
                </c:pt>
                <c:pt idx="786" formatCode="#,##0_);[Red]\(#,##0\)">
                  <c:v>732</c:v>
                </c:pt>
                <c:pt idx="787" formatCode="#,##0_);[Red]\(#,##0\)">
                  <c:v>817</c:v>
                </c:pt>
                <c:pt idx="788" formatCode="#,##0_);[Red]\(#,##0\)">
                  <c:v>655</c:v>
                </c:pt>
                <c:pt idx="789" formatCode="#,##0_);[Red]\(#,##0\)">
                  <c:v>671</c:v>
                </c:pt>
                <c:pt idx="790" formatCode="#,##0_);[Red]\(#,##0\)">
                  <c:v>697</c:v>
                </c:pt>
                <c:pt idx="791" formatCode="#,##0_);[Red]\(#,##0\)">
                  <c:v>674</c:v>
                </c:pt>
                <c:pt idx="792" formatCode="#,##0_);[Red]\(#,##0\)">
                  <c:v>280</c:v>
                </c:pt>
                <c:pt idx="793" formatCode="#,##0_);[Red]\(#,##0\)">
                  <c:v>810</c:v>
                </c:pt>
                <c:pt idx="794" formatCode="#,##0_);[Red]\(#,##0\)">
                  <c:v>685</c:v>
                </c:pt>
                <c:pt idx="795" formatCode="#,##0_);[Red]\(#,##0\)">
                  <c:v>606</c:v>
                </c:pt>
                <c:pt idx="796" formatCode="#,##0_);[Red]\(#,##0\)">
                  <c:v>516</c:v>
                </c:pt>
                <c:pt idx="797" formatCode="#,##0_);[Red]\(#,##0\)">
                  <c:v>216</c:v>
                </c:pt>
                <c:pt idx="798" formatCode="#,##0_);[Red]\(#,##0\)">
                  <c:v>360</c:v>
                </c:pt>
                <c:pt idx="799" formatCode="#,##0_);[Red]\(#,##0\)">
                  <c:v>204</c:v>
                </c:pt>
                <c:pt idx="800" formatCode="#,##0_);[Red]\(#,##0\)">
                  <c:v>524</c:v>
                </c:pt>
                <c:pt idx="801" formatCode="#,##0_);[Red]\(#,##0\)">
                  <c:v>231</c:v>
                </c:pt>
                <c:pt idx="802" formatCode="#,##0_);[Red]\(#,##0\)">
                  <c:v>165</c:v>
                </c:pt>
                <c:pt idx="803" formatCode="#,##0_);[Red]\(#,##0\)">
                  <c:v>243</c:v>
                </c:pt>
                <c:pt idx="804" formatCode="#,##0_);[Red]\(#,##0\)">
                  <c:v>638</c:v>
                </c:pt>
                <c:pt idx="805" formatCode="#,##0_);[Red]\(#,##0\)">
                  <c:v>533</c:v>
                </c:pt>
                <c:pt idx="806" formatCode="#,##0_);[Red]\(#,##0\)">
                  <c:v>213</c:v>
                </c:pt>
                <c:pt idx="807" formatCode="#,##0_);[Red]\(#,##0\)">
                  <c:v>621</c:v>
                </c:pt>
                <c:pt idx="808" formatCode="#,##0_);[Red]\(#,##0\)">
                  <c:v>481</c:v>
                </c:pt>
                <c:pt idx="809" formatCode="#,##0_);[Red]\(#,##0\)">
                  <c:v>408</c:v>
                </c:pt>
                <c:pt idx="810" formatCode="#,##0_);[Red]\(#,##0\)">
                  <c:v>365</c:v>
                </c:pt>
                <c:pt idx="811" formatCode="#,##0_);[Red]\(#,##0\)">
                  <c:v>433</c:v>
                </c:pt>
                <c:pt idx="812" formatCode="#,##0_);[Red]\(#,##0\)">
                  <c:v>366</c:v>
                </c:pt>
                <c:pt idx="813" formatCode="#,##0_);[Red]\(#,##0\)">
                  <c:v>195</c:v>
                </c:pt>
                <c:pt idx="814" formatCode="#,##0_);[Red]\(#,##0\)">
                  <c:v>441</c:v>
                </c:pt>
                <c:pt idx="815" formatCode="#,##0_);[Red]\(#,##0\)">
                  <c:v>402</c:v>
                </c:pt>
                <c:pt idx="816" formatCode="#,##0_);[Red]\(#,##0\)">
                  <c:v>369</c:v>
                </c:pt>
                <c:pt idx="817" formatCode="#,##0_);[Red]\(#,##0\)">
                  <c:v>372</c:v>
                </c:pt>
                <c:pt idx="818" formatCode="#,##0_);[Red]\(#,##0\)">
                  <c:v>424</c:v>
                </c:pt>
                <c:pt idx="819" formatCode="#,##0_);[Red]\(#,##0\)">
                  <c:v>306</c:v>
                </c:pt>
                <c:pt idx="820" formatCode="#,##0_);[Red]\(#,##0\)">
                  <c:v>135</c:v>
                </c:pt>
                <c:pt idx="821" formatCode="#,##0_);[Red]\(#,##0\)">
                  <c:v>372</c:v>
                </c:pt>
                <c:pt idx="822" formatCode="#,##0_);[Red]\(#,##0\)">
                  <c:v>291</c:v>
                </c:pt>
                <c:pt idx="823" formatCode="#,##0_);[Red]\(#,##0\)">
                  <c:v>222</c:v>
                </c:pt>
                <c:pt idx="824" formatCode="#,##0_);[Red]\(#,##0\)">
                  <c:v>223</c:v>
                </c:pt>
                <c:pt idx="825" formatCode="#,##0_);[Red]\(#,##0\)">
                  <c:v>199</c:v>
                </c:pt>
                <c:pt idx="826" formatCode="#,##0_);[Red]\(#,##0\)">
                  <c:v>143</c:v>
                </c:pt>
                <c:pt idx="827" formatCode="#,##0_);[Red]\(#,##0\)">
                  <c:v>56</c:v>
                </c:pt>
                <c:pt idx="828" formatCode="#,##0_);[Red]\(#,##0\)">
                  <c:v>194</c:v>
                </c:pt>
                <c:pt idx="829" formatCode="#,##0_);[Red]\(#,##0\)">
                  <c:v>181</c:v>
                </c:pt>
                <c:pt idx="830" formatCode="#,##0_);[Red]\(#,##0\)">
                  <c:v>152</c:v>
                </c:pt>
                <c:pt idx="831" formatCode="#,##0_);[Red]\(#,##0\)">
                  <c:v>133</c:v>
                </c:pt>
                <c:pt idx="832" formatCode="#,##0_);[Red]\(#,##0\)">
                  <c:v>148</c:v>
                </c:pt>
                <c:pt idx="833" formatCode="#,##0_);[Red]\(#,##0\)">
                  <c:v>98</c:v>
                </c:pt>
                <c:pt idx="834" formatCode="#,##0_);[Red]\(#,##0\)">
                  <c:v>74</c:v>
                </c:pt>
                <c:pt idx="835" formatCode="#,##0_);[Red]\(#,##0\)">
                  <c:v>147</c:v>
                </c:pt>
                <c:pt idx="836" formatCode="#,##0_);[Red]\(#,##0\)">
                  <c:v>108</c:v>
                </c:pt>
                <c:pt idx="837" formatCode="#,##0_);[Red]\(#,##0\)">
                  <c:v>106</c:v>
                </c:pt>
                <c:pt idx="838" formatCode="#,##0_);[Red]\(#,##0\)">
                  <c:v>95</c:v>
                </c:pt>
                <c:pt idx="839" formatCode="#,##0_);[Red]\(#,##0\)">
                  <c:v>140</c:v>
                </c:pt>
                <c:pt idx="840" formatCode="#,##0_);[Red]\(#,##0\)">
                  <c:v>86</c:v>
                </c:pt>
                <c:pt idx="841" formatCode="#,##0_);[Red]\(#,##0\)">
                  <c:v>52</c:v>
                </c:pt>
                <c:pt idx="842" formatCode="#,##0_);[Red]\(#,##0\)">
                  <c:v>108</c:v>
                </c:pt>
                <c:pt idx="843" formatCode="#,##0_);[Red]\(#,##0\)">
                  <c:v>126</c:v>
                </c:pt>
                <c:pt idx="844" formatCode="#,##0_);[Red]\(#,##0\)">
                  <c:v>95</c:v>
                </c:pt>
                <c:pt idx="845" formatCode="#,##0_);[Red]\(#,##0\)">
                  <c:v>98</c:v>
                </c:pt>
                <c:pt idx="846" formatCode="#,##0_);[Red]\(#,##0\)">
                  <c:v>103</c:v>
                </c:pt>
                <c:pt idx="847" formatCode="#,##0_);[Red]\(#,##0\)">
                  <c:v>88</c:v>
                </c:pt>
                <c:pt idx="848" formatCode="#,##0_);[Red]\(#,##0\)">
                  <c:v>46</c:v>
                </c:pt>
                <c:pt idx="849" formatCode="#,##0_);[Red]\(#,##0\)">
                  <c:v>138</c:v>
                </c:pt>
                <c:pt idx="850" formatCode="#,##0_);[Red]\(#,##0\)">
                  <c:v>104</c:v>
                </c:pt>
                <c:pt idx="851" formatCode="#,##0_);[Red]\(#,##0\)">
                  <c:v>91</c:v>
                </c:pt>
                <c:pt idx="852" formatCode="#,##0_);[Red]\(#,##0\)">
                  <c:v>47</c:v>
                </c:pt>
                <c:pt idx="853" formatCode="#,##0_);[Red]\(#,##0\)">
                  <c:v>139</c:v>
                </c:pt>
                <c:pt idx="854" formatCode="#,##0_);[Red]\(#,##0\)">
                  <c:v>57</c:v>
                </c:pt>
                <c:pt idx="855" formatCode="#,##0_);[Red]\(#,##0\)">
                  <c:v>46</c:v>
                </c:pt>
                <c:pt idx="856" formatCode="#,##0_);[Red]\(#,##0\)">
                  <c:v>91</c:v>
                </c:pt>
                <c:pt idx="857" formatCode="#,##0_);[Red]\(#,##0\)">
                  <c:v>111</c:v>
                </c:pt>
                <c:pt idx="858" formatCode="#,##0_);[Red]\(#,##0\)">
                  <c:v>111</c:v>
                </c:pt>
                <c:pt idx="859" formatCode="#,##0_);[Red]\(#,##0\)">
                  <c:v>117</c:v>
                </c:pt>
                <c:pt idx="860" formatCode="#,##0_);[Red]\(#,##0\)">
                  <c:v>127</c:v>
                </c:pt>
                <c:pt idx="861" formatCode="#,##0_);[Red]\(#,##0\)">
                  <c:v>118</c:v>
                </c:pt>
                <c:pt idx="862" formatCode="#,##0_);[Red]\(#,##0\)">
                  <c:v>91</c:v>
                </c:pt>
                <c:pt idx="863" formatCode="#,##0_);[Red]\(#,##0\)">
                  <c:v>216</c:v>
                </c:pt>
                <c:pt idx="864" formatCode="#,##0_);[Red]\(#,##0\)">
                  <c:v>282</c:v>
                </c:pt>
                <c:pt idx="865" formatCode="#,##0_);[Red]\(#,##0\)">
                  <c:v>334</c:v>
                </c:pt>
                <c:pt idx="866" formatCode="#,##0_);[Red]\(#,##0\)">
                  <c:v>283</c:v>
                </c:pt>
                <c:pt idx="867" formatCode="#,##0_);[Red]\(#,##0\)">
                  <c:v>347</c:v>
                </c:pt>
                <c:pt idx="868" formatCode="#,##0_);[Red]\(#,##0\)">
                  <c:v>328</c:v>
                </c:pt>
                <c:pt idx="869" formatCode="#,##0_);[Red]\(#,##0\)">
                  <c:v>159</c:v>
                </c:pt>
                <c:pt idx="870" formatCode="#,##0_);[Red]\(#,##0\)">
                  <c:v>674</c:v>
                </c:pt>
                <c:pt idx="871" formatCode="#,##0_);[Red]\(#,##0\)">
                  <c:v>711</c:v>
                </c:pt>
                <c:pt idx="872" formatCode="#,##0_);[Red]\(#,##0\)">
                  <c:v>726</c:v>
                </c:pt>
                <c:pt idx="873" formatCode="#,##0_);[Red]\(#,##0\)">
                  <c:v>729</c:v>
                </c:pt>
                <c:pt idx="874" formatCode="#,##0_);[Red]\(#,##0\)">
                  <c:v>1000</c:v>
                </c:pt>
                <c:pt idx="875" formatCode="#,##0_);[Red]\(#,##0\)">
                  <c:v>884</c:v>
                </c:pt>
                <c:pt idx="876" formatCode="#,##0_);[Red]\(#,##0\)">
                  <c:v>569</c:v>
                </c:pt>
                <c:pt idx="877" formatCode="#,##0_);[Red]\(#,##0\)">
                  <c:v>516</c:v>
                </c:pt>
                <c:pt idx="878" formatCode="#,##0_);[Red]\(#,##0\)">
                  <c:v>1874</c:v>
                </c:pt>
                <c:pt idx="879" formatCode="#,##0_);[Red]\(#,##0\)">
                  <c:v>1677</c:v>
                </c:pt>
                <c:pt idx="880" formatCode="#,##0_);[Red]\(#,##0\)">
                  <c:v>2098</c:v>
                </c:pt>
                <c:pt idx="881" formatCode="#,##0_);[Red]\(#,##0\)">
                  <c:v>2137</c:v>
                </c:pt>
                <c:pt idx="882" formatCode="#,##0_);[Red]\(#,##0\)">
                  <c:v>2120</c:v>
                </c:pt>
                <c:pt idx="883" formatCode="#,##0_);[Red]\(#,##0\)">
                  <c:v>999</c:v>
                </c:pt>
                <c:pt idx="884" formatCode="#,##0_);[Red]\(#,##0\)">
                  <c:v>2740</c:v>
                </c:pt>
                <c:pt idx="885" formatCode="#,##0_);[Red]\(#,##0\)">
                  <c:v>2320</c:v>
                </c:pt>
                <c:pt idx="886" formatCode="#,##0_);[Red]\(#,##0\)">
                  <c:v>2228</c:v>
                </c:pt>
                <c:pt idx="887" formatCode="#,##0_);[Red]\(#,##0\)">
                  <c:v>1965</c:v>
                </c:pt>
                <c:pt idx="888" formatCode="#,##0_);[Red]\(#,##0\)">
                  <c:v>3572</c:v>
                </c:pt>
                <c:pt idx="889" formatCode="#,##0_);[Red]\(#,##0\)">
                  <c:v>2099</c:v>
                </c:pt>
                <c:pt idx="890" formatCode="#,##0_);[Red]\(#,##0\)">
                  <c:v>1113</c:v>
                </c:pt>
                <c:pt idx="891" formatCode="#,##0_);[Red]\(#,##0\)">
                  <c:v>3548</c:v>
                </c:pt>
                <c:pt idx="892" formatCode="#,##0_);[Red]\(#,##0\)">
                  <c:v>3115</c:v>
                </c:pt>
                <c:pt idx="893" formatCode="#,##0_);[Red]\(#,##0\)">
                  <c:v>2727</c:v>
                </c:pt>
                <c:pt idx="894" formatCode="#,##0_);[Red]\(#,##0\)">
                  <c:v>2514</c:v>
                </c:pt>
                <c:pt idx="895" formatCode="#,##0_);[Red]\(#,##0\)">
                  <c:v>2629</c:v>
                </c:pt>
                <c:pt idx="896" formatCode="#,##0_);[Red]\(#,##0\)">
                  <c:v>2282</c:v>
                </c:pt>
                <c:pt idx="897" formatCode="#,##0_);[Red]\(#,##0\)">
                  <c:v>968</c:v>
                </c:pt>
                <c:pt idx="898" formatCode="#,##0_);[Red]\(#,##0\)">
                  <c:v>3069</c:v>
                </c:pt>
                <c:pt idx="899" formatCode="#,##0_);[Red]\(#,##0\)">
                  <c:v>3102</c:v>
                </c:pt>
                <c:pt idx="900" formatCode="#,##0_);[Red]\(#,##0\)">
                  <c:v>2414</c:v>
                </c:pt>
                <c:pt idx="901" formatCode="#,##0_);[Red]\(#,##0\)">
                  <c:v>924</c:v>
                </c:pt>
                <c:pt idx="902" formatCode="#,##0_);[Red]\(#,##0\)">
                  <c:v>2542</c:v>
                </c:pt>
                <c:pt idx="903" formatCode="#,##0_);[Red]\(#,##0\)">
                  <c:v>1652</c:v>
                </c:pt>
                <c:pt idx="904" formatCode="#,##0_);[Red]\(#,##0\)">
                  <c:v>968</c:v>
                </c:pt>
                <c:pt idx="905" formatCode="#,##0_);[Red]\(#,##0\)">
                  <c:v>1631</c:v>
                </c:pt>
                <c:pt idx="906" formatCode="#,##0_);[Red]\(#,##0\)">
                  <c:v>2231</c:v>
                </c:pt>
                <c:pt idx="907" formatCode="#,##0_);[Red]\(#,##0\)">
                  <c:v>3170</c:v>
                </c:pt>
                <c:pt idx="908" formatCode="#,##0_);[Red]\(#,##0\)">
                  <c:v>2673</c:v>
                </c:pt>
                <c:pt idx="909" formatCode="#,##0_);[Red]\(#,##0\)">
                  <c:v>3023</c:v>
                </c:pt>
                <c:pt idx="910" formatCode="#,##0_);[Red]\(#,##0\)">
                  <c:v>2185</c:v>
                </c:pt>
                <c:pt idx="911" formatCode="#,##0_);[Red]\(#,##0\)">
                  <c:v>1243</c:v>
                </c:pt>
                <c:pt idx="912" formatCode="#,##0_);[Red]\(#,##0\)">
                  <c:v>2641</c:v>
                </c:pt>
                <c:pt idx="913" formatCode="#,##0_);[Red]\(#,##0\)">
                  <c:v>2750</c:v>
                </c:pt>
                <c:pt idx="914" formatCode="#,##0_);[Red]\(#,##0\)">
                  <c:v>2098</c:v>
                </c:pt>
                <c:pt idx="915" formatCode="#,##0_);[Red]\(#,##0\)">
                  <c:v>1834</c:v>
                </c:pt>
                <c:pt idx="916" formatCode="#,##0_);[Red]\(#,##0\)">
                  <c:v>1944</c:v>
                </c:pt>
                <c:pt idx="917" formatCode="#,##0_);[Red]\(#,##0\)">
                  <c:v>1527</c:v>
                </c:pt>
                <c:pt idx="918" formatCode="#,##0_);[Red]\(#,##0\)">
                  <c:v>666</c:v>
                </c:pt>
                <c:pt idx="919" formatCode="#,##0_);[Red]\(#,##0\)">
                  <c:v>2052</c:v>
                </c:pt>
                <c:pt idx="920" formatCode="#,##0_);[Red]\(#,##0\)">
                  <c:v>1771</c:v>
                </c:pt>
                <c:pt idx="921" formatCode="#,##0_);[Red]\(#,##0\)">
                  <c:v>1561</c:v>
                </c:pt>
                <c:pt idx="922" formatCode="#,##0_);[Red]\(#,##0\)">
                  <c:v>1457</c:v>
                </c:pt>
                <c:pt idx="923" formatCode="#,##0_);[Red]\(#,##0\)">
                  <c:v>1654</c:v>
                </c:pt>
                <c:pt idx="924" formatCode="#,##0_);[Red]\(#,##0\)">
                  <c:v>1236</c:v>
                </c:pt>
                <c:pt idx="925" formatCode="#,##0_);[Red]\(#,##0\)">
                  <c:v>562</c:v>
                </c:pt>
                <c:pt idx="926" formatCode="#,##0_);[Red]\(#,##0\)">
                  <c:v>1817</c:v>
                </c:pt>
                <c:pt idx="927" formatCode="#,##0_);[Red]\(#,##0\)">
                  <c:v>1531</c:v>
                </c:pt>
                <c:pt idx="928" formatCode="#,##0_);[Red]\(#,##0\)">
                  <c:v>1363</c:v>
                </c:pt>
                <c:pt idx="929" formatCode="#,##0_);[Red]\(#,##0\)">
                  <c:v>1122</c:v>
                </c:pt>
                <c:pt idx="930" formatCode="#,##0_);[Red]\(#,##0\)">
                  <c:v>1199</c:v>
                </c:pt>
                <c:pt idx="931" formatCode="#,##0_);[Red]\(#,##0\)">
                  <c:v>974</c:v>
                </c:pt>
                <c:pt idx="932" formatCode="#,##0_);[Red]\(#,##0\)">
                  <c:v>466</c:v>
                </c:pt>
                <c:pt idx="933" formatCode="#,##0_);[Red]\(#,##0\)">
                  <c:v>1505</c:v>
                </c:pt>
                <c:pt idx="934" formatCode="#,##0_);[Red]\(#,##0\)">
                  <c:v>1293</c:v>
                </c:pt>
                <c:pt idx="935" formatCode="#,##0_);[Red]\(#,##0\)">
                  <c:v>1042</c:v>
                </c:pt>
                <c:pt idx="936" formatCode="#,##0_);[Red]\(#,##0\)">
                  <c:v>835</c:v>
                </c:pt>
                <c:pt idx="937" formatCode="#,##0_);[Red]\(#,##0\)">
                  <c:v>958</c:v>
                </c:pt>
                <c:pt idx="938" formatCode="#,##0_);[Red]\(#,##0\)">
                  <c:v>769</c:v>
                </c:pt>
                <c:pt idx="939" formatCode="#,##0_);[Red]\(#,##0\)">
                  <c:v>401</c:v>
                </c:pt>
                <c:pt idx="940" formatCode="#,##0_);[Red]\(#,##0\)">
                  <c:v>415</c:v>
                </c:pt>
                <c:pt idx="941" formatCode="#,##0_);[Red]\(#,##0\)">
                  <c:v>1205</c:v>
                </c:pt>
                <c:pt idx="942" formatCode="#,##0_);[Red]\(#,##0\)">
                  <c:v>915</c:v>
                </c:pt>
                <c:pt idx="943" formatCode="#,##0_);[Red]\(#,##0\)">
                  <c:v>736</c:v>
                </c:pt>
                <c:pt idx="944" formatCode="#,##0_);[Red]\(#,##0\)">
                  <c:v>364</c:v>
                </c:pt>
                <c:pt idx="945" formatCode="#,##0_);[Red]\(#,##0\)">
                  <c:v>842</c:v>
                </c:pt>
                <c:pt idx="946" formatCode="#,##0_);[Red]\(#,##0\)">
                  <c:v>406</c:v>
                </c:pt>
                <c:pt idx="947" formatCode="#,##0_);[Red]\(#,##0\)">
                  <c:v>0</c:v>
                </c:pt>
                <c:pt idx="948" formatCode="#,##0_);[Red]\(#,##0\)">
                  <c:v>750</c:v>
                </c:pt>
                <c:pt idx="949" formatCode="#,##0_);[Red]\(#,##0\)">
                  <c:v>721</c:v>
                </c:pt>
                <c:pt idx="950" formatCode="#,##0_);[Red]\(#,##0\)">
                  <c:v>627</c:v>
                </c:pt>
                <c:pt idx="951" formatCode="#,##0_);[Red]\(#,##0\)">
                  <c:v>468</c:v>
                </c:pt>
                <c:pt idx="952" formatCode="#,##0_);[Red]\(#,##0\)">
                  <c:v>541</c:v>
                </c:pt>
                <c:pt idx="953" formatCode="#,##0_);[Red]\(#,##0\)">
                  <c:v>380</c:v>
                </c:pt>
                <c:pt idx="954" formatCode="#,##0_);[Red]\(#,##0\)">
                  <c:v>161</c:v>
                </c:pt>
                <c:pt idx="955" formatCode="#,##0_);[Red]\(#,##0\)">
                  <c:v>672</c:v>
                </c:pt>
                <c:pt idx="956" formatCode="#,##0_);[Red]\(#,##0\)">
                  <c:v>546</c:v>
                </c:pt>
                <c:pt idx="957" formatCode="#,##0_);[Red]\(#,##0\)">
                  <c:v>470</c:v>
                </c:pt>
                <c:pt idx="958" formatCode="#,##0_);[Red]\(#,##0\)">
                  <c:v>418</c:v>
                </c:pt>
                <c:pt idx="959" formatCode="#,##0_);[Red]\(#,##0\)">
                  <c:v>402</c:v>
                </c:pt>
                <c:pt idx="960" formatCode="#,##0_);[Red]\(#,##0\)">
                  <c:v>325</c:v>
                </c:pt>
                <c:pt idx="961" formatCode="#,##0_);[Red]\(#,##0\)">
                  <c:v>167</c:v>
                </c:pt>
                <c:pt idx="962" formatCode="#,##0_);[Red]\(#,##0\)">
                  <c:v>177</c:v>
                </c:pt>
                <c:pt idx="963" formatCode="#,##0_);[Red]\(#,##0\)">
                  <c:v>753</c:v>
                </c:pt>
                <c:pt idx="964" formatCode="#,##0_);[Red]\(#,##0\)">
                  <c:v>650</c:v>
                </c:pt>
                <c:pt idx="965" formatCode="#,##0_);[Red]\(#,##0\)">
                  <c:v>492</c:v>
                </c:pt>
                <c:pt idx="966" formatCode="#,##0_);[Red]\(#,##0\)">
                  <c:v>515</c:v>
                </c:pt>
                <c:pt idx="967" formatCode="#,##0_);[Red]\(#,##0\)">
                  <c:v>447</c:v>
                </c:pt>
                <c:pt idx="968" formatCode="#,##0_);[Red]\(#,##0\)">
                  <c:v>182</c:v>
                </c:pt>
                <c:pt idx="969" formatCode="#,##0_);[Red]\(#,##0\)">
                  <c:v>737</c:v>
                </c:pt>
                <c:pt idx="970" formatCode="#,##0_);[Red]\(#,##0\)">
                  <c:v>608</c:v>
                </c:pt>
                <c:pt idx="971" formatCode="#,##0_);[Red]\(#,##0\)">
                  <c:v>470</c:v>
                </c:pt>
                <c:pt idx="972" formatCode="#,##0_);[Red]\(#,##0\)">
                  <c:v>467</c:v>
                </c:pt>
                <c:pt idx="973" formatCode="#,##0_);[Red]\(#,##0\)">
                  <c:v>478</c:v>
                </c:pt>
                <c:pt idx="974" formatCode="#,##0_);[Red]\(#,##0\)">
                  <c:v>465</c:v>
                </c:pt>
                <c:pt idx="975" formatCode="#,##0_);[Red]\(#,##0\)">
                  <c:v>228</c:v>
                </c:pt>
                <c:pt idx="976" formatCode="#,##0_);[Red]\(#,##0\)">
                  <c:v>697</c:v>
                </c:pt>
                <c:pt idx="977" formatCode="#,##0_);[Red]\(#,##0\)">
                  <c:v>657</c:v>
                </c:pt>
                <c:pt idx="978" formatCode="#,##0_);[Red]\(#,##0\)">
                  <c:v>565</c:v>
                </c:pt>
                <c:pt idx="979" formatCode="#,##0_);[Red]\(#,##0\)">
                  <c:v>600</c:v>
                </c:pt>
                <c:pt idx="980" formatCode="#,##0_);[Red]\(#,##0\)">
                  <c:v>783</c:v>
                </c:pt>
                <c:pt idx="981" formatCode="#,##0_);[Red]\(#,##0\)">
                  <c:v>704</c:v>
                </c:pt>
                <c:pt idx="982" formatCode="#,##0_);[Red]\(#,##0\)">
                  <c:v>315</c:v>
                </c:pt>
                <c:pt idx="983" formatCode="#,##0_);[Red]\(#,##0\)">
                  <c:v>1171</c:v>
                </c:pt>
                <c:pt idx="984" formatCode="#,##0_);[Red]\(#,##0\)">
                  <c:v>1146</c:v>
                </c:pt>
                <c:pt idx="985" formatCode="#,##0_);[Red]\(#,##0\)">
                  <c:v>1093</c:v>
                </c:pt>
                <c:pt idx="986" formatCode="#,##0_);[Red]\(#,##0\)">
                  <c:v>428</c:v>
                </c:pt>
                <c:pt idx="987" formatCode="#,##0_);[Red]\(#,##0\)">
                  <c:v>1374</c:v>
                </c:pt>
                <c:pt idx="988" formatCode="#,##0_);[Red]\(#,##0\)">
                  <c:v>1015</c:v>
                </c:pt>
                <c:pt idx="989" formatCode="#,##0_);[Red]\(#,##0\)">
                  <c:v>514</c:v>
                </c:pt>
                <c:pt idx="990" formatCode="#,##0_);[Red]\(#,##0\)">
                  <c:v>1403</c:v>
                </c:pt>
                <c:pt idx="991" formatCode="#,##0_);[Red]\(#,##0\)">
                  <c:v>1289</c:v>
                </c:pt>
                <c:pt idx="992" formatCode="#,##0_);[Red]\(#,##0\)">
                  <c:v>1414</c:v>
                </c:pt>
                <c:pt idx="993" formatCode="#,##0_);[Red]\(#,##0\)">
                  <c:v>1087</c:v>
                </c:pt>
                <c:pt idx="994" formatCode="#,##0_);[Red]\(#,##0\)">
                  <c:v>1477</c:v>
                </c:pt>
                <c:pt idx="995" formatCode="#,##0_);[Red]\(#,##0\)">
                  <c:v>1195</c:v>
                </c:pt>
                <c:pt idx="996" formatCode="#,##0_);[Red]\(#,##0\)">
                  <c:v>590</c:v>
                </c:pt>
                <c:pt idx="997" formatCode="#,##0_);[Red]\(#,##0\)">
                  <c:v>1841</c:v>
                </c:pt>
                <c:pt idx="998" formatCode="#,##0_);[Red]\(#,##0\)">
                  <c:v>1810</c:v>
                </c:pt>
                <c:pt idx="999" formatCode="#,##0_);[Red]\(#,##0\)">
                  <c:v>1580</c:v>
                </c:pt>
                <c:pt idx="1000" formatCode="#,##0_);[Red]\(#,##0\)">
                  <c:v>1392</c:v>
                </c:pt>
                <c:pt idx="1001" formatCode="#,##0_);[Red]\(#,##0\)">
                  <c:v>1692</c:v>
                </c:pt>
                <c:pt idx="1002" formatCode="#,##0_);[Red]\(#,##0\)">
                  <c:v>1544</c:v>
                </c:pt>
                <c:pt idx="1003" formatCode="#,##0_);[Red]\(#,##0\)">
                  <c:v>735</c:v>
                </c:pt>
                <c:pt idx="1004" formatCode="#,##0_);[Red]\(#,##0\)">
                  <c:v>2443</c:v>
                </c:pt>
                <c:pt idx="1005" formatCode="#,##0_);[Red]\(#,##0\)">
                  <c:v>2692</c:v>
                </c:pt>
                <c:pt idx="1006" formatCode="#,##0_);[Red]\(#,##0\)">
                  <c:v>856</c:v>
                </c:pt>
                <c:pt idx="1007" formatCode="#,##0_);[Red]\(#,##0\)">
                  <c:v>2189</c:v>
                </c:pt>
                <c:pt idx="1008" formatCode="#,##0_);[Red]\(#,##0\)">
                  <c:v>2390</c:v>
                </c:pt>
                <c:pt idx="1009" formatCode="#,##0_);[Red]\(#,##0\)">
                  <c:v>1868</c:v>
                </c:pt>
                <c:pt idx="1010" formatCode="#,##0_);[Red]\(#,##0\)">
                  <c:v>883</c:v>
                </c:pt>
                <c:pt idx="1011" formatCode="#,##0_);[Red]\(#,##0\)">
                  <c:v>2602</c:v>
                </c:pt>
                <c:pt idx="1012" formatCode="#,##0_);[Red]\(#,##0\)">
                  <c:v>2516</c:v>
                </c:pt>
                <c:pt idx="1013" formatCode="#,##0_);[Red]\(#,##0\)">
                  <c:v>2113</c:v>
                </c:pt>
                <c:pt idx="1014" formatCode="#,##0_);[Red]\(#,##0\)">
                  <c:v>2089</c:v>
                </c:pt>
                <c:pt idx="1015" formatCode="#,##0_);[Red]\(#,##0\)">
                  <c:v>2225</c:v>
                </c:pt>
                <c:pt idx="1016" formatCode="#,##0_);[Red]\(#,##0\)">
                  <c:v>1637</c:v>
                </c:pt>
                <c:pt idx="1017" formatCode="#,##0_);[Red]\(#,##0\)">
                  <c:v>768</c:v>
                </c:pt>
                <c:pt idx="1018" formatCode="#,##0_);[Red]\(#,##0\)">
                  <c:v>2765</c:v>
                </c:pt>
                <c:pt idx="1019" formatCode="#,##0_);[Red]\(#,##0\)">
                  <c:v>2662</c:v>
                </c:pt>
                <c:pt idx="1020" formatCode="#,##0_);[Red]\(#,##0\)">
                  <c:v>2306</c:v>
                </c:pt>
                <c:pt idx="1021" formatCode="#,##0_);[Red]\(#,##0\)">
                  <c:v>2150</c:v>
                </c:pt>
                <c:pt idx="1022" formatCode="#,##0_);[Red]\(#,##0\)">
                  <c:v>2531</c:v>
                </c:pt>
                <c:pt idx="1023" formatCode="#,##0_);[Red]\(#,##0\)">
                  <c:v>2254</c:v>
                </c:pt>
                <c:pt idx="1024" formatCode="#,##0_);[Red]\(#,##0\)">
                  <c:v>929</c:v>
                </c:pt>
                <c:pt idx="1025" formatCode="#,##0_);[Red]\(#,##0\)">
                  <c:v>3318</c:v>
                </c:pt>
                <c:pt idx="1026" formatCode="#,##0_);[Red]\(#,##0\)">
                  <c:v>3279</c:v>
                </c:pt>
                <c:pt idx="1027" formatCode="#,##0_);[Red]\(#,##0\)">
                  <c:v>2909</c:v>
                </c:pt>
                <c:pt idx="1028" formatCode="#,##0_);[Red]\(#,##0\)">
                  <c:v>2463</c:v>
                </c:pt>
                <c:pt idx="1029" formatCode="#,##0_);[Red]\(#,##0\)">
                  <c:v>2899</c:v>
                </c:pt>
                <c:pt idx="1030" formatCode="#,##0_);[Red]\(#,##0\)">
                  <c:v>2280</c:v>
                </c:pt>
                <c:pt idx="1031" formatCode="#,##0_);[Red]\(#,##0\)">
                  <c:v>1153</c:v>
                </c:pt>
                <c:pt idx="1032" formatCode="#,##0_);[Red]\(#,##0\)">
                  <c:v>3300</c:v>
                </c:pt>
                <c:pt idx="1033" formatCode="#,##0_);[Red]\(#,##0\)">
                  <c:v>2990</c:v>
                </c:pt>
                <c:pt idx="1034" formatCode="#,##0_);[Red]\(#,##0\)">
                  <c:v>2775</c:v>
                </c:pt>
                <c:pt idx="1035" formatCode="#,##0_);[Red]\(#,##0\)">
                  <c:v>2541</c:v>
                </c:pt>
                <c:pt idx="1036" formatCode="#,##0_);[Red]\(#,##0\)">
                  <c:v>2609</c:v>
                </c:pt>
                <c:pt idx="1037" formatCode="#,##0_);[Red]\(#,##0\)">
                  <c:v>2173</c:v>
                </c:pt>
                <c:pt idx="1038" formatCode="#,##0_);[Red]\(#,##0\)">
                  <c:v>927</c:v>
                </c:pt>
                <c:pt idx="1039" formatCode="#,##0_);[Red]\(#,##0\)">
                  <c:v>3117</c:v>
                </c:pt>
                <c:pt idx="1040" formatCode="#,##0_);[Red]\(#,##0\)">
                  <c:v>3034</c:v>
                </c:pt>
                <c:pt idx="1041" formatCode="#,##0_);[Red]\(#,##0\)">
                  <c:v>2579</c:v>
                </c:pt>
                <c:pt idx="1042" formatCode="#,##0_);[Red]\(#,##0\)">
                  <c:v>2121</c:v>
                </c:pt>
                <c:pt idx="1043" formatCode="#,##0_);[Red]\(#,##0\)">
                  <c:v>1586</c:v>
                </c:pt>
                <c:pt idx="1044" formatCode="#,##0_);[Red]\(#,##0\)">
                  <c:v>1078</c:v>
                </c:pt>
                <c:pt idx="1045" formatCode="#,##0_);[Red]\(#,##0\)">
                  <c:v>1092</c:v>
                </c:pt>
                <c:pt idx="1046" formatCode="#,##0_);[Red]\(#,##0\)">
                  <c:v>1347</c:v>
                </c:pt>
                <c:pt idx="1047" formatCode="#,##0_);[Red]\(#,##0\)">
                  <c:v>1495</c:v>
                </c:pt>
                <c:pt idx="1048" formatCode="#,##0_);[Red]\(#,##0\)">
                  <c:v>3335</c:v>
                </c:pt>
                <c:pt idx="1049" formatCode="#,##0_);[Red]\(#,##0\)">
                  <c:v>3300</c:v>
                </c:pt>
                <c:pt idx="1050" formatCode="#,##0_);[Red]\(#,##0\)">
                  <c:v>3280</c:v>
                </c:pt>
                <c:pt idx="1051" formatCode="#,##0_);[Red]\(#,##0\)">
                  <c:v>2590</c:v>
                </c:pt>
                <c:pt idx="1052" formatCode="#,##0_);[Red]\(#,##0\)">
                  <c:v>1306</c:v>
                </c:pt>
                <c:pt idx="1053" formatCode="#,##0_);[Red]\(#,##0\)">
                  <c:v>1041</c:v>
                </c:pt>
                <c:pt idx="1054" formatCode="#,##0_);[Red]\(#,##0\)">
                  <c:v>3189</c:v>
                </c:pt>
                <c:pt idx="1055" formatCode="#,##0_);[Red]\(#,##0\)">
                  <c:v>2601</c:v>
                </c:pt>
                <c:pt idx="1056" formatCode="#,##0_);[Red]\(#,##0\)">
                  <c:v>2012</c:v>
                </c:pt>
                <c:pt idx="1057" formatCode="#,##0_);[Red]\(#,##0\)">
                  <c:v>1958</c:v>
                </c:pt>
                <c:pt idx="1058" formatCode="#,##0_);[Red]\(#,##0\)">
                  <c:v>1619</c:v>
                </c:pt>
                <c:pt idx="1059" formatCode="#,##0_);[Red]\(#,##0\)">
                  <c:v>659</c:v>
                </c:pt>
                <c:pt idx="1060" formatCode="#,##0_);[Red]\(#,##0\)">
                  <c:v>2149</c:v>
                </c:pt>
                <c:pt idx="1061" formatCode="#,##0_);[Red]\(#,##0\)">
                  <c:v>1798</c:v>
                </c:pt>
                <c:pt idx="1062" formatCode="#,##0_);[Red]\(#,##0\)">
                  <c:v>1376</c:v>
                </c:pt>
                <c:pt idx="1063" formatCode="#,##0_);[Red]\(#,##0\)">
                  <c:v>1334</c:v>
                </c:pt>
                <c:pt idx="1064" formatCode="#,##0_);[Red]\(#,##0\)">
                  <c:v>1283</c:v>
                </c:pt>
                <c:pt idx="1065" formatCode="#,##0_);[Red]\(#,##0\)">
                  <c:v>1148</c:v>
                </c:pt>
                <c:pt idx="1066" formatCode="#,##0_);[Red]\(#,##0\)">
                  <c:v>564</c:v>
                </c:pt>
                <c:pt idx="1067" formatCode="#,##0_);[Red]\(#,##0\)">
                  <c:v>1435</c:v>
                </c:pt>
                <c:pt idx="1068" formatCode="#,##0_);[Red]\(#,##0\)">
                  <c:v>1369</c:v>
                </c:pt>
                <c:pt idx="1069" formatCode="#,##0_);[Red]\(#,##0\)">
                  <c:v>1011</c:v>
                </c:pt>
                <c:pt idx="1070" formatCode="#,##0_);[Red]\(#,##0\)">
                  <c:v>903</c:v>
                </c:pt>
                <c:pt idx="1071" formatCode="#,##0_);[Red]\(#,##0\)">
                  <c:v>1004</c:v>
                </c:pt>
                <c:pt idx="1072" formatCode="#,##0_);[Red]\(#,##0\)">
                  <c:v>777</c:v>
                </c:pt>
                <c:pt idx="1073" formatCode="#,##0_);[Red]\(#,##0\)">
                  <c:v>398</c:v>
                </c:pt>
                <c:pt idx="1074" formatCode="#,##0_);[Red]\(#,##0\)">
                  <c:v>1140</c:v>
                </c:pt>
                <c:pt idx="1075" formatCode="#,##0_);[Red]\(#,##0\)">
                  <c:v>1043</c:v>
                </c:pt>
                <c:pt idx="1076" formatCode="#,##0_);[Red]\(#,##0\)">
                  <c:v>903</c:v>
                </c:pt>
                <c:pt idx="1077" formatCode="#,##0_);[Red]\(#,##0\)">
                  <c:v>670</c:v>
                </c:pt>
                <c:pt idx="1078" formatCode="#,##0_);[Red]\(#,##0\)">
                  <c:v>713</c:v>
                </c:pt>
                <c:pt idx="1079" formatCode="#,##0_);[Red]\(#,##0\)">
                  <c:v>537</c:v>
                </c:pt>
                <c:pt idx="1080" formatCode="#,##0_);[Red]\(#,##0\)">
                  <c:v>294</c:v>
                </c:pt>
                <c:pt idx="1081" formatCode="#,##0_);[Red]\(#,##0\)">
                  <c:v>952</c:v>
                </c:pt>
                <c:pt idx="1082" formatCode="#,##0_);[Red]\(#,##0\)">
                  <c:v>771</c:v>
                </c:pt>
                <c:pt idx="1083" formatCode="#,##0_);[Red]\(#,##0\)">
                  <c:v>617</c:v>
                </c:pt>
                <c:pt idx="1084" formatCode="#,##0_);[Red]\(#,##0\)">
                  <c:v>483</c:v>
                </c:pt>
                <c:pt idx="1085" formatCode="#,##0_);[Red]\(#,##0\)">
                  <c:v>497</c:v>
                </c:pt>
                <c:pt idx="1086" formatCode="#,##0_);[Red]\(#,##0\)">
                  <c:v>178</c:v>
                </c:pt>
                <c:pt idx="1087" formatCode="#,##0_);[Red]\(#,##0\)">
                  <c:v>208</c:v>
                </c:pt>
                <c:pt idx="1088" formatCode="#,##0_);[Red]\(#,##0\)">
                  <c:v>593</c:v>
                </c:pt>
                <c:pt idx="1089" formatCode="#,##0_);[Red]\(#,##0\)">
                  <c:v>471</c:v>
                </c:pt>
                <c:pt idx="1090" formatCode="#,##0_);[Red]\(#,##0\)">
                  <c:v>389</c:v>
                </c:pt>
                <c:pt idx="1091" formatCode="#,##0_);[Red]\(#,##0\)">
                  <c:v>308</c:v>
                </c:pt>
                <c:pt idx="1092" formatCode="#,##0_);[Red]\(#,##0\)">
                  <c:v>294</c:v>
                </c:pt>
                <c:pt idx="1093" formatCode="#,##0_);[Red]\(#,##0\)">
                  <c:v>288</c:v>
                </c:pt>
                <c:pt idx="1094" formatCode="#,##0_);[Red]\(#,##0\)">
                  <c:v>116</c:v>
                </c:pt>
                <c:pt idx="1095" formatCode="#,##0_);[Red]\(#,##0\)">
                  <c:v>353</c:v>
                </c:pt>
                <c:pt idx="1096" formatCode="#,##0_);[Red]\(#,##0\)">
                  <c:v>319</c:v>
                </c:pt>
                <c:pt idx="1097" formatCode="#,##0_);[Red]\(#,##0\)">
                  <c:v>286</c:v>
                </c:pt>
                <c:pt idx="1098" formatCode="#,##0_);[Red]\(#,##0\)">
                  <c:v>108</c:v>
                </c:pt>
                <c:pt idx="1099" formatCode="#,##0_);[Red]\(#,##0\)">
                  <c:v>324</c:v>
                </c:pt>
                <c:pt idx="1100" formatCode="#,##0_);[Red]\(#,##0\)">
                  <c:v>224</c:v>
                </c:pt>
                <c:pt idx="1101" formatCode="#,##0_);[Red]\(#,##0\)">
                  <c:v>91</c:v>
                </c:pt>
                <c:pt idx="1102" formatCode="#,##0_);[Red]\(#,##0\)">
                  <c:v>339</c:v>
                </c:pt>
                <c:pt idx="1103" formatCode="#,##0_);[Red]\(#,##0\)">
                  <c:v>247</c:v>
                </c:pt>
                <c:pt idx="1104" formatCode="#,##0_);[Red]\(#,##0\)">
                  <c:v>215</c:v>
                </c:pt>
                <c:pt idx="1105" formatCode="#,##0_);[Red]\(#,##0\)">
                  <c:v>192</c:v>
                </c:pt>
                <c:pt idx="1106" formatCode="#,##0_);[Red]\(#,##0\)">
                  <c:v>196</c:v>
                </c:pt>
                <c:pt idx="1107" formatCode="#,##0_);[Red]\(#,##0\)">
                  <c:v>176</c:v>
                </c:pt>
                <c:pt idx="1108" formatCode="#,##0_);[Red]\(#,##0\)">
                  <c:v>90</c:v>
                </c:pt>
                <c:pt idx="1109" formatCode="#,##0_);[Red]\(#,##0\)">
                  <c:v>251</c:v>
                </c:pt>
                <c:pt idx="1110" formatCode="#,##0_);[Red]\(#,##0\)">
                  <c:v>237</c:v>
                </c:pt>
                <c:pt idx="1111" formatCode="#,##0_);[Red]\(#,##0\)">
                  <c:v>211</c:v>
                </c:pt>
                <c:pt idx="1112" formatCode="#,##0_);[Red]\(#,##0\)">
                  <c:v>173</c:v>
                </c:pt>
                <c:pt idx="1113" formatCode="#,##0_);[Red]\(#,##0\)">
                  <c:v>172</c:v>
                </c:pt>
                <c:pt idx="1114" formatCode="#,##0_);[Red]\(#,##0\)">
                  <c:v>121</c:v>
                </c:pt>
                <c:pt idx="1115" formatCode="#,##0_);[Red]\(#,##0\)">
                  <c:v>58</c:v>
                </c:pt>
                <c:pt idx="1116" formatCode="#,##0_);[Red]\(#,##0\)">
                  <c:v>211</c:v>
                </c:pt>
                <c:pt idx="1117" formatCode="#,##0_);[Red]\(#,##0\)">
                  <c:v>154</c:v>
                </c:pt>
                <c:pt idx="1118" formatCode="#,##0_);[Red]\(#,##0\)">
                  <c:v>172</c:v>
                </c:pt>
                <c:pt idx="1119" formatCode="#,##0_);[Red]\(#,##0\)">
                  <c:v>122</c:v>
                </c:pt>
                <c:pt idx="1120" formatCode="#,##0_);[Red]\(#,##0\)">
                  <c:v>113</c:v>
                </c:pt>
                <c:pt idx="1121" formatCode="#,##0_);[Red]\(#,##0\)">
                  <c:v>112</c:v>
                </c:pt>
                <c:pt idx="1122" formatCode="#,##0_);[Red]\(#,##0\)">
                  <c:v>35</c:v>
                </c:pt>
                <c:pt idx="1123" formatCode="#,##0_);[Red]\(#,##0\)">
                  <c:v>171</c:v>
                </c:pt>
                <c:pt idx="1124" formatCode="#,##0_);[Red]\(#,##0\)">
                  <c:v>80</c:v>
                </c:pt>
                <c:pt idx="1125" formatCode="#,##0_);[Red]\(#,##0\)">
                  <c:v>151</c:v>
                </c:pt>
                <c:pt idx="1126" formatCode="#,##0_);[Red]\(#,##0\)">
                  <c:v>145</c:v>
                </c:pt>
                <c:pt idx="1127" formatCode="#,##0_);[Red]\(#,##0\)">
                  <c:v>147</c:v>
                </c:pt>
                <c:pt idx="1128" formatCode="#,##0_);[Red]\(#,##0\)">
                  <c:v>84</c:v>
                </c:pt>
                <c:pt idx="1129" formatCode="#,##0_);[Red]\(#,##0\)">
                  <c:v>40</c:v>
                </c:pt>
                <c:pt idx="1130" formatCode="#,##0_);[Red]\(#,##0\)">
                  <c:v>139</c:v>
                </c:pt>
                <c:pt idx="1131" formatCode="#,##0_);[Red]\(#,##0\)">
                  <c:v>133</c:v>
                </c:pt>
                <c:pt idx="1132" formatCode="#,##0_);[Red]\(#,##0\)">
                  <c:v>116</c:v>
                </c:pt>
                <c:pt idx="1133" formatCode="#,##0_);[Red]\(#,##0\)">
                  <c:v>121</c:v>
                </c:pt>
                <c:pt idx="1134" formatCode="#,##0_);[Red]\(#,##0\)">
                  <c:v>143</c:v>
                </c:pt>
                <c:pt idx="1135" formatCode="#,##0_);[Red]\(#,##0\)">
                  <c:v>120</c:v>
                </c:pt>
                <c:pt idx="1136" formatCode="#,##0_);[Red]\(#,##0\)">
                  <c:v>53</c:v>
                </c:pt>
                <c:pt idx="1137" formatCode="#,##0_);[Red]\(#,##0\)">
                  <c:v>181</c:v>
                </c:pt>
                <c:pt idx="1138" formatCode="#,##0_);[Red]\(#,##0\)">
                  <c:v>168</c:v>
                </c:pt>
                <c:pt idx="1139" formatCode="#,##0_);[Red]\(#,##0\)">
                  <c:v>124</c:v>
                </c:pt>
                <c:pt idx="1140" formatCode="#,##0_);[Red]\(#,##0\)">
                  <c:v>144</c:v>
                </c:pt>
                <c:pt idx="1141" formatCode="#,##0_);[Red]\(#,##0\)">
                  <c:v>143</c:v>
                </c:pt>
                <c:pt idx="1142" formatCode="#,##0_);[Red]\(#,##0\)">
                  <c:v>101</c:v>
                </c:pt>
                <c:pt idx="1143" formatCode="#,##0_);[Red]\(#,##0\)">
                  <c:v>45</c:v>
                </c:pt>
                <c:pt idx="1144" formatCode="#,##0_);[Red]\(#,##0\)">
                  <c:v>193</c:v>
                </c:pt>
                <c:pt idx="1145" formatCode="#,##0_);[Red]\(#,##0\)">
                  <c:v>109</c:v>
                </c:pt>
                <c:pt idx="1146" formatCode="#,##0_);[Red]\(#,##0\)">
                  <c:v>151</c:v>
                </c:pt>
                <c:pt idx="1147" formatCode="#,##0_);[Red]\(#,##0\)">
                  <c:v>115</c:v>
                </c:pt>
                <c:pt idx="1148" formatCode="#,##0_);[Red]\(#,##0\)">
                  <c:v>138</c:v>
                </c:pt>
                <c:pt idx="1149" formatCode="#,##0_);[Red]\(#,##0\)">
                  <c:v>119</c:v>
                </c:pt>
                <c:pt idx="1150" formatCode="#,##0_);[Red]\(#,##0\)">
                  <c:v>49</c:v>
                </c:pt>
                <c:pt idx="1151" formatCode="#,##0_);[Red]\(#,##0\)">
                  <c:v>211</c:v>
                </c:pt>
                <c:pt idx="1152" formatCode="#,##0_);[Red]\(#,##0\)">
                  <c:v>178</c:v>
                </c:pt>
                <c:pt idx="1153" formatCode="#,##0_);[Red]\(#,##0\)">
                  <c:v>165</c:v>
                </c:pt>
                <c:pt idx="1154" formatCode="#,##0_);[Red]\(#,##0\)">
                  <c:v>135</c:v>
                </c:pt>
                <c:pt idx="1155" formatCode="#,##0_);[Red]\(#,##0\)">
                  <c:v>170</c:v>
                </c:pt>
                <c:pt idx="1156" formatCode="#,##0_);[Red]\(#,##0\)">
                  <c:v>113</c:v>
                </c:pt>
                <c:pt idx="1157" formatCode="#,##0_);[Red]\(#,##0\)">
                  <c:v>49</c:v>
                </c:pt>
                <c:pt idx="1158" formatCode="#,##0_);[Red]\(#,##0\)">
                  <c:v>174</c:v>
                </c:pt>
                <c:pt idx="1159" formatCode="#,##0_);[Red]\(#,##0\)">
                  <c:v>174</c:v>
                </c:pt>
                <c:pt idx="1160" formatCode="#,##0_);[Red]\(#,##0\)">
                  <c:v>182</c:v>
                </c:pt>
                <c:pt idx="1161" formatCode="#,##0_);[Red]\(#,##0\)">
                  <c:v>150</c:v>
                </c:pt>
                <c:pt idx="1162" formatCode="#,##0_);[Red]\(#,##0\)">
                  <c:v>171</c:v>
                </c:pt>
                <c:pt idx="1163" formatCode="#,##0_);[Red]\(#,##0\)">
                  <c:v>78</c:v>
                </c:pt>
                <c:pt idx="1164" formatCode="#,##0_);[Red]\(#,##0\)">
                  <c:v>97</c:v>
                </c:pt>
                <c:pt idx="1165" formatCode="#,##0_);[Red]\(#,##0\)">
                  <c:v>313</c:v>
                </c:pt>
                <c:pt idx="1166" formatCode="#,##0_);[Red]\(#,##0\)">
                  <c:v>270</c:v>
                </c:pt>
                <c:pt idx="1167" formatCode="#,##0_);[Red]\(#,##0\)">
                  <c:v>83</c:v>
                </c:pt>
                <c:pt idx="1168" formatCode="#,##0_);[Red]\(#,##0\)">
                  <c:v>95</c:v>
                </c:pt>
                <c:pt idx="1169" formatCode="#,##0_);[Red]\(#,##0\)">
                  <c:v>100</c:v>
                </c:pt>
                <c:pt idx="1170" formatCode="#,##0_);[Red]\(#,##0\)">
                  <c:v>266</c:v>
                </c:pt>
              </c:numCache>
            </c:numRef>
          </c:val>
          <c:extLst xmlns:c15="http://schemas.microsoft.com/office/drawing/2012/chart">
            <c:ext xmlns:c16="http://schemas.microsoft.com/office/drawing/2014/chart" uri="{C3380CC4-5D6E-409C-BE32-E72D297353CC}">
              <c16:uniqueId val="{00000002-9B12-419B-B9FF-DE277262AFBB}"/>
            </c:ext>
          </c:extLst>
        </c:ser>
        <c:dLbls>
          <c:dLblPos val="ctr"/>
          <c:showLegendKey val="0"/>
          <c:showVal val="1"/>
          <c:showCatName val="0"/>
          <c:showSerName val="0"/>
          <c:showPercent val="0"/>
          <c:showBubbleSize val="0"/>
        </c:dLbls>
        <c:gapWidth val="50"/>
        <c:overlap val="100"/>
        <c:axId val="563036752"/>
        <c:axId val="563037080"/>
        <c:extLst/>
      </c:barChart>
      <c:dateAx>
        <c:axId val="563036752"/>
        <c:scaling>
          <c:orientation val="minMax"/>
        </c:scaling>
        <c:delete val="0"/>
        <c:axPos val="b"/>
        <c:numFmt formatCode="m/d;@" sourceLinked="1"/>
        <c:majorTickMark val="out"/>
        <c:minorTickMark val="none"/>
        <c:tickLblPos val="nextTo"/>
        <c:spPr>
          <a:noFill/>
          <a:ln w="9525" cap="flat" cmpd="sng" algn="ctr">
            <a:solidFill>
              <a:schemeClr val="tx1"/>
            </a:solidFill>
            <a:round/>
            <a:headEnd type="none" w="sm" len="sm"/>
            <a:tailEnd type="none" w="sm" len="sm"/>
          </a:ln>
          <a:effectLst/>
        </c:spPr>
        <c:txPr>
          <a:bodyPr rot="0" spcFirstLastPara="1" vertOverflow="ellipsis" wrap="square" anchor="ctr" anchorCtr="1"/>
          <a:lstStyle/>
          <a:p>
            <a:pPr>
              <a:defRPr sz="800" b="0" i="0" u="none" strike="noStrike" kern="1200" baseline="0">
                <a:solidFill>
                  <a:sysClr val="windowText" lastClr="000000"/>
                </a:solidFill>
                <a:latin typeface="+mn-lt"/>
                <a:ea typeface="+mn-ea"/>
                <a:cs typeface="+mn-cs"/>
              </a:defRPr>
            </a:pPr>
            <a:endParaRPr lang="ja-JP"/>
          </a:p>
        </c:txPr>
        <c:crossAx val="563037080"/>
        <c:crosses val="autoZero"/>
        <c:auto val="1"/>
        <c:lblOffset val="100"/>
        <c:baseTimeUnit val="days"/>
      </c:dateAx>
      <c:valAx>
        <c:axId val="563037080"/>
        <c:scaling>
          <c:orientation val="minMax"/>
          <c:max val="3800"/>
          <c:min val="0"/>
        </c:scaling>
        <c:delete val="0"/>
        <c:axPos val="l"/>
        <c:majorGridlines>
          <c:spPr>
            <a:ln w="9525" cap="flat" cmpd="sng" algn="ctr">
              <a:solidFill>
                <a:schemeClr val="tx1">
                  <a:lumMod val="50000"/>
                  <a:lumOff val="50000"/>
                </a:schemeClr>
              </a:solidFill>
              <a:prstDash val="dash"/>
              <a:round/>
            </a:ln>
            <a:effectLst/>
          </c:spPr>
        </c:majorGridlines>
        <c:title>
          <c:tx>
            <c:rich>
              <a:bodyPr rot="0" spcFirstLastPara="1" vertOverflow="ellipsis" wrap="square" anchor="ctr" anchorCtr="1"/>
              <a:lstStyle/>
              <a:p>
                <a:pPr algn="l">
                  <a:defRPr sz="1100" b="0" i="0" u="none" strike="noStrike" kern="1200" cap="all" baseline="0">
                    <a:solidFill>
                      <a:schemeClr val="tx1"/>
                    </a:solidFill>
                    <a:latin typeface="+mn-lt"/>
                    <a:ea typeface="+mn-ea"/>
                    <a:cs typeface="+mn-cs"/>
                  </a:defRPr>
                </a:pPr>
                <a:r>
                  <a:rPr lang="en-US" altLang="ja-JP" sz="1050" dirty="0">
                    <a:solidFill>
                      <a:schemeClr val="tx1"/>
                    </a:solidFill>
                  </a:rPr>
                  <a:t>(</a:t>
                </a:r>
                <a:r>
                  <a:rPr lang="ja-JP" altLang="en-US" sz="1050" dirty="0">
                    <a:solidFill>
                      <a:schemeClr val="tx1"/>
                    </a:solidFill>
                  </a:rPr>
                  <a:t>件数）</a:t>
                </a:r>
              </a:p>
            </c:rich>
          </c:tx>
          <c:layout>
            <c:manualLayout>
              <c:xMode val="edge"/>
              <c:yMode val="edge"/>
              <c:x val="0"/>
              <c:y val="5.8307298082236033E-3"/>
            </c:manualLayout>
          </c:layout>
          <c:overlay val="0"/>
          <c:spPr>
            <a:noFill/>
            <a:ln>
              <a:noFill/>
            </a:ln>
            <a:effectLst/>
          </c:spPr>
          <c:txPr>
            <a:bodyPr rot="0" spcFirstLastPara="1" vertOverflow="ellipsis" wrap="square" anchor="ctr" anchorCtr="1"/>
            <a:lstStyle/>
            <a:p>
              <a:pPr algn="l">
                <a:defRPr sz="1100" b="0" i="0" u="none" strike="noStrike" kern="1200" cap="all"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563036752"/>
        <c:crossesAt val="43883"/>
        <c:crossBetween val="between"/>
        <c:majorUnit val="200"/>
        <c:minorUnit val="50"/>
      </c:valAx>
      <c:spPr>
        <a:noFill/>
        <a:ln>
          <a:solidFill>
            <a:schemeClr val="tx1"/>
          </a:solidFill>
        </a:ln>
        <a:effectLst/>
      </c:spPr>
    </c:plotArea>
    <c:legend>
      <c:legendPos val="b"/>
      <c:legendEntry>
        <c:idx val="2"/>
        <c:delete val="1"/>
      </c:legendEntry>
      <c:layout>
        <c:manualLayout>
          <c:xMode val="edge"/>
          <c:yMode val="edge"/>
          <c:x val="6.6610077377915661E-2"/>
          <c:y val="0.74774167626351773"/>
          <c:w val="0.10692170364617952"/>
          <c:h val="0.21938038232908266"/>
        </c:manualLayout>
      </c:layout>
      <c:overlay val="1"/>
      <c:spPr>
        <a:noFill/>
        <a:ln>
          <a:noFill/>
        </a:ln>
        <a:effectLst/>
      </c:spPr>
      <c:txPr>
        <a:bodyPr rot="0" spcFirstLastPara="1" vertOverflow="ellipsis" vert="horz" wrap="square" anchor="ctr" anchorCtr="1"/>
        <a:lstStyle/>
        <a:p>
          <a:pPr>
            <a:defRPr sz="1050" b="1"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感染者数</c:v>
                </c:pt>
              </c:strCache>
            </c:strRef>
          </c:tx>
          <c:spPr>
            <a:solidFill>
              <a:srgbClr val="0070C0"/>
            </a:solidFill>
            <a:ln>
              <a:noFill/>
            </a:ln>
            <a:effectLst/>
          </c:spPr>
          <c:invertIfNegative val="0"/>
          <c:cat>
            <c:numRef>
              <c:f>Sheet1!$A$375:$A$496</c:f>
              <c:numCache>
                <c:formatCode>m/d;@</c:formatCode>
                <c:ptCount val="122"/>
                <c:pt idx="0">
                  <c:v>44256</c:v>
                </c:pt>
                <c:pt idx="1">
                  <c:v>44257</c:v>
                </c:pt>
                <c:pt idx="2">
                  <c:v>44258</c:v>
                </c:pt>
                <c:pt idx="3">
                  <c:v>44259</c:v>
                </c:pt>
                <c:pt idx="4">
                  <c:v>44260</c:v>
                </c:pt>
                <c:pt idx="5">
                  <c:v>44261</c:v>
                </c:pt>
                <c:pt idx="6">
                  <c:v>44262</c:v>
                </c:pt>
                <c:pt idx="7">
                  <c:v>44263</c:v>
                </c:pt>
                <c:pt idx="8">
                  <c:v>44264</c:v>
                </c:pt>
                <c:pt idx="9">
                  <c:v>44265</c:v>
                </c:pt>
                <c:pt idx="10">
                  <c:v>44266</c:v>
                </c:pt>
                <c:pt idx="11">
                  <c:v>44267</c:v>
                </c:pt>
                <c:pt idx="12">
                  <c:v>44268</c:v>
                </c:pt>
                <c:pt idx="13">
                  <c:v>44269</c:v>
                </c:pt>
                <c:pt idx="14">
                  <c:v>44270</c:v>
                </c:pt>
                <c:pt idx="15">
                  <c:v>44271</c:v>
                </c:pt>
                <c:pt idx="16">
                  <c:v>44272</c:v>
                </c:pt>
                <c:pt idx="17">
                  <c:v>44273</c:v>
                </c:pt>
                <c:pt idx="18">
                  <c:v>44274</c:v>
                </c:pt>
                <c:pt idx="19">
                  <c:v>44275</c:v>
                </c:pt>
                <c:pt idx="20">
                  <c:v>44276</c:v>
                </c:pt>
                <c:pt idx="21">
                  <c:v>44277</c:v>
                </c:pt>
                <c:pt idx="22">
                  <c:v>44278</c:v>
                </c:pt>
                <c:pt idx="23">
                  <c:v>44279</c:v>
                </c:pt>
                <c:pt idx="24">
                  <c:v>44280</c:v>
                </c:pt>
                <c:pt idx="25">
                  <c:v>44281</c:v>
                </c:pt>
                <c:pt idx="26">
                  <c:v>44282</c:v>
                </c:pt>
                <c:pt idx="27">
                  <c:v>44283</c:v>
                </c:pt>
                <c:pt idx="28">
                  <c:v>44284</c:v>
                </c:pt>
                <c:pt idx="29">
                  <c:v>44285</c:v>
                </c:pt>
                <c:pt idx="30">
                  <c:v>44286</c:v>
                </c:pt>
                <c:pt idx="31">
                  <c:v>44287</c:v>
                </c:pt>
                <c:pt idx="32">
                  <c:v>44288</c:v>
                </c:pt>
                <c:pt idx="33">
                  <c:v>44289</c:v>
                </c:pt>
                <c:pt idx="34">
                  <c:v>44290</c:v>
                </c:pt>
                <c:pt idx="35">
                  <c:v>44291</c:v>
                </c:pt>
                <c:pt idx="36">
                  <c:v>44292</c:v>
                </c:pt>
                <c:pt idx="37">
                  <c:v>44293</c:v>
                </c:pt>
                <c:pt idx="38">
                  <c:v>44294</c:v>
                </c:pt>
                <c:pt idx="39">
                  <c:v>44295</c:v>
                </c:pt>
                <c:pt idx="40">
                  <c:v>44296</c:v>
                </c:pt>
                <c:pt idx="41">
                  <c:v>44297</c:v>
                </c:pt>
                <c:pt idx="42">
                  <c:v>44298</c:v>
                </c:pt>
                <c:pt idx="43">
                  <c:v>44299</c:v>
                </c:pt>
                <c:pt idx="44">
                  <c:v>44300</c:v>
                </c:pt>
                <c:pt idx="45">
                  <c:v>44301</c:v>
                </c:pt>
                <c:pt idx="46">
                  <c:v>44302</c:v>
                </c:pt>
                <c:pt idx="47">
                  <c:v>44303</c:v>
                </c:pt>
                <c:pt idx="48">
                  <c:v>44304</c:v>
                </c:pt>
                <c:pt idx="49">
                  <c:v>44305</c:v>
                </c:pt>
                <c:pt idx="50">
                  <c:v>44306</c:v>
                </c:pt>
                <c:pt idx="51">
                  <c:v>44307</c:v>
                </c:pt>
                <c:pt idx="52">
                  <c:v>44308</c:v>
                </c:pt>
                <c:pt idx="53">
                  <c:v>44309</c:v>
                </c:pt>
                <c:pt idx="54">
                  <c:v>44310</c:v>
                </c:pt>
                <c:pt idx="55">
                  <c:v>44311</c:v>
                </c:pt>
                <c:pt idx="56">
                  <c:v>44312</c:v>
                </c:pt>
                <c:pt idx="57">
                  <c:v>44313</c:v>
                </c:pt>
                <c:pt idx="58">
                  <c:v>44314</c:v>
                </c:pt>
                <c:pt idx="59">
                  <c:v>44315</c:v>
                </c:pt>
                <c:pt idx="60">
                  <c:v>44316</c:v>
                </c:pt>
                <c:pt idx="61">
                  <c:v>44317</c:v>
                </c:pt>
                <c:pt idx="62">
                  <c:v>44318</c:v>
                </c:pt>
                <c:pt idx="63">
                  <c:v>44319</c:v>
                </c:pt>
                <c:pt idx="64">
                  <c:v>44320</c:v>
                </c:pt>
                <c:pt idx="65">
                  <c:v>44321</c:v>
                </c:pt>
                <c:pt idx="66">
                  <c:v>44322</c:v>
                </c:pt>
                <c:pt idx="67">
                  <c:v>44323</c:v>
                </c:pt>
                <c:pt idx="68">
                  <c:v>44324</c:v>
                </c:pt>
                <c:pt idx="69">
                  <c:v>44325</c:v>
                </c:pt>
                <c:pt idx="70">
                  <c:v>44326</c:v>
                </c:pt>
                <c:pt idx="71">
                  <c:v>44327</c:v>
                </c:pt>
                <c:pt idx="72">
                  <c:v>44328</c:v>
                </c:pt>
                <c:pt idx="73">
                  <c:v>44329</c:v>
                </c:pt>
                <c:pt idx="74">
                  <c:v>44330</c:v>
                </c:pt>
                <c:pt idx="75">
                  <c:v>44331</c:v>
                </c:pt>
                <c:pt idx="76">
                  <c:v>44332</c:v>
                </c:pt>
                <c:pt idx="77">
                  <c:v>44333</c:v>
                </c:pt>
                <c:pt idx="78">
                  <c:v>44334</c:v>
                </c:pt>
                <c:pt idx="79">
                  <c:v>44335</c:v>
                </c:pt>
                <c:pt idx="80">
                  <c:v>44336</c:v>
                </c:pt>
                <c:pt idx="81">
                  <c:v>44337</c:v>
                </c:pt>
                <c:pt idx="82">
                  <c:v>44338</c:v>
                </c:pt>
                <c:pt idx="83">
                  <c:v>44339</c:v>
                </c:pt>
                <c:pt idx="84">
                  <c:v>44340</c:v>
                </c:pt>
                <c:pt idx="85">
                  <c:v>44341</c:v>
                </c:pt>
                <c:pt idx="86">
                  <c:v>44342</c:v>
                </c:pt>
                <c:pt idx="87">
                  <c:v>44343</c:v>
                </c:pt>
                <c:pt idx="88">
                  <c:v>44344</c:v>
                </c:pt>
                <c:pt idx="89">
                  <c:v>44345</c:v>
                </c:pt>
                <c:pt idx="90">
                  <c:v>44346</c:v>
                </c:pt>
                <c:pt idx="91">
                  <c:v>44347</c:v>
                </c:pt>
                <c:pt idx="92">
                  <c:v>44348</c:v>
                </c:pt>
                <c:pt idx="93">
                  <c:v>44349</c:v>
                </c:pt>
                <c:pt idx="94">
                  <c:v>44350</c:v>
                </c:pt>
                <c:pt idx="95">
                  <c:v>44351</c:v>
                </c:pt>
                <c:pt idx="96">
                  <c:v>44352</c:v>
                </c:pt>
                <c:pt idx="97">
                  <c:v>44353</c:v>
                </c:pt>
                <c:pt idx="98">
                  <c:v>44354</c:v>
                </c:pt>
                <c:pt idx="99">
                  <c:v>44355</c:v>
                </c:pt>
                <c:pt idx="100">
                  <c:v>44356</c:v>
                </c:pt>
                <c:pt idx="101">
                  <c:v>44357</c:v>
                </c:pt>
                <c:pt idx="102">
                  <c:v>44358</c:v>
                </c:pt>
                <c:pt idx="103">
                  <c:v>44359</c:v>
                </c:pt>
                <c:pt idx="104">
                  <c:v>44360</c:v>
                </c:pt>
                <c:pt idx="105">
                  <c:v>44361</c:v>
                </c:pt>
                <c:pt idx="106">
                  <c:v>44362</c:v>
                </c:pt>
                <c:pt idx="107">
                  <c:v>44363</c:v>
                </c:pt>
                <c:pt idx="108">
                  <c:v>44364</c:v>
                </c:pt>
                <c:pt idx="109">
                  <c:v>44365</c:v>
                </c:pt>
                <c:pt idx="110">
                  <c:v>44366</c:v>
                </c:pt>
                <c:pt idx="111">
                  <c:v>44367</c:v>
                </c:pt>
                <c:pt idx="112">
                  <c:v>44368</c:v>
                </c:pt>
                <c:pt idx="113">
                  <c:v>44369</c:v>
                </c:pt>
                <c:pt idx="114">
                  <c:v>44370</c:v>
                </c:pt>
                <c:pt idx="115">
                  <c:v>44371</c:v>
                </c:pt>
                <c:pt idx="116">
                  <c:v>44372</c:v>
                </c:pt>
                <c:pt idx="117">
                  <c:v>44373</c:v>
                </c:pt>
                <c:pt idx="118">
                  <c:v>44374</c:v>
                </c:pt>
                <c:pt idx="119">
                  <c:v>44375</c:v>
                </c:pt>
                <c:pt idx="120">
                  <c:v>44376</c:v>
                </c:pt>
                <c:pt idx="121">
                  <c:v>44377</c:v>
                </c:pt>
              </c:numCache>
            </c:numRef>
          </c:cat>
          <c:val>
            <c:numRef>
              <c:f>Sheet1!$B$375:$B$496</c:f>
              <c:numCache>
                <c:formatCode>General</c:formatCode>
                <c:ptCount val="122"/>
                <c:pt idx="0">
                  <c:v>3.464322647362978</c:v>
                </c:pt>
                <c:pt idx="1">
                  <c:v>3.0506721820062048</c:v>
                </c:pt>
                <c:pt idx="2">
                  <c:v>3.1023784901758011</c:v>
                </c:pt>
                <c:pt idx="3">
                  <c:v>3.2057911065149947</c:v>
                </c:pt>
                <c:pt idx="4">
                  <c:v>3.5160289555325748</c:v>
                </c:pt>
                <c:pt idx="5">
                  <c:v>3.7228541882109618</c:v>
                </c:pt>
                <c:pt idx="6">
                  <c:v>3.6194415718717683</c:v>
                </c:pt>
                <c:pt idx="7">
                  <c:v>3.7745604963805581</c:v>
                </c:pt>
                <c:pt idx="8">
                  <c:v>4.6535677352637022</c:v>
                </c:pt>
                <c:pt idx="9">
                  <c:v>4.7569803516028957</c:v>
                </c:pt>
                <c:pt idx="10">
                  <c:v>4.6535677352637022</c:v>
                </c:pt>
                <c:pt idx="11">
                  <c:v>5.1706308169596689</c:v>
                </c:pt>
                <c:pt idx="12">
                  <c:v>6.0496380558428129</c:v>
                </c:pt>
                <c:pt idx="13">
                  <c:v>6.256463288521199</c:v>
                </c:pt>
                <c:pt idx="14">
                  <c:v>5.9979317476732161</c:v>
                </c:pt>
                <c:pt idx="15">
                  <c:v>5.5842812823164421</c:v>
                </c:pt>
                <c:pt idx="16">
                  <c:v>6.6184074457083764</c:v>
                </c:pt>
                <c:pt idx="17">
                  <c:v>7.1354705274043431</c:v>
                </c:pt>
                <c:pt idx="18">
                  <c:v>7.9110651499482936</c:v>
                </c:pt>
                <c:pt idx="19">
                  <c:v>7.3422957600827301</c:v>
                </c:pt>
                <c:pt idx="20">
                  <c:v>7.3422957600827301</c:v>
                </c:pt>
                <c:pt idx="21">
                  <c:v>7.5491209927611163</c:v>
                </c:pt>
                <c:pt idx="22">
                  <c:v>7.7042399172699065</c:v>
                </c:pt>
                <c:pt idx="23">
                  <c:v>6.4632885211995861</c:v>
                </c:pt>
                <c:pt idx="24">
                  <c:v>6.4115822130299893</c:v>
                </c:pt>
                <c:pt idx="25">
                  <c:v>6.1530506721820064</c:v>
                </c:pt>
                <c:pt idx="26">
                  <c:v>5.6876938986556356</c:v>
                </c:pt>
                <c:pt idx="27">
                  <c:v>6.256463288521199</c:v>
                </c:pt>
                <c:pt idx="28">
                  <c:v>6.5149948293691828</c:v>
                </c:pt>
                <c:pt idx="29">
                  <c:v>7.600827300930713</c:v>
                </c:pt>
                <c:pt idx="30">
                  <c:v>8.9451913133402279</c:v>
                </c:pt>
                <c:pt idx="31">
                  <c:v>9.6173733195449849</c:v>
                </c:pt>
                <c:pt idx="32">
                  <c:v>9.6690796277145807</c:v>
                </c:pt>
                <c:pt idx="33">
                  <c:v>11.013443640124095</c:v>
                </c:pt>
                <c:pt idx="34">
                  <c:v>11.323681489141675</c:v>
                </c:pt>
                <c:pt idx="35">
                  <c:v>11.375387797311271</c:v>
                </c:pt>
                <c:pt idx="36">
                  <c:v>10.651499482936918</c:v>
                </c:pt>
                <c:pt idx="37">
                  <c:v>10.237849017580144</c:v>
                </c:pt>
                <c:pt idx="38">
                  <c:v>10.392967942088935</c:v>
                </c:pt>
                <c:pt idx="39">
                  <c:v>10.341261633919338</c:v>
                </c:pt>
                <c:pt idx="40">
                  <c:v>9.2554291623578067</c:v>
                </c:pt>
                <c:pt idx="41">
                  <c:v>8.5315408479834538</c:v>
                </c:pt>
                <c:pt idx="42">
                  <c:v>8.2213029989658732</c:v>
                </c:pt>
                <c:pt idx="43">
                  <c:v>8.5832471561530497</c:v>
                </c:pt>
                <c:pt idx="44">
                  <c:v>7.9627714581178903</c:v>
                </c:pt>
                <c:pt idx="45">
                  <c:v>7.2388831437435366</c:v>
                </c:pt>
                <c:pt idx="46">
                  <c:v>6.8252326783867634</c:v>
                </c:pt>
                <c:pt idx="47">
                  <c:v>7.4457083764219236</c:v>
                </c:pt>
                <c:pt idx="48">
                  <c:v>7.3422957600827301</c:v>
                </c:pt>
                <c:pt idx="49">
                  <c:v>7.3422957600827301</c:v>
                </c:pt>
                <c:pt idx="50">
                  <c:v>7.2905894519131333</c:v>
                </c:pt>
                <c:pt idx="51">
                  <c:v>7.4457083764219236</c:v>
                </c:pt>
                <c:pt idx="52">
                  <c:v>7.4974146845915204</c:v>
                </c:pt>
                <c:pt idx="53">
                  <c:v>7.4974146845915204</c:v>
                </c:pt>
                <c:pt idx="54">
                  <c:v>7.6525336091003098</c:v>
                </c:pt>
                <c:pt idx="55">
                  <c:v>8.2730093071354709</c:v>
                </c:pt>
                <c:pt idx="56">
                  <c:v>8.6866597724922432</c:v>
                </c:pt>
                <c:pt idx="57">
                  <c:v>8.8417786970010344</c:v>
                </c:pt>
                <c:pt idx="58">
                  <c:v>9.6690796277145807</c:v>
                </c:pt>
                <c:pt idx="59">
                  <c:v>9.2554291623578067</c:v>
                </c:pt>
                <c:pt idx="60">
                  <c:v>9.3588417786970002</c:v>
                </c:pt>
                <c:pt idx="61">
                  <c:v>9.0486039296794214</c:v>
                </c:pt>
                <c:pt idx="62">
                  <c:v>9.1520165460186131</c:v>
                </c:pt>
                <c:pt idx="63">
                  <c:v>9.1520165460186131</c:v>
                </c:pt>
                <c:pt idx="64">
                  <c:v>8.3764219234746644</c:v>
                </c:pt>
                <c:pt idx="65">
                  <c:v>7.6525336091003098</c:v>
                </c:pt>
                <c:pt idx="66">
                  <c:v>8.3247156153050668</c:v>
                </c:pt>
                <c:pt idx="67">
                  <c:v>9.6173733195449849</c:v>
                </c:pt>
                <c:pt idx="68">
                  <c:v>10.392967942088935</c:v>
                </c:pt>
                <c:pt idx="69">
                  <c:v>10.392967942088935</c:v>
                </c:pt>
                <c:pt idx="70">
                  <c:v>10.754912099276112</c:v>
                </c:pt>
                <c:pt idx="71">
                  <c:v>10.910031023784901</c:v>
                </c:pt>
                <c:pt idx="72">
                  <c:v>12.409513960703205</c:v>
                </c:pt>
                <c:pt idx="73">
                  <c:v>13.236814891416753</c:v>
                </c:pt>
                <c:pt idx="74">
                  <c:v>13.288521199586349</c:v>
                </c:pt>
                <c:pt idx="75">
                  <c:v>12.719751809720785</c:v>
                </c:pt>
                <c:pt idx="76">
                  <c:v>12.668045501551189</c:v>
                </c:pt>
                <c:pt idx="77">
                  <c:v>12.564632885211996</c:v>
                </c:pt>
                <c:pt idx="78">
                  <c:v>13.702171664943123</c:v>
                </c:pt>
                <c:pt idx="79">
                  <c:v>13.288521199586349</c:v>
                </c:pt>
                <c:pt idx="80">
                  <c:v>13.133402275077559</c:v>
                </c:pt>
                <c:pt idx="81">
                  <c:v>12.306101344364013</c:v>
                </c:pt>
                <c:pt idx="82">
                  <c:v>12.409513960703205</c:v>
                </c:pt>
                <c:pt idx="83">
                  <c:v>12.254395036194415</c:v>
                </c:pt>
                <c:pt idx="84">
                  <c:v>12.357807652533609</c:v>
                </c:pt>
                <c:pt idx="85">
                  <c:v>11.737331954498449</c:v>
                </c:pt>
                <c:pt idx="86">
                  <c:v>11.789038262668045</c:v>
                </c:pt>
                <c:pt idx="87">
                  <c:v>12.357807652533609</c:v>
                </c:pt>
                <c:pt idx="88">
                  <c:v>12.564632885211996</c:v>
                </c:pt>
                <c:pt idx="89">
                  <c:v>12.564632885211996</c:v>
                </c:pt>
                <c:pt idx="90">
                  <c:v>12.409513960703205</c:v>
                </c:pt>
                <c:pt idx="91">
                  <c:v>12.357807652533609</c:v>
                </c:pt>
                <c:pt idx="92">
                  <c:v>11.944157187176835</c:v>
                </c:pt>
                <c:pt idx="93">
                  <c:v>11.116856256463288</c:v>
                </c:pt>
                <c:pt idx="94">
                  <c:v>9.8241985522233701</c:v>
                </c:pt>
                <c:pt idx="95">
                  <c:v>8.9451913133402279</c:v>
                </c:pt>
                <c:pt idx="96">
                  <c:v>8.5315408479834538</c:v>
                </c:pt>
                <c:pt idx="97">
                  <c:v>8.1178903826266797</c:v>
                </c:pt>
                <c:pt idx="98">
                  <c:v>8.4798345398138562</c:v>
                </c:pt>
                <c:pt idx="99">
                  <c:v>8.8417786970010344</c:v>
                </c:pt>
                <c:pt idx="100">
                  <c:v>8.7383660806618408</c:v>
                </c:pt>
                <c:pt idx="101">
                  <c:v>8.8417786970010344</c:v>
                </c:pt>
                <c:pt idx="102">
                  <c:v>9.4622543950361937</c:v>
                </c:pt>
                <c:pt idx="103">
                  <c:v>9.3588417786970002</c:v>
                </c:pt>
                <c:pt idx="104">
                  <c:v>9.4105480868665978</c:v>
                </c:pt>
                <c:pt idx="105">
                  <c:v>8.7900723888314367</c:v>
                </c:pt>
                <c:pt idx="106">
                  <c:v>8.3764219234746644</c:v>
                </c:pt>
                <c:pt idx="107">
                  <c:v>7.7559462254395033</c:v>
                </c:pt>
                <c:pt idx="108">
                  <c:v>7.0320579110651495</c:v>
                </c:pt>
                <c:pt idx="109">
                  <c:v>6.3598759048603926</c:v>
                </c:pt>
                <c:pt idx="110">
                  <c:v>6.1530506721820064</c:v>
                </c:pt>
                <c:pt idx="111">
                  <c:v>6.1530506721820064</c:v>
                </c:pt>
                <c:pt idx="112">
                  <c:v>6.2047569803516023</c:v>
                </c:pt>
                <c:pt idx="113">
                  <c:v>6.5667011375387796</c:v>
                </c:pt>
                <c:pt idx="114">
                  <c:v>6.8252326783867634</c:v>
                </c:pt>
                <c:pt idx="115">
                  <c:v>7.2388831437435366</c:v>
                </c:pt>
                <c:pt idx="116">
                  <c:v>7.6525336091003098</c:v>
                </c:pt>
                <c:pt idx="117">
                  <c:v>8.1178903826266797</c:v>
                </c:pt>
                <c:pt idx="118">
                  <c:v>8.7900723888314367</c:v>
                </c:pt>
                <c:pt idx="119">
                  <c:v>8.9968976215098238</c:v>
                </c:pt>
                <c:pt idx="120">
                  <c:v>8.5315408479834538</c:v>
                </c:pt>
                <c:pt idx="121">
                  <c:v>9.0486039296794214</c:v>
                </c:pt>
              </c:numCache>
            </c:numRef>
          </c:val>
          <c:extLst>
            <c:ext xmlns:c16="http://schemas.microsoft.com/office/drawing/2014/chart" uri="{C3380CC4-5D6E-409C-BE32-E72D297353CC}">
              <c16:uniqueId val="{00000000-CD03-423B-A273-CC3ED6970EB9}"/>
            </c:ext>
          </c:extLst>
        </c:ser>
        <c:dLbls>
          <c:showLegendKey val="0"/>
          <c:showVal val="0"/>
          <c:showCatName val="0"/>
          <c:showSerName val="0"/>
          <c:showPercent val="0"/>
          <c:showBubbleSize val="0"/>
        </c:dLbls>
        <c:gapWidth val="219"/>
        <c:overlap val="-27"/>
        <c:axId val="477594208"/>
        <c:axId val="477593224"/>
      </c:barChart>
      <c:lineChart>
        <c:grouping val="stacked"/>
        <c:varyColors val="0"/>
        <c:ser>
          <c:idx val="1"/>
          <c:order val="1"/>
          <c:tx>
            <c:strRef>
              <c:f>Sheet1!$C$1</c:f>
              <c:strCache>
                <c:ptCount val="1"/>
                <c:pt idx="0">
                  <c:v>病床使用率</c:v>
                </c:pt>
              </c:strCache>
            </c:strRef>
          </c:tx>
          <c:spPr>
            <a:ln w="50800" cap="rnd">
              <a:solidFill>
                <a:srgbClr val="FF0000"/>
              </a:solidFill>
              <a:round/>
            </a:ln>
            <a:effectLst/>
          </c:spPr>
          <c:marker>
            <c:symbol val="none"/>
          </c:marker>
          <c:cat>
            <c:numRef>
              <c:f>Sheet1!$A$375:$A$496</c:f>
              <c:numCache>
                <c:formatCode>m/d;@</c:formatCode>
                <c:ptCount val="122"/>
                <c:pt idx="0">
                  <c:v>44256</c:v>
                </c:pt>
                <c:pt idx="1">
                  <c:v>44257</c:v>
                </c:pt>
                <c:pt idx="2">
                  <c:v>44258</c:v>
                </c:pt>
                <c:pt idx="3">
                  <c:v>44259</c:v>
                </c:pt>
                <c:pt idx="4">
                  <c:v>44260</c:v>
                </c:pt>
                <c:pt idx="5">
                  <c:v>44261</c:v>
                </c:pt>
                <c:pt idx="6">
                  <c:v>44262</c:v>
                </c:pt>
                <c:pt idx="7">
                  <c:v>44263</c:v>
                </c:pt>
                <c:pt idx="8">
                  <c:v>44264</c:v>
                </c:pt>
                <c:pt idx="9">
                  <c:v>44265</c:v>
                </c:pt>
                <c:pt idx="10">
                  <c:v>44266</c:v>
                </c:pt>
                <c:pt idx="11">
                  <c:v>44267</c:v>
                </c:pt>
                <c:pt idx="12">
                  <c:v>44268</c:v>
                </c:pt>
                <c:pt idx="13">
                  <c:v>44269</c:v>
                </c:pt>
                <c:pt idx="14">
                  <c:v>44270</c:v>
                </c:pt>
                <c:pt idx="15">
                  <c:v>44271</c:v>
                </c:pt>
                <c:pt idx="16">
                  <c:v>44272</c:v>
                </c:pt>
                <c:pt idx="17">
                  <c:v>44273</c:v>
                </c:pt>
                <c:pt idx="18">
                  <c:v>44274</c:v>
                </c:pt>
                <c:pt idx="19">
                  <c:v>44275</c:v>
                </c:pt>
                <c:pt idx="20">
                  <c:v>44276</c:v>
                </c:pt>
                <c:pt idx="21">
                  <c:v>44277</c:v>
                </c:pt>
                <c:pt idx="22">
                  <c:v>44278</c:v>
                </c:pt>
                <c:pt idx="23">
                  <c:v>44279</c:v>
                </c:pt>
                <c:pt idx="24">
                  <c:v>44280</c:v>
                </c:pt>
                <c:pt idx="25">
                  <c:v>44281</c:v>
                </c:pt>
                <c:pt idx="26">
                  <c:v>44282</c:v>
                </c:pt>
                <c:pt idx="27">
                  <c:v>44283</c:v>
                </c:pt>
                <c:pt idx="28">
                  <c:v>44284</c:v>
                </c:pt>
                <c:pt idx="29">
                  <c:v>44285</c:v>
                </c:pt>
                <c:pt idx="30">
                  <c:v>44286</c:v>
                </c:pt>
                <c:pt idx="31">
                  <c:v>44287</c:v>
                </c:pt>
                <c:pt idx="32">
                  <c:v>44288</c:v>
                </c:pt>
                <c:pt idx="33">
                  <c:v>44289</c:v>
                </c:pt>
                <c:pt idx="34">
                  <c:v>44290</c:v>
                </c:pt>
                <c:pt idx="35">
                  <c:v>44291</c:v>
                </c:pt>
                <c:pt idx="36">
                  <c:v>44292</c:v>
                </c:pt>
                <c:pt idx="37">
                  <c:v>44293</c:v>
                </c:pt>
                <c:pt idx="38">
                  <c:v>44294</c:v>
                </c:pt>
                <c:pt idx="39">
                  <c:v>44295</c:v>
                </c:pt>
                <c:pt idx="40">
                  <c:v>44296</c:v>
                </c:pt>
                <c:pt idx="41">
                  <c:v>44297</c:v>
                </c:pt>
                <c:pt idx="42">
                  <c:v>44298</c:v>
                </c:pt>
                <c:pt idx="43">
                  <c:v>44299</c:v>
                </c:pt>
                <c:pt idx="44">
                  <c:v>44300</c:v>
                </c:pt>
                <c:pt idx="45">
                  <c:v>44301</c:v>
                </c:pt>
                <c:pt idx="46">
                  <c:v>44302</c:v>
                </c:pt>
                <c:pt idx="47">
                  <c:v>44303</c:v>
                </c:pt>
                <c:pt idx="48">
                  <c:v>44304</c:v>
                </c:pt>
                <c:pt idx="49">
                  <c:v>44305</c:v>
                </c:pt>
                <c:pt idx="50">
                  <c:v>44306</c:v>
                </c:pt>
                <c:pt idx="51">
                  <c:v>44307</c:v>
                </c:pt>
                <c:pt idx="52">
                  <c:v>44308</c:v>
                </c:pt>
                <c:pt idx="53">
                  <c:v>44309</c:v>
                </c:pt>
                <c:pt idx="54">
                  <c:v>44310</c:v>
                </c:pt>
                <c:pt idx="55">
                  <c:v>44311</c:v>
                </c:pt>
                <c:pt idx="56">
                  <c:v>44312</c:v>
                </c:pt>
                <c:pt idx="57">
                  <c:v>44313</c:v>
                </c:pt>
                <c:pt idx="58">
                  <c:v>44314</c:v>
                </c:pt>
                <c:pt idx="59">
                  <c:v>44315</c:v>
                </c:pt>
                <c:pt idx="60">
                  <c:v>44316</c:v>
                </c:pt>
                <c:pt idx="61">
                  <c:v>44317</c:v>
                </c:pt>
                <c:pt idx="62">
                  <c:v>44318</c:v>
                </c:pt>
                <c:pt idx="63">
                  <c:v>44319</c:v>
                </c:pt>
                <c:pt idx="64">
                  <c:v>44320</c:v>
                </c:pt>
                <c:pt idx="65">
                  <c:v>44321</c:v>
                </c:pt>
                <c:pt idx="66">
                  <c:v>44322</c:v>
                </c:pt>
                <c:pt idx="67">
                  <c:v>44323</c:v>
                </c:pt>
                <c:pt idx="68">
                  <c:v>44324</c:v>
                </c:pt>
                <c:pt idx="69">
                  <c:v>44325</c:v>
                </c:pt>
                <c:pt idx="70">
                  <c:v>44326</c:v>
                </c:pt>
                <c:pt idx="71">
                  <c:v>44327</c:v>
                </c:pt>
                <c:pt idx="72">
                  <c:v>44328</c:v>
                </c:pt>
                <c:pt idx="73">
                  <c:v>44329</c:v>
                </c:pt>
                <c:pt idx="74">
                  <c:v>44330</c:v>
                </c:pt>
                <c:pt idx="75">
                  <c:v>44331</c:v>
                </c:pt>
                <c:pt idx="76">
                  <c:v>44332</c:v>
                </c:pt>
                <c:pt idx="77">
                  <c:v>44333</c:v>
                </c:pt>
                <c:pt idx="78">
                  <c:v>44334</c:v>
                </c:pt>
                <c:pt idx="79">
                  <c:v>44335</c:v>
                </c:pt>
                <c:pt idx="80">
                  <c:v>44336</c:v>
                </c:pt>
                <c:pt idx="81">
                  <c:v>44337</c:v>
                </c:pt>
                <c:pt idx="82">
                  <c:v>44338</c:v>
                </c:pt>
                <c:pt idx="83">
                  <c:v>44339</c:v>
                </c:pt>
                <c:pt idx="84">
                  <c:v>44340</c:v>
                </c:pt>
                <c:pt idx="85">
                  <c:v>44341</c:v>
                </c:pt>
                <c:pt idx="86">
                  <c:v>44342</c:v>
                </c:pt>
                <c:pt idx="87">
                  <c:v>44343</c:v>
                </c:pt>
                <c:pt idx="88">
                  <c:v>44344</c:v>
                </c:pt>
                <c:pt idx="89">
                  <c:v>44345</c:v>
                </c:pt>
                <c:pt idx="90">
                  <c:v>44346</c:v>
                </c:pt>
                <c:pt idx="91">
                  <c:v>44347</c:v>
                </c:pt>
                <c:pt idx="92">
                  <c:v>44348</c:v>
                </c:pt>
                <c:pt idx="93">
                  <c:v>44349</c:v>
                </c:pt>
                <c:pt idx="94">
                  <c:v>44350</c:v>
                </c:pt>
                <c:pt idx="95">
                  <c:v>44351</c:v>
                </c:pt>
                <c:pt idx="96">
                  <c:v>44352</c:v>
                </c:pt>
                <c:pt idx="97">
                  <c:v>44353</c:v>
                </c:pt>
                <c:pt idx="98">
                  <c:v>44354</c:v>
                </c:pt>
                <c:pt idx="99">
                  <c:v>44355</c:v>
                </c:pt>
                <c:pt idx="100">
                  <c:v>44356</c:v>
                </c:pt>
                <c:pt idx="101">
                  <c:v>44357</c:v>
                </c:pt>
                <c:pt idx="102">
                  <c:v>44358</c:v>
                </c:pt>
                <c:pt idx="103">
                  <c:v>44359</c:v>
                </c:pt>
                <c:pt idx="104">
                  <c:v>44360</c:v>
                </c:pt>
                <c:pt idx="105">
                  <c:v>44361</c:v>
                </c:pt>
                <c:pt idx="106">
                  <c:v>44362</c:v>
                </c:pt>
                <c:pt idx="107">
                  <c:v>44363</c:v>
                </c:pt>
                <c:pt idx="108">
                  <c:v>44364</c:v>
                </c:pt>
                <c:pt idx="109">
                  <c:v>44365</c:v>
                </c:pt>
                <c:pt idx="110">
                  <c:v>44366</c:v>
                </c:pt>
                <c:pt idx="111">
                  <c:v>44367</c:v>
                </c:pt>
                <c:pt idx="112">
                  <c:v>44368</c:v>
                </c:pt>
                <c:pt idx="113">
                  <c:v>44369</c:v>
                </c:pt>
                <c:pt idx="114">
                  <c:v>44370</c:v>
                </c:pt>
                <c:pt idx="115">
                  <c:v>44371</c:v>
                </c:pt>
                <c:pt idx="116">
                  <c:v>44372</c:v>
                </c:pt>
                <c:pt idx="117">
                  <c:v>44373</c:v>
                </c:pt>
                <c:pt idx="118">
                  <c:v>44374</c:v>
                </c:pt>
                <c:pt idx="119">
                  <c:v>44375</c:v>
                </c:pt>
                <c:pt idx="120">
                  <c:v>44376</c:v>
                </c:pt>
                <c:pt idx="121">
                  <c:v>44377</c:v>
                </c:pt>
              </c:numCache>
            </c:numRef>
          </c:cat>
          <c:val>
            <c:numRef>
              <c:f>Sheet1!$C$375:$C$496</c:f>
              <c:numCache>
                <c:formatCode>General</c:formatCode>
                <c:ptCount val="122"/>
                <c:pt idx="0">
                  <c:v>15.119363395225463</c:v>
                </c:pt>
                <c:pt idx="1">
                  <c:v>15.384615384615385</c:v>
                </c:pt>
                <c:pt idx="2">
                  <c:v>14.058355437665782</c:v>
                </c:pt>
                <c:pt idx="3">
                  <c:v>13.527851458885943</c:v>
                </c:pt>
                <c:pt idx="4">
                  <c:v>11.002444987775061</c:v>
                </c:pt>
                <c:pt idx="5">
                  <c:v>12.469437652811736</c:v>
                </c:pt>
                <c:pt idx="6">
                  <c:v>12.469437652811736</c:v>
                </c:pt>
                <c:pt idx="7">
                  <c:v>11.246943765281173</c:v>
                </c:pt>
                <c:pt idx="8">
                  <c:v>12.224938875305623</c:v>
                </c:pt>
                <c:pt idx="9">
                  <c:v>13.202933985330073</c:v>
                </c:pt>
                <c:pt idx="10">
                  <c:v>14.180929095354522</c:v>
                </c:pt>
                <c:pt idx="11">
                  <c:v>13.447432762836186</c:v>
                </c:pt>
                <c:pt idx="12">
                  <c:v>13.202933985330073</c:v>
                </c:pt>
                <c:pt idx="13">
                  <c:v>13.93643031784841</c:v>
                </c:pt>
                <c:pt idx="14">
                  <c:v>14.180929095354522</c:v>
                </c:pt>
                <c:pt idx="15">
                  <c:v>13.202933985330073</c:v>
                </c:pt>
                <c:pt idx="16">
                  <c:v>13.93643031784841</c:v>
                </c:pt>
                <c:pt idx="17">
                  <c:v>14.669926650366749</c:v>
                </c:pt>
                <c:pt idx="18">
                  <c:v>13.447432762836186</c:v>
                </c:pt>
                <c:pt idx="19">
                  <c:v>15.403422982885084</c:v>
                </c:pt>
                <c:pt idx="20">
                  <c:v>16.625916870415647</c:v>
                </c:pt>
                <c:pt idx="21">
                  <c:v>15.892420537897312</c:v>
                </c:pt>
                <c:pt idx="22">
                  <c:v>16.625916870415647</c:v>
                </c:pt>
                <c:pt idx="23">
                  <c:v>16.625916870415647</c:v>
                </c:pt>
                <c:pt idx="24">
                  <c:v>16.625916870415647</c:v>
                </c:pt>
                <c:pt idx="25">
                  <c:v>16.625916870415647</c:v>
                </c:pt>
                <c:pt idx="26">
                  <c:v>17.848410757946208</c:v>
                </c:pt>
                <c:pt idx="27">
                  <c:v>17.848410757946208</c:v>
                </c:pt>
                <c:pt idx="28">
                  <c:v>17.359413202933986</c:v>
                </c:pt>
                <c:pt idx="29">
                  <c:v>20.293398533007334</c:v>
                </c:pt>
                <c:pt idx="30">
                  <c:v>20.537897310513447</c:v>
                </c:pt>
                <c:pt idx="31">
                  <c:v>23.471882640586799</c:v>
                </c:pt>
                <c:pt idx="32">
                  <c:v>24.205378973105134</c:v>
                </c:pt>
                <c:pt idx="33">
                  <c:v>25.183374083129586</c:v>
                </c:pt>
                <c:pt idx="34">
                  <c:v>24.449877750611247</c:v>
                </c:pt>
                <c:pt idx="35">
                  <c:v>24.938875305623473</c:v>
                </c:pt>
                <c:pt idx="36">
                  <c:v>25.183374083129586</c:v>
                </c:pt>
                <c:pt idx="37">
                  <c:v>22.493887530562347</c:v>
                </c:pt>
                <c:pt idx="38">
                  <c:v>22.73838630806846</c:v>
                </c:pt>
                <c:pt idx="39">
                  <c:v>24.938875305623473</c:v>
                </c:pt>
                <c:pt idx="40">
                  <c:v>27.628361858190708</c:v>
                </c:pt>
                <c:pt idx="41">
                  <c:v>27.139364303178482</c:v>
                </c:pt>
                <c:pt idx="42">
                  <c:v>26.65036674816626</c:v>
                </c:pt>
                <c:pt idx="43">
                  <c:v>24.205378973105134</c:v>
                </c:pt>
                <c:pt idx="44">
                  <c:v>22.249388753056234</c:v>
                </c:pt>
                <c:pt idx="45">
                  <c:v>23.227383863080682</c:v>
                </c:pt>
                <c:pt idx="46">
                  <c:v>22.982885085574573</c:v>
                </c:pt>
                <c:pt idx="47">
                  <c:v>21.026894865525673</c:v>
                </c:pt>
                <c:pt idx="48">
                  <c:v>23.227383863080682</c:v>
                </c:pt>
                <c:pt idx="49">
                  <c:v>21.760391198044012</c:v>
                </c:pt>
                <c:pt idx="50">
                  <c:v>21.515892420537895</c:v>
                </c:pt>
                <c:pt idx="51">
                  <c:v>23.960880195599021</c:v>
                </c:pt>
                <c:pt idx="52">
                  <c:v>25.183374083129586</c:v>
                </c:pt>
                <c:pt idx="53">
                  <c:v>24.938875305623473</c:v>
                </c:pt>
                <c:pt idx="54">
                  <c:v>22.73838630806846</c:v>
                </c:pt>
                <c:pt idx="55">
                  <c:v>24.69437652811736</c:v>
                </c:pt>
                <c:pt idx="56">
                  <c:v>23.227383863080682</c:v>
                </c:pt>
                <c:pt idx="57">
                  <c:v>23.960880195599021</c:v>
                </c:pt>
                <c:pt idx="58">
                  <c:v>24.205378973105134</c:v>
                </c:pt>
                <c:pt idx="59">
                  <c:v>28.606356968215156</c:v>
                </c:pt>
                <c:pt idx="60">
                  <c:v>29.584352078239608</c:v>
                </c:pt>
                <c:pt idx="61">
                  <c:v>31.540342298288511</c:v>
                </c:pt>
                <c:pt idx="62">
                  <c:v>32.273838630806843</c:v>
                </c:pt>
                <c:pt idx="63">
                  <c:v>34.229828850855746</c:v>
                </c:pt>
                <c:pt idx="64">
                  <c:v>34.229828850855746</c:v>
                </c:pt>
                <c:pt idx="65">
                  <c:v>34.963325183374081</c:v>
                </c:pt>
                <c:pt idx="66">
                  <c:v>34.474327628361856</c:v>
                </c:pt>
                <c:pt idx="67">
                  <c:v>33.251833740831295</c:v>
                </c:pt>
                <c:pt idx="68">
                  <c:v>34.474327628361856</c:v>
                </c:pt>
                <c:pt idx="69">
                  <c:v>35.941320293398533</c:v>
                </c:pt>
                <c:pt idx="70">
                  <c:v>35.696821515892417</c:v>
                </c:pt>
                <c:pt idx="71">
                  <c:v>34.963325183374081</c:v>
                </c:pt>
                <c:pt idx="72">
                  <c:v>34.963325183374081</c:v>
                </c:pt>
                <c:pt idx="73">
                  <c:v>38.141809290953546</c:v>
                </c:pt>
                <c:pt idx="74">
                  <c:v>39.853300733496333</c:v>
                </c:pt>
                <c:pt idx="75">
                  <c:v>41.320293398533011</c:v>
                </c:pt>
                <c:pt idx="76">
                  <c:v>42.787286063569681</c:v>
                </c:pt>
                <c:pt idx="77">
                  <c:v>42.787286063569681</c:v>
                </c:pt>
                <c:pt idx="78">
                  <c:v>40.097799511002449</c:v>
                </c:pt>
                <c:pt idx="79">
                  <c:v>42.542787286063572</c:v>
                </c:pt>
                <c:pt idx="80">
                  <c:v>42.787286063569681</c:v>
                </c:pt>
                <c:pt idx="81">
                  <c:v>42.787286063569681</c:v>
                </c:pt>
                <c:pt idx="82">
                  <c:v>41.56479217603912</c:v>
                </c:pt>
                <c:pt idx="83">
                  <c:v>41.56479217603912</c:v>
                </c:pt>
                <c:pt idx="84">
                  <c:v>38.630806845965772</c:v>
                </c:pt>
                <c:pt idx="85">
                  <c:v>39.364303178484107</c:v>
                </c:pt>
                <c:pt idx="86">
                  <c:v>39.853300733496333</c:v>
                </c:pt>
                <c:pt idx="87">
                  <c:v>40.097799511002449</c:v>
                </c:pt>
                <c:pt idx="88">
                  <c:v>42.053789731051346</c:v>
                </c:pt>
                <c:pt idx="89">
                  <c:v>41.809290953545229</c:v>
                </c:pt>
                <c:pt idx="90">
                  <c:v>41.56479217603912</c:v>
                </c:pt>
                <c:pt idx="91">
                  <c:v>38.141809290953546</c:v>
                </c:pt>
                <c:pt idx="92">
                  <c:v>35.714285714285715</c:v>
                </c:pt>
                <c:pt idx="93">
                  <c:v>32.142857142857146</c:v>
                </c:pt>
                <c:pt idx="94">
                  <c:v>33.482142857142854</c:v>
                </c:pt>
                <c:pt idx="95">
                  <c:v>32.589285714285715</c:v>
                </c:pt>
                <c:pt idx="96">
                  <c:v>29.241071428571431</c:v>
                </c:pt>
                <c:pt idx="97">
                  <c:v>31.026785714285715</c:v>
                </c:pt>
                <c:pt idx="98">
                  <c:v>30.133928571428569</c:v>
                </c:pt>
                <c:pt idx="99">
                  <c:v>30.803571428571431</c:v>
                </c:pt>
                <c:pt idx="100">
                  <c:v>29.464285714285715</c:v>
                </c:pt>
                <c:pt idx="101">
                  <c:v>31.026785714285715</c:v>
                </c:pt>
                <c:pt idx="102">
                  <c:v>31.026785714285715</c:v>
                </c:pt>
                <c:pt idx="103">
                  <c:v>30.580357142857146</c:v>
                </c:pt>
                <c:pt idx="104">
                  <c:v>33.035714285714285</c:v>
                </c:pt>
                <c:pt idx="105">
                  <c:v>27.678571428571431</c:v>
                </c:pt>
                <c:pt idx="106">
                  <c:v>27.901785714285715</c:v>
                </c:pt>
                <c:pt idx="107">
                  <c:v>26.116071428571431</c:v>
                </c:pt>
                <c:pt idx="108">
                  <c:v>25.669642857142854</c:v>
                </c:pt>
                <c:pt idx="109">
                  <c:v>23.214285714285715</c:v>
                </c:pt>
                <c:pt idx="110">
                  <c:v>22.767857142857142</c:v>
                </c:pt>
                <c:pt idx="111">
                  <c:v>23.883928571428573</c:v>
                </c:pt>
                <c:pt idx="112">
                  <c:v>23.660714285714285</c:v>
                </c:pt>
                <c:pt idx="113">
                  <c:v>23.4375</c:v>
                </c:pt>
                <c:pt idx="114">
                  <c:v>23.883928571428573</c:v>
                </c:pt>
                <c:pt idx="115">
                  <c:v>24.330357142857142</c:v>
                </c:pt>
                <c:pt idx="116">
                  <c:v>24.107142857142858</c:v>
                </c:pt>
                <c:pt idx="117">
                  <c:v>27.008928571428569</c:v>
                </c:pt>
                <c:pt idx="118">
                  <c:v>27.232142857142854</c:v>
                </c:pt>
                <c:pt idx="119">
                  <c:v>24.107142857142858</c:v>
                </c:pt>
                <c:pt idx="120">
                  <c:v>26.5625</c:v>
                </c:pt>
                <c:pt idx="121">
                  <c:v>25.892857142857146</c:v>
                </c:pt>
              </c:numCache>
            </c:numRef>
          </c:val>
          <c:smooth val="0"/>
          <c:extLst>
            <c:ext xmlns:c16="http://schemas.microsoft.com/office/drawing/2014/chart" uri="{C3380CC4-5D6E-409C-BE32-E72D297353CC}">
              <c16:uniqueId val="{00000001-CD03-423B-A273-CC3ED6970EB9}"/>
            </c:ext>
          </c:extLst>
        </c:ser>
        <c:dLbls>
          <c:showLegendKey val="0"/>
          <c:showVal val="0"/>
          <c:showCatName val="0"/>
          <c:showSerName val="0"/>
          <c:showPercent val="0"/>
          <c:showBubbleSize val="0"/>
        </c:dLbls>
        <c:marker val="1"/>
        <c:smooth val="0"/>
        <c:axId val="427301576"/>
        <c:axId val="427304856"/>
      </c:lineChart>
      <c:dateAx>
        <c:axId val="477594208"/>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3224"/>
        <c:crosses val="autoZero"/>
        <c:auto val="0"/>
        <c:lblOffset val="100"/>
        <c:baseTimeUnit val="days"/>
        <c:majorUnit val="1"/>
        <c:majorTimeUnit val="months"/>
      </c:dateAx>
      <c:valAx>
        <c:axId val="477593224"/>
        <c:scaling>
          <c:orientation val="minMax"/>
          <c:max val="100"/>
          <c:min val="0"/>
        </c:scaling>
        <c:delete val="0"/>
        <c:axPos val="l"/>
        <c:majorGridlines>
          <c:spPr>
            <a:ln w="9525" cap="flat" cmpd="sng" algn="ctr">
              <a:noFill/>
              <a:round/>
            </a:ln>
            <a:effectLst/>
          </c:spPr>
        </c:majorGridlines>
        <c:minorGridlines>
          <c:spPr>
            <a:ln w="22225" cap="flat" cmpd="sng" algn="ctr">
              <a:solidFill>
                <a:schemeClr val="tx1"/>
              </a:solidFill>
              <a:round/>
            </a:ln>
            <a:effectLst/>
          </c:spPr>
        </c:min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4208"/>
        <c:crosses val="autoZero"/>
        <c:crossBetween val="between"/>
        <c:majorUnit val="10"/>
        <c:minorUnit val="10"/>
      </c:valAx>
      <c:valAx>
        <c:axId val="427304856"/>
        <c:scaling>
          <c:orientation val="minMax"/>
          <c:max val="80"/>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27301576"/>
        <c:crosses val="max"/>
        <c:crossBetween val="between"/>
      </c:valAx>
      <c:dateAx>
        <c:axId val="427301576"/>
        <c:scaling>
          <c:orientation val="minMax"/>
        </c:scaling>
        <c:delete val="1"/>
        <c:axPos val="b"/>
        <c:numFmt formatCode="m/d;@" sourceLinked="1"/>
        <c:majorTickMark val="out"/>
        <c:minorTickMark val="none"/>
        <c:tickLblPos val="nextTo"/>
        <c:crossAx val="427304856"/>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57130358705162E-2"/>
          <c:y val="0.37565460395860456"/>
          <c:w val="0.92685192475940503"/>
          <c:h val="0.53031136660554201"/>
        </c:manualLayout>
      </c:layout>
      <c:areaChart>
        <c:grouping val="standard"/>
        <c:varyColors val="0"/>
        <c:ser>
          <c:idx val="0"/>
          <c:order val="0"/>
          <c:tx>
            <c:strRef>
              <c:f>Sheet1!$B$1</c:f>
              <c:strCache>
                <c:ptCount val="1"/>
                <c:pt idx="0">
                  <c:v>7日間
累積
陽性数</c:v>
                </c:pt>
              </c:strCache>
            </c:strRef>
          </c:tx>
          <c:spPr>
            <a:solidFill>
              <a:schemeClr val="accent1"/>
            </a:solidFill>
            <a:ln>
              <a:solidFill>
                <a:srgbClr val="0070C0"/>
              </a:solidFill>
            </a:ln>
            <a:effectLst/>
          </c:spPr>
          <c:cat>
            <c:numRef>
              <c:f>Sheet1!$A$375:$A$496</c:f>
              <c:numCache>
                <c:formatCode>m/d;@</c:formatCode>
                <c:ptCount val="122"/>
                <c:pt idx="0">
                  <c:v>44256</c:v>
                </c:pt>
                <c:pt idx="1">
                  <c:v>44257</c:v>
                </c:pt>
                <c:pt idx="2">
                  <c:v>44258</c:v>
                </c:pt>
                <c:pt idx="3">
                  <c:v>44259</c:v>
                </c:pt>
                <c:pt idx="4">
                  <c:v>44260</c:v>
                </c:pt>
                <c:pt idx="5">
                  <c:v>44261</c:v>
                </c:pt>
                <c:pt idx="6">
                  <c:v>44262</c:v>
                </c:pt>
                <c:pt idx="7">
                  <c:v>44263</c:v>
                </c:pt>
                <c:pt idx="8">
                  <c:v>44264</c:v>
                </c:pt>
                <c:pt idx="9">
                  <c:v>44265</c:v>
                </c:pt>
                <c:pt idx="10">
                  <c:v>44266</c:v>
                </c:pt>
                <c:pt idx="11">
                  <c:v>44267</c:v>
                </c:pt>
                <c:pt idx="12">
                  <c:v>44268</c:v>
                </c:pt>
                <c:pt idx="13">
                  <c:v>44269</c:v>
                </c:pt>
                <c:pt idx="14">
                  <c:v>44270</c:v>
                </c:pt>
                <c:pt idx="15">
                  <c:v>44271</c:v>
                </c:pt>
                <c:pt idx="16">
                  <c:v>44272</c:v>
                </c:pt>
                <c:pt idx="17">
                  <c:v>44273</c:v>
                </c:pt>
                <c:pt idx="18">
                  <c:v>44274</c:v>
                </c:pt>
                <c:pt idx="19">
                  <c:v>44275</c:v>
                </c:pt>
                <c:pt idx="20">
                  <c:v>44276</c:v>
                </c:pt>
                <c:pt idx="21">
                  <c:v>44277</c:v>
                </c:pt>
                <c:pt idx="22">
                  <c:v>44278</c:v>
                </c:pt>
                <c:pt idx="23">
                  <c:v>44279</c:v>
                </c:pt>
                <c:pt idx="24">
                  <c:v>44280</c:v>
                </c:pt>
                <c:pt idx="25">
                  <c:v>44281</c:v>
                </c:pt>
                <c:pt idx="26">
                  <c:v>44282</c:v>
                </c:pt>
                <c:pt idx="27">
                  <c:v>44283</c:v>
                </c:pt>
                <c:pt idx="28">
                  <c:v>44284</c:v>
                </c:pt>
                <c:pt idx="29">
                  <c:v>44285</c:v>
                </c:pt>
                <c:pt idx="30">
                  <c:v>44286</c:v>
                </c:pt>
                <c:pt idx="31">
                  <c:v>44287</c:v>
                </c:pt>
                <c:pt idx="32">
                  <c:v>44288</c:v>
                </c:pt>
                <c:pt idx="33">
                  <c:v>44289</c:v>
                </c:pt>
                <c:pt idx="34">
                  <c:v>44290</c:v>
                </c:pt>
                <c:pt idx="35">
                  <c:v>44291</c:v>
                </c:pt>
                <c:pt idx="36">
                  <c:v>44292</c:v>
                </c:pt>
                <c:pt idx="37">
                  <c:v>44293</c:v>
                </c:pt>
                <c:pt idx="38">
                  <c:v>44294</c:v>
                </c:pt>
                <c:pt idx="39">
                  <c:v>44295</c:v>
                </c:pt>
                <c:pt idx="40">
                  <c:v>44296</c:v>
                </c:pt>
                <c:pt idx="41">
                  <c:v>44297</c:v>
                </c:pt>
                <c:pt idx="42">
                  <c:v>44298</c:v>
                </c:pt>
                <c:pt idx="43">
                  <c:v>44299</c:v>
                </c:pt>
                <c:pt idx="44">
                  <c:v>44300</c:v>
                </c:pt>
                <c:pt idx="45">
                  <c:v>44301</c:v>
                </c:pt>
                <c:pt idx="46">
                  <c:v>44302</c:v>
                </c:pt>
                <c:pt idx="47">
                  <c:v>44303</c:v>
                </c:pt>
                <c:pt idx="48">
                  <c:v>44304</c:v>
                </c:pt>
                <c:pt idx="49">
                  <c:v>44305</c:v>
                </c:pt>
                <c:pt idx="50">
                  <c:v>44306</c:v>
                </c:pt>
                <c:pt idx="51">
                  <c:v>44307</c:v>
                </c:pt>
                <c:pt idx="52">
                  <c:v>44308</c:v>
                </c:pt>
                <c:pt idx="53">
                  <c:v>44309</c:v>
                </c:pt>
                <c:pt idx="54">
                  <c:v>44310</c:v>
                </c:pt>
                <c:pt idx="55">
                  <c:v>44311</c:v>
                </c:pt>
                <c:pt idx="56">
                  <c:v>44312</c:v>
                </c:pt>
                <c:pt idx="57">
                  <c:v>44313</c:v>
                </c:pt>
                <c:pt idx="58">
                  <c:v>44314</c:v>
                </c:pt>
                <c:pt idx="59">
                  <c:v>44315</c:v>
                </c:pt>
                <c:pt idx="60">
                  <c:v>44316</c:v>
                </c:pt>
                <c:pt idx="61">
                  <c:v>44317</c:v>
                </c:pt>
                <c:pt idx="62">
                  <c:v>44318</c:v>
                </c:pt>
                <c:pt idx="63">
                  <c:v>44319</c:v>
                </c:pt>
                <c:pt idx="64">
                  <c:v>44320</c:v>
                </c:pt>
                <c:pt idx="65">
                  <c:v>44321</c:v>
                </c:pt>
                <c:pt idx="66">
                  <c:v>44322</c:v>
                </c:pt>
                <c:pt idx="67">
                  <c:v>44323</c:v>
                </c:pt>
                <c:pt idx="68">
                  <c:v>44324</c:v>
                </c:pt>
                <c:pt idx="69">
                  <c:v>44325</c:v>
                </c:pt>
                <c:pt idx="70">
                  <c:v>44326</c:v>
                </c:pt>
                <c:pt idx="71">
                  <c:v>44327</c:v>
                </c:pt>
                <c:pt idx="72">
                  <c:v>44328</c:v>
                </c:pt>
                <c:pt idx="73">
                  <c:v>44329</c:v>
                </c:pt>
                <c:pt idx="74">
                  <c:v>44330</c:v>
                </c:pt>
                <c:pt idx="75">
                  <c:v>44331</c:v>
                </c:pt>
                <c:pt idx="76">
                  <c:v>44332</c:v>
                </c:pt>
                <c:pt idx="77">
                  <c:v>44333</c:v>
                </c:pt>
                <c:pt idx="78">
                  <c:v>44334</c:v>
                </c:pt>
                <c:pt idx="79">
                  <c:v>44335</c:v>
                </c:pt>
                <c:pt idx="80">
                  <c:v>44336</c:v>
                </c:pt>
                <c:pt idx="81">
                  <c:v>44337</c:v>
                </c:pt>
                <c:pt idx="82">
                  <c:v>44338</c:v>
                </c:pt>
                <c:pt idx="83">
                  <c:v>44339</c:v>
                </c:pt>
                <c:pt idx="84">
                  <c:v>44340</c:v>
                </c:pt>
                <c:pt idx="85">
                  <c:v>44341</c:v>
                </c:pt>
                <c:pt idx="86">
                  <c:v>44342</c:v>
                </c:pt>
                <c:pt idx="87">
                  <c:v>44343</c:v>
                </c:pt>
                <c:pt idx="88">
                  <c:v>44344</c:v>
                </c:pt>
                <c:pt idx="89">
                  <c:v>44345</c:v>
                </c:pt>
                <c:pt idx="90">
                  <c:v>44346</c:v>
                </c:pt>
                <c:pt idx="91">
                  <c:v>44347</c:v>
                </c:pt>
                <c:pt idx="92">
                  <c:v>44348</c:v>
                </c:pt>
                <c:pt idx="93">
                  <c:v>44349</c:v>
                </c:pt>
                <c:pt idx="94">
                  <c:v>44350</c:v>
                </c:pt>
                <c:pt idx="95">
                  <c:v>44351</c:v>
                </c:pt>
                <c:pt idx="96">
                  <c:v>44352</c:v>
                </c:pt>
                <c:pt idx="97">
                  <c:v>44353</c:v>
                </c:pt>
                <c:pt idx="98">
                  <c:v>44354</c:v>
                </c:pt>
                <c:pt idx="99">
                  <c:v>44355</c:v>
                </c:pt>
                <c:pt idx="100">
                  <c:v>44356</c:v>
                </c:pt>
                <c:pt idx="101">
                  <c:v>44357</c:v>
                </c:pt>
                <c:pt idx="102">
                  <c:v>44358</c:v>
                </c:pt>
                <c:pt idx="103">
                  <c:v>44359</c:v>
                </c:pt>
                <c:pt idx="104">
                  <c:v>44360</c:v>
                </c:pt>
                <c:pt idx="105">
                  <c:v>44361</c:v>
                </c:pt>
                <c:pt idx="106">
                  <c:v>44362</c:v>
                </c:pt>
                <c:pt idx="107">
                  <c:v>44363</c:v>
                </c:pt>
                <c:pt idx="108">
                  <c:v>44364</c:v>
                </c:pt>
                <c:pt idx="109">
                  <c:v>44365</c:v>
                </c:pt>
                <c:pt idx="110">
                  <c:v>44366</c:v>
                </c:pt>
                <c:pt idx="111">
                  <c:v>44367</c:v>
                </c:pt>
                <c:pt idx="112">
                  <c:v>44368</c:v>
                </c:pt>
                <c:pt idx="113">
                  <c:v>44369</c:v>
                </c:pt>
                <c:pt idx="114">
                  <c:v>44370</c:v>
                </c:pt>
                <c:pt idx="115">
                  <c:v>44371</c:v>
                </c:pt>
                <c:pt idx="116">
                  <c:v>44372</c:v>
                </c:pt>
                <c:pt idx="117">
                  <c:v>44373</c:v>
                </c:pt>
                <c:pt idx="118">
                  <c:v>44374</c:v>
                </c:pt>
                <c:pt idx="119">
                  <c:v>44375</c:v>
                </c:pt>
                <c:pt idx="120">
                  <c:v>44376</c:v>
                </c:pt>
                <c:pt idx="121">
                  <c:v>44377</c:v>
                </c:pt>
              </c:numCache>
            </c:numRef>
          </c:cat>
          <c:val>
            <c:numRef>
              <c:f>Sheet1!$B$375:$B$496</c:f>
              <c:numCache>
                <c:formatCode>General</c:formatCode>
                <c:ptCount val="122"/>
                <c:pt idx="0">
                  <c:v>67</c:v>
                </c:pt>
                <c:pt idx="1">
                  <c:v>59</c:v>
                </c:pt>
                <c:pt idx="2">
                  <c:v>60</c:v>
                </c:pt>
                <c:pt idx="3">
                  <c:v>62</c:v>
                </c:pt>
                <c:pt idx="4">
                  <c:v>68</c:v>
                </c:pt>
                <c:pt idx="5">
                  <c:v>72</c:v>
                </c:pt>
                <c:pt idx="6">
                  <c:v>70</c:v>
                </c:pt>
                <c:pt idx="7">
                  <c:v>73</c:v>
                </c:pt>
                <c:pt idx="8">
                  <c:v>90</c:v>
                </c:pt>
                <c:pt idx="9">
                  <c:v>92</c:v>
                </c:pt>
                <c:pt idx="10">
                  <c:v>90</c:v>
                </c:pt>
                <c:pt idx="11">
                  <c:v>100</c:v>
                </c:pt>
                <c:pt idx="12">
                  <c:v>117</c:v>
                </c:pt>
                <c:pt idx="13">
                  <c:v>121</c:v>
                </c:pt>
                <c:pt idx="14">
                  <c:v>116</c:v>
                </c:pt>
                <c:pt idx="15">
                  <c:v>108</c:v>
                </c:pt>
                <c:pt idx="16">
                  <c:v>128</c:v>
                </c:pt>
                <c:pt idx="17">
                  <c:v>138</c:v>
                </c:pt>
                <c:pt idx="18">
                  <c:v>153</c:v>
                </c:pt>
                <c:pt idx="19">
                  <c:v>142</c:v>
                </c:pt>
                <c:pt idx="20">
                  <c:v>142</c:v>
                </c:pt>
                <c:pt idx="21">
                  <c:v>146</c:v>
                </c:pt>
                <c:pt idx="22">
                  <c:v>149</c:v>
                </c:pt>
                <c:pt idx="23">
                  <c:v>125</c:v>
                </c:pt>
                <c:pt idx="24">
                  <c:v>124</c:v>
                </c:pt>
                <c:pt idx="25">
                  <c:v>119</c:v>
                </c:pt>
                <c:pt idx="26">
                  <c:v>110</c:v>
                </c:pt>
                <c:pt idx="27">
                  <c:v>121</c:v>
                </c:pt>
                <c:pt idx="28">
                  <c:v>126</c:v>
                </c:pt>
                <c:pt idx="29">
                  <c:v>147</c:v>
                </c:pt>
                <c:pt idx="30">
                  <c:v>173</c:v>
                </c:pt>
                <c:pt idx="31">
                  <c:v>186</c:v>
                </c:pt>
                <c:pt idx="32">
                  <c:v>187</c:v>
                </c:pt>
                <c:pt idx="33">
                  <c:v>213</c:v>
                </c:pt>
                <c:pt idx="34">
                  <c:v>219</c:v>
                </c:pt>
                <c:pt idx="35">
                  <c:v>220</c:v>
                </c:pt>
                <c:pt idx="36">
                  <c:v>206</c:v>
                </c:pt>
                <c:pt idx="37">
                  <c:v>198</c:v>
                </c:pt>
                <c:pt idx="38">
                  <c:v>201</c:v>
                </c:pt>
                <c:pt idx="39">
                  <c:v>200</c:v>
                </c:pt>
                <c:pt idx="40">
                  <c:v>179</c:v>
                </c:pt>
                <c:pt idx="41">
                  <c:v>165</c:v>
                </c:pt>
                <c:pt idx="42">
                  <c:v>159</c:v>
                </c:pt>
                <c:pt idx="43">
                  <c:v>166</c:v>
                </c:pt>
                <c:pt idx="44">
                  <c:v>154</c:v>
                </c:pt>
                <c:pt idx="45">
                  <c:v>140</c:v>
                </c:pt>
                <c:pt idx="46">
                  <c:v>132</c:v>
                </c:pt>
                <c:pt idx="47">
                  <c:v>144</c:v>
                </c:pt>
                <c:pt idx="48">
                  <c:v>142</c:v>
                </c:pt>
                <c:pt idx="49">
                  <c:v>142</c:v>
                </c:pt>
                <c:pt idx="50">
                  <c:v>141</c:v>
                </c:pt>
                <c:pt idx="51">
                  <c:v>144</c:v>
                </c:pt>
                <c:pt idx="52">
                  <c:v>145</c:v>
                </c:pt>
                <c:pt idx="53">
                  <c:v>145</c:v>
                </c:pt>
                <c:pt idx="54">
                  <c:v>148</c:v>
                </c:pt>
                <c:pt idx="55">
                  <c:v>160</c:v>
                </c:pt>
                <c:pt idx="56">
                  <c:v>168</c:v>
                </c:pt>
                <c:pt idx="57">
                  <c:v>171</c:v>
                </c:pt>
                <c:pt idx="58">
                  <c:v>187</c:v>
                </c:pt>
                <c:pt idx="59">
                  <c:v>179</c:v>
                </c:pt>
                <c:pt idx="60">
                  <c:v>181</c:v>
                </c:pt>
                <c:pt idx="61">
                  <c:v>175</c:v>
                </c:pt>
                <c:pt idx="62">
                  <c:v>177</c:v>
                </c:pt>
                <c:pt idx="63">
                  <c:v>177</c:v>
                </c:pt>
                <c:pt idx="64">
                  <c:v>162</c:v>
                </c:pt>
                <c:pt idx="65">
                  <c:v>148</c:v>
                </c:pt>
                <c:pt idx="66">
                  <c:v>161</c:v>
                </c:pt>
                <c:pt idx="67">
                  <c:v>186</c:v>
                </c:pt>
                <c:pt idx="68">
                  <c:v>201</c:v>
                </c:pt>
                <c:pt idx="69">
                  <c:v>201</c:v>
                </c:pt>
                <c:pt idx="70">
                  <c:v>208</c:v>
                </c:pt>
                <c:pt idx="71">
                  <c:v>211</c:v>
                </c:pt>
                <c:pt idx="72">
                  <c:v>240</c:v>
                </c:pt>
                <c:pt idx="73">
                  <c:v>256</c:v>
                </c:pt>
                <c:pt idx="74">
                  <c:v>257</c:v>
                </c:pt>
                <c:pt idx="75">
                  <c:v>246</c:v>
                </c:pt>
                <c:pt idx="76">
                  <c:v>245</c:v>
                </c:pt>
                <c:pt idx="77">
                  <c:v>243</c:v>
                </c:pt>
                <c:pt idx="78">
                  <c:v>265</c:v>
                </c:pt>
                <c:pt idx="79">
                  <c:v>257</c:v>
                </c:pt>
                <c:pt idx="80">
                  <c:v>254</c:v>
                </c:pt>
                <c:pt idx="81">
                  <c:v>238</c:v>
                </c:pt>
                <c:pt idx="82">
                  <c:v>240</c:v>
                </c:pt>
                <c:pt idx="83">
                  <c:v>237</c:v>
                </c:pt>
                <c:pt idx="84">
                  <c:v>239</c:v>
                </c:pt>
                <c:pt idx="85">
                  <c:v>227</c:v>
                </c:pt>
                <c:pt idx="86">
                  <c:v>228</c:v>
                </c:pt>
                <c:pt idx="87">
                  <c:v>239</c:v>
                </c:pt>
                <c:pt idx="88">
                  <c:v>243</c:v>
                </c:pt>
                <c:pt idx="89">
                  <c:v>243</c:v>
                </c:pt>
                <c:pt idx="90">
                  <c:v>240</c:v>
                </c:pt>
                <c:pt idx="91">
                  <c:v>239</c:v>
                </c:pt>
                <c:pt idx="92">
                  <c:v>231</c:v>
                </c:pt>
                <c:pt idx="93">
                  <c:v>215</c:v>
                </c:pt>
                <c:pt idx="94">
                  <c:v>190</c:v>
                </c:pt>
                <c:pt idx="95">
                  <c:v>173</c:v>
                </c:pt>
                <c:pt idx="96">
                  <c:v>165</c:v>
                </c:pt>
                <c:pt idx="97">
                  <c:v>157</c:v>
                </c:pt>
                <c:pt idx="98">
                  <c:v>164</c:v>
                </c:pt>
                <c:pt idx="99">
                  <c:v>171</c:v>
                </c:pt>
                <c:pt idx="100">
                  <c:v>169</c:v>
                </c:pt>
                <c:pt idx="101">
                  <c:v>171</c:v>
                </c:pt>
                <c:pt idx="102">
                  <c:v>183</c:v>
                </c:pt>
                <c:pt idx="103">
                  <c:v>181</c:v>
                </c:pt>
                <c:pt idx="104">
                  <c:v>182</c:v>
                </c:pt>
                <c:pt idx="105">
                  <c:v>170</c:v>
                </c:pt>
                <c:pt idx="106">
                  <c:v>162</c:v>
                </c:pt>
                <c:pt idx="107">
                  <c:v>150</c:v>
                </c:pt>
                <c:pt idx="108">
                  <c:v>136</c:v>
                </c:pt>
                <c:pt idx="109">
                  <c:v>123</c:v>
                </c:pt>
                <c:pt idx="110">
                  <c:v>119</c:v>
                </c:pt>
                <c:pt idx="111">
                  <c:v>119</c:v>
                </c:pt>
                <c:pt idx="112">
                  <c:v>120</c:v>
                </c:pt>
                <c:pt idx="113">
                  <c:v>127</c:v>
                </c:pt>
                <c:pt idx="114">
                  <c:v>132</c:v>
                </c:pt>
                <c:pt idx="115">
                  <c:v>140</c:v>
                </c:pt>
                <c:pt idx="116">
                  <c:v>148</c:v>
                </c:pt>
                <c:pt idx="117">
                  <c:v>157</c:v>
                </c:pt>
                <c:pt idx="118">
                  <c:v>170</c:v>
                </c:pt>
                <c:pt idx="119">
                  <c:v>174</c:v>
                </c:pt>
                <c:pt idx="120">
                  <c:v>165</c:v>
                </c:pt>
                <c:pt idx="121">
                  <c:v>175</c:v>
                </c:pt>
              </c:numCache>
            </c:numRef>
          </c:val>
          <c:extLst>
            <c:ext xmlns:c16="http://schemas.microsoft.com/office/drawing/2014/chart" uri="{C3380CC4-5D6E-409C-BE32-E72D297353CC}">
              <c16:uniqueId val="{00000000-F877-4C21-A678-89B6A286CFC4}"/>
            </c:ext>
          </c:extLst>
        </c:ser>
        <c:ser>
          <c:idx val="1"/>
          <c:order val="1"/>
          <c:tx>
            <c:strRef>
              <c:f>Sheet1!$C$1</c:f>
              <c:strCache>
                <c:ptCount val="1"/>
                <c:pt idx="0">
                  <c:v>経路不明
者数</c:v>
                </c:pt>
              </c:strCache>
            </c:strRef>
          </c:tx>
          <c:spPr>
            <a:solidFill>
              <a:schemeClr val="accent2"/>
            </a:solidFill>
            <a:ln>
              <a:solidFill>
                <a:srgbClr val="FF0000"/>
              </a:solidFill>
            </a:ln>
            <a:effectLst/>
          </c:spPr>
          <c:cat>
            <c:numRef>
              <c:f>Sheet1!$A$375:$A$496</c:f>
              <c:numCache>
                <c:formatCode>m/d;@</c:formatCode>
                <c:ptCount val="122"/>
                <c:pt idx="0">
                  <c:v>44256</c:v>
                </c:pt>
                <c:pt idx="1">
                  <c:v>44257</c:v>
                </c:pt>
                <c:pt idx="2">
                  <c:v>44258</c:v>
                </c:pt>
                <c:pt idx="3">
                  <c:v>44259</c:v>
                </c:pt>
                <c:pt idx="4">
                  <c:v>44260</c:v>
                </c:pt>
                <c:pt idx="5">
                  <c:v>44261</c:v>
                </c:pt>
                <c:pt idx="6">
                  <c:v>44262</c:v>
                </c:pt>
                <c:pt idx="7">
                  <c:v>44263</c:v>
                </c:pt>
                <c:pt idx="8">
                  <c:v>44264</c:v>
                </c:pt>
                <c:pt idx="9">
                  <c:v>44265</c:v>
                </c:pt>
                <c:pt idx="10">
                  <c:v>44266</c:v>
                </c:pt>
                <c:pt idx="11">
                  <c:v>44267</c:v>
                </c:pt>
                <c:pt idx="12">
                  <c:v>44268</c:v>
                </c:pt>
                <c:pt idx="13">
                  <c:v>44269</c:v>
                </c:pt>
                <c:pt idx="14">
                  <c:v>44270</c:v>
                </c:pt>
                <c:pt idx="15">
                  <c:v>44271</c:v>
                </c:pt>
                <c:pt idx="16">
                  <c:v>44272</c:v>
                </c:pt>
                <c:pt idx="17">
                  <c:v>44273</c:v>
                </c:pt>
                <c:pt idx="18">
                  <c:v>44274</c:v>
                </c:pt>
                <c:pt idx="19">
                  <c:v>44275</c:v>
                </c:pt>
                <c:pt idx="20">
                  <c:v>44276</c:v>
                </c:pt>
                <c:pt idx="21">
                  <c:v>44277</c:v>
                </c:pt>
                <c:pt idx="22">
                  <c:v>44278</c:v>
                </c:pt>
                <c:pt idx="23">
                  <c:v>44279</c:v>
                </c:pt>
                <c:pt idx="24">
                  <c:v>44280</c:v>
                </c:pt>
                <c:pt idx="25">
                  <c:v>44281</c:v>
                </c:pt>
                <c:pt idx="26">
                  <c:v>44282</c:v>
                </c:pt>
                <c:pt idx="27">
                  <c:v>44283</c:v>
                </c:pt>
                <c:pt idx="28">
                  <c:v>44284</c:v>
                </c:pt>
                <c:pt idx="29">
                  <c:v>44285</c:v>
                </c:pt>
                <c:pt idx="30">
                  <c:v>44286</c:v>
                </c:pt>
                <c:pt idx="31">
                  <c:v>44287</c:v>
                </c:pt>
                <c:pt idx="32">
                  <c:v>44288</c:v>
                </c:pt>
                <c:pt idx="33">
                  <c:v>44289</c:v>
                </c:pt>
                <c:pt idx="34">
                  <c:v>44290</c:v>
                </c:pt>
                <c:pt idx="35">
                  <c:v>44291</c:v>
                </c:pt>
                <c:pt idx="36">
                  <c:v>44292</c:v>
                </c:pt>
                <c:pt idx="37">
                  <c:v>44293</c:v>
                </c:pt>
                <c:pt idx="38">
                  <c:v>44294</c:v>
                </c:pt>
                <c:pt idx="39">
                  <c:v>44295</c:v>
                </c:pt>
                <c:pt idx="40">
                  <c:v>44296</c:v>
                </c:pt>
                <c:pt idx="41">
                  <c:v>44297</c:v>
                </c:pt>
                <c:pt idx="42">
                  <c:v>44298</c:v>
                </c:pt>
                <c:pt idx="43">
                  <c:v>44299</c:v>
                </c:pt>
                <c:pt idx="44">
                  <c:v>44300</c:v>
                </c:pt>
                <c:pt idx="45">
                  <c:v>44301</c:v>
                </c:pt>
                <c:pt idx="46">
                  <c:v>44302</c:v>
                </c:pt>
                <c:pt idx="47">
                  <c:v>44303</c:v>
                </c:pt>
                <c:pt idx="48">
                  <c:v>44304</c:v>
                </c:pt>
                <c:pt idx="49">
                  <c:v>44305</c:v>
                </c:pt>
                <c:pt idx="50">
                  <c:v>44306</c:v>
                </c:pt>
                <c:pt idx="51">
                  <c:v>44307</c:v>
                </c:pt>
                <c:pt idx="52">
                  <c:v>44308</c:v>
                </c:pt>
                <c:pt idx="53">
                  <c:v>44309</c:v>
                </c:pt>
                <c:pt idx="54">
                  <c:v>44310</c:v>
                </c:pt>
                <c:pt idx="55">
                  <c:v>44311</c:v>
                </c:pt>
                <c:pt idx="56">
                  <c:v>44312</c:v>
                </c:pt>
                <c:pt idx="57">
                  <c:v>44313</c:v>
                </c:pt>
                <c:pt idx="58">
                  <c:v>44314</c:v>
                </c:pt>
                <c:pt idx="59">
                  <c:v>44315</c:v>
                </c:pt>
                <c:pt idx="60">
                  <c:v>44316</c:v>
                </c:pt>
                <c:pt idx="61">
                  <c:v>44317</c:v>
                </c:pt>
                <c:pt idx="62">
                  <c:v>44318</c:v>
                </c:pt>
                <c:pt idx="63">
                  <c:v>44319</c:v>
                </c:pt>
                <c:pt idx="64">
                  <c:v>44320</c:v>
                </c:pt>
                <c:pt idx="65">
                  <c:v>44321</c:v>
                </c:pt>
                <c:pt idx="66">
                  <c:v>44322</c:v>
                </c:pt>
                <c:pt idx="67">
                  <c:v>44323</c:v>
                </c:pt>
                <c:pt idx="68">
                  <c:v>44324</c:v>
                </c:pt>
                <c:pt idx="69">
                  <c:v>44325</c:v>
                </c:pt>
                <c:pt idx="70">
                  <c:v>44326</c:v>
                </c:pt>
                <c:pt idx="71">
                  <c:v>44327</c:v>
                </c:pt>
                <c:pt idx="72">
                  <c:v>44328</c:v>
                </c:pt>
                <c:pt idx="73">
                  <c:v>44329</c:v>
                </c:pt>
                <c:pt idx="74">
                  <c:v>44330</c:v>
                </c:pt>
                <c:pt idx="75">
                  <c:v>44331</c:v>
                </c:pt>
                <c:pt idx="76">
                  <c:v>44332</c:v>
                </c:pt>
                <c:pt idx="77">
                  <c:v>44333</c:v>
                </c:pt>
                <c:pt idx="78">
                  <c:v>44334</c:v>
                </c:pt>
                <c:pt idx="79">
                  <c:v>44335</c:v>
                </c:pt>
                <c:pt idx="80">
                  <c:v>44336</c:v>
                </c:pt>
                <c:pt idx="81">
                  <c:v>44337</c:v>
                </c:pt>
                <c:pt idx="82">
                  <c:v>44338</c:v>
                </c:pt>
                <c:pt idx="83">
                  <c:v>44339</c:v>
                </c:pt>
                <c:pt idx="84">
                  <c:v>44340</c:v>
                </c:pt>
                <c:pt idx="85">
                  <c:v>44341</c:v>
                </c:pt>
                <c:pt idx="86">
                  <c:v>44342</c:v>
                </c:pt>
                <c:pt idx="87">
                  <c:v>44343</c:v>
                </c:pt>
                <c:pt idx="88">
                  <c:v>44344</c:v>
                </c:pt>
                <c:pt idx="89">
                  <c:v>44345</c:v>
                </c:pt>
                <c:pt idx="90">
                  <c:v>44346</c:v>
                </c:pt>
                <c:pt idx="91">
                  <c:v>44347</c:v>
                </c:pt>
                <c:pt idx="92">
                  <c:v>44348</c:v>
                </c:pt>
                <c:pt idx="93">
                  <c:v>44349</c:v>
                </c:pt>
                <c:pt idx="94">
                  <c:v>44350</c:v>
                </c:pt>
                <c:pt idx="95">
                  <c:v>44351</c:v>
                </c:pt>
                <c:pt idx="96">
                  <c:v>44352</c:v>
                </c:pt>
                <c:pt idx="97">
                  <c:v>44353</c:v>
                </c:pt>
                <c:pt idx="98">
                  <c:v>44354</c:v>
                </c:pt>
                <c:pt idx="99">
                  <c:v>44355</c:v>
                </c:pt>
                <c:pt idx="100">
                  <c:v>44356</c:v>
                </c:pt>
                <c:pt idx="101">
                  <c:v>44357</c:v>
                </c:pt>
                <c:pt idx="102">
                  <c:v>44358</c:v>
                </c:pt>
                <c:pt idx="103">
                  <c:v>44359</c:v>
                </c:pt>
                <c:pt idx="104">
                  <c:v>44360</c:v>
                </c:pt>
                <c:pt idx="105">
                  <c:v>44361</c:v>
                </c:pt>
                <c:pt idx="106">
                  <c:v>44362</c:v>
                </c:pt>
                <c:pt idx="107">
                  <c:v>44363</c:v>
                </c:pt>
                <c:pt idx="108">
                  <c:v>44364</c:v>
                </c:pt>
                <c:pt idx="109">
                  <c:v>44365</c:v>
                </c:pt>
                <c:pt idx="110">
                  <c:v>44366</c:v>
                </c:pt>
                <c:pt idx="111">
                  <c:v>44367</c:v>
                </c:pt>
                <c:pt idx="112">
                  <c:v>44368</c:v>
                </c:pt>
                <c:pt idx="113">
                  <c:v>44369</c:v>
                </c:pt>
                <c:pt idx="114">
                  <c:v>44370</c:v>
                </c:pt>
                <c:pt idx="115">
                  <c:v>44371</c:v>
                </c:pt>
                <c:pt idx="116">
                  <c:v>44372</c:v>
                </c:pt>
                <c:pt idx="117">
                  <c:v>44373</c:v>
                </c:pt>
                <c:pt idx="118">
                  <c:v>44374</c:v>
                </c:pt>
                <c:pt idx="119">
                  <c:v>44375</c:v>
                </c:pt>
                <c:pt idx="120">
                  <c:v>44376</c:v>
                </c:pt>
                <c:pt idx="121">
                  <c:v>44377</c:v>
                </c:pt>
              </c:numCache>
            </c:numRef>
          </c:cat>
          <c:val>
            <c:numRef>
              <c:f>Sheet1!$C$375:$C$496</c:f>
              <c:numCache>
                <c:formatCode>General</c:formatCode>
                <c:ptCount val="122"/>
                <c:pt idx="0">
                  <c:v>20</c:v>
                </c:pt>
                <c:pt idx="1">
                  <c:v>18</c:v>
                </c:pt>
                <c:pt idx="2">
                  <c:v>21</c:v>
                </c:pt>
                <c:pt idx="3">
                  <c:v>23</c:v>
                </c:pt>
                <c:pt idx="4">
                  <c:v>29</c:v>
                </c:pt>
                <c:pt idx="5">
                  <c:v>35</c:v>
                </c:pt>
                <c:pt idx="6">
                  <c:v>35</c:v>
                </c:pt>
                <c:pt idx="7">
                  <c:v>39</c:v>
                </c:pt>
                <c:pt idx="8">
                  <c:v>41</c:v>
                </c:pt>
                <c:pt idx="9">
                  <c:v>39</c:v>
                </c:pt>
                <c:pt idx="10">
                  <c:v>40</c:v>
                </c:pt>
                <c:pt idx="11">
                  <c:v>37</c:v>
                </c:pt>
                <c:pt idx="12">
                  <c:v>40</c:v>
                </c:pt>
                <c:pt idx="13">
                  <c:v>42</c:v>
                </c:pt>
                <c:pt idx="14">
                  <c:v>38</c:v>
                </c:pt>
                <c:pt idx="15">
                  <c:v>44</c:v>
                </c:pt>
                <c:pt idx="16">
                  <c:v>47</c:v>
                </c:pt>
                <c:pt idx="17">
                  <c:v>52</c:v>
                </c:pt>
                <c:pt idx="18">
                  <c:v>55</c:v>
                </c:pt>
                <c:pt idx="19">
                  <c:v>48</c:v>
                </c:pt>
                <c:pt idx="20">
                  <c:v>44</c:v>
                </c:pt>
                <c:pt idx="21">
                  <c:v>47</c:v>
                </c:pt>
                <c:pt idx="22">
                  <c:v>47</c:v>
                </c:pt>
                <c:pt idx="23">
                  <c:v>41</c:v>
                </c:pt>
                <c:pt idx="24">
                  <c:v>42</c:v>
                </c:pt>
                <c:pt idx="25">
                  <c:v>44</c:v>
                </c:pt>
                <c:pt idx="26">
                  <c:v>46</c:v>
                </c:pt>
                <c:pt idx="27">
                  <c:v>51</c:v>
                </c:pt>
                <c:pt idx="28">
                  <c:v>55</c:v>
                </c:pt>
                <c:pt idx="29">
                  <c:v>58</c:v>
                </c:pt>
                <c:pt idx="30">
                  <c:v>63</c:v>
                </c:pt>
                <c:pt idx="31">
                  <c:v>70</c:v>
                </c:pt>
                <c:pt idx="32">
                  <c:v>77</c:v>
                </c:pt>
                <c:pt idx="33">
                  <c:v>80</c:v>
                </c:pt>
                <c:pt idx="34">
                  <c:v>80</c:v>
                </c:pt>
                <c:pt idx="35">
                  <c:v>81</c:v>
                </c:pt>
                <c:pt idx="36">
                  <c:v>74</c:v>
                </c:pt>
                <c:pt idx="37">
                  <c:v>80</c:v>
                </c:pt>
                <c:pt idx="38">
                  <c:v>69</c:v>
                </c:pt>
                <c:pt idx="39">
                  <c:v>66</c:v>
                </c:pt>
                <c:pt idx="40">
                  <c:v>64</c:v>
                </c:pt>
                <c:pt idx="41">
                  <c:v>65</c:v>
                </c:pt>
                <c:pt idx="42">
                  <c:v>63</c:v>
                </c:pt>
                <c:pt idx="43">
                  <c:v>67</c:v>
                </c:pt>
                <c:pt idx="44">
                  <c:v>64</c:v>
                </c:pt>
                <c:pt idx="45">
                  <c:v>63</c:v>
                </c:pt>
                <c:pt idx="46">
                  <c:v>61</c:v>
                </c:pt>
                <c:pt idx="47">
                  <c:v>69</c:v>
                </c:pt>
                <c:pt idx="48">
                  <c:v>70</c:v>
                </c:pt>
                <c:pt idx="49">
                  <c:v>69</c:v>
                </c:pt>
                <c:pt idx="50">
                  <c:v>76</c:v>
                </c:pt>
                <c:pt idx="51">
                  <c:v>77</c:v>
                </c:pt>
                <c:pt idx="52">
                  <c:v>81</c:v>
                </c:pt>
                <c:pt idx="53">
                  <c:v>77</c:v>
                </c:pt>
                <c:pt idx="54">
                  <c:v>71</c:v>
                </c:pt>
                <c:pt idx="55">
                  <c:v>68</c:v>
                </c:pt>
                <c:pt idx="56">
                  <c:v>77</c:v>
                </c:pt>
                <c:pt idx="57">
                  <c:v>83</c:v>
                </c:pt>
                <c:pt idx="58">
                  <c:v>89</c:v>
                </c:pt>
                <c:pt idx="59">
                  <c:v>79</c:v>
                </c:pt>
                <c:pt idx="60">
                  <c:v>78</c:v>
                </c:pt>
                <c:pt idx="61">
                  <c:v>80</c:v>
                </c:pt>
                <c:pt idx="62">
                  <c:v>84</c:v>
                </c:pt>
                <c:pt idx="63">
                  <c:v>78</c:v>
                </c:pt>
                <c:pt idx="64">
                  <c:v>63</c:v>
                </c:pt>
                <c:pt idx="65">
                  <c:v>53</c:v>
                </c:pt>
                <c:pt idx="66">
                  <c:v>68</c:v>
                </c:pt>
                <c:pt idx="67">
                  <c:v>89</c:v>
                </c:pt>
                <c:pt idx="68">
                  <c:v>93</c:v>
                </c:pt>
                <c:pt idx="69">
                  <c:v>93</c:v>
                </c:pt>
                <c:pt idx="70">
                  <c:v>97</c:v>
                </c:pt>
                <c:pt idx="71">
                  <c:v>102</c:v>
                </c:pt>
                <c:pt idx="72">
                  <c:v>110</c:v>
                </c:pt>
                <c:pt idx="73">
                  <c:v>110</c:v>
                </c:pt>
                <c:pt idx="74">
                  <c:v>103</c:v>
                </c:pt>
                <c:pt idx="75">
                  <c:v>107</c:v>
                </c:pt>
                <c:pt idx="76">
                  <c:v>108</c:v>
                </c:pt>
                <c:pt idx="77">
                  <c:v>107</c:v>
                </c:pt>
                <c:pt idx="78">
                  <c:v>117</c:v>
                </c:pt>
                <c:pt idx="79">
                  <c:v>128</c:v>
                </c:pt>
                <c:pt idx="80">
                  <c:v>130</c:v>
                </c:pt>
                <c:pt idx="81">
                  <c:v>127</c:v>
                </c:pt>
                <c:pt idx="82">
                  <c:v>126</c:v>
                </c:pt>
                <c:pt idx="83">
                  <c:v>127</c:v>
                </c:pt>
                <c:pt idx="84">
                  <c:v>126</c:v>
                </c:pt>
                <c:pt idx="85">
                  <c:v>116</c:v>
                </c:pt>
                <c:pt idx="86">
                  <c:v>103</c:v>
                </c:pt>
                <c:pt idx="87">
                  <c:v>107</c:v>
                </c:pt>
                <c:pt idx="88">
                  <c:v>105</c:v>
                </c:pt>
                <c:pt idx="89">
                  <c:v>95</c:v>
                </c:pt>
                <c:pt idx="90">
                  <c:v>89</c:v>
                </c:pt>
                <c:pt idx="91">
                  <c:v>88</c:v>
                </c:pt>
                <c:pt idx="92">
                  <c:v>87</c:v>
                </c:pt>
                <c:pt idx="93">
                  <c:v>93</c:v>
                </c:pt>
                <c:pt idx="94">
                  <c:v>87</c:v>
                </c:pt>
                <c:pt idx="95">
                  <c:v>81</c:v>
                </c:pt>
                <c:pt idx="96">
                  <c:v>86</c:v>
                </c:pt>
                <c:pt idx="97">
                  <c:v>87</c:v>
                </c:pt>
                <c:pt idx="98">
                  <c:v>87</c:v>
                </c:pt>
                <c:pt idx="99">
                  <c:v>91</c:v>
                </c:pt>
                <c:pt idx="100">
                  <c:v>87</c:v>
                </c:pt>
                <c:pt idx="101">
                  <c:v>85</c:v>
                </c:pt>
                <c:pt idx="102">
                  <c:v>96</c:v>
                </c:pt>
                <c:pt idx="103">
                  <c:v>94</c:v>
                </c:pt>
                <c:pt idx="104">
                  <c:v>94</c:v>
                </c:pt>
                <c:pt idx="105">
                  <c:v>98</c:v>
                </c:pt>
                <c:pt idx="106">
                  <c:v>92</c:v>
                </c:pt>
                <c:pt idx="107">
                  <c:v>87</c:v>
                </c:pt>
                <c:pt idx="108">
                  <c:v>83</c:v>
                </c:pt>
                <c:pt idx="109">
                  <c:v>68</c:v>
                </c:pt>
                <c:pt idx="110">
                  <c:v>70</c:v>
                </c:pt>
                <c:pt idx="111">
                  <c:v>70</c:v>
                </c:pt>
                <c:pt idx="112">
                  <c:v>69</c:v>
                </c:pt>
                <c:pt idx="113">
                  <c:v>74</c:v>
                </c:pt>
                <c:pt idx="114">
                  <c:v>73</c:v>
                </c:pt>
                <c:pt idx="115">
                  <c:v>81</c:v>
                </c:pt>
                <c:pt idx="116">
                  <c:v>89</c:v>
                </c:pt>
                <c:pt idx="117">
                  <c:v>92</c:v>
                </c:pt>
                <c:pt idx="118">
                  <c:v>95</c:v>
                </c:pt>
                <c:pt idx="119">
                  <c:v>99</c:v>
                </c:pt>
                <c:pt idx="120">
                  <c:v>97</c:v>
                </c:pt>
                <c:pt idx="121">
                  <c:v>105</c:v>
                </c:pt>
              </c:numCache>
            </c:numRef>
          </c:val>
          <c:extLst>
            <c:ext xmlns:c16="http://schemas.microsoft.com/office/drawing/2014/chart" uri="{C3380CC4-5D6E-409C-BE32-E72D297353CC}">
              <c16:uniqueId val="{00000001-F877-4C21-A678-89B6A286CFC4}"/>
            </c:ext>
          </c:extLst>
        </c:ser>
        <c:dLbls>
          <c:showLegendKey val="0"/>
          <c:showVal val="0"/>
          <c:showCatName val="0"/>
          <c:showSerName val="0"/>
          <c:showPercent val="0"/>
          <c:showBubbleSize val="0"/>
        </c:dLbls>
        <c:axId val="468537000"/>
        <c:axId val="468533720"/>
      </c:area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dateAx>
      <c:valAx>
        <c:axId val="468533720"/>
        <c:scaling>
          <c:orientation val="minMax"/>
          <c:max val="500"/>
        </c:scaling>
        <c:delete val="0"/>
        <c:axPos val="l"/>
        <c:majorGridlines>
          <c:spPr>
            <a:ln w="317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midCat"/>
      </c:valAx>
      <c:spPr>
        <a:noFill/>
        <a:ln>
          <a:noFill/>
        </a:ln>
        <a:effectLst/>
      </c:spPr>
    </c:plotArea>
    <c:legend>
      <c:legendPos val="r"/>
      <c:layout>
        <c:manualLayout>
          <c:xMode val="edge"/>
          <c:yMode val="edge"/>
          <c:x val="0.91960203412073493"/>
          <c:y val="0.3969265481598927"/>
          <c:w val="7.2064632545931762E-2"/>
          <c:h val="0.351927453909880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800" b="1" dirty="0"/>
              <a:t>新規感染者数の割合</a:t>
            </a:r>
            <a:endParaRPr lang="en-US" altLang="ja-JP" sz="800" b="1" dirty="0"/>
          </a:p>
        </c:rich>
      </c:tx>
      <c:layout>
        <c:manualLayout>
          <c:xMode val="edge"/>
          <c:yMode val="edge"/>
          <c:x val="0.64708235784243218"/>
          <c:y val="0.1548429798129343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発表用!$G$2</c:f>
              <c:strCache>
                <c:ptCount val="1"/>
                <c:pt idx="0">
                  <c:v>割合※</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37-41C5-B310-E1B28FA34F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37-41C5-B310-E1B28FA34F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37-41C5-B310-E1B28FA34F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37-41C5-B310-E1B28FA34F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A37-41C5-B310-E1B28FA34F15}"/>
              </c:ext>
            </c:extLst>
          </c:dPt>
          <c:dLbls>
            <c:dLbl>
              <c:idx val="1"/>
              <c:layout>
                <c:manualLayout>
                  <c:x val="1.7553825021378859E-2"/>
                  <c:y val="8.855659867974152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37-41C5-B310-E1B28FA34F15}"/>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発表用!$B$3:$B$7</c:f>
              <c:strCache>
                <c:ptCount val="5"/>
                <c:pt idx="1">
                  <c:v>0～19歳</c:v>
                </c:pt>
                <c:pt idx="2">
                  <c:v>20～39歳</c:v>
                </c:pt>
                <c:pt idx="3">
                  <c:v>40～64歳</c:v>
                </c:pt>
                <c:pt idx="4">
                  <c:v>65歳以上</c:v>
                </c:pt>
              </c:strCache>
            </c:strRef>
          </c:cat>
          <c:val>
            <c:numRef>
              <c:f>発表用!$G$3:$G$7</c:f>
              <c:numCache>
                <c:formatCode>0.0%</c:formatCode>
                <c:ptCount val="5"/>
                <c:pt idx="1">
                  <c:v>0.13124787487249234</c:v>
                </c:pt>
                <c:pt idx="2">
                  <c:v>0.3903434206052363</c:v>
                </c:pt>
                <c:pt idx="3">
                  <c:v>0.34818089085345122</c:v>
                </c:pt>
                <c:pt idx="4">
                  <c:v>0.13022781366882014</c:v>
                </c:pt>
              </c:numCache>
            </c:numRef>
          </c:val>
          <c:extLst>
            <c:ext xmlns:c16="http://schemas.microsoft.com/office/drawing/2014/chart" uri="{C3380CC4-5D6E-409C-BE32-E72D297353CC}">
              <c16:uniqueId val="{0000000A-EA37-41C5-B310-E1B28FA34F1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0.7242009236317597"/>
          <c:y val="0.28177677529479384"/>
          <c:w val="0.19490071188827138"/>
          <c:h val="0.535729712782819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900" b="1" i="0" u="none" strike="noStrike" baseline="0" dirty="0">
                <a:effectLst/>
              </a:rPr>
              <a:t>※</a:t>
            </a:r>
            <a:r>
              <a:rPr lang="ja-JP" altLang="ja-JP" sz="900" b="1" i="0" u="none" strike="noStrike" baseline="0" dirty="0">
                <a:effectLst/>
              </a:rPr>
              <a:t>２</a:t>
            </a:r>
            <a:r>
              <a:rPr lang="ja-JP" altLang="en-US" sz="1000" b="1" dirty="0"/>
              <a:t>人口</a:t>
            </a:r>
            <a:r>
              <a:rPr lang="en-US" altLang="ja-JP" sz="1000" b="1" dirty="0"/>
              <a:t>10</a:t>
            </a:r>
            <a:r>
              <a:rPr lang="ja-JP" altLang="en-US" sz="1000" b="1" dirty="0"/>
              <a:t>万あたり新規感染数実数</a:t>
            </a:r>
          </a:p>
        </c:rich>
      </c:tx>
      <c:layout>
        <c:manualLayout>
          <c:xMode val="edge"/>
          <c:yMode val="edge"/>
          <c:x val="0.39387935866364576"/>
          <c:y val="0.14062705455988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2744752236072405"/>
          <c:y val="0.25626374031977883"/>
          <c:w val="0.37317692010136344"/>
          <c:h val="0.54524633956727664"/>
        </c:manualLayout>
      </c:layout>
      <c:pieChart>
        <c:varyColors val="1"/>
        <c:ser>
          <c:idx val="0"/>
          <c:order val="0"/>
          <c:tx>
            <c:strRef>
              <c:f>発表用!$F$11</c:f>
              <c:strCache>
                <c:ptCount val="1"/>
                <c:pt idx="0">
                  <c:v>第Ⅱ期</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F3-4FEA-878C-F546CD246B3A}"/>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発表用!$F$12:$F$15</c:f>
              <c:numCache>
                <c:formatCode>#,##0_);[Red]\(#,##0\)</c:formatCode>
                <c:ptCount val="4"/>
                <c:pt idx="0">
                  <c:v>125</c:v>
                </c:pt>
                <c:pt idx="1">
                  <c:v>308</c:v>
                </c:pt>
                <c:pt idx="2">
                  <c:v>160</c:v>
                </c:pt>
                <c:pt idx="3">
                  <c:v>69</c:v>
                </c:pt>
              </c:numCache>
            </c:numRef>
          </c:val>
          <c:extLst>
            <c:ext xmlns:c16="http://schemas.microsoft.com/office/drawing/2014/chart" uri="{C3380CC4-5D6E-409C-BE32-E72D297353CC}">
              <c16:uniqueId val="{00000008-97F3-4FEA-878C-F546CD246B3A}"/>
            </c:ext>
          </c:extLst>
        </c:ser>
        <c:ser>
          <c:idx val="1"/>
          <c:order val="1"/>
          <c:tx>
            <c:strRef>
              <c:f>発表用!$G$11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7F3-4FEA-878C-F546CD246B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発表用!$G$12:$G$15</c:f>
              <c:numCache>
                <c:formatCode>General</c:formatCode>
                <c:ptCount val="4"/>
              </c:numCache>
            </c:numRef>
          </c:val>
          <c:extLst>
            <c:ext xmlns:c16="http://schemas.microsoft.com/office/drawing/2014/chart" uri="{C3380CC4-5D6E-409C-BE32-E72D297353CC}">
              <c16:uniqueId val="{00000011-97F3-4FEA-878C-F546CD246B3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4290685465726713"/>
          <c:y val="0.25691981535778469"/>
          <c:w val="0.19925287946129008"/>
          <c:h val="0.576696879029820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感染者数</c:v>
                </c:pt>
              </c:strCache>
            </c:strRef>
          </c:tx>
          <c:spPr>
            <a:solidFill>
              <a:srgbClr val="0070C0"/>
            </a:solidFill>
            <a:ln>
              <a:noFill/>
            </a:ln>
            <a:effectLst/>
          </c:spPr>
          <c:invertIfNegative val="0"/>
          <c:cat>
            <c:numRef>
              <c:f>Sheet1!$A$497:$A$649</c:f>
              <c:numCache>
                <c:formatCode>m/d;@</c:formatCode>
                <c:ptCount val="15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pt idx="83">
                  <c:v>44461</c:v>
                </c:pt>
                <c:pt idx="84">
                  <c:v>44462</c:v>
                </c:pt>
                <c:pt idx="85">
                  <c:v>44463</c:v>
                </c:pt>
                <c:pt idx="86">
                  <c:v>44464</c:v>
                </c:pt>
                <c:pt idx="87">
                  <c:v>44465</c:v>
                </c:pt>
                <c:pt idx="88">
                  <c:v>44466</c:v>
                </c:pt>
                <c:pt idx="89">
                  <c:v>44467</c:v>
                </c:pt>
                <c:pt idx="90">
                  <c:v>44468</c:v>
                </c:pt>
                <c:pt idx="91">
                  <c:v>44469</c:v>
                </c:pt>
                <c:pt idx="92">
                  <c:v>44470</c:v>
                </c:pt>
                <c:pt idx="93">
                  <c:v>44471</c:v>
                </c:pt>
                <c:pt idx="94">
                  <c:v>44472</c:v>
                </c:pt>
                <c:pt idx="95">
                  <c:v>44473</c:v>
                </c:pt>
                <c:pt idx="96">
                  <c:v>44474</c:v>
                </c:pt>
                <c:pt idx="97">
                  <c:v>44475</c:v>
                </c:pt>
                <c:pt idx="98">
                  <c:v>44476</c:v>
                </c:pt>
                <c:pt idx="99">
                  <c:v>44477</c:v>
                </c:pt>
                <c:pt idx="100">
                  <c:v>44478</c:v>
                </c:pt>
                <c:pt idx="101">
                  <c:v>44479</c:v>
                </c:pt>
                <c:pt idx="102">
                  <c:v>44480</c:v>
                </c:pt>
                <c:pt idx="103">
                  <c:v>44481</c:v>
                </c:pt>
                <c:pt idx="104">
                  <c:v>44482</c:v>
                </c:pt>
                <c:pt idx="105">
                  <c:v>44483</c:v>
                </c:pt>
                <c:pt idx="106">
                  <c:v>44484</c:v>
                </c:pt>
                <c:pt idx="107">
                  <c:v>44485</c:v>
                </c:pt>
                <c:pt idx="108">
                  <c:v>44486</c:v>
                </c:pt>
                <c:pt idx="109">
                  <c:v>44487</c:v>
                </c:pt>
                <c:pt idx="110">
                  <c:v>44488</c:v>
                </c:pt>
                <c:pt idx="111">
                  <c:v>44489</c:v>
                </c:pt>
                <c:pt idx="112">
                  <c:v>44490</c:v>
                </c:pt>
                <c:pt idx="113">
                  <c:v>44491</c:v>
                </c:pt>
                <c:pt idx="114">
                  <c:v>44492</c:v>
                </c:pt>
                <c:pt idx="115">
                  <c:v>44493</c:v>
                </c:pt>
                <c:pt idx="116">
                  <c:v>44494</c:v>
                </c:pt>
                <c:pt idx="117">
                  <c:v>44495</c:v>
                </c:pt>
                <c:pt idx="118">
                  <c:v>44496</c:v>
                </c:pt>
                <c:pt idx="119">
                  <c:v>44497</c:v>
                </c:pt>
                <c:pt idx="120">
                  <c:v>44498</c:v>
                </c:pt>
                <c:pt idx="121">
                  <c:v>44499</c:v>
                </c:pt>
                <c:pt idx="122">
                  <c:v>44500</c:v>
                </c:pt>
                <c:pt idx="123">
                  <c:v>44501</c:v>
                </c:pt>
                <c:pt idx="124">
                  <c:v>44502</c:v>
                </c:pt>
                <c:pt idx="125">
                  <c:v>44503</c:v>
                </c:pt>
                <c:pt idx="126">
                  <c:v>44504</c:v>
                </c:pt>
                <c:pt idx="127">
                  <c:v>44505</c:v>
                </c:pt>
                <c:pt idx="128">
                  <c:v>44506</c:v>
                </c:pt>
                <c:pt idx="129">
                  <c:v>44507</c:v>
                </c:pt>
                <c:pt idx="130">
                  <c:v>44508</c:v>
                </c:pt>
                <c:pt idx="131">
                  <c:v>44509</c:v>
                </c:pt>
                <c:pt idx="132">
                  <c:v>44510</c:v>
                </c:pt>
                <c:pt idx="133">
                  <c:v>44511</c:v>
                </c:pt>
                <c:pt idx="134">
                  <c:v>44512</c:v>
                </c:pt>
                <c:pt idx="135">
                  <c:v>44513</c:v>
                </c:pt>
                <c:pt idx="136">
                  <c:v>44514</c:v>
                </c:pt>
                <c:pt idx="137">
                  <c:v>44515</c:v>
                </c:pt>
                <c:pt idx="138">
                  <c:v>44516</c:v>
                </c:pt>
                <c:pt idx="139">
                  <c:v>44517</c:v>
                </c:pt>
                <c:pt idx="140">
                  <c:v>44518</c:v>
                </c:pt>
                <c:pt idx="141">
                  <c:v>44519</c:v>
                </c:pt>
                <c:pt idx="142">
                  <c:v>44520</c:v>
                </c:pt>
                <c:pt idx="143">
                  <c:v>44521</c:v>
                </c:pt>
                <c:pt idx="144">
                  <c:v>44522</c:v>
                </c:pt>
                <c:pt idx="145">
                  <c:v>44523</c:v>
                </c:pt>
                <c:pt idx="146">
                  <c:v>44524</c:v>
                </c:pt>
                <c:pt idx="147">
                  <c:v>44525</c:v>
                </c:pt>
                <c:pt idx="148">
                  <c:v>44526</c:v>
                </c:pt>
                <c:pt idx="149">
                  <c:v>44527</c:v>
                </c:pt>
                <c:pt idx="150">
                  <c:v>44528</c:v>
                </c:pt>
                <c:pt idx="151">
                  <c:v>44529</c:v>
                </c:pt>
                <c:pt idx="152">
                  <c:v>44530</c:v>
                </c:pt>
              </c:numCache>
            </c:numRef>
          </c:cat>
          <c:val>
            <c:numRef>
              <c:f>Sheet1!$B$497:$B$649</c:f>
              <c:numCache>
                <c:formatCode>General</c:formatCode>
                <c:ptCount val="153"/>
                <c:pt idx="0">
                  <c:v>9.4622543950361937</c:v>
                </c:pt>
                <c:pt idx="1">
                  <c:v>9.3071354705274043</c:v>
                </c:pt>
                <c:pt idx="2">
                  <c:v>8.9968976215098238</c:v>
                </c:pt>
                <c:pt idx="3">
                  <c:v>8.2730093071354709</c:v>
                </c:pt>
                <c:pt idx="4">
                  <c:v>7.7559462254395033</c:v>
                </c:pt>
                <c:pt idx="5">
                  <c:v>8.0661840744570839</c:v>
                </c:pt>
                <c:pt idx="6">
                  <c:v>7.600827300930713</c:v>
                </c:pt>
                <c:pt idx="7">
                  <c:v>6.7218200620475699</c:v>
                </c:pt>
                <c:pt idx="8">
                  <c:v>6.4632885211995861</c:v>
                </c:pt>
                <c:pt idx="9">
                  <c:v>6.2047569803516023</c:v>
                </c:pt>
                <c:pt idx="10">
                  <c:v>6.1530506721820064</c:v>
                </c:pt>
                <c:pt idx="11">
                  <c:v>6.7735263702171666</c:v>
                </c:pt>
                <c:pt idx="12">
                  <c:v>6.3598759048603926</c:v>
                </c:pt>
                <c:pt idx="13">
                  <c:v>6.256463288521199</c:v>
                </c:pt>
                <c:pt idx="14">
                  <c:v>6.4115822130299893</c:v>
                </c:pt>
                <c:pt idx="15">
                  <c:v>7.3422957600827301</c:v>
                </c:pt>
                <c:pt idx="16">
                  <c:v>8.0144777662874862</c:v>
                </c:pt>
                <c:pt idx="17">
                  <c:v>8.2730093071354709</c:v>
                </c:pt>
                <c:pt idx="18">
                  <c:v>8.0144777662874862</c:v>
                </c:pt>
                <c:pt idx="19">
                  <c:v>8.7900723888314367</c:v>
                </c:pt>
                <c:pt idx="20">
                  <c:v>10.031023784901757</c:v>
                </c:pt>
                <c:pt idx="21">
                  <c:v>10.496380558428127</c:v>
                </c:pt>
                <c:pt idx="22">
                  <c:v>10.651499482936918</c:v>
                </c:pt>
                <c:pt idx="23">
                  <c:v>11.530506721820062</c:v>
                </c:pt>
                <c:pt idx="24">
                  <c:v>12.823164426059979</c:v>
                </c:pt>
                <c:pt idx="25">
                  <c:v>16.339193381592555</c:v>
                </c:pt>
                <c:pt idx="26">
                  <c:v>20.527404343329884</c:v>
                </c:pt>
                <c:pt idx="27">
                  <c:v>23.526370217166495</c:v>
                </c:pt>
                <c:pt idx="28">
                  <c:v>30.144777662874869</c:v>
                </c:pt>
                <c:pt idx="29">
                  <c:v>35.41882109617373</c:v>
                </c:pt>
                <c:pt idx="30">
                  <c:v>39.193381592554289</c:v>
                </c:pt>
                <c:pt idx="31">
                  <c:v>40.641158221302994</c:v>
                </c:pt>
                <c:pt idx="32">
                  <c:v>42.761116856256464</c:v>
                </c:pt>
                <c:pt idx="33">
                  <c:v>43.433298862461221</c:v>
                </c:pt>
                <c:pt idx="34">
                  <c:v>47.20785935884178</c:v>
                </c:pt>
                <c:pt idx="35">
                  <c:v>47.673216132368147</c:v>
                </c:pt>
                <c:pt idx="36">
                  <c:v>48.552223371251294</c:v>
                </c:pt>
                <c:pt idx="37">
                  <c:v>48.603929679420887</c:v>
                </c:pt>
                <c:pt idx="38">
                  <c:v>49.793174767321609</c:v>
                </c:pt>
                <c:pt idx="39">
                  <c:v>47.259565667011373</c:v>
                </c:pt>
                <c:pt idx="40">
                  <c:v>48.759048603929678</c:v>
                </c:pt>
                <c:pt idx="41">
                  <c:v>49.431230610134435</c:v>
                </c:pt>
                <c:pt idx="42">
                  <c:v>50.620475698035158</c:v>
                </c:pt>
                <c:pt idx="43">
                  <c:v>50.672182006204757</c:v>
                </c:pt>
                <c:pt idx="44">
                  <c:v>51.602895553257497</c:v>
                </c:pt>
                <c:pt idx="45">
                  <c:v>51.085832471561531</c:v>
                </c:pt>
                <c:pt idx="46">
                  <c:v>54.136504653567734</c:v>
                </c:pt>
                <c:pt idx="47">
                  <c:v>57.962771458117892</c:v>
                </c:pt>
                <c:pt idx="48">
                  <c:v>61.892450879007235</c:v>
                </c:pt>
                <c:pt idx="49">
                  <c:v>64.270941054808688</c:v>
                </c:pt>
                <c:pt idx="50">
                  <c:v>68.614270941054812</c:v>
                </c:pt>
                <c:pt idx="51">
                  <c:v>74.9741468459152</c:v>
                </c:pt>
                <c:pt idx="52">
                  <c:v>75.542916235780766</c:v>
                </c:pt>
                <c:pt idx="53">
                  <c:v>77.921406411582211</c:v>
                </c:pt>
                <c:pt idx="54">
                  <c:v>77.042399172699064</c:v>
                </c:pt>
                <c:pt idx="55">
                  <c:v>76.421923474663913</c:v>
                </c:pt>
                <c:pt idx="56">
                  <c:v>73.526370217166487</c:v>
                </c:pt>
                <c:pt idx="57">
                  <c:v>70.992761116856258</c:v>
                </c:pt>
                <c:pt idx="58">
                  <c:v>65.770423991726986</c:v>
                </c:pt>
                <c:pt idx="59">
                  <c:v>65.460186142709404</c:v>
                </c:pt>
                <c:pt idx="60">
                  <c:v>61.271975180972078</c:v>
                </c:pt>
                <c:pt idx="61">
                  <c:v>59.617373319544981</c:v>
                </c:pt>
                <c:pt idx="62">
                  <c:v>52.326783867631846</c:v>
                </c:pt>
                <c:pt idx="63">
                  <c:v>50.568769389865565</c:v>
                </c:pt>
                <c:pt idx="64">
                  <c:v>46.535677352637023</c:v>
                </c:pt>
                <c:pt idx="65">
                  <c:v>43.898655635987588</c:v>
                </c:pt>
                <c:pt idx="66">
                  <c:v>42.812823164426057</c:v>
                </c:pt>
                <c:pt idx="67">
                  <c:v>42.34746639089969</c:v>
                </c:pt>
                <c:pt idx="68">
                  <c:v>37.797311271975182</c:v>
                </c:pt>
                <c:pt idx="69">
                  <c:v>37.952430196483967</c:v>
                </c:pt>
                <c:pt idx="70">
                  <c:v>35.41882109617373</c:v>
                </c:pt>
                <c:pt idx="71">
                  <c:v>33.298862461220267</c:v>
                </c:pt>
                <c:pt idx="72">
                  <c:v>31.69596690796277</c:v>
                </c:pt>
                <c:pt idx="73">
                  <c:v>30.351602895553256</c:v>
                </c:pt>
                <c:pt idx="74">
                  <c:v>28.748707342295759</c:v>
                </c:pt>
                <c:pt idx="75">
                  <c:v>28.645294725956568</c:v>
                </c:pt>
                <c:pt idx="76">
                  <c:v>26.83557394002068</c:v>
                </c:pt>
                <c:pt idx="77">
                  <c:v>24.405377456049639</c:v>
                </c:pt>
                <c:pt idx="78">
                  <c:v>22.957600827300929</c:v>
                </c:pt>
                <c:pt idx="79">
                  <c:v>20.785935884177871</c:v>
                </c:pt>
                <c:pt idx="80">
                  <c:v>20.63081695966908</c:v>
                </c:pt>
                <c:pt idx="81">
                  <c:v>18.097207859358843</c:v>
                </c:pt>
                <c:pt idx="82">
                  <c:v>15.925542916235781</c:v>
                </c:pt>
                <c:pt idx="83">
                  <c:v>14.736297828335056</c:v>
                </c:pt>
                <c:pt idx="84">
                  <c:v>13.236814891416753</c:v>
                </c:pt>
                <c:pt idx="85">
                  <c:v>12.306101344364013</c:v>
                </c:pt>
                <c:pt idx="86">
                  <c:v>11.840744570837641</c:v>
                </c:pt>
                <c:pt idx="87">
                  <c:v>11.323681489141675</c:v>
                </c:pt>
                <c:pt idx="88">
                  <c:v>11.582213029989658</c:v>
                </c:pt>
                <c:pt idx="89">
                  <c:v>10.961737331954499</c:v>
                </c:pt>
                <c:pt idx="90">
                  <c:v>9.5656670113753872</c:v>
                </c:pt>
                <c:pt idx="91">
                  <c:v>9.3588417786970002</c:v>
                </c:pt>
                <c:pt idx="92">
                  <c:v>8.8417786970010344</c:v>
                </c:pt>
                <c:pt idx="93">
                  <c:v>8.0661840744570839</c:v>
                </c:pt>
                <c:pt idx="94">
                  <c:v>7.600827300930713</c:v>
                </c:pt>
                <c:pt idx="95">
                  <c:v>6.928645294725956</c:v>
                </c:pt>
                <c:pt idx="96">
                  <c:v>5.7911065149948291</c:v>
                </c:pt>
                <c:pt idx="97">
                  <c:v>5.4808686659772494</c:v>
                </c:pt>
                <c:pt idx="98">
                  <c:v>5.4808686659772494</c:v>
                </c:pt>
                <c:pt idx="99">
                  <c:v>5.0155118924508786</c:v>
                </c:pt>
                <c:pt idx="100">
                  <c:v>4.8086866597724924</c:v>
                </c:pt>
                <c:pt idx="101">
                  <c:v>4.2399172699069281</c:v>
                </c:pt>
                <c:pt idx="102">
                  <c:v>4.1365046535677354</c:v>
                </c:pt>
                <c:pt idx="103">
                  <c:v>3.7228541882109618</c:v>
                </c:pt>
                <c:pt idx="104">
                  <c:v>3.2057911065149947</c:v>
                </c:pt>
                <c:pt idx="105">
                  <c:v>2.688728024819028</c:v>
                </c:pt>
                <c:pt idx="106">
                  <c:v>2.4301964839710446</c:v>
                </c:pt>
                <c:pt idx="107">
                  <c:v>2.2233712512926576</c:v>
                </c:pt>
                <c:pt idx="108">
                  <c:v>2.119958634953464</c:v>
                </c:pt>
                <c:pt idx="109">
                  <c:v>1.8614270941054809</c:v>
                </c:pt>
                <c:pt idx="110">
                  <c:v>1.7580144777662874</c:v>
                </c:pt>
                <c:pt idx="111">
                  <c:v>1.4477766287487073</c:v>
                </c:pt>
                <c:pt idx="112">
                  <c:v>1.2926577042399172</c:v>
                </c:pt>
                <c:pt idx="113">
                  <c:v>1.0858324715615304</c:v>
                </c:pt>
                <c:pt idx="114">
                  <c:v>0.9824198552223371</c:v>
                </c:pt>
                <c:pt idx="115">
                  <c:v>0.9824198552223371</c:v>
                </c:pt>
                <c:pt idx="116">
                  <c:v>0.87900723888314369</c:v>
                </c:pt>
                <c:pt idx="117">
                  <c:v>0.56876938986556358</c:v>
                </c:pt>
                <c:pt idx="118">
                  <c:v>0.46535677352637023</c:v>
                </c:pt>
                <c:pt idx="119">
                  <c:v>0.51706308169596693</c:v>
                </c:pt>
                <c:pt idx="120">
                  <c:v>0.41365046535677352</c:v>
                </c:pt>
                <c:pt idx="121">
                  <c:v>0.46535677352637023</c:v>
                </c:pt>
                <c:pt idx="122">
                  <c:v>0.46535677352637023</c:v>
                </c:pt>
                <c:pt idx="123">
                  <c:v>0.31023784901758011</c:v>
                </c:pt>
                <c:pt idx="124">
                  <c:v>0.36194415718717682</c:v>
                </c:pt>
                <c:pt idx="125">
                  <c:v>0.36194415718717682</c:v>
                </c:pt>
                <c:pt idx="126">
                  <c:v>0.25853154084798347</c:v>
                </c:pt>
                <c:pt idx="127">
                  <c:v>0.41365046535677352</c:v>
                </c:pt>
                <c:pt idx="128">
                  <c:v>0.46535677352637023</c:v>
                </c:pt>
                <c:pt idx="129">
                  <c:v>0.46535677352637023</c:v>
                </c:pt>
                <c:pt idx="130">
                  <c:v>0.67218200620475699</c:v>
                </c:pt>
                <c:pt idx="131">
                  <c:v>0.67218200620475699</c:v>
                </c:pt>
                <c:pt idx="132">
                  <c:v>0.67218200620475699</c:v>
                </c:pt>
                <c:pt idx="133">
                  <c:v>0.67218200620475699</c:v>
                </c:pt>
                <c:pt idx="134">
                  <c:v>0.62047569803516023</c:v>
                </c:pt>
                <c:pt idx="135">
                  <c:v>0.46535677352637023</c:v>
                </c:pt>
                <c:pt idx="136">
                  <c:v>0.51706308169596693</c:v>
                </c:pt>
                <c:pt idx="137">
                  <c:v>0.46535677352637023</c:v>
                </c:pt>
                <c:pt idx="138">
                  <c:v>0.67218200620475699</c:v>
                </c:pt>
                <c:pt idx="139">
                  <c:v>0.67218200620475699</c:v>
                </c:pt>
                <c:pt idx="140">
                  <c:v>0.87900723888314369</c:v>
                </c:pt>
                <c:pt idx="141">
                  <c:v>0.77559462254395029</c:v>
                </c:pt>
                <c:pt idx="142">
                  <c:v>0.72388831437435364</c:v>
                </c:pt>
                <c:pt idx="143">
                  <c:v>0.67218200620475699</c:v>
                </c:pt>
                <c:pt idx="144">
                  <c:v>0.56876938986556358</c:v>
                </c:pt>
                <c:pt idx="145">
                  <c:v>0.31023784901758011</c:v>
                </c:pt>
                <c:pt idx="146">
                  <c:v>0.25853154084798347</c:v>
                </c:pt>
                <c:pt idx="147">
                  <c:v>5.170630816959669E-2</c:v>
                </c:pt>
                <c:pt idx="148">
                  <c:v>5.170630816959669E-2</c:v>
                </c:pt>
                <c:pt idx="149">
                  <c:v>5.170630816959669E-2</c:v>
                </c:pt>
                <c:pt idx="150">
                  <c:v>5.170630816959669E-2</c:v>
                </c:pt>
                <c:pt idx="151">
                  <c:v>0</c:v>
                </c:pt>
                <c:pt idx="152">
                  <c:v>0.20682523267838676</c:v>
                </c:pt>
              </c:numCache>
            </c:numRef>
          </c:val>
          <c:extLst>
            <c:ext xmlns:c16="http://schemas.microsoft.com/office/drawing/2014/chart" uri="{C3380CC4-5D6E-409C-BE32-E72D297353CC}">
              <c16:uniqueId val="{00000000-CD03-423B-A273-CC3ED6970EB9}"/>
            </c:ext>
          </c:extLst>
        </c:ser>
        <c:dLbls>
          <c:showLegendKey val="0"/>
          <c:showVal val="0"/>
          <c:showCatName val="0"/>
          <c:showSerName val="0"/>
          <c:showPercent val="0"/>
          <c:showBubbleSize val="0"/>
        </c:dLbls>
        <c:gapWidth val="219"/>
        <c:overlap val="-27"/>
        <c:axId val="477594208"/>
        <c:axId val="477593224"/>
      </c:barChart>
      <c:lineChart>
        <c:grouping val="stacked"/>
        <c:varyColors val="0"/>
        <c:ser>
          <c:idx val="1"/>
          <c:order val="1"/>
          <c:tx>
            <c:strRef>
              <c:f>Sheet1!$C$1</c:f>
              <c:strCache>
                <c:ptCount val="1"/>
                <c:pt idx="0">
                  <c:v>病床使用率</c:v>
                </c:pt>
              </c:strCache>
            </c:strRef>
          </c:tx>
          <c:spPr>
            <a:ln w="50800" cap="rnd">
              <a:solidFill>
                <a:srgbClr val="FF0000"/>
              </a:solidFill>
              <a:round/>
            </a:ln>
            <a:effectLst/>
          </c:spPr>
          <c:marker>
            <c:symbol val="none"/>
          </c:marker>
          <c:cat>
            <c:numRef>
              <c:f>Sheet1!$A$497:$A$649</c:f>
              <c:numCache>
                <c:formatCode>m/d;@</c:formatCode>
                <c:ptCount val="15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pt idx="83">
                  <c:v>44461</c:v>
                </c:pt>
                <c:pt idx="84">
                  <c:v>44462</c:v>
                </c:pt>
                <c:pt idx="85">
                  <c:v>44463</c:v>
                </c:pt>
                <c:pt idx="86">
                  <c:v>44464</c:v>
                </c:pt>
                <c:pt idx="87">
                  <c:v>44465</c:v>
                </c:pt>
                <c:pt idx="88">
                  <c:v>44466</c:v>
                </c:pt>
                <c:pt idx="89">
                  <c:v>44467</c:v>
                </c:pt>
                <c:pt idx="90">
                  <c:v>44468</c:v>
                </c:pt>
                <c:pt idx="91">
                  <c:v>44469</c:v>
                </c:pt>
                <c:pt idx="92">
                  <c:v>44470</c:v>
                </c:pt>
                <c:pt idx="93">
                  <c:v>44471</c:v>
                </c:pt>
                <c:pt idx="94">
                  <c:v>44472</c:v>
                </c:pt>
                <c:pt idx="95">
                  <c:v>44473</c:v>
                </c:pt>
                <c:pt idx="96">
                  <c:v>44474</c:v>
                </c:pt>
                <c:pt idx="97">
                  <c:v>44475</c:v>
                </c:pt>
                <c:pt idx="98">
                  <c:v>44476</c:v>
                </c:pt>
                <c:pt idx="99">
                  <c:v>44477</c:v>
                </c:pt>
                <c:pt idx="100">
                  <c:v>44478</c:v>
                </c:pt>
                <c:pt idx="101">
                  <c:v>44479</c:v>
                </c:pt>
                <c:pt idx="102">
                  <c:v>44480</c:v>
                </c:pt>
                <c:pt idx="103">
                  <c:v>44481</c:v>
                </c:pt>
                <c:pt idx="104">
                  <c:v>44482</c:v>
                </c:pt>
                <c:pt idx="105">
                  <c:v>44483</c:v>
                </c:pt>
                <c:pt idx="106">
                  <c:v>44484</c:v>
                </c:pt>
                <c:pt idx="107">
                  <c:v>44485</c:v>
                </c:pt>
                <c:pt idx="108">
                  <c:v>44486</c:v>
                </c:pt>
                <c:pt idx="109">
                  <c:v>44487</c:v>
                </c:pt>
                <c:pt idx="110">
                  <c:v>44488</c:v>
                </c:pt>
                <c:pt idx="111">
                  <c:v>44489</c:v>
                </c:pt>
                <c:pt idx="112">
                  <c:v>44490</c:v>
                </c:pt>
                <c:pt idx="113">
                  <c:v>44491</c:v>
                </c:pt>
                <c:pt idx="114">
                  <c:v>44492</c:v>
                </c:pt>
                <c:pt idx="115">
                  <c:v>44493</c:v>
                </c:pt>
                <c:pt idx="116">
                  <c:v>44494</c:v>
                </c:pt>
                <c:pt idx="117">
                  <c:v>44495</c:v>
                </c:pt>
                <c:pt idx="118">
                  <c:v>44496</c:v>
                </c:pt>
                <c:pt idx="119">
                  <c:v>44497</c:v>
                </c:pt>
                <c:pt idx="120">
                  <c:v>44498</c:v>
                </c:pt>
                <c:pt idx="121">
                  <c:v>44499</c:v>
                </c:pt>
                <c:pt idx="122">
                  <c:v>44500</c:v>
                </c:pt>
                <c:pt idx="123">
                  <c:v>44501</c:v>
                </c:pt>
                <c:pt idx="124">
                  <c:v>44502</c:v>
                </c:pt>
                <c:pt idx="125">
                  <c:v>44503</c:v>
                </c:pt>
                <c:pt idx="126">
                  <c:v>44504</c:v>
                </c:pt>
                <c:pt idx="127">
                  <c:v>44505</c:v>
                </c:pt>
                <c:pt idx="128">
                  <c:v>44506</c:v>
                </c:pt>
                <c:pt idx="129">
                  <c:v>44507</c:v>
                </c:pt>
                <c:pt idx="130">
                  <c:v>44508</c:v>
                </c:pt>
                <c:pt idx="131">
                  <c:v>44509</c:v>
                </c:pt>
                <c:pt idx="132">
                  <c:v>44510</c:v>
                </c:pt>
                <c:pt idx="133">
                  <c:v>44511</c:v>
                </c:pt>
                <c:pt idx="134">
                  <c:v>44512</c:v>
                </c:pt>
                <c:pt idx="135">
                  <c:v>44513</c:v>
                </c:pt>
                <c:pt idx="136">
                  <c:v>44514</c:v>
                </c:pt>
                <c:pt idx="137">
                  <c:v>44515</c:v>
                </c:pt>
                <c:pt idx="138">
                  <c:v>44516</c:v>
                </c:pt>
                <c:pt idx="139">
                  <c:v>44517</c:v>
                </c:pt>
                <c:pt idx="140">
                  <c:v>44518</c:v>
                </c:pt>
                <c:pt idx="141">
                  <c:v>44519</c:v>
                </c:pt>
                <c:pt idx="142">
                  <c:v>44520</c:v>
                </c:pt>
                <c:pt idx="143">
                  <c:v>44521</c:v>
                </c:pt>
                <c:pt idx="144">
                  <c:v>44522</c:v>
                </c:pt>
                <c:pt idx="145">
                  <c:v>44523</c:v>
                </c:pt>
                <c:pt idx="146">
                  <c:v>44524</c:v>
                </c:pt>
                <c:pt idx="147">
                  <c:v>44525</c:v>
                </c:pt>
                <c:pt idx="148">
                  <c:v>44526</c:v>
                </c:pt>
                <c:pt idx="149">
                  <c:v>44527</c:v>
                </c:pt>
                <c:pt idx="150">
                  <c:v>44528</c:v>
                </c:pt>
                <c:pt idx="151">
                  <c:v>44529</c:v>
                </c:pt>
                <c:pt idx="152">
                  <c:v>44530</c:v>
                </c:pt>
              </c:numCache>
            </c:numRef>
          </c:cat>
          <c:val>
            <c:numRef>
              <c:f>Sheet1!$C$497:$C$649</c:f>
              <c:numCache>
                <c:formatCode>General</c:formatCode>
                <c:ptCount val="153"/>
                <c:pt idx="0">
                  <c:v>26.5625</c:v>
                </c:pt>
                <c:pt idx="1">
                  <c:v>27.678571428571431</c:v>
                </c:pt>
                <c:pt idx="2">
                  <c:v>28.125</c:v>
                </c:pt>
                <c:pt idx="3">
                  <c:v>28.125</c:v>
                </c:pt>
                <c:pt idx="4">
                  <c:v>24.330357142857142</c:v>
                </c:pt>
                <c:pt idx="5">
                  <c:v>22.767857142857142</c:v>
                </c:pt>
                <c:pt idx="6">
                  <c:v>26.116071428571431</c:v>
                </c:pt>
                <c:pt idx="7">
                  <c:v>25</c:v>
                </c:pt>
                <c:pt idx="8">
                  <c:v>25.223214285714285</c:v>
                </c:pt>
                <c:pt idx="9">
                  <c:v>26.785714285714285</c:v>
                </c:pt>
                <c:pt idx="10">
                  <c:v>28.125</c:v>
                </c:pt>
                <c:pt idx="11">
                  <c:v>27.008928571428569</c:v>
                </c:pt>
                <c:pt idx="12">
                  <c:v>27.008928571428569</c:v>
                </c:pt>
                <c:pt idx="13">
                  <c:v>27.232142857142854</c:v>
                </c:pt>
                <c:pt idx="14">
                  <c:v>27.008928571428569</c:v>
                </c:pt>
                <c:pt idx="15">
                  <c:v>27.232142857142854</c:v>
                </c:pt>
                <c:pt idx="16">
                  <c:v>30.803571428571431</c:v>
                </c:pt>
                <c:pt idx="17">
                  <c:v>31.026785714285715</c:v>
                </c:pt>
                <c:pt idx="18">
                  <c:v>30.133928571428569</c:v>
                </c:pt>
                <c:pt idx="19">
                  <c:v>29.017857142857146</c:v>
                </c:pt>
                <c:pt idx="20">
                  <c:v>31.25</c:v>
                </c:pt>
                <c:pt idx="21">
                  <c:v>33.035714285714285</c:v>
                </c:pt>
                <c:pt idx="22">
                  <c:v>34.151785714285715</c:v>
                </c:pt>
                <c:pt idx="23">
                  <c:v>36.383928571428569</c:v>
                </c:pt>
                <c:pt idx="24">
                  <c:v>37.276785714285715</c:v>
                </c:pt>
                <c:pt idx="25">
                  <c:v>36.383928571428569</c:v>
                </c:pt>
                <c:pt idx="26">
                  <c:v>38.392857142857146</c:v>
                </c:pt>
                <c:pt idx="27">
                  <c:v>39.0625</c:v>
                </c:pt>
                <c:pt idx="28">
                  <c:v>38.839285714285715</c:v>
                </c:pt>
                <c:pt idx="29">
                  <c:v>42.1875</c:v>
                </c:pt>
                <c:pt idx="30">
                  <c:v>43.080357142857146</c:v>
                </c:pt>
                <c:pt idx="31">
                  <c:v>43.973214285714285</c:v>
                </c:pt>
                <c:pt idx="32">
                  <c:v>44.642857142857146</c:v>
                </c:pt>
                <c:pt idx="33">
                  <c:v>45.982142857142854</c:v>
                </c:pt>
                <c:pt idx="34">
                  <c:v>48.214285714285715</c:v>
                </c:pt>
                <c:pt idx="35">
                  <c:v>50.446428571428569</c:v>
                </c:pt>
                <c:pt idx="36">
                  <c:v>52.901785714285708</c:v>
                </c:pt>
                <c:pt idx="37">
                  <c:v>52.678571428571431</c:v>
                </c:pt>
                <c:pt idx="38">
                  <c:v>54.017857142857139</c:v>
                </c:pt>
                <c:pt idx="39">
                  <c:v>56.026785714285708</c:v>
                </c:pt>
                <c:pt idx="40">
                  <c:v>56.473214285714292</c:v>
                </c:pt>
                <c:pt idx="41">
                  <c:v>55.580357142857139</c:v>
                </c:pt>
                <c:pt idx="42">
                  <c:v>55.580357142857139</c:v>
                </c:pt>
                <c:pt idx="43">
                  <c:v>58.258928571428569</c:v>
                </c:pt>
                <c:pt idx="44">
                  <c:v>58.258928571428569</c:v>
                </c:pt>
                <c:pt idx="45">
                  <c:v>59.598214285714292</c:v>
                </c:pt>
                <c:pt idx="46">
                  <c:v>61.383928571428569</c:v>
                </c:pt>
                <c:pt idx="47">
                  <c:v>56.696428571428569</c:v>
                </c:pt>
                <c:pt idx="48">
                  <c:v>57.589285714285708</c:v>
                </c:pt>
                <c:pt idx="49">
                  <c:v>59.151785714285708</c:v>
                </c:pt>
                <c:pt idx="50">
                  <c:v>58.134490238611711</c:v>
                </c:pt>
                <c:pt idx="51">
                  <c:v>56.399132321041215</c:v>
                </c:pt>
                <c:pt idx="52">
                  <c:v>59.869848156182215</c:v>
                </c:pt>
                <c:pt idx="53">
                  <c:v>59.869848156182215</c:v>
                </c:pt>
                <c:pt idx="54">
                  <c:v>62.906724511930591</c:v>
                </c:pt>
                <c:pt idx="55">
                  <c:v>61.388286334056396</c:v>
                </c:pt>
                <c:pt idx="56">
                  <c:v>59.869848156182215</c:v>
                </c:pt>
                <c:pt idx="57">
                  <c:v>60.737527114967463</c:v>
                </c:pt>
                <c:pt idx="58">
                  <c:v>60.737527114967463</c:v>
                </c:pt>
                <c:pt idx="59">
                  <c:v>62.039045553145336</c:v>
                </c:pt>
                <c:pt idx="60">
                  <c:v>60.737527114967463</c:v>
                </c:pt>
                <c:pt idx="61">
                  <c:v>58.568329718004343</c:v>
                </c:pt>
                <c:pt idx="62">
                  <c:v>57.700650759219087</c:v>
                </c:pt>
                <c:pt idx="63">
                  <c:v>58.785249457700651</c:v>
                </c:pt>
                <c:pt idx="64">
                  <c:v>57.26681127982647</c:v>
                </c:pt>
                <c:pt idx="65">
                  <c:v>53.796095444685463</c:v>
                </c:pt>
                <c:pt idx="66">
                  <c:v>55.965292841648598</c:v>
                </c:pt>
                <c:pt idx="67">
                  <c:v>55.531453362255967</c:v>
                </c:pt>
                <c:pt idx="68">
                  <c:v>51.626898047722349</c:v>
                </c:pt>
                <c:pt idx="69">
                  <c:v>52.494577006507591</c:v>
                </c:pt>
                <c:pt idx="70">
                  <c:v>49.475890985324952</c:v>
                </c:pt>
                <c:pt idx="71">
                  <c:v>43.60587002096436</c:v>
                </c:pt>
                <c:pt idx="72">
                  <c:v>44.654088050314463</c:v>
                </c:pt>
                <c:pt idx="73">
                  <c:v>44.234800838574422</c:v>
                </c:pt>
                <c:pt idx="74">
                  <c:v>42.976939203354299</c:v>
                </c:pt>
                <c:pt idx="75">
                  <c:v>42.138364779874216</c:v>
                </c:pt>
                <c:pt idx="76">
                  <c:v>39.622641509433961</c:v>
                </c:pt>
                <c:pt idx="77">
                  <c:v>37.316561844863735</c:v>
                </c:pt>
                <c:pt idx="78">
                  <c:v>37.316561844863735</c:v>
                </c:pt>
                <c:pt idx="79">
                  <c:v>37.526205450733755</c:v>
                </c:pt>
                <c:pt idx="80">
                  <c:v>36.687631027253673</c:v>
                </c:pt>
                <c:pt idx="81">
                  <c:v>36.058700209643604</c:v>
                </c:pt>
                <c:pt idx="82">
                  <c:v>32.494758909853246</c:v>
                </c:pt>
                <c:pt idx="83">
                  <c:v>27.044025157232703</c:v>
                </c:pt>
                <c:pt idx="84">
                  <c:v>28.930817610062892</c:v>
                </c:pt>
                <c:pt idx="85">
                  <c:v>22.851153039832283</c:v>
                </c:pt>
                <c:pt idx="86">
                  <c:v>22.641509433962266</c:v>
                </c:pt>
                <c:pt idx="87">
                  <c:v>23.060796645702304</c:v>
                </c:pt>
                <c:pt idx="88">
                  <c:v>23.060796645702304</c:v>
                </c:pt>
                <c:pt idx="89">
                  <c:v>19.52191235059761</c:v>
                </c:pt>
                <c:pt idx="90">
                  <c:v>19.322709163346612</c:v>
                </c:pt>
                <c:pt idx="91">
                  <c:v>18.725099601593627</c:v>
                </c:pt>
                <c:pt idx="92">
                  <c:v>17.330677290836654</c:v>
                </c:pt>
                <c:pt idx="93">
                  <c:v>16.334661354581673</c:v>
                </c:pt>
                <c:pt idx="94">
                  <c:v>16.135458167330675</c:v>
                </c:pt>
                <c:pt idx="95">
                  <c:v>15.338645418326694</c:v>
                </c:pt>
                <c:pt idx="96">
                  <c:v>14.54183266932271</c:v>
                </c:pt>
                <c:pt idx="97">
                  <c:v>14.143426294820719</c:v>
                </c:pt>
                <c:pt idx="98">
                  <c:v>11.553784860557768</c:v>
                </c:pt>
                <c:pt idx="99">
                  <c:v>10.756972111553784</c:v>
                </c:pt>
                <c:pt idx="100">
                  <c:v>10.358565737051793</c:v>
                </c:pt>
                <c:pt idx="101">
                  <c:v>9.9601593625498008</c:v>
                </c:pt>
                <c:pt idx="102">
                  <c:v>8.5657370517928282</c:v>
                </c:pt>
                <c:pt idx="103">
                  <c:v>8.1673306772908365</c:v>
                </c:pt>
                <c:pt idx="104">
                  <c:v>8.9641434262948216</c:v>
                </c:pt>
                <c:pt idx="105">
                  <c:v>8.1673306772908365</c:v>
                </c:pt>
                <c:pt idx="106">
                  <c:v>6.7729083665338639</c:v>
                </c:pt>
                <c:pt idx="107">
                  <c:v>6.573705179282868</c:v>
                </c:pt>
                <c:pt idx="108">
                  <c:v>6.1752988047808763</c:v>
                </c:pt>
                <c:pt idx="109">
                  <c:v>5.9760956175298805</c:v>
                </c:pt>
                <c:pt idx="110">
                  <c:v>4.7808764940239046</c:v>
                </c:pt>
                <c:pt idx="111">
                  <c:v>4.1832669322709162</c:v>
                </c:pt>
                <c:pt idx="112">
                  <c:v>4.5816733067729087</c:v>
                </c:pt>
                <c:pt idx="113">
                  <c:v>3.9840637450199203</c:v>
                </c:pt>
                <c:pt idx="114">
                  <c:v>4.3824701195219129</c:v>
                </c:pt>
                <c:pt idx="115">
                  <c:v>4.3824701195219129</c:v>
                </c:pt>
                <c:pt idx="116">
                  <c:v>3.5856573705179287</c:v>
                </c:pt>
                <c:pt idx="117">
                  <c:v>2.9880478087649402</c:v>
                </c:pt>
                <c:pt idx="118">
                  <c:v>2.3904382470119523</c:v>
                </c:pt>
                <c:pt idx="119">
                  <c:v>1.9920318725099602</c:v>
                </c:pt>
                <c:pt idx="120">
                  <c:v>2.1912350597609564</c:v>
                </c:pt>
                <c:pt idx="121">
                  <c:v>1.7928286852589643</c:v>
                </c:pt>
                <c:pt idx="122">
                  <c:v>2.1912350597609564</c:v>
                </c:pt>
                <c:pt idx="123">
                  <c:v>1.7928286852589643</c:v>
                </c:pt>
                <c:pt idx="124">
                  <c:v>1.7928286852589643</c:v>
                </c:pt>
                <c:pt idx="125">
                  <c:v>1.9920318725099602</c:v>
                </c:pt>
                <c:pt idx="126">
                  <c:v>1.7928286852589643</c:v>
                </c:pt>
                <c:pt idx="127">
                  <c:v>1.7928286852589643</c:v>
                </c:pt>
                <c:pt idx="128">
                  <c:v>1.593625498007968</c:v>
                </c:pt>
                <c:pt idx="129">
                  <c:v>2.788844621513944</c:v>
                </c:pt>
                <c:pt idx="130">
                  <c:v>2.3904382470119523</c:v>
                </c:pt>
                <c:pt idx="131">
                  <c:v>1.9920318725099602</c:v>
                </c:pt>
                <c:pt idx="132">
                  <c:v>2.3904382470119523</c:v>
                </c:pt>
                <c:pt idx="133">
                  <c:v>2.1912350597609564</c:v>
                </c:pt>
                <c:pt idx="134">
                  <c:v>2.1912350597609564</c:v>
                </c:pt>
                <c:pt idx="135">
                  <c:v>2.5896414342629481</c:v>
                </c:pt>
                <c:pt idx="136">
                  <c:v>2.5896414342629481</c:v>
                </c:pt>
                <c:pt idx="137">
                  <c:v>1.1952191235059761</c:v>
                </c:pt>
                <c:pt idx="138">
                  <c:v>0.99601593625498008</c:v>
                </c:pt>
                <c:pt idx="139">
                  <c:v>1.1952191235059761</c:v>
                </c:pt>
                <c:pt idx="140">
                  <c:v>2.3904382470119523</c:v>
                </c:pt>
                <c:pt idx="141">
                  <c:v>2.3904382470119523</c:v>
                </c:pt>
                <c:pt idx="142">
                  <c:v>1.9920318725099602</c:v>
                </c:pt>
                <c:pt idx="143">
                  <c:v>1.9920318725099602</c:v>
                </c:pt>
                <c:pt idx="144">
                  <c:v>1.9920318725099602</c:v>
                </c:pt>
                <c:pt idx="145">
                  <c:v>2.1912350597609564</c:v>
                </c:pt>
                <c:pt idx="146">
                  <c:v>1.9920318725099602</c:v>
                </c:pt>
                <c:pt idx="147">
                  <c:v>1.7928286852589643</c:v>
                </c:pt>
                <c:pt idx="148">
                  <c:v>0.59760956175298807</c:v>
                </c:pt>
                <c:pt idx="149">
                  <c:v>0.59760956175298807</c:v>
                </c:pt>
                <c:pt idx="150">
                  <c:v>0.59760956175298807</c:v>
                </c:pt>
                <c:pt idx="151">
                  <c:v>0.39840637450199201</c:v>
                </c:pt>
                <c:pt idx="152">
                  <c:v>0.37523452157598497</c:v>
                </c:pt>
              </c:numCache>
            </c:numRef>
          </c:val>
          <c:smooth val="0"/>
          <c:extLst>
            <c:ext xmlns:c16="http://schemas.microsoft.com/office/drawing/2014/chart" uri="{C3380CC4-5D6E-409C-BE32-E72D297353CC}">
              <c16:uniqueId val="{00000001-CD03-423B-A273-CC3ED6970EB9}"/>
            </c:ext>
          </c:extLst>
        </c:ser>
        <c:dLbls>
          <c:showLegendKey val="0"/>
          <c:showVal val="0"/>
          <c:showCatName val="0"/>
          <c:showSerName val="0"/>
          <c:showPercent val="0"/>
          <c:showBubbleSize val="0"/>
        </c:dLbls>
        <c:marker val="1"/>
        <c:smooth val="0"/>
        <c:axId val="427301576"/>
        <c:axId val="427304856"/>
      </c:lineChart>
      <c:dateAx>
        <c:axId val="477594208"/>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3224"/>
        <c:crosses val="autoZero"/>
        <c:auto val="0"/>
        <c:lblOffset val="100"/>
        <c:baseTimeUnit val="days"/>
        <c:majorUnit val="1"/>
        <c:majorTimeUnit val="months"/>
      </c:dateAx>
      <c:valAx>
        <c:axId val="477593224"/>
        <c:scaling>
          <c:orientation val="minMax"/>
          <c:max val="120"/>
          <c:min val="0"/>
        </c:scaling>
        <c:delete val="0"/>
        <c:axPos val="l"/>
        <c:majorGridlines>
          <c:spPr>
            <a:ln w="9525" cap="flat" cmpd="sng" algn="ctr">
              <a:noFill/>
              <a:round/>
            </a:ln>
            <a:effectLst/>
          </c:spPr>
        </c:majorGridlines>
        <c:minorGridlines>
          <c:spPr>
            <a:ln w="22225" cap="flat" cmpd="sng" algn="ctr">
              <a:solidFill>
                <a:schemeClr val="tx1"/>
              </a:solidFill>
              <a:round/>
            </a:ln>
            <a:effectLst/>
          </c:spPr>
        </c:min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4208"/>
        <c:crosses val="autoZero"/>
        <c:crossBetween val="between"/>
        <c:majorUnit val="10"/>
        <c:minorUnit val="10"/>
      </c:valAx>
      <c:valAx>
        <c:axId val="427304856"/>
        <c:scaling>
          <c:orientation val="minMax"/>
          <c:max val="80"/>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27301576"/>
        <c:crosses val="max"/>
        <c:crossBetween val="between"/>
      </c:valAx>
      <c:dateAx>
        <c:axId val="427301576"/>
        <c:scaling>
          <c:orientation val="minMax"/>
        </c:scaling>
        <c:delete val="1"/>
        <c:axPos val="b"/>
        <c:numFmt formatCode="m/d;@" sourceLinked="1"/>
        <c:majorTickMark val="out"/>
        <c:minorTickMark val="none"/>
        <c:tickLblPos val="nextTo"/>
        <c:crossAx val="427304856"/>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57130358705162E-2"/>
          <c:y val="0.37565460395860456"/>
          <c:w val="0.92685192475940503"/>
          <c:h val="0.53031136660554201"/>
        </c:manualLayout>
      </c:layout>
      <c:areaChart>
        <c:grouping val="standard"/>
        <c:varyColors val="0"/>
        <c:ser>
          <c:idx val="0"/>
          <c:order val="0"/>
          <c:tx>
            <c:strRef>
              <c:f>Sheet1!$B$1</c:f>
              <c:strCache>
                <c:ptCount val="1"/>
                <c:pt idx="0">
                  <c:v>7日間
累積
陽性数</c:v>
                </c:pt>
              </c:strCache>
            </c:strRef>
          </c:tx>
          <c:spPr>
            <a:solidFill>
              <a:schemeClr val="accent1"/>
            </a:solidFill>
            <a:ln>
              <a:solidFill>
                <a:srgbClr val="0070C0"/>
              </a:solidFill>
            </a:ln>
            <a:effectLst/>
          </c:spPr>
          <c:cat>
            <c:numRef>
              <c:f>Sheet1!$A$497:$A$649</c:f>
              <c:numCache>
                <c:formatCode>m/d;@</c:formatCode>
                <c:ptCount val="15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pt idx="83">
                  <c:v>44461</c:v>
                </c:pt>
                <c:pt idx="84">
                  <c:v>44462</c:v>
                </c:pt>
                <c:pt idx="85">
                  <c:v>44463</c:v>
                </c:pt>
                <c:pt idx="86">
                  <c:v>44464</c:v>
                </c:pt>
                <c:pt idx="87">
                  <c:v>44465</c:v>
                </c:pt>
                <c:pt idx="88">
                  <c:v>44466</c:v>
                </c:pt>
                <c:pt idx="89">
                  <c:v>44467</c:v>
                </c:pt>
                <c:pt idx="90">
                  <c:v>44468</c:v>
                </c:pt>
                <c:pt idx="91">
                  <c:v>44469</c:v>
                </c:pt>
                <c:pt idx="92">
                  <c:v>44470</c:v>
                </c:pt>
                <c:pt idx="93">
                  <c:v>44471</c:v>
                </c:pt>
                <c:pt idx="94">
                  <c:v>44472</c:v>
                </c:pt>
                <c:pt idx="95">
                  <c:v>44473</c:v>
                </c:pt>
                <c:pt idx="96">
                  <c:v>44474</c:v>
                </c:pt>
                <c:pt idx="97">
                  <c:v>44475</c:v>
                </c:pt>
                <c:pt idx="98">
                  <c:v>44476</c:v>
                </c:pt>
                <c:pt idx="99">
                  <c:v>44477</c:v>
                </c:pt>
                <c:pt idx="100">
                  <c:v>44478</c:v>
                </c:pt>
                <c:pt idx="101">
                  <c:v>44479</c:v>
                </c:pt>
                <c:pt idx="102">
                  <c:v>44480</c:v>
                </c:pt>
                <c:pt idx="103">
                  <c:v>44481</c:v>
                </c:pt>
                <c:pt idx="104">
                  <c:v>44482</c:v>
                </c:pt>
                <c:pt idx="105">
                  <c:v>44483</c:v>
                </c:pt>
                <c:pt idx="106">
                  <c:v>44484</c:v>
                </c:pt>
                <c:pt idx="107">
                  <c:v>44485</c:v>
                </c:pt>
                <c:pt idx="108">
                  <c:v>44486</c:v>
                </c:pt>
                <c:pt idx="109">
                  <c:v>44487</c:v>
                </c:pt>
                <c:pt idx="110">
                  <c:v>44488</c:v>
                </c:pt>
                <c:pt idx="111">
                  <c:v>44489</c:v>
                </c:pt>
                <c:pt idx="112">
                  <c:v>44490</c:v>
                </c:pt>
                <c:pt idx="113">
                  <c:v>44491</c:v>
                </c:pt>
                <c:pt idx="114">
                  <c:v>44492</c:v>
                </c:pt>
                <c:pt idx="115">
                  <c:v>44493</c:v>
                </c:pt>
                <c:pt idx="116">
                  <c:v>44494</c:v>
                </c:pt>
                <c:pt idx="117">
                  <c:v>44495</c:v>
                </c:pt>
                <c:pt idx="118">
                  <c:v>44496</c:v>
                </c:pt>
                <c:pt idx="119">
                  <c:v>44497</c:v>
                </c:pt>
                <c:pt idx="120">
                  <c:v>44498</c:v>
                </c:pt>
                <c:pt idx="121">
                  <c:v>44499</c:v>
                </c:pt>
                <c:pt idx="122">
                  <c:v>44500</c:v>
                </c:pt>
                <c:pt idx="123">
                  <c:v>44501</c:v>
                </c:pt>
                <c:pt idx="124">
                  <c:v>44502</c:v>
                </c:pt>
                <c:pt idx="125">
                  <c:v>44503</c:v>
                </c:pt>
                <c:pt idx="126">
                  <c:v>44504</c:v>
                </c:pt>
                <c:pt idx="127">
                  <c:v>44505</c:v>
                </c:pt>
                <c:pt idx="128">
                  <c:v>44506</c:v>
                </c:pt>
                <c:pt idx="129">
                  <c:v>44507</c:v>
                </c:pt>
                <c:pt idx="130">
                  <c:v>44508</c:v>
                </c:pt>
                <c:pt idx="131">
                  <c:v>44509</c:v>
                </c:pt>
                <c:pt idx="132">
                  <c:v>44510</c:v>
                </c:pt>
                <c:pt idx="133">
                  <c:v>44511</c:v>
                </c:pt>
                <c:pt idx="134">
                  <c:v>44512</c:v>
                </c:pt>
                <c:pt idx="135">
                  <c:v>44513</c:v>
                </c:pt>
                <c:pt idx="136">
                  <c:v>44514</c:v>
                </c:pt>
                <c:pt idx="137">
                  <c:v>44515</c:v>
                </c:pt>
                <c:pt idx="138">
                  <c:v>44516</c:v>
                </c:pt>
                <c:pt idx="139">
                  <c:v>44517</c:v>
                </c:pt>
                <c:pt idx="140">
                  <c:v>44518</c:v>
                </c:pt>
                <c:pt idx="141">
                  <c:v>44519</c:v>
                </c:pt>
                <c:pt idx="142">
                  <c:v>44520</c:v>
                </c:pt>
                <c:pt idx="143">
                  <c:v>44521</c:v>
                </c:pt>
                <c:pt idx="144">
                  <c:v>44522</c:v>
                </c:pt>
                <c:pt idx="145">
                  <c:v>44523</c:v>
                </c:pt>
                <c:pt idx="146">
                  <c:v>44524</c:v>
                </c:pt>
                <c:pt idx="147">
                  <c:v>44525</c:v>
                </c:pt>
                <c:pt idx="148">
                  <c:v>44526</c:v>
                </c:pt>
                <c:pt idx="149">
                  <c:v>44527</c:v>
                </c:pt>
                <c:pt idx="150">
                  <c:v>44528</c:v>
                </c:pt>
                <c:pt idx="151">
                  <c:v>44529</c:v>
                </c:pt>
                <c:pt idx="152">
                  <c:v>44530</c:v>
                </c:pt>
              </c:numCache>
            </c:numRef>
          </c:cat>
          <c:val>
            <c:numRef>
              <c:f>Sheet1!$B$497:$B$649</c:f>
              <c:numCache>
                <c:formatCode>General</c:formatCode>
                <c:ptCount val="153"/>
                <c:pt idx="0">
                  <c:v>183</c:v>
                </c:pt>
                <c:pt idx="1">
                  <c:v>180</c:v>
                </c:pt>
                <c:pt idx="2">
                  <c:v>174</c:v>
                </c:pt>
                <c:pt idx="3">
                  <c:v>160</c:v>
                </c:pt>
                <c:pt idx="4">
                  <c:v>150</c:v>
                </c:pt>
                <c:pt idx="5">
                  <c:v>156</c:v>
                </c:pt>
                <c:pt idx="6">
                  <c:v>147</c:v>
                </c:pt>
                <c:pt idx="7">
                  <c:v>130</c:v>
                </c:pt>
                <c:pt idx="8">
                  <c:v>125</c:v>
                </c:pt>
                <c:pt idx="9">
                  <c:v>120</c:v>
                </c:pt>
                <c:pt idx="10">
                  <c:v>119</c:v>
                </c:pt>
                <c:pt idx="11">
                  <c:v>131</c:v>
                </c:pt>
                <c:pt idx="12">
                  <c:v>123</c:v>
                </c:pt>
                <c:pt idx="13">
                  <c:v>121</c:v>
                </c:pt>
                <c:pt idx="14">
                  <c:v>124</c:v>
                </c:pt>
                <c:pt idx="15">
                  <c:v>142</c:v>
                </c:pt>
                <c:pt idx="16">
                  <c:v>155</c:v>
                </c:pt>
                <c:pt idx="17">
                  <c:v>160</c:v>
                </c:pt>
                <c:pt idx="18">
                  <c:v>155</c:v>
                </c:pt>
                <c:pt idx="19">
                  <c:v>170</c:v>
                </c:pt>
                <c:pt idx="20">
                  <c:v>194</c:v>
                </c:pt>
                <c:pt idx="21">
                  <c:v>203</c:v>
                </c:pt>
                <c:pt idx="22">
                  <c:v>206</c:v>
                </c:pt>
                <c:pt idx="23">
                  <c:v>223</c:v>
                </c:pt>
                <c:pt idx="24">
                  <c:v>248</c:v>
                </c:pt>
                <c:pt idx="25">
                  <c:v>316</c:v>
                </c:pt>
                <c:pt idx="26">
                  <c:v>397</c:v>
                </c:pt>
                <c:pt idx="27">
                  <c:v>455</c:v>
                </c:pt>
                <c:pt idx="28">
                  <c:v>583</c:v>
                </c:pt>
                <c:pt idx="29">
                  <c:v>685</c:v>
                </c:pt>
                <c:pt idx="30">
                  <c:v>758</c:v>
                </c:pt>
                <c:pt idx="31">
                  <c:v>786</c:v>
                </c:pt>
                <c:pt idx="32">
                  <c:v>827</c:v>
                </c:pt>
                <c:pt idx="33">
                  <c:v>840</c:v>
                </c:pt>
                <c:pt idx="34">
                  <c:v>913</c:v>
                </c:pt>
                <c:pt idx="35">
                  <c:v>922</c:v>
                </c:pt>
                <c:pt idx="36">
                  <c:v>939</c:v>
                </c:pt>
                <c:pt idx="37">
                  <c:v>940</c:v>
                </c:pt>
                <c:pt idx="38">
                  <c:v>963</c:v>
                </c:pt>
                <c:pt idx="39">
                  <c:v>914</c:v>
                </c:pt>
                <c:pt idx="40">
                  <c:v>943</c:v>
                </c:pt>
                <c:pt idx="41">
                  <c:v>956</c:v>
                </c:pt>
                <c:pt idx="42">
                  <c:v>979</c:v>
                </c:pt>
                <c:pt idx="43">
                  <c:v>980</c:v>
                </c:pt>
                <c:pt idx="44">
                  <c:v>998</c:v>
                </c:pt>
                <c:pt idx="45">
                  <c:v>988</c:v>
                </c:pt>
                <c:pt idx="46">
                  <c:v>1047</c:v>
                </c:pt>
                <c:pt idx="47">
                  <c:v>1121</c:v>
                </c:pt>
                <c:pt idx="48">
                  <c:v>1197</c:v>
                </c:pt>
                <c:pt idx="49">
                  <c:v>1243</c:v>
                </c:pt>
                <c:pt idx="50">
                  <c:v>1327</c:v>
                </c:pt>
                <c:pt idx="51">
                  <c:v>1450</c:v>
                </c:pt>
                <c:pt idx="52">
                  <c:v>1461</c:v>
                </c:pt>
                <c:pt idx="53">
                  <c:v>1507</c:v>
                </c:pt>
                <c:pt idx="54">
                  <c:v>1490</c:v>
                </c:pt>
                <c:pt idx="55">
                  <c:v>1478</c:v>
                </c:pt>
                <c:pt idx="56">
                  <c:v>1422</c:v>
                </c:pt>
                <c:pt idx="57">
                  <c:v>1373</c:v>
                </c:pt>
                <c:pt idx="58">
                  <c:v>1272</c:v>
                </c:pt>
                <c:pt idx="59">
                  <c:v>1266</c:v>
                </c:pt>
                <c:pt idx="60">
                  <c:v>1185</c:v>
                </c:pt>
                <c:pt idx="61">
                  <c:v>1153</c:v>
                </c:pt>
                <c:pt idx="62">
                  <c:v>1012</c:v>
                </c:pt>
                <c:pt idx="63">
                  <c:v>978</c:v>
                </c:pt>
                <c:pt idx="64">
                  <c:v>900</c:v>
                </c:pt>
                <c:pt idx="65">
                  <c:v>849</c:v>
                </c:pt>
                <c:pt idx="66">
                  <c:v>828</c:v>
                </c:pt>
                <c:pt idx="67">
                  <c:v>819</c:v>
                </c:pt>
                <c:pt idx="68">
                  <c:v>731</c:v>
                </c:pt>
                <c:pt idx="69">
                  <c:v>734</c:v>
                </c:pt>
                <c:pt idx="70">
                  <c:v>685</c:v>
                </c:pt>
                <c:pt idx="71">
                  <c:v>644</c:v>
                </c:pt>
                <c:pt idx="72">
                  <c:v>613</c:v>
                </c:pt>
                <c:pt idx="73">
                  <c:v>587</c:v>
                </c:pt>
                <c:pt idx="74">
                  <c:v>556</c:v>
                </c:pt>
                <c:pt idx="75">
                  <c:v>554</c:v>
                </c:pt>
                <c:pt idx="76">
                  <c:v>519</c:v>
                </c:pt>
                <c:pt idx="77">
                  <c:v>472</c:v>
                </c:pt>
                <c:pt idx="78">
                  <c:v>444</c:v>
                </c:pt>
                <c:pt idx="79">
                  <c:v>402</c:v>
                </c:pt>
                <c:pt idx="80">
                  <c:v>399</c:v>
                </c:pt>
                <c:pt idx="81">
                  <c:v>350</c:v>
                </c:pt>
                <c:pt idx="82">
                  <c:v>308</c:v>
                </c:pt>
                <c:pt idx="83">
                  <c:v>285</c:v>
                </c:pt>
                <c:pt idx="84">
                  <c:v>256</c:v>
                </c:pt>
                <c:pt idx="85">
                  <c:v>238</c:v>
                </c:pt>
                <c:pt idx="86">
                  <c:v>229</c:v>
                </c:pt>
                <c:pt idx="87">
                  <c:v>219</c:v>
                </c:pt>
                <c:pt idx="88">
                  <c:v>224</c:v>
                </c:pt>
                <c:pt idx="89">
                  <c:v>212</c:v>
                </c:pt>
                <c:pt idx="90">
                  <c:v>185</c:v>
                </c:pt>
                <c:pt idx="91">
                  <c:v>181</c:v>
                </c:pt>
                <c:pt idx="92">
                  <c:v>171</c:v>
                </c:pt>
                <c:pt idx="93">
                  <c:v>156</c:v>
                </c:pt>
                <c:pt idx="94">
                  <c:v>147</c:v>
                </c:pt>
                <c:pt idx="95">
                  <c:v>134</c:v>
                </c:pt>
                <c:pt idx="96">
                  <c:v>112</c:v>
                </c:pt>
                <c:pt idx="97">
                  <c:v>106</c:v>
                </c:pt>
                <c:pt idx="98">
                  <c:v>106</c:v>
                </c:pt>
                <c:pt idx="99">
                  <c:v>97</c:v>
                </c:pt>
                <c:pt idx="100">
                  <c:v>93</c:v>
                </c:pt>
                <c:pt idx="101">
                  <c:v>82</c:v>
                </c:pt>
                <c:pt idx="102">
                  <c:v>80</c:v>
                </c:pt>
                <c:pt idx="103">
                  <c:v>72</c:v>
                </c:pt>
                <c:pt idx="104">
                  <c:v>62</c:v>
                </c:pt>
                <c:pt idx="105">
                  <c:v>52</c:v>
                </c:pt>
                <c:pt idx="106">
                  <c:v>47</c:v>
                </c:pt>
                <c:pt idx="107">
                  <c:v>43</c:v>
                </c:pt>
                <c:pt idx="108">
                  <c:v>41</c:v>
                </c:pt>
                <c:pt idx="109">
                  <c:v>36</c:v>
                </c:pt>
                <c:pt idx="110">
                  <c:v>34</c:v>
                </c:pt>
                <c:pt idx="111">
                  <c:v>28</c:v>
                </c:pt>
                <c:pt idx="112">
                  <c:v>25</c:v>
                </c:pt>
                <c:pt idx="113">
                  <c:v>21</c:v>
                </c:pt>
                <c:pt idx="114">
                  <c:v>19</c:v>
                </c:pt>
                <c:pt idx="115">
                  <c:v>19</c:v>
                </c:pt>
                <c:pt idx="116">
                  <c:v>17</c:v>
                </c:pt>
                <c:pt idx="117">
                  <c:v>11</c:v>
                </c:pt>
                <c:pt idx="118">
                  <c:v>9</c:v>
                </c:pt>
                <c:pt idx="119">
                  <c:v>10</c:v>
                </c:pt>
                <c:pt idx="120">
                  <c:v>8</c:v>
                </c:pt>
                <c:pt idx="121">
                  <c:v>9</c:v>
                </c:pt>
                <c:pt idx="122">
                  <c:v>9</c:v>
                </c:pt>
                <c:pt idx="123">
                  <c:v>6</c:v>
                </c:pt>
                <c:pt idx="124">
                  <c:v>7</c:v>
                </c:pt>
                <c:pt idx="125">
                  <c:v>7</c:v>
                </c:pt>
                <c:pt idx="126">
                  <c:v>5</c:v>
                </c:pt>
                <c:pt idx="127">
                  <c:v>8</c:v>
                </c:pt>
                <c:pt idx="128">
                  <c:v>9</c:v>
                </c:pt>
                <c:pt idx="129">
                  <c:v>9</c:v>
                </c:pt>
                <c:pt idx="130">
                  <c:v>13</c:v>
                </c:pt>
                <c:pt idx="131">
                  <c:v>13</c:v>
                </c:pt>
                <c:pt idx="132">
                  <c:v>13</c:v>
                </c:pt>
                <c:pt idx="133">
                  <c:v>13</c:v>
                </c:pt>
                <c:pt idx="134">
                  <c:v>12</c:v>
                </c:pt>
                <c:pt idx="135">
                  <c:v>9</c:v>
                </c:pt>
                <c:pt idx="136">
                  <c:v>10</c:v>
                </c:pt>
                <c:pt idx="137">
                  <c:v>9</c:v>
                </c:pt>
                <c:pt idx="138">
                  <c:v>13</c:v>
                </c:pt>
                <c:pt idx="139">
                  <c:v>13</c:v>
                </c:pt>
                <c:pt idx="140">
                  <c:v>17</c:v>
                </c:pt>
                <c:pt idx="141">
                  <c:v>15</c:v>
                </c:pt>
                <c:pt idx="142">
                  <c:v>14</c:v>
                </c:pt>
                <c:pt idx="143">
                  <c:v>13</c:v>
                </c:pt>
                <c:pt idx="144">
                  <c:v>11</c:v>
                </c:pt>
                <c:pt idx="145">
                  <c:v>6</c:v>
                </c:pt>
                <c:pt idx="146">
                  <c:v>5</c:v>
                </c:pt>
                <c:pt idx="147">
                  <c:v>1</c:v>
                </c:pt>
                <c:pt idx="148">
                  <c:v>1</c:v>
                </c:pt>
                <c:pt idx="149">
                  <c:v>1</c:v>
                </c:pt>
                <c:pt idx="150">
                  <c:v>1</c:v>
                </c:pt>
                <c:pt idx="151">
                  <c:v>0</c:v>
                </c:pt>
                <c:pt idx="152">
                  <c:v>4</c:v>
                </c:pt>
              </c:numCache>
            </c:numRef>
          </c:val>
          <c:extLst>
            <c:ext xmlns:c16="http://schemas.microsoft.com/office/drawing/2014/chart" uri="{C3380CC4-5D6E-409C-BE32-E72D297353CC}">
              <c16:uniqueId val="{00000000-F877-4C21-A678-89B6A286CFC4}"/>
            </c:ext>
          </c:extLst>
        </c:ser>
        <c:ser>
          <c:idx val="1"/>
          <c:order val="1"/>
          <c:tx>
            <c:strRef>
              <c:f>Sheet1!$C$1</c:f>
              <c:strCache>
                <c:ptCount val="1"/>
                <c:pt idx="0">
                  <c:v>経路不明
者数</c:v>
                </c:pt>
              </c:strCache>
            </c:strRef>
          </c:tx>
          <c:spPr>
            <a:solidFill>
              <a:schemeClr val="accent2"/>
            </a:solidFill>
            <a:ln>
              <a:solidFill>
                <a:srgbClr val="FF0000"/>
              </a:solidFill>
            </a:ln>
            <a:effectLst/>
          </c:spPr>
          <c:cat>
            <c:numRef>
              <c:f>Sheet1!$A$497:$A$649</c:f>
              <c:numCache>
                <c:formatCode>m/d;@</c:formatCode>
                <c:ptCount val="153"/>
                <c:pt idx="0">
                  <c:v>44378</c:v>
                </c:pt>
                <c:pt idx="1">
                  <c:v>44379</c:v>
                </c:pt>
                <c:pt idx="2">
                  <c:v>44380</c:v>
                </c:pt>
                <c:pt idx="3">
                  <c:v>44381</c:v>
                </c:pt>
                <c:pt idx="4">
                  <c:v>44382</c:v>
                </c:pt>
                <c:pt idx="5">
                  <c:v>44383</c:v>
                </c:pt>
                <c:pt idx="6">
                  <c:v>44384</c:v>
                </c:pt>
                <c:pt idx="7">
                  <c:v>44385</c:v>
                </c:pt>
                <c:pt idx="8">
                  <c:v>44386</c:v>
                </c:pt>
                <c:pt idx="9">
                  <c:v>44387</c:v>
                </c:pt>
                <c:pt idx="10">
                  <c:v>44388</c:v>
                </c:pt>
                <c:pt idx="11">
                  <c:v>44389</c:v>
                </c:pt>
                <c:pt idx="12">
                  <c:v>44390</c:v>
                </c:pt>
                <c:pt idx="13">
                  <c:v>44391</c:v>
                </c:pt>
                <c:pt idx="14">
                  <c:v>44392</c:v>
                </c:pt>
                <c:pt idx="15">
                  <c:v>44393</c:v>
                </c:pt>
                <c:pt idx="16">
                  <c:v>44394</c:v>
                </c:pt>
                <c:pt idx="17">
                  <c:v>44395</c:v>
                </c:pt>
                <c:pt idx="18">
                  <c:v>44396</c:v>
                </c:pt>
                <c:pt idx="19">
                  <c:v>44397</c:v>
                </c:pt>
                <c:pt idx="20">
                  <c:v>44398</c:v>
                </c:pt>
                <c:pt idx="21">
                  <c:v>44399</c:v>
                </c:pt>
                <c:pt idx="22">
                  <c:v>44400</c:v>
                </c:pt>
                <c:pt idx="23">
                  <c:v>44401</c:v>
                </c:pt>
                <c:pt idx="24">
                  <c:v>44402</c:v>
                </c:pt>
                <c:pt idx="25">
                  <c:v>44403</c:v>
                </c:pt>
                <c:pt idx="26">
                  <c:v>44404</c:v>
                </c:pt>
                <c:pt idx="27">
                  <c:v>44405</c:v>
                </c:pt>
                <c:pt idx="28">
                  <c:v>44406</c:v>
                </c:pt>
                <c:pt idx="29">
                  <c:v>44407</c:v>
                </c:pt>
                <c:pt idx="30">
                  <c:v>44408</c:v>
                </c:pt>
                <c:pt idx="31">
                  <c:v>44409</c:v>
                </c:pt>
                <c:pt idx="32">
                  <c:v>44410</c:v>
                </c:pt>
                <c:pt idx="33">
                  <c:v>44411</c:v>
                </c:pt>
                <c:pt idx="34">
                  <c:v>44412</c:v>
                </c:pt>
                <c:pt idx="35">
                  <c:v>44413</c:v>
                </c:pt>
                <c:pt idx="36">
                  <c:v>44414</c:v>
                </c:pt>
                <c:pt idx="37">
                  <c:v>44415</c:v>
                </c:pt>
                <c:pt idx="38">
                  <c:v>44416</c:v>
                </c:pt>
                <c:pt idx="39">
                  <c:v>44417</c:v>
                </c:pt>
                <c:pt idx="40">
                  <c:v>44418</c:v>
                </c:pt>
                <c:pt idx="41">
                  <c:v>44419</c:v>
                </c:pt>
                <c:pt idx="42">
                  <c:v>44420</c:v>
                </c:pt>
                <c:pt idx="43">
                  <c:v>44421</c:v>
                </c:pt>
                <c:pt idx="44">
                  <c:v>44422</c:v>
                </c:pt>
                <c:pt idx="45">
                  <c:v>44423</c:v>
                </c:pt>
                <c:pt idx="46">
                  <c:v>44424</c:v>
                </c:pt>
                <c:pt idx="47">
                  <c:v>44425</c:v>
                </c:pt>
                <c:pt idx="48">
                  <c:v>44426</c:v>
                </c:pt>
                <c:pt idx="49">
                  <c:v>44427</c:v>
                </c:pt>
                <c:pt idx="50">
                  <c:v>44428</c:v>
                </c:pt>
                <c:pt idx="51">
                  <c:v>44429</c:v>
                </c:pt>
                <c:pt idx="52">
                  <c:v>44430</c:v>
                </c:pt>
                <c:pt idx="53">
                  <c:v>44431</c:v>
                </c:pt>
                <c:pt idx="54">
                  <c:v>44432</c:v>
                </c:pt>
                <c:pt idx="55">
                  <c:v>44433</c:v>
                </c:pt>
                <c:pt idx="56">
                  <c:v>44434</c:v>
                </c:pt>
                <c:pt idx="57">
                  <c:v>44435</c:v>
                </c:pt>
                <c:pt idx="58">
                  <c:v>44436</c:v>
                </c:pt>
                <c:pt idx="59">
                  <c:v>44437</c:v>
                </c:pt>
                <c:pt idx="60">
                  <c:v>44438</c:v>
                </c:pt>
                <c:pt idx="61">
                  <c:v>44439</c:v>
                </c:pt>
                <c:pt idx="62">
                  <c:v>44440</c:v>
                </c:pt>
                <c:pt idx="63">
                  <c:v>44441</c:v>
                </c:pt>
                <c:pt idx="64">
                  <c:v>44442</c:v>
                </c:pt>
                <c:pt idx="65">
                  <c:v>44443</c:v>
                </c:pt>
                <c:pt idx="66">
                  <c:v>44444</c:v>
                </c:pt>
                <c:pt idx="67">
                  <c:v>44445</c:v>
                </c:pt>
                <c:pt idx="68">
                  <c:v>44446</c:v>
                </c:pt>
                <c:pt idx="69">
                  <c:v>44447</c:v>
                </c:pt>
                <c:pt idx="70">
                  <c:v>44448</c:v>
                </c:pt>
                <c:pt idx="71">
                  <c:v>44449</c:v>
                </c:pt>
                <c:pt idx="72">
                  <c:v>44450</c:v>
                </c:pt>
                <c:pt idx="73">
                  <c:v>44451</c:v>
                </c:pt>
                <c:pt idx="74">
                  <c:v>44452</c:v>
                </c:pt>
                <c:pt idx="75">
                  <c:v>44453</c:v>
                </c:pt>
                <c:pt idx="76">
                  <c:v>44454</c:v>
                </c:pt>
                <c:pt idx="77">
                  <c:v>44455</c:v>
                </c:pt>
                <c:pt idx="78">
                  <c:v>44456</c:v>
                </c:pt>
                <c:pt idx="79">
                  <c:v>44457</c:v>
                </c:pt>
                <c:pt idx="80">
                  <c:v>44458</c:v>
                </c:pt>
                <c:pt idx="81">
                  <c:v>44459</c:v>
                </c:pt>
                <c:pt idx="82">
                  <c:v>44460</c:v>
                </c:pt>
                <c:pt idx="83">
                  <c:v>44461</c:v>
                </c:pt>
                <c:pt idx="84">
                  <c:v>44462</c:v>
                </c:pt>
                <c:pt idx="85">
                  <c:v>44463</c:v>
                </c:pt>
                <c:pt idx="86">
                  <c:v>44464</c:v>
                </c:pt>
                <c:pt idx="87">
                  <c:v>44465</c:v>
                </c:pt>
                <c:pt idx="88">
                  <c:v>44466</c:v>
                </c:pt>
                <c:pt idx="89">
                  <c:v>44467</c:v>
                </c:pt>
                <c:pt idx="90">
                  <c:v>44468</c:v>
                </c:pt>
                <c:pt idx="91">
                  <c:v>44469</c:v>
                </c:pt>
                <c:pt idx="92">
                  <c:v>44470</c:v>
                </c:pt>
                <c:pt idx="93">
                  <c:v>44471</c:v>
                </c:pt>
                <c:pt idx="94">
                  <c:v>44472</c:v>
                </c:pt>
                <c:pt idx="95">
                  <c:v>44473</c:v>
                </c:pt>
                <c:pt idx="96">
                  <c:v>44474</c:v>
                </c:pt>
                <c:pt idx="97">
                  <c:v>44475</c:v>
                </c:pt>
                <c:pt idx="98">
                  <c:v>44476</c:v>
                </c:pt>
                <c:pt idx="99">
                  <c:v>44477</c:v>
                </c:pt>
                <c:pt idx="100">
                  <c:v>44478</c:v>
                </c:pt>
                <c:pt idx="101">
                  <c:v>44479</c:v>
                </c:pt>
                <c:pt idx="102">
                  <c:v>44480</c:v>
                </c:pt>
                <c:pt idx="103">
                  <c:v>44481</c:v>
                </c:pt>
                <c:pt idx="104">
                  <c:v>44482</c:v>
                </c:pt>
                <c:pt idx="105">
                  <c:v>44483</c:v>
                </c:pt>
                <c:pt idx="106">
                  <c:v>44484</c:v>
                </c:pt>
                <c:pt idx="107">
                  <c:v>44485</c:v>
                </c:pt>
                <c:pt idx="108">
                  <c:v>44486</c:v>
                </c:pt>
                <c:pt idx="109">
                  <c:v>44487</c:v>
                </c:pt>
                <c:pt idx="110">
                  <c:v>44488</c:v>
                </c:pt>
                <c:pt idx="111">
                  <c:v>44489</c:v>
                </c:pt>
                <c:pt idx="112">
                  <c:v>44490</c:v>
                </c:pt>
                <c:pt idx="113">
                  <c:v>44491</c:v>
                </c:pt>
                <c:pt idx="114">
                  <c:v>44492</c:v>
                </c:pt>
                <c:pt idx="115">
                  <c:v>44493</c:v>
                </c:pt>
                <c:pt idx="116">
                  <c:v>44494</c:v>
                </c:pt>
                <c:pt idx="117">
                  <c:v>44495</c:v>
                </c:pt>
                <c:pt idx="118">
                  <c:v>44496</c:v>
                </c:pt>
                <c:pt idx="119">
                  <c:v>44497</c:v>
                </c:pt>
                <c:pt idx="120">
                  <c:v>44498</c:v>
                </c:pt>
                <c:pt idx="121">
                  <c:v>44499</c:v>
                </c:pt>
                <c:pt idx="122">
                  <c:v>44500</c:v>
                </c:pt>
                <c:pt idx="123">
                  <c:v>44501</c:v>
                </c:pt>
                <c:pt idx="124">
                  <c:v>44502</c:v>
                </c:pt>
                <c:pt idx="125">
                  <c:v>44503</c:v>
                </c:pt>
                <c:pt idx="126">
                  <c:v>44504</c:v>
                </c:pt>
                <c:pt idx="127">
                  <c:v>44505</c:v>
                </c:pt>
                <c:pt idx="128">
                  <c:v>44506</c:v>
                </c:pt>
                <c:pt idx="129">
                  <c:v>44507</c:v>
                </c:pt>
                <c:pt idx="130">
                  <c:v>44508</c:v>
                </c:pt>
                <c:pt idx="131">
                  <c:v>44509</c:v>
                </c:pt>
                <c:pt idx="132">
                  <c:v>44510</c:v>
                </c:pt>
                <c:pt idx="133">
                  <c:v>44511</c:v>
                </c:pt>
                <c:pt idx="134">
                  <c:v>44512</c:v>
                </c:pt>
                <c:pt idx="135">
                  <c:v>44513</c:v>
                </c:pt>
                <c:pt idx="136">
                  <c:v>44514</c:v>
                </c:pt>
                <c:pt idx="137">
                  <c:v>44515</c:v>
                </c:pt>
                <c:pt idx="138">
                  <c:v>44516</c:v>
                </c:pt>
                <c:pt idx="139">
                  <c:v>44517</c:v>
                </c:pt>
                <c:pt idx="140">
                  <c:v>44518</c:v>
                </c:pt>
                <c:pt idx="141">
                  <c:v>44519</c:v>
                </c:pt>
                <c:pt idx="142">
                  <c:v>44520</c:v>
                </c:pt>
                <c:pt idx="143">
                  <c:v>44521</c:v>
                </c:pt>
                <c:pt idx="144">
                  <c:v>44522</c:v>
                </c:pt>
                <c:pt idx="145">
                  <c:v>44523</c:v>
                </c:pt>
                <c:pt idx="146">
                  <c:v>44524</c:v>
                </c:pt>
                <c:pt idx="147">
                  <c:v>44525</c:v>
                </c:pt>
                <c:pt idx="148">
                  <c:v>44526</c:v>
                </c:pt>
                <c:pt idx="149">
                  <c:v>44527</c:v>
                </c:pt>
                <c:pt idx="150">
                  <c:v>44528</c:v>
                </c:pt>
                <c:pt idx="151">
                  <c:v>44529</c:v>
                </c:pt>
                <c:pt idx="152">
                  <c:v>44530</c:v>
                </c:pt>
              </c:numCache>
            </c:numRef>
          </c:cat>
          <c:val>
            <c:numRef>
              <c:f>Sheet1!$C$497:$C$649</c:f>
              <c:numCache>
                <c:formatCode>General</c:formatCode>
                <c:ptCount val="153"/>
                <c:pt idx="0">
                  <c:v>110</c:v>
                </c:pt>
                <c:pt idx="1">
                  <c:v>111</c:v>
                </c:pt>
                <c:pt idx="2">
                  <c:v>103</c:v>
                </c:pt>
                <c:pt idx="3">
                  <c:v>101</c:v>
                </c:pt>
                <c:pt idx="4">
                  <c:v>87</c:v>
                </c:pt>
                <c:pt idx="5">
                  <c:v>88</c:v>
                </c:pt>
                <c:pt idx="6">
                  <c:v>80</c:v>
                </c:pt>
                <c:pt idx="7">
                  <c:v>68</c:v>
                </c:pt>
                <c:pt idx="8">
                  <c:v>65</c:v>
                </c:pt>
                <c:pt idx="9">
                  <c:v>64</c:v>
                </c:pt>
                <c:pt idx="10">
                  <c:v>62</c:v>
                </c:pt>
                <c:pt idx="11">
                  <c:v>67</c:v>
                </c:pt>
                <c:pt idx="12">
                  <c:v>65</c:v>
                </c:pt>
                <c:pt idx="13">
                  <c:v>65</c:v>
                </c:pt>
                <c:pt idx="14">
                  <c:v>65</c:v>
                </c:pt>
                <c:pt idx="15">
                  <c:v>70</c:v>
                </c:pt>
                <c:pt idx="16">
                  <c:v>78</c:v>
                </c:pt>
                <c:pt idx="17">
                  <c:v>80</c:v>
                </c:pt>
                <c:pt idx="18">
                  <c:v>78</c:v>
                </c:pt>
                <c:pt idx="19">
                  <c:v>84</c:v>
                </c:pt>
                <c:pt idx="20">
                  <c:v>89</c:v>
                </c:pt>
                <c:pt idx="21">
                  <c:v>94</c:v>
                </c:pt>
                <c:pt idx="22">
                  <c:v>97</c:v>
                </c:pt>
                <c:pt idx="23">
                  <c:v>109</c:v>
                </c:pt>
                <c:pt idx="24">
                  <c:v>124</c:v>
                </c:pt>
                <c:pt idx="25">
                  <c:v>149</c:v>
                </c:pt>
                <c:pt idx="26">
                  <c:v>178</c:v>
                </c:pt>
                <c:pt idx="27">
                  <c:v>220</c:v>
                </c:pt>
                <c:pt idx="28">
                  <c:v>273</c:v>
                </c:pt>
                <c:pt idx="29">
                  <c:v>325</c:v>
                </c:pt>
                <c:pt idx="30">
                  <c:v>369</c:v>
                </c:pt>
                <c:pt idx="31">
                  <c:v>377</c:v>
                </c:pt>
                <c:pt idx="32">
                  <c:v>422</c:v>
                </c:pt>
                <c:pt idx="33">
                  <c:v>453</c:v>
                </c:pt>
                <c:pt idx="34">
                  <c:v>498</c:v>
                </c:pt>
                <c:pt idx="35">
                  <c:v>506</c:v>
                </c:pt>
                <c:pt idx="36">
                  <c:v>542</c:v>
                </c:pt>
                <c:pt idx="37">
                  <c:v>539</c:v>
                </c:pt>
                <c:pt idx="38">
                  <c:v>543</c:v>
                </c:pt>
                <c:pt idx="39">
                  <c:v>514</c:v>
                </c:pt>
                <c:pt idx="40">
                  <c:v>512</c:v>
                </c:pt>
                <c:pt idx="41">
                  <c:v>528</c:v>
                </c:pt>
                <c:pt idx="42">
                  <c:v>570</c:v>
                </c:pt>
                <c:pt idx="43">
                  <c:v>548</c:v>
                </c:pt>
                <c:pt idx="44">
                  <c:v>535</c:v>
                </c:pt>
                <c:pt idx="45">
                  <c:v>542</c:v>
                </c:pt>
                <c:pt idx="46">
                  <c:v>557</c:v>
                </c:pt>
                <c:pt idx="47">
                  <c:v>601</c:v>
                </c:pt>
                <c:pt idx="48">
                  <c:v>631</c:v>
                </c:pt>
                <c:pt idx="49">
                  <c:v>644</c:v>
                </c:pt>
                <c:pt idx="50">
                  <c:v>707</c:v>
                </c:pt>
                <c:pt idx="51">
                  <c:v>774</c:v>
                </c:pt>
                <c:pt idx="52">
                  <c:v>774</c:v>
                </c:pt>
                <c:pt idx="53">
                  <c:v>799</c:v>
                </c:pt>
                <c:pt idx="54">
                  <c:v>807</c:v>
                </c:pt>
                <c:pt idx="55">
                  <c:v>814</c:v>
                </c:pt>
                <c:pt idx="56">
                  <c:v>787</c:v>
                </c:pt>
                <c:pt idx="57">
                  <c:v>753</c:v>
                </c:pt>
                <c:pt idx="58">
                  <c:v>741</c:v>
                </c:pt>
                <c:pt idx="59">
                  <c:v>742</c:v>
                </c:pt>
                <c:pt idx="60">
                  <c:v>716</c:v>
                </c:pt>
                <c:pt idx="61">
                  <c:v>686</c:v>
                </c:pt>
                <c:pt idx="62">
                  <c:v>599</c:v>
                </c:pt>
                <c:pt idx="63">
                  <c:v>568</c:v>
                </c:pt>
                <c:pt idx="64">
                  <c:v>517</c:v>
                </c:pt>
                <c:pt idx="65">
                  <c:v>458</c:v>
                </c:pt>
                <c:pt idx="66">
                  <c:v>434</c:v>
                </c:pt>
                <c:pt idx="67">
                  <c:v>409</c:v>
                </c:pt>
                <c:pt idx="68">
                  <c:v>353</c:v>
                </c:pt>
                <c:pt idx="69">
                  <c:v>330</c:v>
                </c:pt>
                <c:pt idx="70">
                  <c:v>308</c:v>
                </c:pt>
                <c:pt idx="71">
                  <c:v>278</c:v>
                </c:pt>
                <c:pt idx="72">
                  <c:v>255</c:v>
                </c:pt>
                <c:pt idx="73">
                  <c:v>251</c:v>
                </c:pt>
                <c:pt idx="74">
                  <c:v>241</c:v>
                </c:pt>
                <c:pt idx="75">
                  <c:v>236</c:v>
                </c:pt>
                <c:pt idx="76">
                  <c:v>215</c:v>
                </c:pt>
                <c:pt idx="77">
                  <c:v>184</c:v>
                </c:pt>
                <c:pt idx="78">
                  <c:v>169</c:v>
                </c:pt>
                <c:pt idx="79">
                  <c:v>155</c:v>
                </c:pt>
                <c:pt idx="80">
                  <c:v>152</c:v>
                </c:pt>
                <c:pt idx="81">
                  <c:v>126</c:v>
                </c:pt>
                <c:pt idx="82">
                  <c:v>110</c:v>
                </c:pt>
                <c:pt idx="83">
                  <c:v>105</c:v>
                </c:pt>
                <c:pt idx="84">
                  <c:v>93</c:v>
                </c:pt>
                <c:pt idx="85">
                  <c:v>88</c:v>
                </c:pt>
                <c:pt idx="86">
                  <c:v>81</c:v>
                </c:pt>
                <c:pt idx="87">
                  <c:v>87</c:v>
                </c:pt>
                <c:pt idx="88">
                  <c:v>97</c:v>
                </c:pt>
                <c:pt idx="89">
                  <c:v>91</c:v>
                </c:pt>
                <c:pt idx="90">
                  <c:v>84</c:v>
                </c:pt>
                <c:pt idx="91">
                  <c:v>82</c:v>
                </c:pt>
                <c:pt idx="92">
                  <c:v>81</c:v>
                </c:pt>
                <c:pt idx="93">
                  <c:v>81</c:v>
                </c:pt>
                <c:pt idx="94">
                  <c:v>68</c:v>
                </c:pt>
                <c:pt idx="95">
                  <c:v>63</c:v>
                </c:pt>
                <c:pt idx="96">
                  <c:v>54</c:v>
                </c:pt>
                <c:pt idx="97">
                  <c:v>48</c:v>
                </c:pt>
                <c:pt idx="98">
                  <c:v>45</c:v>
                </c:pt>
                <c:pt idx="99">
                  <c:v>35</c:v>
                </c:pt>
                <c:pt idx="100">
                  <c:v>34</c:v>
                </c:pt>
                <c:pt idx="101">
                  <c:v>33</c:v>
                </c:pt>
                <c:pt idx="102">
                  <c:v>27</c:v>
                </c:pt>
                <c:pt idx="103">
                  <c:v>28</c:v>
                </c:pt>
                <c:pt idx="104">
                  <c:v>30</c:v>
                </c:pt>
                <c:pt idx="105">
                  <c:v>27</c:v>
                </c:pt>
                <c:pt idx="106">
                  <c:v>26</c:v>
                </c:pt>
                <c:pt idx="107">
                  <c:v>24</c:v>
                </c:pt>
                <c:pt idx="108">
                  <c:v>22</c:v>
                </c:pt>
                <c:pt idx="109">
                  <c:v>21</c:v>
                </c:pt>
                <c:pt idx="110">
                  <c:v>17</c:v>
                </c:pt>
                <c:pt idx="111">
                  <c:v>12</c:v>
                </c:pt>
                <c:pt idx="112">
                  <c:v>11</c:v>
                </c:pt>
                <c:pt idx="113">
                  <c:v>11</c:v>
                </c:pt>
                <c:pt idx="114">
                  <c:v>8</c:v>
                </c:pt>
                <c:pt idx="115">
                  <c:v>8</c:v>
                </c:pt>
                <c:pt idx="116">
                  <c:v>8</c:v>
                </c:pt>
                <c:pt idx="117">
                  <c:v>5</c:v>
                </c:pt>
                <c:pt idx="118">
                  <c:v>4</c:v>
                </c:pt>
                <c:pt idx="119">
                  <c:v>5</c:v>
                </c:pt>
                <c:pt idx="120">
                  <c:v>4</c:v>
                </c:pt>
                <c:pt idx="121">
                  <c:v>4</c:v>
                </c:pt>
                <c:pt idx="122">
                  <c:v>4</c:v>
                </c:pt>
                <c:pt idx="123">
                  <c:v>3</c:v>
                </c:pt>
                <c:pt idx="124">
                  <c:v>4</c:v>
                </c:pt>
                <c:pt idx="125">
                  <c:v>4</c:v>
                </c:pt>
                <c:pt idx="126">
                  <c:v>3</c:v>
                </c:pt>
                <c:pt idx="127">
                  <c:v>4</c:v>
                </c:pt>
                <c:pt idx="128">
                  <c:v>4</c:v>
                </c:pt>
                <c:pt idx="129">
                  <c:v>4</c:v>
                </c:pt>
                <c:pt idx="130">
                  <c:v>7</c:v>
                </c:pt>
                <c:pt idx="131">
                  <c:v>7</c:v>
                </c:pt>
                <c:pt idx="132">
                  <c:v>7</c:v>
                </c:pt>
                <c:pt idx="133">
                  <c:v>7</c:v>
                </c:pt>
                <c:pt idx="134">
                  <c:v>6</c:v>
                </c:pt>
                <c:pt idx="135">
                  <c:v>5</c:v>
                </c:pt>
                <c:pt idx="136">
                  <c:v>6</c:v>
                </c:pt>
                <c:pt idx="137">
                  <c:v>6</c:v>
                </c:pt>
                <c:pt idx="138">
                  <c:v>7</c:v>
                </c:pt>
                <c:pt idx="139">
                  <c:v>7</c:v>
                </c:pt>
                <c:pt idx="140">
                  <c:v>8</c:v>
                </c:pt>
                <c:pt idx="141">
                  <c:v>8</c:v>
                </c:pt>
                <c:pt idx="142">
                  <c:v>8</c:v>
                </c:pt>
                <c:pt idx="143">
                  <c:v>7</c:v>
                </c:pt>
                <c:pt idx="144">
                  <c:v>4</c:v>
                </c:pt>
                <c:pt idx="145">
                  <c:v>2</c:v>
                </c:pt>
                <c:pt idx="146">
                  <c:v>1</c:v>
                </c:pt>
                <c:pt idx="147">
                  <c:v>0</c:v>
                </c:pt>
                <c:pt idx="148">
                  <c:v>0</c:v>
                </c:pt>
                <c:pt idx="149">
                  <c:v>0</c:v>
                </c:pt>
                <c:pt idx="150">
                  <c:v>0</c:v>
                </c:pt>
                <c:pt idx="151">
                  <c:v>0</c:v>
                </c:pt>
                <c:pt idx="152">
                  <c:v>3</c:v>
                </c:pt>
              </c:numCache>
            </c:numRef>
          </c:val>
          <c:extLst>
            <c:ext xmlns:c16="http://schemas.microsoft.com/office/drawing/2014/chart" uri="{C3380CC4-5D6E-409C-BE32-E72D297353CC}">
              <c16:uniqueId val="{00000001-F877-4C21-A678-89B6A286CFC4}"/>
            </c:ext>
          </c:extLst>
        </c:ser>
        <c:dLbls>
          <c:showLegendKey val="0"/>
          <c:showVal val="0"/>
          <c:showCatName val="0"/>
          <c:showSerName val="0"/>
          <c:showPercent val="0"/>
          <c:showBubbleSize val="0"/>
        </c:dLbls>
        <c:axId val="468537000"/>
        <c:axId val="468533720"/>
      </c:area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dateAx>
      <c:valAx>
        <c:axId val="468533720"/>
        <c:scaling>
          <c:orientation val="minMax"/>
          <c:max val="1800"/>
        </c:scaling>
        <c:delete val="0"/>
        <c:axPos val="l"/>
        <c:majorGridlines>
          <c:spPr>
            <a:ln w="317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midCat"/>
      </c:valAx>
      <c:spPr>
        <a:noFill/>
        <a:ln>
          <a:noFill/>
        </a:ln>
        <a:effectLst/>
      </c:spPr>
    </c:plotArea>
    <c:legend>
      <c:legendPos val="r"/>
      <c:layout>
        <c:manualLayout>
          <c:xMode val="edge"/>
          <c:yMode val="edge"/>
          <c:x val="0.91960203412073493"/>
          <c:y val="0.3969265481598927"/>
          <c:w val="7.2064632545931762E-2"/>
          <c:h val="0.351927453909880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800" b="1" dirty="0"/>
              <a:t>新規感染者数の割合</a:t>
            </a:r>
            <a:endParaRPr lang="en-US" altLang="ja-JP" sz="800" b="1" dirty="0"/>
          </a:p>
        </c:rich>
      </c:tx>
      <c:layout>
        <c:manualLayout>
          <c:xMode val="edge"/>
          <c:yMode val="edge"/>
          <c:x val="0.64708235784243218"/>
          <c:y val="0.1548429798129343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発表用!$J$2</c:f>
              <c:strCache>
                <c:ptCount val="1"/>
                <c:pt idx="0">
                  <c:v>割合※</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37-41C5-B310-E1B28FA34F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37-41C5-B310-E1B28FA34F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37-41C5-B310-E1B28FA34F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37-41C5-B310-E1B28FA34F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A37-41C5-B310-E1B28FA34F1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発表用!$B$3:$B$7</c:f>
              <c:strCache>
                <c:ptCount val="5"/>
                <c:pt idx="1">
                  <c:v>0～19歳</c:v>
                </c:pt>
                <c:pt idx="2">
                  <c:v>20～39歳</c:v>
                </c:pt>
                <c:pt idx="3">
                  <c:v>40～64歳</c:v>
                </c:pt>
                <c:pt idx="4">
                  <c:v>65歳以上</c:v>
                </c:pt>
              </c:strCache>
            </c:strRef>
          </c:cat>
          <c:val>
            <c:numRef>
              <c:f>発表用!$J$3:$J$7</c:f>
              <c:numCache>
                <c:formatCode>0.0%</c:formatCode>
                <c:ptCount val="5"/>
                <c:pt idx="1">
                  <c:v>0.18859649122807018</c:v>
                </c:pt>
                <c:pt idx="2">
                  <c:v>0.41749644381223328</c:v>
                </c:pt>
                <c:pt idx="3">
                  <c:v>0.33072546230440969</c:v>
                </c:pt>
                <c:pt idx="4">
                  <c:v>6.318160265528687E-2</c:v>
                </c:pt>
              </c:numCache>
            </c:numRef>
          </c:val>
          <c:extLst>
            <c:ext xmlns:c16="http://schemas.microsoft.com/office/drawing/2014/chart" uri="{C3380CC4-5D6E-409C-BE32-E72D297353CC}">
              <c16:uniqueId val="{0000000A-EA37-41C5-B310-E1B28FA34F1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0.7242009236317597"/>
          <c:y val="0.28177677529479384"/>
          <c:w val="0.19490071188827138"/>
          <c:h val="0.535729712782819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900" b="1" i="0" u="none" strike="noStrike" baseline="0" dirty="0">
                <a:effectLst/>
              </a:rPr>
              <a:t>※</a:t>
            </a:r>
            <a:r>
              <a:rPr lang="ja-JP" altLang="ja-JP" sz="900" b="1" i="0" u="none" strike="noStrike" baseline="0" dirty="0">
                <a:effectLst/>
              </a:rPr>
              <a:t>２</a:t>
            </a:r>
            <a:r>
              <a:rPr lang="ja-JP" altLang="en-US" sz="1000" b="1" dirty="0"/>
              <a:t>人口</a:t>
            </a:r>
            <a:r>
              <a:rPr lang="en-US" altLang="ja-JP" sz="1000" b="1" dirty="0"/>
              <a:t>10</a:t>
            </a:r>
            <a:r>
              <a:rPr lang="ja-JP" altLang="en-US" sz="1000" b="1" dirty="0"/>
              <a:t>万あたり新規感染数実数</a:t>
            </a:r>
          </a:p>
        </c:rich>
      </c:tx>
      <c:layout>
        <c:manualLayout>
          <c:xMode val="edge"/>
          <c:yMode val="edge"/>
          <c:x val="0.39387935866364576"/>
          <c:y val="0.14062705455988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2744752236072405"/>
          <c:y val="0.25626374031977883"/>
          <c:w val="0.37317692010136344"/>
          <c:h val="0.54524633956727664"/>
        </c:manualLayout>
      </c:layout>
      <c:pieChart>
        <c:varyColors val="1"/>
        <c:ser>
          <c:idx val="0"/>
          <c:order val="0"/>
          <c:tx>
            <c:strRef>
              <c:f>発表用!$I$11</c:f>
              <c:strCache>
                <c:ptCount val="1"/>
                <c:pt idx="0">
                  <c:v>第Ⅲ期</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F3-4FEA-878C-F546CD246B3A}"/>
              </c:ext>
            </c:extLst>
          </c:dPt>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発表用!$I$12:$I$15</c:f>
              <c:numCache>
                <c:formatCode>#,##0_);[Red]\(#,##0\)</c:formatCode>
                <c:ptCount val="4"/>
                <c:pt idx="0">
                  <c:v>514</c:v>
                </c:pt>
                <c:pt idx="1">
                  <c:v>944</c:v>
                </c:pt>
                <c:pt idx="2">
                  <c:v>435</c:v>
                </c:pt>
                <c:pt idx="3">
                  <c:v>96</c:v>
                </c:pt>
              </c:numCache>
            </c:numRef>
          </c:val>
          <c:extLst>
            <c:ext xmlns:c16="http://schemas.microsoft.com/office/drawing/2014/chart" uri="{C3380CC4-5D6E-409C-BE32-E72D297353CC}">
              <c16:uniqueId val="{00000008-97F3-4FEA-878C-F546CD246B3A}"/>
            </c:ext>
          </c:extLst>
        </c:ser>
        <c:ser>
          <c:idx val="1"/>
          <c:order val="1"/>
          <c:tx>
            <c:strRef>
              <c:f>発表用!$J$11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7F3-4FEA-878C-F546CD246B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発表用!$J$12:$J$15</c:f>
              <c:numCache>
                <c:formatCode>General</c:formatCode>
                <c:ptCount val="4"/>
              </c:numCache>
            </c:numRef>
          </c:val>
          <c:extLst>
            <c:ext xmlns:c16="http://schemas.microsoft.com/office/drawing/2014/chart" uri="{C3380CC4-5D6E-409C-BE32-E72D297353CC}">
              <c16:uniqueId val="{00000011-97F3-4FEA-878C-F546CD246B3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4290685465726713"/>
          <c:y val="0.25691981535778469"/>
          <c:w val="0.19925287946129008"/>
          <c:h val="0.576696879029820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感染者数</c:v>
                </c:pt>
              </c:strCache>
            </c:strRef>
          </c:tx>
          <c:spPr>
            <a:solidFill>
              <a:srgbClr val="0070C0"/>
            </a:solidFill>
            <a:ln>
              <a:noFill/>
            </a:ln>
            <a:effectLst/>
          </c:spPr>
          <c:invertIfNegative val="0"/>
          <c:cat>
            <c:numRef>
              <c:f>Sheet1!$A$650:$A$861</c:f>
              <c:numCache>
                <c:formatCode>m/d;@</c:formatCode>
                <c:ptCount val="212"/>
                <c:pt idx="0">
                  <c:v>44531</c:v>
                </c:pt>
                <c:pt idx="1">
                  <c:v>44532</c:v>
                </c:pt>
                <c:pt idx="2">
                  <c:v>44533</c:v>
                </c:pt>
                <c:pt idx="3">
                  <c:v>44534</c:v>
                </c:pt>
                <c:pt idx="4">
                  <c:v>44535</c:v>
                </c:pt>
                <c:pt idx="5">
                  <c:v>44536</c:v>
                </c:pt>
                <c:pt idx="6">
                  <c:v>44537</c:v>
                </c:pt>
                <c:pt idx="7">
                  <c:v>44538</c:v>
                </c:pt>
                <c:pt idx="8">
                  <c:v>44539</c:v>
                </c:pt>
                <c:pt idx="9">
                  <c:v>44540</c:v>
                </c:pt>
                <c:pt idx="10">
                  <c:v>44541</c:v>
                </c:pt>
                <c:pt idx="11">
                  <c:v>44542</c:v>
                </c:pt>
                <c:pt idx="12">
                  <c:v>44543</c:v>
                </c:pt>
                <c:pt idx="13">
                  <c:v>44544</c:v>
                </c:pt>
                <c:pt idx="14">
                  <c:v>44545</c:v>
                </c:pt>
                <c:pt idx="15">
                  <c:v>44546</c:v>
                </c:pt>
                <c:pt idx="16">
                  <c:v>44547</c:v>
                </c:pt>
                <c:pt idx="17">
                  <c:v>44548</c:v>
                </c:pt>
                <c:pt idx="18">
                  <c:v>44549</c:v>
                </c:pt>
                <c:pt idx="19">
                  <c:v>44550</c:v>
                </c:pt>
                <c:pt idx="20">
                  <c:v>44551</c:v>
                </c:pt>
                <c:pt idx="21">
                  <c:v>44552</c:v>
                </c:pt>
                <c:pt idx="22">
                  <c:v>44553</c:v>
                </c:pt>
                <c:pt idx="23">
                  <c:v>44554</c:v>
                </c:pt>
                <c:pt idx="24">
                  <c:v>44555</c:v>
                </c:pt>
                <c:pt idx="25">
                  <c:v>44556</c:v>
                </c:pt>
                <c:pt idx="26">
                  <c:v>44557</c:v>
                </c:pt>
                <c:pt idx="27">
                  <c:v>44558</c:v>
                </c:pt>
                <c:pt idx="28">
                  <c:v>44559</c:v>
                </c:pt>
                <c:pt idx="29">
                  <c:v>44560</c:v>
                </c:pt>
                <c:pt idx="30">
                  <c:v>44561</c:v>
                </c:pt>
                <c:pt idx="31">
                  <c:v>44562</c:v>
                </c:pt>
                <c:pt idx="32">
                  <c:v>44563</c:v>
                </c:pt>
                <c:pt idx="33">
                  <c:v>44564</c:v>
                </c:pt>
                <c:pt idx="34">
                  <c:v>44565</c:v>
                </c:pt>
                <c:pt idx="35">
                  <c:v>44566</c:v>
                </c:pt>
                <c:pt idx="36">
                  <c:v>44567</c:v>
                </c:pt>
                <c:pt idx="37">
                  <c:v>44568</c:v>
                </c:pt>
                <c:pt idx="38">
                  <c:v>44569</c:v>
                </c:pt>
                <c:pt idx="39">
                  <c:v>44570</c:v>
                </c:pt>
                <c:pt idx="40">
                  <c:v>44571</c:v>
                </c:pt>
                <c:pt idx="41">
                  <c:v>44572</c:v>
                </c:pt>
                <c:pt idx="42">
                  <c:v>44573</c:v>
                </c:pt>
                <c:pt idx="43">
                  <c:v>44574</c:v>
                </c:pt>
                <c:pt idx="44">
                  <c:v>44575</c:v>
                </c:pt>
                <c:pt idx="45">
                  <c:v>44576</c:v>
                </c:pt>
                <c:pt idx="46">
                  <c:v>44577</c:v>
                </c:pt>
                <c:pt idx="47">
                  <c:v>44578</c:v>
                </c:pt>
                <c:pt idx="48">
                  <c:v>44579</c:v>
                </c:pt>
                <c:pt idx="49">
                  <c:v>44580</c:v>
                </c:pt>
                <c:pt idx="50">
                  <c:v>44581</c:v>
                </c:pt>
                <c:pt idx="51">
                  <c:v>44582</c:v>
                </c:pt>
                <c:pt idx="52">
                  <c:v>44583</c:v>
                </c:pt>
                <c:pt idx="53">
                  <c:v>44584</c:v>
                </c:pt>
                <c:pt idx="54">
                  <c:v>44585</c:v>
                </c:pt>
                <c:pt idx="55">
                  <c:v>44586</c:v>
                </c:pt>
                <c:pt idx="56">
                  <c:v>44587</c:v>
                </c:pt>
                <c:pt idx="57">
                  <c:v>44588</c:v>
                </c:pt>
                <c:pt idx="58">
                  <c:v>44589</c:v>
                </c:pt>
                <c:pt idx="59">
                  <c:v>44590</c:v>
                </c:pt>
                <c:pt idx="60">
                  <c:v>44591</c:v>
                </c:pt>
                <c:pt idx="61">
                  <c:v>44592</c:v>
                </c:pt>
                <c:pt idx="62">
                  <c:v>44593</c:v>
                </c:pt>
                <c:pt idx="63">
                  <c:v>44594</c:v>
                </c:pt>
                <c:pt idx="64">
                  <c:v>44595</c:v>
                </c:pt>
                <c:pt idx="65">
                  <c:v>44596</c:v>
                </c:pt>
                <c:pt idx="66">
                  <c:v>44597</c:v>
                </c:pt>
                <c:pt idx="67">
                  <c:v>44598</c:v>
                </c:pt>
                <c:pt idx="68">
                  <c:v>44599</c:v>
                </c:pt>
                <c:pt idx="69">
                  <c:v>44600</c:v>
                </c:pt>
                <c:pt idx="70">
                  <c:v>44601</c:v>
                </c:pt>
                <c:pt idx="71">
                  <c:v>44602</c:v>
                </c:pt>
                <c:pt idx="72">
                  <c:v>44603</c:v>
                </c:pt>
                <c:pt idx="73">
                  <c:v>44604</c:v>
                </c:pt>
                <c:pt idx="74">
                  <c:v>44605</c:v>
                </c:pt>
                <c:pt idx="75">
                  <c:v>44606</c:v>
                </c:pt>
                <c:pt idx="76">
                  <c:v>44607</c:v>
                </c:pt>
                <c:pt idx="77">
                  <c:v>44608</c:v>
                </c:pt>
                <c:pt idx="78">
                  <c:v>44609</c:v>
                </c:pt>
                <c:pt idx="79">
                  <c:v>44610</c:v>
                </c:pt>
                <c:pt idx="80">
                  <c:v>44611</c:v>
                </c:pt>
                <c:pt idx="81">
                  <c:v>44612</c:v>
                </c:pt>
                <c:pt idx="82">
                  <c:v>44613</c:v>
                </c:pt>
                <c:pt idx="83">
                  <c:v>44614</c:v>
                </c:pt>
                <c:pt idx="84">
                  <c:v>44615</c:v>
                </c:pt>
                <c:pt idx="85">
                  <c:v>44616</c:v>
                </c:pt>
                <c:pt idx="86">
                  <c:v>44617</c:v>
                </c:pt>
                <c:pt idx="87">
                  <c:v>44618</c:v>
                </c:pt>
                <c:pt idx="88">
                  <c:v>44619</c:v>
                </c:pt>
                <c:pt idx="89">
                  <c:v>44620</c:v>
                </c:pt>
                <c:pt idx="90">
                  <c:v>44621</c:v>
                </c:pt>
                <c:pt idx="91">
                  <c:v>44622</c:v>
                </c:pt>
                <c:pt idx="92">
                  <c:v>44623</c:v>
                </c:pt>
                <c:pt idx="93">
                  <c:v>44624</c:v>
                </c:pt>
                <c:pt idx="94">
                  <c:v>44625</c:v>
                </c:pt>
                <c:pt idx="95">
                  <c:v>44626</c:v>
                </c:pt>
                <c:pt idx="96">
                  <c:v>44627</c:v>
                </c:pt>
                <c:pt idx="97">
                  <c:v>44628</c:v>
                </c:pt>
                <c:pt idx="98">
                  <c:v>44629</c:v>
                </c:pt>
                <c:pt idx="99">
                  <c:v>44630</c:v>
                </c:pt>
                <c:pt idx="100">
                  <c:v>44631</c:v>
                </c:pt>
                <c:pt idx="101">
                  <c:v>44632</c:v>
                </c:pt>
                <c:pt idx="102">
                  <c:v>44633</c:v>
                </c:pt>
                <c:pt idx="103">
                  <c:v>44634</c:v>
                </c:pt>
                <c:pt idx="104">
                  <c:v>44635</c:v>
                </c:pt>
                <c:pt idx="105">
                  <c:v>44636</c:v>
                </c:pt>
                <c:pt idx="106">
                  <c:v>44637</c:v>
                </c:pt>
                <c:pt idx="107">
                  <c:v>44638</c:v>
                </c:pt>
                <c:pt idx="108">
                  <c:v>44639</c:v>
                </c:pt>
                <c:pt idx="109">
                  <c:v>44640</c:v>
                </c:pt>
                <c:pt idx="110">
                  <c:v>44641</c:v>
                </c:pt>
                <c:pt idx="111">
                  <c:v>44642</c:v>
                </c:pt>
                <c:pt idx="112">
                  <c:v>44643</c:v>
                </c:pt>
                <c:pt idx="113">
                  <c:v>44644</c:v>
                </c:pt>
                <c:pt idx="114">
                  <c:v>44645</c:v>
                </c:pt>
                <c:pt idx="115">
                  <c:v>44646</c:v>
                </c:pt>
                <c:pt idx="116">
                  <c:v>44647</c:v>
                </c:pt>
                <c:pt idx="117">
                  <c:v>44648</c:v>
                </c:pt>
                <c:pt idx="118">
                  <c:v>44649</c:v>
                </c:pt>
                <c:pt idx="119">
                  <c:v>44650</c:v>
                </c:pt>
                <c:pt idx="120">
                  <c:v>44651</c:v>
                </c:pt>
                <c:pt idx="121">
                  <c:v>44652</c:v>
                </c:pt>
                <c:pt idx="122">
                  <c:v>44653</c:v>
                </c:pt>
                <c:pt idx="123">
                  <c:v>44654</c:v>
                </c:pt>
                <c:pt idx="124">
                  <c:v>44655</c:v>
                </c:pt>
                <c:pt idx="125">
                  <c:v>44656</c:v>
                </c:pt>
                <c:pt idx="126">
                  <c:v>44657</c:v>
                </c:pt>
                <c:pt idx="127">
                  <c:v>44658</c:v>
                </c:pt>
                <c:pt idx="128">
                  <c:v>44659</c:v>
                </c:pt>
                <c:pt idx="129">
                  <c:v>44660</c:v>
                </c:pt>
                <c:pt idx="130">
                  <c:v>44661</c:v>
                </c:pt>
                <c:pt idx="131">
                  <c:v>44662</c:v>
                </c:pt>
                <c:pt idx="132">
                  <c:v>44663</c:v>
                </c:pt>
                <c:pt idx="133">
                  <c:v>44664</c:v>
                </c:pt>
                <c:pt idx="134">
                  <c:v>44665</c:v>
                </c:pt>
                <c:pt idx="135">
                  <c:v>44666</c:v>
                </c:pt>
                <c:pt idx="136">
                  <c:v>44667</c:v>
                </c:pt>
                <c:pt idx="137">
                  <c:v>44668</c:v>
                </c:pt>
                <c:pt idx="138">
                  <c:v>44669</c:v>
                </c:pt>
                <c:pt idx="139">
                  <c:v>44670</c:v>
                </c:pt>
                <c:pt idx="140">
                  <c:v>44671</c:v>
                </c:pt>
                <c:pt idx="141">
                  <c:v>44672</c:v>
                </c:pt>
                <c:pt idx="142">
                  <c:v>44673</c:v>
                </c:pt>
                <c:pt idx="143">
                  <c:v>44674</c:v>
                </c:pt>
                <c:pt idx="144">
                  <c:v>44675</c:v>
                </c:pt>
                <c:pt idx="145">
                  <c:v>44676</c:v>
                </c:pt>
                <c:pt idx="146">
                  <c:v>44677</c:v>
                </c:pt>
                <c:pt idx="147">
                  <c:v>44678</c:v>
                </c:pt>
                <c:pt idx="148">
                  <c:v>44679</c:v>
                </c:pt>
                <c:pt idx="149">
                  <c:v>44680</c:v>
                </c:pt>
                <c:pt idx="150">
                  <c:v>44681</c:v>
                </c:pt>
                <c:pt idx="151">
                  <c:v>44682</c:v>
                </c:pt>
                <c:pt idx="152">
                  <c:v>44683</c:v>
                </c:pt>
                <c:pt idx="153">
                  <c:v>44684</c:v>
                </c:pt>
                <c:pt idx="154">
                  <c:v>44685</c:v>
                </c:pt>
                <c:pt idx="155">
                  <c:v>44686</c:v>
                </c:pt>
                <c:pt idx="156">
                  <c:v>44687</c:v>
                </c:pt>
                <c:pt idx="157">
                  <c:v>44688</c:v>
                </c:pt>
                <c:pt idx="158">
                  <c:v>44689</c:v>
                </c:pt>
                <c:pt idx="159">
                  <c:v>44690</c:v>
                </c:pt>
                <c:pt idx="160">
                  <c:v>44691</c:v>
                </c:pt>
                <c:pt idx="161">
                  <c:v>44692</c:v>
                </c:pt>
                <c:pt idx="162">
                  <c:v>44693</c:v>
                </c:pt>
                <c:pt idx="163">
                  <c:v>44694</c:v>
                </c:pt>
                <c:pt idx="164">
                  <c:v>44695</c:v>
                </c:pt>
                <c:pt idx="165">
                  <c:v>44696</c:v>
                </c:pt>
                <c:pt idx="166">
                  <c:v>44697</c:v>
                </c:pt>
                <c:pt idx="167">
                  <c:v>44698</c:v>
                </c:pt>
                <c:pt idx="168">
                  <c:v>44699</c:v>
                </c:pt>
                <c:pt idx="169">
                  <c:v>44700</c:v>
                </c:pt>
                <c:pt idx="170">
                  <c:v>44701</c:v>
                </c:pt>
                <c:pt idx="171">
                  <c:v>44702</c:v>
                </c:pt>
                <c:pt idx="172">
                  <c:v>44703</c:v>
                </c:pt>
                <c:pt idx="173">
                  <c:v>44704</c:v>
                </c:pt>
                <c:pt idx="174">
                  <c:v>44705</c:v>
                </c:pt>
                <c:pt idx="175">
                  <c:v>44706</c:v>
                </c:pt>
                <c:pt idx="176">
                  <c:v>44707</c:v>
                </c:pt>
                <c:pt idx="177">
                  <c:v>44708</c:v>
                </c:pt>
                <c:pt idx="178">
                  <c:v>44709</c:v>
                </c:pt>
                <c:pt idx="179">
                  <c:v>44710</c:v>
                </c:pt>
                <c:pt idx="180">
                  <c:v>44711</c:v>
                </c:pt>
                <c:pt idx="181">
                  <c:v>44712</c:v>
                </c:pt>
                <c:pt idx="182">
                  <c:v>44713</c:v>
                </c:pt>
                <c:pt idx="183">
                  <c:v>44714</c:v>
                </c:pt>
                <c:pt idx="184">
                  <c:v>44715</c:v>
                </c:pt>
                <c:pt idx="185">
                  <c:v>44716</c:v>
                </c:pt>
                <c:pt idx="186">
                  <c:v>44717</c:v>
                </c:pt>
                <c:pt idx="187">
                  <c:v>44718</c:v>
                </c:pt>
                <c:pt idx="188">
                  <c:v>44719</c:v>
                </c:pt>
                <c:pt idx="189">
                  <c:v>44720</c:v>
                </c:pt>
                <c:pt idx="190">
                  <c:v>44721</c:v>
                </c:pt>
                <c:pt idx="191">
                  <c:v>44722</c:v>
                </c:pt>
                <c:pt idx="192">
                  <c:v>44723</c:v>
                </c:pt>
                <c:pt idx="193">
                  <c:v>44724</c:v>
                </c:pt>
                <c:pt idx="194">
                  <c:v>44725</c:v>
                </c:pt>
                <c:pt idx="195">
                  <c:v>44726</c:v>
                </c:pt>
                <c:pt idx="196">
                  <c:v>44727</c:v>
                </c:pt>
                <c:pt idx="197">
                  <c:v>44728</c:v>
                </c:pt>
                <c:pt idx="198">
                  <c:v>44729</c:v>
                </c:pt>
                <c:pt idx="199">
                  <c:v>44730</c:v>
                </c:pt>
                <c:pt idx="200">
                  <c:v>44731</c:v>
                </c:pt>
                <c:pt idx="201">
                  <c:v>44732</c:v>
                </c:pt>
                <c:pt idx="202">
                  <c:v>44733</c:v>
                </c:pt>
                <c:pt idx="203">
                  <c:v>44734</c:v>
                </c:pt>
                <c:pt idx="204">
                  <c:v>44735</c:v>
                </c:pt>
                <c:pt idx="205">
                  <c:v>44736</c:v>
                </c:pt>
                <c:pt idx="206">
                  <c:v>44737</c:v>
                </c:pt>
                <c:pt idx="207">
                  <c:v>44738</c:v>
                </c:pt>
                <c:pt idx="208">
                  <c:v>44739</c:v>
                </c:pt>
                <c:pt idx="209">
                  <c:v>44740</c:v>
                </c:pt>
                <c:pt idx="210">
                  <c:v>44741</c:v>
                </c:pt>
                <c:pt idx="211">
                  <c:v>44742</c:v>
                </c:pt>
              </c:numCache>
            </c:numRef>
          </c:cat>
          <c:val>
            <c:numRef>
              <c:f>Sheet1!$B$650:$B$861</c:f>
              <c:numCache>
                <c:formatCode>General</c:formatCode>
                <c:ptCount val="212"/>
                <c:pt idx="0">
                  <c:v>0.20693222969477496</c:v>
                </c:pt>
                <c:pt idx="1">
                  <c:v>0.41386445938954991</c:v>
                </c:pt>
                <c:pt idx="2">
                  <c:v>0.46559751681324363</c:v>
                </c:pt>
                <c:pt idx="3">
                  <c:v>0.62079668908432484</c:v>
                </c:pt>
                <c:pt idx="4">
                  <c:v>0.67252974650801856</c:v>
                </c:pt>
                <c:pt idx="5">
                  <c:v>0.82772891877909982</c:v>
                </c:pt>
                <c:pt idx="6">
                  <c:v>0.72426280393171227</c:v>
                </c:pt>
                <c:pt idx="7">
                  <c:v>0.72426280393171227</c:v>
                </c:pt>
                <c:pt idx="8">
                  <c:v>0.62079668908432484</c:v>
                </c:pt>
                <c:pt idx="9">
                  <c:v>0.72426280393171227</c:v>
                </c:pt>
                <c:pt idx="10">
                  <c:v>0.56906363166063112</c:v>
                </c:pt>
                <c:pt idx="11">
                  <c:v>0.5173305742369374</c:v>
                </c:pt>
                <c:pt idx="12">
                  <c:v>0.36213140196585614</c:v>
                </c:pt>
                <c:pt idx="13">
                  <c:v>0.41386445938954991</c:v>
                </c:pt>
                <c:pt idx="14">
                  <c:v>0.5173305742369374</c:v>
                </c:pt>
                <c:pt idx="15">
                  <c:v>0.56906363166063112</c:v>
                </c:pt>
                <c:pt idx="16">
                  <c:v>0.41386445938954991</c:v>
                </c:pt>
                <c:pt idx="17">
                  <c:v>0.56906363166063112</c:v>
                </c:pt>
                <c:pt idx="18">
                  <c:v>0.56906363166063112</c:v>
                </c:pt>
                <c:pt idx="19">
                  <c:v>0.7759958613554061</c:v>
                </c:pt>
                <c:pt idx="20">
                  <c:v>1.0863942058975684</c:v>
                </c:pt>
                <c:pt idx="21">
                  <c:v>1.2933264355923435</c:v>
                </c:pt>
                <c:pt idx="22">
                  <c:v>1.3450594930160371</c:v>
                </c:pt>
                <c:pt idx="23">
                  <c:v>1.9141231246766683</c:v>
                </c:pt>
                <c:pt idx="24">
                  <c:v>2.0175892395240558</c:v>
                </c:pt>
                <c:pt idx="25">
                  <c:v>2.3279875840662183</c:v>
                </c:pt>
                <c:pt idx="26">
                  <c:v>2.7418520434557681</c:v>
                </c:pt>
                <c:pt idx="27">
                  <c:v>3.6730470770822552</c:v>
                </c:pt>
                <c:pt idx="28">
                  <c:v>3.4661148473874803</c:v>
                </c:pt>
                <c:pt idx="29">
                  <c:v>3.724780134505949</c:v>
                </c:pt>
                <c:pt idx="30">
                  <c:v>3.6213140196585618</c:v>
                </c:pt>
                <c:pt idx="31">
                  <c:v>4.5007759958613551</c:v>
                </c:pt>
                <c:pt idx="32">
                  <c:v>4.9663735126745987</c:v>
                </c:pt>
                <c:pt idx="33">
                  <c:v>5.3802379720641484</c:v>
                </c:pt>
                <c:pt idx="34">
                  <c:v>5.6389032591826176</c:v>
                </c:pt>
                <c:pt idx="35">
                  <c:v>7.8634247284014478</c:v>
                </c:pt>
                <c:pt idx="36">
                  <c:v>9.5188825659596468</c:v>
                </c:pt>
                <c:pt idx="37">
                  <c:v>12.467666839110191</c:v>
                </c:pt>
                <c:pt idx="38">
                  <c:v>14.12312467666839</c:v>
                </c:pt>
                <c:pt idx="39">
                  <c:v>15.002586652871184</c:v>
                </c:pt>
                <c:pt idx="40">
                  <c:v>16.347646145887222</c:v>
                </c:pt>
                <c:pt idx="41">
                  <c:v>23.797206414899119</c:v>
                </c:pt>
                <c:pt idx="42">
                  <c:v>30.832902224521469</c:v>
                </c:pt>
                <c:pt idx="43">
                  <c:v>38.799793067770302</c:v>
                </c:pt>
                <c:pt idx="44">
                  <c:v>47.74961200206932</c:v>
                </c:pt>
                <c:pt idx="45">
                  <c:v>55.043973098810135</c:v>
                </c:pt>
                <c:pt idx="46">
                  <c:v>61.045007759958608</c:v>
                </c:pt>
                <c:pt idx="47">
                  <c:v>76.306259699948257</c:v>
                </c:pt>
                <c:pt idx="48">
                  <c:v>86.187273667873768</c:v>
                </c:pt>
                <c:pt idx="49">
                  <c:v>103.31091567511639</c:v>
                </c:pt>
                <c:pt idx="50">
                  <c:v>113.65752715985514</c:v>
                </c:pt>
                <c:pt idx="51">
                  <c:v>130.05690636316606</c:v>
                </c:pt>
                <c:pt idx="52">
                  <c:v>143.7144335230212</c:v>
                </c:pt>
                <c:pt idx="53">
                  <c:v>151.06052767718572</c:v>
                </c:pt>
                <c:pt idx="54">
                  <c:v>174.2369374030005</c:v>
                </c:pt>
                <c:pt idx="55">
                  <c:v>187.01500258665286</c:v>
                </c:pt>
                <c:pt idx="56">
                  <c:v>196.12002069322295</c:v>
                </c:pt>
                <c:pt idx="57">
                  <c:v>203.67304707708223</c:v>
                </c:pt>
                <c:pt idx="58">
                  <c:v>214.33005690636315</c:v>
                </c:pt>
                <c:pt idx="59">
                  <c:v>243.61096740817382</c:v>
                </c:pt>
                <c:pt idx="60">
                  <c:v>243.09363683393687</c:v>
                </c:pt>
                <c:pt idx="61">
                  <c:v>251.42265907915157</c:v>
                </c:pt>
                <c:pt idx="62">
                  <c:v>261.09674081738228</c:v>
                </c:pt>
                <c:pt idx="63">
                  <c:v>272.68494568028967</c:v>
                </c:pt>
                <c:pt idx="64">
                  <c:v>287.27366787377133</c:v>
                </c:pt>
                <c:pt idx="65">
                  <c:v>289.13605794102432</c:v>
                </c:pt>
                <c:pt idx="66">
                  <c:v>274.75426797723742</c:v>
                </c:pt>
                <c:pt idx="67">
                  <c:v>279.35851008794617</c:v>
                </c:pt>
                <c:pt idx="68">
                  <c:v>277.85825142265907</c:v>
                </c:pt>
                <c:pt idx="69">
                  <c:v>274.90946714950854</c:v>
                </c:pt>
                <c:pt idx="70">
                  <c:v>272.5297465080186</c:v>
                </c:pt>
                <c:pt idx="71">
                  <c:v>269.4774961200207</c:v>
                </c:pt>
                <c:pt idx="72">
                  <c:v>247.64614588722193</c:v>
                </c:pt>
                <c:pt idx="73">
                  <c:v>254.99224004138642</c:v>
                </c:pt>
                <c:pt idx="74">
                  <c:v>257.21676151060524</c:v>
                </c:pt>
                <c:pt idx="75">
                  <c:v>267.61510605276771</c:v>
                </c:pt>
                <c:pt idx="76">
                  <c:v>279.56544231764093</c:v>
                </c:pt>
                <c:pt idx="77">
                  <c:v>278.73771339886184</c:v>
                </c:pt>
                <c:pt idx="78">
                  <c:v>276.9270563890326</c:v>
                </c:pt>
                <c:pt idx="79">
                  <c:v>302.63838592860839</c:v>
                </c:pt>
                <c:pt idx="80">
                  <c:v>290.68804966373511</c:v>
                </c:pt>
                <c:pt idx="81">
                  <c:v>284.73874806001032</c:v>
                </c:pt>
                <c:pt idx="82">
                  <c:v>270.04655975168129</c:v>
                </c:pt>
                <c:pt idx="83">
                  <c:v>262.49353336782201</c:v>
                </c:pt>
                <c:pt idx="84">
                  <c:v>242.21417485773406</c:v>
                </c:pt>
                <c:pt idx="85">
                  <c:v>247.85307811691669</c:v>
                </c:pt>
                <c:pt idx="86">
                  <c:v>245.00775995861355</c:v>
                </c:pt>
                <c:pt idx="87">
                  <c:v>246.76668391101913</c:v>
                </c:pt>
                <c:pt idx="88">
                  <c:v>247.69787894464562</c:v>
                </c:pt>
                <c:pt idx="89">
                  <c:v>245.93895499224001</c:v>
                </c:pt>
                <c:pt idx="90">
                  <c:v>239.73098810139678</c:v>
                </c:pt>
                <c:pt idx="91">
                  <c:v>248.06001034661148</c:v>
                </c:pt>
                <c:pt idx="92">
                  <c:v>233.21262286601137</c:v>
                </c:pt>
                <c:pt idx="93">
                  <c:v>223.74547335747542</c:v>
                </c:pt>
                <c:pt idx="94">
                  <c:v>211.84687015002586</c:v>
                </c:pt>
                <c:pt idx="95">
                  <c:v>206.77703052250388</c:v>
                </c:pt>
                <c:pt idx="96">
                  <c:v>201.75892395240558</c:v>
                </c:pt>
                <c:pt idx="97">
                  <c:v>198.13760993274701</c:v>
                </c:pt>
                <c:pt idx="98">
                  <c:v>192.75737196068286</c:v>
                </c:pt>
                <c:pt idx="99">
                  <c:v>189.13605794102429</c:v>
                </c:pt>
                <c:pt idx="100">
                  <c:v>187.01500258665286</c:v>
                </c:pt>
                <c:pt idx="101">
                  <c:v>190.11898603207447</c:v>
                </c:pt>
                <c:pt idx="102">
                  <c:v>190.11898603207447</c:v>
                </c:pt>
                <c:pt idx="103">
                  <c:v>191.25711329539575</c:v>
                </c:pt>
                <c:pt idx="104">
                  <c:v>190.37765131919295</c:v>
                </c:pt>
                <c:pt idx="105">
                  <c:v>191.46404552509051</c:v>
                </c:pt>
                <c:pt idx="106">
                  <c:v>192.96430419037765</c:v>
                </c:pt>
                <c:pt idx="107">
                  <c:v>190.32591826176926</c:v>
                </c:pt>
                <c:pt idx="108">
                  <c:v>186.08380755302636</c:v>
                </c:pt>
                <c:pt idx="109">
                  <c:v>188.20486290739782</c:v>
                </c:pt>
                <c:pt idx="110">
                  <c:v>163.78685980341436</c:v>
                </c:pt>
                <c:pt idx="111">
                  <c:v>171.54681841696842</c:v>
                </c:pt>
                <c:pt idx="112">
                  <c:v>177.65131919296428</c:v>
                </c:pt>
                <c:pt idx="113">
                  <c:v>178.3238489394723</c:v>
                </c:pt>
                <c:pt idx="114">
                  <c:v>183.60062079668907</c:v>
                </c:pt>
                <c:pt idx="115">
                  <c:v>187.17020175892395</c:v>
                </c:pt>
                <c:pt idx="116">
                  <c:v>189.49818934299017</c:v>
                </c:pt>
                <c:pt idx="117">
                  <c:v>218.31350232798758</c:v>
                </c:pt>
                <c:pt idx="118">
                  <c:v>217.07190894981892</c:v>
                </c:pt>
                <c:pt idx="119">
                  <c:v>220.33109156751163</c:v>
                </c:pt>
                <c:pt idx="120">
                  <c:v>228.29798241076045</c:v>
                </c:pt>
                <c:pt idx="121">
                  <c:v>227.00465597516811</c:v>
                </c:pt>
                <c:pt idx="122">
                  <c:v>227.83238489394722</c:v>
                </c:pt>
                <c:pt idx="123">
                  <c:v>228.03931712364201</c:v>
                </c:pt>
                <c:pt idx="124">
                  <c:v>227.31505431971027</c:v>
                </c:pt>
                <c:pt idx="125">
                  <c:v>230.5225038799793</c:v>
                </c:pt>
                <c:pt idx="126">
                  <c:v>230.67770305225037</c:v>
                </c:pt>
                <c:pt idx="127">
                  <c:v>233.26435592343506</c:v>
                </c:pt>
                <c:pt idx="128">
                  <c:v>233.67822038282461</c:v>
                </c:pt>
                <c:pt idx="129">
                  <c:v>222.296947749612</c:v>
                </c:pt>
                <c:pt idx="130">
                  <c:v>239.73098810139678</c:v>
                </c:pt>
                <c:pt idx="131">
                  <c:v>242.21417485773406</c:v>
                </c:pt>
                <c:pt idx="132">
                  <c:v>238.07553026383857</c:v>
                </c:pt>
                <c:pt idx="133">
                  <c:v>234.50594930160372</c:v>
                </c:pt>
                <c:pt idx="134">
                  <c:v>224.93533367822036</c:v>
                </c:pt>
                <c:pt idx="135">
                  <c:v>220.38282462493532</c:v>
                </c:pt>
                <c:pt idx="136">
                  <c:v>227.21158820486289</c:v>
                </c:pt>
                <c:pt idx="137">
                  <c:v>207.65649249870665</c:v>
                </c:pt>
                <c:pt idx="138">
                  <c:v>201.65545783755817</c:v>
                </c:pt>
                <c:pt idx="139">
                  <c:v>206.15623383341955</c:v>
                </c:pt>
                <c:pt idx="140">
                  <c:v>206.36316606311431</c:v>
                </c:pt>
                <c:pt idx="141">
                  <c:v>213.03673047077081</c:v>
                </c:pt>
                <c:pt idx="142">
                  <c:v>221.15882048629072</c:v>
                </c:pt>
                <c:pt idx="143">
                  <c:v>233.41955509570613</c:v>
                </c:pt>
                <c:pt idx="144">
                  <c:v>234.14381789963787</c:v>
                </c:pt>
                <c:pt idx="145">
                  <c:v>238.17899637868598</c:v>
                </c:pt>
                <c:pt idx="146">
                  <c:v>231.35023279875838</c:v>
                </c:pt>
                <c:pt idx="147">
                  <c:v>228.81531298499741</c:v>
                </c:pt>
                <c:pt idx="148">
                  <c:v>220.79668908432487</c:v>
                </c:pt>
                <c:pt idx="149">
                  <c:v>195.91308846352817</c:v>
                </c:pt>
                <c:pt idx="150">
                  <c:v>179.66890843248834</c:v>
                </c:pt>
                <c:pt idx="151">
                  <c:v>175.73719606828763</c:v>
                </c:pt>
                <c:pt idx="152">
                  <c:v>160.94154164511122</c:v>
                </c:pt>
                <c:pt idx="153">
                  <c:v>137.45473357475427</c:v>
                </c:pt>
                <c:pt idx="154">
                  <c:v>114.64045525090532</c:v>
                </c:pt>
                <c:pt idx="155">
                  <c:v>100.51733057423694</c:v>
                </c:pt>
                <c:pt idx="156">
                  <c:v>122.34868080703569</c:v>
                </c:pt>
                <c:pt idx="157">
                  <c:v>131.29849974133469</c:v>
                </c:pt>
                <c:pt idx="158">
                  <c:v>131.76409725814796</c:v>
                </c:pt>
                <c:pt idx="159">
                  <c:v>136.78220382824625</c:v>
                </c:pt>
                <c:pt idx="160">
                  <c:v>149.71546818416968</c:v>
                </c:pt>
                <c:pt idx="161">
                  <c:v>162.28660113812725</c:v>
                </c:pt>
                <c:pt idx="162">
                  <c:v>168.5980341438179</c:v>
                </c:pt>
                <c:pt idx="163">
                  <c:v>157.99275737196066</c:v>
                </c:pt>
                <c:pt idx="164">
                  <c:v>149.35333678220383</c:v>
                </c:pt>
                <c:pt idx="165">
                  <c:v>148.42214174857733</c:v>
                </c:pt>
                <c:pt idx="166">
                  <c:v>139.11019141231245</c:v>
                </c:pt>
                <c:pt idx="167">
                  <c:v>135.02327987584064</c:v>
                </c:pt>
                <c:pt idx="168">
                  <c:v>133.00569063631659</c:v>
                </c:pt>
                <c:pt idx="169">
                  <c:v>133.36782203828244</c:v>
                </c:pt>
                <c:pt idx="170">
                  <c:v>132.90222452146921</c:v>
                </c:pt>
                <c:pt idx="171">
                  <c:v>129.79824107604759</c:v>
                </c:pt>
                <c:pt idx="172">
                  <c:v>126.69425763062597</c:v>
                </c:pt>
                <c:pt idx="173">
                  <c:v>123.12467666839109</c:v>
                </c:pt>
                <c:pt idx="174">
                  <c:v>117.38230729436108</c:v>
                </c:pt>
                <c:pt idx="175">
                  <c:v>109.7775478530781</c:v>
                </c:pt>
                <c:pt idx="176">
                  <c:v>102.06932229694775</c:v>
                </c:pt>
                <c:pt idx="177">
                  <c:v>90.429384376616653</c:v>
                </c:pt>
                <c:pt idx="178">
                  <c:v>81.996896016554572</c:v>
                </c:pt>
                <c:pt idx="179">
                  <c:v>77.90998448008277</c:v>
                </c:pt>
                <c:pt idx="180">
                  <c:v>68.701500258665277</c:v>
                </c:pt>
                <c:pt idx="181">
                  <c:v>63.010863942058975</c:v>
                </c:pt>
                <c:pt idx="182">
                  <c:v>59.389549922400413</c:v>
                </c:pt>
                <c:pt idx="183">
                  <c:v>54.733574754267977</c:v>
                </c:pt>
                <c:pt idx="184">
                  <c:v>52.095188825659591</c:v>
                </c:pt>
                <c:pt idx="185">
                  <c:v>49.767201241593376</c:v>
                </c:pt>
                <c:pt idx="186">
                  <c:v>50.698396275219864</c:v>
                </c:pt>
                <c:pt idx="187">
                  <c:v>48.266942576306256</c:v>
                </c:pt>
                <c:pt idx="188">
                  <c:v>44.490429384376611</c:v>
                </c:pt>
                <c:pt idx="189">
                  <c:v>42.1107087428867</c:v>
                </c:pt>
                <c:pt idx="190">
                  <c:v>40.14485256078634</c:v>
                </c:pt>
                <c:pt idx="191">
                  <c:v>39.73098810139679</c:v>
                </c:pt>
                <c:pt idx="192">
                  <c:v>39.110191412312467</c:v>
                </c:pt>
                <c:pt idx="193">
                  <c:v>37.972064148991201</c:v>
                </c:pt>
                <c:pt idx="194">
                  <c:v>35.954474909467145</c:v>
                </c:pt>
                <c:pt idx="195">
                  <c:v>36.885669943093632</c:v>
                </c:pt>
                <c:pt idx="196">
                  <c:v>36.316606311433006</c:v>
                </c:pt>
                <c:pt idx="197">
                  <c:v>36.471805483704088</c:v>
                </c:pt>
                <c:pt idx="198">
                  <c:v>34.557682359027417</c:v>
                </c:pt>
                <c:pt idx="199">
                  <c:v>34.661148473874803</c:v>
                </c:pt>
                <c:pt idx="200">
                  <c:v>34.350750129332638</c:v>
                </c:pt>
                <c:pt idx="201">
                  <c:v>35.902741852043455</c:v>
                </c:pt>
                <c:pt idx="202">
                  <c:v>34.764614588722189</c:v>
                </c:pt>
                <c:pt idx="203">
                  <c:v>34.557682359027417</c:v>
                </c:pt>
                <c:pt idx="204">
                  <c:v>31.919296430419035</c:v>
                </c:pt>
                <c:pt idx="205">
                  <c:v>33.781686497672013</c:v>
                </c:pt>
                <c:pt idx="206">
                  <c:v>32.177961717537507</c:v>
                </c:pt>
                <c:pt idx="207">
                  <c:v>32.177961717537507</c:v>
                </c:pt>
                <c:pt idx="208">
                  <c:v>29.746508018623899</c:v>
                </c:pt>
                <c:pt idx="209">
                  <c:v>30.108639420589753</c:v>
                </c:pt>
                <c:pt idx="210">
                  <c:v>31.14330056906363</c:v>
                </c:pt>
                <c:pt idx="211">
                  <c:v>34.764614588722189</c:v>
                </c:pt>
              </c:numCache>
            </c:numRef>
          </c:val>
          <c:extLst>
            <c:ext xmlns:c16="http://schemas.microsoft.com/office/drawing/2014/chart" uri="{C3380CC4-5D6E-409C-BE32-E72D297353CC}">
              <c16:uniqueId val="{00000000-CD03-423B-A273-CC3ED6970EB9}"/>
            </c:ext>
          </c:extLst>
        </c:ser>
        <c:dLbls>
          <c:showLegendKey val="0"/>
          <c:showVal val="0"/>
          <c:showCatName val="0"/>
          <c:showSerName val="0"/>
          <c:showPercent val="0"/>
          <c:showBubbleSize val="0"/>
        </c:dLbls>
        <c:gapWidth val="219"/>
        <c:overlap val="-27"/>
        <c:axId val="477594208"/>
        <c:axId val="477593224"/>
      </c:barChart>
      <c:lineChart>
        <c:grouping val="stacked"/>
        <c:varyColors val="0"/>
        <c:ser>
          <c:idx val="1"/>
          <c:order val="1"/>
          <c:tx>
            <c:strRef>
              <c:f>Sheet1!$C$1</c:f>
              <c:strCache>
                <c:ptCount val="1"/>
                <c:pt idx="0">
                  <c:v>病床使用率</c:v>
                </c:pt>
              </c:strCache>
            </c:strRef>
          </c:tx>
          <c:spPr>
            <a:ln w="50800" cap="rnd">
              <a:solidFill>
                <a:srgbClr val="FF0000"/>
              </a:solidFill>
              <a:round/>
            </a:ln>
            <a:effectLst/>
          </c:spPr>
          <c:marker>
            <c:symbol val="none"/>
          </c:marker>
          <c:cat>
            <c:numRef>
              <c:f>Sheet1!$A$650:$A$861</c:f>
              <c:numCache>
                <c:formatCode>m/d;@</c:formatCode>
                <c:ptCount val="212"/>
                <c:pt idx="0">
                  <c:v>44531</c:v>
                </c:pt>
                <c:pt idx="1">
                  <c:v>44532</c:v>
                </c:pt>
                <c:pt idx="2">
                  <c:v>44533</c:v>
                </c:pt>
                <c:pt idx="3">
                  <c:v>44534</c:v>
                </c:pt>
                <c:pt idx="4">
                  <c:v>44535</c:v>
                </c:pt>
                <c:pt idx="5">
                  <c:v>44536</c:v>
                </c:pt>
                <c:pt idx="6">
                  <c:v>44537</c:v>
                </c:pt>
                <c:pt idx="7">
                  <c:v>44538</c:v>
                </c:pt>
                <c:pt idx="8">
                  <c:v>44539</c:v>
                </c:pt>
                <c:pt idx="9">
                  <c:v>44540</c:v>
                </c:pt>
                <c:pt idx="10">
                  <c:v>44541</c:v>
                </c:pt>
                <c:pt idx="11">
                  <c:v>44542</c:v>
                </c:pt>
                <c:pt idx="12">
                  <c:v>44543</c:v>
                </c:pt>
                <c:pt idx="13">
                  <c:v>44544</c:v>
                </c:pt>
                <c:pt idx="14">
                  <c:v>44545</c:v>
                </c:pt>
                <c:pt idx="15">
                  <c:v>44546</c:v>
                </c:pt>
                <c:pt idx="16">
                  <c:v>44547</c:v>
                </c:pt>
                <c:pt idx="17">
                  <c:v>44548</c:v>
                </c:pt>
                <c:pt idx="18">
                  <c:v>44549</c:v>
                </c:pt>
                <c:pt idx="19">
                  <c:v>44550</c:v>
                </c:pt>
                <c:pt idx="20">
                  <c:v>44551</c:v>
                </c:pt>
                <c:pt idx="21">
                  <c:v>44552</c:v>
                </c:pt>
                <c:pt idx="22">
                  <c:v>44553</c:v>
                </c:pt>
                <c:pt idx="23">
                  <c:v>44554</c:v>
                </c:pt>
                <c:pt idx="24">
                  <c:v>44555</c:v>
                </c:pt>
                <c:pt idx="25">
                  <c:v>44556</c:v>
                </c:pt>
                <c:pt idx="26">
                  <c:v>44557</c:v>
                </c:pt>
                <c:pt idx="27">
                  <c:v>44558</c:v>
                </c:pt>
                <c:pt idx="28">
                  <c:v>44559</c:v>
                </c:pt>
                <c:pt idx="29">
                  <c:v>44560</c:v>
                </c:pt>
                <c:pt idx="30">
                  <c:v>44561</c:v>
                </c:pt>
                <c:pt idx="31">
                  <c:v>44562</c:v>
                </c:pt>
                <c:pt idx="32">
                  <c:v>44563</c:v>
                </c:pt>
                <c:pt idx="33">
                  <c:v>44564</c:v>
                </c:pt>
                <c:pt idx="34">
                  <c:v>44565</c:v>
                </c:pt>
                <c:pt idx="35">
                  <c:v>44566</c:v>
                </c:pt>
                <c:pt idx="36">
                  <c:v>44567</c:v>
                </c:pt>
                <c:pt idx="37">
                  <c:v>44568</c:v>
                </c:pt>
                <c:pt idx="38">
                  <c:v>44569</c:v>
                </c:pt>
                <c:pt idx="39">
                  <c:v>44570</c:v>
                </c:pt>
                <c:pt idx="40">
                  <c:v>44571</c:v>
                </c:pt>
                <c:pt idx="41">
                  <c:v>44572</c:v>
                </c:pt>
                <c:pt idx="42">
                  <c:v>44573</c:v>
                </c:pt>
                <c:pt idx="43">
                  <c:v>44574</c:v>
                </c:pt>
                <c:pt idx="44">
                  <c:v>44575</c:v>
                </c:pt>
                <c:pt idx="45">
                  <c:v>44576</c:v>
                </c:pt>
                <c:pt idx="46">
                  <c:v>44577</c:v>
                </c:pt>
                <c:pt idx="47">
                  <c:v>44578</c:v>
                </c:pt>
                <c:pt idx="48">
                  <c:v>44579</c:v>
                </c:pt>
                <c:pt idx="49">
                  <c:v>44580</c:v>
                </c:pt>
                <c:pt idx="50">
                  <c:v>44581</c:v>
                </c:pt>
                <c:pt idx="51">
                  <c:v>44582</c:v>
                </c:pt>
                <c:pt idx="52">
                  <c:v>44583</c:v>
                </c:pt>
                <c:pt idx="53">
                  <c:v>44584</c:v>
                </c:pt>
                <c:pt idx="54">
                  <c:v>44585</c:v>
                </c:pt>
                <c:pt idx="55">
                  <c:v>44586</c:v>
                </c:pt>
                <c:pt idx="56">
                  <c:v>44587</c:v>
                </c:pt>
                <c:pt idx="57">
                  <c:v>44588</c:v>
                </c:pt>
                <c:pt idx="58">
                  <c:v>44589</c:v>
                </c:pt>
                <c:pt idx="59">
                  <c:v>44590</c:v>
                </c:pt>
                <c:pt idx="60">
                  <c:v>44591</c:v>
                </c:pt>
                <c:pt idx="61">
                  <c:v>44592</c:v>
                </c:pt>
                <c:pt idx="62">
                  <c:v>44593</c:v>
                </c:pt>
                <c:pt idx="63">
                  <c:v>44594</c:v>
                </c:pt>
                <c:pt idx="64">
                  <c:v>44595</c:v>
                </c:pt>
                <c:pt idx="65">
                  <c:v>44596</c:v>
                </c:pt>
                <c:pt idx="66">
                  <c:v>44597</c:v>
                </c:pt>
                <c:pt idx="67">
                  <c:v>44598</c:v>
                </c:pt>
                <c:pt idx="68">
                  <c:v>44599</c:v>
                </c:pt>
                <c:pt idx="69">
                  <c:v>44600</c:v>
                </c:pt>
                <c:pt idx="70">
                  <c:v>44601</c:v>
                </c:pt>
                <c:pt idx="71">
                  <c:v>44602</c:v>
                </c:pt>
                <c:pt idx="72">
                  <c:v>44603</c:v>
                </c:pt>
                <c:pt idx="73">
                  <c:v>44604</c:v>
                </c:pt>
                <c:pt idx="74">
                  <c:v>44605</c:v>
                </c:pt>
                <c:pt idx="75">
                  <c:v>44606</c:v>
                </c:pt>
                <c:pt idx="76">
                  <c:v>44607</c:v>
                </c:pt>
                <c:pt idx="77">
                  <c:v>44608</c:v>
                </c:pt>
                <c:pt idx="78">
                  <c:v>44609</c:v>
                </c:pt>
                <c:pt idx="79">
                  <c:v>44610</c:v>
                </c:pt>
                <c:pt idx="80">
                  <c:v>44611</c:v>
                </c:pt>
                <c:pt idx="81">
                  <c:v>44612</c:v>
                </c:pt>
                <c:pt idx="82">
                  <c:v>44613</c:v>
                </c:pt>
                <c:pt idx="83">
                  <c:v>44614</c:v>
                </c:pt>
                <c:pt idx="84">
                  <c:v>44615</c:v>
                </c:pt>
                <c:pt idx="85">
                  <c:v>44616</c:v>
                </c:pt>
                <c:pt idx="86">
                  <c:v>44617</c:v>
                </c:pt>
                <c:pt idx="87">
                  <c:v>44618</c:v>
                </c:pt>
                <c:pt idx="88">
                  <c:v>44619</c:v>
                </c:pt>
                <c:pt idx="89">
                  <c:v>44620</c:v>
                </c:pt>
                <c:pt idx="90">
                  <c:v>44621</c:v>
                </c:pt>
                <c:pt idx="91">
                  <c:v>44622</c:v>
                </c:pt>
                <c:pt idx="92">
                  <c:v>44623</c:v>
                </c:pt>
                <c:pt idx="93">
                  <c:v>44624</c:v>
                </c:pt>
                <c:pt idx="94">
                  <c:v>44625</c:v>
                </c:pt>
                <c:pt idx="95">
                  <c:v>44626</c:v>
                </c:pt>
                <c:pt idx="96">
                  <c:v>44627</c:v>
                </c:pt>
                <c:pt idx="97">
                  <c:v>44628</c:v>
                </c:pt>
                <c:pt idx="98">
                  <c:v>44629</c:v>
                </c:pt>
                <c:pt idx="99">
                  <c:v>44630</c:v>
                </c:pt>
                <c:pt idx="100">
                  <c:v>44631</c:v>
                </c:pt>
                <c:pt idx="101">
                  <c:v>44632</c:v>
                </c:pt>
                <c:pt idx="102">
                  <c:v>44633</c:v>
                </c:pt>
                <c:pt idx="103">
                  <c:v>44634</c:v>
                </c:pt>
                <c:pt idx="104">
                  <c:v>44635</c:v>
                </c:pt>
                <c:pt idx="105">
                  <c:v>44636</c:v>
                </c:pt>
                <c:pt idx="106">
                  <c:v>44637</c:v>
                </c:pt>
                <c:pt idx="107">
                  <c:v>44638</c:v>
                </c:pt>
                <c:pt idx="108">
                  <c:v>44639</c:v>
                </c:pt>
                <c:pt idx="109">
                  <c:v>44640</c:v>
                </c:pt>
                <c:pt idx="110">
                  <c:v>44641</c:v>
                </c:pt>
                <c:pt idx="111">
                  <c:v>44642</c:v>
                </c:pt>
                <c:pt idx="112">
                  <c:v>44643</c:v>
                </c:pt>
                <c:pt idx="113">
                  <c:v>44644</c:v>
                </c:pt>
                <c:pt idx="114">
                  <c:v>44645</c:v>
                </c:pt>
                <c:pt idx="115">
                  <c:v>44646</c:v>
                </c:pt>
                <c:pt idx="116">
                  <c:v>44647</c:v>
                </c:pt>
                <c:pt idx="117">
                  <c:v>44648</c:v>
                </c:pt>
                <c:pt idx="118">
                  <c:v>44649</c:v>
                </c:pt>
                <c:pt idx="119">
                  <c:v>44650</c:v>
                </c:pt>
                <c:pt idx="120">
                  <c:v>44651</c:v>
                </c:pt>
                <c:pt idx="121">
                  <c:v>44652</c:v>
                </c:pt>
                <c:pt idx="122">
                  <c:v>44653</c:v>
                </c:pt>
                <c:pt idx="123">
                  <c:v>44654</c:v>
                </c:pt>
                <c:pt idx="124">
                  <c:v>44655</c:v>
                </c:pt>
                <c:pt idx="125">
                  <c:v>44656</c:v>
                </c:pt>
                <c:pt idx="126">
                  <c:v>44657</c:v>
                </c:pt>
                <c:pt idx="127">
                  <c:v>44658</c:v>
                </c:pt>
                <c:pt idx="128">
                  <c:v>44659</c:v>
                </c:pt>
                <c:pt idx="129">
                  <c:v>44660</c:v>
                </c:pt>
                <c:pt idx="130">
                  <c:v>44661</c:v>
                </c:pt>
                <c:pt idx="131">
                  <c:v>44662</c:v>
                </c:pt>
                <c:pt idx="132">
                  <c:v>44663</c:v>
                </c:pt>
                <c:pt idx="133">
                  <c:v>44664</c:v>
                </c:pt>
                <c:pt idx="134">
                  <c:v>44665</c:v>
                </c:pt>
                <c:pt idx="135">
                  <c:v>44666</c:v>
                </c:pt>
                <c:pt idx="136">
                  <c:v>44667</c:v>
                </c:pt>
                <c:pt idx="137">
                  <c:v>44668</c:v>
                </c:pt>
                <c:pt idx="138">
                  <c:v>44669</c:v>
                </c:pt>
                <c:pt idx="139">
                  <c:v>44670</c:v>
                </c:pt>
                <c:pt idx="140">
                  <c:v>44671</c:v>
                </c:pt>
                <c:pt idx="141">
                  <c:v>44672</c:v>
                </c:pt>
                <c:pt idx="142">
                  <c:v>44673</c:v>
                </c:pt>
                <c:pt idx="143">
                  <c:v>44674</c:v>
                </c:pt>
                <c:pt idx="144">
                  <c:v>44675</c:v>
                </c:pt>
                <c:pt idx="145">
                  <c:v>44676</c:v>
                </c:pt>
                <c:pt idx="146">
                  <c:v>44677</c:v>
                </c:pt>
                <c:pt idx="147">
                  <c:v>44678</c:v>
                </c:pt>
                <c:pt idx="148">
                  <c:v>44679</c:v>
                </c:pt>
                <c:pt idx="149">
                  <c:v>44680</c:v>
                </c:pt>
                <c:pt idx="150">
                  <c:v>44681</c:v>
                </c:pt>
                <c:pt idx="151">
                  <c:v>44682</c:v>
                </c:pt>
                <c:pt idx="152">
                  <c:v>44683</c:v>
                </c:pt>
                <c:pt idx="153">
                  <c:v>44684</c:v>
                </c:pt>
                <c:pt idx="154">
                  <c:v>44685</c:v>
                </c:pt>
                <c:pt idx="155">
                  <c:v>44686</c:v>
                </c:pt>
                <c:pt idx="156">
                  <c:v>44687</c:v>
                </c:pt>
                <c:pt idx="157">
                  <c:v>44688</c:v>
                </c:pt>
                <c:pt idx="158">
                  <c:v>44689</c:v>
                </c:pt>
                <c:pt idx="159">
                  <c:v>44690</c:v>
                </c:pt>
                <c:pt idx="160">
                  <c:v>44691</c:v>
                </c:pt>
                <c:pt idx="161">
                  <c:v>44692</c:v>
                </c:pt>
                <c:pt idx="162">
                  <c:v>44693</c:v>
                </c:pt>
                <c:pt idx="163">
                  <c:v>44694</c:v>
                </c:pt>
                <c:pt idx="164">
                  <c:v>44695</c:v>
                </c:pt>
                <c:pt idx="165">
                  <c:v>44696</c:v>
                </c:pt>
                <c:pt idx="166">
                  <c:v>44697</c:v>
                </c:pt>
                <c:pt idx="167">
                  <c:v>44698</c:v>
                </c:pt>
                <c:pt idx="168">
                  <c:v>44699</c:v>
                </c:pt>
                <c:pt idx="169">
                  <c:v>44700</c:v>
                </c:pt>
                <c:pt idx="170">
                  <c:v>44701</c:v>
                </c:pt>
                <c:pt idx="171">
                  <c:v>44702</c:v>
                </c:pt>
                <c:pt idx="172">
                  <c:v>44703</c:v>
                </c:pt>
                <c:pt idx="173">
                  <c:v>44704</c:v>
                </c:pt>
                <c:pt idx="174">
                  <c:v>44705</c:v>
                </c:pt>
                <c:pt idx="175">
                  <c:v>44706</c:v>
                </c:pt>
                <c:pt idx="176">
                  <c:v>44707</c:v>
                </c:pt>
                <c:pt idx="177">
                  <c:v>44708</c:v>
                </c:pt>
                <c:pt idx="178">
                  <c:v>44709</c:v>
                </c:pt>
                <c:pt idx="179">
                  <c:v>44710</c:v>
                </c:pt>
                <c:pt idx="180">
                  <c:v>44711</c:v>
                </c:pt>
                <c:pt idx="181">
                  <c:v>44712</c:v>
                </c:pt>
                <c:pt idx="182">
                  <c:v>44713</c:v>
                </c:pt>
                <c:pt idx="183">
                  <c:v>44714</c:v>
                </c:pt>
                <c:pt idx="184">
                  <c:v>44715</c:v>
                </c:pt>
                <c:pt idx="185">
                  <c:v>44716</c:v>
                </c:pt>
                <c:pt idx="186">
                  <c:v>44717</c:v>
                </c:pt>
                <c:pt idx="187">
                  <c:v>44718</c:v>
                </c:pt>
                <c:pt idx="188">
                  <c:v>44719</c:v>
                </c:pt>
                <c:pt idx="189">
                  <c:v>44720</c:v>
                </c:pt>
                <c:pt idx="190">
                  <c:v>44721</c:v>
                </c:pt>
                <c:pt idx="191">
                  <c:v>44722</c:v>
                </c:pt>
                <c:pt idx="192">
                  <c:v>44723</c:v>
                </c:pt>
                <c:pt idx="193">
                  <c:v>44724</c:v>
                </c:pt>
                <c:pt idx="194">
                  <c:v>44725</c:v>
                </c:pt>
                <c:pt idx="195">
                  <c:v>44726</c:v>
                </c:pt>
                <c:pt idx="196">
                  <c:v>44727</c:v>
                </c:pt>
                <c:pt idx="197">
                  <c:v>44728</c:v>
                </c:pt>
                <c:pt idx="198">
                  <c:v>44729</c:v>
                </c:pt>
                <c:pt idx="199">
                  <c:v>44730</c:v>
                </c:pt>
                <c:pt idx="200">
                  <c:v>44731</c:v>
                </c:pt>
                <c:pt idx="201">
                  <c:v>44732</c:v>
                </c:pt>
                <c:pt idx="202">
                  <c:v>44733</c:v>
                </c:pt>
                <c:pt idx="203">
                  <c:v>44734</c:v>
                </c:pt>
                <c:pt idx="204">
                  <c:v>44735</c:v>
                </c:pt>
                <c:pt idx="205">
                  <c:v>44736</c:v>
                </c:pt>
                <c:pt idx="206">
                  <c:v>44737</c:v>
                </c:pt>
                <c:pt idx="207">
                  <c:v>44738</c:v>
                </c:pt>
                <c:pt idx="208">
                  <c:v>44739</c:v>
                </c:pt>
                <c:pt idx="209">
                  <c:v>44740</c:v>
                </c:pt>
                <c:pt idx="210">
                  <c:v>44741</c:v>
                </c:pt>
                <c:pt idx="211">
                  <c:v>44742</c:v>
                </c:pt>
              </c:numCache>
            </c:numRef>
          </c:cat>
          <c:val>
            <c:numRef>
              <c:f>Sheet1!$C$650:$C$861</c:f>
              <c:numCache>
                <c:formatCode>General</c:formatCode>
                <c:ptCount val="212"/>
                <c:pt idx="0">
                  <c:v>0.56285178236397748</c:v>
                </c:pt>
                <c:pt idx="1">
                  <c:v>0.18761726078799248</c:v>
                </c:pt>
                <c:pt idx="2">
                  <c:v>0</c:v>
                </c:pt>
                <c:pt idx="3">
                  <c:v>0</c:v>
                </c:pt>
                <c:pt idx="4">
                  <c:v>0</c:v>
                </c:pt>
                <c:pt idx="5">
                  <c:v>0.18761726078799248</c:v>
                </c:pt>
                <c:pt idx="6">
                  <c:v>0.18761726078799248</c:v>
                </c:pt>
                <c:pt idx="7">
                  <c:v>0.18761726078799248</c:v>
                </c:pt>
                <c:pt idx="8">
                  <c:v>0.18761726078799248</c:v>
                </c:pt>
                <c:pt idx="9">
                  <c:v>0.18761726078799248</c:v>
                </c:pt>
                <c:pt idx="10">
                  <c:v>0.18761726078799248</c:v>
                </c:pt>
                <c:pt idx="11">
                  <c:v>0.18761726078799248</c:v>
                </c:pt>
                <c:pt idx="12">
                  <c:v>0.18761726078799248</c:v>
                </c:pt>
                <c:pt idx="13">
                  <c:v>0.18761726078799248</c:v>
                </c:pt>
                <c:pt idx="14">
                  <c:v>1.125703564727955</c:v>
                </c:pt>
                <c:pt idx="15">
                  <c:v>1.3133208255159476</c:v>
                </c:pt>
                <c:pt idx="16">
                  <c:v>1.6885553470919326</c:v>
                </c:pt>
                <c:pt idx="17">
                  <c:v>1.5009380863039399</c:v>
                </c:pt>
                <c:pt idx="18">
                  <c:v>1.5009380863039399</c:v>
                </c:pt>
                <c:pt idx="19">
                  <c:v>1.5009380863039399</c:v>
                </c:pt>
                <c:pt idx="20">
                  <c:v>1.3133208255159476</c:v>
                </c:pt>
                <c:pt idx="21">
                  <c:v>2.2514071294559099</c:v>
                </c:pt>
                <c:pt idx="22">
                  <c:v>2.6266416510318953</c:v>
                </c:pt>
                <c:pt idx="23">
                  <c:v>3.3771106941838651</c:v>
                </c:pt>
                <c:pt idx="24">
                  <c:v>4.3151969981238274</c:v>
                </c:pt>
                <c:pt idx="25">
                  <c:v>4.1275797373358349</c:v>
                </c:pt>
                <c:pt idx="26">
                  <c:v>4.8780487804878048</c:v>
                </c:pt>
                <c:pt idx="27">
                  <c:v>4.5028142589118199</c:v>
                </c:pt>
                <c:pt idx="28">
                  <c:v>4.8780487804878048</c:v>
                </c:pt>
                <c:pt idx="29">
                  <c:v>4.5028142589118199</c:v>
                </c:pt>
                <c:pt idx="30">
                  <c:v>5.6285178236397746</c:v>
                </c:pt>
                <c:pt idx="31">
                  <c:v>6.7542213883677302</c:v>
                </c:pt>
                <c:pt idx="32">
                  <c:v>7.5046904315197001</c:v>
                </c:pt>
                <c:pt idx="33">
                  <c:v>9.568480300187618</c:v>
                </c:pt>
                <c:pt idx="34">
                  <c:v>10.780669144981413</c:v>
                </c:pt>
                <c:pt idx="35">
                  <c:v>12.639405204460965</c:v>
                </c:pt>
                <c:pt idx="36">
                  <c:v>15.241635687732341</c:v>
                </c:pt>
                <c:pt idx="37">
                  <c:v>18.773234200743495</c:v>
                </c:pt>
                <c:pt idx="38">
                  <c:v>20.446096654275092</c:v>
                </c:pt>
                <c:pt idx="39">
                  <c:v>21.74721189591078</c:v>
                </c:pt>
                <c:pt idx="40">
                  <c:v>22.304832713754646</c:v>
                </c:pt>
                <c:pt idx="41">
                  <c:v>22.862453531598511</c:v>
                </c:pt>
                <c:pt idx="42">
                  <c:v>24.907063197026023</c:v>
                </c:pt>
                <c:pt idx="43">
                  <c:v>26.022304832713754</c:v>
                </c:pt>
                <c:pt idx="44">
                  <c:v>23.791821561338288</c:v>
                </c:pt>
                <c:pt idx="45">
                  <c:v>23.977695167286246</c:v>
                </c:pt>
                <c:pt idx="46">
                  <c:v>26.208178438661712</c:v>
                </c:pt>
                <c:pt idx="47">
                  <c:v>27.137546468401485</c:v>
                </c:pt>
                <c:pt idx="48">
                  <c:v>28.996282527881039</c:v>
                </c:pt>
                <c:pt idx="49">
                  <c:v>30.111524163568777</c:v>
                </c:pt>
                <c:pt idx="50">
                  <c:v>28.305084745762709</c:v>
                </c:pt>
                <c:pt idx="51">
                  <c:v>32.372881355932201</c:v>
                </c:pt>
                <c:pt idx="52">
                  <c:v>32.881355932203391</c:v>
                </c:pt>
                <c:pt idx="53">
                  <c:v>33.898305084745758</c:v>
                </c:pt>
                <c:pt idx="54">
                  <c:v>36.271186440677965</c:v>
                </c:pt>
                <c:pt idx="55">
                  <c:v>36.101694915254242</c:v>
                </c:pt>
                <c:pt idx="56">
                  <c:v>34.067796610169495</c:v>
                </c:pt>
                <c:pt idx="57">
                  <c:v>31.694915254237287</c:v>
                </c:pt>
                <c:pt idx="58">
                  <c:v>33.728813559322035</c:v>
                </c:pt>
                <c:pt idx="59">
                  <c:v>36.610169491525426</c:v>
                </c:pt>
                <c:pt idx="60">
                  <c:v>36.271186440677965</c:v>
                </c:pt>
                <c:pt idx="61">
                  <c:v>36.779661016949149</c:v>
                </c:pt>
                <c:pt idx="62">
                  <c:v>37.118644067796609</c:v>
                </c:pt>
                <c:pt idx="63">
                  <c:v>39.661016949152547</c:v>
                </c:pt>
                <c:pt idx="64">
                  <c:v>40.847457627118644</c:v>
                </c:pt>
                <c:pt idx="65">
                  <c:v>36.995153473344104</c:v>
                </c:pt>
                <c:pt idx="66">
                  <c:v>37.318255250403872</c:v>
                </c:pt>
                <c:pt idx="67">
                  <c:v>37.964458804523424</c:v>
                </c:pt>
                <c:pt idx="68">
                  <c:v>37.147335423197489</c:v>
                </c:pt>
                <c:pt idx="69">
                  <c:v>38.714733542319749</c:v>
                </c:pt>
                <c:pt idx="70">
                  <c:v>37.931034482758619</c:v>
                </c:pt>
                <c:pt idx="71">
                  <c:v>38.557993730407524</c:v>
                </c:pt>
                <c:pt idx="72">
                  <c:v>39.498432601880879</c:v>
                </c:pt>
                <c:pt idx="73">
                  <c:v>41.849529780564268</c:v>
                </c:pt>
                <c:pt idx="74">
                  <c:v>43.41692789968652</c:v>
                </c:pt>
                <c:pt idx="75">
                  <c:v>43.260188087774296</c:v>
                </c:pt>
                <c:pt idx="76">
                  <c:v>42.946708463949847</c:v>
                </c:pt>
                <c:pt idx="77">
                  <c:v>43.887147335423201</c:v>
                </c:pt>
                <c:pt idx="78">
                  <c:v>40.438871473354233</c:v>
                </c:pt>
                <c:pt idx="79">
                  <c:v>42.006269592476492</c:v>
                </c:pt>
                <c:pt idx="80">
                  <c:v>43.103448275862064</c:v>
                </c:pt>
                <c:pt idx="81">
                  <c:v>42.006269592476492</c:v>
                </c:pt>
                <c:pt idx="82">
                  <c:v>40.282131661442008</c:v>
                </c:pt>
                <c:pt idx="83">
                  <c:v>40.282131661442008</c:v>
                </c:pt>
                <c:pt idx="84">
                  <c:v>38.087774294670844</c:v>
                </c:pt>
                <c:pt idx="85">
                  <c:v>36.990595611285265</c:v>
                </c:pt>
                <c:pt idx="86">
                  <c:v>38.087774294670844</c:v>
                </c:pt>
                <c:pt idx="87">
                  <c:v>35.579937304075237</c:v>
                </c:pt>
                <c:pt idx="88">
                  <c:v>36.363636363636367</c:v>
                </c:pt>
                <c:pt idx="89">
                  <c:v>38.244514106583068</c:v>
                </c:pt>
                <c:pt idx="90">
                  <c:v>37.460815047021946</c:v>
                </c:pt>
                <c:pt idx="91">
                  <c:v>38.244514106583068</c:v>
                </c:pt>
                <c:pt idx="92">
                  <c:v>35.736677115987462</c:v>
                </c:pt>
                <c:pt idx="93">
                  <c:v>36.050156739811911</c:v>
                </c:pt>
                <c:pt idx="94">
                  <c:v>35.893416927899686</c:v>
                </c:pt>
                <c:pt idx="95">
                  <c:v>36.206896551724135</c:v>
                </c:pt>
                <c:pt idx="96">
                  <c:v>32.915360501567399</c:v>
                </c:pt>
                <c:pt idx="97">
                  <c:v>31.504702194357364</c:v>
                </c:pt>
                <c:pt idx="98">
                  <c:v>31.03448275862069</c:v>
                </c:pt>
                <c:pt idx="99">
                  <c:v>30.094043887147336</c:v>
                </c:pt>
                <c:pt idx="100">
                  <c:v>29.623824451410659</c:v>
                </c:pt>
                <c:pt idx="101">
                  <c:v>28.840125391849529</c:v>
                </c:pt>
                <c:pt idx="102">
                  <c:v>29.937304075235112</c:v>
                </c:pt>
                <c:pt idx="103">
                  <c:v>28.526645768025077</c:v>
                </c:pt>
                <c:pt idx="104">
                  <c:v>27.115987460815049</c:v>
                </c:pt>
                <c:pt idx="105">
                  <c:v>26.175548589341691</c:v>
                </c:pt>
                <c:pt idx="106">
                  <c:v>25.705329153605017</c:v>
                </c:pt>
                <c:pt idx="107">
                  <c:v>26.645768025078372</c:v>
                </c:pt>
                <c:pt idx="108">
                  <c:v>27.115987460815049</c:v>
                </c:pt>
                <c:pt idx="109">
                  <c:v>26.175548589341691</c:v>
                </c:pt>
                <c:pt idx="110">
                  <c:v>26.175548589341691</c:v>
                </c:pt>
                <c:pt idx="111">
                  <c:v>26.645768025078372</c:v>
                </c:pt>
                <c:pt idx="112">
                  <c:v>23.981191222570533</c:v>
                </c:pt>
                <c:pt idx="113">
                  <c:v>22.727272727272727</c:v>
                </c:pt>
                <c:pt idx="114">
                  <c:v>22.413793103448278</c:v>
                </c:pt>
                <c:pt idx="115">
                  <c:v>22.100313479623821</c:v>
                </c:pt>
                <c:pt idx="116">
                  <c:v>23.354231974921628</c:v>
                </c:pt>
                <c:pt idx="117">
                  <c:v>22.187981510015408</c:v>
                </c:pt>
                <c:pt idx="118">
                  <c:v>22.033898305084744</c:v>
                </c:pt>
                <c:pt idx="119">
                  <c:v>22.033898305084744</c:v>
                </c:pt>
                <c:pt idx="120">
                  <c:v>22.342064714946073</c:v>
                </c:pt>
                <c:pt idx="121">
                  <c:v>27.669902912621357</c:v>
                </c:pt>
                <c:pt idx="122">
                  <c:v>26.375404530744333</c:v>
                </c:pt>
                <c:pt idx="123">
                  <c:v>25.5663430420712</c:v>
                </c:pt>
                <c:pt idx="124">
                  <c:v>22.330097087378643</c:v>
                </c:pt>
                <c:pt idx="125">
                  <c:v>21.197411003236247</c:v>
                </c:pt>
                <c:pt idx="126">
                  <c:v>21.197411003236247</c:v>
                </c:pt>
                <c:pt idx="127">
                  <c:v>22.330097087378643</c:v>
                </c:pt>
                <c:pt idx="128">
                  <c:v>23.300970873786408</c:v>
                </c:pt>
                <c:pt idx="129">
                  <c:v>23.462783171521036</c:v>
                </c:pt>
                <c:pt idx="130">
                  <c:v>23.300970873786408</c:v>
                </c:pt>
                <c:pt idx="131">
                  <c:v>25.242718446601941</c:v>
                </c:pt>
                <c:pt idx="132">
                  <c:v>24.919093851132686</c:v>
                </c:pt>
                <c:pt idx="133">
                  <c:v>24.271844660194176</c:v>
                </c:pt>
                <c:pt idx="134">
                  <c:v>24.433656957928804</c:v>
                </c:pt>
                <c:pt idx="135">
                  <c:v>23.300970873786408</c:v>
                </c:pt>
                <c:pt idx="136">
                  <c:v>23.462783171521036</c:v>
                </c:pt>
                <c:pt idx="137">
                  <c:v>23.624595469255663</c:v>
                </c:pt>
                <c:pt idx="138">
                  <c:v>19.902912621359224</c:v>
                </c:pt>
                <c:pt idx="139">
                  <c:v>17.79935275080906</c:v>
                </c:pt>
                <c:pt idx="140">
                  <c:v>18.284789644012946</c:v>
                </c:pt>
                <c:pt idx="141">
                  <c:v>20.226537216828479</c:v>
                </c:pt>
                <c:pt idx="142">
                  <c:v>20.064724919093852</c:v>
                </c:pt>
                <c:pt idx="143">
                  <c:v>16.666666666666664</c:v>
                </c:pt>
                <c:pt idx="144">
                  <c:v>17.313915857605178</c:v>
                </c:pt>
                <c:pt idx="145">
                  <c:v>18.446601941747574</c:v>
                </c:pt>
                <c:pt idx="146">
                  <c:v>18.284789644012946</c:v>
                </c:pt>
                <c:pt idx="147">
                  <c:v>17.637540453074433</c:v>
                </c:pt>
                <c:pt idx="148">
                  <c:v>16.019417475728158</c:v>
                </c:pt>
                <c:pt idx="149">
                  <c:v>18.122977346278319</c:v>
                </c:pt>
                <c:pt idx="150">
                  <c:v>18.122977346278319</c:v>
                </c:pt>
                <c:pt idx="151">
                  <c:v>18.770226537216828</c:v>
                </c:pt>
                <c:pt idx="152">
                  <c:v>14.886731391585762</c:v>
                </c:pt>
                <c:pt idx="153">
                  <c:v>16.181229773462782</c:v>
                </c:pt>
                <c:pt idx="154">
                  <c:v>15.6957928802589</c:v>
                </c:pt>
                <c:pt idx="155">
                  <c:v>15.372168284789645</c:v>
                </c:pt>
                <c:pt idx="156">
                  <c:v>13.915857605177994</c:v>
                </c:pt>
                <c:pt idx="157">
                  <c:v>13.268608414239482</c:v>
                </c:pt>
                <c:pt idx="158">
                  <c:v>13.106796116504855</c:v>
                </c:pt>
                <c:pt idx="159">
                  <c:v>12.944983818770226</c:v>
                </c:pt>
                <c:pt idx="160">
                  <c:v>12.7831715210356</c:v>
                </c:pt>
                <c:pt idx="161">
                  <c:v>11.488673139158575</c:v>
                </c:pt>
                <c:pt idx="162">
                  <c:v>12.459546925566343</c:v>
                </c:pt>
                <c:pt idx="163">
                  <c:v>12.7831715210356</c:v>
                </c:pt>
                <c:pt idx="164">
                  <c:v>13.592233009708737</c:v>
                </c:pt>
                <c:pt idx="165">
                  <c:v>13.754045307443366</c:v>
                </c:pt>
                <c:pt idx="166">
                  <c:v>13.106796116504855</c:v>
                </c:pt>
                <c:pt idx="167">
                  <c:v>12.621359223300971</c:v>
                </c:pt>
                <c:pt idx="168">
                  <c:v>13.430420711974108</c:v>
                </c:pt>
                <c:pt idx="169">
                  <c:v>14.563106796116504</c:v>
                </c:pt>
                <c:pt idx="170">
                  <c:v>13.754045307443366</c:v>
                </c:pt>
                <c:pt idx="171">
                  <c:v>13.430420711974108</c:v>
                </c:pt>
                <c:pt idx="172">
                  <c:v>13.592233009708737</c:v>
                </c:pt>
                <c:pt idx="173">
                  <c:v>12.944983818770226</c:v>
                </c:pt>
                <c:pt idx="174">
                  <c:v>12.459546925566343</c:v>
                </c:pt>
                <c:pt idx="175">
                  <c:v>11.650485436893204</c:v>
                </c:pt>
                <c:pt idx="176">
                  <c:v>11.488673139158575</c:v>
                </c:pt>
                <c:pt idx="177">
                  <c:v>12.459546925566343</c:v>
                </c:pt>
                <c:pt idx="178">
                  <c:v>12.459546925566343</c:v>
                </c:pt>
                <c:pt idx="179">
                  <c:v>11.326860841423949</c:v>
                </c:pt>
                <c:pt idx="180">
                  <c:v>9.5389507154213042</c:v>
                </c:pt>
                <c:pt idx="181">
                  <c:v>9.2209856915739277</c:v>
                </c:pt>
                <c:pt idx="182">
                  <c:v>8.7986463620981397</c:v>
                </c:pt>
                <c:pt idx="183">
                  <c:v>9.1370558375634516</c:v>
                </c:pt>
                <c:pt idx="184">
                  <c:v>8.4602368866328259</c:v>
                </c:pt>
                <c:pt idx="185">
                  <c:v>7.6142131979695442</c:v>
                </c:pt>
                <c:pt idx="186">
                  <c:v>7.7834179357022002</c:v>
                </c:pt>
                <c:pt idx="187">
                  <c:v>6.9373942470389167</c:v>
                </c:pt>
                <c:pt idx="188">
                  <c:v>7.2758037225042305</c:v>
                </c:pt>
                <c:pt idx="189">
                  <c:v>7.6142131979695442</c:v>
                </c:pt>
                <c:pt idx="190">
                  <c:v>7.9526226734348562</c:v>
                </c:pt>
                <c:pt idx="191">
                  <c:v>7.7834179357022002</c:v>
                </c:pt>
                <c:pt idx="192">
                  <c:v>7.6142131979695442</c:v>
                </c:pt>
                <c:pt idx="193">
                  <c:v>7.7834179357022002</c:v>
                </c:pt>
                <c:pt idx="194">
                  <c:v>6.9373942470389167</c:v>
                </c:pt>
                <c:pt idx="195">
                  <c:v>7.2758037225042305</c:v>
                </c:pt>
                <c:pt idx="196">
                  <c:v>7.6142131979695442</c:v>
                </c:pt>
                <c:pt idx="197">
                  <c:v>7.6142131979695442</c:v>
                </c:pt>
                <c:pt idx="198">
                  <c:v>7.9526226734348562</c:v>
                </c:pt>
                <c:pt idx="199">
                  <c:v>8.4602368866328259</c:v>
                </c:pt>
                <c:pt idx="200">
                  <c:v>8.2910321489001699</c:v>
                </c:pt>
                <c:pt idx="201">
                  <c:v>7.7834179357022002</c:v>
                </c:pt>
                <c:pt idx="202">
                  <c:v>8.1218274111675122</c:v>
                </c:pt>
                <c:pt idx="203">
                  <c:v>8.2910321489001699</c:v>
                </c:pt>
                <c:pt idx="204">
                  <c:v>7.2758037225042305</c:v>
                </c:pt>
                <c:pt idx="205">
                  <c:v>6.5989847715736047</c:v>
                </c:pt>
                <c:pt idx="206">
                  <c:v>7.6142131979695442</c:v>
                </c:pt>
                <c:pt idx="207">
                  <c:v>8.6294416243654819</c:v>
                </c:pt>
                <c:pt idx="208">
                  <c:v>8.6294416243654819</c:v>
                </c:pt>
                <c:pt idx="209">
                  <c:v>6.9373942470389167</c:v>
                </c:pt>
                <c:pt idx="210">
                  <c:v>6.091370558375635</c:v>
                </c:pt>
                <c:pt idx="211">
                  <c:v>7.4450084602368864</c:v>
                </c:pt>
              </c:numCache>
            </c:numRef>
          </c:val>
          <c:smooth val="0"/>
          <c:extLst>
            <c:ext xmlns:c16="http://schemas.microsoft.com/office/drawing/2014/chart" uri="{C3380CC4-5D6E-409C-BE32-E72D297353CC}">
              <c16:uniqueId val="{00000001-CD03-423B-A273-CC3ED6970EB9}"/>
            </c:ext>
          </c:extLst>
        </c:ser>
        <c:dLbls>
          <c:showLegendKey val="0"/>
          <c:showVal val="0"/>
          <c:showCatName val="0"/>
          <c:showSerName val="0"/>
          <c:showPercent val="0"/>
          <c:showBubbleSize val="0"/>
        </c:dLbls>
        <c:marker val="1"/>
        <c:smooth val="0"/>
        <c:axId val="427301576"/>
        <c:axId val="427304856"/>
      </c:lineChart>
      <c:dateAx>
        <c:axId val="477594208"/>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3224"/>
        <c:crosses val="autoZero"/>
        <c:auto val="0"/>
        <c:lblOffset val="100"/>
        <c:baseTimeUnit val="days"/>
        <c:majorUnit val="1"/>
        <c:majorTimeUnit val="months"/>
      </c:dateAx>
      <c:valAx>
        <c:axId val="477593224"/>
        <c:scaling>
          <c:orientation val="minMax"/>
          <c:max val="500"/>
          <c:min val="0"/>
        </c:scaling>
        <c:delete val="0"/>
        <c:axPos val="l"/>
        <c:majorGridlines>
          <c:spPr>
            <a:ln w="9525" cap="flat" cmpd="sng" algn="ctr">
              <a:noFill/>
              <a:round/>
            </a:ln>
            <a:effectLst/>
          </c:spPr>
        </c:majorGridlines>
        <c:minorGridlines>
          <c:spPr>
            <a:ln w="22225" cap="flat" cmpd="sng" algn="ctr">
              <a:solidFill>
                <a:schemeClr val="tx1"/>
              </a:solidFill>
              <a:round/>
            </a:ln>
            <a:effectLst/>
          </c:spPr>
        </c:min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4208"/>
        <c:crosses val="autoZero"/>
        <c:crossBetween val="between"/>
        <c:majorUnit val="100"/>
        <c:minorUnit val="100"/>
      </c:valAx>
      <c:valAx>
        <c:axId val="427304856"/>
        <c:scaling>
          <c:orientation val="minMax"/>
          <c:max val="80"/>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27301576"/>
        <c:crosses val="max"/>
        <c:crossBetween val="between"/>
      </c:valAx>
      <c:dateAx>
        <c:axId val="427301576"/>
        <c:scaling>
          <c:orientation val="minMax"/>
        </c:scaling>
        <c:delete val="1"/>
        <c:axPos val="b"/>
        <c:numFmt formatCode="m/d;@" sourceLinked="1"/>
        <c:majorTickMark val="out"/>
        <c:minorTickMark val="none"/>
        <c:tickLblPos val="nextTo"/>
        <c:crossAx val="427304856"/>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57130358705162E-2"/>
          <c:y val="0.37565460395860456"/>
          <c:w val="0.92685192475940503"/>
          <c:h val="0.53031136660554201"/>
        </c:manualLayout>
      </c:layout>
      <c:areaChart>
        <c:grouping val="standard"/>
        <c:varyColors val="0"/>
        <c:ser>
          <c:idx val="0"/>
          <c:order val="0"/>
          <c:tx>
            <c:strRef>
              <c:f>Sheet1!$B$1</c:f>
              <c:strCache>
                <c:ptCount val="1"/>
                <c:pt idx="0">
                  <c:v>7日間
累積
陽性数</c:v>
                </c:pt>
              </c:strCache>
            </c:strRef>
          </c:tx>
          <c:spPr>
            <a:solidFill>
              <a:schemeClr val="accent1"/>
            </a:solidFill>
            <a:ln>
              <a:solidFill>
                <a:srgbClr val="0070C0"/>
              </a:solidFill>
            </a:ln>
            <a:effectLst/>
          </c:spPr>
          <c:cat>
            <c:numRef>
              <c:f>Sheet1!$A$650:$A$861</c:f>
              <c:numCache>
                <c:formatCode>m/d;@</c:formatCode>
                <c:ptCount val="212"/>
                <c:pt idx="0">
                  <c:v>44531</c:v>
                </c:pt>
                <c:pt idx="1">
                  <c:v>44532</c:v>
                </c:pt>
                <c:pt idx="2">
                  <c:v>44533</c:v>
                </c:pt>
                <c:pt idx="3">
                  <c:v>44534</c:v>
                </c:pt>
                <c:pt idx="4">
                  <c:v>44535</c:v>
                </c:pt>
                <c:pt idx="5">
                  <c:v>44536</c:v>
                </c:pt>
                <c:pt idx="6">
                  <c:v>44537</c:v>
                </c:pt>
                <c:pt idx="7">
                  <c:v>44538</c:v>
                </c:pt>
                <c:pt idx="8">
                  <c:v>44539</c:v>
                </c:pt>
                <c:pt idx="9">
                  <c:v>44540</c:v>
                </c:pt>
                <c:pt idx="10">
                  <c:v>44541</c:v>
                </c:pt>
                <c:pt idx="11">
                  <c:v>44542</c:v>
                </c:pt>
                <c:pt idx="12">
                  <c:v>44543</c:v>
                </c:pt>
                <c:pt idx="13">
                  <c:v>44544</c:v>
                </c:pt>
                <c:pt idx="14">
                  <c:v>44545</c:v>
                </c:pt>
                <c:pt idx="15">
                  <c:v>44546</c:v>
                </c:pt>
                <c:pt idx="16">
                  <c:v>44547</c:v>
                </c:pt>
                <c:pt idx="17">
                  <c:v>44548</c:v>
                </c:pt>
                <c:pt idx="18">
                  <c:v>44549</c:v>
                </c:pt>
                <c:pt idx="19">
                  <c:v>44550</c:v>
                </c:pt>
                <c:pt idx="20">
                  <c:v>44551</c:v>
                </c:pt>
                <c:pt idx="21">
                  <c:v>44552</c:v>
                </c:pt>
                <c:pt idx="22">
                  <c:v>44553</c:v>
                </c:pt>
                <c:pt idx="23">
                  <c:v>44554</c:v>
                </c:pt>
                <c:pt idx="24">
                  <c:v>44555</c:v>
                </c:pt>
                <c:pt idx="25">
                  <c:v>44556</c:v>
                </c:pt>
                <c:pt idx="26">
                  <c:v>44557</c:v>
                </c:pt>
                <c:pt idx="27">
                  <c:v>44558</c:v>
                </c:pt>
                <c:pt idx="28">
                  <c:v>44559</c:v>
                </c:pt>
                <c:pt idx="29">
                  <c:v>44560</c:v>
                </c:pt>
                <c:pt idx="30">
                  <c:v>44561</c:v>
                </c:pt>
                <c:pt idx="31">
                  <c:v>44562</c:v>
                </c:pt>
                <c:pt idx="32">
                  <c:v>44563</c:v>
                </c:pt>
                <c:pt idx="33">
                  <c:v>44564</c:v>
                </c:pt>
                <c:pt idx="34">
                  <c:v>44565</c:v>
                </c:pt>
                <c:pt idx="35">
                  <c:v>44566</c:v>
                </c:pt>
                <c:pt idx="36">
                  <c:v>44567</c:v>
                </c:pt>
                <c:pt idx="37">
                  <c:v>44568</c:v>
                </c:pt>
                <c:pt idx="38">
                  <c:v>44569</c:v>
                </c:pt>
                <c:pt idx="39">
                  <c:v>44570</c:v>
                </c:pt>
                <c:pt idx="40">
                  <c:v>44571</c:v>
                </c:pt>
                <c:pt idx="41">
                  <c:v>44572</c:v>
                </c:pt>
                <c:pt idx="42">
                  <c:v>44573</c:v>
                </c:pt>
                <c:pt idx="43">
                  <c:v>44574</c:v>
                </c:pt>
                <c:pt idx="44">
                  <c:v>44575</c:v>
                </c:pt>
                <c:pt idx="45">
                  <c:v>44576</c:v>
                </c:pt>
                <c:pt idx="46">
                  <c:v>44577</c:v>
                </c:pt>
                <c:pt idx="47">
                  <c:v>44578</c:v>
                </c:pt>
                <c:pt idx="48">
                  <c:v>44579</c:v>
                </c:pt>
                <c:pt idx="49">
                  <c:v>44580</c:v>
                </c:pt>
                <c:pt idx="50">
                  <c:v>44581</c:v>
                </c:pt>
                <c:pt idx="51">
                  <c:v>44582</c:v>
                </c:pt>
                <c:pt idx="52">
                  <c:v>44583</c:v>
                </c:pt>
                <c:pt idx="53">
                  <c:v>44584</c:v>
                </c:pt>
                <c:pt idx="54">
                  <c:v>44585</c:v>
                </c:pt>
                <c:pt idx="55">
                  <c:v>44586</c:v>
                </c:pt>
                <c:pt idx="56">
                  <c:v>44587</c:v>
                </c:pt>
                <c:pt idx="57">
                  <c:v>44588</c:v>
                </c:pt>
                <c:pt idx="58">
                  <c:v>44589</c:v>
                </c:pt>
                <c:pt idx="59">
                  <c:v>44590</c:v>
                </c:pt>
                <c:pt idx="60">
                  <c:v>44591</c:v>
                </c:pt>
                <c:pt idx="61">
                  <c:v>44592</c:v>
                </c:pt>
                <c:pt idx="62">
                  <c:v>44593</c:v>
                </c:pt>
                <c:pt idx="63">
                  <c:v>44594</c:v>
                </c:pt>
                <c:pt idx="64">
                  <c:v>44595</c:v>
                </c:pt>
                <c:pt idx="65">
                  <c:v>44596</c:v>
                </c:pt>
                <c:pt idx="66">
                  <c:v>44597</c:v>
                </c:pt>
                <c:pt idx="67">
                  <c:v>44598</c:v>
                </c:pt>
                <c:pt idx="68">
                  <c:v>44599</c:v>
                </c:pt>
                <c:pt idx="69">
                  <c:v>44600</c:v>
                </c:pt>
                <c:pt idx="70">
                  <c:v>44601</c:v>
                </c:pt>
                <c:pt idx="71">
                  <c:v>44602</c:v>
                </c:pt>
                <c:pt idx="72">
                  <c:v>44603</c:v>
                </c:pt>
                <c:pt idx="73">
                  <c:v>44604</c:v>
                </c:pt>
                <c:pt idx="74">
                  <c:v>44605</c:v>
                </c:pt>
                <c:pt idx="75">
                  <c:v>44606</c:v>
                </c:pt>
                <c:pt idx="76">
                  <c:v>44607</c:v>
                </c:pt>
                <c:pt idx="77">
                  <c:v>44608</c:v>
                </c:pt>
                <c:pt idx="78">
                  <c:v>44609</c:v>
                </c:pt>
                <c:pt idx="79">
                  <c:v>44610</c:v>
                </c:pt>
                <c:pt idx="80">
                  <c:v>44611</c:v>
                </c:pt>
                <c:pt idx="81">
                  <c:v>44612</c:v>
                </c:pt>
                <c:pt idx="82">
                  <c:v>44613</c:v>
                </c:pt>
                <c:pt idx="83">
                  <c:v>44614</c:v>
                </c:pt>
                <c:pt idx="84">
                  <c:v>44615</c:v>
                </c:pt>
                <c:pt idx="85">
                  <c:v>44616</c:v>
                </c:pt>
                <c:pt idx="86">
                  <c:v>44617</c:v>
                </c:pt>
                <c:pt idx="87">
                  <c:v>44618</c:v>
                </c:pt>
                <c:pt idx="88">
                  <c:v>44619</c:v>
                </c:pt>
                <c:pt idx="89">
                  <c:v>44620</c:v>
                </c:pt>
                <c:pt idx="90">
                  <c:v>44621</c:v>
                </c:pt>
                <c:pt idx="91">
                  <c:v>44622</c:v>
                </c:pt>
                <c:pt idx="92">
                  <c:v>44623</c:v>
                </c:pt>
                <c:pt idx="93">
                  <c:v>44624</c:v>
                </c:pt>
                <c:pt idx="94">
                  <c:v>44625</c:v>
                </c:pt>
                <c:pt idx="95">
                  <c:v>44626</c:v>
                </c:pt>
                <c:pt idx="96">
                  <c:v>44627</c:v>
                </c:pt>
                <c:pt idx="97">
                  <c:v>44628</c:v>
                </c:pt>
                <c:pt idx="98">
                  <c:v>44629</c:v>
                </c:pt>
                <c:pt idx="99">
                  <c:v>44630</c:v>
                </c:pt>
                <c:pt idx="100">
                  <c:v>44631</c:v>
                </c:pt>
                <c:pt idx="101">
                  <c:v>44632</c:v>
                </c:pt>
                <c:pt idx="102">
                  <c:v>44633</c:v>
                </c:pt>
                <c:pt idx="103">
                  <c:v>44634</c:v>
                </c:pt>
                <c:pt idx="104">
                  <c:v>44635</c:v>
                </c:pt>
                <c:pt idx="105">
                  <c:v>44636</c:v>
                </c:pt>
                <c:pt idx="106">
                  <c:v>44637</c:v>
                </c:pt>
                <c:pt idx="107">
                  <c:v>44638</c:v>
                </c:pt>
                <c:pt idx="108">
                  <c:v>44639</c:v>
                </c:pt>
                <c:pt idx="109">
                  <c:v>44640</c:v>
                </c:pt>
                <c:pt idx="110">
                  <c:v>44641</c:v>
                </c:pt>
                <c:pt idx="111">
                  <c:v>44642</c:v>
                </c:pt>
                <c:pt idx="112">
                  <c:v>44643</c:v>
                </c:pt>
                <c:pt idx="113">
                  <c:v>44644</c:v>
                </c:pt>
                <c:pt idx="114">
                  <c:v>44645</c:v>
                </c:pt>
                <c:pt idx="115">
                  <c:v>44646</c:v>
                </c:pt>
                <c:pt idx="116">
                  <c:v>44647</c:v>
                </c:pt>
                <c:pt idx="117">
                  <c:v>44648</c:v>
                </c:pt>
                <c:pt idx="118">
                  <c:v>44649</c:v>
                </c:pt>
                <c:pt idx="119">
                  <c:v>44650</c:v>
                </c:pt>
                <c:pt idx="120">
                  <c:v>44651</c:v>
                </c:pt>
                <c:pt idx="121">
                  <c:v>44652</c:v>
                </c:pt>
                <c:pt idx="122">
                  <c:v>44653</c:v>
                </c:pt>
                <c:pt idx="123">
                  <c:v>44654</c:v>
                </c:pt>
                <c:pt idx="124">
                  <c:v>44655</c:v>
                </c:pt>
                <c:pt idx="125">
                  <c:v>44656</c:v>
                </c:pt>
                <c:pt idx="126">
                  <c:v>44657</c:v>
                </c:pt>
                <c:pt idx="127">
                  <c:v>44658</c:v>
                </c:pt>
                <c:pt idx="128">
                  <c:v>44659</c:v>
                </c:pt>
                <c:pt idx="129">
                  <c:v>44660</c:v>
                </c:pt>
                <c:pt idx="130">
                  <c:v>44661</c:v>
                </c:pt>
                <c:pt idx="131">
                  <c:v>44662</c:v>
                </c:pt>
                <c:pt idx="132">
                  <c:v>44663</c:v>
                </c:pt>
                <c:pt idx="133">
                  <c:v>44664</c:v>
                </c:pt>
                <c:pt idx="134">
                  <c:v>44665</c:v>
                </c:pt>
                <c:pt idx="135">
                  <c:v>44666</c:v>
                </c:pt>
                <c:pt idx="136">
                  <c:v>44667</c:v>
                </c:pt>
                <c:pt idx="137">
                  <c:v>44668</c:v>
                </c:pt>
                <c:pt idx="138">
                  <c:v>44669</c:v>
                </c:pt>
                <c:pt idx="139">
                  <c:v>44670</c:v>
                </c:pt>
                <c:pt idx="140">
                  <c:v>44671</c:v>
                </c:pt>
                <c:pt idx="141">
                  <c:v>44672</c:v>
                </c:pt>
                <c:pt idx="142">
                  <c:v>44673</c:v>
                </c:pt>
                <c:pt idx="143">
                  <c:v>44674</c:v>
                </c:pt>
                <c:pt idx="144">
                  <c:v>44675</c:v>
                </c:pt>
                <c:pt idx="145">
                  <c:v>44676</c:v>
                </c:pt>
                <c:pt idx="146">
                  <c:v>44677</c:v>
                </c:pt>
                <c:pt idx="147">
                  <c:v>44678</c:v>
                </c:pt>
                <c:pt idx="148">
                  <c:v>44679</c:v>
                </c:pt>
                <c:pt idx="149">
                  <c:v>44680</c:v>
                </c:pt>
                <c:pt idx="150">
                  <c:v>44681</c:v>
                </c:pt>
                <c:pt idx="151">
                  <c:v>44682</c:v>
                </c:pt>
                <c:pt idx="152">
                  <c:v>44683</c:v>
                </c:pt>
                <c:pt idx="153">
                  <c:v>44684</c:v>
                </c:pt>
                <c:pt idx="154">
                  <c:v>44685</c:v>
                </c:pt>
                <c:pt idx="155">
                  <c:v>44686</c:v>
                </c:pt>
                <c:pt idx="156">
                  <c:v>44687</c:v>
                </c:pt>
                <c:pt idx="157">
                  <c:v>44688</c:v>
                </c:pt>
                <c:pt idx="158">
                  <c:v>44689</c:v>
                </c:pt>
                <c:pt idx="159">
                  <c:v>44690</c:v>
                </c:pt>
                <c:pt idx="160">
                  <c:v>44691</c:v>
                </c:pt>
                <c:pt idx="161">
                  <c:v>44692</c:v>
                </c:pt>
                <c:pt idx="162">
                  <c:v>44693</c:v>
                </c:pt>
                <c:pt idx="163">
                  <c:v>44694</c:v>
                </c:pt>
                <c:pt idx="164">
                  <c:v>44695</c:v>
                </c:pt>
                <c:pt idx="165">
                  <c:v>44696</c:v>
                </c:pt>
                <c:pt idx="166">
                  <c:v>44697</c:v>
                </c:pt>
                <c:pt idx="167">
                  <c:v>44698</c:v>
                </c:pt>
                <c:pt idx="168">
                  <c:v>44699</c:v>
                </c:pt>
                <c:pt idx="169">
                  <c:v>44700</c:v>
                </c:pt>
                <c:pt idx="170">
                  <c:v>44701</c:v>
                </c:pt>
                <c:pt idx="171">
                  <c:v>44702</c:v>
                </c:pt>
                <c:pt idx="172">
                  <c:v>44703</c:v>
                </c:pt>
                <c:pt idx="173">
                  <c:v>44704</c:v>
                </c:pt>
                <c:pt idx="174">
                  <c:v>44705</c:v>
                </c:pt>
                <c:pt idx="175">
                  <c:v>44706</c:v>
                </c:pt>
                <c:pt idx="176">
                  <c:v>44707</c:v>
                </c:pt>
                <c:pt idx="177">
                  <c:v>44708</c:v>
                </c:pt>
                <c:pt idx="178">
                  <c:v>44709</c:v>
                </c:pt>
                <c:pt idx="179">
                  <c:v>44710</c:v>
                </c:pt>
                <c:pt idx="180">
                  <c:v>44711</c:v>
                </c:pt>
                <c:pt idx="181">
                  <c:v>44712</c:v>
                </c:pt>
                <c:pt idx="182">
                  <c:v>44713</c:v>
                </c:pt>
                <c:pt idx="183">
                  <c:v>44714</c:v>
                </c:pt>
                <c:pt idx="184">
                  <c:v>44715</c:v>
                </c:pt>
                <c:pt idx="185">
                  <c:v>44716</c:v>
                </c:pt>
                <c:pt idx="186">
                  <c:v>44717</c:v>
                </c:pt>
                <c:pt idx="187">
                  <c:v>44718</c:v>
                </c:pt>
                <c:pt idx="188">
                  <c:v>44719</c:v>
                </c:pt>
                <c:pt idx="189">
                  <c:v>44720</c:v>
                </c:pt>
                <c:pt idx="190">
                  <c:v>44721</c:v>
                </c:pt>
                <c:pt idx="191">
                  <c:v>44722</c:v>
                </c:pt>
                <c:pt idx="192">
                  <c:v>44723</c:v>
                </c:pt>
                <c:pt idx="193">
                  <c:v>44724</c:v>
                </c:pt>
                <c:pt idx="194">
                  <c:v>44725</c:v>
                </c:pt>
                <c:pt idx="195">
                  <c:v>44726</c:v>
                </c:pt>
                <c:pt idx="196">
                  <c:v>44727</c:v>
                </c:pt>
                <c:pt idx="197">
                  <c:v>44728</c:v>
                </c:pt>
                <c:pt idx="198">
                  <c:v>44729</c:v>
                </c:pt>
                <c:pt idx="199">
                  <c:v>44730</c:v>
                </c:pt>
                <c:pt idx="200">
                  <c:v>44731</c:v>
                </c:pt>
                <c:pt idx="201">
                  <c:v>44732</c:v>
                </c:pt>
                <c:pt idx="202">
                  <c:v>44733</c:v>
                </c:pt>
                <c:pt idx="203">
                  <c:v>44734</c:v>
                </c:pt>
                <c:pt idx="204">
                  <c:v>44735</c:v>
                </c:pt>
                <c:pt idx="205">
                  <c:v>44736</c:v>
                </c:pt>
                <c:pt idx="206">
                  <c:v>44737</c:v>
                </c:pt>
                <c:pt idx="207">
                  <c:v>44738</c:v>
                </c:pt>
                <c:pt idx="208">
                  <c:v>44739</c:v>
                </c:pt>
                <c:pt idx="209">
                  <c:v>44740</c:v>
                </c:pt>
                <c:pt idx="210">
                  <c:v>44741</c:v>
                </c:pt>
                <c:pt idx="211">
                  <c:v>44742</c:v>
                </c:pt>
              </c:numCache>
            </c:numRef>
          </c:cat>
          <c:val>
            <c:numRef>
              <c:f>Sheet1!$B$650:$B$861</c:f>
              <c:numCache>
                <c:formatCode>General</c:formatCode>
                <c:ptCount val="212"/>
                <c:pt idx="0">
                  <c:v>4</c:v>
                </c:pt>
                <c:pt idx="1">
                  <c:v>8</c:v>
                </c:pt>
                <c:pt idx="2">
                  <c:v>9</c:v>
                </c:pt>
                <c:pt idx="3">
                  <c:v>12</c:v>
                </c:pt>
                <c:pt idx="4">
                  <c:v>13</c:v>
                </c:pt>
                <c:pt idx="5">
                  <c:v>16</c:v>
                </c:pt>
                <c:pt idx="6">
                  <c:v>14</c:v>
                </c:pt>
                <c:pt idx="7">
                  <c:v>14</c:v>
                </c:pt>
                <c:pt idx="8">
                  <c:v>12</c:v>
                </c:pt>
                <c:pt idx="9">
                  <c:v>14</c:v>
                </c:pt>
                <c:pt idx="10">
                  <c:v>11</c:v>
                </c:pt>
                <c:pt idx="11">
                  <c:v>10</c:v>
                </c:pt>
                <c:pt idx="12">
                  <c:v>7</c:v>
                </c:pt>
                <c:pt idx="13">
                  <c:v>8</c:v>
                </c:pt>
                <c:pt idx="14">
                  <c:v>10</c:v>
                </c:pt>
                <c:pt idx="15">
                  <c:v>11</c:v>
                </c:pt>
                <c:pt idx="16">
                  <c:v>8</c:v>
                </c:pt>
                <c:pt idx="17">
                  <c:v>11</c:v>
                </c:pt>
                <c:pt idx="18">
                  <c:v>11</c:v>
                </c:pt>
                <c:pt idx="19">
                  <c:v>15</c:v>
                </c:pt>
                <c:pt idx="20">
                  <c:v>21</c:v>
                </c:pt>
                <c:pt idx="21">
                  <c:v>25</c:v>
                </c:pt>
                <c:pt idx="22">
                  <c:v>26</c:v>
                </c:pt>
                <c:pt idx="23">
                  <c:v>37</c:v>
                </c:pt>
                <c:pt idx="24">
                  <c:v>39</c:v>
                </c:pt>
                <c:pt idx="25">
                  <c:v>45</c:v>
                </c:pt>
                <c:pt idx="26">
                  <c:v>53</c:v>
                </c:pt>
                <c:pt idx="27">
                  <c:v>71</c:v>
                </c:pt>
                <c:pt idx="28">
                  <c:v>67</c:v>
                </c:pt>
                <c:pt idx="29">
                  <c:v>72</c:v>
                </c:pt>
                <c:pt idx="30">
                  <c:v>70</c:v>
                </c:pt>
                <c:pt idx="31">
                  <c:v>87</c:v>
                </c:pt>
                <c:pt idx="32">
                  <c:v>96</c:v>
                </c:pt>
                <c:pt idx="33">
                  <c:v>104</c:v>
                </c:pt>
                <c:pt idx="34">
                  <c:v>109</c:v>
                </c:pt>
                <c:pt idx="35">
                  <c:v>152</c:v>
                </c:pt>
                <c:pt idx="36">
                  <c:v>184</c:v>
                </c:pt>
                <c:pt idx="37">
                  <c:v>241</c:v>
                </c:pt>
                <c:pt idx="38">
                  <c:v>273</c:v>
                </c:pt>
                <c:pt idx="39">
                  <c:v>290</c:v>
                </c:pt>
                <c:pt idx="40">
                  <c:v>316</c:v>
                </c:pt>
                <c:pt idx="41">
                  <c:v>460</c:v>
                </c:pt>
                <c:pt idx="42">
                  <c:v>596</c:v>
                </c:pt>
                <c:pt idx="43">
                  <c:v>750</c:v>
                </c:pt>
                <c:pt idx="44">
                  <c:v>923</c:v>
                </c:pt>
                <c:pt idx="45">
                  <c:v>1064</c:v>
                </c:pt>
                <c:pt idx="46">
                  <c:v>1180</c:v>
                </c:pt>
                <c:pt idx="47">
                  <c:v>1475</c:v>
                </c:pt>
                <c:pt idx="48">
                  <c:v>1666</c:v>
                </c:pt>
                <c:pt idx="49">
                  <c:v>1997</c:v>
                </c:pt>
                <c:pt idx="50">
                  <c:v>2197</c:v>
                </c:pt>
                <c:pt idx="51">
                  <c:v>2514</c:v>
                </c:pt>
                <c:pt idx="52">
                  <c:v>2778</c:v>
                </c:pt>
                <c:pt idx="53">
                  <c:v>2920</c:v>
                </c:pt>
                <c:pt idx="54">
                  <c:v>3368</c:v>
                </c:pt>
                <c:pt idx="55">
                  <c:v>3615</c:v>
                </c:pt>
                <c:pt idx="56">
                  <c:v>3791</c:v>
                </c:pt>
                <c:pt idx="57">
                  <c:v>3937</c:v>
                </c:pt>
                <c:pt idx="58">
                  <c:v>4143</c:v>
                </c:pt>
                <c:pt idx="59">
                  <c:v>4709</c:v>
                </c:pt>
                <c:pt idx="60">
                  <c:v>4699</c:v>
                </c:pt>
                <c:pt idx="61">
                  <c:v>4860</c:v>
                </c:pt>
                <c:pt idx="62">
                  <c:v>5047</c:v>
                </c:pt>
                <c:pt idx="63">
                  <c:v>5271</c:v>
                </c:pt>
                <c:pt idx="64">
                  <c:v>5553</c:v>
                </c:pt>
                <c:pt idx="65">
                  <c:v>5589</c:v>
                </c:pt>
                <c:pt idx="66">
                  <c:v>5311</c:v>
                </c:pt>
                <c:pt idx="67">
                  <c:v>5400</c:v>
                </c:pt>
                <c:pt idx="68">
                  <c:v>5371</c:v>
                </c:pt>
                <c:pt idx="69">
                  <c:v>5314</c:v>
                </c:pt>
                <c:pt idx="70">
                  <c:v>5268</c:v>
                </c:pt>
                <c:pt idx="71">
                  <c:v>5209</c:v>
                </c:pt>
                <c:pt idx="72">
                  <c:v>4787</c:v>
                </c:pt>
                <c:pt idx="73">
                  <c:v>4929</c:v>
                </c:pt>
                <c:pt idx="74">
                  <c:v>4972</c:v>
                </c:pt>
                <c:pt idx="75">
                  <c:v>5173</c:v>
                </c:pt>
                <c:pt idx="76">
                  <c:v>5404</c:v>
                </c:pt>
                <c:pt idx="77">
                  <c:v>5388</c:v>
                </c:pt>
                <c:pt idx="78">
                  <c:v>5353</c:v>
                </c:pt>
                <c:pt idx="79">
                  <c:v>5850</c:v>
                </c:pt>
                <c:pt idx="80">
                  <c:v>5619</c:v>
                </c:pt>
                <c:pt idx="81">
                  <c:v>5504</c:v>
                </c:pt>
                <c:pt idx="82">
                  <c:v>5220</c:v>
                </c:pt>
                <c:pt idx="83">
                  <c:v>5074</c:v>
                </c:pt>
                <c:pt idx="84">
                  <c:v>4682</c:v>
                </c:pt>
                <c:pt idx="85">
                  <c:v>4791</c:v>
                </c:pt>
                <c:pt idx="86">
                  <c:v>4736</c:v>
                </c:pt>
                <c:pt idx="87">
                  <c:v>4770</c:v>
                </c:pt>
                <c:pt idx="88">
                  <c:v>4788</c:v>
                </c:pt>
                <c:pt idx="89">
                  <c:v>4754</c:v>
                </c:pt>
                <c:pt idx="90">
                  <c:v>4634</c:v>
                </c:pt>
                <c:pt idx="91">
                  <c:v>4795</c:v>
                </c:pt>
                <c:pt idx="92">
                  <c:v>4508</c:v>
                </c:pt>
                <c:pt idx="93">
                  <c:v>4325</c:v>
                </c:pt>
                <c:pt idx="94">
                  <c:v>4095</c:v>
                </c:pt>
                <c:pt idx="95">
                  <c:v>3997</c:v>
                </c:pt>
                <c:pt idx="96">
                  <c:v>3900</c:v>
                </c:pt>
                <c:pt idx="97">
                  <c:v>3830</c:v>
                </c:pt>
                <c:pt idx="98">
                  <c:v>3726</c:v>
                </c:pt>
                <c:pt idx="99">
                  <c:v>3656</c:v>
                </c:pt>
                <c:pt idx="100">
                  <c:v>3615</c:v>
                </c:pt>
                <c:pt idx="101">
                  <c:v>3675</c:v>
                </c:pt>
                <c:pt idx="102">
                  <c:v>3675</c:v>
                </c:pt>
                <c:pt idx="103">
                  <c:v>3697</c:v>
                </c:pt>
                <c:pt idx="104">
                  <c:v>3680</c:v>
                </c:pt>
                <c:pt idx="105">
                  <c:v>3701</c:v>
                </c:pt>
                <c:pt idx="106">
                  <c:v>3730</c:v>
                </c:pt>
                <c:pt idx="107">
                  <c:v>3679</c:v>
                </c:pt>
                <c:pt idx="108">
                  <c:v>3597</c:v>
                </c:pt>
                <c:pt idx="109">
                  <c:v>3638</c:v>
                </c:pt>
                <c:pt idx="110">
                  <c:v>3166</c:v>
                </c:pt>
                <c:pt idx="111">
                  <c:v>3316</c:v>
                </c:pt>
                <c:pt idx="112">
                  <c:v>3434</c:v>
                </c:pt>
                <c:pt idx="113">
                  <c:v>3447</c:v>
                </c:pt>
                <c:pt idx="114">
                  <c:v>3549</c:v>
                </c:pt>
                <c:pt idx="115">
                  <c:v>3618</c:v>
                </c:pt>
                <c:pt idx="116">
                  <c:v>3663</c:v>
                </c:pt>
                <c:pt idx="117">
                  <c:v>4220</c:v>
                </c:pt>
                <c:pt idx="118">
                  <c:v>4196</c:v>
                </c:pt>
                <c:pt idx="119">
                  <c:v>4259</c:v>
                </c:pt>
                <c:pt idx="120">
                  <c:v>4413</c:v>
                </c:pt>
                <c:pt idx="121">
                  <c:v>4388</c:v>
                </c:pt>
                <c:pt idx="122">
                  <c:v>4404</c:v>
                </c:pt>
                <c:pt idx="123">
                  <c:v>4408</c:v>
                </c:pt>
                <c:pt idx="124">
                  <c:v>4394</c:v>
                </c:pt>
                <c:pt idx="125">
                  <c:v>4456</c:v>
                </c:pt>
                <c:pt idx="126">
                  <c:v>4459</c:v>
                </c:pt>
                <c:pt idx="127">
                  <c:v>4509</c:v>
                </c:pt>
                <c:pt idx="128">
                  <c:v>4517</c:v>
                </c:pt>
                <c:pt idx="129">
                  <c:v>4297</c:v>
                </c:pt>
                <c:pt idx="130">
                  <c:v>4634</c:v>
                </c:pt>
                <c:pt idx="131">
                  <c:v>4682</c:v>
                </c:pt>
                <c:pt idx="132">
                  <c:v>4602</c:v>
                </c:pt>
                <c:pt idx="133">
                  <c:v>4533</c:v>
                </c:pt>
                <c:pt idx="134">
                  <c:v>4348</c:v>
                </c:pt>
                <c:pt idx="135">
                  <c:v>4260</c:v>
                </c:pt>
                <c:pt idx="136">
                  <c:v>4392</c:v>
                </c:pt>
                <c:pt idx="137">
                  <c:v>4014</c:v>
                </c:pt>
                <c:pt idx="138">
                  <c:v>3898</c:v>
                </c:pt>
                <c:pt idx="139">
                  <c:v>3985</c:v>
                </c:pt>
                <c:pt idx="140">
                  <c:v>3989</c:v>
                </c:pt>
                <c:pt idx="141">
                  <c:v>4118</c:v>
                </c:pt>
                <c:pt idx="142">
                  <c:v>4275</c:v>
                </c:pt>
                <c:pt idx="143">
                  <c:v>4512</c:v>
                </c:pt>
                <c:pt idx="144">
                  <c:v>4526</c:v>
                </c:pt>
                <c:pt idx="145">
                  <c:v>4604</c:v>
                </c:pt>
                <c:pt idx="146">
                  <c:v>4472</c:v>
                </c:pt>
                <c:pt idx="147">
                  <c:v>4423</c:v>
                </c:pt>
                <c:pt idx="148">
                  <c:v>4268</c:v>
                </c:pt>
                <c:pt idx="149">
                  <c:v>3787</c:v>
                </c:pt>
                <c:pt idx="150">
                  <c:v>3473</c:v>
                </c:pt>
                <c:pt idx="151">
                  <c:v>3397</c:v>
                </c:pt>
                <c:pt idx="152">
                  <c:v>3111</c:v>
                </c:pt>
                <c:pt idx="153">
                  <c:v>2657</c:v>
                </c:pt>
                <c:pt idx="154">
                  <c:v>2216</c:v>
                </c:pt>
                <c:pt idx="155">
                  <c:v>1943</c:v>
                </c:pt>
                <c:pt idx="156">
                  <c:v>2365</c:v>
                </c:pt>
                <c:pt idx="157">
                  <c:v>2538</c:v>
                </c:pt>
                <c:pt idx="158">
                  <c:v>2547</c:v>
                </c:pt>
                <c:pt idx="159">
                  <c:v>2644</c:v>
                </c:pt>
                <c:pt idx="160">
                  <c:v>2894</c:v>
                </c:pt>
                <c:pt idx="161">
                  <c:v>3137</c:v>
                </c:pt>
                <c:pt idx="162">
                  <c:v>3259</c:v>
                </c:pt>
                <c:pt idx="163">
                  <c:v>3054</c:v>
                </c:pt>
                <c:pt idx="164">
                  <c:v>2887</c:v>
                </c:pt>
                <c:pt idx="165">
                  <c:v>2869</c:v>
                </c:pt>
                <c:pt idx="166">
                  <c:v>2689</c:v>
                </c:pt>
                <c:pt idx="167">
                  <c:v>2610</c:v>
                </c:pt>
                <c:pt idx="168">
                  <c:v>2571</c:v>
                </c:pt>
                <c:pt idx="169">
                  <c:v>2578</c:v>
                </c:pt>
                <c:pt idx="170">
                  <c:v>2569</c:v>
                </c:pt>
                <c:pt idx="171">
                  <c:v>2509</c:v>
                </c:pt>
                <c:pt idx="172">
                  <c:v>2449</c:v>
                </c:pt>
                <c:pt idx="173">
                  <c:v>2380</c:v>
                </c:pt>
                <c:pt idx="174">
                  <c:v>2269</c:v>
                </c:pt>
                <c:pt idx="175">
                  <c:v>2122</c:v>
                </c:pt>
                <c:pt idx="176">
                  <c:v>1973</c:v>
                </c:pt>
                <c:pt idx="177">
                  <c:v>1748</c:v>
                </c:pt>
                <c:pt idx="178">
                  <c:v>1585</c:v>
                </c:pt>
                <c:pt idx="179">
                  <c:v>1506</c:v>
                </c:pt>
                <c:pt idx="180">
                  <c:v>1328</c:v>
                </c:pt>
                <c:pt idx="181">
                  <c:v>1218</c:v>
                </c:pt>
                <c:pt idx="182">
                  <c:v>1148</c:v>
                </c:pt>
                <c:pt idx="183">
                  <c:v>1058</c:v>
                </c:pt>
                <c:pt idx="184">
                  <c:v>1007</c:v>
                </c:pt>
                <c:pt idx="185">
                  <c:v>962</c:v>
                </c:pt>
                <c:pt idx="186">
                  <c:v>980</c:v>
                </c:pt>
                <c:pt idx="187">
                  <c:v>933</c:v>
                </c:pt>
                <c:pt idx="188">
                  <c:v>860</c:v>
                </c:pt>
                <c:pt idx="189">
                  <c:v>814</c:v>
                </c:pt>
                <c:pt idx="190">
                  <c:v>776</c:v>
                </c:pt>
                <c:pt idx="191">
                  <c:v>768</c:v>
                </c:pt>
                <c:pt idx="192">
                  <c:v>756</c:v>
                </c:pt>
                <c:pt idx="193">
                  <c:v>734</c:v>
                </c:pt>
                <c:pt idx="194">
                  <c:v>695</c:v>
                </c:pt>
                <c:pt idx="195">
                  <c:v>713</c:v>
                </c:pt>
                <c:pt idx="196">
                  <c:v>702</c:v>
                </c:pt>
                <c:pt idx="197">
                  <c:v>705</c:v>
                </c:pt>
                <c:pt idx="198">
                  <c:v>668</c:v>
                </c:pt>
                <c:pt idx="199">
                  <c:v>670</c:v>
                </c:pt>
                <c:pt idx="200">
                  <c:v>664</c:v>
                </c:pt>
                <c:pt idx="201">
                  <c:v>694</c:v>
                </c:pt>
                <c:pt idx="202">
                  <c:v>672</c:v>
                </c:pt>
                <c:pt idx="203">
                  <c:v>668</c:v>
                </c:pt>
                <c:pt idx="204">
                  <c:v>617</c:v>
                </c:pt>
                <c:pt idx="205">
                  <c:v>653</c:v>
                </c:pt>
                <c:pt idx="206">
                  <c:v>622</c:v>
                </c:pt>
                <c:pt idx="207">
                  <c:v>622</c:v>
                </c:pt>
                <c:pt idx="208">
                  <c:v>575</c:v>
                </c:pt>
                <c:pt idx="209">
                  <c:v>582</c:v>
                </c:pt>
                <c:pt idx="210">
                  <c:v>602</c:v>
                </c:pt>
                <c:pt idx="211">
                  <c:v>672</c:v>
                </c:pt>
              </c:numCache>
            </c:numRef>
          </c:val>
          <c:extLst>
            <c:ext xmlns:c16="http://schemas.microsoft.com/office/drawing/2014/chart" uri="{C3380CC4-5D6E-409C-BE32-E72D297353CC}">
              <c16:uniqueId val="{00000000-F877-4C21-A678-89B6A286CFC4}"/>
            </c:ext>
          </c:extLst>
        </c:ser>
        <c:ser>
          <c:idx val="1"/>
          <c:order val="1"/>
          <c:tx>
            <c:strRef>
              <c:f>Sheet1!$C$1</c:f>
              <c:strCache>
                <c:ptCount val="1"/>
                <c:pt idx="0">
                  <c:v>経路不明
者数</c:v>
                </c:pt>
              </c:strCache>
            </c:strRef>
          </c:tx>
          <c:spPr>
            <a:solidFill>
              <a:schemeClr val="accent2"/>
            </a:solidFill>
            <a:ln>
              <a:solidFill>
                <a:srgbClr val="FF0000"/>
              </a:solidFill>
            </a:ln>
            <a:effectLst/>
          </c:spPr>
          <c:cat>
            <c:numRef>
              <c:f>Sheet1!$A$650:$A$861</c:f>
              <c:numCache>
                <c:formatCode>m/d;@</c:formatCode>
                <c:ptCount val="212"/>
                <c:pt idx="0">
                  <c:v>44531</c:v>
                </c:pt>
                <c:pt idx="1">
                  <c:v>44532</c:v>
                </c:pt>
                <c:pt idx="2">
                  <c:v>44533</c:v>
                </c:pt>
                <c:pt idx="3">
                  <c:v>44534</c:v>
                </c:pt>
                <c:pt idx="4">
                  <c:v>44535</c:v>
                </c:pt>
                <c:pt idx="5">
                  <c:v>44536</c:v>
                </c:pt>
                <c:pt idx="6">
                  <c:v>44537</c:v>
                </c:pt>
                <c:pt idx="7">
                  <c:v>44538</c:v>
                </c:pt>
                <c:pt idx="8">
                  <c:v>44539</c:v>
                </c:pt>
                <c:pt idx="9">
                  <c:v>44540</c:v>
                </c:pt>
                <c:pt idx="10">
                  <c:v>44541</c:v>
                </c:pt>
                <c:pt idx="11">
                  <c:v>44542</c:v>
                </c:pt>
                <c:pt idx="12">
                  <c:v>44543</c:v>
                </c:pt>
                <c:pt idx="13">
                  <c:v>44544</c:v>
                </c:pt>
                <c:pt idx="14">
                  <c:v>44545</c:v>
                </c:pt>
                <c:pt idx="15">
                  <c:v>44546</c:v>
                </c:pt>
                <c:pt idx="16">
                  <c:v>44547</c:v>
                </c:pt>
                <c:pt idx="17">
                  <c:v>44548</c:v>
                </c:pt>
                <c:pt idx="18">
                  <c:v>44549</c:v>
                </c:pt>
                <c:pt idx="19">
                  <c:v>44550</c:v>
                </c:pt>
                <c:pt idx="20">
                  <c:v>44551</c:v>
                </c:pt>
                <c:pt idx="21">
                  <c:v>44552</c:v>
                </c:pt>
                <c:pt idx="22">
                  <c:v>44553</c:v>
                </c:pt>
                <c:pt idx="23">
                  <c:v>44554</c:v>
                </c:pt>
                <c:pt idx="24">
                  <c:v>44555</c:v>
                </c:pt>
                <c:pt idx="25">
                  <c:v>44556</c:v>
                </c:pt>
                <c:pt idx="26">
                  <c:v>44557</c:v>
                </c:pt>
                <c:pt idx="27">
                  <c:v>44558</c:v>
                </c:pt>
                <c:pt idx="28">
                  <c:v>44559</c:v>
                </c:pt>
                <c:pt idx="29">
                  <c:v>44560</c:v>
                </c:pt>
                <c:pt idx="30">
                  <c:v>44561</c:v>
                </c:pt>
                <c:pt idx="31">
                  <c:v>44562</c:v>
                </c:pt>
                <c:pt idx="32">
                  <c:v>44563</c:v>
                </c:pt>
                <c:pt idx="33">
                  <c:v>44564</c:v>
                </c:pt>
                <c:pt idx="34">
                  <c:v>44565</c:v>
                </c:pt>
                <c:pt idx="35">
                  <c:v>44566</c:v>
                </c:pt>
                <c:pt idx="36">
                  <c:v>44567</c:v>
                </c:pt>
                <c:pt idx="37">
                  <c:v>44568</c:v>
                </c:pt>
                <c:pt idx="38">
                  <c:v>44569</c:v>
                </c:pt>
                <c:pt idx="39">
                  <c:v>44570</c:v>
                </c:pt>
                <c:pt idx="40">
                  <c:v>44571</c:v>
                </c:pt>
                <c:pt idx="41">
                  <c:v>44572</c:v>
                </c:pt>
                <c:pt idx="42">
                  <c:v>44573</c:v>
                </c:pt>
                <c:pt idx="43">
                  <c:v>44574</c:v>
                </c:pt>
                <c:pt idx="44">
                  <c:v>44575</c:v>
                </c:pt>
                <c:pt idx="45">
                  <c:v>44576</c:v>
                </c:pt>
                <c:pt idx="46">
                  <c:v>44577</c:v>
                </c:pt>
                <c:pt idx="47">
                  <c:v>44578</c:v>
                </c:pt>
                <c:pt idx="48">
                  <c:v>44579</c:v>
                </c:pt>
                <c:pt idx="49">
                  <c:v>44580</c:v>
                </c:pt>
                <c:pt idx="50">
                  <c:v>44581</c:v>
                </c:pt>
                <c:pt idx="51">
                  <c:v>44582</c:v>
                </c:pt>
                <c:pt idx="52">
                  <c:v>44583</c:v>
                </c:pt>
                <c:pt idx="53">
                  <c:v>44584</c:v>
                </c:pt>
                <c:pt idx="54">
                  <c:v>44585</c:v>
                </c:pt>
                <c:pt idx="55">
                  <c:v>44586</c:v>
                </c:pt>
                <c:pt idx="56">
                  <c:v>44587</c:v>
                </c:pt>
                <c:pt idx="57">
                  <c:v>44588</c:v>
                </c:pt>
                <c:pt idx="58">
                  <c:v>44589</c:v>
                </c:pt>
                <c:pt idx="59">
                  <c:v>44590</c:v>
                </c:pt>
                <c:pt idx="60">
                  <c:v>44591</c:v>
                </c:pt>
                <c:pt idx="61">
                  <c:v>44592</c:v>
                </c:pt>
                <c:pt idx="62">
                  <c:v>44593</c:v>
                </c:pt>
                <c:pt idx="63">
                  <c:v>44594</c:v>
                </c:pt>
                <c:pt idx="64">
                  <c:v>44595</c:v>
                </c:pt>
                <c:pt idx="65">
                  <c:v>44596</c:v>
                </c:pt>
                <c:pt idx="66">
                  <c:v>44597</c:v>
                </c:pt>
                <c:pt idx="67">
                  <c:v>44598</c:v>
                </c:pt>
                <c:pt idx="68">
                  <c:v>44599</c:v>
                </c:pt>
                <c:pt idx="69">
                  <c:v>44600</c:v>
                </c:pt>
                <c:pt idx="70">
                  <c:v>44601</c:v>
                </c:pt>
                <c:pt idx="71">
                  <c:v>44602</c:v>
                </c:pt>
                <c:pt idx="72">
                  <c:v>44603</c:v>
                </c:pt>
                <c:pt idx="73">
                  <c:v>44604</c:v>
                </c:pt>
                <c:pt idx="74">
                  <c:v>44605</c:v>
                </c:pt>
                <c:pt idx="75">
                  <c:v>44606</c:v>
                </c:pt>
                <c:pt idx="76">
                  <c:v>44607</c:v>
                </c:pt>
                <c:pt idx="77">
                  <c:v>44608</c:v>
                </c:pt>
                <c:pt idx="78">
                  <c:v>44609</c:v>
                </c:pt>
                <c:pt idx="79">
                  <c:v>44610</c:v>
                </c:pt>
                <c:pt idx="80">
                  <c:v>44611</c:v>
                </c:pt>
                <c:pt idx="81">
                  <c:v>44612</c:v>
                </c:pt>
                <c:pt idx="82">
                  <c:v>44613</c:v>
                </c:pt>
                <c:pt idx="83">
                  <c:v>44614</c:v>
                </c:pt>
                <c:pt idx="84">
                  <c:v>44615</c:v>
                </c:pt>
                <c:pt idx="85">
                  <c:v>44616</c:v>
                </c:pt>
                <c:pt idx="86">
                  <c:v>44617</c:v>
                </c:pt>
                <c:pt idx="87">
                  <c:v>44618</c:v>
                </c:pt>
                <c:pt idx="88">
                  <c:v>44619</c:v>
                </c:pt>
                <c:pt idx="89">
                  <c:v>44620</c:v>
                </c:pt>
                <c:pt idx="90">
                  <c:v>44621</c:v>
                </c:pt>
                <c:pt idx="91">
                  <c:v>44622</c:v>
                </c:pt>
                <c:pt idx="92">
                  <c:v>44623</c:v>
                </c:pt>
                <c:pt idx="93">
                  <c:v>44624</c:v>
                </c:pt>
                <c:pt idx="94">
                  <c:v>44625</c:v>
                </c:pt>
                <c:pt idx="95">
                  <c:v>44626</c:v>
                </c:pt>
                <c:pt idx="96">
                  <c:v>44627</c:v>
                </c:pt>
                <c:pt idx="97">
                  <c:v>44628</c:v>
                </c:pt>
                <c:pt idx="98">
                  <c:v>44629</c:v>
                </c:pt>
                <c:pt idx="99">
                  <c:v>44630</c:v>
                </c:pt>
                <c:pt idx="100">
                  <c:v>44631</c:v>
                </c:pt>
                <c:pt idx="101">
                  <c:v>44632</c:v>
                </c:pt>
                <c:pt idx="102">
                  <c:v>44633</c:v>
                </c:pt>
                <c:pt idx="103">
                  <c:v>44634</c:v>
                </c:pt>
                <c:pt idx="104">
                  <c:v>44635</c:v>
                </c:pt>
                <c:pt idx="105">
                  <c:v>44636</c:v>
                </c:pt>
                <c:pt idx="106">
                  <c:v>44637</c:v>
                </c:pt>
                <c:pt idx="107">
                  <c:v>44638</c:v>
                </c:pt>
                <c:pt idx="108">
                  <c:v>44639</c:v>
                </c:pt>
                <c:pt idx="109">
                  <c:v>44640</c:v>
                </c:pt>
                <c:pt idx="110">
                  <c:v>44641</c:v>
                </c:pt>
                <c:pt idx="111">
                  <c:v>44642</c:v>
                </c:pt>
                <c:pt idx="112">
                  <c:v>44643</c:v>
                </c:pt>
                <c:pt idx="113">
                  <c:v>44644</c:v>
                </c:pt>
                <c:pt idx="114">
                  <c:v>44645</c:v>
                </c:pt>
                <c:pt idx="115">
                  <c:v>44646</c:v>
                </c:pt>
                <c:pt idx="116">
                  <c:v>44647</c:v>
                </c:pt>
                <c:pt idx="117">
                  <c:v>44648</c:v>
                </c:pt>
                <c:pt idx="118">
                  <c:v>44649</c:v>
                </c:pt>
                <c:pt idx="119">
                  <c:v>44650</c:v>
                </c:pt>
                <c:pt idx="120">
                  <c:v>44651</c:v>
                </c:pt>
                <c:pt idx="121">
                  <c:v>44652</c:v>
                </c:pt>
                <c:pt idx="122">
                  <c:v>44653</c:v>
                </c:pt>
                <c:pt idx="123">
                  <c:v>44654</c:v>
                </c:pt>
                <c:pt idx="124">
                  <c:v>44655</c:v>
                </c:pt>
                <c:pt idx="125">
                  <c:v>44656</c:v>
                </c:pt>
                <c:pt idx="126">
                  <c:v>44657</c:v>
                </c:pt>
                <c:pt idx="127">
                  <c:v>44658</c:v>
                </c:pt>
                <c:pt idx="128">
                  <c:v>44659</c:v>
                </c:pt>
                <c:pt idx="129">
                  <c:v>44660</c:v>
                </c:pt>
                <c:pt idx="130">
                  <c:v>44661</c:v>
                </c:pt>
                <c:pt idx="131">
                  <c:v>44662</c:v>
                </c:pt>
                <c:pt idx="132">
                  <c:v>44663</c:v>
                </c:pt>
                <c:pt idx="133">
                  <c:v>44664</c:v>
                </c:pt>
                <c:pt idx="134">
                  <c:v>44665</c:v>
                </c:pt>
                <c:pt idx="135">
                  <c:v>44666</c:v>
                </c:pt>
                <c:pt idx="136">
                  <c:v>44667</c:v>
                </c:pt>
                <c:pt idx="137">
                  <c:v>44668</c:v>
                </c:pt>
                <c:pt idx="138">
                  <c:v>44669</c:v>
                </c:pt>
                <c:pt idx="139">
                  <c:v>44670</c:v>
                </c:pt>
                <c:pt idx="140">
                  <c:v>44671</c:v>
                </c:pt>
                <c:pt idx="141">
                  <c:v>44672</c:v>
                </c:pt>
                <c:pt idx="142">
                  <c:v>44673</c:v>
                </c:pt>
                <c:pt idx="143">
                  <c:v>44674</c:v>
                </c:pt>
                <c:pt idx="144">
                  <c:v>44675</c:v>
                </c:pt>
                <c:pt idx="145">
                  <c:v>44676</c:v>
                </c:pt>
                <c:pt idx="146">
                  <c:v>44677</c:v>
                </c:pt>
                <c:pt idx="147">
                  <c:v>44678</c:v>
                </c:pt>
                <c:pt idx="148">
                  <c:v>44679</c:v>
                </c:pt>
                <c:pt idx="149">
                  <c:v>44680</c:v>
                </c:pt>
                <c:pt idx="150">
                  <c:v>44681</c:v>
                </c:pt>
                <c:pt idx="151">
                  <c:v>44682</c:v>
                </c:pt>
                <c:pt idx="152">
                  <c:v>44683</c:v>
                </c:pt>
                <c:pt idx="153">
                  <c:v>44684</c:v>
                </c:pt>
                <c:pt idx="154">
                  <c:v>44685</c:v>
                </c:pt>
                <c:pt idx="155">
                  <c:v>44686</c:v>
                </c:pt>
                <c:pt idx="156">
                  <c:v>44687</c:v>
                </c:pt>
                <c:pt idx="157">
                  <c:v>44688</c:v>
                </c:pt>
                <c:pt idx="158">
                  <c:v>44689</c:v>
                </c:pt>
                <c:pt idx="159">
                  <c:v>44690</c:v>
                </c:pt>
                <c:pt idx="160">
                  <c:v>44691</c:v>
                </c:pt>
                <c:pt idx="161">
                  <c:v>44692</c:v>
                </c:pt>
                <c:pt idx="162">
                  <c:v>44693</c:v>
                </c:pt>
                <c:pt idx="163">
                  <c:v>44694</c:v>
                </c:pt>
                <c:pt idx="164">
                  <c:v>44695</c:v>
                </c:pt>
                <c:pt idx="165">
                  <c:v>44696</c:v>
                </c:pt>
                <c:pt idx="166">
                  <c:v>44697</c:v>
                </c:pt>
                <c:pt idx="167">
                  <c:v>44698</c:v>
                </c:pt>
                <c:pt idx="168">
                  <c:v>44699</c:v>
                </c:pt>
                <c:pt idx="169">
                  <c:v>44700</c:v>
                </c:pt>
                <c:pt idx="170">
                  <c:v>44701</c:v>
                </c:pt>
                <c:pt idx="171">
                  <c:v>44702</c:v>
                </c:pt>
                <c:pt idx="172">
                  <c:v>44703</c:v>
                </c:pt>
                <c:pt idx="173">
                  <c:v>44704</c:v>
                </c:pt>
                <c:pt idx="174">
                  <c:v>44705</c:v>
                </c:pt>
                <c:pt idx="175">
                  <c:v>44706</c:v>
                </c:pt>
                <c:pt idx="176">
                  <c:v>44707</c:v>
                </c:pt>
                <c:pt idx="177">
                  <c:v>44708</c:v>
                </c:pt>
                <c:pt idx="178">
                  <c:v>44709</c:v>
                </c:pt>
                <c:pt idx="179">
                  <c:v>44710</c:v>
                </c:pt>
                <c:pt idx="180">
                  <c:v>44711</c:v>
                </c:pt>
                <c:pt idx="181">
                  <c:v>44712</c:v>
                </c:pt>
                <c:pt idx="182">
                  <c:v>44713</c:v>
                </c:pt>
                <c:pt idx="183">
                  <c:v>44714</c:v>
                </c:pt>
                <c:pt idx="184">
                  <c:v>44715</c:v>
                </c:pt>
                <c:pt idx="185">
                  <c:v>44716</c:v>
                </c:pt>
                <c:pt idx="186">
                  <c:v>44717</c:v>
                </c:pt>
                <c:pt idx="187">
                  <c:v>44718</c:v>
                </c:pt>
                <c:pt idx="188">
                  <c:v>44719</c:v>
                </c:pt>
                <c:pt idx="189">
                  <c:v>44720</c:v>
                </c:pt>
                <c:pt idx="190">
                  <c:v>44721</c:v>
                </c:pt>
                <c:pt idx="191">
                  <c:v>44722</c:v>
                </c:pt>
                <c:pt idx="192">
                  <c:v>44723</c:v>
                </c:pt>
                <c:pt idx="193">
                  <c:v>44724</c:v>
                </c:pt>
                <c:pt idx="194">
                  <c:v>44725</c:v>
                </c:pt>
                <c:pt idx="195">
                  <c:v>44726</c:v>
                </c:pt>
                <c:pt idx="196">
                  <c:v>44727</c:v>
                </c:pt>
                <c:pt idx="197">
                  <c:v>44728</c:v>
                </c:pt>
                <c:pt idx="198">
                  <c:v>44729</c:v>
                </c:pt>
                <c:pt idx="199">
                  <c:v>44730</c:v>
                </c:pt>
                <c:pt idx="200">
                  <c:v>44731</c:v>
                </c:pt>
                <c:pt idx="201">
                  <c:v>44732</c:v>
                </c:pt>
                <c:pt idx="202">
                  <c:v>44733</c:v>
                </c:pt>
                <c:pt idx="203">
                  <c:v>44734</c:v>
                </c:pt>
                <c:pt idx="204">
                  <c:v>44735</c:v>
                </c:pt>
                <c:pt idx="205">
                  <c:v>44736</c:v>
                </c:pt>
                <c:pt idx="206">
                  <c:v>44737</c:v>
                </c:pt>
                <c:pt idx="207">
                  <c:v>44738</c:v>
                </c:pt>
                <c:pt idx="208">
                  <c:v>44739</c:v>
                </c:pt>
                <c:pt idx="209">
                  <c:v>44740</c:v>
                </c:pt>
                <c:pt idx="210">
                  <c:v>44741</c:v>
                </c:pt>
                <c:pt idx="211">
                  <c:v>44742</c:v>
                </c:pt>
              </c:numCache>
            </c:numRef>
          </c:cat>
          <c:val>
            <c:numRef>
              <c:f>Sheet1!$C$650:$C$861</c:f>
              <c:numCache>
                <c:formatCode>General</c:formatCode>
                <c:ptCount val="212"/>
                <c:pt idx="0">
                  <c:v>3</c:v>
                </c:pt>
                <c:pt idx="1">
                  <c:v>5</c:v>
                </c:pt>
                <c:pt idx="2">
                  <c:v>5</c:v>
                </c:pt>
                <c:pt idx="3">
                  <c:v>5</c:v>
                </c:pt>
                <c:pt idx="4">
                  <c:v>5</c:v>
                </c:pt>
                <c:pt idx="5">
                  <c:v>5</c:v>
                </c:pt>
                <c:pt idx="6">
                  <c:v>2</c:v>
                </c:pt>
                <c:pt idx="7">
                  <c:v>2</c:v>
                </c:pt>
                <c:pt idx="8">
                  <c:v>0</c:v>
                </c:pt>
                <c:pt idx="9">
                  <c:v>1</c:v>
                </c:pt>
                <c:pt idx="10">
                  <c:v>1</c:v>
                </c:pt>
                <c:pt idx="11">
                  <c:v>1</c:v>
                </c:pt>
                <c:pt idx="12">
                  <c:v>1</c:v>
                </c:pt>
                <c:pt idx="13">
                  <c:v>3</c:v>
                </c:pt>
                <c:pt idx="14">
                  <c:v>4</c:v>
                </c:pt>
                <c:pt idx="15">
                  <c:v>7</c:v>
                </c:pt>
                <c:pt idx="16">
                  <c:v>6</c:v>
                </c:pt>
                <c:pt idx="17">
                  <c:v>8</c:v>
                </c:pt>
                <c:pt idx="18">
                  <c:v>8</c:v>
                </c:pt>
                <c:pt idx="19">
                  <c:v>12</c:v>
                </c:pt>
                <c:pt idx="20">
                  <c:v>16</c:v>
                </c:pt>
                <c:pt idx="21">
                  <c:v>18</c:v>
                </c:pt>
                <c:pt idx="22">
                  <c:v>15</c:v>
                </c:pt>
                <c:pt idx="23">
                  <c:v>17</c:v>
                </c:pt>
                <c:pt idx="24">
                  <c:v>16</c:v>
                </c:pt>
                <c:pt idx="25">
                  <c:v>16</c:v>
                </c:pt>
                <c:pt idx="26">
                  <c:v>13</c:v>
                </c:pt>
                <c:pt idx="27">
                  <c:v>8</c:v>
                </c:pt>
                <c:pt idx="28">
                  <c:v>5</c:v>
                </c:pt>
                <c:pt idx="29">
                  <c:v>7</c:v>
                </c:pt>
                <c:pt idx="30">
                  <c:v>6</c:v>
                </c:pt>
                <c:pt idx="31">
                  <c:v>9</c:v>
                </c:pt>
                <c:pt idx="32">
                  <c:v>12</c:v>
                </c:pt>
                <c:pt idx="33">
                  <c:v>13</c:v>
                </c:pt>
                <c:pt idx="34">
                  <c:v>20</c:v>
                </c:pt>
                <c:pt idx="35">
                  <c:v>38</c:v>
                </c:pt>
                <c:pt idx="36">
                  <c:v>55</c:v>
                </c:pt>
                <c:pt idx="37">
                  <c:v>74</c:v>
                </c:pt>
                <c:pt idx="38">
                  <c:v>92</c:v>
                </c:pt>
                <c:pt idx="39">
                  <c:v>102</c:v>
                </c:pt>
                <c:pt idx="40">
                  <c:v>118</c:v>
                </c:pt>
                <c:pt idx="41">
                  <c:v>181</c:v>
                </c:pt>
                <c:pt idx="42">
                  <c:v>239</c:v>
                </c:pt>
                <c:pt idx="43">
                  <c:v>299</c:v>
                </c:pt>
                <c:pt idx="44">
                  <c:v>382</c:v>
                </c:pt>
                <c:pt idx="45">
                  <c:v>440</c:v>
                </c:pt>
                <c:pt idx="46">
                  <c:v>497</c:v>
                </c:pt>
                <c:pt idx="47">
                  <c:v>652</c:v>
                </c:pt>
                <c:pt idx="48">
                  <c:v>723</c:v>
                </c:pt>
                <c:pt idx="49">
                  <c:v>880</c:v>
                </c:pt>
                <c:pt idx="50">
                  <c:v>983</c:v>
                </c:pt>
                <c:pt idx="51">
                  <c:v>1137</c:v>
                </c:pt>
                <c:pt idx="52">
                  <c:v>1274</c:v>
                </c:pt>
                <c:pt idx="53">
                  <c:v>1352</c:v>
                </c:pt>
                <c:pt idx="54">
                  <c:v>1595</c:v>
                </c:pt>
                <c:pt idx="55">
                  <c:v>1787</c:v>
                </c:pt>
                <c:pt idx="56">
                  <c:v>1922</c:v>
                </c:pt>
                <c:pt idx="57">
                  <c:v>2046</c:v>
                </c:pt>
                <c:pt idx="58">
                  <c:v>2253</c:v>
                </c:pt>
                <c:pt idx="59">
                  <c:v>2527</c:v>
                </c:pt>
                <c:pt idx="60">
                  <c:v>2517</c:v>
                </c:pt>
                <c:pt idx="61">
                  <c:v>2733</c:v>
                </c:pt>
                <c:pt idx="62">
                  <c:v>2972</c:v>
                </c:pt>
                <c:pt idx="63">
                  <c:v>3167</c:v>
                </c:pt>
                <c:pt idx="64">
                  <c:v>3388</c:v>
                </c:pt>
                <c:pt idx="65">
                  <c:v>3362</c:v>
                </c:pt>
                <c:pt idx="66">
                  <c:v>3268</c:v>
                </c:pt>
                <c:pt idx="67">
                  <c:v>3365</c:v>
                </c:pt>
                <c:pt idx="68">
                  <c:v>3284</c:v>
                </c:pt>
                <c:pt idx="69">
                  <c:v>3137</c:v>
                </c:pt>
                <c:pt idx="70">
                  <c:v>3077</c:v>
                </c:pt>
                <c:pt idx="71">
                  <c:v>2972</c:v>
                </c:pt>
                <c:pt idx="72">
                  <c:v>2765</c:v>
                </c:pt>
                <c:pt idx="73">
                  <c:v>2845</c:v>
                </c:pt>
                <c:pt idx="74">
                  <c:v>2874</c:v>
                </c:pt>
                <c:pt idx="75">
                  <c:v>2924</c:v>
                </c:pt>
                <c:pt idx="76">
                  <c:v>3056</c:v>
                </c:pt>
                <c:pt idx="77">
                  <c:v>3003</c:v>
                </c:pt>
                <c:pt idx="78">
                  <c:v>2958</c:v>
                </c:pt>
                <c:pt idx="79">
                  <c:v>3196</c:v>
                </c:pt>
                <c:pt idx="80">
                  <c:v>3049</c:v>
                </c:pt>
                <c:pt idx="81">
                  <c:v>2949</c:v>
                </c:pt>
                <c:pt idx="82">
                  <c:v>2809</c:v>
                </c:pt>
                <c:pt idx="83">
                  <c:v>2692</c:v>
                </c:pt>
                <c:pt idx="84">
                  <c:v>2489</c:v>
                </c:pt>
                <c:pt idx="85">
                  <c:v>2538</c:v>
                </c:pt>
                <c:pt idx="86">
                  <c:v>2540</c:v>
                </c:pt>
                <c:pt idx="87">
                  <c:v>2612</c:v>
                </c:pt>
                <c:pt idx="88">
                  <c:v>2598</c:v>
                </c:pt>
                <c:pt idx="89">
                  <c:v>2625</c:v>
                </c:pt>
                <c:pt idx="90">
                  <c:v>2585</c:v>
                </c:pt>
                <c:pt idx="91">
                  <c:v>2682</c:v>
                </c:pt>
                <c:pt idx="92">
                  <c:v>2565</c:v>
                </c:pt>
                <c:pt idx="93">
                  <c:v>2438</c:v>
                </c:pt>
                <c:pt idx="94">
                  <c:v>2304</c:v>
                </c:pt>
                <c:pt idx="95">
                  <c:v>2289</c:v>
                </c:pt>
                <c:pt idx="96">
                  <c:v>2211</c:v>
                </c:pt>
                <c:pt idx="97">
                  <c:v>2173</c:v>
                </c:pt>
                <c:pt idx="98">
                  <c:v>2091</c:v>
                </c:pt>
                <c:pt idx="99">
                  <c:v>2031</c:v>
                </c:pt>
                <c:pt idx="100">
                  <c:v>2014</c:v>
                </c:pt>
                <c:pt idx="101">
                  <c:v>2024</c:v>
                </c:pt>
                <c:pt idx="102">
                  <c:v>2031</c:v>
                </c:pt>
                <c:pt idx="103">
                  <c:v>2071</c:v>
                </c:pt>
                <c:pt idx="104">
                  <c:v>2096</c:v>
                </c:pt>
                <c:pt idx="105">
                  <c:v>2113</c:v>
                </c:pt>
                <c:pt idx="106">
                  <c:v>2105</c:v>
                </c:pt>
                <c:pt idx="107">
                  <c:v>2127</c:v>
                </c:pt>
                <c:pt idx="108">
                  <c:v>2071</c:v>
                </c:pt>
                <c:pt idx="109">
                  <c:v>2073</c:v>
                </c:pt>
                <c:pt idx="110">
                  <c:v>1794</c:v>
                </c:pt>
                <c:pt idx="111">
                  <c:v>1788</c:v>
                </c:pt>
                <c:pt idx="112">
                  <c:v>1997</c:v>
                </c:pt>
                <c:pt idx="113">
                  <c:v>2047</c:v>
                </c:pt>
                <c:pt idx="114">
                  <c:v>2020</c:v>
                </c:pt>
                <c:pt idx="115">
                  <c:v>2102</c:v>
                </c:pt>
                <c:pt idx="116">
                  <c:v>2130</c:v>
                </c:pt>
                <c:pt idx="117">
                  <c:v>2421</c:v>
                </c:pt>
                <c:pt idx="118">
                  <c:v>2431</c:v>
                </c:pt>
                <c:pt idx="119">
                  <c:v>2392</c:v>
                </c:pt>
                <c:pt idx="120">
                  <c:v>2499</c:v>
                </c:pt>
                <c:pt idx="121">
                  <c:v>2584</c:v>
                </c:pt>
                <c:pt idx="122">
                  <c:v>2620</c:v>
                </c:pt>
                <c:pt idx="123">
                  <c:v>2636</c:v>
                </c:pt>
                <c:pt idx="124">
                  <c:v>2706</c:v>
                </c:pt>
                <c:pt idx="125">
                  <c:v>2824</c:v>
                </c:pt>
                <c:pt idx="126">
                  <c:v>2793</c:v>
                </c:pt>
                <c:pt idx="127">
                  <c:v>2833</c:v>
                </c:pt>
                <c:pt idx="128">
                  <c:v>2797</c:v>
                </c:pt>
                <c:pt idx="129">
                  <c:v>2634</c:v>
                </c:pt>
                <c:pt idx="130">
                  <c:v>2853</c:v>
                </c:pt>
                <c:pt idx="131">
                  <c:v>2826</c:v>
                </c:pt>
                <c:pt idx="132">
                  <c:v>2779</c:v>
                </c:pt>
                <c:pt idx="133">
                  <c:v>2787</c:v>
                </c:pt>
                <c:pt idx="134">
                  <c:v>2706</c:v>
                </c:pt>
                <c:pt idx="135">
                  <c:v>2651</c:v>
                </c:pt>
                <c:pt idx="136">
                  <c:v>2700</c:v>
                </c:pt>
                <c:pt idx="137">
                  <c:v>2458</c:v>
                </c:pt>
                <c:pt idx="138">
                  <c:v>2450</c:v>
                </c:pt>
                <c:pt idx="139">
                  <c:v>2497</c:v>
                </c:pt>
                <c:pt idx="140">
                  <c:v>2454</c:v>
                </c:pt>
                <c:pt idx="141">
                  <c:v>2570</c:v>
                </c:pt>
                <c:pt idx="142">
                  <c:v>2698</c:v>
                </c:pt>
                <c:pt idx="143">
                  <c:v>2907</c:v>
                </c:pt>
                <c:pt idx="144">
                  <c:v>2892</c:v>
                </c:pt>
                <c:pt idx="145">
                  <c:v>2853</c:v>
                </c:pt>
                <c:pt idx="146">
                  <c:v>2779</c:v>
                </c:pt>
                <c:pt idx="147">
                  <c:v>2778</c:v>
                </c:pt>
                <c:pt idx="148">
                  <c:v>2585</c:v>
                </c:pt>
                <c:pt idx="149">
                  <c:v>2274</c:v>
                </c:pt>
                <c:pt idx="150">
                  <c:v>2093</c:v>
                </c:pt>
                <c:pt idx="151">
                  <c:v>2054</c:v>
                </c:pt>
                <c:pt idx="152">
                  <c:v>1939</c:v>
                </c:pt>
                <c:pt idx="153">
                  <c:v>1636</c:v>
                </c:pt>
                <c:pt idx="154">
                  <c:v>1359</c:v>
                </c:pt>
                <c:pt idx="155">
                  <c:v>1213</c:v>
                </c:pt>
                <c:pt idx="156">
                  <c:v>1488</c:v>
                </c:pt>
                <c:pt idx="157">
                  <c:v>1577</c:v>
                </c:pt>
                <c:pt idx="158">
                  <c:v>1616</c:v>
                </c:pt>
                <c:pt idx="159">
                  <c:v>1687</c:v>
                </c:pt>
                <c:pt idx="160">
                  <c:v>1856</c:v>
                </c:pt>
                <c:pt idx="161">
                  <c:v>2019</c:v>
                </c:pt>
                <c:pt idx="162">
                  <c:v>2139</c:v>
                </c:pt>
                <c:pt idx="163">
                  <c:v>2016</c:v>
                </c:pt>
                <c:pt idx="164">
                  <c:v>1915</c:v>
                </c:pt>
                <c:pt idx="165">
                  <c:v>1907</c:v>
                </c:pt>
                <c:pt idx="166">
                  <c:v>1814</c:v>
                </c:pt>
                <c:pt idx="167">
                  <c:v>1806</c:v>
                </c:pt>
                <c:pt idx="168">
                  <c:v>1804</c:v>
                </c:pt>
                <c:pt idx="169">
                  <c:v>1815</c:v>
                </c:pt>
                <c:pt idx="170">
                  <c:v>1799</c:v>
                </c:pt>
                <c:pt idx="171">
                  <c:v>1710</c:v>
                </c:pt>
                <c:pt idx="172">
                  <c:v>1637</c:v>
                </c:pt>
                <c:pt idx="173">
                  <c:v>1549</c:v>
                </c:pt>
                <c:pt idx="174">
                  <c:v>1446</c:v>
                </c:pt>
                <c:pt idx="175">
                  <c:v>1323</c:v>
                </c:pt>
                <c:pt idx="176">
                  <c:v>1207</c:v>
                </c:pt>
                <c:pt idx="177">
                  <c:v>1064</c:v>
                </c:pt>
                <c:pt idx="178">
                  <c:v>998</c:v>
                </c:pt>
                <c:pt idx="179">
                  <c:v>960</c:v>
                </c:pt>
                <c:pt idx="180">
                  <c:v>867</c:v>
                </c:pt>
                <c:pt idx="181">
                  <c:v>782</c:v>
                </c:pt>
                <c:pt idx="182">
                  <c:v>735</c:v>
                </c:pt>
                <c:pt idx="183">
                  <c:v>670</c:v>
                </c:pt>
                <c:pt idx="184">
                  <c:v>648</c:v>
                </c:pt>
                <c:pt idx="185">
                  <c:v>620</c:v>
                </c:pt>
                <c:pt idx="186">
                  <c:v>631</c:v>
                </c:pt>
                <c:pt idx="187">
                  <c:v>596</c:v>
                </c:pt>
                <c:pt idx="188">
                  <c:v>567</c:v>
                </c:pt>
                <c:pt idx="189">
                  <c:v>543</c:v>
                </c:pt>
                <c:pt idx="190">
                  <c:v>531</c:v>
                </c:pt>
                <c:pt idx="191">
                  <c:v>518</c:v>
                </c:pt>
                <c:pt idx="192">
                  <c:v>511</c:v>
                </c:pt>
                <c:pt idx="193">
                  <c:v>505</c:v>
                </c:pt>
                <c:pt idx="194">
                  <c:v>464</c:v>
                </c:pt>
                <c:pt idx="195">
                  <c:v>460</c:v>
                </c:pt>
                <c:pt idx="196">
                  <c:v>458</c:v>
                </c:pt>
                <c:pt idx="197">
                  <c:v>439</c:v>
                </c:pt>
                <c:pt idx="198">
                  <c:v>403</c:v>
                </c:pt>
                <c:pt idx="199">
                  <c:v>406</c:v>
                </c:pt>
                <c:pt idx="200">
                  <c:v>395</c:v>
                </c:pt>
                <c:pt idx="201">
                  <c:v>403</c:v>
                </c:pt>
                <c:pt idx="202">
                  <c:v>386</c:v>
                </c:pt>
                <c:pt idx="203">
                  <c:v>379</c:v>
                </c:pt>
                <c:pt idx="204">
                  <c:v>348</c:v>
                </c:pt>
                <c:pt idx="205">
                  <c:v>368</c:v>
                </c:pt>
                <c:pt idx="206">
                  <c:v>346</c:v>
                </c:pt>
                <c:pt idx="207">
                  <c:v>350</c:v>
                </c:pt>
                <c:pt idx="208">
                  <c:v>350</c:v>
                </c:pt>
                <c:pt idx="209">
                  <c:v>380</c:v>
                </c:pt>
                <c:pt idx="210">
                  <c:v>412</c:v>
                </c:pt>
                <c:pt idx="211">
                  <c:v>489</c:v>
                </c:pt>
              </c:numCache>
            </c:numRef>
          </c:val>
          <c:extLst>
            <c:ext xmlns:c16="http://schemas.microsoft.com/office/drawing/2014/chart" uri="{C3380CC4-5D6E-409C-BE32-E72D297353CC}">
              <c16:uniqueId val="{00000001-F877-4C21-A678-89B6A286CFC4}"/>
            </c:ext>
          </c:extLst>
        </c:ser>
        <c:dLbls>
          <c:showLegendKey val="0"/>
          <c:showVal val="0"/>
          <c:showCatName val="0"/>
          <c:showSerName val="0"/>
          <c:showPercent val="0"/>
          <c:showBubbleSize val="0"/>
        </c:dLbls>
        <c:axId val="468537000"/>
        <c:axId val="468533720"/>
      </c:area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dateAx>
      <c:valAx>
        <c:axId val="468533720"/>
        <c:scaling>
          <c:orientation val="minMax"/>
          <c:max val="7000"/>
        </c:scaling>
        <c:delete val="0"/>
        <c:axPos val="l"/>
        <c:majorGridlines>
          <c:spPr>
            <a:ln w="317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midCat"/>
      </c:valAx>
      <c:spPr>
        <a:noFill/>
        <a:ln>
          <a:noFill/>
        </a:ln>
        <a:effectLst/>
      </c:spPr>
    </c:plotArea>
    <c:legend>
      <c:legendPos val="r"/>
      <c:layout>
        <c:manualLayout>
          <c:xMode val="edge"/>
          <c:yMode val="edge"/>
          <c:x val="0.91960203412073493"/>
          <c:y val="0.3969265481598927"/>
          <c:w val="7.2064632545931762E-2"/>
          <c:h val="0.351927453909880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046369203849517E-2"/>
          <c:y val="2.9376478084386488E-2"/>
          <c:w val="0.88346281714785657"/>
          <c:h val="0.86882248325604694"/>
        </c:manualLayout>
      </c:layout>
      <c:barChart>
        <c:barDir val="col"/>
        <c:grouping val="clustered"/>
        <c:varyColors val="0"/>
        <c:ser>
          <c:idx val="0"/>
          <c:order val="0"/>
          <c:tx>
            <c:strRef>
              <c:f>Sheet1!$B$1</c:f>
              <c:strCache>
                <c:ptCount val="1"/>
                <c:pt idx="0">
                  <c:v>陽性者数</c:v>
                </c:pt>
              </c:strCache>
            </c:strRef>
          </c:tx>
          <c:spPr>
            <a:solidFill>
              <a:schemeClr val="accent1"/>
            </a:solidFill>
            <a:ln>
              <a:solidFill>
                <a:srgbClr val="0070C0"/>
              </a:solidFill>
            </a:ln>
            <a:effectLst/>
          </c:spPr>
          <c:invertIfNegative val="0"/>
          <c:cat>
            <c:numRef>
              <c:f>Sheet1!$A$2:$A$315</c:f>
              <c:numCache>
                <c:formatCode>m/d;@</c:formatCode>
                <c:ptCount val="314"/>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numCache>
            </c:numRef>
          </c:cat>
          <c:val>
            <c:numRef>
              <c:f>Sheet1!$B$2:$B$315</c:f>
              <c:numCache>
                <c:formatCode>General</c:formatCode>
                <c:ptCount val="314"/>
                <c:pt idx="0">
                  <c:v>1</c:v>
                </c:pt>
                <c:pt idx="1">
                  <c:v>0</c:v>
                </c:pt>
                <c:pt idx="2">
                  <c:v>0</c:v>
                </c:pt>
                <c:pt idx="3">
                  <c:v>0</c:v>
                </c:pt>
                <c:pt idx="4">
                  <c:v>0</c:v>
                </c:pt>
                <c:pt idx="5">
                  <c:v>0</c:v>
                </c:pt>
                <c:pt idx="6">
                  <c:v>0</c:v>
                </c:pt>
                <c:pt idx="7">
                  <c:v>0</c:v>
                </c:pt>
                <c:pt idx="8">
                  <c:v>0</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pt idx="23">
                  <c:v>0</c:v>
                </c:pt>
                <c:pt idx="24">
                  <c:v>0</c:v>
                </c:pt>
                <c:pt idx="25">
                  <c:v>1</c:v>
                </c:pt>
                <c:pt idx="26">
                  <c:v>0</c:v>
                </c:pt>
                <c:pt idx="27">
                  <c:v>1</c:v>
                </c:pt>
                <c:pt idx="28">
                  <c:v>0</c:v>
                </c:pt>
                <c:pt idx="29">
                  <c:v>0</c:v>
                </c:pt>
                <c:pt idx="30">
                  <c:v>0</c:v>
                </c:pt>
                <c:pt idx="31">
                  <c:v>2</c:v>
                </c:pt>
                <c:pt idx="32">
                  <c:v>4</c:v>
                </c:pt>
                <c:pt idx="33">
                  <c:v>1</c:v>
                </c:pt>
                <c:pt idx="34">
                  <c:v>0</c:v>
                </c:pt>
                <c:pt idx="35">
                  <c:v>0</c:v>
                </c:pt>
                <c:pt idx="36">
                  <c:v>1</c:v>
                </c:pt>
                <c:pt idx="37">
                  <c:v>0</c:v>
                </c:pt>
                <c:pt idx="38">
                  <c:v>2</c:v>
                </c:pt>
                <c:pt idx="39">
                  <c:v>3</c:v>
                </c:pt>
                <c:pt idx="40">
                  <c:v>0</c:v>
                </c:pt>
                <c:pt idx="41">
                  <c:v>0</c:v>
                </c:pt>
                <c:pt idx="42">
                  <c:v>0</c:v>
                </c:pt>
                <c:pt idx="43">
                  <c:v>0</c:v>
                </c:pt>
                <c:pt idx="44">
                  <c:v>2</c:v>
                </c:pt>
                <c:pt idx="45">
                  <c:v>3</c:v>
                </c:pt>
                <c:pt idx="46">
                  <c:v>6</c:v>
                </c:pt>
                <c:pt idx="47">
                  <c:v>3</c:v>
                </c:pt>
                <c:pt idx="48">
                  <c:v>1</c:v>
                </c:pt>
                <c:pt idx="49">
                  <c:v>3</c:v>
                </c:pt>
                <c:pt idx="50">
                  <c:v>0</c:v>
                </c:pt>
                <c:pt idx="51">
                  <c:v>1</c:v>
                </c:pt>
                <c:pt idx="52">
                  <c:v>2</c:v>
                </c:pt>
                <c:pt idx="53">
                  <c:v>2</c:v>
                </c:pt>
                <c:pt idx="54">
                  <c:v>2</c:v>
                </c:pt>
                <c:pt idx="55">
                  <c:v>2</c:v>
                </c:pt>
                <c:pt idx="56">
                  <c:v>0</c:v>
                </c:pt>
                <c:pt idx="57">
                  <c:v>2</c:v>
                </c:pt>
                <c:pt idx="58">
                  <c:v>3</c:v>
                </c:pt>
                <c:pt idx="59">
                  <c:v>2</c:v>
                </c:pt>
                <c:pt idx="60">
                  <c:v>1</c:v>
                </c:pt>
                <c:pt idx="61">
                  <c:v>0</c:v>
                </c:pt>
                <c:pt idx="62">
                  <c:v>0</c:v>
                </c:pt>
                <c:pt idx="63">
                  <c:v>0</c:v>
                </c:pt>
                <c:pt idx="64">
                  <c:v>2</c:v>
                </c:pt>
                <c:pt idx="65">
                  <c:v>0</c:v>
                </c:pt>
                <c:pt idx="66">
                  <c:v>0</c:v>
                </c:pt>
                <c:pt idx="67">
                  <c:v>0</c:v>
                </c:pt>
                <c:pt idx="68">
                  <c:v>0</c:v>
                </c:pt>
                <c:pt idx="69">
                  <c:v>0</c:v>
                </c:pt>
                <c:pt idx="70">
                  <c:v>0</c:v>
                </c:pt>
                <c:pt idx="71">
                  <c:v>0</c:v>
                </c:pt>
                <c:pt idx="72">
                  <c:v>0</c:v>
                </c:pt>
                <c:pt idx="73">
                  <c:v>0</c:v>
                </c:pt>
                <c:pt idx="74">
                  <c:v>0</c:v>
                </c:pt>
                <c:pt idx="75">
                  <c:v>1</c:v>
                </c:pt>
                <c:pt idx="76">
                  <c:v>1</c:v>
                </c:pt>
                <c:pt idx="77">
                  <c:v>0</c:v>
                </c:pt>
                <c:pt idx="78">
                  <c:v>0</c:v>
                </c:pt>
                <c:pt idx="79">
                  <c:v>0</c:v>
                </c:pt>
                <c:pt idx="80">
                  <c:v>1</c:v>
                </c:pt>
                <c:pt idx="81">
                  <c:v>0</c:v>
                </c:pt>
                <c:pt idx="82">
                  <c:v>1</c:v>
                </c:pt>
                <c:pt idx="83">
                  <c:v>2</c:v>
                </c:pt>
                <c:pt idx="84">
                  <c:v>0</c:v>
                </c:pt>
                <c:pt idx="85">
                  <c:v>0</c:v>
                </c:pt>
                <c:pt idx="86">
                  <c:v>1</c:v>
                </c:pt>
                <c:pt idx="87">
                  <c:v>1</c:v>
                </c:pt>
                <c:pt idx="88">
                  <c:v>2</c:v>
                </c:pt>
                <c:pt idx="89">
                  <c:v>0</c:v>
                </c:pt>
                <c:pt idx="90">
                  <c:v>0</c:v>
                </c:pt>
                <c:pt idx="91">
                  <c:v>0</c:v>
                </c:pt>
                <c:pt idx="92">
                  <c:v>0</c:v>
                </c:pt>
                <c:pt idx="93">
                  <c:v>1</c:v>
                </c:pt>
                <c:pt idx="94">
                  <c:v>0</c:v>
                </c:pt>
                <c:pt idx="95">
                  <c:v>0</c:v>
                </c:pt>
                <c:pt idx="96">
                  <c:v>0</c:v>
                </c:pt>
                <c:pt idx="97">
                  <c:v>0</c:v>
                </c:pt>
                <c:pt idx="98">
                  <c:v>0</c:v>
                </c:pt>
                <c:pt idx="99">
                  <c:v>0</c:v>
                </c:pt>
                <c:pt idx="100">
                  <c:v>0</c:v>
                </c:pt>
                <c:pt idx="101">
                  <c:v>1</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3</c:v>
                </c:pt>
                <c:pt idx="127">
                  <c:v>5</c:v>
                </c:pt>
                <c:pt idx="128">
                  <c:v>2</c:v>
                </c:pt>
                <c:pt idx="129">
                  <c:v>3</c:v>
                </c:pt>
                <c:pt idx="130">
                  <c:v>3</c:v>
                </c:pt>
                <c:pt idx="131">
                  <c:v>2</c:v>
                </c:pt>
                <c:pt idx="132">
                  <c:v>2</c:v>
                </c:pt>
                <c:pt idx="133">
                  <c:v>0</c:v>
                </c:pt>
                <c:pt idx="134">
                  <c:v>1</c:v>
                </c:pt>
                <c:pt idx="135">
                  <c:v>0</c:v>
                </c:pt>
                <c:pt idx="136">
                  <c:v>1</c:v>
                </c:pt>
                <c:pt idx="137">
                  <c:v>2</c:v>
                </c:pt>
                <c:pt idx="138">
                  <c:v>0</c:v>
                </c:pt>
                <c:pt idx="139">
                  <c:v>3</c:v>
                </c:pt>
                <c:pt idx="140">
                  <c:v>0</c:v>
                </c:pt>
                <c:pt idx="141">
                  <c:v>2</c:v>
                </c:pt>
                <c:pt idx="142">
                  <c:v>3</c:v>
                </c:pt>
                <c:pt idx="143">
                  <c:v>6</c:v>
                </c:pt>
                <c:pt idx="144">
                  <c:v>3</c:v>
                </c:pt>
                <c:pt idx="145">
                  <c:v>5</c:v>
                </c:pt>
                <c:pt idx="146">
                  <c:v>6</c:v>
                </c:pt>
                <c:pt idx="147">
                  <c:v>6</c:v>
                </c:pt>
                <c:pt idx="148">
                  <c:v>9</c:v>
                </c:pt>
                <c:pt idx="149">
                  <c:v>3</c:v>
                </c:pt>
                <c:pt idx="150">
                  <c:v>3</c:v>
                </c:pt>
                <c:pt idx="151">
                  <c:v>4</c:v>
                </c:pt>
                <c:pt idx="152">
                  <c:v>5</c:v>
                </c:pt>
                <c:pt idx="153">
                  <c:v>3</c:v>
                </c:pt>
                <c:pt idx="154">
                  <c:v>8</c:v>
                </c:pt>
                <c:pt idx="155">
                  <c:v>7</c:v>
                </c:pt>
                <c:pt idx="156">
                  <c:v>1</c:v>
                </c:pt>
                <c:pt idx="157">
                  <c:v>4</c:v>
                </c:pt>
                <c:pt idx="158">
                  <c:v>17</c:v>
                </c:pt>
                <c:pt idx="159">
                  <c:v>3</c:v>
                </c:pt>
                <c:pt idx="160">
                  <c:v>4</c:v>
                </c:pt>
                <c:pt idx="161">
                  <c:v>0</c:v>
                </c:pt>
                <c:pt idx="162">
                  <c:v>4</c:v>
                </c:pt>
                <c:pt idx="163">
                  <c:v>3</c:v>
                </c:pt>
                <c:pt idx="164">
                  <c:v>12</c:v>
                </c:pt>
                <c:pt idx="165">
                  <c:v>10</c:v>
                </c:pt>
                <c:pt idx="166">
                  <c:v>6</c:v>
                </c:pt>
                <c:pt idx="167">
                  <c:v>8</c:v>
                </c:pt>
                <c:pt idx="168">
                  <c:v>6</c:v>
                </c:pt>
                <c:pt idx="169">
                  <c:v>2</c:v>
                </c:pt>
                <c:pt idx="170">
                  <c:v>3</c:v>
                </c:pt>
                <c:pt idx="171">
                  <c:v>3</c:v>
                </c:pt>
                <c:pt idx="172">
                  <c:v>9</c:v>
                </c:pt>
                <c:pt idx="173">
                  <c:v>4</c:v>
                </c:pt>
                <c:pt idx="174">
                  <c:v>4</c:v>
                </c:pt>
                <c:pt idx="175">
                  <c:v>2</c:v>
                </c:pt>
                <c:pt idx="176">
                  <c:v>6</c:v>
                </c:pt>
                <c:pt idx="177">
                  <c:v>1</c:v>
                </c:pt>
                <c:pt idx="178">
                  <c:v>4</c:v>
                </c:pt>
                <c:pt idx="179">
                  <c:v>2</c:v>
                </c:pt>
                <c:pt idx="180">
                  <c:v>2</c:v>
                </c:pt>
                <c:pt idx="181">
                  <c:v>2</c:v>
                </c:pt>
                <c:pt idx="182">
                  <c:v>0</c:v>
                </c:pt>
                <c:pt idx="183">
                  <c:v>1</c:v>
                </c:pt>
                <c:pt idx="184">
                  <c:v>0</c:v>
                </c:pt>
                <c:pt idx="185">
                  <c:v>3</c:v>
                </c:pt>
                <c:pt idx="186">
                  <c:v>3</c:v>
                </c:pt>
                <c:pt idx="187">
                  <c:v>2</c:v>
                </c:pt>
                <c:pt idx="188">
                  <c:v>5</c:v>
                </c:pt>
                <c:pt idx="189">
                  <c:v>1</c:v>
                </c:pt>
                <c:pt idx="190">
                  <c:v>0</c:v>
                </c:pt>
                <c:pt idx="191">
                  <c:v>0</c:v>
                </c:pt>
                <c:pt idx="192">
                  <c:v>3</c:v>
                </c:pt>
                <c:pt idx="193">
                  <c:v>1</c:v>
                </c:pt>
                <c:pt idx="194">
                  <c:v>1</c:v>
                </c:pt>
                <c:pt idx="195">
                  <c:v>1</c:v>
                </c:pt>
                <c:pt idx="196">
                  <c:v>0</c:v>
                </c:pt>
                <c:pt idx="197">
                  <c:v>1</c:v>
                </c:pt>
                <c:pt idx="198">
                  <c:v>4</c:v>
                </c:pt>
                <c:pt idx="199">
                  <c:v>2</c:v>
                </c:pt>
                <c:pt idx="200">
                  <c:v>3</c:v>
                </c:pt>
                <c:pt idx="201">
                  <c:v>4</c:v>
                </c:pt>
                <c:pt idx="202">
                  <c:v>5</c:v>
                </c:pt>
                <c:pt idx="203">
                  <c:v>10</c:v>
                </c:pt>
                <c:pt idx="204">
                  <c:v>0</c:v>
                </c:pt>
                <c:pt idx="205">
                  <c:v>21</c:v>
                </c:pt>
                <c:pt idx="206">
                  <c:v>9</c:v>
                </c:pt>
                <c:pt idx="207">
                  <c:v>1</c:v>
                </c:pt>
                <c:pt idx="208">
                  <c:v>6</c:v>
                </c:pt>
                <c:pt idx="209">
                  <c:v>1</c:v>
                </c:pt>
                <c:pt idx="210">
                  <c:v>9</c:v>
                </c:pt>
                <c:pt idx="211">
                  <c:v>2</c:v>
                </c:pt>
                <c:pt idx="212">
                  <c:v>13</c:v>
                </c:pt>
                <c:pt idx="213">
                  <c:v>1</c:v>
                </c:pt>
                <c:pt idx="214">
                  <c:v>7</c:v>
                </c:pt>
                <c:pt idx="215">
                  <c:v>5</c:v>
                </c:pt>
                <c:pt idx="216">
                  <c:v>12</c:v>
                </c:pt>
                <c:pt idx="217">
                  <c:v>1</c:v>
                </c:pt>
                <c:pt idx="218">
                  <c:v>0</c:v>
                </c:pt>
                <c:pt idx="219">
                  <c:v>0</c:v>
                </c:pt>
                <c:pt idx="220">
                  <c:v>2</c:v>
                </c:pt>
                <c:pt idx="221">
                  <c:v>2</c:v>
                </c:pt>
                <c:pt idx="222">
                  <c:v>2</c:v>
                </c:pt>
                <c:pt idx="223">
                  <c:v>1</c:v>
                </c:pt>
                <c:pt idx="224">
                  <c:v>1</c:v>
                </c:pt>
                <c:pt idx="225">
                  <c:v>2</c:v>
                </c:pt>
                <c:pt idx="226">
                  <c:v>2</c:v>
                </c:pt>
                <c:pt idx="227">
                  <c:v>3</c:v>
                </c:pt>
                <c:pt idx="228">
                  <c:v>1</c:v>
                </c:pt>
                <c:pt idx="229">
                  <c:v>0</c:v>
                </c:pt>
                <c:pt idx="230">
                  <c:v>2</c:v>
                </c:pt>
                <c:pt idx="231">
                  <c:v>0</c:v>
                </c:pt>
                <c:pt idx="232">
                  <c:v>0</c:v>
                </c:pt>
                <c:pt idx="233">
                  <c:v>0</c:v>
                </c:pt>
                <c:pt idx="234">
                  <c:v>2</c:v>
                </c:pt>
                <c:pt idx="235">
                  <c:v>6</c:v>
                </c:pt>
                <c:pt idx="236">
                  <c:v>1</c:v>
                </c:pt>
                <c:pt idx="237">
                  <c:v>6</c:v>
                </c:pt>
                <c:pt idx="238">
                  <c:v>6</c:v>
                </c:pt>
                <c:pt idx="239">
                  <c:v>1</c:v>
                </c:pt>
                <c:pt idx="240">
                  <c:v>1</c:v>
                </c:pt>
                <c:pt idx="241">
                  <c:v>5</c:v>
                </c:pt>
                <c:pt idx="242">
                  <c:v>1</c:v>
                </c:pt>
                <c:pt idx="243">
                  <c:v>0</c:v>
                </c:pt>
                <c:pt idx="244">
                  <c:v>3</c:v>
                </c:pt>
                <c:pt idx="245">
                  <c:v>0</c:v>
                </c:pt>
                <c:pt idx="246">
                  <c:v>1</c:v>
                </c:pt>
                <c:pt idx="247">
                  <c:v>0</c:v>
                </c:pt>
                <c:pt idx="248">
                  <c:v>4</c:v>
                </c:pt>
                <c:pt idx="249">
                  <c:v>3</c:v>
                </c:pt>
                <c:pt idx="250">
                  <c:v>0</c:v>
                </c:pt>
                <c:pt idx="251">
                  <c:v>5</c:v>
                </c:pt>
                <c:pt idx="252">
                  <c:v>0</c:v>
                </c:pt>
                <c:pt idx="253">
                  <c:v>0</c:v>
                </c:pt>
                <c:pt idx="254">
                  <c:v>2</c:v>
                </c:pt>
                <c:pt idx="255">
                  <c:v>1</c:v>
                </c:pt>
                <c:pt idx="256">
                  <c:v>2</c:v>
                </c:pt>
                <c:pt idx="257">
                  <c:v>1</c:v>
                </c:pt>
                <c:pt idx="258">
                  <c:v>2</c:v>
                </c:pt>
                <c:pt idx="259">
                  <c:v>1</c:v>
                </c:pt>
                <c:pt idx="260">
                  <c:v>0</c:v>
                </c:pt>
                <c:pt idx="261">
                  <c:v>3</c:v>
                </c:pt>
                <c:pt idx="262">
                  <c:v>2</c:v>
                </c:pt>
                <c:pt idx="263">
                  <c:v>3</c:v>
                </c:pt>
                <c:pt idx="264">
                  <c:v>1</c:v>
                </c:pt>
                <c:pt idx="265">
                  <c:v>4</c:v>
                </c:pt>
                <c:pt idx="266">
                  <c:v>3</c:v>
                </c:pt>
                <c:pt idx="267">
                  <c:v>2</c:v>
                </c:pt>
                <c:pt idx="268">
                  <c:v>4</c:v>
                </c:pt>
                <c:pt idx="269">
                  <c:v>5</c:v>
                </c:pt>
                <c:pt idx="270">
                  <c:v>5</c:v>
                </c:pt>
                <c:pt idx="271">
                  <c:v>14</c:v>
                </c:pt>
                <c:pt idx="272">
                  <c:v>8</c:v>
                </c:pt>
                <c:pt idx="273">
                  <c:v>11</c:v>
                </c:pt>
                <c:pt idx="274">
                  <c:v>9</c:v>
                </c:pt>
                <c:pt idx="275">
                  <c:v>3</c:v>
                </c:pt>
                <c:pt idx="276">
                  <c:v>11</c:v>
                </c:pt>
                <c:pt idx="277">
                  <c:v>12</c:v>
                </c:pt>
                <c:pt idx="278">
                  <c:v>4</c:v>
                </c:pt>
                <c:pt idx="279">
                  <c:v>11</c:v>
                </c:pt>
                <c:pt idx="280">
                  <c:v>10</c:v>
                </c:pt>
                <c:pt idx="281">
                  <c:v>11</c:v>
                </c:pt>
                <c:pt idx="282">
                  <c:v>17</c:v>
                </c:pt>
                <c:pt idx="283">
                  <c:v>17</c:v>
                </c:pt>
                <c:pt idx="284">
                  <c:v>23</c:v>
                </c:pt>
                <c:pt idx="285">
                  <c:v>17</c:v>
                </c:pt>
                <c:pt idx="286">
                  <c:v>18</c:v>
                </c:pt>
                <c:pt idx="287">
                  <c:v>12</c:v>
                </c:pt>
                <c:pt idx="288">
                  <c:v>11</c:v>
                </c:pt>
                <c:pt idx="289">
                  <c:v>16</c:v>
                </c:pt>
                <c:pt idx="290">
                  <c:v>18</c:v>
                </c:pt>
                <c:pt idx="291">
                  <c:v>23</c:v>
                </c:pt>
                <c:pt idx="292">
                  <c:v>21</c:v>
                </c:pt>
                <c:pt idx="293">
                  <c:v>16</c:v>
                </c:pt>
                <c:pt idx="294">
                  <c:v>19</c:v>
                </c:pt>
                <c:pt idx="295">
                  <c:v>10</c:v>
                </c:pt>
                <c:pt idx="296">
                  <c:v>18</c:v>
                </c:pt>
                <c:pt idx="297">
                  <c:v>36</c:v>
                </c:pt>
                <c:pt idx="298">
                  <c:v>19</c:v>
                </c:pt>
                <c:pt idx="299">
                  <c:v>30</c:v>
                </c:pt>
                <c:pt idx="300">
                  <c:v>21</c:v>
                </c:pt>
                <c:pt idx="301">
                  <c:v>16</c:v>
                </c:pt>
                <c:pt idx="302">
                  <c:v>15</c:v>
                </c:pt>
                <c:pt idx="303">
                  <c:v>23</c:v>
                </c:pt>
                <c:pt idx="304">
                  <c:v>35</c:v>
                </c:pt>
                <c:pt idx="305">
                  <c:v>26</c:v>
                </c:pt>
                <c:pt idx="306">
                  <c:v>31</c:v>
                </c:pt>
                <c:pt idx="307">
                  <c:v>42</c:v>
                </c:pt>
                <c:pt idx="308">
                  <c:v>34</c:v>
                </c:pt>
                <c:pt idx="309">
                  <c:v>19</c:v>
                </c:pt>
                <c:pt idx="310">
                  <c:v>53</c:v>
                </c:pt>
                <c:pt idx="311">
                  <c:v>80</c:v>
                </c:pt>
                <c:pt idx="312">
                  <c:v>65</c:v>
                </c:pt>
                <c:pt idx="313">
                  <c:v>68</c:v>
                </c:pt>
              </c:numCache>
            </c:numRef>
          </c:val>
          <c:extLst>
            <c:ext xmlns:c16="http://schemas.microsoft.com/office/drawing/2014/chart" uri="{C3380CC4-5D6E-409C-BE32-E72D297353CC}">
              <c16:uniqueId val="{00000000-5138-4B5B-A136-B6798BB0BF02}"/>
            </c:ext>
          </c:extLst>
        </c:ser>
        <c:dLbls>
          <c:showLegendKey val="0"/>
          <c:showVal val="0"/>
          <c:showCatName val="0"/>
          <c:showSerName val="0"/>
          <c:showPercent val="0"/>
          <c:showBubbleSize val="0"/>
        </c:dLbls>
        <c:gapWidth val="219"/>
        <c:overlap val="-27"/>
        <c:axId val="468537000"/>
        <c:axId val="468533720"/>
      </c:barChart>
      <c:lineChart>
        <c:grouping val="standard"/>
        <c:varyColors val="0"/>
        <c:ser>
          <c:idx val="1"/>
          <c:order val="1"/>
          <c:tx>
            <c:strRef>
              <c:f>Sheet1!$C$1</c:f>
              <c:strCache>
                <c:ptCount val="1"/>
                <c:pt idx="0">
                  <c:v>重症者数</c:v>
                </c:pt>
              </c:strCache>
            </c:strRef>
          </c:tx>
          <c:spPr>
            <a:ln w="28575" cap="rnd">
              <a:solidFill>
                <a:srgbClr val="FF0000"/>
              </a:solidFill>
              <a:round/>
            </a:ln>
            <a:effectLst/>
          </c:spPr>
          <c:marker>
            <c:symbol val="none"/>
          </c:marker>
          <c:cat>
            <c:numRef>
              <c:f>Sheet1!$A$2:$A$315</c:f>
              <c:numCache>
                <c:formatCode>m/d;@</c:formatCode>
                <c:ptCount val="314"/>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numCache>
            </c:numRef>
          </c:cat>
          <c:val>
            <c:numRef>
              <c:f>Sheet1!$C$2:$C$315</c:f>
              <c:numCache>
                <c:formatCode>General</c:formatCode>
                <c:ptCount val="31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1</c:v>
                </c:pt>
                <c:pt idx="41">
                  <c:v>2</c:v>
                </c:pt>
                <c:pt idx="42">
                  <c:v>2</c:v>
                </c:pt>
                <c:pt idx="43">
                  <c:v>2</c:v>
                </c:pt>
                <c:pt idx="44">
                  <c:v>2</c:v>
                </c:pt>
                <c:pt idx="45">
                  <c:v>2</c:v>
                </c:pt>
                <c:pt idx="46">
                  <c:v>2</c:v>
                </c:pt>
                <c:pt idx="47">
                  <c:v>2</c:v>
                </c:pt>
                <c:pt idx="48">
                  <c:v>3</c:v>
                </c:pt>
                <c:pt idx="49">
                  <c:v>3</c:v>
                </c:pt>
                <c:pt idx="50">
                  <c:v>3</c:v>
                </c:pt>
                <c:pt idx="51">
                  <c:v>3</c:v>
                </c:pt>
                <c:pt idx="52">
                  <c:v>4</c:v>
                </c:pt>
                <c:pt idx="53">
                  <c:v>4</c:v>
                </c:pt>
                <c:pt idx="54">
                  <c:v>4</c:v>
                </c:pt>
                <c:pt idx="55">
                  <c:v>4</c:v>
                </c:pt>
                <c:pt idx="56">
                  <c:v>4</c:v>
                </c:pt>
                <c:pt idx="57">
                  <c:v>4</c:v>
                </c:pt>
                <c:pt idx="58">
                  <c:v>4</c:v>
                </c:pt>
                <c:pt idx="59">
                  <c:v>4</c:v>
                </c:pt>
                <c:pt idx="60">
                  <c:v>5</c:v>
                </c:pt>
                <c:pt idx="61">
                  <c:v>5</c:v>
                </c:pt>
                <c:pt idx="62">
                  <c:v>5</c:v>
                </c:pt>
                <c:pt idx="63">
                  <c:v>5</c:v>
                </c:pt>
                <c:pt idx="64">
                  <c:v>5</c:v>
                </c:pt>
                <c:pt idx="65">
                  <c:v>5</c:v>
                </c:pt>
                <c:pt idx="66">
                  <c:v>6</c:v>
                </c:pt>
                <c:pt idx="67">
                  <c:v>5</c:v>
                </c:pt>
                <c:pt idx="68">
                  <c:v>5</c:v>
                </c:pt>
                <c:pt idx="69">
                  <c:v>5</c:v>
                </c:pt>
                <c:pt idx="70">
                  <c:v>5</c:v>
                </c:pt>
                <c:pt idx="71">
                  <c:v>5</c:v>
                </c:pt>
                <c:pt idx="72">
                  <c:v>5</c:v>
                </c:pt>
                <c:pt idx="73">
                  <c:v>5</c:v>
                </c:pt>
                <c:pt idx="74">
                  <c:v>5</c:v>
                </c:pt>
                <c:pt idx="75">
                  <c:v>5</c:v>
                </c:pt>
                <c:pt idx="76">
                  <c:v>5</c:v>
                </c:pt>
                <c:pt idx="77">
                  <c:v>5</c:v>
                </c:pt>
                <c:pt idx="78">
                  <c:v>5</c:v>
                </c:pt>
                <c:pt idx="79">
                  <c:v>5</c:v>
                </c:pt>
                <c:pt idx="80">
                  <c:v>5</c:v>
                </c:pt>
                <c:pt idx="81">
                  <c:v>5</c:v>
                </c:pt>
                <c:pt idx="82">
                  <c:v>5</c:v>
                </c:pt>
                <c:pt idx="83">
                  <c:v>5</c:v>
                </c:pt>
                <c:pt idx="84">
                  <c:v>5</c:v>
                </c:pt>
                <c:pt idx="85">
                  <c:v>5</c:v>
                </c:pt>
                <c:pt idx="86">
                  <c:v>5</c:v>
                </c:pt>
                <c:pt idx="87">
                  <c:v>5</c:v>
                </c:pt>
                <c:pt idx="88">
                  <c:v>5</c:v>
                </c:pt>
                <c:pt idx="89">
                  <c:v>5</c:v>
                </c:pt>
                <c:pt idx="90">
                  <c:v>3</c:v>
                </c:pt>
                <c:pt idx="91">
                  <c:v>3</c:v>
                </c:pt>
                <c:pt idx="92">
                  <c:v>3</c:v>
                </c:pt>
                <c:pt idx="93">
                  <c:v>3</c:v>
                </c:pt>
                <c:pt idx="94">
                  <c:v>3</c:v>
                </c:pt>
                <c:pt idx="95">
                  <c:v>3</c:v>
                </c:pt>
                <c:pt idx="96">
                  <c:v>2</c:v>
                </c:pt>
                <c:pt idx="97">
                  <c:v>2</c:v>
                </c:pt>
                <c:pt idx="98">
                  <c:v>2</c:v>
                </c:pt>
                <c:pt idx="99">
                  <c:v>2</c:v>
                </c:pt>
                <c:pt idx="100">
                  <c:v>2</c:v>
                </c:pt>
                <c:pt idx="101">
                  <c:v>2</c:v>
                </c:pt>
                <c:pt idx="102">
                  <c:v>1</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2</c:v>
                </c:pt>
                <c:pt idx="168">
                  <c:v>3</c:v>
                </c:pt>
                <c:pt idx="169">
                  <c:v>3</c:v>
                </c:pt>
                <c:pt idx="170">
                  <c:v>3</c:v>
                </c:pt>
                <c:pt idx="171">
                  <c:v>3</c:v>
                </c:pt>
                <c:pt idx="172">
                  <c:v>3</c:v>
                </c:pt>
                <c:pt idx="173">
                  <c:v>3</c:v>
                </c:pt>
                <c:pt idx="174">
                  <c:v>3</c:v>
                </c:pt>
                <c:pt idx="175">
                  <c:v>3</c:v>
                </c:pt>
                <c:pt idx="176">
                  <c:v>3</c:v>
                </c:pt>
                <c:pt idx="177">
                  <c:v>2</c:v>
                </c:pt>
                <c:pt idx="178">
                  <c:v>2</c:v>
                </c:pt>
                <c:pt idx="179">
                  <c:v>2</c:v>
                </c:pt>
                <c:pt idx="180">
                  <c:v>2</c:v>
                </c:pt>
                <c:pt idx="181">
                  <c:v>2</c:v>
                </c:pt>
                <c:pt idx="182">
                  <c:v>2</c:v>
                </c:pt>
                <c:pt idx="183">
                  <c:v>2</c:v>
                </c:pt>
                <c:pt idx="184">
                  <c:v>3</c:v>
                </c:pt>
                <c:pt idx="185">
                  <c:v>4</c:v>
                </c:pt>
                <c:pt idx="186">
                  <c:v>4</c:v>
                </c:pt>
                <c:pt idx="187">
                  <c:v>4</c:v>
                </c:pt>
                <c:pt idx="188">
                  <c:v>3</c:v>
                </c:pt>
                <c:pt idx="189">
                  <c:v>3</c:v>
                </c:pt>
                <c:pt idx="190">
                  <c:v>3</c:v>
                </c:pt>
                <c:pt idx="191">
                  <c:v>3</c:v>
                </c:pt>
                <c:pt idx="192">
                  <c:v>3</c:v>
                </c:pt>
                <c:pt idx="193">
                  <c:v>3</c:v>
                </c:pt>
                <c:pt idx="194">
                  <c:v>3</c:v>
                </c:pt>
                <c:pt idx="195">
                  <c:v>3</c:v>
                </c:pt>
                <c:pt idx="196">
                  <c:v>3</c:v>
                </c:pt>
                <c:pt idx="197">
                  <c:v>3</c:v>
                </c:pt>
                <c:pt idx="198">
                  <c:v>3</c:v>
                </c:pt>
                <c:pt idx="199">
                  <c:v>1</c:v>
                </c:pt>
                <c:pt idx="200">
                  <c:v>1</c:v>
                </c:pt>
                <c:pt idx="201">
                  <c:v>2</c:v>
                </c:pt>
                <c:pt idx="202">
                  <c:v>2</c:v>
                </c:pt>
                <c:pt idx="203">
                  <c:v>2</c:v>
                </c:pt>
                <c:pt idx="204">
                  <c:v>2</c:v>
                </c:pt>
                <c:pt idx="205">
                  <c:v>2</c:v>
                </c:pt>
                <c:pt idx="206">
                  <c:v>2</c:v>
                </c:pt>
                <c:pt idx="207">
                  <c:v>2</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1</c:v>
                </c:pt>
                <c:pt idx="257">
                  <c:v>1</c:v>
                </c:pt>
                <c:pt idx="258">
                  <c:v>1</c:v>
                </c:pt>
                <c:pt idx="259">
                  <c:v>3</c:v>
                </c:pt>
                <c:pt idx="260">
                  <c:v>3</c:v>
                </c:pt>
                <c:pt idx="261">
                  <c:v>3</c:v>
                </c:pt>
                <c:pt idx="262">
                  <c:v>4</c:v>
                </c:pt>
                <c:pt idx="263">
                  <c:v>4</c:v>
                </c:pt>
                <c:pt idx="264">
                  <c:v>4</c:v>
                </c:pt>
                <c:pt idx="265">
                  <c:v>4</c:v>
                </c:pt>
                <c:pt idx="266">
                  <c:v>4</c:v>
                </c:pt>
                <c:pt idx="267">
                  <c:v>4</c:v>
                </c:pt>
                <c:pt idx="268">
                  <c:v>4</c:v>
                </c:pt>
                <c:pt idx="269">
                  <c:v>4</c:v>
                </c:pt>
                <c:pt idx="270">
                  <c:v>4</c:v>
                </c:pt>
                <c:pt idx="271">
                  <c:v>4</c:v>
                </c:pt>
                <c:pt idx="272">
                  <c:v>4</c:v>
                </c:pt>
                <c:pt idx="273">
                  <c:v>6</c:v>
                </c:pt>
                <c:pt idx="274">
                  <c:v>6</c:v>
                </c:pt>
                <c:pt idx="275">
                  <c:v>7</c:v>
                </c:pt>
                <c:pt idx="276">
                  <c:v>7</c:v>
                </c:pt>
                <c:pt idx="277">
                  <c:v>6</c:v>
                </c:pt>
                <c:pt idx="278">
                  <c:v>6</c:v>
                </c:pt>
                <c:pt idx="279">
                  <c:v>6</c:v>
                </c:pt>
                <c:pt idx="280">
                  <c:v>6</c:v>
                </c:pt>
                <c:pt idx="281">
                  <c:v>7</c:v>
                </c:pt>
                <c:pt idx="282">
                  <c:v>7</c:v>
                </c:pt>
                <c:pt idx="283">
                  <c:v>7</c:v>
                </c:pt>
                <c:pt idx="284">
                  <c:v>7</c:v>
                </c:pt>
                <c:pt idx="285">
                  <c:v>7</c:v>
                </c:pt>
                <c:pt idx="286">
                  <c:v>8</c:v>
                </c:pt>
                <c:pt idx="287">
                  <c:v>8</c:v>
                </c:pt>
                <c:pt idx="288">
                  <c:v>9</c:v>
                </c:pt>
                <c:pt idx="289">
                  <c:v>10</c:v>
                </c:pt>
                <c:pt idx="290">
                  <c:v>10</c:v>
                </c:pt>
                <c:pt idx="291">
                  <c:v>9</c:v>
                </c:pt>
                <c:pt idx="292">
                  <c:v>8</c:v>
                </c:pt>
                <c:pt idx="293">
                  <c:v>8</c:v>
                </c:pt>
                <c:pt idx="294">
                  <c:v>10</c:v>
                </c:pt>
                <c:pt idx="295">
                  <c:v>10</c:v>
                </c:pt>
                <c:pt idx="296">
                  <c:v>10</c:v>
                </c:pt>
                <c:pt idx="297">
                  <c:v>10</c:v>
                </c:pt>
                <c:pt idx="298">
                  <c:v>10</c:v>
                </c:pt>
                <c:pt idx="299">
                  <c:v>11</c:v>
                </c:pt>
                <c:pt idx="300">
                  <c:v>10</c:v>
                </c:pt>
                <c:pt idx="301">
                  <c:v>10</c:v>
                </c:pt>
                <c:pt idx="302">
                  <c:v>10</c:v>
                </c:pt>
                <c:pt idx="303">
                  <c:v>11</c:v>
                </c:pt>
                <c:pt idx="304">
                  <c:v>12</c:v>
                </c:pt>
                <c:pt idx="305">
                  <c:v>13</c:v>
                </c:pt>
                <c:pt idx="306">
                  <c:v>13</c:v>
                </c:pt>
                <c:pt idx="307">
                  <c:v>12</c:v>
                </c:pt>
                <c:pt idx="308">
                  <c:v>12</c:v>
                </c:pt>
                <c:pt idx="309">
                  <c:v>9</c:v>
                </c:pt>
                <c:pt idx="310">
                  <c:v>9</c:v>
                </c:pt>
                <c:pt idx="311">
                  <c:v>9</c:v>
                </c:pt>
                <c:pt idx="312">
                  <c:v>8</c:v>
                </c:pt>
                <c:pt idx="313">
                  <c:v>9</c:v>
                </c:pt>
              </c:numCache>
            </c:numRef>
          </c:val>
          <c:smooth val="0"/>
          <c:extLst>
            <c:ext xmlns:c16="http://schemas.microsoft.com/office/drawing/2014/chart" uri="{C3380CC4-5D6E-409C-BE32-E72D297353CC}">
              <c16:uniqueId val="{00000001-5138-4B5B-A136-B6798BB0BF02}"/>
            </c:ext>
          </c:extLst>
        </c:ser>
        <c:dLbls>
          <c:showLegendKey val="0"/>
          <c:showVal val="0"/>
          <c:showCatName val="0"/>
          <c:showSerName val="0"/>
          <c:showPercent val="0"/>
          <c:showBubbleSize val="0"/>
        </c:dLbls>
        <c:marker val="1"/>
        <c:smooth val="0"/>
        <c:axId val="468526504"/>
        <c:axId val="468519288"/>
      </c:line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majorUnit val="1"/>
        <c:majorTimeUnit val="months"/>
      </c:dateAx>
      <c:valAx>
        <c:axId val="468533720"/>
        <c:scaling>
          <c:orientation val="minMax"/>
          <c:max val="4000"/>
        </c:scaling>
        <c:delete val="0"/>
        <c:axPos val="l"/>
        <c:majorGridlines>
          <c:spPr>
            <a:ln w="9525" cap="flat" cmpd="sng" algn="ctr">
              <a:solidFill>
                <a:schemeClr val="bg1">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between"/>
      </c:valAx>
      <c:valAx>
        <c:axId val="468519288"/>
        <c:scaling>
          <c:orientation val="minMax"/>
          <c:max val="4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26504"/>
        <c:crosses val="max"/>
        <c:crossBetween val="between"/>
      </c:valAx>
      <c:dateAx>
        <c:axId val="468526504"/>
        <c:scaling>
          <c:orientation val="minMax"/>
        </c:scaling>
        <c:delete val="1"/>
        <c:axPos val="b"/>
        <c:numFmt formatCode="m/d;@" sourceLinked="1"/>
        <c:majorTickMark val="out"/>
        <c:minorTickMark val="none"/>
        <c:tickLblPos val="nextTo"/>
        <c:crossAx val="468519288"/>
        <c:crosses val="autoZero"/>
        <c:auto val="1"/>
        <c:lblOffset val="100"/>
        <c:baseTimeUnit val="days"/>
      </c:dateAx>
      <c:spPr>
        <a:noFill/>
        <a:ln w="25400">
          <a:noFill/>
        </a:ln>
        <a:effectLst/>
      </c:spPr>
    </c:plotArea>
    <c:legend>
      <c:legendPos val="b"/>
      <c:layout>
        <c:manualLayout>
          <c:xMode val="edge"/>
          <c:yMode val="edge"/>
          <c:x val="0.3527777777777778"/>
          <c:y val="0.84975267165317125"/>
          <c:w val="0.2"/>
          <c:h val="3.876906578986404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800" b="1" dirty="0"/>
              <a:t>新規感染者数の割合</a:t>
            </a:r>
            <a:endParaRPr lang="en-US" altLang="ja-JP" sz="800" b="1" dirty="0"/>
          </a:p>
        </c:rich>
      </c:tx>
      <c:layout>
        <c:manualLayout>
          <c:xMode val="edge"/>
          <c:yMode val="edge"/>
          <c:x val="0.64708235784243218"/>
          <c:y val="0.1548429798129343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発表用!$M$2</c:f>
              <c:strCache>
                <c:ptCount val="1"/>
                <c:pt idx="0">
                  <c:v>割合※</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37-41C5-B310-E1B28FA34F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37-41C5-B310-E1B28FA34F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37-41C5-B310-E1B28FA34F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37-41C5-B310-E1B28FA34F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A37-41C5-B310-E1B28FA34F1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発表用!$B$3:$B$7</c:f>
              <c:strCache>
                <c:ptCount val="5"/>
                <c:pt idx="1">
                  <c:v>0～19歳</c:v>
                </c:pt>
                <c:pt idx="2">
                  <c:v>20～39歳</c:v>
                </c:pt>
                <c:pt idx="3">
                  <c:v>40～64歳</c:v>
                </c:pt>
                <c:pt idx="4">
                  <c:v>65歳以上</c:v>
                </c:pt>
              </c:strCache>
            </c:strRef>
          </c:cat>
          <c:val>
            <c:numRef>
              <c:f>発表用!$M$3:$M$7</c:f>
              <c:numCache>
                <c:formatCode>0.0%</c:formatCode>
                <c:ptCount val="5"/>
                <c:pt idx="1">
                  <c:v>0.35217535026826352</c:v>
                </c:pt>
                <c:pt idx="2">
                  <c:v>0.29928547817021384</c:v>
                </c:pt>
                <c:pt idx="3">
                  <c:v>0.25841025249828364</c:v>
                </c:pt>
                <c:pt idx="4">
                  <c:v>9.0128919063238999E-2</c:v>
                </c:pt>
              </c:numCache>
            </c:numRef>
          </c:val>
          <c:extLst>
            <c:ext xmlns:c16="http://schemas.microsoft.com/office/drawing/2014/chart" uri="{C3380CC4-5D6E-409C-BE32-E72D297353CC}">
              <c16:uniqueId val="{0000000A-EA37-41C5-B310-E1B28FA34F1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0.7242009236317597"/>
          <c:y val="0.28177677529479384"/>
          <c:w val="0.19490071188827138"/>
          <c:h val="0.535729712782819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900" b="1" i="0" u="none" strike="noStrike" baseline="0" dirty="0">
                <a:effectLst/>
              </a:rPr>
              <a:t>※</a:t>
            </a:r>
            <a:r>
              <a:rPr lang="ja-JP" altLang="ja-JP" sz="900" b="1" i="0" u="none" strike="noStrike" baseline="0" dirty="0">
                <a:effectLst/>
              </a:rPr>
              <a:t>２</a:t>
            </a:r>
            <a:r>
              <a:rPr lang="ja-JP" altLang="en-US" sz="1000" b="1" dirty="0"/>
              <a:t>人口</a:t>
            </a:r>
            <a:r>
              <a:rPr lang="en-US" altLang="ja-JP" sz="1000" b="1" dirty="0"/>
              <a:t>10</a:t>
            </a:r>
            <a:r>
              <a:rPr lang="ja-JP" altLang="en-US" sz="1000" b="1" dirty="0"/>
              <a:t>万あたり新規感染数実数</a:t>
            </a:r>
          </a:p>
        </c:rich>
      </c:tx>
      <c:layout>
        <c:manualLayout>
          <c:xMode val="edge"/>
          <c:yMode val="edge"/>
          <c:x val="0.39387935866364576"/>
          <c:y val="0.14062705455988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3546817395972306"/>
          <c:y val="0.29142050395974967"/>
          <c:w val="0.37317692010136344"/>
          <c:h val="0.54524633956727664"/>
        </c:manualLayout>
      </c:layout>
      <c:pieChart>
        <c:varyColors val="1"/>
        <c:ser>
          <c:idx val="0"/>
          <c:order val="0"/>
          <c:tx>
            <c:strRef>
              <c:f>発表用!$L$11</c:f>
              <c:strCache>
                <c:ptCount val="1"/>
                <c:pt idx="0">
                  <c:v>第Ⅳ期</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F3-4FEA-878C-F546CD246B3A}"/>
              </c:ext>
            </c:extLst>
          </c:dPt>
          <c:dLbls>
            <c:dLbl>
              <c:idx val="0"/>
              <c:layout>
                <c:manualLayout>
                  <c:x val="-0.15784689712882777"/>
                  <c:y val="1.289081333465588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F3-4FEA-878C-F546CD246B3A}"/>
                </c:ext>
              </c:extLst>
            </c:dLbl>
            <c:dLbl>
              <c:idx val="3"/>
              <c:layout>
                <c:manualLayout>
                  <c:x val="3.0176280659651153E-2"/>
                  <c:y val="4.9584416603035385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F3-4FEA-878C-F546CD246B3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発表用!$L$12:$L$15</c:f>
              <c:numCache>
                <c:formatCode>#,##0_);[Red]\(#,##0\)</c:formatCode>
                <c:ptCount val="4"/>
                <c:pt idx="0">
                  <c:v>8940</c:v>
                </c:pt>
                <c:pt idx="1">
                  <c:v>6305</c:v>
                </c:pt>
                <c:pt idx="2">
                  <c:v>3165</c:v>
                </c:pt>
                <c:pt idx="3">
                  <c:v>1265</c:v>
                </c:pt>
              </c:numCache>
            </c:numRef>
          </c:val>
          <c:extLst>
            <c:ext xmlns:c16="http://schemas.microsoft.com/office/drawing/2014/chart" uri="{C3380CC4-5D6E-409C-BE32-E72D297353CC}">
              <c16:uniqueId val="{00000008-97F3-4FEA-878C-F546CD246B3A}"/>
            </c:ext>
          </c:extLst>
        </c:ser>
        <c:ser>
          <c:idx val="1"/>
          <c:order val="1"/>
          <c:tx>
            <c:strRef>
              <c:f>発表用!$M$11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7F3-4FEA-878C-F546CD246B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発表用!$M$12:$M$15</c:f>
              <c:numCache>
                <c:formatCode>General</c:formatCode>
                <c:ptCount val="4"/>
              </c:numCache>
            </c:numRef>
          </c:val>
          <c:extLst>
            <c:ext xmlns:c16="http://schemas.microsoft.com/office/drawing/2014/chart" uri="{C3380CC4-5D6E-409C-BE32-E72D297353CC}">
              <c16:uniqueId val="{00000011-97F3-4FEA-878C-F546CD246B3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4290685465726713"/>
          <c:y val="0.25691981535778469"/>
          <c:w val="0.19925287946129008"/>
          <c:h val="0.576696879029820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感染者数</c:v>
                </c:pt>
              </c:strCache>
            </c:strRef>
          </c:tx>
          <c:spPr>
            <a:solidFill>
              <a:srgbClr val="0070C0"/>
            </a:solidFill>
            <a:ln>
              <a:noFill/>
            </a:ln>
            <a:effectLst/>
          </c:spPr>
          <c:invertIfNegative val="0"/>
          <c:cat>
            <c:numRef>
              <c:f>Sheet1!$A$862:$A$953</c:f>
              <c:numCache>
                <c:formatCode>m/d;@</c:formatCode>
                <c:ptCount val="92"/>
                <c:pt idx="0">
                  <c:v>44743</c:v>
                </c:pt>
                <c:pt idx="1">
                  <c:v>44744</c:v>
                </c:pt>
                <c:pt idx="2">
                  <c:v>44745</c:v>
                </c:pt>
                <c:pt idx="3">
                  <c:v>44746</c:v>
                </c:pt>
                <c:pt idx="4">
                  <c:v>44747</c:v>
                </c:pt>
                <c:pt idx="5">
                  <c:v>44748</c:v>
                </c:pt>
                <c:pt idx="6">
                  <c:v>44749</c:v>
                </c:pt>
                <c:pt idx="7">
                  <c:v>44750</c:v>
                </c:pt>
                <c:pt idx="8">
                  <c:v>44751</c:v>
                </c:pt>
                <c:pt idx="9">
                  <c:v>44752</c:v>
                </c:pt>
                <c:pt idx="10">
                  <c:v>44753</c:v>
                </c:pt>
                <c:pt idx="11">
                  <c:v>44754</c:v>
                </c:pt>
                <c:pt idx="12">
                  <c:v>44755</c:v>
                </c:pt>
                <c:pt idx="13">
                  <c:v>44756</c:v>
                </c:pt>
                <c:pt idx="14">
                  <c:v>44757</c:v>
                </c:pt>
                <c:pt idx="15">
                  <c:v>44758</c:v>
                </c:pt>
                <c:pt idx="16">
                  <c:v>44759</c:v>
                </c:pt>
                <c:pt idx="17">
                  <c:v>44760</c:v>
                </c:pt>
                <c:pt idx="18">
                  <c:v>44761</c:v>
                </c:pt>
                <c:pt idx="19">
                  <c:v>44762</c:v>
                </c:pt>
                <c:pt idx="20">
                  <c:v>44763</c:v>
                </c:pt>
                <c:pt idx="21">
                  <c:v>44764</c:v>
                </c:pt>
                <c:pt idx="22">
                  <c:v>44765</c:v>
                </c:pt>
                <c:pt idx="23">
                  <c:v>44766</c:v>
                </c:pt>
                <c:pt idx="24">
                  <c:v>44767</c:v>
                </c:pt>
                <c:pt idx="25">
                  <c:v>44768</c:v>
                </c:pt>
                <c:pt idx="26">
                  <c:v>44769</c:v>
                </c:pt>
                <c:pt idx="27">
                  <c:v>44770</c:v>
                </c:pt>
                <c:pt idx="28">
                  <c:v>44771</c:v>
                </c:pt>
                <c:pt idx="29">
                  <c:v>44772</c:v>
                </c:pt>
                <c:pt idx="30">
                  <c:v>44773</c:v>
                </c:pt>
                <c:pt idx="31">
                  <c:v>44774</c:v>
                </c:pt>
                <c:pt idx="32">
                  <c:v>44775</c:v>
                </c:pt>
                <c:pt idx="33">
                  <c:v>44776</c:v>
                </c:pt>
                <c:pt idx="34">
                  <c:v>44777</c:v>
                </c:pt>
                <c:pt idx="35">
                  <c:v>44778</c:v>
                </c:pt>
                <c:pt idx="36">
                  <c:v>44779</c:v>
                </c:pt>
                <c:pt idx="37">
                  <c:v>44780</c:v>
                </c:pt>
                <c:pt idx="38">
                  <c:v>44781</c:v>
                </c:pt>
                <c:pt idx="39">
                  <c:v>44782</c:v>
                </c:pt>
                <c:pt idx="40">
                  <c:v>44783</c:v>
                </c:pt>
                <c:pt idx="41">
                  <c:v>44784</c:v>
                </c:pt>
                <c:pt idx="42">
                  <c:v>44785</c:v>
                </c:pt>
                <c:pt idx="43">
                  <c:v>44786</c:v>
                </c:pt>
                <c:pt idx="44">
                  <c:v>44787</c:v>
                </c:pt>
                <c:pt idx="45">
                  <c:v>44788</c:v>
                </c:pt>
                <c:pt idx="46">
                  <c:v>44789</c:v>
                </c:pt>
                <c:pt idx="47">
                  <c:v>44790</c:v>
                </c:pt>
                <c:pt idx="48">
                  <c:v>44791</c:v>
                </c:pt>
                <c:pt idx="49">
                  <c:v>44792</c:v>
                </c:pt>
                <c:pt idx="50">
                  <c:v>44793</c:v>
                </c:pt>
                <c:pt idx="51">
                  <c:v>44794</c:v>
                </c:pt>
                <c:pt idx="52">
                  <c:v>44795</c:v>
                </c:pt>
                <c:pt idx="53">
                  <c:v>44796</c:v>
                </c:pt>
                <c:pt idx="54">
                  <c:v>44797</c:v>
                </c:pt>
                <c:pt idx="55">
                  <c:v>44798</c:v>
                </c:pt>
                <c:pt idx="56">
                  <c:v>44799</c:v>
                </c:pt>
                <c:pt idx="57">
                  <c:v>44800</c:v>
                </c:pt>
                <c:pt idx="58">
                  <c:v>44801</c:v>
                </c:pt>
                <c:pt idx="59">
                  <c:v>44802</c:v>
                </c:pt>
                <c:pt idx="60">
                  <c:v>44803</c:v>
                </c:pt>
                <c:pt idx="61">
                  <c:v>44804</c:v>
                </c:pt>
                <c:pt idx="62">
                  <c:v>44805</c:v>
                </c:pt>
                <c:pt idx="63">
                  <c:v>44806</c:v>
                </c:pt>
                <c:pt idx="64">
                  <c:v>44807</c:v>
                </c:pt>
                <c:pt idx="65">
                  <c:v>44808</c:v>
                </c:pt>
                <c:pt idx="66">
                  <c:v>44809</c:v>
                </c:pt>
                <c:pt idx="67">
                  <c:v>44810</c:v>
                </c:pt>
                <c:pt idx="68">
                  <c:v>44811</c:v>
                </c:pt>
                <c:pt idx="69">
                  <c:v>44812</c:v>
                </c:pt>
                <c:pt idx="70">
                  <c:v>44813</c:v>
                </c:pt>
                <c:pt idx="71">
                  <c:v>44814</c:v>
                </c:pt>
                <c:pt idx="72">
                  <c:v>44815</c:v>
                </c:pt>
                <c:pt idx="73">
                  <c:v>44816</c:v>
                </c:pt>
                <c:pt idx="74">
                  <c:v>44817</c:v>
                </c:pt>
                <c:pt idx="75">
                  <c:v>44818</c:v>
                </c:pt>
                <c:pt idx="76">
                  <c:v>44819</c:v>
                </c:pt>
                <c:pt idx="77">
                  <c:v>44820</c:v>
                </c:pt>
                <c:pt idx="78">
                  <c:v>44821</c:v>
                </c:pt>
                <c:pt idx="79">
                  <c:v>44822</c:v>
                </c:pt>
                <c:pt idx="80">
                  <c:v>44823</c:v>
                </c:pt>
                <c:pt idx="81">
                  <c:v>44824</c:v>
                </c:pt>
                <c:pt idx="82">
                  <c:v>44825</c:v>
                </c:pt>
                <c:pt idx="83">
                  <c:v>44826</c:v>
                </c:pt>
                <c:pt idx="84">
                  <c:v>44827</c:v>
                </c:pt>
                <c:pt idx="85">
                  <c:v>44828</c:v>
                </c:pt>
                <c:pt idx="86">
                  <c:v>44829</c:v>
                </c:pt>
                <c:pt idx="87">
                  <c:v>44830</c:v>
                </c:pt>
                <c:pt idx="88">
                  <c:v>44831</c:v>
                </c:pt>
                <c:pt idx="89">
                  <c:v>44832</c:v>
                </c:pt>
                <c:pt idx="90">
                  <c:v>44833</c:v>
                </c:pt>
                <c:pt idx="91">
                  <c:v>44834</c:v>
                </c:pt>
              </c:numCache>
            </c:numRef>
          </c:cat>
          <c:val>
            <c:numRef>
              <c:f>Sheet1!$B$862:$B$953</c:f>
              <c:numCache>
                <c:formatCode>General</c:formatCode>
                <c:ptCount val="92"/>
                <c:pt idx="0">
                  <c:v>34.143817899637867</c:v>
                </c:pt>
                <c:pt idx="1">
                  <c:v>37.299534402483182</c:v>
                </c:pt>
                <c:pt idx="2">
                  <c:v>39.627521986549404</c:v>
                </c:pt>
                <c:pt idx="3">
                  <c:v>46.094154164511117</c:v>
                </c:pt>
                <c:pt idx="4">
                  <c:v>54.940506983962749</c:v>
                </c:pt>
                <c:pt idx="5">
                  <c:v>66.476978789446449</c:v>
                </c:pt>
                <c:pt idx="6">
                  <c:v>75.064666321779612</c:v>
                </c:pt>
                <c:pt idx="7">
                  <c:v>86.445938954992229</c:v>
                </c:pt>
                <c:pt idx="8">
                  <c:v>97.309881013967924</c:v>
                </c:pt>
                <c:pt idx="9">
                  <c:v>100.82772891877909</c:v>
                </c:pt>
                <c:pt idx="10">
                  <c:v>124.52146921883083</c:v>
                </c:pt>
                <c:pt idx="11">
                  <c:v>146.71495085359544</c:v>
                </c:pt>
                <c:pt idx="12">
                  <c:v>166.99430936368339</c:v>
                </c:pt>
                <c:pt idx="13">
                  <c:v>190.06725297465078</c:v>
                </c:pt>
                <c:pt idx="14">
                  <c:v>223.8489394723228</c:v>
                </c:pt>
                <c:pt idx="15">
                  <c:v>252.61251939989651</c:v>
                </c:pt>
                <c:pt idx="16">
                  <c:v>273.82307294361095</c:v>
                </c:pt>
                <c:pt idx="17">
                  <c:v>265.64924987066735</c:v>
                </c:pt>
                <c:pt idx="18">
                  <c:v>325.81479565442316</c:v>
                </c:pt>
                <c:pt idx="19">
                  <c:v>375.01293326435592</c:v>
                </c:pt>
                <c:pt idx="20">
                  <c:v>445.83548887739261</c:v>
                </c:pt>
                <c:pt idx="21">
                  <c:v>504.65597516813239</c:v>
                </c:pt>
                <c:pt idx="22">
                  <c:v>568.59803414381781</c:v>
                </c:pt>
                <c:pt idx="23">
                  <c:v>590.84324883600618</c:v>
                </c:pt>
                <c:pt idx="24">
                  <c:v>705.89756854630104</c:v>
                </c:pt>
                <c:pt idx="25">
                  <c:v>728.97051215726844</c:v>
                </c:pt>
                <c:pt idx="26">
                  <c:v>757.47542679772369</c:v>
                </c:pt>
                <c:pt idx="27">
                  <c:v>750.59493016037243</c:v>
                </c:pt>
                <c:pt idx="28">
                  <c:v>824.83186756337295</c:v>
                </c:pt>
                <c:pt idx="29">
                  <c:v>823.74547335747536</c:v>
                </c:pt>
                <c:pt idx="30">
                  <c:v>829.64304190377652</c:v>
                </c:pt>
                <c:pt idx="31">
                  <c:v>871.44335230212096</c:v>
                </c:pt>
                <c:pt idx="32">
                  <c:v>912.57113295395754</c:v>
                </c:pt>
                <c:pt idx="33">
                  <c:v>938.38592860838071</c:v>
                </c:pt>
                <c:pt idx="34">
                  <c:v>966.78737713398857</c:v>
                </c:pt>
                <c:pt idx="35">
                  <c:v>918.00310398344538</c:v>
                </c:pt>
                <c:pt idx="36">
                  <c:v>927.47025349198134</c:v>
                </c:pt>
                <c:pt idx="37">
                  <c:v>919.9689601655457</c:v>
                </c:pt>
                <c:pt idx="38">
                  <c:v>895.18882565959643</c:v>
                </c:pt>
                <c:pt idx="39">
                  <c:v>894.51629591308836</c:v>
                </c:pt>
                <c:pt idx="40">
                  <c:v>878.32384893947233</c:v>
                </c:pt>
                <c:pt idx="41">
                  <c:v>796.06828763579927</c:v>
                </c:pt>
                <c:pt idx="42">
                  <c:v>791.56751163993783</c:v>
                </c:pt>
                <c:pt idx="43">
                  <c:v>758.97568546301079</c:v>
                </c:pt>
                <c:pt idx="44">
                  <c:v>758.97568546301079</c:v>
                </c:pt>
                <c:pt idx="45">
                  <c:v>684.5835488877392</c:v>
                </c:pt>
                <c:pt idx="46">
                  <c:v>639.52405587170199</c:v>
                </c:pt>
                <c:pt idx="47">
                  <c:v>678.63424728401446</c:v>
                </c:pt>
                <c:pt idx="48">
                  <c:v>769.11536471805482</c:v>
                </c:pt>
                <c:pt idx="49">
                  <c:v>793.99896533885146</c:v>
                </c:pt>
                <c:pt idx="50">
                  <c:v>821.57268494568029</c:v>
                </c:pt>
                <c:pt idx="51">
                  <c:v>835.79927573719601</c:v>
                </c:pt>
                <c:pt idx="52">
                  <c:v>888.04966373512673</c:v>
                </c:pt>
                <c:pt idx="53">
                  <c:v>914.89912053802379</c:v>
                </c:pt>
                <c:pt idx="54">
                  <c:v>859.44128297982411</c:v>
                </c:pt>
                <c:pt idx="55">
                  <c:v>816.03724780134496</c:v>
                </c:pt>
                <c:pt idx="56">
                  <c:v>760.21727884117945</c:v>
                </c:pt>
                <c:pt idx="57">
                  <c:v>726.17692705638899</c:v>
                </c:pt>
                <c:pt idx="58">
                  <c:v>696.32695292291771</c:v>
                </c:pt>
                <c:pt idx="59">
                  <c:v>665.85618210036205</c:v>
                </c:pt>
                <c:pt idx="60">
                  <c:v>615.20951888256593</c:v>
                </c:pt>
                <c:pt idx="61">
                  <c:v>587.42886704604234</c:v>
                </c:pt>
                <c:pt idx="62">
                  <c:v>567.92550439730985</c:v>
                </c:pt>
                <c:pt idx="63">
                  <c:v>552.92291774443868</c:v>
                </c:pt>
                <c:pt idx="64">
                  <c:v>537.86859803414382</c:v>
                </c:pt>
                <c:pt idx="65">
                  <c:v>532.48836006207966</c:v>
                </c:pt>
                <c:pt idx="66">
                  <c:v>520.33109156751163</c:v>
                </c:pt>
                <c:pt idx="67">
                  <c:v>507.9151577858251</c:v>
                </c:pt>
                <c:pt idx="68">
                  <c:v>497.67201241593375</c:v>
                </c:pt>
                <c:pt idx="69">
                  <c:v>480.34143817899633</c:v>
                </c:pt>
                <c:pt idx="70">
                  <c:v>456.80289705121572</c:v>
                </c:pt>
                <c:pt idx="71">
                  <c:v>443.24883600620797</c:v>
                </c:pt>
                <c:pt idx="72">
                  <c:v>438.28246249353333</c:v>
                </c:pt>
                <c:pt idx="73">
                  <c:v>422.14174857734088</c:v>
                </c:pt>
                <c:pt idx="74">
                  <c:v>409.82928091050178</c:v>
                </c:pt>
                <c:pt idx="75">
                  <c:v>393.22296947749612</c:v>
                </c:pt>
                <c:pt idx="76">
                  <c:v>378.37558199689602</c:v>
                </c:pt>
                <c:pt idx="77">
                  <c:v>365.90791515778579</c:v>
                </c:pt>
                <c:pt idx="78">
                  <c:v>355.30263838592856</c:v>
                </c:pt>
                <c:pt idx="79">
                  <c:v>351.93998965338852</c:v>
                </c:pt>
                <c:pt idx="80">
                  <c:v>295.55095706156231</c:v>
                </c:pt>
                <c:pt idx="81">
                  <c:v>290.99844800827725</c:v>
                </c:pt>
                <c:pt idx="82">
                  <c:v>284.42834971546819</c:v>
                </c:pt>
                <c:pt idx="83">
                  <c:v>279.30677703052248</c:v>
                </c:pt>
                <c:pt idx="84">
                  <c:v>248.5773409208484</c:v>
                </c:pt>
                <c:pt idx="85">
                  <c:v>252.35385411277804</c:v>
                </c:pt>
                <c:pt idx="86">
                  <c:v>252.61251939989651</c:v>
                </c:pt>
                <c:pt idx="87">
                  <c:v>231.14330056906363</c:v>
                </c:pt>
                <c:pt idx="88">
                  <c:v>207.60475944128297</c:v>
                </c:pt>
                <c:pt idx="89">
                  <c:v>197.56854630108637</c:v>
                </c:pt>
                <c:pt idx="90">
                  <c:v>191.92964304190377</c:v>
                </c:pt>
                <c:pt idx="91">
                  <c:v>197.30988101396792</c:v>
                </c:pt>
              </c:numCache>
            </c:numRef>
          </c:val>
          <c:extLst>
            <c:ext xmlns:c16="http://schemas.microsoft.com/office/drawing/2014/chart" uri="{C3380CC4-5D6E-409C-BE32-E72D297353CC}">
              <c16:uniqueId val="{00000000-CD03-423B-A273-CC3ED6970EB9}"/>
            </c:ext>
          </c:extLst>
        </c:ser>
        <c:dLbls>
          <c:showLegendKey val="0"/>
          <c:showVal val="0"/>
          <c:showCatName val="0"/>
          <c:showSerName val="0"/>
          <c:showPercent val="0"/>
          <c:showBubbleSize val="0"/>
        </c:dLbls>
        <c:gapWidth val="219"/>
        <c:overlap val="-27"/>
        <c:axId val="477594208"/>
        <c:axId val="477593224"/>
      </c:barChart>
      <c:lineChart>
        <c:grouping val="stacked"/>
        <c:varyColors val="0"/>
        <c:ser>
          <c:idx val="1"/>
          <c:order val="1"/>
          <c:tx>
            <c:strRef>
              <c:f>Sheet1!$C$1</c:f>
              <c:strCache>
                <c:ptCount val="1"/>
                <c:pt idx="0">
                  <c:v>病床使用率</c:v>
                </c:pt>
              </c:strCache>
            </c:strRef>
          </c:tx>
          <c:spPr>
            <a:ln w="50800" cap="rnd">
              <a:solidFill>
                <a:srgbClr val="FF0000"/>
              </a:solidFill>
              <a:round/>
            </a:ln>
            <a:effectLst/>
          </c:spPr>
          <c:marker>
            <c:symbol val="none"/>
          </c:marker>
          <c:cat>
            <c:numRef>
              <c:f>Sheet1!$A$862:$A$953</c:f>
              <c:numCache>
                <c:formatCode>m/d;@</c:formatCode>
                <c:ptCount val="92"/>
                <c:pt idx="0">
                  <c:v>44743</c:v>
                </c:pt>
                <c:pt idx="1">
                  <c:v>44744</c:v>
                </c:pt>
                <c:pt idx="2">
                  <c:v>44745</c:v>
                </c:pt>
                <c:pt idx="3">
                  <c:v>44746</c:v>
                </c:pt>
                <c:pt idx="4">
                  <c:v>44747</c:v>
                </c:pt>
                <c:pt idx="5">
                  <c:v>44748</c:v>
                </c:pt>
                <c:pt idx="6">
                  <c:v>44749</c:v>
                </c:pt>
                <c:pt idx="7">
                  <c:v>44750</c:v>
                </c:pt>
                <c:pt idx="8">
                  <c:v>44751</c:v>
                </c:pt>
                <c:pt idx="9">
                  <c:v>44752</c:v>
                </c:pt>
                <c:pt idx="10">
                  <c:v>44753</c:v>
                </c:pt>
                <c:pt idx="11">
                  <c:v>44754</c:v>
                </c:pt>
                <c:pt idx="12">
                  <c:v>44755</c:v>
                </c:pt>
                <c:pt idx="13">
                  <c:v>44756</c:v>
                </c:pt>
                <c:pt idx="14">
                  <c:v>44757</c:v>
                </c:pt>
                <c:pt idx="15">
                  <c:v>44758</c:v>
                </c:pt>
                <c:pt idx="16">
                  <c:v>44759</c:v>
                </c:pt>
                <c:pt idx="17">
                  <c:v>44760</c:v>
                </c:pt>
                <c:pt idx="18">
                  <c:v>44761</c:v>
                </c:pt>
                <c:pt idx="19">
                  <c:v>44762</c:v>
                </c:pt>
                <c:pt idx="20">
                  <c:v>44763</c:v>
                </c:pt>
                <c:pt idx="21">
                  <c:v>44764</c:v>
                </c:pt>
                <c:pt idx="22">
                  <c:v>44765</c:v>
                </c:pt>
                <c:pt idx="23">
                  <c:v>44766</c:v>
                </c:pt>
                <c:pt idx="24">
                  <c:v>44767</c:v>
                </c:pt>
                <c:pt idx="25">
                  <c:v>44768</c:v>
                </c:pt>
                <c:pt idx="26">
                  <c:v>44769</c:v>
                </c:pt>
                <c:pt idx="27">
                  <c:v>44770</c:v>
                </c:pt>
                <c:pt idx="28">
                  <c:v>44771</c:v>
                </c:pt>
                <c:pt idx="29">
                  <c:v>44772</c:v>
                </c:pt>
                <c:pt idx="30">
                  <c:v>44773</c:v>
                </c:pt>
                <c:pt idx="31">
                  <c:v>44774</c:v>
                </c:pt>
                <c:pt idx="32">
                  <c:v>44775</c:v>
                </c:pt>
                <c:pt idx="33">
                  <c:v>44776</c:v>
                </c:pt>
                <c:pt idx="34">
                  <c:v>44777</c:v>
                </c:pt>
                <c:pt idx="35">
                  <c:v>44778</c:v>
                </c:pt>
                <c:pt idx="36">
                  <c:v>44779</c:v>
                </c:pt>
                <c:pt idx="37">
                  <c:v>44780</c:v>
                </c:pt>
                <c:pt idx="38">
                  <c:v>44781</c:v>
                </c:pt>
                <c:pt idx="39">
                  <c:v>44782</c:v>
                </c:pt>
                <c:pt idx="40">
                  <c:v>44783</c:v>
                </c:pt>
                <c:pt idx="41">
                  <c:v>44784</c:v>
                </c:pt>
                <c:pt idx="42">
                  <c:v>44785</c:v>
                </c:pt>
                <c:pt idx="43">
                  <c:v>44786</c:v>
                </c:pt>
                <c:pt idx="44">
                  <c:v>44787</c:v>
                </c:pt>
                <c:pt idx="45">
                  <c:v>44788</c:v>
                </c:pt>
                <c:pt idx="46">
                  <c:v>44789</c:v>
                </c:pt>
                <c:pt idx="47">
                  <c:v>44790</c:v>
                </c:pt>
                <c:pt idx="48">
                  <c:v>44791</c:v>
                </c:pt>
                <c:pt idx="49">
                  <c:v>44792</c:v>
                </c:pt>
                <c:pt idx="50">
                  <c:v>44793</c:v>
                </c:pt>
                <c:pt idx="51">
                  <c:v>44794</c:v>
                </c:pt>
                <c:pt idx="52">
                  <c:v>44795</c:v>
                </c:pt>
                <c:pt idx="53">
                  <c:v>44796</c:v>
                </c:pt>
                <c:pt idx="54">
                  <c:v>44797</c:v>
                </c:pt>
                <c:pt idx="55">
                  <c:v>44798</c:v>
                </c:pt>
                <c:pt idx="56">
                  <c:v>44799</c:v>
                </c:pt>
                <c:pt idx="57">
                  <c:v>44800</c:v>
                </c:pt>
                <c:pt idx="58">
                  <c:v>44801</c:v>
                </c:pt>
                <c:pt idx="59">
                  <c:v>44802</c:v>
                </c:pt>
                <c:pt idx="60">
                  <c:v>44803</c:v>
                </c:pt>
                <c:pt idx="61">
                  <c:v>44804</c:v>
                </c:pt>
                <c:pt idx="62">
                  <c:v>44805</c:v>
                </c:pt>
                <c:pt idx="63">
                  <c:v>44806</c:v>
                </c:pt>
                <c:pt idx="64">
                  <c:v>44807</c:v>
                </c:pt>
                <c:pt idx="65">
                  <c:v>44808</c:v>
                </c:pt>
                <c:pt idx="66">
                  <c:v>44809</c:v>
                </c:pt>
                <c:pt idx="67">
                  <c:v>44810</c:v>
                </c:pt>
                <c:pt idx="68">
                  <c:v>44811</c:v>
                </c:pt>
                <c:pt idx="69">
                  <c:v>44812</c:v>
                </c:pt>
                <c:pt idx="70">
                  <c:v>44813</c:v>
                </c:pt>
                <c:pt idx="71">
                  <c:v>44814</c:v>
                </c:pt>
                <c:pt idx="72">
                  <c:v>44815</c:v>
                </c:pt>
                <c:pt idx="73">
                  <c:v>44816</c:v>
                </c:pt>
                <c:pt idx="74">
                  <c:v>44817</c:v>
                </c:pt>
                <c:pt idx="75">
                  <c:v>44818</c:v>
                </c:pt>
                <c:pt idx="76">
                  <c:v>44819</c:v>
                </c:pt>
                <c:pt idx="77">
                  <c:v>44820</c:v>
                </c:pt>
                <c:pt idx="78">
                  <c:v>44821</c:v>
                </c:pt>
                <c:pt idx="79">
                  <c:v>44822</c:v>
                </c:pt>
                <c:pt idx="80">
                  <c:v>44823</c:v>
                </c:pt>
                <c:pt idx="81">
                  <c:v>44824</c:v>
                </c:pt>
                <c:pt idx="82">
                  <c:v>44825</c:v>
                </c:pt>
                <c:pt idx="83">
                  <c:v>44826</c:v>
                </c:pt>
                <c:pt idx="84">
                  <c:v>44827</c:v>
                </c:pt>
                <c:pt idx="85">
                  <c:v>44828</c:v>
                </c:pt>
                <c:pt idx="86">
                  <c:v>44829</c:v>
                </c:pt>
                <c:pt idx="87">
                  <c:v>44830</c:v>
                </c:pt>
                <c:pt idx="88">
                  <c:v>44831</c:v>
                </c:pt>
                <c:pt idx="89">
                  <c:v>44832</c:v>
                </c:pt>
                <c:pt idx="90">
                  <c:v>44833</c:v>
                </c:pt>
                <c:pt idx="91">
                  <c:v>44834</c:v>
                </c:pt>
              </c:numCache>
            </c:numRef>
          </c:cat>
          <c:val>
            <c:numRef>
              <c:f>Sheet1!$C$862:$C$953</c:f>
              <c:numCache>
                <c:formatCode>General</c:formatCode>
                <c:ptCount val="92"/>
                <c:pt idx="0">
                  <c:v>7.2992700729926998</c:v>
                </c:pt>
                <c:pt idx="1">
                  <c:v>7.2992700729926998</c:v>
                </c:pt>
                <c:pt idx="2">
                  <c:v>7.1167883211678831</c:v>
                </c:pt>
                <c:pt idx="3">
                  <c:v>6.3868613138686134</c:v>
                </c:pt>
                <c:pt idx="4">
                  <c:v>5.6569343065693429</c:v>
                </c:pt>
                <c:pt idx="5">
                  <c:v>6.9343065693430654</c:v>
                </c:pt>
                <c:pt idx="6">
                  <c:v>8.9416058394160594</c:v>
                </c:pt>
                <c:pt idx="7">
                  <c:v>10.218978102189782</c:v>
                </c:pt>
                <c:pt idx="8">
                  <c:v>10.036496350364963</c:v>
                </c:pt>
                <c:pt idx="9">
                  <c:v>10.948905109489052</c:v>
                </c:pt>
                <c:pt idx="10">
                  <c:v>10.401459854014599</c:v>
                </c:pt>
                <c:pt idx="11">
                  <c:v>13.868613138686131</c:v>
                </c:pt>
                <c:pt idx="12">
                  <c:v>18.613138686131386</c:v>
                </c:pt>
                <c:pt idx="13">
                  <c:v>20.62043795620438</c:v>
                </c:pt>
                <c:pt idx="14">
                  <c:v>20.62043795620438</c:v>
                </c:pt>
                <c:pt idx="15">
                  <c:v>22.080291970802921</c:v>
                </c:pt>
                <c:pt idx="16">
                  <c:v>21.897810218978105</c:v>
                </c:pt>
                <c:pt idx="17">
                  <c:v>23.357664233576642</c:v>
                </c:pt>
                <c:pt idx="18">
                  <c:v>24.087591240875913</c:v>
                </c:pt>
                <c:pt idx="19">
                  <c:v>27.189781021897808</c:v>
                </c:pt>
                <c:pt idx="20">
                  <c:v>28.649635036496353</c:v>
                </c:pt>
                <c:pt idx="21">
                  <c:v>33.029197080291972</c:v>
                </c:pt>
                <c:pt idx="22">
                  <c:v>37.591240875912405</c:v>
                </c:pt>
                <c:pt idx="23">
                  <c:v>38.503649635036496</c:v>
                </c:pt>
                <c:pt idx="24">
                  <c:v>40.32846715328467</c:v>
                </c:pt>
                <c:pt idx="25">
                  <c:v>44.89051094890511</c:v>
                </c:pt>
                <c:pt idx="26">
                  <c:v>46.897810218978101</c:v>
                </c:pt>
                <c:pt idx="27">
                  <c:v>48.357664233576642</c:v>
                </c:pt>
                <c:pt idx="28">
                  <c:v>49.913941480206539</c:v>
                </c:pt>
                <c:pt idx="29">
                  <c:v>50.086058519793461</c:v>
                </c:pt>
                <c:pt idx="30">
                  <c:v>50.774526678141143</c:v>
                </c:pt>
                <c:pt idx="31">
                  <c:v>52.49569707401033</c:v>
                </c:pt>
                <c:pt idx="32">
                  <c:v>54.905335628227192</c:v>
                </c:pt>
                <c:pt idx="33">
                  <c:v>54.733218588640277</c:v>
                </c:pt>
                <c:pt idx="34">
                  <c:v>54.905335628227192</c:v>
                </c:pt>
                <c:pt idx="35">
                  <c:v>57.831325301204814</c:v>
                </c:pt>
                <c:pt idx="36">
                  <c:v>59.036144578313255</c:v>
                </c:pt>
                <c:pt idx="37">
                  <c:v>60.413080895008605</c:v>
                </c:pt>
                <c:pt idx="38">
                  <c:v>59.190556492411474</c:v>
                </c:pt>
                <c:pt idx="39">
                  <c:v>60.033726812816191</c:v>
                </c:pt>
                <c:pt idx="40">
                  <c:v>61.43572621035058</c:v>
                </c:pt>
                <c:pt idx="41">
                  <c:v>60.601001669449083</c:v>
                </c:pt>
                <c:pt idx="42">
                  <c:v>59.265442404006677</c:v>
                </c:pt>
                <c:pt idx="43">
                  <c:v>59.599332220367273</c:v>
                </c:pt>
                <c:pt idx="44">
                  <c:v>59.098497495826372</c:v>
                </c:pt>
                <c:pt idx="45">
                  <c:v>59.766277128547586</c:v>
                </c:pt>
                <c:pt idx="46">
                  <c:v>62.604340567612695</c:v>
                </c:pt>
                <c:pt idx="47">
                  <c:v>62.09553158705701</c:v>
                </c:pt>
                <c:pt idx="48">
                  <c:v>62.557781201848996</c:v>
                </c:pt>
                <c:pt idx="49">
                  <c:v>61.787365177195689</c:v>
                </c:pt>
                <c:pt idx="50">
                  <c:v>62.403697996918339</c:v>
                </c:pt>
                <c:pt idx="51">
                  <c:v>64.098613251155626</c:v>
                </c:pt>
                <c:pt idx="52">
                  <c:v>63.020030816640983</c:v>
                </c:pt>
                <c:pt idx="53">
                  <c:v>63.790446841294305</c:v>
                </c:pt>
                <c:pt idx="54">
                  <c:v>60.246533127889059</c:v>
                </c:pt>
                <c:pt idx="55">
                  <c:v>57.164869029275813</c:v>
                </c:pt>
                <c:pt idx="56">
                  <c:v>53.004622496147924</c:v>
                </c:pt>
                <c:pt idx="57">
                  <c:v>51.617873651771959</c:v>
                </c:pt>
                <c:pt idx="58">
                  <c:v>50.077041602465336</c:v>
                </c:pt>
                <c:pt idx="59">
                  <c:v>49.152542372881356</c:v>
                </c:pt>
                <c:pt idx="60">
                  <c:v>48.998459167950692</c:v>
                </c:pt>
                <c:pt idx="61">
                  <c:v>45.916795069337439</c:v>
                </c:pt>
                <c:pt idx="62">
                  <c:v>46.995377503852083</c:v>
                </c:pt>
                <c:pt idx="63">
                  <c:v>45.454545454545453</c:v>
                </c:pt>
                <c:pt idx="64">
                  <c:v>44.992295839753467</c:v>
                </c:pt>
                <c:pt idx="65">
                  <c:v>46.687211093990754</c:v>
                </c:pt>
                <c:pt idx="66">
                  <c:v>44.93192133131619</c:v>
                </c:pt>
                <c:pt idx="67">
                  <c:v>44.780635400907713</c:v>
                </c:pt>
                <c:pt idx="68">
                  <c:v>40.544629349470505</c:v>
                </c:pt>
                <c:pt idx="69">
                  <c:v>40.242057488653558</c:v>
                </c:pt>
                <c:pt idx="70">
                  <c:v>39.334341906202724</c:v>
                </c:pt>
                <c:pt idx="71">
                  <c:v>39.183055975794254</c:v>
                </c:pt>
                <c:pt idx="72">
                  <c:v>39.636913767019664</c:v>
                </c:pt>
                <c:pt idx="73">
                  <c:v>37.821482602118003</c:v>
                </c:pt>
                <c:pt idx="74">
                  <c:v>34.411764705882355</c:v>
                </c:pt>
                <c:pt idx="75">
                  <c:v>30.294117647058822</c:v>
                </c:pt>
                <c:pt idx="76">
                  <c:v>28.52941176470588</c:v>
                </c:pt>
                <c:pt idx="77">
                  <c:v>27.647058823529413</c:v>
                </c:pt>
                <c:pt idx="78">
                  <c:v>26.029411764705884</c:v>
                </c:pt>
                <c:pt idx="79">
                  <c:v>25.735294117647058</c:v>
                </c:pt>
                <c:pt idx="80">
                  <c:v>26.176470588235297</c:v>
                </c:pt>
                <c:pt idx="81">
                  <c:v>25.588235294117645</c:v>
                </c:pt>
                <c:pt idx="82">
                  <c:v>24.705882352941178</c:v>
                </c:pt>
                <c:pt idx="83">
                  <c:v>22.941176470588236</c:v>
                </c:pt>
                <c:pt idx="84">
                  <c:v>22.794117647058822</c:v>
                </c:pt>
                <c:pt idx="85">
                  <c:v>22.941176470588236</c:v>
                </c:pt>
                <c:pt idx="86">
                  <c:v>23.235294117647058</c:v>
                </c:pt>
                <c:pt idx="87">
                  <c:v>22.5</c:v>
                </c:pt>
                <c:pt idx="88">
                  <c:v>22.352941176470591</c:v>
                </c:pt>
                <c:pt idx="89">
                  <c:v>21.911764705882351</c:v>
                </c:pt>
                <c:pt idx="90">
                  <c:v>23.97058823529412</c:v>
                </c:pt>
                <c:pt idx="91">
                  <c:v>25.147058823529413</c:v>
                </c:pt>
              </c:numCache>
            </c:numRef>
          </c:val>
          <c:smooth val="0"/>
          <c:extLst>
            <c:ext xmlns:c16="http://schemas.microsoft.com/office/drawing/2014/chart" uri="{C3380CC4-5D6E-409C-BE32-E72D297353CC}">
              <c16:uniqueId val="{00000001-CD03-423B-A273-CC3ED6970EB9}"/>
            </c:ext>
          </c:extLst>
        </c:ser>
        <c:dLbls>
          <c:showLegendKey val="0"/>
          <c:showVal val="0"/>
          <c:showCatName val="0"/>
          <c:showSerName val="0"/>
          <c:showPercent val="0"/>
          <c:showBubbleSize val="0"/>
        </c:dLbls>
        <c:marker val="1"/>
        <c:smooth val="0"/>
        <c:axId val="427301576"/>
        <c:axId val="427304856"/>
      </c:lineChart>
      <c:dateAx>
        <c:axId val="477594208"/>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3224"/>
        <c:crosses val="autoZero"/>
        <c:auto val="0"/>
        <c:lblOffset val="100"/>
        <c:baseTimeUnit val="days"/>
        <c:majorUnit val="1"/>
        <c:majorTimeUnit val="months"/>
      </c:dateAx>
      <c:valAx>
        <c:axId val="477593224"/>
        <c:scaling>
          <c:orientation val="minMax"/>
          <c:max val="1500"/>
          <c:min val="0"/>
        </c:scaling>
        <c:delete val="0"/>
        <c:axPos val="l"/>
        <c:majorGridlines>
          <c:spPr>
            <a:ln w="9525" cap="flat" cmpd="sng" algn="ctr">
              <a:noFill/>
              <a:round/>
            </a:ln>
            <a:effectLst/>
          </c:spPr>
        </c:majorGridlines>
        <c:minorGridlines>
          <c:spPr>
            <a:ln w="22225" cap="flat" cmpd="sng" algn="ctr">
              <a:solidFill>
                <a:schemeClr val="tx1"/>
              </a:solidFill>
              <a:round/>
            </a:ln>
            <a:effectLst/>
          </c:spPr>
        </c:min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4208"/>
        <c:crosses val="autoZero"/>
        <c:crossBetween val="between"/>
        <c:majorUnit val="100"/>
        <c:minorUnit val="100"/>
      </c:valAx>
      <c:valAx>
        <c:axId val="427304856"/>
        <c:scaling>
          <c:orientation val="minMax"/>
          <c:max val="80"/>
        </c:scaling>
        <c:delete val="0"/>
        <c:axPos val="r"/>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27301576"/>
        <c:crosses val="max"/>
        <c:crossBetween val="between"/>
      </c:valAx>
      <c:dateAx>
        <c:axId val="427301576"/>
        <c:scaling>
          <c:orientation val="minMax"/>
        </c:scaling>
        <c:delete val="1"/>
        <c:axPos val="b"/>
        <c:numFmt formatCode="m/d;@" sourceLinked="1"/>
        <c:majorTickMark val="out"/>
        <c:minorTickMark val="none"/>
        <c:tickLblPos val="nextTo"/>
        <c:crossAx val="427304856"/>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57130358705162E-2"/>
          <c:y val="0.37565460395860456"/>
          <c:w val="0.92685192475940503"/>
          <c:h val="0.53031136660554201"/>
        </c:manualLayout>
      </c:layout>
      <c:areaChart>
        <c:grouping val="standard"/>
        <c:varyColors val="0"/>
        <c:ser>
          <c:idx val="0"/>
          <c:order val="0"/>
          <c:tx>
            <c:strRef>
              <c:f>Sheet1!$B$1</c:f>
              <c:strCache>
                <c:ptCount val="1"/>
                <c:pt idx="0">
                  <c:v>7日間
累積
陽性数</c:v>
                </c:pt>
              </c:strCache>
            </c:strRef>
          </c:tx>
          <c:spPr>
            <a:solidFill>
              <a:schemeClr val="accent1"/>
            </a:solidFill>
            <a:ln>
              <a:solidFill>
                <a:srgbClr val="0070C0"/>
              </a:solidFill>
            </a:ln>
            <a:effectLst/>
          </c:spPr>
          <c:cat>
            <c:numRef>
              <c:f>Sheet1!$A$862:$A$953</c:f>
              <c:numCache>
                <c:formatCode>m/d;@</c:formatCode>
                <c:ptCount val="92"/>
                <c:pt idx="0">
                  <c:v>44743</c:v>
                </c:pt>
                <c:pt idx="1">
                  <c:v>44744</c:v>
                </c:pt>
                <c:pt idx="2">
                  <c:v>44745</c:v>
                </c:pt>
                <c:pt idx="3">
                  <c:v>44746</c:v>
                </c:pt>
                <c:pt idx="4">
                  <c:v>44747</c:v>
                </c:pt>
                <c:pt idx="5">
                  <c:v>44748</c:v>
                </c:pt>
                <c:pt idx="6">
                  <c:v>44749</c:v>
                </c:pt>
                <c:pt idx="7">
                  <c:v>44750</c:v>
                </c:pt>
                <c:pt idx="8">
                  <c:v>44751</c:v>
                </c:pt>
                <c:pt idx="9">
                  <c:v>44752</c:v>
                </c:pt>
                <c:pt idx="10">
                  <c:v>44753</c:v>
                </c:pt>
                <c:pt idx="11">
                  <c:v>44754</c:v>
                </c:pt>
                <c:pt idx="12">
                  <c:v>44755</c:v>
                </c:pt>
                <c:pt idx="13">
                  <c:v>44756</c:v>
                </c:pt>
                <c:pt idx="14">
                  <c:v>44757</c:v>
                </c:pt>
                <c:pt idx="15">
                  <c:v>44758</c:v>
                </c:pt>
                <c:pt idx="16">
                  <c:v>44759</c:v>
                </c:pt>
                <c:pt idx="17">
                  <c:v>44760</c:v>
                </c:pt>
                <c:pt idx="18">
                  <c:v>44761</c:v>
                </c:pt>
                <c:pt idx="19">
                  <c:v>44762</c:v>
                </c:pt>
                <c:pt idx="20">
                  <c:v>44763</c:v>
                </c:pt>
                <c:pt idx="21">
                  <c:v>44764</c:v>
                </c:pt>
                <c:pt idx="22">
                  <c:v>44765</c:v>
                </c:pt>
                <c:pt idx="23">
                  <c:v>44766</c:v>
                </c:pt>
                <c:pt idx="24">
                  <c:v>44767</c:v>
                </c:pt>
                <c:pt idx="25">
                  <c:v>44768</c:v>
                </c:pt>
                <c:pt idx="26">
                  <c:v>44769</c:v>
                </c:pt>
                <c:pt idx="27">
                  <c:v>44770</c:v>
                </c:pt>
                <c:pt idx="28">
                  <c:v>44771</c:v>
                </c:pt>
                <c:pt idx="29">
                  <c:v>44772</c:v>
                </c:pt>
                <c:pt idx="30">
                  <c:v>44773</c:v>
                </c:pt>
                <c:pt idx="31">
                  <c:v>44774</c:v>
                </c:pt>
                <c:pt idx="32">
                  <c:v>44775</c:v>
                </c:pt>
                <c:pt idx="33">
                  <c:v>44776</c:v>
                </c:pt>
                <c:pt idx="34">
                  <c:v>44777</c:v>
                </c:pt>
                <c:pt idx="35">
                  <c:v>44778</c:v>
                </c:pt>
                <c:pt idx="36">
                  <c:v>44779</c:v>
                </c:pt>
                <c:pt idx="37">
                  <c:v>44780</c:v>
                </c:pt>
                <c:pt idx="38">
                  <c:v>44781</c:v>
                </c:pt>
                <c:pt idx="39">
                  <c:v>44782</c:v>
                </c:pt>
                <c:pt idx="40">
                  <c:v>44783</c:v>
                </c:pt>
                <c:pt idx="41">
                  <c:v>44784</c:v>
                </c:pt>
                <c:pt idx="42">
                  <c:v>44785</c:v>
                </c:pt>
                <c:pt idx="43">
                  <c:v>44786</c:v>
                </c:pt>
                <c:pt idx="44">
                  <c:v>44787</c:v>
                </c:pt>
                <c:pt idx="45">
                  <c:v>44788</c:v>
                </c:pt>
                <c:pt idx="46">
                  <c:v>44789</c:v>
                </c:pt>
                <c:pt idx="47">
                  <c:v>44790</c:v>
                </c:pt>
                <c:pt idx="48">
                  <c:v>44791</c:v>
                </c:pt>
                <c:pt idx="49">
                  <c:v>44792</c:v>
                </c:pt>
                <c:pt idx="50">
                  <c:v>44793</c:v>
                </c:pt>
                <c:pt idx="51">
                  <c:v>44794</c:v>
                </c:pt>
                <c:pt idx="52">
                  <c:v>44795</c:v>
                </c:pt>
                <c:pt idx="53">
                  <c:v>44796</c:v>
                </c:pt>
                <c:pt idx="54">
                  <c:v>44797</c:v>
                </c:pt>
                <c:pt idx="55">
                  <c:v>44798</c:v>
                </c:pt>
                <c:pt idx="56">
                  <c:v>44799</c:v>
                </c:pt>
                <c:pt idx="57">
                  <c:v>44800</c:v>
                </c:pt>
                <c:pt idx="58">
                  <c:v>44801</c:v>
                </c:pt>
                <c:pt idx="59">
                  <c:v>44802</c:v>
                </c:pt>
                <c:pt idx="60">
                  <c:v>44803</c:v>
                </c:pt>
                <c:pt idx="61">
                  <c:v>44804</c:v>
                </c:pt>
                <c:pt idx="62">
                  <c:v>44805</c:v>
                </c:pt>
                <c:pt idx="63">
                  <c:v>44806</c:v>
                </c:pt>
                <c:pt idx="64">
                  <c:v>44807</c:v>
                </c:pt>
                <c:pt idx="65">
                  <c:v>44808</c:v>
                </c:pt>
                <c:pt idx="66">
                  <c:v>44809</c:v>
                </c:pt>
                <c:pt idx="67">
                  <c:v>44810</c:v>
                </c:pt>
                <c:pt idx="68">
                  <c:v>44811</c:v>
                </c:pt>
                <c:pt idx="69">
                  <c:v>44812</c:v>
                </c:pt>
                <c:pt idx="70">
                  <c:v>44813</c:v>
                </c:pt>
                <c:pt idx="71">
                  <c:v>44814</c:v>
                </c:pt>
                <c:pt idx="72">
                  <c:v>44815</c:v>
                </c:pt>
                <c:pt idx="73">
                  <c:v>44816</c:v>
                </c:pt>
                <c:pt idx="74">
                  <c:v>44817</c:v>
                </c:pt>
                <c:pt idx="75">
                  <c:v>44818</c:v>
                </c:pt>
                <c:pt idx="76">
                  <c:v>44819</c:v>
                </c:pt>
                <c:pt idx="77">
                  <c:v>44820</c:v>
                </c:pt>
                <c:pt idx="78">
                  <c:v>44821</c:v>
                </c:pt>
                <c:pt idx="79">
                  <c:v>44822</c:v>
                </c:pt>
                <c:pt idx="80">
                  <c:v>44823</c:v>
                </c:pt>
                <c:pt idx="81">
                  <c:v>44824</c:v>
                </c:pt>
                <c:pt idx="82">
                  <c:v>44825</c:v>
                </c:pt>
                <c:pt idx="83">
                  <c:v>44826</c:v>
                </c:pt>
                <c:pt idx="84">
                  <c:v>44827</c:v>
                </c:pt>
                <c:pt idx="85">
                  <c:v>44828</c:v>
                </c:pt>
                <c:pt idx="86">
                  <c:v>44829</c:v>
                </c:pt>
                <c:pt idx="87">
                  <c:v>44830</c:v>
                </c:pt>
                <c:pt idx="88">
                  <c:v>44831</c:v>
                </c:pt>
                <c:pt idx="89">
                  <c:v>44832</c:v>
                </c:pt>
                <c:pt idx="90">
                  <c:v>44833</c:v>
                </c:pt>
                <c:pt idx="91">
                  <c:v>44834</c:v>
                </c:pt>
              </c:numCache>
            </c:numRef>
          </c:cat>
          <c:val>
            <c:numRef>
              <c:f>Sheet1!$B$862:$B$953</c:f>
              <c:numCache>
                <c:formatCode>General</c:formatCode>
                <c:ptCount val="92"/>
                <c:pt idx="0">
                  <c:v>660</c:v>
                </c:pt>
                <c:pt idx="1">
                  <c:v>721</c:v>
                </c:pt>
                <c:pt idx="2">
                  <c:v>766</c:v>
                </c:pt>
                <c:pt idx="3">
                  <c:v>891</c:v>
                </c:pt>
                <c:pt idx="4">
                  <c:v>1062</c:v>
                </c:pt>
                <c:pt idx="5">
                  <c:v>1285</c:v>
                </c:pt>
                <c:pt idx="6">
                  <c:v>1451</c:v>
                </c:pt>
                <c:pt idx="7">
                  <c:v>1671</c:v>
                </c:pt>
                <c:pt idx="8">
                  <c:v>1881</c:v>
                </c:pt>
                <c:pt idx="9">
                  <c:v>1949</c:v>
                </c:pt>
                <c:pt idx="10">
                  <c:v>2407</c:v>
                </c:pt>
                <c:pt idx="11">
                  <c:v>2836</c:v>
                </c:pt>
                <c:pt idx="12">
                  <c:v>3228</c:v>
                </c:pt>
                <c:pt idx="13">
                  <c:v>3674</c:v>
                </c:pt>
                <c:pt idx="14">
                  <c:v>4327</c:v>
                </c:pt>
                <c:pt idx="15">
                  <c:v>4883</c:v>
                </c:pt>
                <c:pt idx="16">
                  <c:v>5293</c:v>
                </c:pt>
                <c:pt idx="17">
                  <c:v>5135</c:v>
                </c:pt>
                <c:pt idx="18">
                  <c:v>6298</c:v>
                </c:pt>
                <c:pt idx="19">
                  <c:v>7249</c:v>
                </c:pt>
                <c:pt idx="20">
                  <c:v>8618</c:v>
                </c:pt>
                <c:pt idx="21">
                  <c:v>9755</c:v>
                </c:pt>
                <c:pt idx="22">
                  <c:v>10991</c:v>
                </c:pt>
                <c:pt idx="23">
                  <c:v>11421</c:v>
                </c:pt>
                <c:pt idx="24">
                  <c:v>13645</c:v>
                </c:pt>
                <c:pt idx="25">
                  <c:v>14091</c:v>
                </c:pt>
                <c:pt idx="26">
                  <c:v>14642</c:v>
                </c:pt>
                <c:pt idx="27">
                  <c:v>14509</c:v>
                </c:pt>
                <c:pt idx="28">
                  <c:v>15944</c:v>
                </c:pt>
                <c:pt idx="29">
                  <c:v>15923</c:v>
                </c:pt>
                <c:pt idx="30">
                  <c:v>16037</c:v>
                </c:pt>
                <c:pt idx="31">
                  <c:v>16845</c:v>
                </c:pt>
                <c:pt idx="32">
                  <c:v>17640</c:v>
                </c:pt>
                <c:pt idx="33">
                  <c:v>18139</c:v>
                </c:pt>
                <c:pt idx="34">
                  <c:v>18688</c:v>
                </c:pt>
                <c:pt idx="35">
                  <c:v>17745</c:v>
                </c:pt>
                <c:pt idx="36">
                  <c:v>17928</c:v>
                </c:pt>
                <c:pt idx="37">
                  <c:v>17783</c:v>
                </c:pt>
                <c:pt idx="38">
                  <c:v>17304</c:v>
                </c:pt>
                <c:pt idx="39">
                  <c:v>17291</c:v>
                </c:pt>
                <c:pt idx="40">
                  <c:v>16978</c:v>
                </c:pt>
                <c:pt idx="41">
                  <c:v>15388</c:v>
                </c:pt>
                <c:pt idx="42">
                  <c:v>15301</c:v>
                </c:pt>
                <c:pt idx="43">
                  <c:v>14671</c:v>
                </c:pt>
                <c:pt idx="44">
                  <c:v>14671</c:v>
                </c:pt>
                <c:pt idx="45">
                  <c:v>13233</c:v>
                </c:pt>
                <c:pt idx="46">
                  <c:v>12362</c:v>
                </c:pt>
                <c:pt idx="47">
                  <c:v>13118</c:v>
                </c:pt>
                <c:pt idx="48">
                  <c:v>14867</c:v>
                </c:pt>
                <c:pt idx="49">
                  <c:v>15348</c:v>
                </c:pt>
                <c:pt idx="50">
                  <c:v>15881</c:v>
                </c:pt>
                <c:pt idx="51">
                  <c:v>16156</c:v>
                </c:pt>
                <c:pt idx="52">
                  <c:v>17166</c:v>
                </c:pt>
                <c:pt idx="53">
                  <c:v>17685</c:v>
                </c:pt>
                <c:pt idx="54">
                  <c:v>16613</c:v>
                </c:pt>
                <c:pt idx="55">
                  <c:v>15774</c:v>
                </c:pt>
                <c:pt idx="56">
                  <c:v>14695</c:v>
                </c:pt>
                <c:pt idx="57">
                  <c:v>14037</c:v>
                </c:pt>
                <c:pt idx="58">
                  <c:v>13460</c:v>
                </c:pt>
                <c:pt idx="59">
                  <c:v>12871</c:v>
                </c:pt>
                <c:pt idx="60">
                  <c:v>11892</c:v>
                </c:pt>
                <c:pt idx="61">
                  <c:v>11355</c:v>
                </c:pt>
                <c:pt idx="62">
                  <c:v>10978</c:v>
                </c:pt>
                <c:pt idx="63">
                  <c:v>10688</c:v>
                </c:pt>
                <c:pt idx="64">
                  <c:v>10397</c:v>
                </c:pt>
                <c:pt idx="65">
                  <c:v>10293</c:v>
                </c:pt>
                <c:pt idx="66">
                  <c:v>10058</c:v>
                </c:pt>
                <c:pt idx="67">
                  <c:v>9818</c:v>
                </c:pt>
                <c:pt idx="68">
                  <c:v>9620</c:v>
                </c:pt>
                <c:pt idx="69">
                  <c:v>9285</c:v>
                </c:pt>
                <c:pt idx="70">
                  <c:v>8830</c:v>
                </c:pt>
                <c:pt idx="71">
                  <c:v>8568</c:v>
                </c:pt>
                <c:pt idx="72">
                  <c:v>8472</c:v>
                </c:pt>
                <c:pt idx="73">
                  <c:v>8160</c:v>
                </c:pt>
                <c:pt idx="74">
                  <c:v>7922</c:v>
                </c:pt>
                <c:pt idx="75">
                  <c:v>7601</c:v>
                </c:pt>
                <c:pt idx="76">
                  <c:v>7314</c:v>
                </c:pt>
                <c:pt idx="77">
                  <c:v>7073</c:v>
                </c:pt>
                <c:pt idx="78">
                  <c:v>6868</c:v>
                </c:pt>
                <c:pt idx="79">
                  <c:v>6803</c:v>
                </c:pt>
                <c:pt idx="80">
                  <c:v>5713</c:v>
                </c:pt>
                <c:pt idx="81">
                  <c:v>5625</c:v>
                </c:pt>
                <c:pt idx="82">
                  <c:v>5498</c:v>
                </c:pt>
                <c:pt idx="83">
                  <c:v>5399</c:v>
                </c:pt>
                <c:pt idx="84">
                  <c:v>4805</c:v>
                </c:pt>
                <c:pt idx="85">
                  <c:v>4878</c:v>
                </c:pt>
                <c:pt idx="86">
                  <c:v>4883</c:v>
                </c:pt>
                <c:pt idx="87">
                  <c:v>4468</c:v>
                </c:pt>
                <c:pt idx="88">
                  <c:v>4013</c:v>
                </c:pt>
                <c:pt idx="89">
                  <c:v>3819</c:v>
                </c:pt>
                <c:pt idx="90">
                  <c:v>3710</c:v>
                </c:pt>
                <c:pt idx="91">
                  <c:v>3814</c:v>
                </c:pt>
              </c:numCache>
            </c:numRef>
          </c:val>
          <c:extLst>
            <c:ext xmlns:c16="http://schemas.microsoft.com/office/drawing/2014/chart" uri="{C3380CC4-5D6E-409C-BE32-E72D297353CC}">
              <c16:uniqueId val="{00000000-F877-4C21-A678-89B6A286CFC4}"/>
            </c:ext>
          </c:extLst>
        </c:ser>
        <c:ser>
          <c:idx val="1"/>
          <c:order val="1"/>
          <c:tx>
            <c:strRef>
              <c:f>Sheet1!$C$1</c:f>
              <c:strCache>
                <c:ptCount val="1"/>
                <c:pt idx="0">
                  <c:v>経路不明
者数</c:v>
                </c:pt>
              </c:strCache>
            </c:strRef>
          </c:tx>
          <c:spPr>
            <a:solidFill>
              <a:schemeClr val="accent2"/>
            </a:solidFill>
            <a:ln>
              <a:solidFill>
                <a:srgbClr val="FF0000"/>
              </a:solidFill>
            </a:ln>
            <a:effectLst/>
          </c:spPr>
          <c:cat>
            <c:numRef>
              <c:f>Sheet1!$A$862:$A$953</c:f>
              <c:numCache>
                <c:formatCode>m/d;@</c:formatCode>
                <c:ptCount val="92"/>
                <c:pt idx="0">
                  <c:v>44743</c:v>
                </c:pt>
                <c:pt idx="1">
                  <c:v>44744</c:v>
                </c:pt>
                <c:pt idx="2">
                  <c:v>44745</c:v>
                </c:pt>
                <c:pt idx="3">
                  <c:v>44746</c:v>
                </c:pt>
                <c:pt idx="4">
                  <c:v>44747</c:v>
                </c:pt>
                <c:pt idx="5">
                  <c:v>44748</c:v>
                </c:pt>
                <c:pt idx="6">
                  <c:v>44749</c:v>
                </c:pt>
                <c:pt idx="7">
                  <c:v>44750</c:v>
                </c:pt>
                <c:pt idx="8">
                  <c:v>44751</c:v>
                </c:pt>
                <c:pt idx="9">
                  <c:v>44752</c:v>
                </c:pt>
                <c:pt idx="10">
                  <c:v>44753</c:v>
                </c:pt>
                <c:pt idx="11">
                  <c:v>44754</c:v>
                </c:pt>
                <c:pt idx="12">
                  <c:v>44755</c:v>
                </c:pt>
                <c:pt idx="13">
                  <c:v>44756</c:v>
                </c:pt>
                <c:pt idx="14">
                  <c:v>44757</c:v>
                </c:pt>
                <c:pt idx="15">
                  <c:v>44758</c:v>
                </c:pt>
                <c:pt idx="16">
                  <c:v>44759</c:v>
                </c:pt>
                <c:pt idx="17">
                  <c:v>44760</c:v>
                </c:pt>
                <c:pt idx="18">
                  <c:v>44761</c:v>
                </c:pt>
                <c:pt idx="19">
                  <c:v>44762</c:v>
                </c:pt>
                <c:pt idx="20">
                  <c:v>44763</c:v>
                </c:pt>
                <c:pt idx="21">
                  <c:v>44764</c:v>
                </c:pt>
                <c:pt idx="22">
                  <c:v>44765</c:v>
                </c:pt>
                <c:pt idx="23">
                  <c:v>44766</c:v>
                </c:pt>
                <c:pt idx="24">
                  <c:v>44767</c:v>
                </c:pt>
                <c:pt idx="25">
                  <c:v>44768</c:v>
                </c:pt>
                <c:pt idx="26">
                  <c:v>44769</c:v>
                </c:pt>
                <c:pt idx="27">
                  <c:v>44770</c:v>
                </c:pt>
                <c:pt idx="28">
                  <c:v>44771</c:v>
                </c:pt>
                <c:pt idx="29">
                  <c:v>44772</c:v>
                </c:pt>
                <c:pt idx="30">
                  <c:v>44773</c:v>
                </c:pt>
                <c:pt idx="31">
                  <c:v>44774</c:v>
                </c:pt>
                <c:pt idx="32">
                  <c:v>44775</c:v>
                </c:pt>
                <c:pt idx="33">
                  <c:v>44776</c:v>
                </c:pt>
                <c:pt idx="34">
                  <c:v>44777</c:v>
                </c:pt>
                <c:pt idx="35">
                  <c:v>44778</c:v>
                </c:pt>
                <c:pt idx="36">
                  <c:v>44779</c:v>
                </c:pt>
                <c:pt idx="37">
                  <c:v>44780</c:v>
                </c:pt>
                <c:pt idx="38">
                  <c:v>44781</c:v>
                </c:pt>
                <c:pt idx="39">
                  <c:v>44782</c:v>
                </c:pt>
                <c:pt idx="40">
                  <c:v>44783</c:v>
                </c:pt>
                <c:pt idx="41">
                  <c:v>44784</c:v>
                </c:pt>
                <c:pt idx="42">
                  <c:v>44785</c:v>
                </c:pt>
                <c:pt idx="43">
                  <c:v>44786</c:v>
                </c:pt>
                <c:pt idx="44">
                  <c:v>44787</c:v>
                </c:pt>
                <c:pt idx="45">
                  <c:v>44788</c:v>
                </c:pt>
                <c:pt idx="46">
                  <c:v>44789</c:v>
                </c:pt>
                <c:pt idx="47">
                  <c:v>44790</c:v>
                </c:pt>
                <c:pt idx="48">
                  <c:v>44791</c:v>
                </c:pt>
                <c:pt idx="49">
                  <c:v>44792</c:v>
                </c:pt>
                <c:pt idx="50">
                  <c:v>44793</c:v>
                </c:pt>
                <c:pt idx="51">
                  <c:v>44794</c:v>
                </c:pt>
                <c:pt idx="52">
                  <c:v>44795</c:v>
                </c:pt>
                <c:pt idx="53">
                  <c:v>44796</c:v>
                </c:pt>
                <c:pt idx="54">
                  <c:v>44797</c:v>
                </c:pt>
                <c:pt idx="55">
                  <c:v>44798</c:v>
                </c:pt>
                <c:pt idx="56">
                  <c:v>44799</c:v>
                </c:pt>
                <c:pt idx="57">
                  <c:v>44800</c:v>
                </c:pt>
                <c:pt idx="58">
                  <c:v>44801</c:v>
                </c:pt>
                <c:pt idx="59">
                  <c:v>44802</c:v>
                </c:pt>
                <c:pt idx="60">
                  <c:v>44803</c:v>
                </c:pt>
                <c:pt idx="61">
                  <c:v>44804</c:v>
                </c:pt>
                <c:pt idx="62">
                  <c:v>44805</c:v>
                </c:pt>
                <c:pt idx="63">
                  <c:v>44806</c:v>
                </c:pt>
                <c:pt idx="64">
                  <c:v>44807</c:v>
                </c:pt>
                <c:pt idx="65">
                  <c:v>44808</c:v>
                </c:pt>
                <c:pt idx="66">
                  <c:v>44809</c:v>
                </c:pt>
                <c:pt idx="67">
                  <c:v>44810</c:v>
                </c:pt>
                <c:pt idx="68">
                  <c:v>44811</c:v>
                </c:pt>
                <c:pt idx="69">
                  <c:v>44812</c:v>
                </c:pt>
                <c:pt idx="70">
                  <c:v>44813</c:v>
                </c:pt>
                <c:pt idx="71">
                  <c:v>44814</c:v>
                </c:pt>
                <c:pt idx="72">
                  <c:v>44815</c:v>
                </c:pt>
                <c:pt idx="73">
                  <c:v>44816</c:v>
                </c:pt>
                <c:pt idx="74">
                  <c:v>44817</c:v>
                </c:pt>
                <c:pt idx="75">
                  <c:v>44818</c:v>
                </c:pt>
                <c:pt idx="76">
                  <c:v>44819</c:v>
                </c:pt>
                <c:pt idx="77">
                  <c:v>44820</c:v>
                </c:pt>
                <c:pt idx="78">
                  <c:v>44821</c:v>
                </c:pt>
                <c:pt idx="79">
                  <c:v>44822</c:v>
                </c:pt>
                <c:pt idx="80">
                  <c:v>44823</c:v>
                </c:pt>
                <c:pt idx="81">
                  <c:v>44824</c:v>
                </c:pt>
                <c:pt idx="82">
                  <c:v>44825</c:v>
                </c:pt>
                <c:pt idx="83">
                  <c:v>44826</c:v>
                </c:pt>
                <c:pt idx="84">
                  <c:v>44827</c:v>
                </c:pt>
                <c:pt idx="85">
                  <c:v>44828</c:v>
                </c:pt>
                <c:pt idx="86">
                  <c:v>44829</c:v>
                </c:pt>
                <c:pt idx="87">
                  <c:v>44830</c:v>
                </c:pt>
                <c:pt idx="88">
                  <c:v>44831</c:v>
                </c:pt>
                <c:pt idx="89">
                  <c:v>44832</c:v>
                </c:pt>
                <c:pt idx="90">
                  <c:v>44833</c:v>
                </c:pt>
                <c:pt idx="91">
                  <c:v>44834</c:v>
                </c:pt>
              </c:numCache>
            </c:numRef>
          </c:cat>
          <c:val>
            <c:numRef>
              <c:f>Sheet1!$C$862:$C$953</c:f>
              <c:numCache>
                <c:formatCode>General</c:formatCode>
                <c:ptCount val="92"/>
                <c:pt idx="0">
                  <c:v>530</c:v>
                </c:pt>
                <c:pt idx="1">
                  <c:v>571</c:v>
                </c:pt>
                <c:pt idx="2">
                  <c:v>549</c:v>
                </c:pt>
                <c:pt idx="3">
                  <c:v>693</c:v>
                </c:pt>
                <c:pt idx="4">
                  <c:v>889</c:v>
                </c:pt>
                <c:pt idx="5">
                  <c:v>1128</c:v>
                </c:pt>
                <c:pt idx="6">
                  <c:v>1312</c:v>
                </c:pt>
                <c:pt idx="7">
                  <c:v>1543</c:v>
                </c:pt>
                <c:pt idx="8">
                  <c:v>1797</c:v>
                </c:pt>
                <c:pt idx="9">
                  <c:v>1949</c:v>
                </c:pt>
                <c:pt idx="10">
                  <c:v>2407</c:v>
                </c:pt>
                <c:pt idx="11">
                  <c:v>2836</c:v>
                </c:pt>
                <c:pt idx="12">
                  <c:v>3228</c:v>
                </c:pt>
                <c:pt idx="13">
                  <c:v>3674</c:v>
                </c:pt>
                <c:pt idx="14">
                  <c:v>4327</c:v>
                </c:pt>
                <c:pt idx="15">
                  <c:v>4883</c:v>
                </c:pt>
                <c:pt idx="16">
                  <c:v>5293</c:v>
                </c:pt>
                <c:pt idx="17">
                  <c:v>5135</c:v>
                </c:pt>
                <c:pt idx="18">
                  <c:v>6298</c:v>
                </c:pt>
                <c:pt idx="19">
                  <c:v>7249</c:v>
                </c:pt>
                <c:pt idx="20">
                  <c:v>8618</c:v>
                </c:pt>
                <c:pt idx="21">
                  <c:v>9755</c:v>
                </c:pt>
                <c:pt idx="22">
                  <c:v>10991</c:v>
                </c:pt>
                <c:pt idx="23">
                  <c:v>11421</c:v>
                </c:pt>
                <c:pt idx="24">
                  <c:v>13645</c:v>
                </c:pt>
                <c:pt idx="25">
                  <c:v>14091</c:v>
                </c:pt>
                <c:pt idx="26">
                  <c:v>14642</c:v>
                </c:pt>
                <c:pt idx="27">
                  <c:v>14509</c:v>
                </c:pt>
                <c:pt idx="28">
                  <c:v>15944</c:v>
                </c:pt>
                <c:pt idx="29">
                  <c:v>15923</c:v>
                </c:pt>
                <c:pt idx="30">
                  <c:v>16037</c:v>
                </c:pt>
                <c:pt idx="31">
                  <c:v>16845</c:v>
                </c:pt>
                <c:pt idx="32">
                  <c:v>17640</c:v>
                </c:pt>
                <c:pt idx="33">
                  <c:v>18139</c:v>
                </c:pt>
                <c:pt idx="34">
                  <c:v>18688</c:v>
                </c:pt>
                <c:pt idx="35">
                  <c:v>17745</c:v>
                </c:pt>
                <c:pt idx="36">
                  <c:v>17928</c:v>
                </c:pt>
                <c:pt idx="37">
                  <c:v>17783</c:v>
                </c:pt>
                <c:pt idx="38">
                  <c:v>17304</c:v>
                </c:pt>
                <c:pt idx="39">
                  <c:v>17291</c:v>
                </c:pt>
                <c:pt idx="40">
                  <c:v>16978</c:v>
                </c:pt>
                <c:pt idx="41">
                  <c:v>15388</c:v>
                </c:pt>
                <c:pt idx="42">
                  <c:v>15301</c:v>
                </c:pt>
                <c:pt idx="43">
                  <c:v>14671</c:v>
                </c:pt>
                <c:pt idx="44">
                  <c:v>14671</c:v>
                </c:pt>
                <c:pt idx="45">
                  <c:v>13233</c:v>
                </c:pt>
                <c:pt idx="46">
                  <c:v>12362</c:v>
                </c:pt>
                <c:pt idx="47">
                  <c:v>13118</c:v>
                </c:pt>
                <c:pt idx="48">
                  <c:v>14867</c:v>
                </c:pt>
                <c:pt idx="49">
                  <c:v>15348</c:v>
                </c:pt>
                <c:pt idx="50">
                  <c:v>15881</c:v>
                </c:pt>
                <c:pt idx="51">
                  <c:v>16156</c:v>
                </c:pt>
                <c:pt idx="52">
                  <c:v>17166</c:v>
                </c:pt>
                <c:pt idx="53">
                  <c:v>17685</c:v>
                </c:pt>
                <c:pt idx="54">
                  <c:v>16613</c:v>
                </c:pt>
                <c:pt idx="55">
                  <c:v>15774</c:v>
                </c:pt>
                <c:pt idx="56">
                  <c:v>14695</c:v>
                </c:pt>
                <c:pt idx="57">
                  <c:v>14037</c:v>
                </c:pt>
                <c:pt idx="58">
                  <c:v>13460</c:v>
                </c:pt>
                <c:pt idx="59">
                  <c:v>12871</c:v>
                </c:pt>
                <c:pt idx="60">
                  <c:v>11892</c:v>
                </c:pt>
                <c:pt idx="61">
                  <c:v>11355</c:v>
                </c:pt>
                <c:pt idx="62">
                  <c:v>10978</c:v>
                </c:pt>
                <c:pt idx="63">
                  <c:v>10688</c:v>
                </c:pt>
                <c:pt idx="64">
                  <c:v>10397</c:v>
                </c:pt>
                <c:pt idx="65">
                  <c:v>10293</c:v>
                </c:pt>
                <c:pt idx="66">
                  <c:v>10058</c:v>
                </c:pt>
                <c:pt idx="67">
                  <c:v>9818</c:v>
                </c:pt>
                <c:pt idx="68">
                  <c:v>9620</c:v>
                </c:pt>
                <c:pt idx="69">
                  <c:v>9285</c:v>
                </c:pt>
                <c:pt idx="70">
                  <c:v>8830</c:v>
                </c:pt>
                <c:pt idx="71">
                  <c:v>8568</c:v>
                </c:pt>
                <c:pt idx="72">
                  <c:v>8472</c:v>
                </c:pt>
                <c:pt idx="73">
                  <c:v>8160</c:v>
                </c:pt>
                <c:pt idx="74">
                  <c:v>7922</c:v>
                </c:pt>
                <c:pt idx="75">
                  <c:v>7601</c:v>
                </c:pt>
                <c:pt idx="76">
                  <c:v>7314</c:v>
                </c:pt>
                <c:pt idx="77">
                  <c:v>7073</c:v>
                </c:pt>
                <c:pt idx="78">
                  <c:v>6868</c:v>
                </c:pt>
                <c:pt idx="79">
                  <c:v>6803</c:v>
                </c:pt>
                <c:pt idx="80">
                  <c:v>5713</c:v>
                </c:pt>
                <c:pt idx="81">
                  <c:v>5625</c:v>
                </c:pt>
                <c:pt idx="82">
                  <c:v>5498</c:v>
                </c:pt>
                <c:pt idx="83">
                  <c:v>5399</c:v>
                </c:pt>
                <c:pt idx="84">
                  <c:v>4805</c:v>
                </c:pt>
                <c:pt idx="85">
                  <c:v>4878</c:v>
                </c:pt>
                <c:pt idx="86">
                  <c:v>4883</c:v>
                </c:pt>
                <c:pt idx="87">
                  <c:v>4468</c:v>
                </c:pt>
                <c:pt idx="88">
                  <c:v>4013</c:v>
                </c:pt>
                <c:pt idx="89">
                  <c:v>3819</c:v>
                </c:pt>
                <c:pt idx="90">
                  <c:v>3710</c:v>
                </c:pt>
                <c:pt idx="91">
                  <c:v>3814</c:v>
                </c:pt>
              </c:numCache>
            </c:numRef>
          </c:val>
          <c:extLst>
            <c:ext xmlns:c16="http://schemas.microsoft.com/office/drawing/2014/chart" uri="{C3380CC4-5D6E-409C-BE32-E72D297353CC}">
              <c16:uniqueId val="{00000001-F877-4C21-A678-89B6A286CFC4}"/>
            </c:ext>
          </c:extLst>
        </c:ser>
        <c:dLbls>
          <c:showLegendKey val="0"/>
          <c:showVal val="0"/>
          <c:showCatName val="0"/>
          <c:showSerName val="0"/>
          <c:showPercent val="0"/>
          <c:showBubbleSize val="0"/>
        </c:dLbls>
        <c:axId val="468537000"/>
        <c:axId val="468533720"/>
      </c:area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dateAx>
      <c:valAx>
        <c:axId val="468533720"/>
        <c:scaling>
          <c:orientation val="minMax"/>
          <c:max val="25000"/>
        </c:scaling>
        <c:delete val="0"/>
        <c:axPos val="l"/>
        <c:majorGridlines>
          <c:spPr>
            <a:ln w="317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midCat"/>
      </c:valAx>
      <c:spPr>
        <a:noFill/>
        <a:ln>
          <a:noFill/>
        </a:ln>
        <a:effectLst/>
      </c:spPr>
    </c:plotArea>
    <c:legend>
      <c:legendPos val="r"/>
      <c:layout>
        <c:manualLayout>
          <c:xMode val="edge"/>
          <c:yMode val="edge"/>
          <c:x val="0.91960203412073493"/>
          <c:y val="0.3969265481598927"/>
          <c:w val="7.2064632545931762E-2"/>
          <c:h val="0.351927453909880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800" b="1" dirty="0"/>
              <a:t>新規感染者数の割合</a:t>
            </a:r>
            <a:endParaRPr lang="en-US" altLang="ja-JP" sz="800" b="1" dirty="0"/>
          </a:p>
        </c:rich>
      </c:tx>
      <c:layout>
        <c:manualLayout>
          <c:xMode val="edge"/>
          <c:yMode val="edge"/>
          <c:x val="0.64708235784243218"/>
          <c:y val="0.1548429798129343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発表用!$P$2</c:f>
              <c:strCache>
                <c:ptCount val="1"/>
                <c:pt idx="0">
                  <c:v>割合※</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37-41C5-B310-E1B28FA34F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37-41C5-B310-E1B28FA34F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37-41C5-B310-E1B28FA34F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37-41C5-B310-E1B28FA34F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A37-41C5-B310-E1B28FA34F15}"/>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発表用!$B$3:$B$7</c:f>
              <c:strCache>
                <c:ptCount val="5"/>
                <c:pt idx="1">
                  <c:v>0～19歳</c:v>
                </c:pt>
                <c:pt idx="2">
                  <c:v>20～39歳</c:v>
                </c:pt>
                <c:pt idx="3">
                  <c:v>40～64歳</c:v>
                </c:pt>
                <c:pt idx="4">
                  <c:v>65歳以上</c:v>
                </c:pt>
              </c:strCache>
            </c:strRef>
          </c:cat>
          <c:val>
            <c:numRef>
              <c:f>発表用!$P$3:$P$7</c:f>
              <c:numCache>
                <c:formatCode>0.0%</c:formatCode>
                <c:ptCount val="5"/>
                <c:pt idx="1">
                  <c:v>0.28100000000000003</c:v>
                </c:pt>
                <c:pt idx="2">
                  <c:v>0.29199999999999998</c:v>
                </c:pt>
                <c:pt idx="3">
                  <c:v>0.30499999999999999</c:v>
                </c:pt>
                <c:pt idx="4">
                  <c:v>0.122</c:v>
                </c:pt>
              </c:numCache>
            </c:numRef>
          </c:val>
          <c:extLst>
            <c:ext xmlns:c16="http://schemas.microsoft.com/office/drawing/2014/chart" uri="{C3380CC4-5D6E-409C-BE32-E72D297353CC}">
              <c16:uniqueId val="{0000000A-EA37-41C5-B310-E1B28FA34F1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0.7242009236317597"/>
          <c:y val="0.28177677529479384"/>
          <c:w val="0.19490071188827138"/>
          <c:h val="0.535729712782819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900" b="1" dirty="0"/>
              <a:t>※</a:t>
            </a:r>
            <a:r>
              <a:rPr lang="ja-JP" altLang="en-US" sz="900" b="1" dirty="0"/>
              <a:t>２</a:t>
            </a:r>
            <a:r>
              <a:rPr lang="ja-JP" altLang="en-US" sz="1000" b="1" dirty="0"/>
              <a:t>人口</a:t>
            </a:r>
            <a:r>
              <a:rPr lang="en-US" altLang="ja-JP" sz="1000" b="1" dirty="0"/>
              <a:t>10</a:t>
            </a:r>
            <a:r>
              <a:rPr lang="ja-JP" altLang="en-US" sz="1000" b="1" dirty="0"/>
              <a:t>万あたり新規感染数実数</a:t>
            </a:r>
          </a:p>
        </c:rich>
      </c:tx>
      <c:layout>
        <c:manualLayout>
          <c:xMode val="edge"/>
          <c:yMode val="edge"/>
          <c:x val="0.39387935866364576"/>
          <c:y val="0.14062705455988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3546817395972306"/>
          <c:y val="0.29142050395974967"/>
          <c:w val="0.37317692010136344"/>
          <c:h val="0.54524633956727664"/>
        </c:manualLayout>
      </c:layout>
      <c:pieChart>
        <c:varyColors val="1"/>
        <c:ser>
          <c:idx val="0"/>
          <c:order val="0"/>
          <c:tx>
            <c:strRef>
              <c:f>発表用!$O$11</c:f>
              <c:strCache>
                <c:ptCount val="1"/>
                <c:pt idx="0">
                  <c:v>第Ⅴ期</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F3-4FEA-878C-F546CD246B3A}"/>
              </c:ext>
            </c:extLst>
          </c:dPt>
          <c:dLbls>
            <c:dLbl>
              <c:idx val="3"/>
              <c:layout>
                <c:manualLayout>
                  <c:x val="4.5040695333654367E-2"/>
                  <c:y val="5.4109119765990678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F3-4FEA-878C-F546CD246B3A}"/>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発表用!$O$12:$O$15</c:f>
              <c:numCache>
                <c:formatCode>#,##0_);[Red]\(#,##0\)</c:formatCode>
                <c:ptCount val="4"/>
                <c:pt idx="0">
                  <c:v>11740</c:v>
                </c:pt>
                <c:pt idx="1">
                  <c:v>10134</c:v>
                </c:pt>
                <c:pt idx="2">
                  <c:v>6162</c:v>
                </c:pt>
                <c:pt idx="3">
                  <c:v>2811</c:v>
                </c:pt>
              </c:numCache>
            </c:numRef>
          </c:val>
          <c:extLst>
            <c:ext xmlns:c16="http://schemas.microsoft.com/office/drawing/2014/chart" uri="{C3380CC4-5D6E-409C-BE32-E72D297353CC}">
              <c16:uniqueId val="{00000008-97F3-4FEA-878C-F546CD246B3A}"/>
            </c:ext>
          </c:extLst>
        </c:ser>
        <c:ser>
          <c:idx val="1"/>
          <c:order val="1"/>
          <c:tx>
            <c:strRef>
              <c:f>発表用!$P$11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7F3-4FEA-878C-F546CD246B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発表用!$P$12:$P$15</c:f>
              <c:numCache>
                <c:formatCode>General</c:formatCode>
                <c:ptCount val="4"/>
              </c:numCache>
            </c:numRef>
          </c:val>
          <c:extLst>
            <c:ext xmlns:c16="http://schemas.microsoft.com/office/drawing/2014/chart" uri="{C3380CC4-5D6E-409C-BE32-E72D297353CC}">
              <c16:uniqueId val="{00000011-97F3-4FEA-878C-F546CD246B3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4290685465726713"/>
          <c:y val="0.25691981535778469"/>
          <c:w val="0.19925287946129008"/>
          <c:h val="0.576696879029820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感染者数</c:v>
                </c:pt>
              </c:strCache>
            </c:strRef>
          </c:tx>
          <c:spPr>
            <a:solidFill>
              <a:schemeClr val="accent1"/>
            </a:solidFill>
            <a:ln>
              <a:noFill/>
            </a:ln>
            <a:effectLst/>
          </c:spPr>
          <c:invertIfNegative val="0"/>
          <c:cat>
            <c:numRef>
              <c:f>Sheet1!$A$954:$A$1173</c:f>
              <c:numCache>
                <c:formatCode>m/d;@</c:formatCode>
                <c:ptCount val="220"/>
                <c:pt idx="0">
                  <c:v>44835</c:v>
                </c:pt>
                <c:pt idx="1">
                  <c:v>44836</c:v>
                </c:pt>
                <c:pt idx="2">
                  <c:v>44837</c:v>
                </c:pt>
                <c:pt idx="3">
                  <c:v>44838</c:v>
                </c:pt>
                <c:pt idx="4">
                  <c:v>44839</c:v>
                </c:pt>
                <c:pt idx="5">
                  <c:v>44840</c:v>
                </c:pt>
                <c:pt idx="6">
                  <c:v>44841</c:v>
                </c:pt>
                <c:pt idx="7">
                  <c:v>44842</c:v>
                </c:pt>
                <c:pt idx="8">
                  <c:v>44843</c:v>
                </c:pt>
                <c:pt idx="9">
                  <c:v>44844</c:v>
                </c:pt>
                <c:pt idx="10">
                  <c:v>44845</c:v>
                </c:pt>
                <c:pt idx="11">
                  <c:v>44846</c:v>
                </c:pt>
                <c:pt idx="12">
                  <c:v>44847</c:v>
                </c:pt>
                <c:pt idx="13">
                  <c:v>44848</c:v>
                </c:pt>
                <c:pt idx="14">
                  <c:v>44849</c:v>
                </c:pt>
                <c:pt idx="15">
                  <c:v>44850</c:v>
                </c:pt>
                <c:pt idx="16">
                  <c:v>44851</c:v>
                </c:pt>
                <c:pt idx="17">
                  <c:v>44852</c:v>
                </c:pt>
                <c:pt idx="18">
                  <c:v>44853</c:v>
                </c:pt>
                <c:pt idx="19">
                  <c:v>44854</c:v>
                </c:pt>
                <c:pt idx="20">
                  <c:v>44855</c:v>
                </c:pt>
                <c:pt idx="21">
                  <c:v>44856</c:v>
                </c:pt>
                <c:pt idx="22">
                  <c:v>44857</c:v>
                </c:pt>
                <c:pt idx="23">
                  <c:v>44858</c:v>
                </c:pt>
                <c:pt idx="24">
                  <c:v>44859</c:v>
                </c:pt>
                <c:pt idx="25">
                  <c:v>44860</c:v>
                </c:pt>
                <c:pt idx="26">
                  <c:v>44861</c:v>
                </c:pt>
                <c:pt idx="27">
                  <c:v>44862</c:v>
                </c:pt>
                <c:pt idx="28">
                  <c:v>44863</c:v>
                </c:pt>
                <c:pt idx="29">
                  <c:v>44864</c:v>
                </c:pt>
                <c:pt idx="30">
                  <c:v>44865</c:v>
                </c:pt>
                <c:pt idx="31">
                  <c:v>44866</c:v>
                </c:pt>
                <c:pt idx="32">
                  <c:v>44867</c:v>
                </c:pt>
                <c:pt idx="33">
                  <c:v>44868</c:v>
                </c:pt>
                <c:pt idx="34">
                  <c:v>44869</c:v>
                </c:pt>
                <c:pt idx="35">
                  <c:v>44870</c:v>
                </c:pt>
                <c:pt idx="36">
                  <c:v>44871</c:v>
                </c:pt>
                <c:pt idx="37">
                  <c:v>44872</c:v>
                </c:pt>
                <c:pt idx="38">
                  <c:v>44873</c:v>
                </c:pt>
                <c:pt idx="39">
                  <c:v>44874</c:v>
                </c:pt>
                <c:pt idx="40">
                  <c:v>44875</c:v>
                </c:pt>
                <c:pt idx="41">
                  <c:v>44876</c:v>
                </c:pt>
                <c:pt idx="42">
                  <c:v>44877</c:v>
                </c:pt>
                <c:pt idx="43">
                  <c:v>44878</c:v>
                </c:pt>
                <c:pt idx="44">
                  <c:v>44879</c:v>
                </c:pt>
                <c:pt idx="45">
                  <c:v>44880</c:v>
                </c:pt>
                <c:pt idx="46">
                  <c:v>44881</c:v>
                </c:pt>
                <c:pt idx="47">
                  <c:v>44882</c:v>
                </c:pt>
                <c:pt idx="48">
                  <c:v>44883</c:v>
                </c:pt>
                <c:pt idx="49">
                  <c:v>44884</c:v>
                </c:pt>
                <c:pt idx="50">
                  <c:v>44885</c:v>
                </c:pt>
                <c:pt idx="51">
                  <c:v>44886</c:v>
                </c:pt>
                <c:pt idx="52">
                  <c:v>44887</c:v>
                </c:pt>
                <c:pt idx="53">
                  <c:v>44888</c:v>
                </c:pt>
                <c:pt idx="54">
                  <c:v>44889</c:v>
                </c:pt>
                <c:pt idx="55">
                  <c:v>44890</c:v>
                </c:pt>
                <c:pt idx="56">
                  <c:v>44891</c:v>
                </c:pt>
                <c:pt idx="57">
                  <c:v>44892</c:v>
                </c:pt>
                <c:pt idx="58">
                  <c:v>44893</c:v>
                </c:pt>
                <c:pt idx="59">
                  <c:v>44894</c:v>
                </c:pt>
                <c:pt idx="60">
                  <c:v>44895</c:v>
                </c:pt>
                <c:pt idx="61">
                  <c:v>44896</c:v>
                </c:pt>
                <c:pt idx="62">
                  <c:v>44897</c:v>
                </c:pt>
                <c:pt idx="63">
                  <c:v>44898</c:v>
                </c:pt>
                <c:pt idx="64">
                  <c:v>44899</c:v>
                </c:pt>
                <c:pt idx="65">
                  <c:v>44900</c:v>
                </c:pt>
                <c:pt idx="66">
                  <c:v>44901</c:v>
                </c:pt>
                <c:pt idx="67">
                  <c:v>44902</c:v>
                </c:pt>
                <c:pt idx="68">
                  <c:v>44903</c:v>
                </c:pt>
                <c:pt idx="69">
                  <c:v>44904</c:v>
                </c:pt>
                <c:pt idx="70">
                  <c:v>44905</c:v>
                </c:pt>
                <c:pt idx="71">
                  <c:v>44906</c:v>
                </c:pt>
                <c:pt idx="72">
                  <c:v>44907</c:v>
                </c:pt>
                <c:pt idx="73">
                  <c:v>44908</c:v>
                </c:pt>
                <c:pt idx="74">
                  <c:v>44909</c:v>
                </c:pt>
                <c:pt idx="75">
                  <c:v>44910</c:v>
                </c:pt>
                <c:pt idx="76">
                  <c:v>44911</c:v>
                </c:pt>
                <c:pt idx="77">
                  <c:v>44912</c:v>
                </c:pt>
                <c:pt idx="78">
                  <c:v>44913</c:v>
                </c:pt>
                <c:pt idx="79">
                  <c:v>44914</c:v>
                </c:pt>
                <c:pt idx="80">
                  <c:v>44915</c:v>
                </c:pt>
                <c:pt idx="81">
                  <c:v>44916</c:v>
                </c:pt>
                <c:pt idx="82">
                  <c:v>44917</c:v>
                </c:pt>
                <c:pt idx="83">
                  <c:v>44918</c:v>
                </c:pt>
                <c:pt idx="84">
                  <c:v>44919</c:v>
                </c:pt>
                <c:pt idx="85">
                  <c:v>44920</c:v>
                </c:pt>
                <c:pt idx="86">
                  <c:v>44921</c:v>
                </c:pt>
                <c:pt idx="87">
                  <c:v>44922</c:v>
                </c:pt>
                <c:pt idx="88">
                  <c:v>44923</c:v>
                </c:pt>
                <c:pt idx="89">
                  <c:v>44924</c:v>
                </c:pt>
                <c:pt idx="90">
                  <c:v>44925</c:v>
                </c:pt>
                <c:pt idx="91">
                  <c:v>44926</c:v>
                </c:pt>
                <c:pt idx="92">
                  <c:v>44927</c:v>
                </c:pt>
                <c:pt idx="93">
                  <c:v>44928</c:v>
                </c:pt>
                <c:pt idx="94">
                  <c:v>44929</c:v>
                </c:pt>
                <c:pt idx="95">
                  <c:v>44930</c:v>
                </c:pt>
                <c:pt idx="96">
                  <c:v>44931</c:v>
                </c:pt>
                <c:pt idx="97">
                  <c:v>44932</c:v>
                </c:pt>
                <c:pt idx="98">
                  <c:v>44933</c:v>
                </c:pt>
                <c:pt idx="99">
                  <c:v>44934</c:v>
                </c:pt>
                <c:pt idx="100">
                  <c:v>44935</c:v>
                </c:pt>
                <c:pt idx="101">
                  <c:v>44936</c:v>
                </c:pt>
                <c:pt idx="102">
                  <c:v>44937</c:v>
                </c:pt>
                <c:pt idx="103">
                  <c:v>44938</c:v>
                </c:pt>
                <c:pt idx="104">
                  <c:v>44939</c:v>
                </c:pt>
                <c:pt idx="105">
                  <c:v>44940</c:v>
                </c:pt>
                <c:pt idx="106">
                  <c:v>44941</c:v>
                </c:pt>
                <c:pt idx="107">
                  <c:v>44942</c:v>
                </c:pt>
                <c:pt idx="108">
                  <c:v>44943</c:v>
                </c:pt>
                <c:pt idx="109">
                  <c:v>44944</c:v>
                </c:pt>
                <c:pt idx="110">
                  <c:v>44945</c:v>
                </c:pt>
                <c:pt idx="111">
                  <c:v>44946</c:v>
                </c:pt>
                <c:pt idx="112">
                  <c:v>44947</c:v>
                </c:pt>
                <c:pt idx="113">
                  <c:v>44948</c:v>
                </c:pt>
                <c:pt idx="114">
                  <c:v>44949</c:v>
                </c:pt>
                <c:pt idx="115">
                  <c:v>44950</c:v>
                </c:pt>
                <c:pt idx="116">
                  <c:v>44951</c:v>
                </c:pt>
                <c:pt idx="117">
                  <c:v>44952</c:v>
                </c:pt>
                <c:pt idx="118">
                  <c:v>44953</c:v>
                </c:pt>
                <c:pt idx="119">
                  <c:v>44954</c:v>
                </c:pt>
                <c:pt idx="120">
                  <c:v>44955</c:v>
                </c:pt>
                <c:pt idx="121">
                  <c:v>44956</c:v>
                </c:pt>
                <c:pt idx="122">
                  <c:v>44957</c:v>
                </c:pt>
                <c:pt idx="123">
                  <c:v>44958</c:v>
                </c:pt>
                <c:pt idx="124">
                  <c:v>44959</c:v>
                </c:pt>
                <c:pt idx="125">
                  <c:v>44960</c:v>
                </c:pt>
                <c:pt idx="126">
                  <c:v>44961</c:v>
                </c:pt>
                <c:pt idx="127">
                  <c:v>44962</c:v>
                </c:pt>
                <c:pt idx="128">
                  <c:v>44963</c:v>
                </c:pt>
                <c:pt idx="129">
                  <c:v>44964</c:v>
                </c:pt>
                <c:pt idx="130">
                  <c:v>44965</c:v>
                </c:pt>
                <c:pt idx="131">
                  <c:v>44966</c:v>
                </c:pt>
                <c:pt idx="132">
                  <c:v>44967</c:v>
                </c:pt>
                <c:pt idx="133">
                  <c:v>44968</c:v>
                </c:pt>
                <c:pt idx="134">
                  <c:v>44969</c:v>
                </c:pt>
                <c:pt idx="135">
                  <c:v>44970</c:v>
                </c:pt>
                <c:pt idx="136">
                  <c:v>44971</c:v>
                </c:pt>
                <c:pt idx="137">
                  <c:v>44972</c:v>
                </c:pt>
                <c:pt idx="138">
                  <c:v>44973</c:v>
                </c:pt>
                <c:pt idx="139">
                  <c:v>44974</c:v>
                </c:pt>
                <c:pt idx="140">
                  <c:v>44975</c:v>
                </c:pt>
                <c:pt idx="141">
                  <c:v>44976</c:v>
                </c:pt>
                <c:pt idx="142">
                  <c:v>44977</c:v>
                </c:pt>
                <c:pt idx="143">
                  <c:v>44978</c:v>
                </c:pt>
                <c:pt idx="144">
                  <c:v>44979</c:v>
                </c:pt>
                <c:pt idx="145">
                  <c:v>44980</c:v>
                </c:pt>
                <c:pt idx="146">
                  <c:v>44981</c:v>
                </c:pt>
                <c:pt idx="147">
                  <c:v>44982</c:v>
                </c:pt>
                <c:pt idx="148">
                  <c:v>44983</c:v>
                </c:pt>
                <c:pt idx="149">
                  <c:v>44984</c:v>
                </c:pt>
                <c:pt idx="150">
                  <c:v>44985</c:v>
                </c:pt>
                <c:pt idx="151">
                  <c:v>44986</c:v>
                </c:pt>
                <c:pt idx="152">
                  <c:v>44987</c:v>
                </c:pt>
                <c:pt idx="153">
                  <c:v>44988</c:v>
                </c:pt>
                <c:pt idx="154">
                  <c:v>44989</c:v>
                </c:pt>
                <c:pt idx="155">
                  <c:v>44990</c:v>
                </c:pt>
                <c:pt idx="156">
                  <c:v>44991</c:v>
                </c:pt>
                <c:pt idx="157">
                  <c:v>44992</c:v>
                </c:pt>
                <c:pt idx="158">
                  <c:v>44993</c:v>
                </c:pt>
                <c:pt idx="159">
                  <c:v>44994</c:v>
                </c:pt>
                <c:pt idx="160">
                  <c:v>44995</c:v>
                </c:pt>
                <c:pt idx="161">
                  <c:v>44996</c:v>
                </c:pt>
                <c:pt idx="162">
                  <c:v>44997</c:v>
                </c:pt>
                <c:pt idx="163">
                  <c:v>44998</c:v>
                </c:pt>
                <c:pt idx="164">
                  <c:v>44999</c:v>
                </c:pt>
                <c:pt idx="165">
                  <c:v>45000</c:v>
                </c:pt>
                <c:pt idx="166">
                  <c:v>45001</c:v>
                </c:pt>
                <c:pt idx="167">
                  <c:v>45002</c:v>
                </c:pt>
                <c:pt idx="168">
                  <c:v>45003</c:v>
                </c:pt>
                <c:pt idx="169">
                  <c:v>45004</c:v>
                </c:pt>
                <c:pt idx="170">
                  <c:v>45005</c:v>
                </c:pt>
                <c:pt idx="171">
                  <c:v>45006</c:v>
                </c:pt>
                <c:pt idx="172">
                  <c:v>45007</c:v>
                </c:pt>
                <c:pt idx="173">
                  <c:v>45008</c:v>
                </c:pt>
                <c:pt idx="174">
                  <c:v>45009</c:v>
                </c:pt>
                <c:pt idx="175">
                  <c:v>45010</c:v>
                </c:pt>
                <c:pt idx="176">
                  <c:v>45011</c:v>
                </c:pt>
                <c:pt idx="177">
                  <c:v>45012</c:v>
                </c:pt>
                <c:pt idx="178">
                  <c:v>45013</c:v>
                </c:pt>
                <c:pt idx="179">
                  <c:v>45014</c:v>
                </c:pt>
                <c:pt idx="180">
                  <c:v>45015</c:v>
                </c:pt>
                <c:pt idx="181">
                  <c:v>45016</c:v>
                </c:pt>
                <c:pt idx="182">
                  <c:v>45017</c:v>
                </c:pt>
                <c:pt idx="183">
                  <c:v>45018</c:v>
                </c:pt>
                <c:pt idx="184">
                  <c:v>45019</c:v>
                </c:pt>
                <c:pt idx="185">
                  <c:v>45020</c:v>
                </c:pt>
                <c:pt idx="186">
                  <c:v>45021</c:v>
                </c:pt>
                <c:pt idx="187">
                  <c:v>45022</c:v>
                </c:pt>
                <c:pt idx="188">
                  <c:v>45023</c:v>
                </c:pt>
                <c:pt idx="189">
                  <c:v>45024</c:v>
                </c:pt>
                <c:pt idx="190">
                  <c:v>45025</c:v>
                </c:pt>
                <c:pt idx="191">
                  <c:v>45026</c:v>
                </c:pt>
                <c:pt idx="192">
                  <c:v>45027</c:v>
                </c:pt>
                <c:pt idx="193">
                  <c:v>45028</c:v>
                </c:pt>
                <c:pt idx="194">
                  <c:v>45029</c:v>
                </c:pt>
                <c:pt idx="195">
                  <c:v>45030</c:v>
                </c:pt>
                <c:pt idx="196">
                  <c:v>45031</c:v>
                </c:pt>
                <c:pt idx="197">
                  <c:v>45032</c:v>
                </c:pt>
                <c:pt idx="198">
                  <c:v>45033</c:v>
                </c:pt>
                <c:pt idx="199">
                  <c:v>45034</c:v>
                </c:pt>
                <c:pt idx="200">
                  <c:v>45035</c:v>
                </c:pt>
                <c:pt idx="201">
                  <c:v>45036</c:v>
                </c:pt>
                <c:pt idx="202">
                  <c:v>45037</c:v>
                </c:pt>
                <c:pt idx="203">
                  <c:v>45038</c:v>
                </c:pt>
                <c:pt idx="204">
                  <c:v>45039</c:v>
                </c:pt>
                <c:pt idx="205">
                  <c:v>45040</c:v>
                </c:pt>
                <c:pt idx="206">
                  <c:v>45041</c:v>
                </c:pt>
                <c:pt idx="207">
                  <c:v>45042</c:v>
                </c:pt>
                <c:pt idx="208">
                  <c:v>45043</c:v>
                </c:pt>
                <c:pt idx="209">
                  <c:v>45044</c:v>
                </c:pt>
                <c:pt idx="210">
                  <c:v>45045</c:v>
                </c:pt>
                <c:pt idx="211">
                  <c:v>45046</c:v>
                </c:pt>
                <c:pt idx="212">
                  <c:v>45047</c:v>
                </c:pt>
                <c:pt idx="213">
                  <c:v>45048</c:v>
                </c:pt>
                <c:pt idx="214">
                  <c:v>45049</c:v>
                </c:pt>
                <c:pt idx="215">
                  <c:v>45050</c:v>
                </c:pt>
                <c:pt idx="216">
                  <c:v>45051</c:v>
                </c:pt>
                <c:pt idx="217">
                  <c:v>45052</c:v>
                </c:pt>
                <c:pt idx="218">
                  <c:v>45053</c:v>
                </c:pt>
                <c:pt idx="219">
                  <c:v>45054</c:v>
                </c:pt>
              </c:numCache>
            </c:numRef>
          </c:cat>
          <c:val>
            <c:numRef>
              <c:f>Sheet1!$B$954:$B$1173</c:f>
              <c:numCache>
                <c:formatCode>0.0_ </c:formatCode>
                <c:ptCount val="220"/>
                <c:pt idx="0">
                  <c:v>181.7</c:v>
                </c:pt>
                <c:pt idx="1">
                  <c:v>180.4</c:v>
                </c:pt>
                <c:pt idx="2">
                  <c:v>188.7</c:v>
                </c:pt>
                <c:pt idx="3">
                  <c:v>184.7</c:v>
                </c:pt>
                <c:pt idx="4">
                  <c:v>175.6</c:v>
                </c:pt>
                <c:pt idx="5">
                  <c:v>167.5</c:v>
                </c:pt>
                <c:pt idx="6">
                  <c:v>164.9</c:v>
                </c:pt>
                <c:pt idx="7">
                  <c:v>157.69999999999999</c:v>
                </c:pt>
                <c:pt idx="8">
                  <c:v>154.9</c:v>
                </c:pt>
                <c:pt idx="9">
                  <c:v>155.19999999999999</c:v>
                </c:pt>
                <c:pt idx="10">
                  <c:v>129.6</c:v>
                </c:pt>
                <c:pt idx="11">
                  <c:v>140.30000000000001</c:v>
                </c:pt>
                <c:pt idx="12">
                  <c:v>149.6</c:v>
                </c:pt>
                <c:pt idx="13">
                  <c:v>153.4</c:v>
                </c:pt>
                <c:pt idx="14">
                  <c:v>159.30000000000001</c:v>
                </c:pt>
                <c:pt idx="15">
                  <c:v>165.6</c:v>
                </c:pt>
                <c:pt idx="16">
                  <c:v>166.4</c:v>
                </c:pt>
                <c:pt idx="17">
                  <c:v>195.3</c:v>
                </c:pt>
                <c:pt idx="18">
                  <c:v>187.8</c:v>
                </c:pt>
                <c:pt idx="19">
                  <c:v>178.5</c:v>
                </c:pt>
                <c:pt idx="20">
                  <c:v>177.2</c:v>
                </c:pt>
                <c:pt idx="21">
                  <c:v>175.3</c:v>
                </c:pt>
                <c:pt idx="22">
                  <c:v>176.3</c:v>
                </c:pt>
                <c:pt idx="23">
                  <c:v>178.6</c:v>
                </c:pt>
                <c:pt idx="24">
                  <c:v>176.6</c:v>
                </c:pt>
                <c:pt idx="25">
                  <c:v>179.1</c:v>
                </c:pt>
                <c:pt idx="26">
                  <c:v>184</c:v>
                </c:pt>
                <c:pt idx="27">
                  <c:v>190.9</c:v>
                </c:pt>
                <c:pt idx="28">
                  <c:v>206.7</c:v>
                </c:pt>
                <c:pt idx="29">
                  <c:v>219</c:v>
                </c:pt>
                <c:pt idx="30">
                  <c:v>223.5</c:v>
                </c:pt>
                <c:pt idx="31">
                  <c:v>248.1</c:v>
                </c:pt>
                <c:pt idx="32">
                  <c:v>273.39999999999998</c:v>
                </c:pt>
                <c:pt idx="33">
                  <c:v>300.7</c:v>
                </c:pt>
                <c:pt idx="34">
                  <c:v>291.8</c:v>
                </c:pt>
                <c:pt idx="35">
                  <c:v>322.3</c:v>
                </c:pt>
                <c:pt idx="36">
                  <c:v>338.4</c:v>
                </c:pt>
                <c:pt idx="37">
                  <c:v>348.7</c:v>
                </c:pt>
                <c:pt idx="38">
                  <c:v>360.7</c:v>
                </c:pt>
                <c:pt idx="39">
                  <c:v>368.1</c:v>
                </c:pt>
                <c:pt idx="40">
                  <c:v>384.7</c:v>
                </c:pt>
                <c:pt idx="41">
                  <c:v>418.8</c:v>
                </c:pt>
                <c:pt idx="42">
                  <c:v>424.2</c:v>
                </c:pt>
                <c:pt idx="43">
                  <c:v>433.5</c:v>
                </c:pt>
                <c:pt idx="44">
                  <c:v>437.4</c:v>
                </c:pt>
                <c:pt idx="45">
                  <c:v>460.1</c:v>
                </c:pt>
                <c:pt idx="46">
                  <c:v>487</c:v>
                </c:pt>
                <c:pt idx="47">
                  <c:v>495.6</c:v>
                </c:pt>
                <c:pt idx="48">
                  <c:v>511.4</c:v>
                </c:pt>
                <c:pt idx="49">
                  <c:v>522.5</c:v>
                </c:pt>
                <c:pt idx="50">
                  <c:v>540.6</c:v>
                </c:pt>
                <c:pt idx="51">
                  <c:v>548.1</c:v>
                </c:pt>
                <c:pt idx="52">
                  <c:v>579.20000000000005</c:v>
                </c:pt>
                <c:pt idx="53">
                  <c:v>624.79999999999995</c:v>
                </c:pt>
                <c:pt idx="54">
                  <c:v>587.4</c:v>
                </c:pt>
                <c:pt idx="55">
                  <c:v>628.6</c:v>
                </c:pt>
                <c:pt idx="56">
                  <c:v>664.7</c:v>
                </c:pt>
                <c:pt idx="57">
                  <c:v>681.5</c:v>
                </c:pt>
                <c:pt idx="58">
                  <c:v>689.1</c:v>
                </c:pt>
                <c:pt idx="59">
                  <c:v>697.4</c:v>
                </c:pt>
                <c:pt idx="60">
                  <c:v>688.3</c:v>
                </c:pt>
                <c:pt idx="61">
                  <c:v>753.3</c:v>
                </c:pt>
                <c:pt idx="62">
                  <c:v>748.1</c:v>
                </c:pt>
                <c:pt idx="63">
                  <c:v>739.6</c:v>
                </c:pt>
                <c:pt idx="64">
                  <c:v>727.6</c:v>
                </c:pt>
                <c:pt idx="65">
                  <c:v>721.7</c:v>
                </c:pt>
                <c:pt idx="66">
                  <c:v>730.1</c:v>
                </c:pt>
                <c:pt idx="67">
                  <c:v>737.7</c:v>
                </c:pt>
                <c:pt idx="68">
                  <c:v>747.6</c:v>
                </c:pt>
                <c:pt idx="69">
                  <c:v>750.8</c:v>
                </c:pt>
                <c:pt idx="70">
                  <c:v>766.6</c:v>
                </c:pt>
                <c:pt idx="71">
                  <c:v>798.6</c:v>
                </c:pt>
                <c:pt idx="72">
                  <c:v>806.9</c:v>
                </c:pt>
                <c:pt idx="73">
                  <c:v>835.5</c:v>
                </c:pt>
                <c:pt idx="74">
                  <c:v>867.4</c:v>
                </c:pt>
                <c:pt idx="75">
                  <c:v>898.6</c:v>
                </c:pt>
                <c:pt idx="76">
                  <c:v>914.8</c:v>
                </c:pt>
                <c:pt idx="77">
                  <c:v>933.8</c:v>
                </c:pt>
                <c:pt idx="78">
                  <c:v>935.2</c:v>
                </c:pt>
                <c:pt idx="79">
                  <c:v>946.8</c:v>
                </c:pt>
                <c:pt idx="80">
                  <c:v>945.8</c:v>
                </c:pt>
                <c:pt idx="81">
                  <c:v>930.9</c:v>
                </c:pt>
                <c:pt idx="82">
                  <c:v>924</c:v>
                </c:pt>
                <c:pt idx="83">
                  <c:v>928</c:v>
                </c:pt>
                <c:pt idx="84">
                  <c:v>913</c:v>
                </c:pt>
                <c:pt idx="85">
                  <c:v>907.4</c:v>
                </c:pt>
                <c:pt idx="86">
                  <c:v>895.8</c:v>
                </c:pt>
                <c:pt idx="87">
                  <c:v>886.3</c:v>
                </c:pt>
                <c:pt idx="88">
                  <c:v>888.6</c:v>
                </c:pt>
                <c:pt idx="89">
                  <c:v>878.4</c:v>
                </c:pt>
                <c:pt idx="90">
                  <c:v>856.7</c:v>
                </c:pt>
                <c:pt idx="91">
                  <c:v>803.8</c:v>
                </c:pt>
                <c:pt idx="92">
                  <c:v>747.1288153129849</c:v>
                </c:pt>
                <c:pt idx="93">
                  <c:v>755.66476978789444</c:v>
                </c:pt>
                <c:pt idx="94">
                  <c:v>664.0972581479565</c:v>
                </c:pt>
                <c:pt idx="95">
                  <c:v>584.48008277289182</c:v>
                </c:pt>
                <c:pt idx="96">
                  <c:v>623.59027418520429</c:v>
                </c:pt>
                <c:pt idx="97">
                  <c:v>684.5835488877392</c:v>
                </c:pt>
                <c:pt idx="98">
                  <c:v>772.21934816347641</c:v>
                </c:pt>
                <c:pt idx="99">
                  <c:v>850.43973098810136</c:v>
                </c:pt>
                <c:pt idx="100">
                  <c:v>861.5106052767718</c:v>
                </c:pt>
                <c:pt idx="101">
                  <c:v>845.68028970512148</c:v>
                </c:pt>
                <c:pt idx="102">
                  <c:v>933.31608898085869</c:v>
                </c:pt>
                <c:pt idx="103">
                  <c:v>895.3440248318675</c:v>
                </c:pt>
                <c:pt idx="104">
                  <c:v>828.71184687015</c:v>
                </c:pt>
                <c:pt idx="105">
                  <c:v>760.32074495602683</c:v>
                </c:pt>
                <c:pt idx="106">
                  <c:v>710.08794619762023</c:v>
                </c:pt>
                <c:pt idx="107">
                  <c:v>676.61665804449035</c:v>
                </c:pt>
                <c:pt idx="108">
                  <c:v>733.93688566994308</c:v>
                </c:pt>
                <c:pt idx="109">
                  <c:v>661.97620279358512</c:v>
                </c:pt>
                <c:pt idx="110">
                  <c:v>598.60320744956027</c:v>
                </c:pt>
                <c:pt idx="111">
                  <c:v>563.52819451629591</c:v>
                </c:pt>
                <c:pt idx="112">
                  <c:v>528.60838075530262</c:v>
                </c:pt>
                <c:pt idx="113">
                  <c:v>504.24211070874287</c:v>
                </c:pt>
                <c:pt idx="114">
                  <c:v>499.32747025349192</c:v>
                </c:pt>
                <c:pt idx="115">
                  <c:v>462.39006725297463</c:v>
                </c:pt>
                <c:pt idx="116">
                  <c:v>440.19658561821001</c:v>
                </c:pt>
                <c:pt idx="117">
                  <c:v>421.31401965856179</c:v>
                </c:pt>
                <c:pt idx="118">
                  <c:v>399.01707190894979</c:v>
                </c:pt>
                <c:pt idx="119">
                  <c:v>384.58354888773925</c:v>
                </c:pt>
                <c:pt idx="120">
                  <c:v>365.39058458354884</c:v>
                </c:pt>
                <c:pt idx="121">
                  <c:v>356.80289705121572</c:v>
                </c:pt>
                <c:pt idx="122">
                  <c:v>341.54164511122605</c:v>
                </c:pt>
                <c:pt idx="123">
                  <c:v>324.67666839110188</c:v>
                </c:pt>
                <c:pt idx="124">
                  <c:v>319.08949818934298</c:v>
                </c:pt>
                <c:pt idx="125">
                  <c:v>307.03569580962233</c:v>
                </c:pt>
                <c:pt idx="126">
                  <c:v>291.98137609932746</c:v>
                </c:pt>
                <c:pt idx="127">
                  <c:v>279.56544231764093</c:v>
                </c:pt>
                <c:pt idx="128">
                  <c:v>274.18520434557684</c:v>
                </c:pt>
                <c:pt idx="129">
                  <c:v>264.45938954992238</c:v>
                </c:pt>
                <c:pt idx="130">
                  <c:v>250.3879979306777</c:v>
                </c:pt>
                <c:pt idx="131">
                  <c:v>235.59234350750128</c:v>
                </c:pt>
                <c:pt idx="132">
                  <c:v>225.91826176927054</c:v>
                </c:pt>
                <c:pt idx="133">
                  <c:v>214.7439213657527</c:v>
                </c:pt>
                <c:pt idx="134">
                  <c:v>196.17175375064664</c:v>
                </c:pt>
                <c:pt idx="135">
                  <c:v>191.72271081220899</c:v>
                </c:pt>
                <c:pt idx="136">
                  <c:v>173.15054319710293</c:v>
                </c:pt>
                <c:pt idx="137">
                  <c:v>157.63062596999481</c:v>
                </c:pt>
                <c:pt idx="138">
                  <c:v>145.83548887739263</c:v>
                </c:pt>
                <c:pt idx="139">
                  <c:v>136.78220382824625</c:v>
                </c:pt>
                <c:pt idx="140">
                  <c:v>126.28039317123641</c:v>
                </c:pt>
                <c:pt idx="141">
                  <c:v>131.97102948784271</c:v>
                </c:pt>
                <c:pt idx="142">
                  <c:v>127.21158820486291</c:v>
                </c:pt>
                <c:pt idx="143">
                  <c:v>114.7956544231764</c:v>
                </c:pt>
                <c:pt idx="144">
                  <c:v>106.93222969477496</c:v>
                </c:pt>
                <c:pt idx="145">
                  <c:v>101.6037247801345</c:v>
                </c:pt>
                <c:pt idx="146">
                  <c:v>91.257113295395754</c:v>
                </c:pt>
                <c:pt idx="147">
                  <c:v>92.809105018106564</c:v>
                </c:pt>
                <c:pt idx="148">
                  <c:v>89.498189342990159</c:v>
                </c:pt>
                <c:pt idx="149">
                  <c:v>88.204862907397825</c:v>
                </c:pt>
                <c:pt idx="150">
                  <c:v>87.480600103466116</c:v>
                </c:pt>
                <c:pt idx="151">
                  <c:v>83.755819968960154</c:v>
                </c:pt>
                <c:pt idx="152">
                  <c:v>80.082772891877909</c:v>
                </c:pt>
                <c:pt idx="153">
                  <c:v>84.428349715468173</c:v>
                </c:pt>
                <c:pt idx="154">
                  <c:v>77.806518365235377</c:v>
                </c:pt>
                <c:pt idx="155">
                  <c:v>75.323331608898087</c:v>
                </c:pt>
                <c:pt idx="156">
                  <c:v>75.271598551474383</c:v>
                </c:pt>
                <c:pt idx="157">
                  <c:v>70.719089498189334</c:v>
                </c:pt>
                <c:pt idx="158">
                  <c:v>70.201758923952397</c:v>
                </c:pt>
                <c:pt idx="159">
                  <c:v>69.994826694257625</c:v>
                </c:pt>
                <c:pt idx="160">
                  <c:v>69.011898603207442</c:v>
                </c:pt>
                <c:pt idx="161">
                  <c:v>67.770305225038797</c:v>
                </c:pt>
                <c:pt idx="162">
                  <c:v>64.924987066735639</c:v>
                </c:pt>
                <c:pt idx="163">
                  <c:v>63.269529229177444</c:v>
                </c:pt>
                <c:pt idx="164">
                  <c:v>61.20020693222969</c:v>
                </c:pt>
                <c:pt idx="165">
                  <c:v>56.906363166063109</c:v>
                </c:pt>
                <c:pt idx="166">
                  <c:v>54.888773926539052</c:v>
                </c:pt>
                <c:pt idx="167">
                  <c:v>52.250387997930673</c:v>
                </c:pt>
                <c:pt idx="168">
                  <c:v>49.198137609932743</c:v>
                </c:pt>
                <c:pt idx="169">
                  <c:v>48.732540093119503</c:v>
                </c:pt>
                <c:pt idx="170">
                  <c:v>47.542679772374548</c:v>
                </c:pt>
                <c:pt idx="171">
                  <c:v>45.473357475426795</c:v>
                </c:pt>
                <c:pt idx="172">
                  <c:v>41.64511122607346</c:v>
                </c:pt>
                <c:pt idx="173">
                  <c:v>40.558717020175891</c:v>
                </c:pt>
                <c:pt idx="174">
                  <c:v>41.748577340920846</c:v>
                </c:pt>
                <c:pt idx="175">
                  <c:v>43.507501293326435</c:v>
                </c:pt>
                <c:pt idx="176">
                  <c:v>42.058975685463011</c:v>
                </c:pt>
                <c:pt idx="177">
                  <c:v>42.317640972581479</c:v>
                </c:pt>
                <c:pt idx="178">
                  <c:v>40.662183135023277</c:v>
                </c:pt>
                <c:pt idx="179">
                  <c:v>43.404035178479049</c:v>
                </c:pt>
                <c:pt idx="180">
                  <c:v>41.593378168649764</c:v>
                </c:pt>
                <c:pt idx="181">
                  <c:v>40.351784790481112</c:v>
                </c:pt>
                <c:pt idx="182">
                  <c:v>40.14485256078634</c:v>
                </c:pt>
                <c:pt idx="183">
                  <c:v>42.007242628039315</c:v>
                </c:pt>
                <c:pt idx="184">
                  <c:v>42.679772374547333</c:v>
                </c:pt>
                <c:pt idx="185">
                  <c:v>44.852560786342472</c:v>
                </c:pt>
                <c:pt idx="186">
                  <c:v>46.66321779617175</c:v>
                </c:pt>
                <c:pt idx="187">
                  <c:v>47.077082255561301</c:v>
                </c:pt>
                <c:pt idx="188">
                  <c:v>48.266942576306256</c:v>
                </c:pt>
                <c:pt idx="189">
                  <c:v>48.266942576306256</c:v>
                </c:pt>
                <c:pt idx="190">
                  <c:v>47.284014485256073</c:v>
                </c:pt>
                <c:pt idx="191">
                  <c:v>46.870150025866529</c:v>
                </c:pt>
                <c:pt idx="192">
                  <c:v>47.490946714950852</c:v>
                </c:pt>
                <c:pt idx="193">
                  <c:v>44.438696326952922</c:v>
                </c:pt>
                <c:pt idx="194">
                  <c:v>45.835488877392649</c:v>
                </c:pt>
                <c:pt idx="195">
                  <c:v>44.335230212105536</c:v>
                </c:pt>
                <c:pt idx="196">
                  <c:v>44.076564924987068</c:v>
                </c:pt>
                <c:pt idx="197">
                  <c:v>45.007759958613555</c:v>
                </c:pt>
                <c:pt idx="198">
                  <c:v>45.214692188308327</c:v>
                </c:pt>
                <c:pt idx="199">
                  <c:v>46.145887221934814</c:v>
                </c:pt>
                <c:pt idx="200">
                  <c:v>49.71546818416968</c:v>
                </c:pt>
                <c:pt idx="201">
                  <c:v>50.439730988101395</c:v>
                </c:pt>
                <c:pt idx="202">
                  <c:v>51.474392136575268</c:v>
                </c:pt>
                <c:pt idx="203">
                  <c:v>53.129849974133471</c:v>
                </c:pt>
                <c:pt idx="204">
                  <c:v>52.819451629591306</c:v>
                </c:pt>
                <c:pt idx="205">
                  <c:v>52.819451629591306</c:v>
                </c:pt>
                <c:pt idx="206">
                  <c:v>50.905328504914635</c:v>
                </c:pt>
                <c:pt idx="207">
                  <c:v>50.698396275219864</c:v>
                </c:pt>
                <c:pt idx="208">
                  <c:v>51.577858251422654</c:v>
                </c:pt>
                <c:pt idx="209">
                  <c:v>52.353854112778059</c:v>
                </c:pt>
                <c:pt idx="210">
                  <c:v>52.405587170201755</c:v>
                </c:pt>
                <c:pt idx="211">
                  <c:v>50.594930160372478</c:v>
                </c:pt>
                <c:pt idx="212">
                  <c:v>53.078116916709774</c:v>
                </c:pt>
                <c:pt idx="213">
                  <c:v>60.269011898603203</c:v>
                </c:pt>
                <c:pt idx="214">
                  <c:v>65.235385411277804</c:v>
                </c:pt>
                <c:pt idx="215">
                  <c:v>60.113812726332121</c:v>
                </c:pt>
                <c:pt idx="216">
                  <c:v>57.26849456802897</c:v>
                </c:pt>
                <c:pt idx="217">
                  <c:v>53.595447490946711</c:v>
                </c:pt>
                <c:pt idx="218">
                  <c:v>63.321262286601133</c:v>
                </c:pt>
                <c:pt idx="219">
                  <c:v>64.148991205380227</c:v>
                </c:pt>
              </c:numCache>
            </c:numRef>
          </c:val>
          <c:extLst>
            <c:ext xmlns:c16="http://schemas.microsoft.com/office/drawing/2014/chart" uri="{C3380CC4-5D6E-409C-BE32-E72D297353CC}">
              <c16:uniqueId val="{00000000-CD03-423B-A273-CC3ED6970EB9}"/>
            </c:ext>
          </c:extLst>
        </c:ser>
        <c:dLbls>
          <c:showLegendKey val="0"/>
          <c:showVal val="0"/>
          <c:showCatName val="0"/>
          <c:showSerName val="0"/>
          <c:showPercent val="0"/>
          <c:showBubbleSize val="0"/>
        </c:dLbls>
        <c:gapWidth val="219"/>
        <c:overlap val="-27"/>
        <c:axId val="477594208"/>
        <c:axId val="477593224"/>
      </c:barChart>
      <c:lineChart>
        <c:grouping val="stacked"/>
        <c:varyColors val="0"/>
        <c:ser>
          <c:idx val="1"/>
          <c:order val="1"/>
          <c:tx>
            <c:strRef>
              <c:f>Sheet1!$C$1</c:f>
              <c:strCache>
                <c:ptCount val="1"/>
                <c:pt idx="0">
                  <c:v>病床使用率</c:v>
                </c:pt>
              </c:strCache>
            </c:strRef>
          </c:tx>
          <c:spPr>
            <a:ln w="28575" cap="rnd">
              <a:solidFill>
                <a:srgbClr val="FF0000"/>
              </a:solidFill>
              <a:round/>
            </a:ln>
            <a:effectLst/>
          </c:spPr>
          <c:marker>
            <c:symbol val="none"/>
          </c:marker>
          <c:cat>
            <c:numRef>
              <c:f>Sheet1!$A$954:$A$1173</c:f>
              <c:numCache>
                <c:formatCode>m/d;@</c:formatCode>
                <c:ptCount val="220"/>
                <c:pt idx="0">
                  <c:v>44835</c:v>
                </c:pt>
                <c:pt idx="1">
                  <c:v>44836</c:v>
                </c:pt>
                <c:pt idx="2">
                  <c:v>44837</c:v>
                </c:pt>
                <c:pt idx="3">
                  <c:v>44838</c:v>
                </c:pt>
                <c:pt idx="4">
                  <c:v>44839</c:v>
                </c:pt>
                <c:pt idx="5">
                  <c:v>44840</c:v>
                </c:pt>
                <c:pt idx="6">
                  <c:v>44841</c:v>
                </c:pt>
                <c:pt idx="7">
                  <c:v>44842</c:v>
                </c:pt>
                <c:pt idx="8">
                  <c:v>44843</c:v>
                </c:pt>
                <c:pt idx="9">
                  <c:v>44844</c:v>
                </c:pt>
                <c:pt idx="10">
                  <c:v>44845</c:v>
                </c:pt>
                <c:pt idx="11">
                  <c:v>44846</c:v>
                </c:pt>
                <c:pt idx="12">
                  <c:v>44847</c:v>
                </c:pt>
                <c:pt idx="13">
                  <c:v>44848</c:v>
                </c:pt>
                <c:pt idx="14">
                  <c:v>44849</c:v>
                </c:pt>
                <c:pt idx="15">
                  <c:v>44850</c:v>
                </c:pt>
                <c:pt idx="16">
                  <c:v>44851</c:v>
                </c:pt>
                <c:pt idx="17">
                  <c:v>44852</c:v>
                </c:pt>
                <c:pt idx="18">
                  <c:v>44853</c:v>
                </c:pt>
                <c:pt idx="19">
                  <c:v>44854</c:v>
                </c:pt>
                <c:pt idx="20">
                  <c:v>44855</c:v>
                </c:pt>
                <c:pt idx="21">
                  <c:v>44856</c:v>
                </c:pt>
                <c:pt idx="22">
                  <c:v>44857</c:v>
                </c:pt>
                <c:pt idx="23">
                  <c:v>44858</c:v>
                </c:pt>
                <c:pt idx="24">
                  <c:v>44859</c:v>
                </c:pt>
                <c:pt idx="25">
                  <c:v>44860</c:v>
                </c:pt>
                <c:pt idx="26">
                  <c:v>44861</c:v>
                </c:pt>
                <c:pt idx="27">
                  <c:v>44862</c:v>
                </c:pt>
                <c:pt idx="28">
                  <c:v>44863</c:v>
                </c:pt>
                <c:pt idx="29">
                  <c:v>44864</c:v>
                </c:pt>
                <c:pt idx="30">
                  <c:v>44865</c:v>
                </c:pt>
                <c:pt idx="31">
                  <c:v>44866</c:v>
                </c:pt>
                <c:pt idx="32">
                  <c:v>44867</c:v>
                </c:pt>
                <c:pt idx="33">
                  <c:v>44868</c:v>
                </c:pt>
                <c:pt idx="34">
                  <c:v>44869</c:v>
                </c:pt>
                <c:pt idx="35">
                  <c:v>44870</c:v>
                </c:pt>
                <c:pt idx="36">
                  <c:v>44871</c:v>
                </c:pt>
                <c:pt idx="37">
                  <c:v>44872</c:v>
                </c:pt>
                <c:pt idx="38">
                  <c:v>44873</c:v>
                </c:pt>
                <c:pt idx="39">
                  <c:v>44874</c:v>
                </c:pt>
                <c:pt idx="40">
                  <c:v>44875</c:v>
                </c:pt>
                <c:pt idx="41">
                  <c:v>44876</c:v>
                </c:pt>
                <c:pt idx="42">
                  <c:v>44877</c:v>
                </c:pt>
                <c:pt idx="43">
                  <c:v>44878</c:v>
                </c:pt>
                <c:pt idx="44">
                  <c:v>44879</c:v>
                </c:pt>
                <c:pt idx="45">
                  <c:v>44880</c:v>
                </c:pt>
                <c:pt idx="46">
                  <c:v>44881</c:v>
                </c:pt>
                <c:pt idx="47">
                  <c:v>44882</c:v>
                </c:pt>
                <c:pt idx="48">
                  <c:v>44883</c:v>
                </c:pt>
                <c:pt idx="49">
                  <c:v>44884</c:v>
                </c:pt>
                <c:pt idx="50">
                  <c:v>44885</c:v>
                </c:pt>
                <c:pt idx="51">
                  <c:v>44886</c:v>
                </c:pt>
                <c:pt idx="52">
                  <c:v>44887</c:v>
                </c:pt>
                <c:pt idx="53">
                  <c:v>44888</c:v>
                </c:pt>
                <c:pt idx="54">
                  <c:v>44889</c:v>
                </c:pt>
                <c:pt idx="55">
                  <c:v>44890</c:v>
                </c:pt>
                <c:pt idx="56">
                  <c:v>44891</c:v>
                </c:pt>
                <c:pt idx="57">
                  <c:v>44892</c:v>
                </c:pt>
                <c:pt idx="58">
                  <c:v>44893</c:v>
                </c:pt>
                <c:pt idx="59">
                  <c:v>44894</c:v>
                </c:pt>
                <c:pt idx="60">
                  <c:v>44895</c:v>
                </c:pt>
                <c:pt idx="61">
                  <c:v>44896</c:v>
                </c:pt>
                <c:pt idx="62">
                  <c:v>44897</c:v>
                </c:pt>
                <c:pt idx="63">
                  <c:v>44898</c:v>
                </c:pt>
                <c:pt idx="64">
                  <c:v>44899</c:v>
                </c:pt>
                <c:pt idx="65">
                  <c:v>44900</c:v>
                </c:pt>
                <c:pt idx="66">
                  <c:v>44901</c:v>
                </c:pt>
                <c:pt idx="67">
                  <c:v>44902</c:v>
                </c:pt>
                <c:pt idx="68">
                  <c:v>44903</c:v>
                </c:pt>
                <c:pt idx="69">
                  <c:v>44904</c:v>
                </c:pt>
                <c:pt idx="70">
                  <c:v>44905</c:v>
                </c:pt>
                <c:pt idx="71">
                  <c:v>44906</c:v>
                </c:pt>
                <c:pt idx="72">
                  <c:v>44907</c:v>
                </c:pt>
                <c:pt idx="73">
                  <c:v>44908</c:v>
                </c:pt>
                <c:pt idx="74">
                  <c:v>44909</c:v>
                </c:pt>
                <c:pt idx="75">
                  <c:v>44910</c:v>
                </c:pt>
                <c:pt idx="76">
                  <c:v>44911</c:v>
                </c:pt>
                <c:pt idx="77">
                  <c:v>44912</c:v>
                </c:pt>
                <c:pt idx="78">
                  <c:v>44913</c:v>
                </c:pt>
                <c:pt idx="79">
                  <c:v>44914</c:v>
                </c:pt>
                <c:pt idx="80">
                  <c:v>44915</c:v>
                </c:pt>
                <c:pt idx="81">
                  <c:v>44916</c:v>
                </c:pt>
                <c:pt idx="82">
                  <c:v>44917</c:v>
                </c:pt>
                <c:pt idx="83">
                  <c:v>44918</c:v>
                </c:pt>
                <c:pt idx="84">
                  <c:v>44919</c:v>
                </c:pt>
                <c:pt idx="85">
                  <c:v>44920</c:v>
                </c:pt>
                <c:pt idx="86">
                  <c:v>44921</c:v>
                </c:pt>
                <c:pt idx="87">
                  <c:v>44922</c:v>
                </c:pt>
                <c:pt idx="88">
                  <c:v>44923</c:v>
                </c:pt>
                <c:pt idx="89">
                  <c:v>44924</c:v>
                </c:pt>
                <c:pt idx="90">
                  <c:v>44925</c:v>
                </c:pt>
                <c:pt idx="91">
                  <c:v>44926</c:v>
                </c:pt>
                <c:pt idx="92">
                  <c:v>44927</c:v>
                </c:pt>
                <c:pt idx="93">
                  <c:v>44928</c:v>
                </c:pt>
                <c:pt idx="94">
                  <c:v>44929</c:v>
                </c:pt>
                <c:pt idx="95">
                  <c:v>44930</c:v>
                </c:pt>
                <c:pt idx="96">
                  <c:v>44931</c:v>
                </c:pt>
                <c:pt idx="97">
                  <c:v>44932</c:v>
                </c:pt>
                <c:pt idx="98">
                  <c:v>44933</c:v>
                </c:pt>
                <c:pt idx="99">
                  <c:v>44934</c:v>
                </c:pt>
                <c:pt idx="100">
                  <c:v>44935</c:v>
                </c:pt>
                <c:pt idx="101">
                  <c:v>44936</c:v>
                </c:pt>
                <c:pt idx="102">
                  <c:v>44937</c:v>
                </c:pt>
                <c:pt idx="103">
                  <c:v>44938</c:v>
                </c:pt>
                <c:pt idx="104">
                  <c:v>44939</c:v>
                </c:pt>
                <c:pt idx="105">
                  <c:v>44940</c:v>
                </c:pt>
                <c:pt idx="106">
                  <c:v>44941</c:v>
                </c:pt>
                <c:pt idx="107">
                  <c:v>44942</c:v>
                </c:pt>
                <c:pt idx="108">
                  <c:v>44943</c:v>
                </c:pt>
                <c:pt idx="109">
                  <c:v>44944</c:v>
                </c:pt>
                <c:pt idx="110">
                  <c:v>44945</c:v>
                </c:pt>
                <c:pt idx="111">
                  <c:v>44946</c:v>
                </c:pt>
                <c:pt idx="112">
                  <c:v>44947</c:v>
                </c:pt>
                <c:pt idx="113">
                  <c:v>44948</c:v>
                </c:pt>
                <c:pt idx="114">
                  <c:v>44949</c:v>
                </c:pt>
                <c:pt idx="115">
                  <c:v>44950</c:v>
                </c:pt>
                <c:pt idx="116">
                  <c:v>44951</c:v>
                </c:pt>
                <c:pt idx="117">
                  <c:v>44952</c:v>
                </c:pt>
                <c:pt idx="118">
                  <c:v>44953</c:v>
                </c:pt>
                <c:pt idx="119">
                  <c:v>44954</c:v>
                </c:pt>
                <c:pt idx="120">
                  <c:v>44955</c:v>
                </c:pt>
                <c:pt idx="121">
                  <c:v>44956</c:v>
                </c:pt>
                <c:pt idx="122">
                  <c:v>44957</c:v>
                </c:pt>
                <c:pt idx="123">
                  <c:v>44958</c:v>
                </c:pt>
                <c:pt idx="124">
                  <c:v>44959</c:v>
                </c:pt>
                <c:pt idx="125">
                  <c:v>44960</c:v>
                </c:pt>
                <c:pt idx="126">
                  <c:v>44961</c:v>
                </c:pt>
                <c:pt idx="127">
                  <c:v>44962</c:v>
                </c:pt>
                <c:pt idx="128">
                  <c:v>44963</c:v>
                </c:pt>
                <c:pt idx="129">
                  <c:v>44964</c:v>
                </c:pt>
                <c:pt idx="130">
                  <c:v>44965</c:v>
                </c:pt>
                <c:pt idx="131">
                  <c:v>44966</c:v>
                </c:pt>
                <c:pt idx="132">
                  <c:v>44967</c:v>
                </c:pt>
                <c:pt idx="133">
                  <c:v>44968</c:v>
                </c:pt>
                <c:pt idx="134">
                  <c:v>44969</c:v>
                </c:pt>
                <c:pt idx="135">
                  <c:v>44970</c:v>
                </c:pt>
                <c:pt idx="136">
                  <c:v>44971</c:v>
                </c:pt>
                <c:pt idx="137">
                  <c:v>44972</c:v>
                </c:pt>
                <c:pt idx="138">
                  <c:v>44973</c:v>
                </c:pt>
                <c:pt idx="139">
                  <c:v>44974</c:v>
                </c:pt>
                <c:pt idx="140">
                  <c:v>44975</c:v>
                </c:pt>
                <c:pt idx="141">
                  <c:v>44976</c:v>
                </c:pt>
                <c:pt idx="142">
                  <c:v>44977</c:v>
                </c:pt>
                <c:pt idx="143">
                  <c:v>44978</c:v>
                </c:pt>
                <c:pt idx="144">
                  <c:v>44979</c:v>
                </c:pt>
                <c:pt idx="145">
                  <c:v>44980</c:v>
                </c:pt>
                <c:pt idx="146">
                  <c:v>44981</c:v>
                </c:pt>
                <c:pt idx="147">
                  <c:v>44982</c:v>
                </c:pt>
                <c:pt idx="148">
                  <c:v>44983</c:v>
                </c:pt>
                <c:pt idx="149">
                  <c:v>44984</c:v>
                </c:pt>
                <c:pt idx="150">
                  <c:v>44985</c:v>
                </c:pt>
                <c:pt idx="151">
                  <c:v>44986</c:v>
                </c:pt>
                <c:pt idx="152">
                  <c:v>44987</c:v>
                </c:pt>
                <c:pt idx="153">
                  <c:v>44988</c:v>
                </c:pt>
                <c:pt idx="154">
                  <c:v>44989</c:v>
                </c:pt>
                <c:pt idx="155">
                  <c:v>44990</c:v>
                </c:pt>
                <c:pt idx="156">
                  <c:v>44991</c:v>
                </c:pt>
                <c:pt idx="157">
                  <c:v>44992</c:v>
                </c:pt>
                <c:pt idx="158">
                  <c:v>44993</c:v>
                </c:pt>
                <c:pt idx="159">
                  <c:v>44994</c:v>
                </c:pt>
                <c:pt idx="160">
                  <c:v>44995</c:v>
                </c:pt>
                <c:pt idx="161">
                  <c:v>44996</c:v>
                </c:pt>
                <c:pt idx="162">
                  <c:v>44997</c:v>
                </c:pt>
                <c:pt idx="163">
                  <c:v>44998</c:v>
                </c:pt>
                <c:pt idx="164">
                  <c:v>44999</c:v>
                </c:pt>
                <c:pt idx="165">
                  <c:v>45000</c:v>
                </c:pt>
                <c:pt idx="166">
                  <c:v>45001</c:v>
                </c:pt>
                <c:pt idx="167">
                  <c:v>45002</c:v>
                </c:pt>
                <c:pt idx="168">
                  <c:v>45003</c:v>
                </c:pt>
                <c:pt idx="169">
                  <c:v>45004</c:v>
                </c:pt>
                <c:pt idx="170">
                  <c:v>45005</c:v>
                </c:pt>
                <c:pt idx="171">
                  <c:v>45006</c:v>
                </c:pt>
                <c:pt idx="172">
                  <c:v>45007</c:v>
                </c:pt>
                <c:pt idx="173">
                  <c:v>45008</c:v>
                </c:pt>
                <c:pt idx="174">
                  <c:v>45009</c:v>
                </c:pt>
                <c:pt idx="175">
                  <c:v>45010</c:v>
                </c:pt>
                <c:pt idx="176">
                  <c:v>45011</c:v>
                </c:pt>
                <c:pt idx="177">
                  <c:v>45012</c:v>
                </c:pt>
                <c:pt idx="178">
                  <c:v>45013</c:v>
                </c:pt>
                <c:pt idx="179">
                  <c:v>45014</c:v>
                </c:pt>
                <c:pt idx="180">
                  <c:v>45015</c:v>
                </c:pt>
                <c:pt idx="181">
                  <c:v>45016</c:v>
                </c:pt>
                <c:pt idx="182">
                  <c:v>45017</c:v>
                </c:pt>
                <c:pt idx="183">
                  <c:v>45018</c:v>
                </c:pt>
                <c:pt idx="184">
                  <c:v>45019</c:v>
                </c:pt>
                <c:pt idx="185">
                  <c:v>45020</c:v>
                </c:pt>
                <c:pt idx="186">
                  <c:v>45021</c:v>
                </c:pt>
                <c:pt idx="187">
                  <c:v>45022</c:v>
                </c:pt>
                <c:pt idx="188">
                  <c:v>45023</c:v>
                </c:pt>
                <c:pt idx="189">
                  <c:v>45024</c:v>
                </c:pt>
                <c:pt idx="190">
                  <c:v>45025</c:v>
                </c:pt>
                <c:pt idx="191">
                  <c:v>45026</c:v>
                </c:pt>
                <c:pt idx="192">
                  <c:v>45027</c:v>
                </c:pt>
                <c:pt idx="193">
                  <c:v>45028</c:v>
                </c:pt>
                <c:pt idx="194">
                  <c:v>45029</c:v>
                </c:pt>
                <c:pt idx="195">
                  <c:v>45030</c:v>
                </c:pt>
                <c:pt idx="196">
                  <c:v>45031</c:v>
                </c:pt>
                <c:pt idx="197">
                  <c:v>45032</c:v>
                </c:pt>
                <c:pt idx="198">
                  <c:v>45033</c:v>
                </c:pt>
                <c:pt idx="199">
                  <c:v>45034</c:v>
                </c:pt>
                <c:pt idx="200">
                  <c:v>45035</c:v>
                </c:pt>
                <c:pt idx="201">
                  <c:v>45036</c:v>
                </c:pt>
                <c:pt idx="202">
                  <c:v>45037</c:v>
                </c:pt>
                <c:pt idx="203">
                  <c:v>45038</c:v>
                </c:pt>
                <c:pt idx="204">
                  <c:v>45039</c:v>
                </c:pt>
                <c:pt idx="205">
                  <c:v>45040</c:v>
                </c:pt>
                <c:pt idx="206">
                  <c:v>45041</c:v>
                </c:pt>
                <c:pt idx="207">
                  <c:v>45042</c:v>
                </c:pt>
                <c:pt idx="208">
                  <c:v>45043</c:v>
                </c:pt>
                <c:pt idx="209">
                  <c:v>45044</c:v>
                </c:pt>
                <c:pt idx="210">
                  <c:v>45045</c:v>
                </c:pt>
                <c:pt idx="211">
                  <c:v>45046</c:v>
                </c:pt>
                <c:pt idx="212">
                  <c:v>45047</c:v>
                </c:pt>
                <c:pt idx="213">
                  <c:v>45048</c:v>
                </c:pt>
                <c:pt idx="214">
                  <c:v>45049</c:v>
                </c:pt>
                <c:pt idx="215">
                  <c:v>45050</c:v>
                </c:pt>
                <c:pt idx="216">
                  <c:v>45051</c:v>
                </c:pt>
                <c:pt idx="217">
                  <c:v>45052</c:v>
                </c:pt>
                <c:pt idx="218">
                  <c:v>45053</c:v>
                </c:pt>
                <c:pt idx="219">
                  <c:v>45054</c:v>
                </c:pt>
              </c:numCache>
            </c:numRef>
          </c:cat>
          <c:val>
            <c:numRef>
              <c:f>Sheet1!$C$954:$C$1173</c:f>
              <c:numCache>
                <c:formatCode>General</c:formatCode>
                <c:ptCount val="220"/>
                <c:pt idx="0">
                  <c:v>24.6</c:v>
                </c:pt>
                <c:pt idx="1">
                  <c:v>23.1</c:v>
                </c:pt>
                <c:pt idx="2">
                  <c:v>22.8</c:v>
                </c:pt>
                <c:pt idx="3">
                  <c:v>21.6</c:v>
                </c:pt>
                <c:pt idx="4">
                  <c:v>20.9</c:v>
                </c:pt>
                <c:pt idx="5">
                  <c:v>19.899999999999999</c:v>
                </c:pt>
                <c:pt idx="6">
                  <c:v>19.600000000000001</c:v>
                </c:pt>
                <c:pt idx="7">
                  <c:v>19.100000000000001</c:v>
                </c:pt>
                <c:pt idx="8">
                  <c:v>18.8</c:v>
                </c:pt>
                <c:pt idx="9">
                  <c:v>18.7</c:v>
                </c:pt>
                <c:pt idx="10">
                  <c:v>19</c:v>
                </c:pt>
                <c:pt idx="11">
                  <c:v>13.5</c:v>
                </c:pt>
                <c:pt idx="12">
                  <c:v>12.5</c:v>
                </c:pt>
                <c:pt idx="13">
                  <c:v>12.8</c:v>
                </c:pt>
                <c:pt idx="14">
                  <c:v>12.2</c:v>
                </c:pt>
                <c:pt idx="15">
                  <c:v>13.1</c:v>
                </c:pt>
                <c:pt idx="16">
                  <c:v>13.2</c:v>
                </c:pt>
                <c:pt idx="17">
                  <c:v>12.6</c:v>
                </c:pt>
                <c:pt idx="18">
                  <c:v>14.3</c:v>
                </c:pt>
                <c:pt idx="19">
                  <c:v>15</c:v>
                </c:pt>
                <c:pt idx="20">
                  <c:v>15</c:v>
                </c:pt>
                <c:pt idx="21">
                  <c:v>15</c:v>
                </c:pt>
                <c:pt idx="22">
                  <c:v>17.600000000000001</c:v>
                </c:pt>
                <c:pt idx="23">
                  <c:v>19.600000000000001</c:v>
                </c:pt>
                <c:pt idx="24">
                  <c:v>19.7</c:v>
                </c:pt>
                <c:pt idx="25">
                  <c:v>19</c:v>
                </c:pt>
                <c:pt idx="26">
                  <c:v>19.100000000000001</c:v>
                </c:pt>
                <c:pt idx="27">
                  <c:v>18.5</c:v>
                </c:pt>
                <c:pt idx="28">
                  <c:v>20.100000000000001</c:v>
                </c:pt>
                <c:pt idx="29">
                  <c:v>18.8</c:v>
                </c:pt>
                <c:pt idx="30">
                  <c:v>19.399999999999999</c:v>
                </c:pt>
                <c:pt idx="31">
                  <c:v>22.6</c:v>
                </c:pt>
                <c:pt idx="32">
                  <c:v>24.8</c:v>
                </c:pt>
                <c:pt idx="33">
                  <c:v>25.8</c:v>
                </c:pt>
                <c:pt idx="34">
                  <c:v>26</c:v>
                </c:pt>
                <c:pt idx="35">
                  <c:v>28.4</c:v>
                </c:pt>
                <c:pt idx="36">
                  <c:v>28.5</c:v>
                </c:pt>
                <c:pt idx="37">
                  <c:v>28.2</c:v>
                </c:pt>
                <c:pt idx="38">
                  <c:v>28.1</c:v>
                </c:pt>
                <c:pt idx="39">
                  <c:v>28.6</c:v>
                </c:pt>
                <c:pt idx="40">
                  <c:v>28.1</c:v>
                </c:pt>
                <c:pt idx="41">
                  <c:v>30.1</c:v>
                </c:pt>
                <c:pt idx="42">
                  <c:v>32.799999999999997</c:v>
                </c:pt>
                <c:pt idx="43">
                  <c:v>36.1</c:v>
                </c:pt>
                <c:pt idx="44">
                  <c:v>37.6</c:v>
                </c:pt>
                <c:pt idx="45">
                  <c:v>39.799999999999997</c:v>
                </c:pt>
                <c:pt idx="46">
                  <c:v>41.8</c:v>
                </c:pt>
                <c:pt idx="47">
                  <c:v>42.2</c:v>
                </c:pt>
                <c:pt idx="48">
                  <c:v>41.7</c:v>
                </c:pt>
                <c:pt idx="49">
                  <c:v>42.9</c:v>
                </c:pt>
                <c:pt idx="50">
                  <c:v>44.7</c:v>
                </c:pt>
                <c:pt idx="51">
                  <c:v>41</c:v>
                </c:pt>
                <c:pt idx="52">
                  <c:v>41.4</c:v>
                </c:pt>
                <c:pt idx="53">
                  <c:v>45</c:v>
                </c:pt>
                <c:pt idx="54">
                  <c:v>44.9</c:v>
                </c:pt>
                <c:pt idx="55">
                  <c:v>46.2</c:v>
                </c:pt>
                <c:pt idx="56">
                  <c:v>44.4</c:v>
                </c:pt>
                <c:pt idx="57">
                  <c:v>49.8</c:v>
                </c:pt>
                <c:pt idx="58">
                  <c:v>50.2</c:v>
                </c:pt>
                <c:pt idx="59">
                  <c:v>51.2</c:v>
                </c:pt>
                <c:pt idx="60">
                  <c:v>48.3</c:v>
                </c:pt>
                <c:pt idx="61">
                  <c:v>49.3</c:v>
                </c:pt>
                <c:pt idx="62">
                  <c:v>52.2</c:v>
                </c:pt>
                <c:pt idx="63">
                  <c:v>53.4</c:v>
                </c:pt>
                <c:pt idx="64">
                  <c:v>57.3</c:v>
                </c:pt>
                <c:pt idx="65">
                  <c:v>56.4</c:v>
                </c:pt>
                <c:pt idx="66">
                  <c:v>55.5</c:v>
                </c:pt>
                <c:pt idx="67">
                  <c:v>63</c:v>
                </c:pt>
                <c:pt idx="68">
                  <c:v>63.6</c:v>
                </c:pt>
                <c:pt idx="69">
                  <c:v>66.7</c:v>
                </c:pt>
                <c:pt idx="70">
                  <c:v>64.5</c:v>
                </c:pt>
                <c:pt idx="71">
                  <c:v>65.5</c:v>
                </c:pt>
                <c:pt idx="72">
                  <c:v>67.5</c:v>
                </c:pt>
                <c:pt idx="73">
                  <c:v>68.900000000000006</c:v>
                </c:pt>
                <c:pt idx="74">
                  <c:v>65.900000000000006</c:v>
                </c:pt>
                <c:pt idx="75">
                  <c:v>67.2</c:v>
                </c:pt>
                <c:pt idx="76">
                  <c:v>66.599999999999994</c:v>
                </c:pt>
                <c:pt idx="77">
                  <c:v>68.099999999999994</c:v>
                </c:pt>
                <c:pt idx="78">
                  <c:v>67.7</c:v>
                </c:pt>
                <c:pt idx="79">
                  <c:v>64.2</c:v>
                </c:pt>
                <c:pt idx="80">
                  <c:v>65.599999999999994</c:v>
                </c:pt>
                <c:pt idx="81">
                  <c:v>65.5</c:v>
                </c:pt>
                <c:pt idx="82">
                  <c:v>62.7</c:v>
                </c:pt>
                <c:pt idx="83">
                  <c:v>64.599999999999994</c:v>
                </c:pt>
                <c:pt idx="84">
                  <c:v>65.3</c:v>
                </c:pt>
                <c:pt idx="85">
                  <c:v>64.900000000000006</c:v>
                </c:pt>
                <c:pt idx="86">
                  <c:v>65.3</c:v>
                </c:pt>
                <c:pt idx="87">
                  <c:v>67.099999999999994</c:v>
                </c:pt>
                <c:pt idx="88">
                  <c:v>67.2</c:v>
                </c:pt>
                <c:pt idx="89">
                  <c:v>70.3</c:v>
                </c:pt>
                <c:pt idx="90">
                  <c:v>69</c:v>
                </c:pt>
                <c:pt idx="91">
                  <c:v>69.8</c:v>
                </c:pt>
                <c:pt idx="92">
                  <c:v>69.2</c:v>
                </c:pt>
                <c:pt idx="93">
                  <c:v>70.599999999999994</c:v>
                </c:pt>
                <c:pt idx="94">
                  <c:v>72.2</c:v>
                </c:pt>
                <c:pt idx="95">
                  <c:v>71.7</c:v>
                </c:pt>
                <c:pt idx="96">
                  <c:v>74.400000000000006</c:v>
                </c:pt>
                <c:pt idx="97">
                  <c:v>74.900000000000006</c:v>
                </c:pt>
                <c:pt idx="98">
                  <c:v>70.900000000000006</c:v>
                </c:pt>
                <c:pt idx="99">
                  <c:v>70.099999999999994</c:v>
                </c:pt>
                <c:pt idx="100">
                  <c:v>71.7</c:v>
                </c:pt>
                <c:pt idx="101">
                  <c:v>71.8</c:v>
                </c:pt>
                <c:pt idx="102">
                  <c:v>69.3</c:v>
                </c:pt>
                <c:pt idx="103">
                  <c:v>68.2</c:v>
                </c:pt>
                <c:pt idx="104">
                  <c:v>68.2</c:v>
                </c:pt>
                <c:pt idx="105">
                  <c:v>67.900000000000006</c:v>
                </c:pt>
                <c:pt idx="106">
                  <c:v>66.900000000000006</c:v>
                </c:pt>
                <c:pt idx="107">
                  <c:v>68.7</c:v>
                </c:pt>
                <c:pt idx="108">
                  <c:v>65.599999999999994</c:v>
                </c:pt>
                <c:pt idx="109">
                  <c:v>64.900000000000006</c:v>
                </c:pt>
                <c:pt idx="110">
                  <c:v>61.8</c:v>
                </c:pt>
                <c:pt idx="111">
                  <c:v>58.4</c:v>
                </c:pt>
                <c:pt idx="112">
                  <c:v>56.5</c:v>
                </c:pt>
                <c:pt idx="113">
                  <c:v>57.5</c:v>
                </c:pt>
                <c:pt idx="114">
                  <c:v>57.1</c:v>
                </c:pt>
                <c:pt idx="115">
                  <c:v>53</c:v>
                </c:pt>
                <c:pt idx="116">
                  <c:v>53</c:v>
                </c:pt>
                <c:pt idx="117">
                  <c:v>49.9</c:v>
                </c:pt>
                <c:pt idx="118">
                  <c:v>46.7</c:v>
                </c:pt>
                <c:pt idx="119">
                  <c:v>47.5</c:v>
                </c:pt>
                <c:pt idx="120">
                  <c:v>44.4</c:v>
                </c:pt>
                <c:pt idx="121">
                  <c:v>44.9</c:v>
                </c:pt>
                <c:pt idx="122">
                  <c:v>44</c:v>
                </c:pt>
                <c:pt idx="123">
                  <c:v>43.6</c:v>
                </c:pt>
                <c:pt idx="124">
                  <c:v>43.5</c:v>
                </c:pt>
                <c:pt idx="125">
                  <c:v>43.2</c:v>
                </c:pt>
                <c:pt idx="126">
                  <c:v>42.5</c:v>
                </c:pt>
                <c:pt idx="127">
                  <c:v>42.6</c:v>
                </c:pt>
                <c:pt idx="128">
                  <c:v>43.2</c:v>
                </c:pt>
                <c:pt idx="129">
                  <c:v>39.4</c:v>
                </c:pt>
                <c:pt idx="130">
                  <c:v>42</c:v>
                </c:pt>
                <c:pt idx="131">
                  <c:v>37.1</c:v>
                </c:pt>
                <c:pt idx="132">
                  <c:v>36</c:v>
                </c:pt>
                <c:pt idx="133">
                  <c:v>35.799999999999997</c:v>
                </c:pt>
                <c:pt idx="134">
                  <c:v>35.1</c:v>
                </c:pt>
                <c:pt idx="135">
                  <c:v>33.299999999999997</c:v>
                </c:pt>
                <c:pt idx="136">
                  <c:v>31.6</c:v>
                </c:pt>
                <c:pt idx="137">
                  <c:v>30.8</c:v>
                </c:pt>
                <c:pt idx="138">
                  <c:v>29.3</c:v>
                </c:pt>
                <c:pt idx="139">
                  <c:v>27.5</c:v>
                </c:pt>
                <c:pt idx="140">
                  <c:v>25.1</c:v>
                </c:pt>
                <c:pt idx="141">
                  <c:v>24</c:v>
                </c:pt>
                <c:pt idx="142">
                  <c:v>24.3</c:v>
                </c:pt>
                <c:pt idx="143">
                  <c:v>20</c:v>
                </c:pt>
                <c:pt idx="144">
                  <c:v>18.399999999999999</c:v>
                </c:pt>
                <c:pt idx="145">
                  <c:v>17</c:v>
                </c:pt>
                <c:pt idx="146">
                  <c:v>16.100000000000001</c:v>
                </c:pt>
                <c:pt idx="147">
                  <c:v>15.2</c:v>
                </c:pt>
                <c:pt idx="148">
                  <c:v>15.1</c:v>
                </c:pt>
                <c:pt idx="149">
                  <c:v>15.4</c:v>
                </c:pt>
                <c:pt idx="150">
                  <c:v>14.4</c:v>
                </c:pt>
                <c:pt idx="151" formatCode="0.0_ ">
                  <c:v>14.831130690161526</c:v>
                </c:pt>
                <c:pt idx="152" formatCode="0.0_ ">
                  <c:v>14.285714285714285</c:v>
                </c:pt>
                <c:pt idx="153" formatCode="0.0_ ">
                  <c:v>12.665684830633284</c:v>
                </c:pt>
                <c:pt idx="154" formatCode="0.0_ ">
                  <c:v>14.285714285714285</c:v>
                </c:pt>
                <c:pt idx="155" formatCode="0.0_ ">
                  <c:v>13.549337260677467</c:v>
                </c:pt>
                <c:pt idx="156" formatCode="0.0_ ">
                  <c:v>13.402061855670103</c:v>
                </c:pt>
                <c:pt idx="157" formatCode="0.0_ ">
                  <c:v>11.634756995581737</c:v>
                </c:pt>
                <c:pt idx="158" formatCode="0.0_ ">
                  <c:v>11.045655375552283</c:v>
                </c:pt>
                <c:pt idx="159" formatCode="0.0_ ">
                  <c:v>10.456553755522828</c:v>
                </c:pt>
                <c:pt idx="160" formatCode="0.0_ ">
                  <c:v>10.014727540500736</c:v>
                </c:pt>
                <c:pt idx="161" formatCode="0.0_ ">
                  <c:v>9.7201767304860098</c:v>
                </c:pt>
                <c:pt idx="162" formatCode="0.0_ ">
                  <c:v>10.014727540500736</c:v>
                </c:pt>
                <c:pt idx="163" formatCode="0.0_ ">
                  <c:v>9.4256259204712816</c:v>
                </c:pt>
                <c:pt idx="164" formatCode="0.0_ ">
                  <c:v>10.044313146233383</c:v>
                </c:pt>
                <c:pt idx="165" formatCode="0.0_ ">
                  <c:v>10.930576070901035</c:v>
                </c:pt>
                <c:pt idx="166" formatCode="0.0_ ">
                  <c:v>11.521418020679468</c:v>
                </c:pt>
                <c:pt idx="167" formatCode="0.0_ ">
                  <c:v>11.37370753323486</c:v>
                </c:pt>
                <c:pt idx="168" formatCode="0.0_ ">
                  <c:v>11.225997045790251</c:v>
                </c:pt>
                <c:pt idx="169" formatCode="0.0_ ">
                  <c:v>10.930576070901035</c:v>
                </c:pt>
                <c:pt idx="170" formatCode="0.0_ ">
                  <c:v>10.635155096011816</c:v>
                </c:pt>
                <c:pt idx="171" formatCode="0.0_ ">
                  <c:v>9.8966026587887743</c:v>
                </c:pt>
                <c:pt idx="172" formatCode="0.0_ ">
                  <c:v>10.107197549770291</c:v>
                </c:pt>
                <c:pt idx="173" formatCode="0.0_ ">
                  <c:v>9.4946401225114858</c:v>
                </c:pt>
                <c:pt idx="174" formatCode="0.0_ ">
                  <c:v>9.1883614088820824</c:v>
                </c:pt>
                <c:pt idx="175" formatCode="0.0_ ">
                  <c:v>8.1163859111791741</c:v>
                </c:pt>
                <c:pt idx="176" formatCode="0.0_ ">
                  <c:v>7.8101071975497707</c:v>
                </c:pt>
                <c:pt idx="177" formatCode="0.0_ ">
                  <c:v>7.9632465543644715</c:v>
                </c:pt>
                <c:pt idx="178" formatCode="0.0_ ">
                  <c:v>7.044410413476264</c:v>
                </c:pt>
                <c:pt idx="179" formatCode="0.0_ ">
                  <c:v>5.3598774885145479</c:v>
                </c:pt>
                <c:pt idx="180" formatCode="0.0_ ">
                  <c:v>4.5941807044410412</c:v>
                </c:pt>
                <c:pt idx="181" formatCode="0.0_ ">
                  <c:v>4.2617960426179602</c:v>
                </c:pt>
                <c:pt idx="182" formatCode="0.0_ ">
                  <c:v>4.2276422764227641</c:v>
                </c:pt>
                <c:pt idx="183" formatCode="0.0_ ">
                  <c:v>4.5528455284552845</c:v>
                </c:pt>
                <c:pt idx="184" formatCode="0.0_ ">
                  <c:v>4.5528455284552845</c:v>
                </c:pt>
                <c:pt idx="185" formatCode="0.0_ ">
                  <c:v>5.2032520325203251</c:v>
                </c:pt>
                <c:pt idx="186" formatCode="0.0_ ">
                  <c:v>5.2032520325203251</c:v>
                </c:pt>
                <c:pt idx="187" formatCode="0.0_ ">
                  <c:v>6.5040650406504072</c:v>
                </c:pt>
                <c:pt idx="188" formatCode="0.0_ ">
                  <c:v>6.666666666666667</c:v>
                </c:pt>
                <c:pt idx="189" formatCode="0.0_ ">
                  <c:v>6.9918699186991864</c:v>
                </c:pt>
                <c:pt idx="190" formatCode="0.0_ ">
                  <c:v>6.8292682926829276</c:v>
                </c:pt>
                <c:pt idx="191" formatCode="0.0_ ">
                  <c:v>6.9918699186991864</c:v>
                </c:pt>
                <c:pt idx="192" formatCode="0.0_ ">
                  <c:v>6.3414634146341466</c:v>
                </c:pt>
                <c:pt idx="193" formatCode="0.0_ ">
                  <c:v>6.666666666666667</c:v>
                </c:pt>
                <c:pt idx="194" formatCode="0.0_ ">
                  <c:v>5.8536585365853666</c:v>
                </c:pt>
                <c:pt idx="195" formatCode="0.0_ ">
                  <c:v>6.5040650406504072</c:v>
                </c:pt>
                <c:pt idx="196" formatCode="0.0_ ">
                  <c:v>6.0162601626016263</c:v>
                </c:pt>
                <c:pt idx="197" formatCode="0.0_ ">
                  <c:v>5.8536585365853666</c:v>
                </c:pt>
                <c:pt idx="198" formatCode="0.0_ ">
                  <c:v>5.8536585365853666</c:v>
                </c:pt>
                <c:pt idx="199" formatCode="0.0_ ">
                  <c:v>5.3658536585365857</c:v>
                </c:pt>
                <c:pt idx="200" formatCode="0.0_ ">
                  <c:v>5.2032520325203251</c:v>
                </c:pt>
                <c:pt idx="201" formatCode="0.0_ ">
                  <c:v>5.0406504065040654</c:v>
                </c:pt>
                <c:pt idx="202" formatCode="0.0_ ">
                  <c:v>5.2032520325203251</c:v>
                </c:pt>
                <c:pt idx="203" formatCode="0.0_ ">
                  <c:v>6.178861788617886</c:v>
                </c:pt>
                <c:pt idx="204" formatCode="0.0_ ">
                  <c:v>6.3414634146341466</c:v>
                </c:pt>
                <c:pt idx="205" formatCode="0.0_ ">
                  <c:v>6.3414634146341466</c:v>
                </c:pt>
                <c:pt idx="206" formatCode="0.0_ ">
                  <c:v>6.7681895093062607</c:v>
                </c:pt>
                <c:pt idx="207" formatCode="0.0_ ">
                  <c:v>7.7834179357022002</c:v>
                </c:pt>
                <c:pt idx="208" formatCode="0.0_ ">
                  <c:v>7.7834179357022002</c:v>
                </c:pt>
                <c:pt idx="209" formatCode="0.0_ ">
                  <c:v>8.1218274111675122</c:v>
                </c:pt>
                <c:pt idx="210" formatCode="0.0_ ">
                  <c:v>8.6294416243654819</c:v>
                </c:pt>
                <c:pt idx="211" formatCode="0.0_ ">
                  <c:v>8.9678510998307956</c:v>
                </c:pt>
                <c:pt idx="212" formatCode="0.0_ ">
                  <c:v>8.9678510998307956</c:v>
                </c:pt>
                <c:pt idx="213" formatCode="0.0_ ">
                  <c:v>8.2910321489001699</c:v>
                </c:pt>
                <c:pt idx="214" formatCode="0.0_ ">
                  <c:v>9.4754653130287654</c:v>
                </c:pt>
                <c:pt idx="215" formatCode="0.0_ ">
                  <c:v>10.490693739424705</c:v>
                </c:pt>
                <c:pt idx="216" formatCode="0.0_ ">
                  <c:v>10.998307952622675</c:v>
                </c:pt>
                <c:pt idx="217" formatCode="0.0_ ">
                  <c:v>10.829103214890017</c:v>
                </c:pt>
                <c:pt idx="218" formatCode="0.0_ ">
                  <c:v>10.490693739424705</c:v>
                </c:pt>
                <c:pt idx="219" formatCode="0.0_ ">
                  <c:v>9.6446700507614214</c:v>
                </c:pt>
              </c:numCache>
            </c:numRef>
          </c:val>
          <c:smooth val="0"/>
          <c:extLst>
            <c:ext xmlns:c16="http://schemas.microsoft.com/office/drawing/2014/chart" uri="{C3380CC4-5D6E-409C-BE32-E72D297353CC}">
              <c16:uniqueId val="{00000001-CD03-423B-A273-CC3ED6970EB9}"/>
            </c:ext>
          </c:extLst>
        </c:ser>
        <c:dLbls>
          <c:showLegendKey val="0"/>
          <c:showVal val="0"/>
          <c:showCatName val="0"/>
          <c:showSerName val="0"/>
          <c:showPercent val="0"/>
          <c:showBubbleSize val="0"/>
        </c:dLbls>
        <c:marker val="1"/>
        <c:smooth val="0"/>
        <c:axId val="427301576"/>
        <c:axId val="427304856"/>
      </c:lineChart>
      <c:dateAx>
        <c:axId val="477594208"/>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3224"/>
        <c:crosses val="autoZero"/>
        <c:auto val="0"/>
        <c:lblOffset val="100"/>
        <c:baseTimeUnit val="days"/>
        <c:majorUnit val="1"/>
        <c:majorTimeUnit val="months"/>
      </c:dateAx>
      <c:valAx>
        <c:axId val="477593224"/>
        <c:scaling>
          <c:orientation val="minMax"/>
          <c:max val="1500"/>
          <c:min val="0"/>
        </c:scaling>
        <c:delete val="0"/>
        <c:axPos val="l"/>
        <c:majorGridlines>
          <c:spPr>
            <a:ln w="9525" cap="flat" cmpd="sng" algn="ctr">
              <a:noFill/>
              <a:round/>
            </a:ln>
            <a:effectLst/>
          </c:spPr>
        </c:majorGridlines>
        <c:minorGridlines>
          <c:spPr>
            <a:ln w="22225" cap="flat" cmpd="sng" algn="ctr">
              <a:solidFill>
                <a:schemeClr val="tx1"/>
              </a:solidFill>
              <a:round/>
            </a:ln>
            <a:effectLst/>
          </c:spPr>
        </c:minorGridlines>
        <c:numFmt formatCode="0_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0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4208"/>
        <c:crosses val="autoZero"/>
        <c:crossBetween val="between"/>
        <c:majorUnit val="100"/>
        <c:minorUnit val="100"/>
      </c:valAx>
      <c:valAx>
        <c:axId val="427304856"/>
        <c:scaling>
          <c:orientation val="minMax"/>
          <c:max val="80"/>
        </c:scaling>
        <c:delete val="0"/>
        <c:axPos val="r"/>
        <c:numFmt formatCode="0_ "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27301576"/>
        <c:crosses val="max"/>
        <c:crossBetween val="between"/>
      </c:valAx>
      <c:dateAx>
        <c:axId val="427301576"/>
        <c:scaling>
          <c:orientation val="minMax"/>
        </c:scaling>
        <c:delete val="1"/>
        <c:axPos val="b"/>
        <c:numFmt formatCode="m/d;@" sourceLinked="1"/>
        <c:majorTickMark val="out"/>
        <c:minorTickMark val="none"/>
        <c:tickLblPos val="nextTo"/>
        <c:crossAx val="427304856"/>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dist">
              <a:defRPr sz="1600" b="1" i="0" u="none" strike="noStrike" kern="1200" spc="0" baseline="0">
                <a:solidFill>
                  <a:schemeClr val="tx1">
                    <a:lumMod val="65000"/>
                    <a:lumOff val="35000"/>
                  </a:schemeClr>
                </a:solidFill>
                <a:latin typeface="+mn-lt"/>
                <a:ea typeface="+mn-ea"/>
                <a:cs typeface="+mn-cs"/>
              </a:defRPr>
            </a:pPr>
            <a:r>
              <a:rPr lang="ja-JP" altLang="en-US" sz="1200" b="1" dirty="0"/>
              <a:t>新型コロナとインフルエンザの発生状況（合算）</a:t>
            </a:r>
          </a:p>
        </c:rich>
      </c:tx>
      <c:layout>
        <c:manualLayout>
          <c:xMode val="edge"/>
          <c:yMode val="edge"/>
          <c:x val="0.12251591498534811"/>
          <c:y val="1.8993944122408742E-2"/>
        </c:manualLayout>
      </c:layout>
      <c:overlay val="0"/>
      <c:spPr>
        <a:noFill/>
        <a:ln>
          <a:noFill/>
        </a:ln>
        <a:effectLst/>
      </c:spPr>
      <c:txPr>
        <a:bodyPr rot="0" spcFirstLastPara="1" vertOverflow="ellipsis" vert="horz" wrap="square" anchor="ctr" anchorCtr="1"/>
        <a:lstStyle/>
        <a:p>
          <a:pPr algn="dist">
            <a:defRPr sz="16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7.2663673269419332E-2"/>
          <c:y val="0.12929076594609018"/>
          <c:w val="0.90476304354429959"/>
          <c:h val="0.79839315897162177"/>
        </c:manualLayout>
      </c:layout>
      <c:barChart>
        <c:barDir val="col"/>
        <c:grouping val="stacked"/>
        <c:varyColors val="0"/>
        <c:ser>
          <c:idx val="0"/>
          <c:order val="0"/>
          <c:spPr>
            <a:solidFill>
              <a:srgbClr val="002060"/>
            </a:solidFill>
            <a:ln>
              <a:noFill/>
            </a:ln>
            <a:effectLst/>
          </c:spPr>
          <c:invertIfNegative val="0"/>
          <c:dLbls>
            <c:delete val="1"/>
          </c:dLbls>
          <c:cat>
            <c:numRef>
              <c:f>元データ!$B$17:$B$80</c:f>
              <c:numCache>
                <c:formatCode>m/d;@</c:formatCode>
                <c:ptCount val="64"/>
                <c:pt idx="0" formatCode="m/d/yyyy">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numCache>
            </c:numRef>
          </c:cat>
          <c:val>
            <c:numRef>
              <c:f>元データ!$C$17:$C$80</c:f>
              <c:numCache>
                <c:formatCode>#,##0_);[Red]\(#,##0\)</c:formatCode>
                <c:ptCount val="64"/>
                <c:pt idx="0">
                  <c:v>1078</c:v>
                </c:pt>
                <c:pt idx="1">
                  <c:v>1092</c:v>
                </c:pt>
                <c:pt idx="2">
                  <c:v>1347</c:v>
                </c:pt>
                <c:pt idx="3">
                  <c:v>1495</c:v>
                </c:pt>
                <c:pt idx="4">
                  <c:v>3335</c:v>
                </c:pt>
                <c:pt idx="5">
                  <c:v>3300</c:v>
                </c:pt>
                <c:pt idx="6">
                  <c:v>3280</c:v>
                </c:pt>
                <c:pt idx="7">
                  <c:v>2590</c:v>
                </c:pt>
                <c:pt idx="8">
                  <c:v>1306</c:v>
                </c:pt>
                <c:pt idx="9">
                  <c:v>1041</c:v>
                </c:pt>
                <c:pt idx="10">
                  <c:v>3189</c:v>
                </c:pt>
                <c:pt idx="11">
                  <c:v>2601</c:v>
                </c:pt>
                <c:pt idx="12">
                  <c:v>2012</c:v>
                </c:pt>
                <c:pt idx="13">
                  <c:v>1958</c:v>
                </c:pt>
                <c:pt idx="14">
                  <c:v>1619</c:v>
                </c:pt>
                <c:pt idx="15">
                  <c:v>659</c:v>
                </c:pt>
                <c:pt idx="16">
                  <c:v>2149</c:v>
                </c:pt>
                <c:pt idx="17">
                  <c:v>1798</c:v>
                </c:pt>
                <c:pt idx="18">
                  <c:v>1376</c:v>
                </c:pt>
                <c:pt idx="19">
                  <c:v>1334</c:v>
                </c:pt>
                <c:pt idx="20">
                  <c:v>1283</c:v>
                </c:pt>
                <c:pt idx="21">
                  <c:v>1148</c:v>
                </c:pt>
                <c:pt idx="22">
                  <c:v>564</c:v>
                </c:pt>
                <c:pt idx="23">
                  <c:v>1435</c:v>
                </c:pt>
                <c:pt idx="24">
                  <c:v>1369</c:v>
                </c:pt>
                <c:pt idx="25">
                  <c:v>1011</c:v>
                </c:pt>
                <c:pt idx="26">
                  <c:v>903</c:v>
                </c:pt>
                <c:pt idx="27">
                  <c:v>1004</c:v>
                </c:pt>
                <c:pt idx="28">
                  <c:v>777</c:v>
                </c:pt>
                <c:pt idx="29">
                  <c:v>398</c:v>
                </c:pt>
                <c:pt idx="30">
                  <c:v>1140</c:v>
                </c:pt>
                <c:pt idx="31">
                  <c:v>1043</c:v>
                </c:pt>
                <c:pt idx="32">
                  <c:v>903</c:v>
                </c:pt>
                <c:pt idx="33">
                  <c:v>670</c:v>
                </c:pt>
                <c:pt idx="34">
                  <c:v>713</c:v>
                </c:pt>
                <c:pt idx="35">
                  <c:v>537</c:v>
                </c:pt>
                <c:pt idx="36">
                  <c:v>294</c:v>
                </c:pt>
                <c:pt idx="37">
                  <c:v>952</c:v>
                </c:pt>
                <c:pt idx="38">
                  <c:v>771</c:v>
                </c:pt>
                <c:pt idx="39">
                  <c:v>617</c:v>
                </c:pt>
                <c:pt idx="40">
                  <c:v>483</c:v>
                </c:pt>
                <c:pt idx="41">
                  <c:v>497</c:v>
                </c:pt>
                <c:pt idx="42">
                  <c:v>178</c:v>
                </c:pt>
                <c:pt idx="43">
                  <c:v>208</c:v>
                </c:pt>
                <c:pt idx="44">
                  <c:v>593</c:v>
                </c:pt>
                <c:pt idx="45">
                  <c:v>471</c:v>
                </c:pt>
                <c:pt idx="46">
                  <c:v>389</c:v>
                </c:pt>
                <c:pt idx="47">
                  <c:v>308</c:v>
                </c:pt>
                <c:pt idx="48">
                  <c:v>294</c:v>
                </c:pt>
                <c:pt idx="49">
                  <c:v>288</c:v>
                </c:pt>
                <c:pt idx="50">
                  <c:v>116</c:v>
                </c:pt>
                <c:pt idx="51">
                  <c:v>353</c:v>
                </c:pt>
                <c:pt idx="52">
                  <c:v>319</c:v>
                </c:pt>
                <c:pt idx="53">
                  <c:v>286</c:v>
                </c:pt>
                <c:pt idx="54">
                  <c:v>108</c:v>
                </c:pt>
                <c:pt idx="55">
                  <c:v>324</c:v>
                </c:pt>
                <c:pt idx="56">
                  <c:v>224</c:v>
                </c:pt>
                <c:pt idx="57">
                  <c:v>91</c:v>
                </c:pt>
                <c:pt idx="58">
                  <c:v>339</c:v>
                </c:pt>
                <c:pt idx="59">
                  <c:v>247</c:v>
                </c:pt>
                <c:pt idx="60">
                  <c:v>215</c:v>
                </c:pt>
                <c:pt idx="61">
                  <c:v>192</c:v>
                </c:pt>
                <c:pt idx="62">
                  <c:v>196</c:v>
                </c:pt>
                <c:pt idx="63">
                  <c:v>176</c:v>
                </c:pt>
              </c:numCache>
            </c:numRef>
          </c:val>
          <c:extLst>
            <c:ext xmlns:c16="http://schemas.microsoft.com/office/drawing/2014/chart" uri="{C3380CC4-5D6E-409C-BE32-E72D297353CC}">
              <c16:uniqueId val="{00000000-9E03-4AFB-8C4E-03172443C110}"/>
            </c:ext>
          </c:extLst>
        </c:ser>
        <c:ser>
          <c:idx val="1"/>
          <c:order val="1"/>
          <c:spPr>
            <a:solidFill>
              <a:srgbClr val="00B0F0"/>
            </a:solidFill>
            <a:ln>
              <a:noFill/>
            </a:ln>
            <a:effectLst/>
          </c:spPr>
          <c:invertIfNegative val="0"/>
          <c:dPt>
            <c:idx val="8"/>
            <c:invertIfNegative val="0"/>
            <c:bubble3D val="0"/>
            <c:spPr>
              <a:solidFill>
                <a:srgbClr val="00B0F0"/>
              </a:solidFill>
              <a:ln w="19050">
                <a:noFill/>
                <a:prstDash val="sysDot"/>
              </a:ln>
              <a:effectLst/>
            </c:spPr>
            <c:extLst>
              <c:ext xmlns:c16="http://schemas.microsoft.com/office/drawing/2014/chart" uri="{C3380CC4-5D6E-409C-BE32-E72D297353CC}">
                <c16:uniqueId val="{00000001-9887-4E0A-916B-2524D2F5F693}"/>
              </c:ext>
            </c:extLst>
          </c:dPt>
          <c:dPt>
            <c:idx val="9"/>
            <c:invertIfNegative val="0"/>
            <c:bubble3D val="0"/>
            <c:spPr>
              <a:solidFill>
                <a:srgbClr val="00B0F0"/>
              </a:solidFill>
              <a:ln w="19050">
                <a:noFill/>
                <a:prstDash val="sysDot"/>
              </a:ln>
              <a:effectLst/>
            </c:spPr>
            <c:extLst>
              <c:ext xmlns:c16="http://schemas.microsoft.com/office/drawing/2014/chart" uri="{C3380CC4-5D6E-409C-BE32-E72D297353CC}">
                <c16:uniqueId val="{00000003-9887-4E0A-916B-2524D2F5F693}"/>
              </c:ext>
            </c:extLst>
          </c:dPt>
          <c:dPt>
            <c:idx val="10"/>
            <c:invertIfNegative val="0"/>
            <c:bubble3D val="0"/>
            <c:spPr>
              <a:solidFill>
                <a:srgbClr val="00B0F0"/>
              </a:solidFill>
              <a:ln w="19050">
                <a:noFill/>
                <a:prstDash val="sysDot"/>
              </a:ln>
              <a:effectLst/>
            </c:spPr>
            <c:extLst>
              <c:ext xmlns:c16="http://schemas.microsoft.com/office/drawing/2014/chart" uri="{C3380CC4-5D6E-409C-BE32-E72D297353CC}">
                <c16:uniqueId val="{00000005-9887-4E0A-916B-2524D2F5F693}"/>
              </c:ext>
            </c:extLst>
          </c:dPt>
          <c:dPt>
            <c:idx val="11"/>
            <c:invertIfNegative val="0"/>
            <c:bubble3D val="0"/>
            <c:spPr>
              <a:solidFill>
                <a:srgbClr val="00B0F0"/>
              </a:solidFill>
              <a:ln w="19050">
                <a:noFill/>
                <a:prstDash val="sysDot"/>
              </a:ln>
              <a:effectLst/>
            </c:spPr>
            <c:extLst>
              <c:ext xmlns:c16="http://schemas.microsoft.com/office/drawing/2014/chart" uri="{C3380CC4-5D6E-409C-BE32-E72D297353CC}">
                <c16:uniqueId val="{00000007-9887-4E0A-916B-2524D2F5F693}"/>
              </c:ext>
            </c:extLst>
          </c:dPt>
          <c:dLbls>
            <c:delete val="1"/>
          </c:dLbls>
          <c:cat>
            <c:numRef>
              <c:f>元データ!$B$17:$B$80</c:f>
              <c:numCache>
                <c:formatCode>m/d;@</c:formatCode>
                <c:ptCount val="64"/>
                <c:pt idx="0" formatCode="m/d/yyyy">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numCache>
            </c:numRef>
          </c:cat>
          <c:val>
            <c:numRef>
              <c:f>元データ!$D$17:$D$80</c:f>
              <c:numCache>
                <c:formatCode>#,##0_);[Red]\(#,##0\)</c:formatCode>
                <c:ptCount val="64"/>
                <c:pt idx="0">
                  <c:v>33</c:v>
                </c:pt>
                <c:pt idx="1">
                  <c:v>256</c:v>
                </c:pt>
                <c:pt idx="2">
                  <c:v>256</c:v>
                </c:pt>
                <c:pt idx="3">
                  <c:v>256</c:v>
                </c:pt>
                <c:pt idx="4">
                  <c:v>256</c:v>
                </c:pt>
                <c:pt idx="5">
                  <c:v>256</c:v>
                </c:pt>
                <c:pt idx="6">
                  <c:v>256</c:v>
                </c:pt>
                <c:pt idx="7">
                  <c:v>256</c:v>
                </c:pt>
                <c:pt idx="8">
                  <c:v>341</c:v>
                </c:pt>
                <c:pt idx="9">
                  <c:v>341</c:v>
                </c:pt>
                <c:pt idx="10">
                  <c:v>341</c:v>
                </c:pt>
                <c:pt idx="11">
                  <c:v>341</c:v>
                </c:pt>
                <c:pt idx="12">
                  <c:v>341</c:v>
                </c:pt>
                <c:pt idx="13">
                  <c:v>341</c:v>
                </c:pt>
                <c:pt idx="14">
                  <c:v>341</c:v>
                </c:pt>
                <c:pt idx="15">
                  <c:v>619</c:v>
                </c:pt>
                <c:pt idx="16">
                  <c:v>619</c:v>
                </c:pt>
                <c:pt idx="17">
                  <c:v>619</c:v>
                </c:pt>
                <c:pt idx="18">
                  <c:v>619</c:v>
                </c:pt>
                <c:pt idx="19">
                  <c:v>619</c:v>
                </c:pt>
                <c:pt idx="20">
                  <c:v>619</c:v>
                </c:pt>
                <c:pt idx="21">
                  <c:v>619</c:v>
                </c:pt>
                <c:pt idx="22">
                  <c:v>646</c:v>
                </c:pt>
                <c:pt idx="23">
                  <c:v>646</c:v>
                </c:pt>
                <c:pt idx="24">
                  <c:v>646</c:v>
                </c:pt>
                <c:pt idx="25">
                  <c:v>646</c:v>
                </c:pt>
                <c:pt idx="26">
                  <c:v>646</c:v>
                </c:pt>
                <c:pt idx="27">
                  <c:v>646</c:v>
                </c:pt>
                <c:pt idx="28">
                  <c:v>646</c:v>
                </c:pt>
                <c:pt idx="29">
                  <c:v>758</c:v>
                </c:pt>
                <c:pt idx="30">
                  <c:v>758</c:v>
                </c:pt>
                <c:pt idx="31">
                  <c:v>758</c:v>
                </c:pt>
                <c:pt idx="32">
                  <c:v>758</c:v>
                </c:pt>
                <c:pt idx="33">
                  <c:v>758</c:v>
                </c:pt>
                <c:pt idx="34">
                  <c:v>758</c:v>
                </c:pt>
                <c:pt idx="35">
                  <c:v>758</c:v>
                </c:pt>
                <c:pt idx="36">
                  <c:v>821</c:v>
                </c:pt>
                <c:pt idx="37">
                  <c:v>821</c:v>
                </c:pt>
                <c:pt idx="38">
                  <c:v>821</c:v>
                </c:pt>
                <c:pt idx="39">
                  <c:v>821</c:v>
                </c:pt>
                <c:pt idx="40">
                  <c:v>821</c:v>
                </c:pt>
                <c:pt idx="41">
                  <c:v>821</c:v>
                </c:pt>
                <c:pt idx="42">
                  <c:v>821</c:v>
                </c:pt>
                <c:pt idx="43">
                  <c:v>1206</c:v>
                </c:pt>
                <c:pt idx="44">
                  <c:v>1206</c:v>
                </c:pt>
                <c:pt idx="45">
                  <c:v>1206</c:v>
                </c:pt>
                <c:pt idx="46">
                  <c:v>1206</c:v>
                </c:pt>
                <c:pt idx="47">
                  <c:v>1206</c:v>
                </c:pt>
                <c:pt idx="48">
                  <c:v>1206</c:v>
                </c:pt>
                <c:pt idx="49">
                  <c:v>1206</c:v>
                </c:pt>
                <c:pt idx="50">
                  <c:v>1085</c:v>
                </c:pt>
                <c:pt idx="51">
                  <c:v>1085</c:v>
                </c:pt>
                <c:pt idx="52">
                  <c:v>1085</c:v>
                </c:pt>
                <c:pt idx="53">
                  <c:v>1085</c:v>
                </c:pt>
                <c:pt idx="54">
                  <c:v>1085</c:v>
                </c:pt>
                <c:pt idx="55">
                  <c:v>1085</c:v>
                </c:pt>
                <c:pt idx="56">
                  <c:v>1085</c:v>
                </c:pt>
                <c:pt idx="57">
                  <c:v>1234</c:v>
                </c:pt>
                <c:pt idx="58">
                  <c:v>1234</c:v>
                </c:pt>
                <c:pt idx="59">
                  <c:v>1234</c:v>
                </c:pt>
                <c:pt idx="60">
                  <c:v>1234</c:v>
                </c:pt>
                <c:pt idx="61">
                  <c:v>1234</c:v>
                </c:pt>
                <c:pt idx="62">
                  <c:v>1234</c:v>
                </c:pt>
                <c:pt idx="63">
                  <c:v>1234</c:v>
                </c:pt>
              </c:numCache>
            </c:numRef>
          </c:val>
          <c:extLst>
            <c:ext xmlns:c16="http://schemas.microsoft.com/office/drawing/2014/chart" uri="{C3380CC4-5D6E-409C-BE32-E72D297353CC}">
              <c16:uniqueId val="{00000009-9E03-4AFB-8C4E-03172443C110}"/>
            </c:ext>
          </c:extLst>
        </c:ser>
        <c:ser>
          <c:idx val="2"/>
          <c:order val="2"/>
          <c:spPr>
            <a:noFill/>
            <a:ln>
              <a:noFill/>
            </a:ln>
            <a:effectLst/>
          </c:spPr>
          <c:invertIfNegative val="0"/>
          <c:dLbls>
            <c:delete val="1"/>
          </c:dLbls>
          <c:cat>
            <c:numRef>
              <c:f>元データ!$B$17:$B$80</c:f>
              <c:numCache>
                <c:formatCode>m/d;@</c:formatCode>
                <c:ptCount val="64"/>
                <c:pt idx="0" formatCode="m/d/yyyy">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numCache>
            </c:numRef>
          </c:cat>
          <c:val>
            <c:numRef>
              <c:f>元データ!$E$17:$E$80</c:f>
              <c:numCache>
                <c:formatCode>#,##0_);[Red]\(#,##0\)</c:formatCode>
                <c:ptCount val="64"/>
                <c:pt idx="0">
                  <c:v>1111</c:v>
                </c:pt>
                <c:pt idx="1">
                  <c:v>1348</c:v>
                </c:pt>
                <c:pt idx="2">
                  <c:v>1603</c:v>
                </c:pt>
                <c:pt idx="3">
                  <c:v>1751</c:v>
                </c:pt>
                <c:pt idx="4">
                  <c:v>3591</c:v>
                </c:pt>
                <c:pt idx="5">
                  <c:v>3556</c:v>
                </c:pt>
                <c:pt idx="6">
                  <c:v>3536</c:v>
                </c:pt>
                <c:pt idx="7">
                  <c:v>2846</c:v>
                </c:pt>
                <c:pt idx="8">
                  <c:v>1647</c:v>
                </c:pt>
                <c:pt idx="9">
                  <c:v>1382</c:v>
                </c:pt>
                <c:pt idx="10">
                  <c:v>3530</c:v>
                </c:pt>
                <c:pt idx="11">
                  <c:v>2942</c:v>
                </c:pt>
                <c:pt idx="12">
                  <c:v>2353</c:v>
                </c:pt>
                <c:pt idx="13">
                  <c:v>2299</c:v>
                </c:pt>
                <c:pt idx="14">
                  <c:v>1960</c:v>
                </c:pt>
                <c:pt idx="15">
                  <c:v>1278</c:v>
                </c:pt>
                <c:pt idx="16">
                  <c:v>2768</c:v>
                </c:pt>
                <c:pt idx="17">
                  <c:v>2417</c:v>
                </c:pt>
                <c:pt idx="18">
                  <c:v>1995</c:v>
                </c:pt>
                <c:pt idx="19">
                  <c:v>1953</c:v>
                </c:pt>
                <c:pt idx="20">
                  <c:v>1902</c:v>
                </c:pt>
                <c:pt idx="21">
                  <c:v>1767</c:v>
                </c:pt>
                <c:pt idx="22">
                  <c:v>1210</c:v>
                </c:pt>
                <c:pt idx="23">
                  <c:v>2081</c:v>
                </c:pt>
                <c:pt idx="24">
                  <c:v>2015</c:v>
                </c:pt>
                <c:pt idx="25">
                  <c:v>1657</c:v>
                </c:pt>
                <c:pt idx="26">
                  <c:v>1549</c:v>
                </c:pt>
                <c:pt idx="27">
                  <c:v>1650</c:v>
                </c:pt>
                <c:pt idx="28">
                  <c:v>1423</c:v>
                </c:pt>
                <c:pt idx="29">
                  <c:v>1156</c:v>
                </c:pt>
                <c:pt idx="30">
                  <c:v>1898</c:v>
                </c:pt>
                <c:pt idx="31">
                  <c:v>1801</c:v>
                </c:pt>
                <c:pt idx="32">
                  <c:v>1661</c:v>
                </c:pt>
                <c:pt idx="33">
                  <c:v>1428</c:v>
                </c:pt>
                <c:pt idx="34">
                  <c:v>1471</c:v>
                </c:pt>
                <c:pt idx="35">
                  <c:v>1295</c:v>
                </c:pt>
                <c:pt idx="36">
                  <c:v>1115</c:v>
                </c:pt>
                <c:pt idx="37">
                  <c:v>1773</c:v>
                </c:pt>
                <c:pt idx="38">
                  <c:v>1592</c:v>
                </c:pt>
                <c:pt idx="39">
                  <c:v>1438</c:v>
                </c:pt>
                <c:pt idx="40">
                  <c:v>1304</c:v>
                </c:pt>
                <c:pt idx="41">
                  <c:v>1318</c:v>
                </c:pt>
                <c:pt idx="42">
                  <c:v>999</c:v>
                </c:pt>
                <c:pt idx="43">
                  <c:v>1414</c:v>
                </c:pt>
                <c:pt idx="44">
                  <c:v>1799</c:v>
                </c:pt>
                <c:pt idx="45">
                  <c:v>1677</c:v>
                </c:pt>
                <c:pt idx="46">
                  <c:v>1595</c:v>
                </c:pt>
                <c:pt idx="47">
                  <c:v>1514</c:v>
                </c:pt>
                <c:pt idx="48">
                  <c:v>1500</c:v>
                </c:pt>
                <c:pt idx="49">
                  <c:v>1494</c:v>
                </c:pt>
                <c:pt idx="50">
                  <c:v>1201</c:v>
                </c:pt>
                <c:pt idx="51">
                  <c:v>1438</c:v>
                </c:pt>
                <c:pt idx="52">
                  <c:v>1404</c:v>
                </c:pt>
                <c:pt idx="53">
                  <c:v>1371</c:v>
                </c:pt>
                <c:pt idx="54">
                  <c:v>1193</c:v>
                </c:pt>
                <c:pt idx="55">
                  <c:v>1409</c:v>
                </c:pt>
                <c:pt idx="56">
                  <c:v>1309</c:v>
                </c:pt>
                <c:pt idx="57">
                  <c:v>1325</c:v>
                </c:pt>
                <c:pt idx="58">
                  <c:v>1573</c:v>
                </c:pt>
                <c:pt idx="59">
                  <c:v>1481</c:v>
                </c:pt>
                <c:pt idx="60">
                  <c:v>1449</c:v>
                </c:pt>
                <c:pt idx="61">
                  <c:v>1426</c:v>
                </c:pt>
                <c:pt idx="62">
                  <c:v>1430</c:v>
                </c:pt>
                <c:pt idx="63">
                  <c:v>1410</c:v>
                </c:pt>
              </c:numCache>
            </c:numRef>
          </c:val>
          <c:extLst>
            <c:ext xmlns:c16="http://schemas.microsoft.com/office/drawing/2014/chart" uri="{C3380CC4-5D6E-409C-BE32-E72D297353CC}">
              <c16:uniqueId val="{0000000A-9E03-4AFB-8C4E-03172443C110}"/>
            </c:ext>
          </c:extLst>
        </c:ser>
        <c:dLbls>
          <c:dLblPos val="ctr"/>
          <c:showLegendKey val="0"/>
          <c:showVal val="1"/>
          <c:showCatName val="0"/>
          <c:showSerName val="0"/>
          <c:showPercent val="0"/>
          <c:showBubbleSize val="0"/>
        </c:dLbls>
        <c:gapWidth val="150"/>
        <c:overlap val="100"/>
        <c:axId val="665223896"/>
        <c:axId val="665220288"/>
      </c:barChart>
      <c:dateAx>
        <c:axId val="665223896"/>
        <c:scaling>
          <c:orientation val="minMax"/>
          <c:max val="44985"/>
          <c:min val="44927"/>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665220288"/>
        <c:crosses val="autoZero"/>
        <c:auto val="0"/>
        <c:lblOffset val="100"/>
        <c:baseTimeUnit val="days"/>
      </c:dateAx>
      <c:valAx>
        <c:axId val="665220288"/>
        <c:scaling>
          <c:orientation val="minMax"/>
          <c:max val="4000"/>
          <c:min val="0"/>
        </c:scaling>
        <c:delete val="0"/>
        <c:axPos val="l"/>
        <c:numFmt formatCode="#,##0_);[Red]\(#,##0\)"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665223896"/>
        <c:crosses val="autoZero"/>
        <c:crossBetween val="between"/>
        <c:majorUnit val="500"/>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ja-JP"/>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ja-JP" altLang="en-US" sz="1200" b="1" dirty="0"/>
              <a:t>インフルエンザの発生状況（定点当たり報告数）</a:t>
            </a:r>
          </a:p>
        </c:rich>
      </c:tx>
      <c:layout>
        <c:manualLayout>
          <c:xMode val="edge"/>
          <c:yMode val="edge"/>
          <c:x val="0.1644095989161847"/>
          <c:y val="1.9079955530182387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1167330302872244"/>
          <c:y val="0.14349617719634736"/>
          <c:w val="0.86103919708329413"/>
          <c:h val="0.74830064294410414"/>
        </c:manualLayout>
      </c:layout>
      <c:lineChart>
        <c:grouping val="standard"/>
        <c:varyColors val="0"/>
        <c:ser>
          <c:idx val="0"/>
          <c:order val="0"/>
          <c:tx>
            <c:strRef>
              <c:f>Sheet1!$B$1</c:f>
              <c:strCache>
                <c:ptCount val="1"/>
                <c:pt idx="0">
                  <c:v>2022-23シーズン</c:v>
                </c:pt>
              </c:strCache>
            </c:strRef>
          </c:tx>
          <c:spPr>
            <a:ln w="57150" cap="rnd">
              <a:solidFill>
                <a:schemeClr val="accent1"/>
              </a:solidFill>
              <a:prstDash val="solid"/>
              <a:round/>
            </a:ln>
            <a:effectLst/>
          </c:spPr>
          <c:marker>
            <c:symbol val="none"/>
          </c:marker>
          <c:dPt>
            <c:idx val="1"/>
            <c:marker>
              <c:symbol val="none"/>
            </c:marker>
            <c:bubble3D val="0"/>
            <c:spPr>
              <a:ln w="57150" cap="rnd">
                <a:solidFill>
                  <a:schemeClr val="accent1"/>
                </a:solidFill>
                <a:prstDash val="solid"/>
                <a:round/>
              </a:ln>
              <a:effectLst/>
            </c:spPr>
            <c:extLst>
              <c:ext xmlns:c16="http://schemas.microsoft.com/office/drawing/2014/chart" uri="{C3380CC4-5D6E-409C-BE32-E72D297353CC}">
                <c16:uniqueId val="{00000001-F541-4061-A796-822A8F548017}"/>
              </c:ext>
            </c:extLst>
          </c:dPt>
          <c:dPt>
            <c:idx val="2"/>
            <c:marker>
              <c:symbol val="none"/>
            </c:marker>
            <c:bubble3D val="0"/>
            <c:spPr>
              <a:ln w="57150" cap="rnd">
                <a:solidFill>
                  <a:schemeClr val="accent1"/>
                </a:solidFill>
                <a:prstDash val="solid"/>
                <a:round/>
              </a:ln>
              <a:effectLst/>
            </c:spPr>
            <c:extLst>
              <c:ext xmlns:c16="http://schemas.microsoft.com/office/drawing/2014/chart" uri="{C3380CC4-5D6E-409C-BE32-E72D297353CC}">
                <c16:uniqueId val="{00000003-F541-4061-A796-822A8F548017}"/>
              </c:ext>
            </c:extLst>
          </c:dPt>
          <c:dPt>
            <c:idx val="3"/>
            <c:marker>
              <c:symbol val="none"/>
            </c:marker>
            <c:bubble3D val="0"/>
            <c:spPr>
              <a:ln w="57150" cap="rnd">
                <a:solidFill>
                  <a:schemeClr val="accent1"/>
                </a:solidFill>
                <a:prstDash val="solid"/>
                <a:round/>
              </a:ln>
              <a:effectLst/>
            </c:spPr>
            <c:extLst>
              <c:ext xmlns:c16="http://schemas.microsoft.com/office/drawing/2014/chart" uri="{C3380CC4-5D6E-409C-BE32-E72D297353CC}">
                <c16:uniqueId val="{00000001-1043-4EF2-B37E-2DB7805B4CC4}"/>
              </c:ext>
            </c:extLst>
          </c:dPt>
          <c:dPt>
            <c:idx val="4"/>
            <c:marker>
              <c:symbol val="none"/>
            </c:marker>
            <c:bubble3D val="0"/>
            <c:spPr>
              <a:ln w="57150" cap="rnd">
                <a:solidFill>
                  <a:schemeClr val="accent1"/>
                </a:solidFill>
                <a:prstDash val="solid"/>
                <a:round/>
              </a:ln>
              <a:effectLst/>
            </c:spPr>
            <c:extLst>
              <c:ext xmlns:c16="http://schemas.microsoft.com/office/drawing/2014/chart" uri="{C3380CC4-5D6E-409C-BE32-E72D297353CC}">
                <c16:uniqueId val="{00000003-1043-4EF2-B37E-2DB7805B4CC4}"/>
              </c:ext>
            </c:extLst>
          </c:dPt>
          <c:dPt>
            <c:idx val="5"/>
            <c:marker>
              <c:symbol val="none"/>
            </c:marker>
            <c:bubble3D val="0"/>
            <c:spPr>
              <a:ln w="57150" cap="rnd">
                <a:solidFill>
                  <a:schemeClr val="accent1"/>
                </a:solidFill>
                <a:prstDash val="solid"/>
                <a:round/>
              </a:ln>
              <a:effectLst/>
            </c:spPr>
            <c:extLst>
              <c:ext xmlns:c16="http://schemas.microsoft.com/office/drawing/2014/chart" uri="{C3380CC4-5D6E-409C-BE32-E72D297353CC}">
                <c16:uniqueId val="{00000005-1043-4EF2-B37E-2DB7805B4CC4}"/>
              </c:ext>
            </c:extLst>
          </c:dPt>
          <c:dPt>
            <c:idx val="6"/>
            <c:marker>
              <c:symbol val="none"/>
            </c:marker>
            <c:bubble3D val="0"/>
            <c:spPr>
              <a:ln w="57150" cap="rnd">
                <a:solidFill>
                  <a:schemeClr val="accent1"/>
                </a:solidFill>
                <a:prstDash val="solid"/>
                <a:round/>
              </a:ln>
              <a:effectLst/>
            </c:spPr>
            <c:extLst>
              <c:ext xmlns:c16="http://schemas.microsoft.com/office/drawing/2014/chart" uri="{C3380CC4-5D6E-409C-BE32-E72D297353CC}">
                <c16:uniqueId val="{00000001-CA28-4433-8D62-3DFBC9008FB6}"/>
              </c:ext>
            </c:extLst>
          </c:dPt>
          <c:dPt>
            <c:idx val="7"/>
            <c:marker>
              <c:symbol val="none"/>
            </c:marker>
            <c:bubble3D val="0"/>
            <c:spPr>
              <a:ln w="57150" cap="rnd">
                <a:solidFill>
                  <a:schemeClr val="accent1"/>
                </a:solidFill>
                <a:prstDash val="solid"/>
                <a:round/>
              </a:ln>
              <a:effectLst/>
            </c:spPr>
            <c:extLst>
              <c:ext xmlns:c16="http://schemas.microsoft.com/office/drawing/2014/chart" uri="{C3380CC4-5D6E-409C-BE32-E72D297353CC}">
                <c16:uniqueId val="{00000003-CA28-4433-8D62-3DFBC9008FB6}"/>
              </c:ext>
            </c:extLst>
          </c:dPt>
          <c:cat>
            <c:strRef>
              <c:f>Sheet1!$A$14:$A$22</c:f>
              <c:strCache>
                <c:ptCount val="9"/>
                <c:pt idx="0">
                  <c:v>第1週</c:v>
                </c:pt>
                <c:pt idx="1">
                  <c:v>第2週</c:v>
                </c:pt>
                <c:pt idx="2">
                  <c:v>第3週</c:v>
                </c:pt>
                <c:pt idx="3">
                  <c:v>第4週</c:v>
                </c:pt>
                <c:pt idx="4">
                  <c:v>第5週</c:v>
                </c:pt>
                <c:pt idx="5">
                  <c:v>第6週</c:v>
                </c:pt>
                <c:pt idx="6">
                  <c:v>第7週</c:v>
                </c:pt>
                <c:pt idx="7">
                  <c:v>第8週</c:v>
                </c:pt>
                <c:pt idx="8">
                  <c:v>第9週</c:v>
                </c:pt>
              </c:strCache>
            </c:strRef>
          </c:cat>
          <c:val>
            <c:numRef>
              <c:f>Sheet1!$B$14:$B$22</c:f>
              <c:numCache>
                <c:formatCode>General</c:formatCode>
                <c:ptCount val="9"/>
                <c:pt idx="0">
                  <c:v>2.36</c:v>
                </c:pt>
                <c:pt idx="1">
                  <c:v>3.14</c:v>
                </c:pt>
                <c:pt idx="2">
                  <c:v>5.7</c:v>
                </c:pt>
                <c:pt idx="3">
                  <c:v>5.95</c:v>
                </c:pt>
                <c:pt idx="4">
                  <c:v>6.99</c:v>
                </c:pt>
                <c:pt idx="5">
                  <c:v>7.57</c:v>
                </c:pt>
                <c:pt idx="6">
                  <c:v>11.11</c:v>
                </c:pt>
                <c:pt idx="7">
                  <c:v>10</c:v>
                </c:pt>
                <c:pt idx="8">
                  <c:v>11.37</c:v>
                </c:pt>
              </c:numCache>
            </c:numRef>
          </c:val>
          <c:smooth val="0"/>
          <c:extLst>
            <c:ext xmlns:c16="http://schemas.microsoft.com/office/drawing/2014/chart" uri="{C3380CC4-5D6E-409C-BE32-E72D297353CC}">
              <c16:uniqueId val="{0000000E-CA28-4433-8D62-3DFBC9008FB6}"/>
            </c:ext>
          </c:extLst>
        </c:ser>
        <c:ser>
          <c:idx val="1"/>
          <c:order val="1"/>
          <c:tx>
            <c:strRef>
              <c:f>Sheet1!$C$1</c:f>
              <c:strCache>
                <c:ptCount val="1"/>
                <c:pt idx="0">
                  <c:v>2018-19シーズン</c:v>
                </c:pt>
              </c:strCache>
            </c:strRef>
          </c:tx>
          <c:spPr>
            <a:ln w="38100" cap="rnd">
              <a:solidFill>
                <a:schemeClr val="accent2">
                  <a:alpha val="50000"/>
                </a:schemeClr>
              </a:solidFill>
              <a:round/>
            </a:ln>
            <a:effectLst/>
          </c:spPr>
          <c:marker>
            <c:symbol val="none"/>
          </c:marker>
          <c:cat>
            <c:strRef>
              <c:f>Sheet1!$A$14:$A$22</c:f>
              <c:strCache>
                <c:ptCount val="9"/>
                <c:pt idx="0">
                  <c:v>第1週</c:v>
                </c:pt>
                <c:pt idx="1">
                  <c:v>第2週</c:v>
                </c:pt>
                <c:pt idx="2">
                  <c:v>第3週</c:v>
                </c:pt>
                <c:pt idx="3">
                  <c:v>第4週</c:v>
                </c:pt>
                <c:pt idx="4">
                  <c:v>第5週</c:v>
                </c:pt>
                <c:pt idx="5">
                  <c:v>第6週</c:v>
                </c:pt>
                <c:pt idx="6">
                  <c:v>第7週</c:v>
                </c:pt>
                <c:pt idx="7">
                  <c:v>第8週</c:v>
                </c:pt>
                <c:pt idx="8">
                  <c:v>第9週</c:v>
                </c:pt>
              </c:strCache>
            </c:strRef>
          </c:cat>
          <c:val>
            <c:numRef>
              <c:f>Sheet1!$C$14:$C$22</c:f>
              <c:numCache>
                <c:formatCode>General</c:formatCode>
                <c:ptCount val="9"/>
                <c:pt idx="0">
                  <c:v>7.45</c:v>
                </c:pt>
                <c:pt idx="1">
                  <c:v>29.43</c:v>
                </c:pt>
                <c:pt idx="2">
                  <c:v>52.49</c:v>
                </c:pt>
                <c:pt idx="3">
                  <c:v>67</c:v>
                </c:pt>
                <c:pt idx="4">
                  <c:v>51.3</c:v>
                </c:pt>
                <c:pt idx="5">
                  <c:v>30.34</c:v>
                </c:pt>
                <c:pt idx="6">
                  <c:v>13.67</c:v>
                </c:pt>
                <c:pt idx="7">
                  <c:v>9.75</c:v>
                </c:pt>
                <c:pt idx="8">
                  <c:v>5.37</c:v>
                </c:pt>
              </c:numCache>
            </c:numRef>
          </c:val>
          <c:smooth val="0"/>
          <c:extLst>
            <c:ext xmlns:c16="http://schemas.microsoft.com/office/drawing/2014/chart" uri="{C3380CC4-5D6E-409C-BE32-E72D297353CC}">
              <c16:uniqueId val="{0000000F-CA28-4433-8D62-3DFBC9008FB6}"/>
            </c:ext>
          </c:extLst>
        </c:ser>
        <c:dLbls>
          <c:showLegendKey val="0"/>
          <c:showVal val="0"/>
          <c:showCatName val="0"/>
          <c:showSerName val="0"/>
          <c:showPercent val="0"/>
          <c:showBubbleSize val="0"/>
        </c:dLbls>
        <c:smooth val="0"/>
        <c:axId val="198543024"/>
        <c:axId val="198538104"/>
      </c:lineChart>
      <c:catAx>
        <c:axId val="1985430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lt"/>
                <a:ea typeface="+mn-ea"/>
                <a:cs typeface="+mn-cs"/>
              </a:defRPr>
            </a:pPr>
            <a:endParaRPr lang="ja-JP"/>
          </a:p>
        </c:txPr>
        <c:crossAx val="198538104"/>
        <c:crosses val="autoZero"/>
        <c:auto val="1"/>
        <c:lblAlgn val="ctr"/>
        <c:lblOffset val="100"/>
        <c:noMultiLvlLbl val="0"/>
      </c:catAx>
      <c:valAx>
        <c:axId val="198538104"/>
        <c:scaling>
          <c:orientation val="minMax"/>
          <c:max val="70"/>
        </c:scaling>
        <c:delete val="0"/>
        <c:axPos val="l"/>
        <c:title>
          <c:tx>
            <c:rich>
              <a:bodyPr rot="0" spcFirstLastPara="1" vertOverflow="ellipsis" vert="eaVert" wrap="square" anchor="ctr" anchorCtr="1"/>
              <a:lstStyle/>
              <a:p>
                <a:pPr>
                  <a:defRPr sz="1100" b="1" i="0" u="none" strike="noStrike" kern="1200" baseline="0">
                    <a:solidFill>
                      <a:schemeClr val="tx1">
                        <a:lumMod val="65000"/>
                        <a:lumOff val="35000"/>
                      </a:schemeClr>
                    </a:solidFill>
                    <a:latin typeface="+mn-ea"/>
                    <a:ea typeface="+mn-ea"/>
                    <a:cs typeface="+mn-cs"/>
                  </a:defRPr>
                </a:pPr>
                <a:r>
                  <a:rPr lang="en-US" altLang="ja-JP" sz="1100" b="1" dirty="0">
                    <a:latin typeface="+mn-ea"/>
                    <a:ea typeface="+mn-ea"/>
                  </a:rPr>
                  <a:t>(</a:t>
                </a:r>
                <a:r>
                  <a:rPr lang="ja-JP" altLang="en-US" sz="1100" b="1" dirty="0">
                    <a:latin typeface="+mn-ea"/>
                    <a:ea typeface="+mn-ea"/>
                  </a:rPr>
                  <a:t>人／定点</a:t>
                </a:r>
                <a:r>
                  <a:rPr lang="en-US" altLang="ja-JP" sz="1100" b="1" dirty="0">
                    <a:latin typeface="+mn-ea"/>
                    <a:ea typeface="+mn-ea"/>
                  </a:rPr>
                  <a:t>)</a:t>
                </a:r>
                <a:endParaRPr lang="ja-JP" altLang="en-US" sz="1100" b="1" dirty="0">
                  <a:latin typeface="+mn-ea"/>
                  <a:ea typeface="+mn-ea"/>
                </a:endParaRPr>
              </a:p>
            </c:rich>
          </c:tx>
          <c:layout>
            <c:manualLayout>
              <c:xMode val="edge"/>
              <c:yMode val="edge"/>
              <c:x val="0"/>
              <c:y val="0.14738903416549629"/>
            </c:manualLayout>
          </c:layout>
          <c:overlay val="0"/>
          <c:spPr>
            <a:noFill/>
            <a:ln>
              <a:noFill/>
            </a:ln>
            <a:effectLst/>
          </c:spPr>
          <c:txPr>
            <a:bodyPr rot="0" spcFirstLastPara="1" vertOverflow="ellipsis" vert="eaVert" wrap="square" anchor="ctr" anchorCtr="1"/>
            <a:lstStyle/>
            <a:p>
              <a:pPr>
                <a:defRPr sz="1100" b="1" i="0" u="none" strike="noStrike" kern="1200" baseline="0">
                  <a:solidFill>
                    <a:schemeClr val="tx1">
                      <a:lumMod val="65000"/>
                      <a:lumOff val="35000"/>
                    </a:schemeClr>
                  </a:solidFill>
                  <a:latin typeface="+mn-ea"/>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crossAx val="198543024"/>
        <c:crosses val="autoZero"/>
        <c:crossBetween val="between"/>
      </c:valAx>
      <c:spPr>
        <a:noFill/>
        <a:ln>
          <a:noFill/>
        </a:ln>
        <a:effectLst/>
      </c:spPr>
    </c:plotArea>
    <c:legend>
      <c:legendPos val="r"/>
      <c:layout>
        <c:manualLayout>
          <c:xMode val="edge"/>
          <c:yMode val="edge"/>
          <c:x val="0.11388608496305058"/>
          <c:y val="0.10937021123163367"/>
          <c:w val="0.31097328535881968"/>
          <c:h val="0.10592004446981762"/>
        </c:manualLayout>
      </c:layout>
      <c:overlay val="0"/>
      <c:spPr>
        <a:solidFill>
          <a:schemeClr val="accent4">
            <a:lumMod val="20000"/>
            <a:lumOff val="80000"/>
          </a:schemeClr>
        </a:solid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solidFill>
      <a:schemeClr val="bg1"/>
    </a:solidFill>
    <a:ln>
      <a:solidFill>
        <a:schemeClr val="tx1"/>
      </a:solidFill>
    </a:ln>
    <a:effectLst/>
  </c:spPr>
  <c:txPr>
    <a:bodyPr/>
    <a:lstStyle/>
    <a:p>
      <a:pPr>
        <a:defRPr/>
      </a:pPr>
      <a:endParaRPr lang="ja-JP"/>
    </a:p>
  </c:txPr>
  <c:externalData r:id="rId3">
    <c:autoUpdate val="0"/>
  </c:externalData>
  <c:userShapes r:id="rId4"/>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57130358705162E-2"/>
          <c:y val="0.37565460395860456"/>
          <c:w val="0.92685192475940503"/>
          <c:h val="0.53031136660554201"/>
        </c:manualLayout>
      </c:layout>
      <c:areaChart>
        <c:grouping val="standard"/>
        <c:varyColors val="0"/>
        <c:ser>
          <c:idx val="0"/>
          <c:order val="0"/>
          <c:tx>
            <c:strRef>
              <c:f>Sheet1!$B$1</c:f>
              <c:strCache>
                <c:ptCount val="1"/>
                <c:pt idx="0">
                  <c:v>7日間
累積
陽性数</c:v>
                </c:pt>
              </c:strCache>
            </c:strRef>
          </c:tx>
          <c:spPr>
            <a:solidFill>
              <a:schemeClr val="accent1"/>
            </a:solidFill>
            <a:ln>
              <a:solidFill>
                <a:srgbClr val="0070C0"/>
              </a:solidFill>
            </a:ln>
            <a:effectLst/>
          </c:spPr>
          <c:cat>
            <c:numRef>
              <c:f>Sheet1!$A$954:$A$1172</c:f>
              <c:numCache>
                <c:formatCode>m/d;@</c:formatCode>
                <c:ptCount val="219"/>
                <c:pt idx="0">
                  <c:v>44835</c:v>
                </c:pt>
                <c:pt idx="1">
                  <c:v>44836</c:v>
                </c:pt>
                <c:pt idx="2">
                  <c:v>44837</c:v>
                </c:pt>
                <c:pt idx="3">
                  <c:v>44838</c:v>
                </c:pt>
                <c:pt idx="4">
                  <c:v>44839</c:v>
                </c:pt>
                <c:pt idx="5">
                  <c:v>44840</c:v>
                </c:pt>
                <c:pt idx="6">
                  <c:v>44841</c:v>
                </c:pt>
                <c:pt idx="7">
                  <c:v>44842</c:v>
                </c:pt>
                <c:pt idx="8">
                  <c:v>44843</c:v>
                </c:pt>
                <c:pt idx="9">
                  <c:v>44844</c:v>
                </c:pt>
                <c:pt idx="10">
                  <c:v>44845</c:v>
                </c:pt>
                <c:pt idx="11">
                  <c:v>44846</c:v>
                </c:pt>
                <c:pt idx="12">
                  <c:v>44847</c:v>
                </c:pt>
                <c:pt idx="13">
                  <c:v>44848</c:v>
                </c:pt>
                <c:pt idx="14">
                  <c:v>44849</c:v>
                </c:pt>
                <c:pt idx="15">
                  <c:v>44850</c:v>
                </c:pt>
                <c:pt idx="16">
                  <c:v>44851</c:v>
                </c:pt>
                <c:pt idx="17">
                  <c:v>44852</c:v>
                </c:pt>
                <c:pt idx="18">
                  <c:v>44853</c:v>
                </c:pt>
                <c:pt idx="19">
                  <c:v>44854</c:v>
                </c:pt>
                <c:pt idx="20">
                  <c:v>44855</c:v>
                </c:pt>
                <c:pt idx="21">
                  <c:v>44856</c:v>
                </c:pt>
                <c:pt idx="22">
                  <c:v>44857</c:v>
                </c:pt>
                <c:pt idx="23">
                  <c:v>44858</c:v>
                </c:pt>
                <c:pt idx="24">
                  <c:v>44859</c:v>
                </c:pt>
                <c:pt idx="25">
                  <c:v>44860</c:v>
                </c:pt>
                <c:pt idx="26">
                  <c:v>44861</c:v>
                </c:pt>
                <c:pt idx="27">
                  <c:v>44862</c:v>
                </c:pt>
                <c:pt idx="28">
                  <c:v>44863</c:v>
                </c:pt>
                <c:pt idx="29">
                  <c:v>44864</c:v>
                </c:pt>
                <c:pt idx="30">
                  <c:v>44865</c:v>
                </c:pt>
                <c:pt idx="31">
                  <c:v>44866</c:v>
                </c:pt>
                <c:pt idx="32">
                  <c:v>44867</c:v>
                </c:pt>
                <c:pt idx="33">
                  <c:v>44868</c:v>
                </c:pt>
                <c:pt idx="34">
                  <c:v>44869</c:v>
                </c:pt>
                <c:pt idx="35">
                  <c:v>44870</c:v>
                </c:pt>
                <c:pt idx="36">
                  <c:v>44871</c:v>
                </c:pt>
                <c:pt idx="37">
                  <c:v>44872</c:v>
                </c:pt>
                <c:pt idx="38">
                  <c:v>44873</c:v>
                </c:pt>
                <c:pt idx="39">
                  <c:v>44874</c:v>
                </c:pt>
                <c:pt idx="40">
                  <c:v>44875</c:v>
                </c:pt>
                <c:pt idx="41">
                  <c:v>44876</c:v>
                </c:pt>
                <c:pt idx="42">
                  <c:v>44877</c:v>
                </c:pt>
                <c:pt idx="43">
                  <c:v>44878</c:v>
                </c:pt>
                <c:pt idx="44">
                  <c:v>44879</c:v>
                </c:pt>
                <c:pt idx="45">
                  <c:v>44880</c:v>
                </c:pt>
                <c:pt idx="46">
                  <c:v>44881</c:v>
                </c:pt>
                <c:pt idx="47">
                  <c:v>44882</c:v>
                </c:pt>
                <c:pt idx="48">
                  <c:v>44883</c:v>
                </c:pt>
                <c:pt idx="49">
                  <c:v>44884</c:v>
                </c:pt>
                <c:pt idx="50">
                  <c:v>44885</c:v>
                </c:pt>
                <c:pt idx="51">
                  <c:v>44886</c:v>
                </c:pt>
                <c:pt idx="52">
                  <c:v>44887</c:v>
                </c:pt>
                <c:pt idx="53">
                  <c:v>44888</c:v>
                </c:pt>
                <c:pt idx="54">
                  <c:v>44889</c:v>
                </c:pt>
                <c:pt idx="55">
                  <c:v>44890</c:v>
                </c:pt>
                <c:pt idx="56">
                  <c:v>44891</c:v>
                </c:pt>
                <c:pt idx="57">
                  <c:v>44892</c:v>
                </c:pt>
                <c:pt idx="58">
                  <c:v>44893</c:v>
                </c:pt>
                <c:pt idx="59">
                  <c:v>44894</c:v>
                </c:pt>
                <c:pt idx="60">
                  <c:v>44895</c:v>
                </c:pt>
                <c:pt idx="61">
                  <c:v>44896</c:v>
                </c:pt>
                <c:pt idx="62">
                  <c:v>44897</c:v>
                </c:pt>
                <c:pt idx="63">
                  <c:v>44898</c:v>
                </c:pt>
                <c:pt idx="64">
                  <c:v>44899</c:v>
                </c:pt>
                <c:pt idx="65">
                  <c:v>44900</c:v>
                </c:pt>
                <c:pt idx="66">
                  <c:v>44901</c:v>
                </c:pt>
                <c:pt idx="67">
                  <c:v>44902</c:v>
                </c:pt>
                <c:pt idx="68">
                  <c:v>44903</c:v>
                </c:pt>
                <c:pt idx="69">
                  <c:v>44904</c:v>
                </c:pt>
                <c:pt idx="70">
                  <c:v>44905</c:v>
                </c:pt>
                <c:pt idx="71">
                  <c:v>44906</c:v>
                </c:pt>
                <c:pt idx="72">
                  <c:v>44907</c:v>
                </c:pt>
                <c:pt idx="73">
                  <c:v>44908</c:v>
                </c:pt>
                <c:pt idx="74">
                  <c:v>44909</c:v>
                </c:pt>
                <c:pt idx="75">
                  <c:v>44910</c:v>
                </c:pt>
                <c:pt idx="76">
                  <c:v>44911</c:v>
                </c:pt>
                <c:pt idx="77">
                  <c:v>44912</c:v>
                </c:pt>
                <c:pt idx="78">
                  <c:v>44913</c:v>
                </c:pt>
                <c:pt idx="79">
                  <c:v>44914</c:v>
                </c:pt>
                <c:pt idx="80">
                  <c:v>44915</c:v>
                </c:pt>
                <c:pt idx="81">
                  <c:v>44916</c:v>
                </c:pt>
                <c:pt idx="82">
                  <c:v>44917</c:v>
                </c:pt>
                <c:pt idx="83">
                  <c:v>44918</c:v>
                </c:pt>
                <c:pt idx="84">
                  <c:v>44919</c:v>
                </c:pt>
                <c:pt idx="85">
                  <c:v>44920</c:v>
                </c:pt>
                <c:pt idx="86">
                  <c:v>44921</c:v>
                </c:pt>
                <c:pt idx="87">
                  <c:v>44922</c:v>
                </c:pt>
                <c:pt idx="88">
                  <c:v>44923</c:v>
                </c:pt>
                <c:pt idx="89">
                  <c:v>44924</c:v>
                </c:pt>
                <c:pt idx="90">
                  <c:v>44925</c:v>
                </c:pt>
                <c:pt idx="91">
                  <c:v>44926</c:v>
                </c:pt>
                <c:pt idx="92">
                  <c:v>44927</c:v>
                </c:pt>
                <c:pt idx="93">
                  <c:v>44928</c:v>
                </c:pt>
                <c:pt idx="94">
                  <c:v>44929</c:v>
                </c:pt>
                <c:pt idx="95">
                  <c:v>44930</c:v>
                </c:pt>
                <c:pt idx="96">
                  <c:v>44931</c:v>
                </c:pt>
                <c:pt idx="97">
                  <c:v>44932</c:v>
                </c:pt>
                <c:pt idx="98">
                  <c:v>44933</c:v>
                </c:pt>
                <c:pt idx="99">
                  <c:v>44934</c:v>
                </c:pt>
                <c:pt idx="100">
                  <c:v>44935</c:v>
                </c:pt>
                <c:pt idx="101">
                  <c:v>44936</c:v>
                </c:pt>
                <c:pt idx="102">
                  <c:v>44937</c:v>
                </c:pt>
                <c:pt idx="103">
                  <c:v>44938</c:v>
                </c:pt>
                <c:pt idx="104">
                  <c:v>44939</c:v>
                </c:pt>
                <c:pt idx="105">
                  <c:v>44940</c:v>
                </c:pt>
                <c:pt idx="106">
                  <c:v>44941</c:v>
                </c:pt>
                <c:pt idx="107">
                  <c:v>44942</c:v>
                </c:pt>
                <c:pt idx="108">
                  <c:v>44943</c:v>
                </c:pt>
                <c:pt idx="109">
                  <c:v>44944</c:v>
                </c:pt>
                <c:pt idx="110">
                  <c:v>44945</c:v>
                </c:pt>
                <c:pt idx="111">
                  <c:v>44946</c:v>
                </c:pt>
                <c:pt idx="112">
                  <c:v>44947</c:v>
                </c:pt>
                <c:pt idx="113">
                  <c:v>44948</c:v>
                </c:pt>
                <c:pt idx="114">
                  <c:v>44949</c:v>
                </c:pt>
                <c:pt idx="115">
                  <c:v>44950</c:v>
                </c:pt>
                <c:pt idx="116">
                  <c:v>44951</c:v>
                </c:pt>
                <c:pt idx="117">
                  <c:v>44952</c:v>
                </c:pt>
                <c:pt idx="118">
                  <c:v>44953</c:v>
                </c:pt>
                <c:pt idx="119">
                  <c:v>44954</c:v>
                </c:pt>
                <c:pt idx="120">
                  <c:v>44955</c:v>
                </c:pt>
                <c:pt idx="121">
                  <c:v>44956</c:v>
                </c:pt>
                <c:pt idx="122">
                  <c:v>44957</c:v>
                </c:pt>
                <c:pt idx="123">
                  <c:v>44958</c:v>
                </c:pt>
                <c:pt idx="124">
                  <c:v>44959</c:v>
                </c:pt>
                <c:pt idx="125">
                  <c:v>44960</c:v>
                </c:pt>
                <c:pt idx="126">
                  <c:v>44961</c:v>
                </c:pt>
                <c:pt idx="127">
                  <c:v>44962</c:v>
                </c:pt>
                <c:pt idx="128">
                  <c:v>44963</c:v>
                </c:pt>
                <c:pt idx="129">
                  <c:v>44964</c:v>
                </c:pt>
                <c:pt idx="130">
                  <c:v>44965</c:v>
                </c:pt>
                <c:pt idx="131">
                  <c:v>44966</c:v>
                </c:pt>
                <c:pt idx="132">
                  <c:v>44967</c:v>
                </c:pt>
                <c:pt idx="133">
                  <c:v>44968</c:v>
                </c:pt>
                <c:pt idx="134">
                  <c:v>44969</c:v>
                </c:pt>
                <c:pt idx="135">
                  <c:v>44970</c:v>
                </c:pt>
                <c:pt idx="136">
                  <c:v>44971</c:v>
                </c:pt>
                <c:pt idx="137">
                  <c:v>44972</c:v>
                </c:pt>
                <c:pt idx="138">
                  <c:v>44973</c:v>
                </c:pt>
                <c:pt idx="139">
                  <c:v>44974</c:v>
                </c:pt>
                <c:pt idx="140">
                  <c:v>44975</c:v>
                </c:pt>
                <c:pt idx="141">
                  <c:v>44976</c:v>
                </c:pt>
                <c:pt idx="142">
                  <c:v>44977</c:v>
                </c:pt>
                <c:pt idx="143">
                  <c:v>44978</c:v>
                </c:pt>
                <c:pt idx="144">
                  <c:v>44979</c:v>
                </c:pt>
                <c:pt idx="145">
                  <c:v>44980</c:v>
                </c:pt>
                <c:pt idx="146">
                  <c:v>44981</c:v>
                </c:pt>
                <c:pt idx="147">
                  <c:v>44982</c:v>
                </c:pt>
                <c:pt idx="148">
                  <c:v>44983</c:v>
                </c:pt>
                <c:pt idx="149">
                  <c:v>44984</c:v>
                </c:pt>
                <c:pt idx="150">
                  <c:v>44985</c:v>
                </c:pt>
                <c:pt idx="151">
                  <c:v>44986</c:v>
                </c:pt>
                <c:pt idx="152">
                  <c:v>44987</c:v>
                </c:pt>
                <c:pt idx="153">
                  <c:v>44988</c:v>
                </c:pt>
                <c:pt idx="154">
                  <c:v>44989</c:v>
                </c:pt>
                <c:pt idx="155">
                  <c:v>44990</c:v>
                </c:pt>
                <c:pt idx="156">
                  <c:v>44991</c:v>
                </c:pt>
                <c:pt idx="157">
                  <c:v>44992</c:v>
                </c:pt>
                <c:pt idx="158">
                  <c:v>44993</c:v>
                </c:pt>
                <c:pt idx="159">
                  <c:v>44994</c:v>
                </c:pt>
                <c:pt idx="160">
                  <c:v>44995</c:v>
                </c:pt>
                <c:pt idx="161">
                  <c:v>44996</c:v>
                </c:pt>
                <c:pt idx="162">
                  <c:v>44997</c:v>
                </c:pt>
                <c:pt idx="163">
                  <c:v>44998</c:v>
                </c:pt>
                <c:pt idx="164">
                  <c:v>44999</c:v>
                </c:pt>
                <c:pt idx="165">
                  <c:v>45000</c:v>
                </c:pt>
                <c:pt idx="166">
                  <c:v>45001</c:v>
                </c:pt>
                <c:pt idx="167">
                  <c:v>45002</c:v>
                </c:pt>
                <c:pt idx="168">
                  <c:v>45003</c:v>
                </c:pt>
                <c:pt idx="169">
                  <c:v>45004</c:v>
                </c:pt>
                <c:pt idx="170">
                  <c:v>45005</c:v>
                </c:pt>
                <c:pt idx="171">
                  <c:v>45006</c:v>
                </c:pt>
                <c:pt idx="172">
                  <c:v>45007</c:v>
                </c:pt>
                <c:pt idx="173">
                  <c:v>45008</c:v>
                </c:pt>
                <c:pt idx="174">
                  <c:v>45009</c:v>
                </c:pt>
                <c:pt idx="175">
                  <c:v>45010</c:v>
                </c:pt>
                <c:pt idx="176">
                  <c:v>45011</c:v>
                </c:pt>
                <c:pt idx="177">
                  <c:v>45012</c:v>
                </c:pt>
                <c:pt idx="178">
                  <c:v>45013</c:v>
                </c:pt>
                <c:pt idx="179">
                  <c:v>45014</c:v>
                </c:pt>
                <c:pt idx="180">
                  <c:v>45015</c:v>
                </c:pt>
                <c:pt idx="181">
                  <c:v>45016</c:v>
                </c:pt>
                <c:pt idx="182">
                  <c:v>45017</c:v>
                </c:pt>
                <c:pt idx="183">
                  <c:v>45018</c:v>
                </c:pt>
                <c:pt idx="184">
                  <c:v>45019</c:v>
                </c:pt>
                <c:pt idx="185">
                  <c:v>45020</c:v>
                </c:pt>
                <c:pt idx="186">
                  <c:v>45021</c:v>
                </c:pt>
                <c:pt idx="187">
                  <c:v>45022</c:v>
                </c:pt>
                <c:pt idx="188">
                  <c:v>45023</c:v>
                </c:pt>
                <c:pt idx="189">
                  <c:v>45024</c:v>
                </c:pt>
                <c:pt idx="190">
                  <c:v>45025</c:v>
                </c:pt>
                <c:pt idx="191">
                  <c:v>45026</c:v>
                </c:pt>
                <c:pt idx="192">
                  <c:v>45027</c:v>
                </c:pt>
                <c:pt idx="193">
                  <c:v>45028</c:v>
                </c:pt>
                <c:pt idx="194">
                  <c:v>45029</c:v>
                </c:pt>
                <c:pt idx="195">
                  <c:v>45030</c:v>
                </c:pt>
                <c:pt idx="196">
                  <c:v>45031</c:v>
                </c:pt>
                <c:pt idx="197">
                  <c:v>45032</c:v>
                </c:pt>
                <c:pt idx="198">
                  <c:v>45033</c:v>
                </c:pt>
                <c:pt idx="199">
                  <c:v>45034</c:v>
                </c:pt>
                <c:pt idx="200">
                  <c:v>45035</c:v>
                </c:pt>
                <c:pt idx="201">
                  <c:v>45036</c:v>
                </c:pt>
                <c:pt idx="202">
                  <c:v>45037</c:v>
                </c:pt>
                <c:pt idx="203">
                  <c:v>45038</c:v>
                </c:pt>
                <c:pt idx="204">
                  <c:v>45039</c:v>
                </c:pt>
                <c:pt idx="205">
                  <c:v>45040</c:v>
                </c:pt>
                <c:pt idx="206">
                  <c:v>45041</c:v>
                </c:pt>
                <c:pt idx="207">
                  <c:v>45042</c:v>
                </c:pt>
                <c:pt idx="208">
                  <c:v>45043</c:v>
                </c:pt>
                <c:pt idx="209">
                  <c:v>45044</c:v>
                </c:pt>
                <c:pt idx="210">
                  <c:v>45045</c:v>
                </c:pt>
                <c:pt idx="211">
                  <c:v>45046</c:v>
                </c:pt>
                <c:pt idx="212">
                  <c:v>45047</c:v>
                </c:pt>
                <c:pt idx="213">
                  <c:v>45048</c:v>
                </c:pt>
                <c:pt idx="214">
                  <c:v>45049</c:v>
                </c:pt>
                <c:pt idx="215">
                  <c:v>45050</c:v>
                </c:pt>
                <c:pt idx="216">
                  <c:v>45051</c:v>
                </c:pt>
                <c:pt idx="217">
                  <c:v>45052</c:v>
                </c:pt>
                <c:pt idx="218">
                  <c:v>45053</c:v>
                </c:pt>
              </c:numCache>
            </c:numRef>
          </c:cat>
          <c:val>
            <c:numRef>
              <c:f>Sheet1!$B$954:$B$1172</c:f>
              <c:numCache>
                <c:formatCode>0_);[Red]\(0\)</c:formatCode>
                <c:ptCount val="219"/>
                <c:pt idx="0">
                  <c:v>3513</c:v>
                </c:pt>
                <c:pt idx="1">
                  <c:v>3487</c:v>
                </c:pt>
                <c:pt idx="2">
                  <c:v>3648</c:v>
                </c:pt>
                <c:pt idx="3">
                  <c:v>3570</c:v>
                </c:pt>
                <c:pt idx="4">
                  <c:v>3395</c:v>
                </c:pt>
                <c:pt idx="5">
                  <c:v>3238</c:v>
                </c:pt>
                <c:pt idx="6">
                  <c:v>3188</c:v>
                </c:pt>
                <c:pt idx="7">
                  <c:v>3049</c:v>
                </c:pt>
                <c:pt idx="8">
                  <c:v>2994</c:v>
                </c:pt>
                <c:pt idx="9">
                  <c:v>3000</c:v>
                </c:pt>
                <c:pt idx="10">
                  <c:v>2505</c:v>
                </c:pt>
                <c:pt idx="11">
                  <c:v>2712</c:v>
                </c:pt>
                <c:pt idx="12">
                  <c:v>2892</c:v>
                </c:pt>
                <c:pt idx="13">
                  <c:v>2966</c:v>
                </c:pt>
                <c:pt idx="14">
                  <c:v>3079</c:v>
                </c:pt>
                <c:pt idx="15">
                  <c:v>3201</c:v>
                </c:pt>
                <c:pt idx="16">
                  <c:v>3216</c:v>
                </c:pt>
                <c:pt idx="17">
                  <c:v>3776</c:v>
                </c:pt>
                <c:pt idx="18">
                  <c:v>3631</c:v>
                </c:pt>
                <c:pt idx="19">
                  <c:v>3451</c:v>
                </c:pt>
                <c:pt idx="20">
                  <c:v>3426</c:v>
                </c:pt>
                <c:pt idx="21">
                  <c:v>3389</c:v>
                </c:pt>
                <c:pt idx="22">
                  <c:v>3407</c:v>
                </c:pt>
                <c:pt idx="23">
                  <c:v>3453</c:v>
                </c:pt>
                <c:pt idx="24">
                  <c:v>3413</c:v>
                </c:pt>
                <c:pt idx="25">
                  <c:v>3462</c:v>
                </c:pt>
                <c:pt idx="26">
                  <c:v>3557</c:v>
                </c:pt>
                <c:pt idx="27">
                  <c:v>3690</c:v>
                </c:pt>
                <c:pt idx="28">
                  <c:v>3995</c:v>
                </c:pt>
                <c:pt idx="29">
                  <c:v>4234</c:v>
                </c:pt>
                <c:pt idx="30">
                  <c:v>4321</c:v>
                </c:pt>
                <c:pt idx="31">
                  <c:v>4795</c:v>
                </c:pt>
                <c:pt idx="32">
                  <c:v>5284</c:v>
                </c:pt>
                <c:pt idx="33">
                  <c:v>5812</c:v>
                </c:pt>
                <c:pt idx="34">
                  <c:v>5640</c:v>
                </c:pt>
                <c:pt idx="35">
                  <c:v>6231</c:v>
                </c:pt>
                <c:pt idx="36">
                  <c:v>6542</c:v>
                </c:pt>
                <c:pt idx="37">
                  <c:v>6741</c:v>
                </c:pt>
                <c:pt idx="38">
                  <c:v>6973</c:v>
                </c:pt>
                <c:pt idx="39">
                  <c:v>7116</c:v>
                </c:pt>
                <c:pt idx="40">
                  <c:v>7437</c:v>
                </c:pt>
                <c:pt idx="41">
                  <c:v>8096</c:v>
                </c:pt>
                <c:pt idx="42">
                  <c:v>8199</c:v>
                </c:pt>
                <c:pt idx="43">
                  <c:v>8379</c:v>
                </c:pt>
                <c:pt idx="44">
                  <c:v>8455</c:v>
                </c:pt>
                <c:pt idx="45">
                  <c:v>8893</c:v>
                </c:pt>
                <c:pt idx="46">
                  <c:v>9414</c:v>
                </c:pt>
                <c:pt idx="47">
                  <c:v>9580</c:v>
                </c:pt>
                <c:pt idx="48">
                  <c:v>9885</c:v>
                </c:pt>
                <c:pt idx="49">
                  <c:v>10100</c:v>
                </c:pt>
                <c:pt idx="50">
                  <c:v>10449</c:v>
                </c:pt>
                <c:pt idx="51">
                  <c:v>10594</c:v>
                </c:pt>
                <c:pt idx="52">
                  <c:v>11196</c:v>
                </c:pt>
                <c:pt idx="53">
                  <c:v>12078</c:v>
                </c:pt>
                <c:pt idx="54">
                  <c:v>11354</c:v>
                </c:pt>
                <c:pt idx="55">
                  <c:v>12151</c:v>
                </c:pt>
                <c:pt idx="56">
                  <c:v>12849</c:v>
                </c:pt>
                <c:pt idx="57">
                  <c:v>13173</c:v>
                </c:pt>
                <c:pt idx="58">
                  <c:v>13321</c:v>
                </c:pt>
                <c:pt idx="59">
                  <c:v>13480</c:v>
                </c:pt>
                <c:pt idx="60">
                  <c:v>13304</c:v>
                </c:pt>
                <c:pt idx="61">
                  <c:v>14561</c:v>
                </c:pt>
                <c:pt idx="62">
                  <c:v>14461</c:v>
                </c:pt>
                <c:pt idx="63">
                  <c:v>14296</c:v>
                </c:pt>
                <c:pt idx="64">
                  <c:v>14065</c:v>
                </c:pt>
                <c:pt idx="65">
                  <c:v>13950</c:v>
                </c:pt>
                <c:pt idx="66">
                  <c:v>14113</c:v>
                </c:pt>
                <c:pt idx="67">
                  <c:v>14259</c:v>
                </c:pt>
                <c:pt idx="68">
                  <c:v>14452</c:v>
                </c:pt>
                <c:pt idx="69">
                  <c:v>14513</c:v>
                </c:pt>
                <c:pt idx="70">
                  <c:v>14819</c:v>
                </c:pt>
                <c:pt idx="71">
                  <c:v>15436</c:v>
                </c:pt>
                <c:pt idx="72">
                  <c:v>15597</c:v>
                </c:pt>
                <c:pt idx="73">
                  <c:v>16150</c:v>
                </c:pt>
                <c:pt idx="74">
                  <c:v>16767</c:v>
                </c:pt>
                <c:pt idx="75">
                  <c:v>17370</c:v>
                </c:pt>
                <c:pt idx="76">
                  <c:v>17683</c:v>
                </c:pt>
                <c:pt idx="77">
                  <c:v>18051</c:v>
                </c:pt>
                <c:pt idx="78">
                  <c:v>18077</c:v>
                </c:pt>
                <c:pt idx="79">
                  <c:v>18301</c:v>
                </c:pt>
                <c:pt idx="80">
                  <c:v>18283</c:v>
                </c:pt>
                <c:pt idx="81">
                  <c:v>17994</c:v>
                </c:pt>
                <c:pt idx="82">
                  <c:v>17860</c:v>
                </c:pt>
                <c:pt idx="83">
                  <c:v>17938</c:v>
                </c:pt>
                <c:pt idx="84">
                  <c:v>17648</c:v>
                </c:pt>
                <c:pt idx="85">
                  <c:v>17541</c:v>
                </c:pt>
                <c:pt idx="86">
                  <c:v>17315</c:v>
                </c:pt>
                <c:pt idx="87">
                  <c:v>17132</c:v>
                </c:pt>
                <c:pt idx="88">
                  <c:v>17176</c:v>
                </c:pt>
                <c:pt idx="89">
                  <c:v>16980</c:v>
                </c:pt>
                <c:pt idx="90">
                  <c:v>16560</c:v>
                </c:pt>
                <c:pt idx="91">
                  <c:v>15537</c:v>
                </c:pt>
                <c:pt idx="92">
                  <c:v>14442</c:v>
                </c:pt>
                <c:pt idx="93">
                  <c:v>14607</c:v>
                </c:pt>
                <c:pt idx="94">
                  <c:v>12837</c:v>
                </c:pt>
                <c:pt idx="95">
                  <c:v>11298</c:v>
                </c:pt>
                <c:pt idx="96">
                  <c:v>12054</c:v>
                </c:pt>
                <c:pt idx="97">
                  <c:v>13233</c:v>
                </c:pt>
                <c:pt idx="98">
                  <c:v>14927</c:v>
                </c:pt>
                <c:pt idx="99">
                  <c:v>16439</c:v>
                </c:pt>
                <c:pt idx="100">
                  <c:v>16653</c:v>
                </c:pt>
                <c:pt idx="101">
                  <c:v>16347</c:v>
                </c:pt>
                <c:pt idx="102">
                  <c:v>18041</c:v>
                </c:pt>
                <c:pt idx="103">
                  <c:v>17307</c:v>
                </c:pt>
                <c:pt idx="104">
                  <c:v>16019</c:v>
                </c:pt>
                <c:pt idx="105">
                  <c:v>14697</c:v>
                </c:pt>
                <c:pt idx="106">
                  <c:v>13726</c:v>
                </c:pt>
                <c:pt idx="107">
                  <c:v>13079</c:v>
                </c:pt>
                <c:pt idx="108">
                  <c:v>14187</c:v>
                </c:pt>
                <c:pt idx="109">
                  <c:v>12796</c:v>
                </c:pt>
                <c:pt idx="110">
                  <c:v>11571</c:v>
                </c:pt>
                <c:pt idx="111">
                  <c:v>10893</c:v>
                </c:pt>
                <c:pt idx="112">
                  <c:v>10218</c:v>
                </c:pt>
                <c:pt idx="113">
                  <c:v>9747</c:v>
                </c:pt>
                <c:pt idx="114">
                  <c:v>9652</c:v>
                </c:pt>
                <c:pt idx="115">
                  <c:v>8938</c:v>
                </c:pt>
                <c:pt idx="116">
                  <c:v>8509</c:v>
                </c:pt>
                <c:pt idx="117">
                  <c:v>8144</c:v>
                </c:pt>
                <c:pt idx="118">
                  <c:v>7713</c:v>
                </c:pt>
                <c:pt idx="119">
                  <c:v>7434</c:v>
                </c:pt>
                <c:pt idx="120">
                  <c:v>7063</c:v>
                </c:pt>
                <c:pt idx="121">
                  <c:v>6897</c:v>
                </c:pt>
                <c:pt idx="122">
                  <c:v>6602</c:v>
                </c:pt>
                <c:pt idx="123">
                  <c:v>6276</c:v>
                </c:pt>
                <c:pt idx="124">
                  <c:v>6168</c:v>
                </c:pt>
                <c:pt idx="125">
                  <c:v>5935</c:v>
                </c:pt>
                <c:pt idx="126">
                  <c:v>5644</c:v>
                </c:pt>
                <c:pt idx="127">
                  <c:v>5404</c:v>
                </c:pt>
                <c:pt idx="128">
                  <c:v>5300</c:v>
                </c:pt>
                <c:pt idx="129">
                  <c:v>5112</c:v>
                </c:pt>
                <c:pt idx="130">
                  <c:v>4840</c:v>
                </c:pt>
                <c:pt idx="131">
                  <c:v>4554</c:v>
                </c:pt>
                <c:pt idx="132">
                  <c:v>4367</c:v>
                </c:pt>
                <c:pt idx="133">
                  <c:v>4151</c:v>
                </c:pt>
                <c:pt idx="134">
                  <c:v>3792</c:v>
                </c:pt>
                <c:pt idx="135">
                  <c:v>3706</c:v>
                </c:pt>
                <c:pt idx="136">
                  <c:v>3347</c:v>
                </c:pt>
                <c:pt idx="137">
                  <c:v>3047</c:v>
                </c:pt>
                <c:pt idx="138">
                  <c:v>2819</c:v>
                </c:pt>
                <c:pt idx="139">
                  <c:v>2644</c:v>
                </c:pt>
                <c:pt idx="140">
                  <c:v>2441</c:v>
                </c:pt>
                <c:pt idx="141">
                  <c:v>2551</c:v>
                </c:pt>
                <c:pt idx="142">
                  <c:v>2459</c:v>
                </c:pt>
                <c:pt idx="143">
                  <c:v>2219</c:v>
                </c:pt>
                <c:pt idx="144">
                  <c:v>2067</c:v>
                </c:pt>
                <c:pt idx="145">
                  <c:v>1964</c:v>
                </c:pt>
                <c:pt idx="146">
                  <c:v>1764</c:v>
                </c:pt>
                <c:pt idx="147">
                  <c:v>1794</c:v>
                </c:pt>
                <c:pt idx="148">
                  <c:v>1730</c:v>
                </c:pt>
                <c:pt idx="149">
                  <c:v>1705</c:v>
                </c:pt>
                <c:pt idx="150">
                  <c:v>1691</c:v>
                </c:pt>
                <c:pt idx="151" formatCode="General">
                  <c:v>1619</c:v>
                </c:pt>
                <c:pt idx="152" formatCode="General">
                  <c:v>1548</c:v>
                </c:pt>
                <c:pt idx="153" formatCode="General">
                  <c:v>1632</c:v>
                </c:pt>
                <c:pt idx="154" formatCode="General">
                  <c:v>1504</c:v>
                </c:pt>
                <c:pt idx="155" formatCode="General">
                  <c:v>1456</c:v>
                </c:pt>
                <c:pt idx="156" formatCode="General">
                  <c:v>1455</c:v>
                </c:pt>
                <c:pt idx="157" formatCode="General">
                  <c:v>1367</c:v>
                </c:pt>
                <c:pt idx="158" formatCode="General">
                  <c:v>1357</c:v>
                </c:pt>
                <c:pt idx="159" formatCode="General">
                  <c:v>1353</c:v>
                </c:pt>
                <c:pt idx="160" formatCode="General">
                  <c:v>1334</c:v>
                </c:pt>
                <c:pt idx="161" formatCode="General">
                  <c:v>1310</c:v>
                </c:pt>
                <c:pt idx="162" formatCode="General">
                  <c:v>1255</c:v>
                </c:pt>
                <c:pt idx="163" formatCode="General">
                  <c:v>1223</c:v>
                </c:pt>
                <c:pt idx="164" formatCode="General">
                  <c:v>1183</c:v>
                </c:pt>
                <c:pt idx="165" formatCode="General">
                  <c:v>1100</c:v>
                </c:pt>
                <c:pt idx="166" formatCode="General">
                  <c:v>1061</c:v>
                </c:pt>
                <c:pt idx="167" formatCode="General">
                  <c:v>1010</c:v>
                </c:pt>
                <c:pt idx="168" formatCode="General">
                  <c:v>951</c:v>
                </c:pt>
                <c:pt idx="169" formatCode="General">
                  <c:v>942</c:v>
                </c:pt>
                <c:pt idx="170" formatCode="General">
                  <c:v>919</c:v>
                </c:pt>
                <c:pt idx="171" formatCode="General">
                  <c:v>879</c:v>
                </c:pt>
                <c:pt idx="172" formatCode="General">
                  <c:v>805</c:v>
                </c:pt>
                <c:pt idx="173" formatCode="General">
                  <c:v>784</c:v>
                </c:pt>
                <c:pt idx="174" formatCode="General">
                  <c:v>807</c:v>
                </c:pt>
                <c:pt idx="175" formatCode="General">
                  <c:v>841</c:v>
                </c:pt>
                <c:pt idx="176" formatCode="General">
                  <c:v>813</c:v>
                </c:pt>
                <c:pt idx="177" formatCode="General">
                  <c:v>818</c:v>
                </c:pt>
                <c:pt idx="178" formatCode="General">
                  <c:v>786</c:v>
                </c:pt>
                <c:pt idx="179" formatCode="General">
                  <c:v>839</c:v>
                </c:pt>
                <c:pt idx="180" formatCode="General">
                  <c:v>804</c:v>
                </c:pt>
                <c:pt idx="181" formatCode="General">
                  <c:v>780</c:v>
                </c:pt>
                <c:pt idx="182" formatCode="General">
                  <c:v>776</c:v>
                </c:pt>
                <c:pt idx="183" formatCode="General">
                  <c:v>812</c:v>
                </c:pt>
                <c:pt idx="184" formatCode="General">
                  <c:v>825</c:v>
                </c:pt>
                <c:pt idx="185" formatCode="General">
                  <c:v>867</c:v>
                </c:pt>
                <c:pt idx="186" formatCode="General">
                  <c:v>902</c:v>
                </c:pt>
                <c:pt idx="187" formatCode="General">
                  <c:v>910</c:v>
                </c:pt>
                <c:pt idx="188" formatCode="General">
                  <c:v>933</c:v>
                </c:pt>
                <c:pt idx="189" formatCode="General">
                  <c:v>933</c:v>
                </c:pt>
                <c:pt idx="190" formatCode="General">
                  <c:v>914</c:v>
                </c:pt>
                <c:pt idx="191" formatCode="General">
                  <c:v>906</c:v>
                </c:pt>
                <c:pt idx="192" formatCode="General">
                  <c:v>918</c:v>
                </c:pt>
                <c:pt idx="193" formatCode="General">
                  <c:v>859</c:v>
                </c:pt>
                <c:pt idx="194" formatCode="General">
                  <c:v>886</c:v>
                </c:pt>
                <c:pt idx="195" formatCode="General">
                  <c:v>857</c:v>
                </c:pt>
                <c:pt idx="196" formatCode="General">
                  <c:v>852</c:v>
                </c:pt>
                <c:pt idx="197" formatCode="General">
                  <c:v>870</c:v>
                </c:pt>
                <c:pt idx="198" formatCode="General">
                  <c:v>874</c:v>
                </c:pt>
                <c:pt idx="199" formatCode="General">
                  <c:v>892</c:v>
                </c:pt>
                <c:pt idx="200" formatCode="General">
                  <c:v>961</c:v>
                </c:pt>
                <c:pt idx="201" formatCode="General">
                  <c:v>975</c:v>
                </c:pt>
                <c:pt idx="202" formatCode="General">
                  <c:v>995</c:v>
                </c:pt>
                <c:pt idx="203" formatCode="General">
                  <c:v>1027</c:v>
                </c:pt>
                <c:pt idx="204" formatCode="General">
                  <c:v>1021</c:v>
                </c:pt>
                <c:pt idx="205" formatCode="General">
                  <c:v>1021</c:v>
                </c:pt>
                <c:pt idx="206" formatCode="General">
                  <c:v>984</c:v>
                </c:pt>
                <c:pt idx="207" formatCode="General">
                  <c:v>980</c:v>
                </c:pt>
                <c:pt idx="208" formatCode="General">
                  <c:v>997</c:v>
                </c:pt>
                <c:pt idx="209" formatCode="General">
                  <c:v>1012</c:v>
                </c:pt>
                <c:pt idx="210" formatCode="General">
                  <c:v>1013</c:v>
                </c:pt>
                <c:pt idx="211" formatCode="General">
                  <c:v>978</c:v>
                </c:pt>
                <c:pt idx="212" formatCode="General">
                  <c:v>1026</c:v>
                </c:pt>
                <c:pt idx="213" formatCode="General">
                  <c:v>1165</c:v>
                </c:pt>
                <c:pt idx="214" formatCode="General">
                  <c:v>1261</c:v>
                </c:pt>
                <c:pt idx="215" formatCode="General">
                  <c:v>1162</c:v>
                </c:pt>
                <c:pt idx="216" formatCode="General">
                  <c:v>1107</c:v>
                </c:pt>
                <c:pt idx="217" formatCode="General">
                  <c:v>1036</c:v>
                </c:pt>
                <c:pt idx="218" formatCode="General">
                  <c:v>1224</c:v>
                </c:pt>
              </c:numCache>
            </c:numRef>
          </c:val>
          <c:extLst>
            <c:ext xmlns:c16="http://schemas.microsoft.com/office/drawing/2014/chart" uri="{C3380CC4-5D6E-409C-BE32-E72D297353CC}">
              <c16:uniqueId val="{00000000-F877-4C21-A678-89B6A286CFC4}"/>
            </c:ext>
          </c:extLst>
        </c:ser>
        <c:ser>
          <c:idx val="1"/>
          <c:order val="1"/>
          <c:tx>
            <c:strRef>
              <c:f>Sheet1!$C$1</c:f>
              <c:strCache>
                <c:ptCount val="1"/>
                <c:pt idx="0">
                  <c:v>経路不明
者数</c:v>
                </c:pt>
              </c:strCache>
            </c:strRef>
          </c:tx>
          <c:spPr>
            <a:solidFill>
              <a:schemeClr val="accent2"/>
            </a:solidFill>
            <a:ln>
              <a:noFill/>
            </a:ln>
            <a:effectLst/>
          </c:spPr>
          <c:cat>
            <c:numRef>
              <c:f>Sheet1!$A$954:$A$1172</c:f>
              <c:numCache>
                <c:formatCode>m/d;@</c:formatCode>
                <c:ptCount val="219"/>
                <c:pt idx="0">
                  <c:v>44835</c:v>
                </c:pt>
                <c:pt idx="1">
                  <c:v>44836</c:v>
                </c:pt>
                <c:pt idx="2">
                  <c:v>44837</c:v>
                </c:pt>
                <c:pt idx="3">
                  <c:v>44838</c:v>
                </c:pt>
                <c:pt idx="4">
                  <c:v>44839</c:v>
                </c:pt>
                <c:pt idx="5">
                  <c:v>44840</c:v>
                </c:pt>
                <c:pt idx="6">
                  <c:v>44841</c:v>
                </c:pt>
                <c:pt idx="7">
                  <c:v>44842</c:v>
                </c:pt>
                <c:pt idx="8">
                  <c:v>44843</c:v>
                </c:pt>
                <c:pt idx="9">
                  <c:v>44844</c:v>
                </c:pt>
                <c:pt idx="10">
                  <c:v>44845</c:v>
                </c:pt>
                <c:pt idx="11">
                  <c:v>44846</c:v>
                </c:pt>
                <c:pt idx="12">
                  <c:v>44847</c:v>
                </c:pt>
                <c:pt idx="13">
                  <c:v>44848</c:v>
                </c:pt>
                <c:pt idx="14">
                  <c:v>44849</c:v>
                </c:pt>
                <c:pt idx="15">
                  <c:v>44850</c:v>
                </c:pt>
                <c:pt idx="16">
                  <c:v>44851</c:v>
                </c:pt>
                <c:pt idx="17">
                  <c:v>44852</c:v>
                </c:pt>
                <c:pt idx="18">
                  <c:v>44853</c:v>
                </c:pt>
                <c:pt idx="19">
                  <c:v>44854</c:v>
                </c:pt>
                <c:pt idx="20">
                  <c:v>44855</c:v>
                </c:pt>
                <c:pt idx="21">
                  <c:v>44856</c:v>
                </c:pt>
                <c:pt idx="22">
                  <c:v>44857</c:v>
                </c:pt>
                <c:pt idx="23">
                  <c:v>44858</c:v>
                </c:pt>
                <c:pt idx="24">
                  <c:v>44859</c:v>
                </c:pt>
                <c:pt idx="25">
                  <c:v>44860</c:v>
                </c:pt>
                <c:pt idx="26">
                  <c:v>44861</c:v>
                </c:pt>
                <c:pt idx="27">
                  <c:v>44862</c:v>
                </c:pt>
                <c:pt idx="28">
                  <c:v>44863</c:v>
                </c:pt>
                <c:pt idx="29">
                  <c:v>44864</c:v>
                </c:pt>
                <c:pt idx="30">
                  <c:v>44865</c:v>
                </c:pt>
                <c:pt idx="31">
                  <c:v>44866</c:v>
                </c:pt>
                <c:pt idx="32">
                  <c:v>44867</c:v>
                </c:pt>
                <c:pt idx="33">
                  <c:v>44868</c:v>
                </c:pt>
                <c:pt idx="34">
                  <c:v>44869</c:v>
                </c:pt>
                <c:pt idx="35">
                  <c:v>44870</c:v>
                </c:pt>
                <c:pt idx="36">
                  <c:v>44871</c:v>
                </c:pt>
                <c:pt idx="37">
                  <c:v>44872</c:v>
                </c:pt>
                <c:pt idx="38">
                  <c:v>44873</c:v>
                </c:pt>
                <c:pt idx="39">
                  <c:v>44874</c:v>
                </c:pt>
                <c:pt idx="40">
                  <c:v>44875</c:v>
                </c:pt>
                <c:pt idx="41">
                  <c:v>44876</c:v>
                </c:pt>
                <c:pt idx="42">
                  <c:v>44877</c:v>
                </c:pt>
                <c:pt idx="43">
                  <c:v>44878</c:v>
                </c:pt>
                <c:pt idx="44">
                  <c:v>44879</c:v>
                </c:pt>
                <c:pt idx="45">
                  <c:v>44880</c:v>
                </c:pt>
                <c:pt idx="46">
                  <c:v>44881</c:v>
                </c:pt>
                <c:pt idx="47">
                  <c:v>44882</c:v>
                </c:pt>
                <c:pt idx="48">
                  <c:v>44883</c:v>
                </c:pt>
                <c:pt idx="49">
                  <c:v>44884</c:v>
                </c:pt>
                <c:pt idx="50">
                  <c:v>44885</c:v>
                </c:pt>
                <c:pt idx="51">
                  <c:v>44886</c:v>
                </c:pt>
                <c:pt idx="52">
                  <c:v>44887</c:v>
                </c:pt>
                <c:pt idx="53">
                  <c:v>44888</c:v>
                </c:pt>
                <c:pt idx="54">
                  <c:v>44889</c:v>
                </c:pt>
                <c:pt idx="55">
                  <c:v>44890</c:v>
                </c:pt>
                <c:pt idx="56">
                  <c:v>44891</c:v>
                </c:pt>
                <c:pt idx="57">
                  <c:v>44892</c:v>
                </c:pt>
                <c:pt idx="58">
                  <c:v>44893</c:v>
                </c:pt>
                <c:pt idx="59">
                  <c:v>44894</c:v>
                </c:pt>
                <c:pt idx="60">
                  <c:v>44895</c:v>
                </c:pt>
                <c:pt idx="61">
                  <c:v>44896</c:v>
                </c:pt>
                <c:pt idx="62">
                  <c:v>44897</c:v>
                </c:pt>
                <c:pt idx="63">
                  <c:v>44898</c:v>
                </c:pt>
                <c:pt idx="64">
                  <c:v>44899</c:v>
                </c:pt>
                <c:pt idx="65">
                  <c:v>44900</c:v>
                </c:pt>
                <c:pt idx="66">
                  <c:v>44901</c:v>
                </c:pt>
                <c:pt idx="67">
                  <c:v>44902</c:v>
                </c:pt>
                <c:pt idx="68">
                  <c:v>44903</c:v>
                </c:pt>
                <c:pt idx="69">
                  <c:v>44904</c:v>
                </c:pt>
                <c:pt idx="70">
                  <c:v>44905</c:v>
                </c:pt>
                <c:pt idx="71">
                  <c:v>44906</c:v>
                </c:pt>
                <c:pt idx="72">
                  <c:v>44907</c:v>
                </c:pt>
                <c:pt idx="73">
                  <c:v>44908</c:v>
                </c:pt>
                <c:pt idx="74">
                  <c:v>44909</c:v>
                </c:pt>
                <c:pt idx="75">
                  <c:v>44910</c:v>
                </c:pt>
                <c:pt idx="76">
                  <c:v>44911</c:v>
                </c:pt>
                <c:pt idx="77">
                  <c:v>44912</c:v>
                </c:pt>
                <c:pt idx="78">
                  <c:v>44913</c:v>
                </c:pt>
                <c:pt idx="79">
                  <c:v>44914</c:v>
                </c:pt>
                <c:pt idx="80">
                  <c:v>44915</c:v>
                </c:pt>
                <c:pt idx="81">
                  <c:v>44916</c:v>
                </c:pt>
                <c:pt idx="82">
                  <c:v>44917</c:v>
                </c:pt>
                <c:pt idx="83">
                  <c:v>44918</c:v>
                </c:pt>
                <c:pt idx="84">
                  <c:v>44919</c:v>
                </c:pt>
                <c:pt idx="85">
                  <c:v>44920</c:v>
                </c:pt>
                <c:pt idx="86">
                  <c:v>44921</c:v>
                </c:pt>
                <c:pt idx="87">
                  <c:v>44922</c:v>
                </c:pt>
                <c:pt idx="88">
                  <c:v>44923</c:v>
                </c:pt>
                <c:pt idx="89">
                  <c:v>44924</c:v>
                </c:pt>
                <c:pt idx="90">
                  <c:v>44925</c:v>
                </c:pt>
                <c:pt idx="91">
                  <c:v>44926</c:v>
                </c:pt>
                <c:pt idx="92">
                  <c:v>44927</c:v>
                </c:pt>
                <c:pt idx="93">
                  <c:v>44928</c:v>
                </c:pt>
                <c:pt idx="94">
                  <c:v>44929</c:v>
                </c:pt>
                <c:pt idx="95">
                  <c:v>44930</c:v>
                </c:pt>
                <c:pt idx="96">
                  <c:v>44931</c:v>
                </c:pt>
                <c:pt idx="97">
                  <c:v>44932</c:v>
                </c:pt>
                <c:pt idx="98">
                  <c:v>44933</c:v>
                </c:pt>
                <c:pt idx="99">
                  <c:v>44934</c:v>
                </c:pt>
                <c:pt idx="100">
                  <c:v>44935</c:v>
                </c:pt>
                <c:pt idx="101">
                  <c:v>44936</c:v>
                </c:pt>
                <c:pt idx="102">
                  <c:v>44937</c:v>
                </c:pt>
                <c:pt idx="103">
                  <c:v>44938</c:v>
                </c:pt>
                <c:pt idx="104">
                  <c:v>44939</c:v>
                </c:pt>
                <c:pt idx="105">
                  <c:v>44940</c:v>
                </c:pt>
                <c:pt idx="106">
                  <c:v>44941</c:v>
                </c:pt>
                <c:pt idx="107">
                  <c:v>44942</c:v>
                </c:pt>
                <c:pt idx="108">
                  <c:v>44943</c:v>
                </c:pt>
                <c:pt idx="109">
                  <c:v>44944</c:v>
                </c:pt>
                <c:pt idx="110">
                  <c:v>44945</c:v>
                </c:pt>
                <c:pt idx="111">
                  <c:v>44946</c:v>
                </c:pt>
                <c:pt idx="112">
                  <c:v>44947</c:v>
                </c:pt>
                <c:pt idx="113">
                  <c:v>44948</c:v>
                </c:pt>
                <c:pt idx="114">
                  <c:v>44949</c:v>
                </c:pt>
                <c:pt idx="115">
                  <c:v>44950</c:v>
                </c:pt>
                <c:pt idx="116">
                  <c:v>44951</c:v>
                </c:pt>
                <c:pt idx="117">
                  <c:v>44952</c:v>
                </c:pt>
                <c:pt idx="118">
                  <c:v>44953</c:v>
                </c:pt>
                <c:pt idx="119">
                  <c:v>44954</c:v>
                </c:pt>
                <c:pt idx="120">
                  <c:v>44955</c:v>
                </c:pt>
                <c:pt idx="121">
                  <c:v>44956</c:v>
                </c:pt>
                <c:pt idx="122">
                  <c:v>44957</c:v>
                </c:pt>
                <c:pt idx="123">
                  <c:v>44958</c:v>
                </c:pt>
                <c:pt idx="124">
                  <c:v>44959</c:v>
                </c:pt>
                <c:pt idx="125">
                  <c:v>44960</c:v>
                </c:pt>
                <c:pt idx="126">
                  <c:v>44961</c:v>
                </c:pt>
                <c:pt idx="127">
                  <c:v>44962</c:v>
                </c:pt>
                <c:pt idx="128">
                  <c:v>44963</c:v>
                </c:pt>
                <c:pt idx="129">
                  <c:v>44964</c:v>
                </c:pt>
                <c:pt idx="130">
                  <c:v>44965</c:v>
                </c:pt>
                <c:pt idx="131">
                  <c:v>44966</c:v>
                </c:pt>
                <c:pt idx="132">
                  <c:v>44967</c:v>
                </c:pt>
                <c:pt idx="133">
                  <c:v>44968</c:v>
                </c:pt>
                <c:pt idx="134">
                  <c:v>44969</c:v>
                </c:pt>
                <c:pt idx="135">
                  <c:v>44970</c:v>
                </c:pt>
                <c:pt idx="136">
                  <c:v>44971</c:v>
                </c:pt>
                <c:pt idx="137">
                  <c:v>44972</c:v>
                </c:pt>
                <c:pt idx="138">
                  <c:v>44973</c:v>
                </c:pt>
                <c:pt idx="139">
                  <c:v>44974</c:v>
                </c:pt>
                <c:pt idx="140">
                  <c:v>44975</c:v>
                </c:pt>
                <c:pt idx="141">
                  <c:v>44976</c:v>
                </c:pt>
                <c:pt idx="142">
                  <c:v>44977</c:v>
                </c:pt>
                <c:pt idx="143">
                  <c:v>44978</c:v>
                </c:pt>
                <c:pt idx="144">
                  <c:v>44979</c:v>
                </c:pt>
                <c:pt idx="145">
                  <c:v>44980</c:v>
                </c:pt>
                <c:pt idx="146">
                  <c:v>44981</c:v>
                </c:pt>
                <c:pt idx="147">
                  <c:v>44982</c:v>
                </c:pt>
                <c:pt idx="148">
                  <c:v>44983</c:v>
                </c:pt>
                <c:pt idx="149">
                  <c:v>44984</c:v>
                </c:pt>
                <c:pt idx="150">
                  <c:v>44985</c:v>
                </c:pt>
                <c:pt idx="151">
                  <c:v>44986</c:v>
                </c:pt>
                <c:pt idx="152">
                  <c:v>44987</c:v>
                </c:pt>
                <c:pt idx="153">
                  <c:v>44988</c:v>
                </c:pt>
                <c:pt idx="154">
                  <c:v>44989</c:v>
                </c:pt>
                <c:pt idx="155">
                  <c:v>44990</c:v>
                </c:pt>
                <c:pt idx="156">
                  <c:v>44991</c:v>
                </c:pt>
                <c:pt idx="157">
                  <c:v>44992</c:v>
                </c:pt>
                <c:pt idx="158">
                  <c:v>44993</c:v>
                </c:pt>
                <c:pt idx="159">
                  <c:v>44994</c:v>
                </c:pt>
                <c:pt idx="160">
                  <c:v>44995</c:v>
                </c:pt>
                <c:pt idx="161">
                  <c:v>44996</c:v>
                </c:pt>
                <c:pt idx="162">
                  <c:v>44997</c:v>
                </c:pt>
                <c:pt idx="163">
                  <c:v>44998</c:v>
                </c:pt>
                <c:pt idx="164">
                  <c:v>44999</c:v>
                </c:pt>
                <c:pt idx="165">
                  <c:v>45000</c:v>
                </c:pt>
                <c:pt idx="166">
                  <c:v>45001</c:v>
                </c:pt>
                <c:pt idx="167">
                  <c:v>45002</c:v>
                </c:pt>
                <c:pt idx="168">
                  <c:v>45003</c:v>
                </c:pt>
                <c:pt idx="169">
                  <c:v>45004</c:v>
                </c:pt>
                <c:pt idx="170">
                  <c:v>45005</c:v>
                </c:pt>
                <c:pt idx="171">
                  <c:v>45006</c:v>
                </c:pt>
                <c:pt idx="172">
                  <c:v>45007</c:v>
                </c:pt>
                <c:pt idx="173">
                  <c:v>45008</c:v>
                </c:pt>
                <c:pt idx="174">
                  <c:v>45009</c:v>
                </c:pt>
                <c:pt idx="175">
                  <c:v>45010</c:v>
                </c:pt>
                <c:pt idx="176">
                  <c:v>45011</c:v>
                </c:pt>
                <c:pt idx="177">
                  <c:v>45012</c:v>
                </c:pt>
                <c:pt idx="178">
                  <c:v>45013</c:v>
                </c:pt>
                <c:pt idx="179">
                  <c:v>45014</c:v>
                </c:pt>
                <c:pt idx="180">
                  <c:v>45015</c:v>
                </c:pt>
                <c:pt idx="181">
                  <c:v>45016</c:v>
                </c:pt>
                <c:pt idx="182">
                  <c:v>45017</c:v>
                </c:pt>
                <c:pt idx="183">
                  <c:v>45018</c:v>
                </c:pt>
                <c:pt idx="184">
                  <c:v>45019</c:v>
                </c:pt>
                <c:pt idx="185">
                  <c:v>45020</c:v>
                </c:pt>
                <c:pt idx="186">
                  <c:v>45021</c:v>
                </c:pt>
                <c:pt idx="187">
                  <c:v>45022</c:v>
                </c:pt>
                <c:pt idx="188">
                  <c:v>45023</c:v>
                </c:pt>
                <c:pt idx="189">
                  <c:v>45024</c:v>
                </c:pt>
                <c:pt idx="190">
                  <c:v>45025</c:v>
                </c:pt>
                <c:pt idx="191">
                  <c:v>45026</c:v>
                </c:pt>
                <c:pt idx="192">
                  <c:v>45027</c:v>
                </c:pt>
                <c:pt idx="193">
                  <c:v>45028</c:v>
                </c:pt>
                <c:pt idx="194">
                  <c:v>45029</c:v>
                </c:pt>
                <c:pt idx="195">
                  <c:v>45030</c:v>
                </c:pt>
                <c:pt idx="196">
                  <c:v>45031</c:v>
                </c:pt>
                <c:pt idx="197">
                  <c:v>45032</c:v>
                </c:pt>
                <c:pt idx="198">
                  <c:v>45033</c:v>
                </c:pt>
                <c:pt idx="199">
                  <c:v>45034</c:v>
                </c:pt>
                <c:pt idx="200">
                  <c:v>45035</c:v>
                </c:pt>
                <c:pt idx="201">
                  <c:v>45036</c:v>
                </c:pt>
                <c:pt idx="202">
                  <c:v>45037</c:v>
                </c:pt>
                <c:pt idx="203">
                  <c:v>45038</c:v>
                </c:pt>
                <c:pt idx="204">
                  <c:v>45039</c:v>
                </c:pt>
                <c:pt idx="205">
                  <c:v>45040</c:v>
                </c:pt>
                <c:pt idx="206">
                  <c:v>45041</c:v>
                </c:pt>
                <c:pt idx="207">
                  <c:v>45042</c:v>
                </c:pt>
                <c:pt idx="208">
                  <c:v>45043</c:v>
                </c:pt>
                <c:pt idx="209">
                  <c:v>45044</c:v>
                </c:pt>
                <c:pt idx="210">
                  <c:v>45045</c:v>
                </c:pt>
                <c:pt idx="211">
                  <c:v>45046</c:v>
                </c:pt>
                <c:pt idx="212">
                  <c:v>45047</c:v>
                </c:pt>
                <c:pt idx="213">
                  <c:v>45048</c:v>
                </c:pt>
                <c:pt idx="214">
                  <c:v>45049</c:v>
                </c:pt>
                <c:pt idx="215">
                  <c:v>45050</c:v>
                </c:pt>
                <c:pt idx="216">
                  <c:v>45051</c:v>
                </c:pt>
                <c:pt idx="217">
                  <c:v>45052</c:v>
                </c:pt>
                <c:pt idx="218">
                  <c:v>45053</c:v>
                </c:pt>
              </c:numCache>
            </c:numRef>
          </c:cat>
          <c:val>
            <c:numRef>
              <c:f>Sheet1!$C$954:$C$1172</c:f>
              <c:numCache>
                <c:formatCode>General</c:formatCode>
                <c:ptCount val="219"/>
                <c:pt idx="0">
                  <c:v>3513</c:v>
                </c:pt>
                <c:pt idx="1">
                  <c:v>3487</c:v>
                </c:pt>
                <c:pt idx="2">
                  <c:v>3648</c:v>
                </c:pt>
                <c:pt idx="3">
                  <c:v>3570</c:v>
                </c:pt>
                <c:pt idx="4">
                  <c:v>3395</c:v>
                </c:pt>
                <c:pt idx="5">
                  <c:v>3238</c:v>
                </c:pt>
                <c:pt idx="6">
                  <c:v>3188</c:v>
                </c:pt>
                <c:pt idx="7">
                  <c:v>3049</c:v>
                </c:pt>
                <c:pt idx="8">
                  <c:v>2994</c:v>
                </c:pt>
                <c:pt idx="9">
                  <c:v>3000</c:v>
                </c:pt>
                <c:pt idx="10">
                  <c:v>2505</c:v>
                </c:pt>
                <c:pt idx="11">
                  <c:v>2712</c:v>
                </c:pt>
                <c:pt idx="12">
                  <c:v>2892</c:v>
                </c:pt>
                <c:pt idx="13">
                  <c:v>2966</c:v>
                </c:pt>
                <c:pt idx="14">
                  <c:v>3079</c:v>
                </c:pt>
                <c:pt idx="15">
                  <c:v>3201</c:v>
                </c:pt>
                <c:pt idx="16">
                  <c:v>3216</c:v>
                </c:pt>
                <c:pt idx="17">
                  <c:v>3776</c:v>
                </c:pt>
                <c:pt idx="18">
                  <c:v>3631</c:v>
                </c:pt>
                <c:pt idx="19">
                  <c:v>3451</c:v>
                </c:pt>
                <c:pt idx="20">
                  <c:v>3426</c:v>
                </c:pt>
                <c:pt idx="21">
                  <c:v>3389</c:v>
                </c:pt>
                <c:pt idx="22">
                  <c:v>3407</c:v>
                </c:pt>
                <c:pt idx="23">
                  <c:v>3453</c:v>
                </c:pt>
                <c:pt idx="24">
                  <c:v>3413</c:v>
                </c:pt>
                <c:pt idx="25">
                  <c:v>3462</c:v>
                </c:pt>
                <c:pt idx="26">
                  <c:v>3557</c:v>
                </c:pt>
                <c:pt idx="27">
                  <c:v>3690</c:v>
                </c:pt>
                <c:pt idx="28">
                  <c:v>3995</c:v>
                </c:pt>
                <c:pt idx="29">
                  <c:v>4234</c:v>
                </c:pt>
                <c:pt idx="30">
                  <c:v>4321</c:v>
                </c:pt>
                <c:pt idx="31">
                  <c:v>4795</c:v>
                </c:pt>
                <c:pt idx="32">
                  <c:v>5284</c:v>
                </c:pt>
                <c:pt idx="33">
                  <c:v>5812</c:v>
                </c:pt>
                <c:pt idx="34">
                  <c:v>5640</c:v>
                </c:pt>
                <c:pt idx="35">
                  <c:v>6231</c:v>
                </c:pt>
                <c:pt idx="36">
                  <c:v>6542</c:v>
                </c:pt>
                <c:pt idx="37">
                  <c:v>6741</c:v>
                </c:pt>
                <c:pt idx="38">
                  <c:v>6973</c:v>
                </c:pt>
                <c:pt idx="39">
                  <c:v>7116</c:v>
                </c:pt>
                <c:pt idx="40">
                  <c:v>7437</c:v>
                </c:pt>
                <c:pt idx="41">
                  <c:v>8096</c:v>
                </c:pt>
                <c:pt idx="42">
                  <c:v>8199</c:v>
                </c:pt>
                <c:pt idx="43">
                  <c:v>8379</c:v>
                </c:pt>
                <c:pt idx="44">
                  <c:v>8455</c:v>
                </c:pt>
                <c:pt idx="45">
                  <c:v>8893</c:v>
                </c:pt>
                <c:pt idx="46">
                  <c:v>9414</c:v>
                </c:pt>
                <c:pt idx="47">
                  <c:v>9580</c:v>
                </c:pt>
                <c:pt idx="48">
                  <c:v>9885</c:v>
                </c:pt>
                <c:pt idx="49">
                  <c:v>10100</c:v>
                </c:pt>
                <c:pt idx="50">
                  <c:v>10449</c:v>
                </c:pt>
                <c:pt idx="51">
                  <c:v>10594</c:v>
                </c:pt>
                <c:pt idx="52">
                  <c:v>11196</c:v>
                </c:pt>
                <c:pt idx="53">
                  <c:v>12078</c:v>
                </c:pt>
                <c:pt idx="54">
                  <c:v>11354</c:v>
                </c:pt>
                <c:pt idx="55">
                  <c:v>12151</c:v>
                </c:pt>
                <c:pt idx="56">
                  <c:v>12849</c:v>
                </c:pt>
                <c:pt idx="57">
                  <c:v>13173</c:v>
                </c:pt>
                <c:pt idx="58">
                  <c:v>13321</c:v>
                </c:pt>
                <c:pt idx="59">
                  <c:v>13480</c:v>
                </c:pt>
                <c:pt idx="60">
                  <c:v>13304</c:v>
                </c:pt>
                <c:pt idx="61">
                  <c:v>14561</c:v>
                </c:pt>
                <c:pt idx="62">
                  <c:v>14461</c:v>
                </c:pt>
                <c:pt idx="63">
                  <c:v>14296</c:v>
                </c:pt>
                <c:pt idx="64">
                  <c:v>14065</c:v>
                </c:pt>
                <c:pt idx="65">
                  <c:v>13950</c:v>
                </c:pt>
                <c:pt idx="66">
                  <c:v>14113</c:v>
                </c:pt>
                <c:pt idx="67">
                  <c:v>14259</c:v>
                </c:pt>
                <c:pt idx="68">
                  <c:v>14452</c:v>
                </c:pt>
                <c:pt idx="69">
                  <c:v>14513</c:v>
                </c:pt>
                <c:pt idx="70">
                  <c:v>14819</c:v>
                </c:pt>
                <c:pt idx="71">
                  <c:v>15436</c:v>
                </c:pt>
                <c:pt idx="72">
                  <c:v>15597</c:v>
                </c:pt>
                <c:pt idx="73">
                  <c:v>16150</c:v>
                </c:pt>
                <c:pt idx="74">
                  <c:v>16767</c:v>
                </c:pt>
                <c:pt idx="75">
                  <c:v>17370</c:v>
                </c:pt>
                <c:pt idx="76">
                  <c:v>17683</c:v>
                </c:pt>
                <c:pt idx="77">
                  <c:v>18051</c:v>
                </c:pt>
                <c:pt idx="78">
                  <c:v>18077</c:v>
                </c:pt>
                <c:pt idx="79">
                  <c:v>18301</c:v>
                </c:pt>
                <c:pt idx="80">
                  <c:v>18283</c:v>
                </c:pt>
                <c:pt idx="81">
                  <c:v>17994</c:v>
                </c:pt>
                <c:pt idx="82">
                  <c:v>17860</c:v>
                </c:pt>
                <c:pt idx="83">
                  <c:v>17938</c:v>
                </c:pt>
                <c:pt idx="84">
                  <c:v>17648</c:v>
                </c:pt>
                <c:pt idx="85">
                  <c:v>17541</c:v>
                </c:pt>
                <c:pt idx="86">
                  <c:v>17315</c:v>
                </c:pt>
                <c:pt idx="87">
                  <c:v>17132</c:v>
                </c:pt>
                <c:pt idx="88">
                  <c:v>17176</c:v>
                </c:pt>
                <c:pt idx="89">
                  <c:v>16980</c:v>
                </c:pt>
                <c:pt idx="90">
                  <c:v>16560</c:v>
                </c:pt>
                <c:pt idx="91">
                  <c:v>15537</c:v>
                </c:pt>
                <c:pt idx="92">
                  <c:v>14442</c:v>
                </c:pt>
                <c:pt idx="93">
                  <c:v>14607</c:v>
                </c:pt>
                <c:pt idx="94">
                  <c:v>12837</c:v>
                </c:pt>
                <c:pt idx="95">
                  <c:v>11298</c:v>
                </c:pt>
                <c:pt idx="96">
                  <c:v>12054</c:v>
                </c:pt>
                <c:pt idx="97">
                  <c:v>13233</c:v>
                </c:pt>
                <c:pt idx="98">
                  <c:v>14927</c:v>
                </c:pt>
                <c:pt idx="99">
                  <c:v>16439</c:v>
                </c:pt>
                <c:pt idx="100">
                  <c:v>16653</c:v>
                </c:pt>
                <c:pt idx="101">
                  <c:v>16347</c:v>
                </c:pt>
                <c:pt idx="102">
                  <c:v>18041</c:v>
                </c:pt>
                <c:pt idx="103">
                  <c:v>17307</c:v>
                </c:pt>
                <c:pt idx="104">
                  <c:v>16019</c:v>
                </c:pt>
                <c:pt idx="105">
                  <c:v>14697</c:v>
                </c:pt>
                <c:pt idx="106">
                  <c:v>13726</c:v>
                </c:pt>
                <c:pt idx="107">
                  <c:v>13079</c:v>
                </c:pt>
                <c:pt idx="108">
                  <c:v>14187</c:v>
                </c:pt>
                <c:pt idx="109">
                  <c:v>12796</c:v>
                </c:pt>
                <c:pt idx="110">
                  <c:v>11571</c:v>
                </c:pt>
                <c:pt idx="111">
                  <c:v>10893</c:v>
                </c:pt>
                <c:pt idx="112">
                  <c:v>10218</c:v>
                </c:pt>
                <c:pt idx="113">
                  <c:v>9747</c:v>
                </c:pt>
                <c:pt idx="114">
                  <c:v>9652</c:v>
                </c:pt>
                <c:pt idx="115">
                  <c:v>8938</c:v>
                </c:pt>
                <c:pt idx="116">
                  <c:v>8509</c:v>
                </c:pt>
                <c:pt idx="117">
                  <c:v>8144</c:v>
                </c:pt>
                <c:pt idx="118">
                  <c:v>7713</c:v>
                </c:pt>
                <c:pt idx="119">
                  <c:v>7434</c:v>
                </c:pt>
                <c:pt idx="120">
                  <c:v>7063</c:v>
                </c:pt>
                <c:pt idx="121">
                  <c:v>6897</c:v>
                </c:pt>
                <c:pt idx="122">
                  <c:v>6602</c:v>
                </c:pt>
                <c:pt idx="123">
                  <c:v>6276</c:v>
                </c:pt>
                <c:pt idx="124">
                  <c:v>6168</c:v>
                </c:pt>
                <c:pt idx="125">
                  <c:v>5935</c:v>
                </c:pt>
                <c:pt idx="126">
                  <c:v>5644</c:v>
                </c:pt>
                <c:pt idx="127">
                  <c:v>5404</c:v>
                </c:pt>
                <c:pt idx="128">
                  <c:v>5300</c:v>
                </c:pt>
                <c:pt idx="129">
                  <c:v>5112</c:v>
                </c:pt>
                <c:pt idx="130">
                  <c:v>4840</c:v>
                </c:pt>
                <c:pt idx="131">
                  <c:v>4554</c:v>
                </c:pt>
                <c:pt idx="132">
                  <c:v>4367</c:v>
                </c:pt>
                <c:pt idx="133">
                  <c:v>4151</c:v>
                </c:pt>
                <c:pt idx="134">
                  <c:v>3792</c:v>
                </c:pt>
                <c:pt idx="135">
                  <c:v>3706</c:v>
                </c:pt>
                <c:pt idx="136">
                  <c:v>3347</c:v>
                </c:pt>
                <c:pt idx="137">
                  <c:v>3047</c:v>
                </c:pt>
                <c:pt idx="138">
                  <c:v>2819</c:v>
                </c:pt>
                <c:pt idx="139">
                  <c:v>2644</c:v>
                </c:pt>
                <c:pt idx="140">
                  <c:v>2441</c:v>
                </c:pt>
                <c:pt idx="141">
                  <c:v>2551</c:v>
                </c:pt>
                <c:pt idx="142">
                  <c:v>2459</c:v>
                </c:pt>
                <c:pt idx="143">
                  <c:v>2219</c:v>
                </c:pt>
                <c:pt idx="144">
                  <c:v>2067</c:v>
                </c:pt>
                <c:pt idx="145">
                  <c:v>1964</c:v>
                </c:pt>
                <c:pt idx="146">
                  <c:v>1764</c:v>
                </c:pt>
                <c:pt idx="147">
                  <c:v>1794</c:v>
                </c:pt>
                <c:pt idx="148">
                  <c:v>1730</c:v>
                </c:pt>
                <c:pt idx="149">
                  <c:v>1705</c:v>
                </c:pt>
                <c:pt idx="150">
                  <c:v>1691</c:v>
                </c:pt>
                <c:pt idx="151">
                  <c:v>1619</c:v>
                </c:pt>
                <c:pt idx="152">
                  <c:v>1548</c:v>
                </c:pt>
                <c:pt idx="153">
                  <c:v>1632</c:v>
                </c:pt>
                <c:pt idx="154">
                  <c:v>1504</c:v>
                </c:pt>
                <c:pt idx="155">
                  <c:v>1456</c:v>
                </c:pt>
                <c:pt idx="156">
                  <c:v>1455</c:v>
                </c:pt>
                <c:pt idx="157">
                  <c:v>1367</c:v>
                </c:pt>
                <c:pt idx="158">
                  <c:v>1357</c:v>
                </c:pt>
                <c:pt idx="159">
                  <c:v>1353</c:v>
                </c:pt>
                <c:pt idx="160">
                  <c:v>1334</c:v>
                </c:pt>
                <c:pt idx="161">
                  <c:v>1310</c:v>
                </c:pt>
                <c:pt idx="162">
                  <c:v>1255</c:v>
                </c:pt>
                <c:pt idx="163">
                  <c:v>1223</c:v>
                </c:pt>
                <c:pt idx="164">
                  <c:v>1183</c:v>
                </c:pt>
                <c:pt idx="165">
                  <c:v>1100</c:v>
                </c:pt>
                <c:pt idx="166">
                  <c:v>1061</c:v>
                </c:pt>
                <c:pt idx="167">
                  <c:v>1010</c:v>
                </c:pt>
                <c:pt idx="168">
                  <c:v>951</c:v>
                </c:pt>
                <c:pt idx="169">
                  <c:v>942</c:v>
                </c:pt>
                <c:pt idx="170">
                  <c:v>919</c:v>
                </c:pt>
                <c:pt idx="171">
                  <c:v>879</c:v>
                </c:pt>
                <c:pt idx="172">
                  <c:v>805</c:v>
                </c:pt>
                <c:pt idx="173">
                  <c:v>784</c:v>
                </c:pt>
                <c:pt idx="174">
                  <c:v>807</c:v>
                </c:pt>
                <c:pt idx="175">
                  <c:v>841</c:v>
                </c:pt>
                <c:pt idx="176">
                  <c:v>813</c:v>
                </c:pt>
                <c:pt idx="177">
                  <c:v>818</c:v>
                </c:pt>
                <c:pt idx="178">
                  <c:v>786</c:v>
                </c:pt>
                <c:pt idx="179">
                  <c:v>839</c:v>
                </c:pt>
                <c:pt idx="180">
                  <c:v>804</c:v>
                </c:pt>
                <c:pt idx="181">
                  <c:v>780</c:v>
                </c:pt>
                <c:pt idx="182">
                  <c:v>776</c:v>
                </c:pt>
                <c:pt idx="183">
                  <c:v>812</c:v>
                </c:pt>
                <c:pt idx="184">
                  <c:v>825</c:v>
                </c:pt>
                <c:pt idx="185">
                  <c:v>867</c:v>
                </c:pt>
                <c:pt idx="186">
                  <c:v>902</c:v>
                </c:pt>
                <c:pt idx="187">
                  <c:v>910</c:v>
                </c:pt>
                <c:pt idx="188">
                  <c:v>933</c:v>
                </c:pt>
                <c:pt idx="189">
                  <c:v>933</c:v>
                </c:pt>
                <c:pt idx="190">
                  <c:v>914</c:v>
                </c:pt>
                <c:pt idx="191">
                  <c:v>906</c:v>
                </c:pt>
                <c:pt idx="192">
                  <c:v>918</c:v>
                </c:pt>
                <c:pt idx="193">
                  <c:v>859</c:v>
                </c:pt>
                <c:pt idx="194">
                  <c:v>886</c:v>
                </c:pt>
                <c:pt idx="195">
                  <c:v>857</c:v>
                </c:pt>
                <c:pt idx="196">
                  <c:v>852</c:v>
                </c:pt>
                <c:pt idx="197">
                  <c:v>870</c:v>
                </c:pt>
                <c:pt idx="198">
                  <c:v>874</c:v>
                </c:pt>
                <c:pt idx="199">
                  <c:v>892</c:v>
                </c:pt>
                <c:pt idx="200">
                  <c:v>961</c:v>
                </c:pt>
                <c:pt idx="201">
                  <c:v>975</c:v>
                </c:pt>
                <c:pt idx="202">
                  <c:v>995</c:v>
                </c:pt>
                <c:pt idx="203">
                  <c:v>1027</c:v>
                </c:pt>
                <c:pt idx="204">
                  <c:v>1021</c:v>
                </c:pt>
                <c:pt idx="205">
                  <c:v>1021</c:v>
                </c:pt>
                <c:pt idx="206">
                  <c:v>984</c:v>
                </c:pt>
                <c:pt idx="207">
                  <c:v>980</c:v>
                </c:pt>
                <c:pt idx="208">
                  <c:v>997</c:v>
                </c:pt>
                <c:pt idx="209">
                  <c:v>1012</c:v>
                </c:pt>
                <c:pt idx="210">
                  <c:v>1013</c:v>
                </c:pt>
                <c:pt idx="211">
                  <c:v>978</c:v>
                </c:pt>
                <c:pt idx="212">
                  <c:v>1026</c:v>
                </c:pt>
                <c:pt idx="213">
                  <c:v>1165</c:v>
                </c:pt>
                <c:pt idx="214">
                  <c:v>1261</c:v>
                </c:pt>
                <c:pt idx="215">
                  <c:v>1162</c:v>
                </c:pt>
                <c:pt idx="216">
                  <c:v>1107</c:v>
                </c:pt>
                <c:pt idx="217">
                  <c:v>1036</c:v>
                </c:pt>
                <c:pt idx="218">
                  <c:v>1224</c:v>
                </c:pt>
              </c:numCache>
            </c:numRef>
          </c:val>
          <c:extLst>
            <c:ext xmlns:c16="http://schemas.microsoft.com/office/drawing/2014/chart" uri="{C3380CC4-5D6E-409C-BE32-E72D297353CC}">
              <c16:uniqueId val="{00000001-F877-4C21-A678-89B6A286CFC4}"/>
            </c:ext>
          </c:extLst>
        </c:ser>
        <c:dLbls>
          <c:showLegendKey val="0"/>
          <c:showVal val="0"/>
          <c:showCatName val="0"/>
          <c:showSerName val="0"/>
          <c:showPercent val="0"/>
          <c:showBubbleSize val="0"/>
        </c:dLbls>
        <c:axId val="468537000"/>
        <c:axId val="468533720"/>
      </c:area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dateAx>
      <c:valAx>
        <c:axId val="468533720"/>
        <c:scaling>
          <c:orientation val="minMax"/>
          <c:max val="25000"/>
        </c:scaling>
        <c:delete val="0"/>
        <c:axPos val="l"/>
        <c:majorGridlines>
          <c:spPr>
            <a:ln w="3175" cap="flat" cmpd="sng" algn="ctr">
              <a:solidFill>
                <a:schemeClr val="bg1">
                  <a:lumMod val="9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midCat"/>
      </c:valAx>
      <c:spPr>
        <a:noFill/>
        <a:ln>
          <a:noFill/>
        </a:ln>
        <a:effectLst/>
      </c:spPr>
    </c:plotArea>
    <c:legend>
      <c:legendPos val="r"/>
      <c:layout>
        <c:manualLayout>
          <c:xMode val="edge"/>
          <c:yMode val="edge"/>
          <c:x val="0.90987981189851264"/>
          <c:y val="0.3969265481598927"/>
          <c:w val="7.2064632545931762E-2"/>
          <c:h val="0.351927453909880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646144559720789E-2"/>
          <c:y val="8.2751822011178769E-2"/>
          <c:w val="0.88346281714785657"/>
          <c:h val="0.86832439806041151"/>
        </c:manualLayout>
      </c:layout>
      <c:barChart>
        <c:barDir val="col"/>
        <c:grouping val="clustered"/>
        <c:varyColors val="0"/>
        <c:ser>
          <c:idx val="0"/>
          <c:order val="0"/>
          <c:tx>
            <c:strRef>
              <c:f>Sheet1!$B$1</c:f>
              <c:strCache>
                <c:ptCount val="1"/>
                <c:pt idx="0">
                  <c:v>陽性者数</c:v>
                </c:pt>
              </c:strCache>
            </c:strRef>
          </c:tx>
          <c:spPr>
            <a:solidFill>
              <a:schemeClr val="accent1"/>
            </a:solidFill>
            <a:ln>
              <a:solidFill>
                <a:srgbClr val="0070C0"/>
              </a:solidFill>
            </a:ln>
            <a:effectLst/>
          </c:spPr>
          <c:invertIfNegative val="0"/>
          <c:cat>
            <c:numRef>
              <c:f>Sheet1!$A$316:$A$649</c:f>
              <c:numCache>
                <c:formatCode>m/d;@</c:formatCode>
                <c:ptCount val="334"/>
                <c:pt idx="0">
                  <c:v>44197</c:v>
                </c:pt>
                <c:pt idx="1">
                  <c:v>44198</c:v>
                </c:pt>
                <c:pt idx="2">
                  <c:v>44199</c:v>
                </c:pt>
                <c:pt idx="3">
                  <c:v>44200</c:v>
                </c:pt>
                <c:pt idx="4">
                  <c:v>44201</c:v>
                </c:pt>
                <c:pt idx="5">
                  <c:v>44202</c:v>
                </c:pt>
                <c:pt idx="6">
                  <c:v>44203</c:v>
                </c:pt>
                <c:pt idx="7">
                  <c:v>44204</c:v>
                </c:pt>
                <c:pt idx="8">
                  <c:v>44205</c:v>
                </c:pt>
                <c:pt idx="9">
                  <c:v>44206</c:v>
                </c:pt>
                <c:pt idx="10">
                  <c:v>44207</c:v>
                </c:pt>
                <c:pt idx="11">
                  <c:v>44208</c:v>
                </c:pt>
                <c:pt idx="12">
                  <c:v>44209</c:v>
                </c:pt>
                <c:pt idx="13">
                  <c:v>44210</c:v>
                </c:pt>
                <c:pt idx="14">
                  <c:v>44211</c:v>
                </c:pt>
                <c:pt idx="15">
                  <c:v>44212</c:v>
                </c:pt>
                <c:pt idx="16">
                  <c:v>44213</c:v>
                </c:pt>
                <c:pt idx="17">
                  <c:v>44214</c:v>
                </c:pt>
                <c:pt idx="18">
                  <c:v>44215</c:v>
                </c:pt>
                <c:pt idx="19">
                  <c:v>44216</c:v>
                </c:pt>
                <c:pt idx="20">
                  <c:v>44217</c:v>
                </c:pt>
                <c:pt idx="21">
                  <c:v>44218</c:v>
                </c:pt>
                <c:pt idx="22">
                  <c:v>44219</c:v>
                </c:pt>
                <c:pt idx="23">
                  <c:v>44220</c:v>
                </c:pt>
                <c:pt idx="24">
                  <c:v>44221</c:v>
                </c:pt>
                <c:pt idx="25">
                  <c:v>44222</c:v>
                </c:pt>
                <c:pt idx="26">
                  <c:v>44223</c:v>
                </c:pt>
                <c:pt idx="27">
                  <c:v>44224</c:v>
                </c:pt>
                <c:pt idx="28">
                  <c:v>44225</c:v>
                </c:pt>
                <c:pt idx="29">
                  <c:v>44226</c:v>
                </c:pt>
                <c:pt idx="30">
                  <c:v>44227</c:v>
                </c:pt>
                <c:pt idx="31">
                  <c:v>44228</c:v>
                </c:pt>
                <c:pt idx="32">
                  <c:v>44229</c:v>
                </c:pt>
                <c:pt idx="33">
                  <c:v>44230</c:v>
                </c:pt>
                <c:pt idx="34">
                  <c:v>44231</c:v>
                </c:pt>
                <c:pt idx="35">
                  <c:v>44232</c:v>
                </c:pt>
                <c:pt idx="36">
                  <c:v>44233</c:v>
                </c:pt>
                <c:pt idx="37">
                  <c:v>44234</c:v>
                </c:pt>
                <c:pt idx="38">
                  <c:v>44235</c:v>
                </c:pt>
                <c:pt idx="39">
                  <c:v>44236</c:v>
                </c:pt>
                <c:pt idx="40">
                  <c:v>44237</c:v>
                </c:pt>
                <c:pt idx="41">
                  <c:v>44238</c:v>
                </c:pt>
                <c:pt idx="42">
                  <c:v>44239</c:v>
                </c:pt>
                <c:pt idx="43">
                  <c:v>44240</c:v>
                </c:pt>
                <c:pt idx="44">
                  <c:v>44241</c:v>
                </c:pt>
                <c:pt idx="45">
                  <c:v>44242</c:v>
                </c:pt>
                <c:pt idx="46">
                  <c:v>44243</c:v>
                </c:pt>
                <c:pt idx="47">
                  <c:v>44244</c:v>
                </c:pt>
                <c:pt idx="48">
                  <c:v>44245</c:v>
                </c:pt>
                <c:pt idx="49">
                  <c:v>44246</c:v>
                </c:pt>
                <c:pt idx="50">
                  <c:v>44247</c:v>
                </c:pt>
                <c:pt idx="51">
                  <c:v>44248</c:v>
                </c:pt>
                <c:pt idx="52">
                  <c:v>44249</c:v>
                </c:pt>
                <c:pt idx="53">
                  <c:v>44250</c:v>
                </c:pt>
                <c:pt idx="54">
                  <c:v>44251</c:v>
                </c:pt>
                <c:pt idx="55">
                  <c:v>44252</c:v>
                </c:pt>
                <c:pt idx="56">
                  <c:v>44253</c:v>
                </c:pt>
                <c:pt idx="57">
                  <c:v>44254</c:v>
                </c:pt>
                <c:pt idx="58">
                  <c:v>44255</c:v>
                </c:pt>
                <c:pt idx="59">
                  <c:v>44256</c:v>
                </c:pt>
                <c:pt idx="60">
                  <c:v>44257</c:v>
                </c:pt>
                <c:pt idx="61">
                  <c:v>44258</c:v>
                </c:pt>
                <c:pt idx="62">
                  <c:v>44259</c:v>
                </c:pt>
                <c:pt idx="63">
                  <c:v>44260</c:v>
                </c:pt>
                <c:pt idx="64">
                  <c:v>44261</c:v>
                </c:pt>
                <c:pt idx="65">
                  <c:v>44262</c:v>
                </c:pt>
                <c:pt idx="66">
                  <c:v>44263</c:v>
                </c:pt>
                <c:pt idx="67">
                  <c:v>44264</c:v>
                </c:pt>
                <c:pt idx="68">
                  <c:v>44265</c:v>
                </c:pt>
                <c:pt idx="69">
                  <c:v>44266</c:v>
                </c:pt>
                <c:pt idx="70">
                  <c:v>44267</c:v>
                </c:pt>
                <c:pt idx="71">
                  <c:v>44268</c:v>
                </c:pt>
                <c:pt idx="72">
                  <c:v>44269</c:v>
                </c:pt>
                <c:pt idx="73">
                  <c:v>44270</c:v>
                </c:pt>
                <c:pt idx="74">
                  <c:v>44271</c:v>
                </c:pt>
                <c:pt idx="75">
                  <c:v>44272</c:v>
                </c:pt>
                <c:pt idx="76">
                  <c:v>44273</c:v>
                </c:pt>
                <c:pt idx="77">
                  <c:v>44274</c:v>
                </c:pt>
                <c:pt idx="78">
                  <c:v>44275</c:v>
                </c:pt>
                <c:pt idx="79">
                  <c:v>44276</c:v>
                </c:pt>
                <c:pt idx="80">
                  <c:v>44277</c:v>
                </c:pt>
                <c:pt idx="81">
                  <c:v>44278</c:v>
                </c:pt>
                <c:pt idx="82">
                  <c:v>44279</c:v>
                </c:pt>
                <c:pt idx="83">
                  <c:v>44280</c:v>
                </c:pt>
                <c:pt idx="84">
                  <c:v>44281</c:v>
                </c:pt>
                <c:pt idx="85">
                  <c:v>44282</c:v>
                </c:pt>
                <c:pt idx="86">
                  <c:v>44283</c:v>
                </c:pt>
                <c:pt idx="87">
                  <c:v>44284</c:v>
                </c:pt>
                <c:pt idx="88">
                  <c:v>44285</c:v>
                </c:pt>
                <c:pt idx="89">
                  <c:v>44286</c:v>
                </c:pt>
                <c:pt idx="90">
                  <c:v>44287</c:v>
                </c:pt>
                <c:pt idx="91">
                  <c:v>44288</c:v>
                </c:pt>
                <c:pt idx="92">
                  <c:v>44289</c:v>
                </c:pt>
                <c:pt idx="93">
                  <c:v>44290</c:v>
                </c:pt>
                <c:pt idx="94">
                  <c:v>44291</c:v>
                </c:pt>
                <c:pt idx="95">
                  <c:v>44292</c:v>
                </c:pt>
                <c:pt idx="96">
                  <c:v>44293</c:v>
                </c:pt>
                <c:pt idx="97">
                  <c:v>44294</c:v>
                </c:pt>
                <c:pt idx="98">
                  <c:v>44295</c:v>
                </c:pt>
                <c:pt idx="99">
                  <c:v>44296</c:v>
                </c:pt>
                <c:pt idx="100">
                  <c:v>44297</c:v>
                </c:pt>
                <c:pt idx="101">
                  <c:v>44298</c:v>
                </c:pt>
                <c:pt idx="102">
                  <c:v>44299</c:v>
                </c:pt>
                <c:pt idx="103">
                  <c:v>44300</c:v>
                </c:pt>
                <c:pt idx="104">
                  <c:v>44301</c:v>
                </c:pt>
                <c:pt idx="105">
                  <c:v>44302</c:v>
                </c:pt>
                <c:pt idx="106">
                  <c:v>44303</c:v>
                </c:pt>
                <c:pt idx="107">
                  <c:v>44304</c:v>
                </c:pt>
                <c:pt idx="108">
                  <c:v>44305</c:v>
                </c:pt>
                <c:pt idx="109">
                  <c:v>44306</c:v>
                </c:pt>
                <c:pt idx="110">
                  <c:v>44307</c:v>
                </c:pt>
                <c:pt idx="111">
                  <c:v>44308</c:v>
                </c:pt>
                <c:pt idx="112">
                  <c:v>44309</c:v>
                </c:pt>
                <c:pt idx="113">
                  <c:v>44310</c:v>
                </c:pt>
                <c:pt idx="114">
                  <c:v>44311</c:v>
                </c:pt>
                <c:pt idx="115">
                  <c:v>44312</c:v>
                </c:pt>
                <c:pt idx="116">
                  <c:v>44313</c:v>
                </c:pt>
                <c:pt idx="117">
                  <c:v>44314</c:v>
                </c:pt>
                <c:pt idx="118">
                  <c:v>44315</c:v>
                </c:pt>
                <c:pt idx="119">
                  <c:v>44316</c:v>
                </c:pt>
                <c:pt idx="120">
                  <c:v>44317</c:v>
                </c:pt>
                <c:pt idx="121">
                  <c:v>44318</c:v>
                </c:pt>
                <c:pt idx="122">
                  <c:v>44319</c:v>
                </c:pt>
                <c:pt idx="123">
                  <c:v>44320</c:v>
                </c:pt>
                <c:pt idx="124">
                  <c:v>44321</c:v>
                </c:pt>
                <c:pt idx="125">
                  <c:v>44322</c:v>
                </c:pt>
                <c:pt idx="126">
                  <c:v>44323</c:v>
                </c:pt>
                <c:pt idx="127">
                  <c:v>44324</c:v>
                </c:pt>
                <c:pt idx="128">
                  <c:v>44325</c:v>
                </c:pt>
                <c:pt idx="129">
                  <c:v>44326</c:v>
                </c:pt>
                <c:pt idx="130">
                  <c:v>44327</c:v>
                </c:pt>
                <c:pt idx="131">
                  <c:v>44328</c:v>
                </c:pt>
                <c:pt idx="132">
                  <c:v>44329</c:v>
                </c:pt>
                <c:pt idx="133">
                  <c:v>44330</c:v>
                </c:pt>
                <c:pt idx="134">
                  <c:v>44331</c:v>
                </c:pt>
                <c:pt idx="135">
                  <c:v>44332</c:v>
                </c:pt>
                <c:pt idx="136">
                  <c:v>44333</c:v>
                </c:pt>
                <c:pt idx="137">
                  <c:v>44334</c:v>
                </c:pt>
                <c:pt idx="138">
                  <c:v>44335</c:v>
                </c:pt>
                <c:pt idx="139">
                  <c:v>44336</c:v>
                </c:pt>
                <c:pt idx="140">
                  <c:v>44337</c:v>
                </c:pt>
                <c:pt idx="141">
                  <c:v>44338</c:v>
                </c:pt>
                <c:pt idx="142">
                  <c:v>44339</c:v>
                </c:pt>
                <c:pt idx="143">
                  <c:v>44340</c:v>
                </c:pt>
                <c:pt idx="144">
                  <c:v>44341</c:v>
                </c:pt>
                <c:pt idx="145">
                  <c:v>44342</c:v>
                </c:pt>
                <c:pt idx="146">
                  <c:v>44343</c:v>
                </c:pt>
                <c:pt idx="147">
                  <c:v>44344</c:v>
                </c:pt>
                <c:pt idx="148">
                  <c:v>44345</c:v>
                </c:pt>
                <c:pt idx="149">
                  <c:v>44346</c:v>
                </c:pt>
                <c:pt idx="150">
                  <c:v>44347</c:v>
                </c:pt>
                <c:pt idx="151">
                  <c:v>44348</c:v>
                </c:pt>
                <c:pt idx="152">
                  <c:v>44349</c:v>
                </c:pt>
                <c:pt idx="153">
                  <c:v>44350</c:v>
                </c:pt>
                <c:pt idx="154">
                  <c:v>44351</c:v>
                </c:pt>
                <c:pt idx="155">
                  <c:v>44352</c:v>
                </c:pt>
                <c:pt idx="156">
                  <c:v>44353</c:v>
                </c:pt>
                <c:pt idx="157">
                  <c:v>44354</c:v>
                </c:pt>
                <c:pt idx="158">
                  <c:v>44355</c:v>
                </c:pt>
                <c:pt idx="159">
                  <c:v>44356</c:v>
                </c:pt>
                <c:pt idx="160">
                  <c:v>44357</c:v>
                </c:pt>
                <c:pt idx="161">
                  <c:v>44358</c:v>
                </c:pt>
                <c:pt idx="162">
                  <c:v>44359</c:v>
                </c:pt>
                <c:pt idx="163">
                  <c:v>44360</c:v>
                </c:pt>
                <c:pt idx="164">
                  <c:v>44361</c:v>
                </c:pt>
                <c:pt idx="165">
                  <c:v>44362</c:v>
                </c:pt>
                <c:pt idx="166">
                  <c:v>44363</c:v>
                </c:pt>
                <c:pt idx="167">
                  <c:v>44364</c:v>
                </c:pt>
                <c:pt idx="168">
                  <c:v>44365</c:v>
                </c:pt>
                <c:pt idx="169">
                  <c:v>44366</c:v>
                </c:pt>
                <c:pt idx="170">
                  <c:v>44367</c:v>
                </c:pt>
                <c:pt idx="171">
                  <c:v>44368</c:v>
                </c:pt>
                <c:pt idx="172">
                  <c:v>44369</c:v>
                </c:pt>
                <c:pt idx="173">
                  <c:v>44370</c:v>
                </c:pt>
                <c:pt idx="174">
                  <c:v>44371</c:v>
                </c:pt>
                <c:pt idx="175">
                  <c:v>44372</c:v>
                </c:pt>
                <c:pt idx="176">
                  <c:v>44373</c:v>
                </c:pt>
                <c:pt idx="177">
                  <c:v>44374</c:v>
                </c:pt>
                <c:pt idx="178">
                  <c:v>44375</c:v>
                </c:pt>
                <c:pt idx="179">
                  <c:v>44376</c:v>
                </c:pt>
                <c:pt idx="180">
                  <c:v>44377</c:v>
                </c:pt>
                <c:pt idx="181">
                  <c:v>44378</c:v>
                </c:pt>
                <c:pt idx="182">
                  <c:v>44379</c:v>
                </c:pt>
                <c:pt idx="183">
                  <c:v>44380</c:v>
                </c:pt>
                <c:pt idx="184">
                  <c:v>44381</c:v>
                </c:pt>
                <c:pt idx="185">
                  <c:v>44382</c:v>
                </c:pt>
                <c:pt idx="186">
                  <c:v>44383</c:v>
                </c:pt>
                <c:pt idx="187">
                  <c:v>44384</c:v>
                </c:pt>
                <c:pt idx="188">
                  <c:v>44385</c:v>
                </c:pt>
                <c:pt idx="189">
                  <c:v>44386</c:v>
                </c:pt>
                <c:pt idx="190">
                  <c:v>44387</c:v>
                </c:pt>
                <c:pt idx="191">
                  <c:v>44388</c:v>
                </c:pt>
                <c:pt idx="192">
                  <c:v>44389</c:v>
                </c:pt>
                <c:pt idx="193">
                  <c:v>44390</c:v>
                </c:pt>
                <c:pt idx="194">
                  <c:v>44391</c:v>
                </c:pt>
                <c:pt idx="195">
                  <c:v>44392</c:v>
                </c:pt>
                <c:pt idx="196">
                  <c:v>44393</c:v>
                </c:pt>
                <c:pt idx="197">
                  <c:v>44394</c:v>
                </c:pt>
                <c:pt idx="198">
                  <c:v>44395</c:v>
                </c:pt>
                <c:pt idx="199">
                  <c:v>44396</c:v>
                </c:pt>
                <c:pt idx="200">
                  <c:v>44397</c:v>
                </c:pt>
                <c:pt idx="201">
                  <c:v>44398</c:v>
                </c:pt>
                <c:pt idx="202">
                  <c:v>44399</c:v>
                </c:pt>
                <c:pt idx="203">
                  <c:v>44400</c:v>
                </c:pt>
                <c:pt idx="204">
                  <c:v>44401</c:v>
                </c:pt>
                <c:pt idx="205">
                  <c:v>44402</c:v>
                </c:pt>
                <c:pt idx="206">
                  <c:v>44403</c:v>
                </c:pt>
                <c:pt idx="207">
                  <c:v>44404</c:v>
                </c:pt>
                <c:pt idx="208">
                  <c:v>44405</c:v>
                </c:pt>
                <c:pt idx="209">
                  <c:v>44406</c:v>
                </c:pt>
                <c:pt idx="210">
                  <c:v>44407</c:v>
                </c:pt>
                <c:pt idx="211">
                  <c:v>44408</c:v>
                </c:pt>
                <c:pt idx="212">
                  <c:v>44409</c:v>
                </c:pt>
                <c:pt idx="213">
                  <c:v>44410</c:v>
                </c:pt>
                <c:pt idx="214">
                  <c:v>44411</c:v>
                </c:pt>
                <c:pt idx="215">
                  <c:v>44412</c:v>
                </c:pt>
                <c:pt idx="216">
                  <c:v>44413</c:v>
                </c:pt>
                <c:pt idx="217">
                  <c:v>44414</c:v>
                </c:pt>
                <c:pt idx="218">
                  <c:v>44415</c:v>
                </c:pt>
                <c:pt idx="219">
                  <c:v>44416</c:v>
                </c:pt>
                <c:pt idx="220">
                  <c:v>44417</c:v>
                </c:pt>
                <c:pt idx="221">
                  <c:v>44418</c:v>
                </c:pt>
                <c:pt idx="222">
                  <c:v>44419</c:v>
                </c:pt>
                <c:pt idx="223">
                  <c:v>44420</c:v>
                </c:pt>
                <c:pt idx="224">
                  <c:v>44421</c:v>
                </c:pt>
                <c:pt idx="225">
                  <c:v>44422</c:v>
                </c:pt>
                <c:pt idx="226">
                  <c:v>44423</c:v>
                </c:pt>
                <c:pt idx="227">
                  <c:v>44424</c:v>
                </c:pt>
                <c:pt idx="228">
                  <c:v>44425</c:v>
                </c:pt>
                <c:pt idx="229">
                  <c:v>44426</c:v>
                </c:pt>
                <c:pt idx="230">
                  <c:v>44427</c:v>
                </c:pt>
                <c:pt idx="231">
                  <c:v>44428</c:v>
                </c:pt>
                <c:pt idx="232">
                  <c:v>44429</c:v>
                </c:pt>
                <c:pt idx="233">
                  <c:v>44430</c:v>
                </c:pt>
                <c:pt idx="234">
                  <c:v>44431</c:v>
                </c:pt>
                <c:pt idx="235">
                  <c:v>44432</c:v>
                </c:pt>
                <c:pt idx="236">
                  <c:v>44433</c:v>
                </c:pt>
                <c:pt idx="237">
                  <c:v>44434</c:v>
                </c:pt>
                <c:pt idx="238">
                  <c:v>44435</c:v>
                </c:pt>
                <c:pt idx="239">
                  <c:v>44436</c:v>
                </c:pt>
                <c:pt idx="240">
                  <c:v>44437</c:v>
                </c:pt>
                <c:pt idx="241">
                  <c:v>44438</c:v>
                </c:pt>
                <c:pt idx="242">
                  <c:v>44439</c:v>
                </c:pt>
                <c:pt idx="243">
                  <c:v>44440</c:v>
                </c:pt>
                <c:pt idx="244">
                  <c:v>44441</c:v>
                </c:pt>
                <c:pt idx="245">
                  <c:v>44442</c:v>
                </c:pt>
                <c:pt idx="246">
                  <c:v>44443</c:v>
                </c:pt>
                <c:pt idx="247">
                  <c:v>44444</c:v>
                </c:pt>
                <c:pt idx="248">
                  <c:v>44445</c:v>
                </c:pt>
                <c:pt idx="249">
                  <c:v>44446</c:v>
                </c:pt>
                <c:pt idx="250">
                  <c:v>44447</c:v>
                </c:pt>
                <c:pt idx="251">
                  <c:v>44448</c:v>
                </c:pt>
                <c:pt idx="252">
                  <c:v>44449</c:v>
                </c:pt>
                <c:pt idx="253">
                  <c:v>44450</c:v>
                </c:pt>
                <c:pt idx="254">
                  <c:v>44451</c:v>
                </c:pt>
                <c:pt idx="255">
                  <c:v>44452</c:v>
                </c:pt>
                <c:pt idx="256">
                  <c:v>44453</c:v>
                </c:pt>
                <c:pt idx="257">
                  <c:v>44454</c:v>
                </c:pt>
                <c:pt idx="258">
                  <c:v>44455</c:v>
                </c:pt>
                <c:pt idx="259">
                  <c:v>44456</c:v>
                </c:pt>
                <c:pt idx="260">
                  <c:v>44457</c:v>
                </c:pt>
                <c:pt idx="261">
                  <c:v>44458</c:v>
                </c:pt>
                <c:pt idx="262">
                  <c:v>44459</c:v>
                </c:pt>
                <c:pt idx="263">
                  <c:v>44460</c:v>
                </c:pt>
                <c:pt idx="264">
                  <c:v>44461</c:v>
                </c:pt>
                <c:pt idx="265">
                  <c:v>44462</c:v>
                </c:pt>
                <c:pt idx="266">
                  <c:v>44463</c:v>
                </c:pt>
                <c:pt idx="267">
                  <c:v>44464</c:v>
                </c:pt>
                <c:pt idx="268">
                  <c:v>44465</c:v>
                </c:pt>
                <c:pt idx="269">
                  <c:v>44466</c:v>
                </c:pt>
                <c:pt idx="270">
                  <c:v>44467</c:v>
                </c:pt>
                <c:pt idx="271">
                  <c:v>44468</c:v>
                </c:pt>
                <c:pt idx="272">
                  <c:v>44469</c:v>
                </c:pt>
                <c:pt idx="273">
                  <c:v>44470</c:v>
                </c:pt>
                <c:pt idx="274">
                  <c:v>44471</c:v>
                </c:pt>
                <c:pt idx="275">
                  <c:v>44472</c:v>
                </c:pt>
                <c:pt idx="276">
                  <c:v>44473</c:v>
                </c:pt>
                <c:pt idx="277">
                  <c:v>44474</c:v>
                </c:pt>
                <c:pt idx="278">
                  <c:v>44475</c:v>
                </c:pt>
                <c:pt idx="279">
                  <c:v>44476</c:v>
                </c:pt>
                <c:pt idx="280">
                  <c:v>44477</c:v>
                </c:pt>
                <c:pt idx="281">
                  <c:v>44478</c:v>
                </c:pt>
                <c:pt idx="282">
                  <c:v>44479</c:v>
                </c:pt>
                <c:pt idx="283">
                  <c:v>44480</c:v>
                </c:pt>
                <c:pt idx="284">
                  <c:v>44481</c:v>
                </c:pt>
                <c:pt idx="285">
                  <c:v>44482</c:v>
                </c:pt>
                <c:pt idx="286">
                  <c:v>44483</c:v>
                </c:pt>
                <c:pt idx="287">
                  <c:v>44484</c:v>
                </c:pt>
                <c:pt idx="288">
                  <c:v>44485</c:v>
                </c:pt>
                <c:pt idx="289">
                  <c:v>44486</c:v>
                </c:pt>
                <c:pt idx="290">
                  <c:v>44487</c:v>
                </c:pt>
                <c:pt idx="291">
                  <c:v>44488</c:v>
                </c:pt>
                <c:pt idx="292">
                  <c:v>44489</c:v>
                </c:pt>
                <c:pt idx="293">
                  <c:v>44490</c:v>
                </c:pt>
                <c:pt idx="294">
                  <c:v>44491</c:v>
                </c:pt>
                <c:pt idx="295">
                  <c:v>44492</c:v>
                </c:pt>
                <c:pt idx="296">
                  <c:v>44493</c:v>
                </c:pt>
                <c:pt idx="297">
                  <c:v>44494</c:v>
                </c:pt>
                <c:pt idx="298">
                  <c:v>44495</c:v>
                </c:pt>
                <c:pt idx="299">
                  <c:v>44496</c:v>
                </c:pt>
                <c:pt idx="300">
                  <c:v>44497</c:v>
                </c:pt>
                <c:pt idx="301">
                  <c:v>44498</c:v>
                </c:pt>
                <c:pt idx="302">
                  <c:v>44499</c:v>
                </c:pt>
                <c:pt idx="303">
                  <c:v>44500</c:v>
                </c:pt>
                <c:pt idx="304">
                  <c:v>44501</c:v>
                </c:pt>
                <c:pt idx="305">
                  <c:v>44502</c:v>
                </c:pt>
                <c:pt idx="306">
                  <c:v>44503</c:v>
                </c:pt>
                <c:pt idx="307">
                  <c:v>44504</c:v>
                </c:pt>
                <c:pt idx="308">
                  <c:v>44505</c:v>
                </c:pt>
                <c:pt idx="309">
                  <c:v>44506</c:v>
                </c:pt>
                <c:pt idx="310">
                  <c:v>44507</c:v>
                </c:pt>
                <c:pt idx="311">
                  <c:v>44508</c:v>
                </c:pt>
                <c:pt idx="312">
                  <c:v>44509</c:v>
                </c:pt>
                <c:pt idx="313">
                  <c:v>44510</c:v>
                </c:pt>
                <c:pt idx="314">
                  <c:v>44511</c:v>
                </c:pt>
                <c:pt idx="315">
                  <c:v>44512</c:v>
                </c:pt>
                <c:pt idx="316">
                  <c:v>44513</c:v>
                </c:pt>
                <c:pt idx="317">
                  <c:v>44514</c:v>
                </c:pt>
                <c:pt idx="318">
                  <c:v>44515</c:v>
                </c:pt>
                <c:pt idx="319">
                  <c:v>44516</c:v>
                </c:pt>
                <c:pt idx="320">
                  <c:v>44517</c:v>
                </c:pt>
                <c:pt idx="321">
                  <c:v>44518</c:v>
                </c:pt>
                <c:pt idx="322">
                  <c:v>44519</c:v>
                </c:pt>
                <c:pt idx="323">
                  <c:v>44520</c:v>
                </c:pt>
                <c:pt idx="324">
                  <c:v>44521</c:v>
                </c:pt>
                <c:pt idx="325">
                  <c:v>44522</c:v>
                </c:pt>
                <c:pt idx="326">
                  <c:v>44523</c:v>
                </c:pt>
                <c:pt idx="327">
                  <c:v>44524</c:v>
                </c:pt>
                <c:pt idx="328">
                  <c:v>44525</c:v>
                </c:pt>
                <c:pt idx="329">
                  <c:v>44526</c:v>
                </c:pt>
                <c:pt idx="330">
                  <c:v>44527</c:v>
                </c:pt>
                <c:pt idx="331">
                  <c:v>44528</c:v>
                </c:pt>
                <c:pt idx="332">
                  <c:v>44529</c:v>
                </c:pt>
                <c:pt idx="333">
                  <c:v>44530</c:v>
                </c:pt>
              </c:numCache>
            </c:numRef>
          </c:cat>
          <c:val>
            <c:numRef>
              <c:f>Sheet1!$B$316:$B$649</c:f>
              <c:numCache>
                <c:formatCode>General</c:formatCode>
                <c:ptCount val="334"/>
                <c:pt idx="0">
                  <c:v>40</c:v>
                </c:pt>
                <c:pt idx="1">
                  <c:v>78</c:v>
                </c:pt>
                <c:pt idx="2">
                  <c:v>61</c:v>
                </c:pt>
                <c:pt idx="3">
                  <c:v>97</c:v>
                </c:pt>
                <c:pt idx="4">
                  <c:v>144</c:v>
                </c:pt>
                <c:pt idx="5">
                  <c:v>114</c:v>
                </c:pt>
                <c:pt idx="6">
                  <c:v>170</c:v>
                </c:pt>
                <c:pt idx="7">
                  <c:v>151</c:v>
                </c:pt>
                <c:pt idx="8">
                  <c:v>143</c:v>
                </c:pt>
                <c:pt idx="9">
                  <c:v>94</c:v>
                </c:pt>
                <c:pt idx="10">
                  <c:v>95</c:v>
                </c:pt>
                <c:pt idx="11">
                  <c:v>117</c:v>
                </c:pt>
                <c:pt idx="12">
                  <c:v>83</c:v>
                </c:pt>
                <c:pt idx="13">
                  <c:v>82</c:v>
                </c:pt>
                <c:pt idx="14">
                  <c:v>100</c:v>
                </c:pt>
                <c:pt idx="15">
                  <c:v>64</c:v>
                </c:pt>
                <c:pt idx="16">
                  <c:v>76</c:v>
                </c:pt>
                <c:pt idx="17">
                  <c:v>73</c:v>
                </c:pt>
                <c:pt idx="18">
                  <c:v>76</c:v>
                </c:pt>
                <c:pt idx="19">
                  <c:v>43</c:v>
                </c:pt>
                <c:pt idx="20">
                  <c:v>56</c:v>
                </c:pt>
                <c:pt idx="21">
                  <c:v>48</c:v>
                </c:pt>
                <c:pt idx="22">
                  <c:v>35</c:v>
                </c:pt>
                <c:pt idx="23">
                  <c:v>19</c:v>
                </c:pt>
                <c:pt idx="24">
                  <c:v>29</c:v>
                </c:pt>
                <c:pt idx="25">
                  <c:v>46</c:v>
                </c:pt>
                <c:pt idx="26">
                  <c:v>35</c:v>
                </c:pt>
                <c:pt idx="27">
                  <c:v>31</c:v>
                </c:pt>
                <c:pt idx="28">
                  <c:v>42</c:v>
                </c:pt>
                <c:pt idx="29">
                  <c:v>19</c:v>
                </c:pt>
                <c:pt idx="30">
                  <c:v>10</c:v>
                </c:pt>
                <c:pt idx="31">
                  <c:v>5</c:v>
                </c:pt>
                <c:pt idx="32">
                  <c:v>21</c:v>
                </c:pt>
                <c:pt idx="33">
                  <c:v>14</c:v>
                </c:pt>
                <c:pt idx="34">
                  <c:v>29</c:v>
                </c:pt>
                <c:pt idx="35">
                  <c:v>25</c:v>
                </c:pt>
                <c:pt idx="36">
                  <c:v>10</c:v>
                </c:pt>
                <c:pt idx="37">
                  <c:v>6</c:v>
                </c:pt>
                <c:pt idx="38">
                  <c:v>6</c:v>
                </c:pt>
                <c:pt idx="39">
                  <c:v>21</c:v>
                </c:pt>
                <c:pt idx="40">
                  <c:v>11</c:v>
                </c:pt>
                <c:pt idx="41">
                  <c:v>8</c:v>
                </c:pt>
                <c:pt idx="42">
                  <c:v>18</c:v>
                </c:pt>
                <c:pt idx="43">
                  <c:v>11</c:v>
                </c:pt>
                <c:pt idx="44">
                  <c:v>6</c:v>
                </c:pt>
                <c:pt idx="45">
                  <c:v>13</c:v>
                </c:pt>
                <c:pt idx="46">
                  <c:v>8</c:v>
                </c:pt>
                <c:pt idx="47">
                  <c:v>13</c:v>
                </c:pt>
                <c:pt idx="48">
                  <c:v>8</c:v>
                </c:pt>
                <c:pt idx="49">
                  <c:v>15</c:v>
                </c:pt>
                <c:pt idx="50">
                  <c:v>12</c:v>
                </c:pt>
                <c:pt idx="51">
                  <c:v>4</c:v>
                </c:pt>
                <c:pt idx="52">
                  <c:v>3</c:v>
                </c:pt>
                <c:pt idx="53">
                  <c:v>14</c:v>
                </c:pt>
                <c:pt idx="54">
                  <c:v>10</c:v>
                </c:pt>
                <c:pt idx="55">
                  <c:v>12</c:v>
                </c:pt>
                <c:pt idx="56">
                  <c:v>3</c:v>
                </c:pt>
                <c:pt idx="57">
                  <c:v>11</c:v>
                </c:pt>
                <c:pt idx="58">
                  <c:v>5</c:v>
                </c:pt>
                <c:pt idx="59">
                  <c:v>12</c:v>
                </c:pt>
                <c:pt idx="60">
                  <c:v>6</c:v>
                </c:pt>
                <c:pt idx="61">
                  <c:v>11</c:v>
                </c:pt>
                <c:pt idx="62">
                  <c:v>14</c:v>
                </c:pt>
                <c:pt idx="63">
                  <c:v>9</c:v>
                </c:pt>
                <c:pt idx="64">
                  <c:v>15</c:v>
                </c:pt>
                <c:pt idx="65">
                  <c:v>3</c:v>
                </c:pt>
                <c:pt idx="66">
                  <c:v>15</c:v>
                </c:pt>
                <c:pt idx="67">
                  <c:v>23</c:v>
                </c:pt>
                <c:pt idx="68">
                  <c:v>13</c:v>
                </c:pt>
                <c:pt idx="69">
                  <c:v>12</c:v>
                </c:pt>
                <c:pt idx="70">
                  <c:v>19</c:v>
                </c:pt>
                <c:pt idx="71">
                  <c:v>32</c:v>
                </c:pt>
                <c:pt idx="72">
                  <c:v>7</c:v>
                </c:pt>
                <c:pt idx="73">
                  <c:v>10</c:v>
                </c:pt>
                <c:pt idx="74">
                  <c:v>15</c:v>
                </c:pt>
                <c:pt idx="75">
                  <c:v>33</c:v>
                </c:pt>
                <c:pt idx="76">
                  <c:v>22</c:v>
                </c:pt>
                <c:pt idx="77">
                  <c:v>34</c:v>
                </c:pt>
                <c:pt idx="78">
                  <c:v>21</c:v>
                </c:pt>
                <c:pt idx="79">
                  <c:v>7</c:v>
                </c:pt>
                <c:pt idx="80">
                  <c:v>14</c:v>
                </c:pt>
                <c:pt idx="81">
                  <c:v>18</c:v>
                </c:pt>
                <c:pt idx="82">
                  <c:v>9</c:v>
                </c:pt>
                <c:pt idx="83">
                  <c:v>21</c:v>
                </c:pt>
                <c:pt idx="84">
                  <c:v>29</c:v>
                </c:pt>
                <c:pt idx="85">
                  <c:v>12</c:v>
                </c:pt>
                <c:pt idx="86">
                  <c:v>18</c:v>
                </c:pt>
                <c:pt idx="87">
                  <c:v>19</c:v>
                </c:pt>
                <c:pt idx="88">
                  <c:v>39</c:v>
                </c:pt>
                <c:pt idx="89">
                  <c:v>35</c:v>
                </c:pt>
                <c:pt idx="90">
                  <c:v>34</c:v>
                </c:pt>
                <c:pt idx="91">
                  <c:v>30</c:v>
                </c:pt>
                <c:pt idx="92">
                  <c:v>38</c:v>
                </c:pt>
                <c:pt idx="93">
                  <c:v>24</c:v>
                </c:pt>
                <c:pt idx="94">
                  <c:v>20</c:v>
                </c:pt>
                <c:pt idx="95">
                  <c:v>25</c:v>
                </c:pt>
                <c:pt idx="96">
                  <c:v>27</c:v>
                </c:pt>
                <c:pt idx="97">
                  <c:v>37</c:v>
                </c:pt>
                <c:pt idx="98">
                  <c:v>29</c:v>
                </c:pt>
                <c:pt idx="99">
                  <c:v>17</c:v>
                </c:pt>
                <c:pt idx="100">
                  <c:v>10</c:v>
                </c:pt>
                <c:pt idx="101">
                  <c:v>14</c:v>
                </c:pt>
                <c:pt idx="102">
                  <c:v>32</c:v>
                </c:pt>
                <c:pt idx="103">
                  <c:v>15</c:v>
                </c:pt>
                <c:pt idx="104">
                  <c:v>23</c:v>
                </c:pt>
                <c:pt idx="105">
                  <c:v>21</c:v>
                </c:pt>
                <c:pt idx="106">
                  <c:v>29</c:v>
                </c:pt>
                <c:pt idx="107">
                  <c:v>8</c:v>
                </c:pt>
                <c:pt idx="108">
                  <c:v>14</c:v>
                </c:pt>
                <c:pt idx="109">
                  <c:v>31</c:v>
                </c:pt>
                <c:pt idx="110">
                  <c:v>18</c:v>
                </c:pt>
                <c:pt idx="111">
                  <c:v>24</c:v>
                </c:pt>
                <c:pt idx="112">
                  <c:v>21</c:v>
                </c:pt>
                <c:pt idx="113">
                  <c:v>32</c:v>
                </c:pt>
                <c:pt idx="114">
                  <c:v>20</c:v>
                </c:pt>
                <c:pt idx="115">
                  <c:v>22</c:v>
                </c:pt>
                <c:pt idx="116">
                  <c:v>34</c:v>
                </c:pt>
                <c:pt idx="117">
                  <c:v>34</c:v>
                </c:pt>
                <c:pt idx="118">
                  <c:v>16</c:v>
                </c:pt>
                <c:pt idx="119">
                  <c:v>23</c:v>
                </c:pt>
                <c:pt idx="120">
                  <c:v>26</c:v>
                </c:pt>
                <c:pt idx="121">
                  <c:v>22</c:v>
                </c:pt>
                <c:pt idx="122">
                  <c:v>22</c:v>
                </c:pt>
                <c:pt idx="123">
                  <c:v>19</c:v>
                </c:pt>
                <c:pt idx="124">
                  <c:v>20</c:v>
                </c:pt>
                <c:pt idx="125">
                  <c:v>29</c:v>
                </c:pt>
                <c:pt idx="126">
                  <c:v>48</c:v>
                </c:pt>
                <c:pt idx="127">
                  <c:v>41</c:v>
                </c:pt>
                <c:pt idx="128">
                  <c:v>22</c:v>
                </c:pt>
                <c:pt idx="129">
                  <c:v>29</c:v>
                </c:pt>
                <c:pt idx="130">
                  <c:v>22</c:v>
                </c:pt>
                <c:pt idx="131">
                  <c:v>49</c:v>
                </c:pt>
                <c:pt idx="132">
                  <c:v>45</c:v>
                </c:pt>
                <c:pt idx="133">
                  <c:v>49</c:v>
                </c:pt>
                <c:pt idx="134">
                  <c:v>30</c:v>
                </c:pt>
                <c:pt idx="135">
                  <c:v>21</c:v>
                </c:pt>
                <c:pt idx="136">
                  <c:v>27</c:v>
                </c:pt>
                <c:pt idx="137">
                  <c:v>44</c:v>
                </c:pt>
                <c:pt idx="138">
                  <c:v>41</c:v>
                </c:pt>
                <c:pt idx="139">
                  <c:v>42</c:v>
                </c:pt>
                <c:pt idx="140">
                  <c:v>33</c:v>
                </c:pt>
                <c:pt idx="141">
                  <c:v>32</c:v>
                </c:pt>
                <c:pt idx="142">
                  <c:v>18</c:v>
                </c:pt>
                <c:pt idx="143">
                  <c:v>29</c:v>
                </c:pt>
                <c:pt idx="144">
                  <c:v>32</c:v>
                </c:pt>
                <c:pt idx="145">
                  <c:v>42</c:v>
                </c:pt>
                <c:pt idx="146">
                  <c:v>53</c:v>
                </c:pt>
                <c:pt idx="147">
                  <c:v>37</c:v>
                </c:pt>
                <c:pt idx="148">
                  <c:v>32</c:v>
                </c:pt>
                <c:pt idx="149">
                  <c:v>15</c:v>
                </c:pt>
                <c:pt idx="150">
                  <c:v>28</c:v>
                </c:pt>
                <c:pt idx="151">
                  <c:v>24</c:v>
                </c:pt>
                <c:pt idx="152">
                  <c:v>26</c:v>
                </c:pt>
                <c:pt idx="153">
                  <c:v>28</c:v>
                </c:pt>
                <c:pt idx="154">
                  <c:v>20</c:v>
                </c:pt>
                <c:pt idx="155">
                  <c:v>24</c:v>
                </c:pt>
                <c:pt idx="156">
                  <c:v>7</c:v>
                </c:pt>
                <c:pt idx="157">
                  <c:v>35</c:v>
                </c:pt>
                <c:pt idx="158">
                  <c:v>31</c:v>
                </c:pt>
                <c:pt idx="159">
                  <c:v>24</c:v>
                </c:pt>
                <c:pt idx="160">
                  <c:v>30</c:v>
                </c:pt>
                <c:pt idx="161">
                  <c:v>32</c:v>
                </c:pt>
                <c:pt idx="162">
                  <c:v>22</c:v>
                </c:pt>
                <c:pt idx="163">
                  <c:v>8</c:v>
                </c:pt>
                <c:pt idx="164">
                  <c:v>23</c:v>
                </c:pt>
                <c:pt idx="165">
                  <c:v>23</c:v>
                </c:pt>
                <c:pt idx="166">
                  <c:v>12</c:v>
                </c:pt>
                <c:pt idx="167">
                  <c:v>16</c:v>
                </c:pt>
                <c:pt idx="168">
                  <c:v>19</c:v>
                </c:pt>
                <c:pt idx="169">
                  <c:v>18</c:v>
                </c:pt>
                <c:pt idx="170">
                  <c:v>8</c:v>
                </c:pt>
                <c:pt idx="171">
                  <c:v>24</c:v>
                </c:pt>
                <c:pt idx="172">
                  <c:v>30</c:v>
                </c:pt>
                <c:pt idx="173">
                  <c:v>17</c:v>
                </c:pt>
                <c:pt idx="174">
                  <c:v>24</c:v>
                </c:pt>
                <c:pt idx="175">
                  <c:v>27</c:v>
                </c:pt>
                <c:pt idx="176">
                  <c:v>27</c:v>
                </c:pt>
                <c:pt idx="177">
                  <c:v>21</c:v>
                </c:pt>
                <c:pt idx="178">
                  <c:v>28</c:v>
                </c:pt>
                <c:pt idx="179">
                  <c:v>21</c:v>
                </c:pt>
                <c:pt idx="180">
                  <c:v>27</c:v>
                </c:pt>
                <c:pt idx="181">
                  <c:v>32</c:v>
                </c:pt>
                <c:pt idx="182">
                  <c:v>24</c:v>
                </c:pt>
                <c:pt idx="183">
                  <c:v>21</c:v>
                </c:pt>
                <c:pt idx="184">
                  <c:v>7</c:v>
                </c:pt>
                <c:pt idx="185">
                  <c:v>18</c:v>
                </c:pt>
                <c:pt idx="186">
                  <c:v>27</c:v>
                </c:pt>
                <c:pt idx="187">
                  <c:v>18</c:v>
                </c:pt>
                <c:pt idx="188">
                  <c:v>15</c:v>
                </c:pt>
                <c:pt idx="189">
                  <c:v>19</c:v>
                </c:pt>
                <c:pt idx="190">
                  <c:v>16</c:v>
                </c:pt>
                <c:pt idx="191">
                  <c:v>6</c:v>
                </c:pt>
                <c:pt idx="192">
                  <c:v>30</c:v>
                </c:pt>
                <c:pt idx="193">
                  <c:v>19</c:v>
                </c:pt>
                <c:pt idx="194">
                  <c:v>16</c:v>
                </c:pt>
                <c:pt idx="195">
                  <c:v>18</c:v>
                </c:pt>
                <c:pt idx="196">
                  <c:v>37</c:v>
                </c:pt>
                <c:pt idx="197">
                  <c:v>29</c:v>
                </c:pt>
                <c:pt idx="198">
                  <c:v>11</c:v>
                </c:pt>
                <c:pt idx="199">
                  <c:v>25</c:v>
                </c:pt>
                <c:pt idx="200">
                  <c:v>34</c:v>
                </c:pt>
                <c:pt idx="201">
                  <c:v>40</c:v>
                </c:pt>
                <c:pt idx="202">
                  <c:v>27</c:v>
                </c:pt>
                <c:pt idx="203">
                  <c:v>40</c:v>
                </c:pt>
                <c:pt idx="204">
                  <c:v>46</c:v>
                </c:pt>
                <c:pt idx="205">
                  <c:v>36</c:v>
                </c:pt>
                <c:pt idx="206">
                  <c:v>93</c:v>
                </c:pt>
                <c:pt idx="207">
                  <c:v>115</c:v>
                </c:pt>
                <c:pt idx="208">
                  <c:v>98</c:v>
                </c:pt>
                <c:pt idx="209">
                  <c:v>155</c:v>
                </c:pt>
                <c:pt idx="210">
                  <c:v>142</c:v>
                </c:pt>
                <c:pt idx="211">
                  <c:v>119</c:v>
                </c:pt>
                <c:pt idx="212">
                  <c:v>64</c:v>
                </c:pt>
                <c:pt idx="213">
                  <c:v>134</c:v>
                </c:pt>
                <c:pt idx="214">
                  <c:v>128</c:v>
                </c:pt>
                <c:pt idx="215">
                  <c:v>171</c:v>
                </c:pt>
                <c:pt idx="216">
                  <c:v>164</c:v>
                </c:pt>
                <c:pt idx="217">
                  <c:v>159</c:v>
                </c:pt>
                <c:pt idx="218">
                  <c:v>120</c:v>
                </c:pt>
                <c:pt idx="219">
                  <c:v>87</c:v>
                </c:pt>
                <c:pt idx="220">
                  <c:v>85</c:v>
                </c:pt>
                <c:pt idx="221">
                  <c:v>157</c:v>
                </c:pt>
                <c:pt idx="222">
                  <c:v>184</c:v>
                </c:pt>
                <c:pt idx="223">
                  <c:v>187</c:v>
                </c:pt>
                <c:pt idx="224">
                  <c:v>160</c:v>
                </c:pt>
                <c:pt idx="225">
                  <c:v>138</c:v>
                </c:pt>
                <c:pt idx="226">
                  <c:v>77</c:v>
                </c:pt>
                <c:pt idx="227">
                  <c:v>144</c:v>
                </c:pt>
                <c:pt idx="228">
                  <c:v>231</c:v>
                </c:pt>
                <c:pt idx="229">
                  <c:v>260</c:v>
                </c:pt>
                <c:pt idx="230">
                  <c:v>233</c:v>
                </c:pt>
                <c:pt idx="231">
                  <c:v>244</c:v>
                </c:pt>
                <c:pt idx="232">
                  <c:v>261</c:v>
                </c:pt>
                <c:pt idx="233">
                  <c:v>88</c:v>
                </c:pt>
                <c:pt idx="234">
                  <c:v>190</c:v>
                </c:pt>
                <c:pt idx="235">
                  <c:v>214</c:v>
                </c:pt>
                <c:pt idx="236">
                  <c:v>248</c:v>
                </c:pt>
                <c:pt idx="237">
                  <c:v>177</c:v>
                </c:pt>
                <c:pt idx="238">
                  <c:v>195</c:v>
                </c:pt>
                <c:pt idx="239">
                  <c:v>160</c:v>
                </c:pt>
                <c:pt idx="240">
                  <c:v>82</c:v>
                </c:pt>
                <c:pt idx="241">
                  <c:v>109</c:v>
                </c:pt>
                <c:pt idx="242">
                  <c:v>182</c:v>
                </c:pt>
                <c:pt idx="243">
                  <c:v>107</c:v>
                </c:pt>
                <c:pt idx="244">
                  <c:v>143</c:v>
                </c:pt>
                <c:pt idx="245">
                  <c:v>117</c:v>
                </c:pt>
                <c:pt idx="246">
                  <c:v>109</c:v>
                </c:pt>
                <c:pt idx="247">
                  <c:v>61</c:v>
                </c:pt>
                <c:pt idx="248">
                  <c:v>100</c:v>
                </c:pt>
                <c:pt idx="249">
                  <c:v>94</c:v>
                </c:pt>
                <c:pt idx="250">
                  <c:v>110</c:v>
                </c:pt>
                <c:pt idx="251">
                  <c:v>94</c:v>
                </c:pt>
                <c:pt idx="252">
                  <c:v>76</c:v>
                </c:pt>
                <c:pt idx="253">
                  <c:v>78</c:v>
                </c:pt>
                <c:pt idx="254">
                  <c:v>35</c:v>
                </c:pt>
                <c:pt idx="255">
                  <c:v>69</c:v>
                </c:pt>
                <c:pt idx="256">
                  <c:v>92</c:v>
                </c:pt>
                <c:pt idx="257">
                  <c:v>75</c:v>
                </c:pt>
                <c:pt idx="258">
                  <c:v>47</c:v>
                </c:pt>
                <c:pt idx="259">
                  <c:v>48</c:v>
                </c:pt>
                <c:pt idx="260">
                  <c:v>36</c:v>
                </c:pt>
                <c:pt idx="261">
                  <c:v>32</c:v>
                </c:pt>
                <c:pt idx="262">
                  <c:v>20</c:v>
                </c:pt>
                <c:pt idx="263">
                  <c:v>50</c:v>
                </c:pt>
                <c:pt idx="264">
                  <c:v>52</c:v>
                </c:pt>
                <c:pt idx="265">
                  <c:v>18</c:v>
                </c:pt>
                <c:pt idx="266">
                  <c:v>30</c:v>
                </c:pt>
                <c:pt idx="267">
                  <c:v>27</c:v>
                </c:pt>
                <c:pt idx="268">
                  <c:v>22</c:v>
                </c:pt>
                <c:pt idx="269">
                  <c:v>25</c:v>
                </c:pt>
                <c:pt idx="270">
                  <c:v>38</c:v>
                </c:pt>
                <c:pt idx="271">
                  <c:v>25</c:v>
                </c:pt>
                <c:pt idx="272">
                  <c:v>14</c:v>
                </c:pt>
                <c:pt idx="273">
                  <c:v>20</c:v>
                </c:pt>
                <c:pt idx="274">
                  <c:v>12</c:v>
                </c:pt>
                <c:pt idx="275">
                  <c:v>13</c:v>
                </c:pt>
                <c:pt idx="276">
                  <c:v>12</c:v>
                </c:pt>
                <c:pt idx="277">
                  <c:v>16</c:v>
                </c:pt>
                <c:pt idx="278">
                  <c:v>19</c:v>
                </c:pt>
                <c:pt idx="279">
                  <c:v>14</c:v>
                </c:pt>
                <c:pt idx="280">
                  <c:v>11</c:v>
                </c:pt>
                <c:pt idx="281">
                  <c:v>8</c:v>
                </c:pt>
                <c:pt idx="282">
                  <c:v>2</c:v>
                </c:pt>
                <c:pt idx="283">
                  <c:v>10</c:v>
                </c:pt>
                <c:pt idx="284">
                  <c:v>8</c:v>
                </c:pt>
                <c:pt idx="285">
                  <c:v>9</c:v>
                </c:pt>
                <c:pt idx="286">
                  <c:v>4</c:v>
                </c:pt>
                <c:pt idx="287">
                  <c:v>6</c:v>
                </c:pt>
                <c:pt idx="288">
                  <c:v>4</c:v>
                </c:pt>
                <c:pt idx="289">
                  <c:v>0</c:v>
                </c:pt>
                <c:pt idx="290">
                  <c:v>5</c:v>
                </c:pt>
                <c:pt idx="291">
                  <c:v>6</c:v>
                </c:pt>
                <c:pt idx="292">
                  <c:v>3</c:v>
                </c:pt>
                <c:pt idx="293">
                  <c:v>1</c:v>
                </c:pt>
                <c:pt idx="294">
                  <c:v>2</c:v>
                </c:pt>
                <c:pt idx="295">
                  <c:v>2</c:v>
                </c:pt>
                <c:pt idx="296">
                  <c:v>0</c:v>
                </c:pt>
                <c:pt idx="297">
                  <c:v>3</c:v>
                </c:pt>
                <c:pt idx="298">
                  <c:v>0</c:v>
                </c:pt>
                <c:pt idx="299">
                  <c:v>1</c:v>
                </c:pt>
                <c:pt idx="300">
                  <c:v>2</c:v>
                </c:pt>
                <c:pt idx="301">
                  <c:v>0</c:v>
                </c:pt>
                <c:pt idx="302">
                  <c:v>3</c:v>
                </c:pt>
                <c:pt idx="303">
                  <c:v>0</c:v>
                </c:pt>
                <c:pt idx="304">
                  <c:v>0</c:v>
                </c:pt>
                <c:pt idx="305">
                  <c:v>1</c:v>
                </c:pt>
                <c:pt idx="306">
                  <c:v>1</c:v>
                </c:pt>
                <c:pt idx="307">
                  <c:v>0</c:v>
                </c:pt>
                <c:pt idx="308">
                  <c:v>3</c:v>
                </c:pt>
                <c:pt idx="309">
                  <c:v>4</c:v>
                </c:pt>
                <c:pt idx="310">
                  <c:v>0</c:v>
                </c:pt>
                <c:pt idx="311">
                  <c:v>4</c:v>
                </c:pt>
                <c:pt idx="312">
                  <c:v>1</c:v>
                </c:pt>
                <c:pt idx="313">
                  <c:v>1</c:v>
                </c:pt>
                <c:pt idx="314">
                  <c:v>0</c:v>
                </c:pt>
                <c:pt idx="315">
                  <c:v>2</c:v>
                </c:pt>
                <c:pt idx="316">
                  <c:v>1</c:v>
                </c:pt>
                <c:pt idx="317">
                  <c:v>1</c:v>
                </c:pt>
                <c:pt idx="318">
                  <c:v>3</c:v>
                </c:pt>
                <c:pt idx="319">
                  <c:v>5</c:v>
                </c:pt>
                <c:pt idx="320">
                  <c:v>1</c:v>
                </c:pt>
                <c:pt idx="321">
                  <c:v>4</c:v>
                </c:pt>
                <c:pt idx="322">
                  <c:v>0</c:v>
                </c:pt>
                <c:pt idx="323">
                  <c:v>0</c:v>
                </c:pt>
                <c:pt idx="324">
                  <c:v>0</c:v>
                </c:pt>
                <c:pt idx="325">
                  <c:v>1</c:v>
                </c:pt>
                <c:pt idx="326">
                  <c:v>0</c:v>
                </c:pt>
                <c:pt idx="327">
                  <c:v>0</c:v>
                </c:pt>
                <c:pt idx="328">
                  <c:v>0</c:v>
                </c:pt>
                <c:pt idx="329">
                  <c:v>0</c:v>
                </c:pt>
                <c:pt idx="330">
                  <c:v>0</c:v>
                </c:pt>
                <c:pt idx="331">
                  <c:v>0</c:v>
                </c:pt>
                <c:pt idx="332">
                  <c:v>0</c:v>
                </c:pt>
                <c:pt idx="333">
                  <c:v>4</c:v>
                </c:pt>
              </c:numCache>
            </c:numRef>
          </c:val>
          <c:extLst>
            <c:ext xmlns:c16="http://schemas.microsoft.com/office/drawing/2014/chart" uri="{C3380CC4-5D6E-409C-BE32-E72D297353CC}">
              <c16:uniqueId val="{00000000-126C-4409-BDF6-1022F347A211}"/>
            </c:ext>
          </c:extLst>
        </c:ser>
        <c:dLbls>
          <c:showLegendKey val="0"/>
          <c:showVal val="0"/>
          <c:showCatName val="0"/>
          <c:showSerName val="0"/>
          <c:showPercent val="0"/>
          <c:showBubbleSize val="0"/>
        </c:dLbls>
        <c:gapWidth val="219"/>
        <c:overlap val="-27"/>
        <c:axId val="468537000"/>
        <c:axId val="468533720"/>
      </c:barChart>
      <c:lineChart>
        <c:grouping val="standard"/>
        <c:varyColors val="0"/>
        <c:ser>
          <c:idx val="1"/>
          <c:order val="1"/>
          <c:tx>
            <c:strRef>
              <c:f>Sheet1!$C$1</c:f>
              <c:strCache>
                <c:ptCount val="1"/>
                <c:pt idx="0">
                  <c:v>重症者数</c:v>
                </c:pt>
              </c:strCache>
            </c:strRef>
          </c:tx>
          <c:spPr>
            <a:ln w="28575" cap="rnd">
              <a:solidFill>
                <a:srgbClr val="FF0000"/>
              </a:solidFill>
              <a:round/>
            </a:ln>
            <a:effectLst/>
          </c:spPr>
          <c:marker>
            <c:symbol val="none"/>
          </c:marker>
          <c:cat>
            <c:numRef>
              <c:f>Sheet1!$A$316:$A$649</c:f>
              <c:numCache>
                <c:formatCode>m/d;@</c:formatCode>
                <c:ptCount val="334"/>
                <c:pt idx="0">
                  <c:v>44197</c:v>
                </c:pt>
                <c:pt idx="1">
                  <c:v>44198</c:v>
                </c:pt>
                <c:pt idx="2">
                  <c:v>44199</c:v>
                </c:pt>
                <c:pt idx="3">
                  <c:v>44200</c:v>
                </c:pt>
                <c:pt idx="4">
                  <c:v>44201</c:v>
                </c:pt>
                <c:pt idx="5">
                  <c:v>44202</c:v>
                </c:pt>
                <c:pt idx="6">
                  <c:v>44203</c:v>
                </c:pt>
                <c:pt idx="7">
                  <c:v>44204</c:v>
                </c:pt>
                <c:pt idx="8">
                  <c:v>44205</c:v>
                </c:pt>
                <c:pt idx="9">
                  <c:v>44206</c:v>
                </c:pt>
                <c:pt idx="10">
                  <c:v>44207</c:v>
                </c:pt>
                <c:pt idx="11">
                  <c:v>44208</c:v>
                </c:pt>
                <c:pt idx="12">
                  <c:v>44209</c:v>
                </c:pt>
                <c:pt idx="13">
                  <c:v>44210</c:v>
                </c:pt>
                <c:pt idx="14">
                  <c:v>44211</c:v>
                </c:pt>
                <c:pt idx="15">
                  <c:v>44212</c:v>
                </c:pt>
                <c:pt idx="16">
                  <c:v>44213</c:v>
                </c:pt>
                <c:pt idx="17">
                  <c:v>44214</c:v>
                </c:pt>
                <c:pt idx="18">
                  <c:v>44215</c:v>
                </c:pt>
                <c:pt idx="19">
                  <c:v>44216</c:v>
                </c:pt>
                <c:pt idx="20">
                  <c:v>44217</c:v>
                </c:pt>
                <c:pt idx="21">
                  <c:v>44218</c:v>
                </c:pt>
                <c:pt idx="22">
                  <c:v>44219</c:v>
                </c:pt>
                <c:pt idx="23">
                  <c:v>44220</c:v>
                </c:pt>
                <c:pt idx="24">
                  <c:v>44221</c:v>
                </c:pt>
                <c:pt idx="25">
                  <c:v>44222</c:v>
                </c:pt>
                <c:pt idx="26">
                  <c:v>44223</c:v>
                </c:pt>
                <c:pt idx="27">
                  <c:v>44224</c:v>
                </c:pt>
                <c:pt idx="28">
                  <c:v>44225</c:v>
                </c:pt>
                <c:pt idx="29">
                  <c:v>44226</c:v>
                </c:pt>
                <c:pt idx="30">
                  <c:v>44227</c:v>
                </c:pt>
                <c:pt idx="31">
                  <c:v>44228</c:v>
                </c:pt>
                <c:pt idx="32">
                  <c:v>44229</c:v>
                </c:pt>
                <c:pt idx="33">
                  <c:v>44230</c:v>
                </c:pt>
                <c:pt idx="34">
                  <c:v>44231</c:v>
                </c:pt>
                <c:pt idx="35">
                  <c:v>44232</c:v>
                </c:pt>
                <c:pt idx="36">
                  <c:v>44233</c:v>
                </c:pt>
                <c:pt idx="37">
                  <c:v>44234</c:v>
                </c:pt>
                <c:pt idx="38">
                  <c:v>44235</c:v>
                </c:pt>
                <c:pt idx="39">
                  <c:v>44236</c:v>
                </c:pt>
                <c:pt idx="40">
                  <c:v>44237</c:v>
                </c:pt>
                <c:pt idx="41">
                  <c:v>44238</c:v>
                </c:pt>
                <c:pt idx="42">
                  <c:v>44239</c:v>
                </c:pt>
                <c:pt idx="43">
                  <c:v>44240</c:v>
                </c:pt>
                <c:pt idx="44">
                  <c:v>44241</c:v>
                </c:pt>
                <c:pt idx="45">
                  <c:v>44242</c:v>
                </c:pt>
                <c:pt idx="46">
                  <c:v>44243</c:v>
                </c:pt>
                <c:pt idx="47">
                  <c:v>44244</c:v>
                </c:pt>
                <c:pt idx="48">
                  <c:v>44245</c:v>
                </c:pt>
                <c:pt idx="49">
                  <c:v>44246</c:v>
                </c:pt>
                <c:pt idx="50">
                  <c:v>44247</c:v>
                </c:pt>
                <c:pt idx="51">
                  <c:v>44248</c:v>
                </c:pt>
                <c:pt idx="52">
                  <c:v>44249</c:v>
                </c:pt>
                <c:pt idx="53">
                  <c:v>44250</c:v>
                </c:pt>
                <c:pt idx="54">
                  <c:v>44251</c:v>
                </c:pt>
                <c:pt idx="55">
                  <c:v>44252</c:v>
                </c:pt>
                <c:pt idx="56">
                  <c:v>44253</c:v>
                </c:pt>
                <c:pt idx="57">
                  <c:v>44254</c:v>
                </c:pt>
                <c:pt idx="58">
                  <c:v>44255</c:v>
                </c:pt>
                <c:pt idx="59">
                  <c:v>44256</c:v>
                </c:pt>
                <c:pt idx="60">
                  <c:v>44257</c:v>
                </c:pt>
                <c:pt idx="61">
                  <c:v>44258</c:v>
                </c:pt>
                <c:pt idx="62">
                  <c:v>44259</c:v>
                </c:pt>
                <c:pt idx="63">
                  <c:v>44260</c:v>
                </c:pt>
                <c:pt idx="64">
                  <c:v>44261</c:v>
                </c:pt>
                <c:pt idx="65">
                  <c:v>44262</c:v>
                </c:pt>
                <c:pt idx="66">
                  <c:v>44263</c:v>
                </c:pt>
                <c:pt idx="67">
                  <c:v>44264</c:v>
                </c:pt>
                <c:pt idx="68">
                  <c:v>44265</c:v>
                </c:pt>
                <c:pt idx="69">
                  <c:v>44266</c:v>
                </c:pt>
                <c:pt idx="70">
                  <c:v>44267</c:v>
                </c:pt>
                <c:pt idx="71">
                  <c:v>44268</c:v>
                </c:pt>
                <c:pt idx="72">
                  <c:v>44269</c:v>
                </c:pt>
                <c:pt idx="73">
                  <c:v>44270</c:v>
                </c:pt>
                <c:pt idx="74">
                  <c:v>44271</c:v>
                </c:pt>
                <c:pt idx="75">
                  <c:v>44272</c:v>
                </c:pt>
                <c:pt idx="76">
                  <c:v>44273</c:v>
                </c:pt>
                <c:pt idx="77">
                  <c:v>44274</c:v>
                </c:pt>
                <c:pt idx="78">
                  <c:v>44275</c:v>
                </c:pt>
                <c:pt idx="79">
                  <c:v>44276</c:v>
                </c:pt>
                <c:pt idx="80">
                  <c:v>44277</c:v>
                </c:pt>
                <c:pt idx="81">
                  <c:v>44278</c:v>
                </c:pt>
                <c:pt idx="82">
                  <c:v>44279</c:v>
                </c:pt>
                <c:pt idx="83">
                  <c:v>44280</c:v>
                </c:pt>
                <c:pt idx="84">
                  <c:v>44281</c:v>
                </c:pt>
                <c:pt idx="85">
                  <c:v>44282</c:v>
                </c:pt>
                <c:pt idx="86">
                  <c:v>44283</c:v>
                </c:pt>
                <c:pt idx="87">
                  <c:v>44284</c:v>
                </c:pt>
                <c:pt idx="88">
                  <c:v>44285</c:v>
                </c:pt>
                <c:pt idx="89">
                  <c:v>44286</c:v>
                </c:pt>
                <c:pt idx="90">
                  <c:v>44287</c:v>
                </c:pt>
                <c:pt idx="91">
                  <c:v>44288</c:v>
                </c:pt>
                <c:pt idx="92">
                  <c:v>44289</c:v>
                </c:pt>
                <c:pt idx="93">
                  <c:v>44290</c:v>
                </c:pt>
                <c:pt idx="94">
                  <c:v>44291</c:v>
                </c:pt>
                <c:pt idx="95">
                  <c:v>44292</c:v>
                </c:pt>
                <c:pt idx="96">
                  <c:v>44293</c:v>
                </c:pt>
                <c:pt idx="97">
                  <c:v>44294</c:v>
                </c:pt>
                <c:pt idx="98">
                  <c:v>44295</c:v>
                </c:pt>
                <c:pt idx="99">
                  <c:v>44296</c:v>
                </c:pt>
                <c:pt idx="100">
                  <c:v>44297</c:v>
                </c:pt>
                <c:pt idx="101">
                  <c:v>44298</c:v>
                </c:pt>
                <c:pt idx="102">
                  <c:v>44299</c:v>
                </c:pt>
                <c:pt idx="103">
                  <c:v>44300</c:v>
                </c:pt>
                <c:pt idx="104">
                  <c:v>44301</c:v>
                </c:pt>
                <c:pt idx="105">
                  <c:v>44302</c:v>
                </c:pt>
                <c:pt idx="106">
                  <c:v>44303</c:v>
                </c:pt>
                <c:pt idx="107">
                  <c:v>44304</c:v>
                </c:pt>
                <c:pt idx="108">
                  <c:v>44305</c:v>
                </c:pt>
                <c:pt idx="109">
                  <c:v>44306</c:v>
                </c:pt>
                <c:pt idx="110">
                  <c:v>44307</c:v>
                </c:pt>
                <c:pt idx="111">
                  <c:v>44308</c:v>
                </c:pt>
                <c:pt idx="112">
                  <c:v>44309</c:v>
                </c:pt>
                <c:pt idx="113">
                  <c:v>44310</c:v>
                </c:pt>
                <c:pt idx="114">
                  <c:v>44311</c:v>
                </c:pt>
                <c:pt idx="115">
                  <c:v>44312</c:v>
                </c:pt>
                <c:pt idx="116">
                  <c:v>44313</c:v>
                </c:pt>
                <c:pt idx="117">
                  <c:v>44314</c:v>
                </c:pt>
                <c:pt idx="118">
                  <c:v>44315</c:v>
                </c:pt>
                <c:pt idx="119">
                  <c:v>44316</c:v>
                </c:pt>
                <c:pt idx="120">
                  <c:v>44317</c:v>
                </c:pt>
                <c:pt idx="121">
                  <c:v>44318</c:v>
                </c:pt>
                <c:pt idx="122">
                  <c:v>44319</c:v>
                </c:pt>
                <c:pt idx="123">
                  <c:v>44320</c:v>
                </c:pt>
                <c:pt idx="124">
                  <c:v>44321</c:v>
                </c:pt>
                <c:pt idx="125">
                  <c:v>44322</c:v>
                </c:pt>
                <c:pt idx="126">
                  <c:v>44323</c:v>
                </c:pt>
                <c:pt idx="127">
                  <c:v>44324</c:v>
                </c:pt>
                <c:pt idx="128">
                  <c:v>44325</c:v>
                </c:pt>
                <c:pt idx="129">
                  <c:v>44326</c:v>
                </c:pt>
                <c:pt idx="130">
                  <c:v>44327</c:v>
                </c:pt>
                <c:pt idx="131">
                  <c:v>44328</c:v>
                </c:pt>
                <c:pt idx="132">
                  <c:v>44329</c:v>
                </c:pt>
                <c:pt idx="133">
                  <c:v>44330</c:v>
                </c:pt>
                <c:pt idx="134">
                  <c:v>44331</c:v>
                </c:pt>
                <c:pt idx="135">
                  <c:v>44332</c:v>
                </c:pt>
                <c:pt idx="136">
                  <c:v>44333</c:v>
                </c:pt>
                <c:pt idx="137">
                  <c:v>44334</c:v>
                </c:pt>
                <c:pt idx="138">
                  <c:v>44335</c:v>
                </c:pt>
                <c:pt idx="139">
                  <c:v>44336</c:v>
                </c:pt>
                <c:pt idx="140">
                  <c:v>44337</c:v>
                </c:pt>
                <c:pt idx="141">
                  <c:v>44338</c:v>
                </c:pt>
                <c:pt idx="142">
                  <c:v>44339</c:v>
                </c:pt>
                <c:pt idx="143">
                  <c:v>44340</c:v>
                </c:pt>
                <c:pt idx="144">
                  <c:v>44341</c:v>
                </c:pt>
                <c:pt idx="145">
                  <c:v>44342</c:v>
                </c:pt>
                <c:pt idx="146">
                  <c:v>44343</c:v>
                </c:pt>
                <c:pt idx="147">
                  <c:v>44344</c:v>
                </c:pt>
                <c:pt idx="148">
                  <c:v>44345</c:v>
                </c:pt>
                <c:pt idx="149">
                  <c:v>44346</c:v>
                </c:pt>
                <c:pt idx="150">
                  <c:v>44347</c:v>
                </c:pt>
                <c:pt idx="151">
                  <c:v>44348</c:v>
                </c:pt>
                <c:pt idx="152">
                  <c:v>44349</c:v>
                </c:pt>
                <c:pt idx="153">
                  <c:v>44350</c:v>
                </c:pt>
                <c:pt idx="154">
                  <c:v>44351</c:v>
                </c:pt>
                <c:pt idx="155">
                  <c:v>44352</c:v>
                </c:pt>
                <c:pt idx="156">
                  <c:v>44353</c:v>
                </c:pt>
                <c:pt idx="157">
                  <c:v>44354</c:v>
                </c:pt>
                <c:pt idx="158">
                  <c:v>44355</c:v>
                </c:pt>
                <c:pt idx="159">
                  <c:v>44356</c:v>
                </c:pt>
                <c:pt idx="160">
                  <c:v>44357</c:v>
                </c:pt>
                <c:pt idx="161">
                  <c:v>44358</c:v>
                </c:pt>
                <c:pt idx="162">
                  <c:v>44359</c:v>
                </c:pt>
                <c:pt idx="163">
                  <c:v>44360</c:v>
                </c:pt>
                <c:pt idx="164">
                  <c:v>44361</c:v>
                </c:pt>
                <c:pt idx="165">
                  <c:v>44362</c:v>
                </c:pt>
                <c:pt idx="166">
                  <c:v>44363</c:v>
                </c:pt>
                <c:pt idx="167">
                  <c:v>44364</c:v>
                </c:pt>
                <c:pt idx="168">
                  <c:v>44365</c:v>
                </c:pt>
                <c:pt idx="169">
                  <c:v>44366</c:v>
                </c:pt>
                <c:pt idx="170">
                  <c:v>44367</c:v>
                </c:pt>
                <c:pt idx="171">
                  <c:v>44368</c:v>
                </c:pt>
                <c:pt idx="172">
                  <c:v>44369</c:v>
                </c:pt>
                <c:pt idx="173">
                  <c:v>44370</c:v>
                </c:pt>
                <c:pt idx="174">
                  <c:v>44371</c:v>
                </c:pt>
                <c:pt idx="175">
                  <c:v>44372</c:v>
                </c:pt>
                <c:pt idx="176">
                  <c:v>44373</c:v>
                </c:pt>
                <c:pt idx="177">
                  <c:v>44374</c:v>
                </c:pt>
                <c:pt idx="178">
                  <c:v>44375</c:v>
                </c:pt>
                <c:pt idx="179">
                  <c:v>44376</c:v>
                </c:pt>
                <c:pt idx="180">
                  <c:v>44377</c:v>
                </c:pt>
                <c:pt idx="181">
                  <c:v>44378</c:v>
                </c:pt>
                <c:pt idx="182">
                  <c:v>44379</c:v>
                </c:pt>
                <c:pt idx="183">
                  <c:v>44380</c:v>
                </c:pt>
                <c:pt idx="184">
                  <c:v>44381</c:v>
                </c:pt>
                <c:pt idx="185">
                  <c:v>44382</c:v>
                </c:pt>
                <c:pt idx="186">
                  <c:v>44383</c:v>
                </c:pt>
                <c:pt idx="187">
                  <c:v>44384</c:v>
                </c:pt>
                <c:pt idx="188">
                  <c:v>44385</c:v>
                </c:pt>
                <c:pt idx="189">
                  <c:v>44386</c:v>
                </c:pt>
                <c:pt idx="190">
                  <c:v>44387</c:v>
                </c:pt>
                <c:pt idx="191">
                  <c:v>44388</c:v>
                </c:pt>
                <c:pt idx="192">
                  <c:v>44389</c:v>
                </c:pt>
                <c:pt idx="193">
                  <c:v>44390</c:v>
                </c:pt>
                <c:pt idx="194">
                  <c:v>44391</c:v>
                </c:pt>
                <c:pt idx="195">
                  <c:v>44392</c:v>
                </c:pt>
                <c:pt idx="196">
                  <c:v>44393</c:v>
                </c:pt>
                <c:pt idx="197">
                  <c:v>44394</c:v>
                </c:pt>
                <c:pt idx="198">
                  <c:v>44395</c:v>
                </c:pt>
                <c:pt idx="199">
                  <c:v>44396</c:v>
                </c:pt>
                <c:pt idx="200">
                  <c:v>44397</c:v>
                </c:pt>
                <c:pt idx="201">
                  <c:v>44398</c:v>
                </c:pt>
                <c:pt idx="202">
                  <c:v>44399</c:v>
                </c:pt>
                <c:pt idx="203">
                  <c:v>44400</c:v>
                </c:pt>
                <c:pt idx="204">
                  <c:v>44401</c:v>
                </c:pt>
                <c:pt idx="205">
                  <c:v>44402</c:v>
                </c:pt>
                <c:pt idx="206">
                  <c:v>44403</c:v>
                </c:pt>
                <c:pt idx="207">
                  <c:v>44404</c:v>
                </c:pt>
                <c:pt idx="208">
                  <c:v>44405</c:v>
                </c:pt>
                <c:pt idx="209">
                  <c:v>44406</c:v>
                </c:pt>
                <c:pt idx="210">
                  <c:v>44407</c:v>
                </c:pt>
                <c:pt idx="211">
                  <c:v>44408</c:v>
                </c:pt>
                <c:pt idx="212">
                  <c:v>44409</c:v>
                </c:pt>
                <c:pt idx="213">
                  <c:v>44410</c:v>
                </c:pt>
                <c:pt idx="214">
                  <c:v>44411</c:v>
                </c:pt>
                <c:pt idx="215">
                  <c:v>44412</c:v>
                </c:pt>
                <c:pt idx="216">
                  <c:v>44413</c:v>
                </c:pt>
                <c:pt idx="217">
                  <c:v>44414</c:v>
                </c:pt>
                <c:pt idx="218">
                  <c:v>44415</c:v>
                </c:pt>
                <c:pt idx="219">
                  <c:v>44416</c:v>
                </c:pt>
                <c:pt idx="220">
                  <c:v>44417</c:v>
                </c:pt>
                <c:pt idx="221">
                  <c:v>44418</c:v>
                </c:pt>
                <c:pt idx="222">
                  <c:v>44419</c:v>
                </c:pt>
                <c:pt idx="223">
                  <c:v>44420</c:v>
                </c:pt>
                <c:pt idx="224">
                  <c:v>44421</c:v>
                </c:pt>
                <c:pt idx="225">
                  <c:v>44422</c:v>
                </c:pt>
                <c:pt idx="226">
                  <c:v>44423</c:v>
                </c:pt>
                <c:pt idx="227">
                  <c:v>44424</c:v>
                </c:pt>
                <c:pt idx="228">
                  <c:v>44425</c:v>
                </c:pt>
                <c:pt idx="229">
                  <c:v>44426</c:v>
                </c:pt>
                <c:pt idx="230">
                  <c:v>44427</c:v>
                </c:pt>
                <c:pt idx="231">
                  <c:v>44428</c:v>
                </c:pt>
                <c:pt idx="232">
                  <c:v>44429</c:v>
                </c:pt>
                <c:pt idx="233">
                  <c:v>44430</c:v>
                </c:pt>
                <c:pt idx="234">
                  <c:v>44431</c:v>
                </c:pt>
                <c:pt idx="235">
                  <c:v>44432</c:v>
                </c:pt>
                <c:pt idx="236">
                  <c:v>44433</c:v>
                </c:pt>
                <c:pt idx="237">
                  <c:v>44434</c:v>
                </c:pt>
                <c:pt idx="238">
                  <c:v>44435</c:v>
                </c:pt>
                <c:pt idx="239">
                  <c:v>44436</c:v>
                </c:pt>
                <c:pt idx="240">
                  <c:v>44437</c:v>
                </c:pt>
                <c:pt idx="241">
                  <c:v>44438</c:v>
                </c:pt>
                <c:pt idx="242">
                  <c:v>44439</c:v>
                </c:pt>
                <c:pt idx="243">
                  <c:v>44440</c:v>
                </c:pt>
                <c:pt idx="244">
                  <c:v>44441</c:v>
                </c:pt>
                <c:pt idx="245">
                  <c:v>44442</c:v>
                </c:pt>
                <c:pt idx="246">
                  <c:v>44443</c:v>
                </c:pt>
                <c:pt idx="247">
                  <c:v>44444</c:v>
                </c:pt>
                <c:pt idx="248">
                  <c:v>44445</c:v>
                </c:pt>
                <c:pt idx="249">
                  <c:v>44446</c:v>
                </c:pt>
                <c:pt idx="250">
                  <c:v>44447</c:v>
                </c:pt>
                <c:pt idx="251">
                  <c:v>44448</c:v>
                </c:pt>
                <c:pt idx="252">
                  <c:v>44449</c:v>
                </c:pt>
                <c:pt idx="253">
                  <c:v>44450</c:v>
                </c:pt>
                <c:pt idx="254">
                  <c:v>44451</c:v>
                </c:pt>
                <c:pt idx="255">
                  <c:v>44452</c:v>
                </c:pt>
                <c:pt idx="256">
                  <c:v>44453</c:v>
                </c:pt>
                <c:pt idx="257">
                  <c:v>44454</c:v>
                </c:pt>
                <c:pt idx="258">
                  <c:v>44455</c:v>
                </c:pt>
                <c:pt idx="259">
                  <c:v>44456</c:v>
                </c:pt>
                <c:pt idx="260">
                  <c:v>44457</c:v>
                </c:pt>
                <c:pt idx="261">
                  <c:v>44458</c:v>
                </c:pt>
                <c:pt idx="262">
                  <c:v>44459</c:v>
                </c:pt>
                <c:pt idx="263">
                  <c:v>44460</c:v>
                </c:pt>
                <c:pt idx="264">
                  <c:v>44461</c:v>
                </c:pt>
                <c:pt idx="265">
                  <c:v>44462</c:v>
                </c:pt>
                <c:pt idx="266">
                  <c:v>44463</c:v>
                </c:pt>
                <c:pt idx="267">
                  <c:v>44464</c:v>
                </c:pt>
                <c:pt idx="268">
                  <c:v>44465</c:v>
                </c:pt>
                <c:pt idx="269">
                  <c:v>44466</c:v>
                </c:pt>
                <c:pt idx="270">
                  <c:v>44467</c:v>
                </c:pt>
                <c:pt idx="271">
                  <c:v>44468</c:v>
                </c:pt>
                <c:pt idx="272">
                  <c:v>44469</c:v>
                </c:pt>
                <c:pt idx="273">
                  <c:v>44470</c:v>
                </c:pt>
                <c:pt idx="274">
                  <c:v>44471</c:v>
                </c:pt>
                <c:pt idx="275">
                  <c:v>44472</c:v>
                </c:pt>
                <c:pt idx="276">
                  <c:v>44473</c:v>
                </c:pt>
                <c:pt idx="277">
                  <c:v>44474</c:v>
                </c:pt>
                <c:pt idx="278">
                  <c:v>44475</c:v>
                </c:pt>
                <c:pt idx="279">
                  <c:v>44476</c:v>
                </c:pt>
                <c:pt idx="280">
                  <c:v>44477</c:v>
                </c:pt>
                <c:pt idx="281">
                  <c:v>44478</c:v>
                </c:pt>
                <c:pt idx="282">
                  <c:v>44479</c:v>
                </c:pt>
                <c:pt idx="283">
                  <c:v>44480</c:v>
                </c:pt>
                <c:pt idx="284">
                  <c:v>44481</c:v>
                </c:pt>
                <c:pt idx="285">
                  <c:v>44482</c:v>
                </c:pt>
                <c:pt idx="286">
                  <c:v>44483</c:v>
                </c:pt>
                <c:pt idx="287">
                  <c:v>44484</c:v>
                </c:pt>
                <c:pt idx="288">
                  <c:v>44485</c:v>
                </c:pt>
                <c:pt idx="289">
                  <c:v>44486</c:v>
                </c:pt>
                <c:pt idx="290">
                  <c:v>44487</c:v>
                </c:pt>
                <c:pt idx="291">
                  <c:v>44488</c:v>
                </c:pt>
                <c:pt idx="292">
                  <c:v>44489</c:v>
                </c:pt>
                <c:pt idx="293">
                  <c:v>44490</c:v>
                </c:pt>
                <c:pt idx="294">
                  <c:v>44491</c:v>
                </c:pt>
                <c:pt idx="295">
                  <c:v>44492</c:v>
                </c:pt>
                <c:pt idx="296">
                  <c:v>44493</c:v>
                </c:pt>
                <c:pt idx="297">
                  <c:v>44494</c:v>
                </c:pt>
                <c:pt idx="298">
                  <c:v>44495</c:v>
                </c:pt>
                <c:pt idx="299">
                  <c:v>44496</c:v>
                </c:pt>
                <c:pt idx="300">
                  <c:v>44497</c:v>
                </c:pt>
                <c:pt idx="301">
                  <c:v>44498</c:v>
                </c:pt>
                <c:pt idx="302">
                  <c:v>44499</c:v>
                </c:pt>
                <c:pt idx="303">
                  <c:v>44500</c:v>
                </c:pt>
                <c:pt idx="304">
                  <c:v>44501</c:v>
                </c:pt>
                <c:pt idx="305">
                  <c:v>44502</c:v>
                </c:pt>
                <c:pt idx="306">
                  <c:v>44503</c:v>
                </c:pt>
                <c:pt idx="307">
                  <c:v>44504</c:v>
                </c:pt>
                <c:pt idx="308">
                  <c:v>44505</c:v>
                </c:pt>
                <c:pt idx="309">
                  <c:v>44506</c:v>
                </c:pt>
                <c:pt idx="310">
                  <c:v>44507</c:v>
                </c:pt>
                <c:pt idx="311">
                  <c:v>44508</c:v>
                </c:pt>
                <c:pt idx="312">
                  <c:v>44509</c:v>
                </c:pt>
                <c:pt idx="313">
                  <c:v>44510</c:v>
                </c:pt>
                <c:pt idx="314">
                  <c:v>44511</c:v>
                </c:pt>
                <c:pt idx="315">
                  <c:v>44512</c:v>
                </c:pt>
                <c:pt idx="316">
                  <c:v>44513</c:v>
                </c:pt>
                <c:pt idx="317">
                  <c:v>44514</c:v>
                </c:pt>
                <c:pt idx="318">
                  <c:v>44515</c:v>
                </c:pt>
                <c:pt idx="319">
                  <c:v>44516</c:v>
                </c:pt>
                <c:pt idx="320">
                  <c:v>44517</c:v>
                </c:pt>
                <c:pt idx="321">
                  <c:v>44518</c:v>
                </c:pt>
                <c:pt idx="322">
                  <c:v>44519</c:v>
                </c:pt>
                <c:pt idx="323">
                  <c:v>44520</c:v>
                </c:pt>
                <c:pt idx="324">
                  <c:v>44521</c:v>
                </c:pt>
                <c:pt idx="325">
                  <c:v>44522</c:v>
                </c:pt>
                <c:pt idx="326">
                  <c:v>44523</c:v>
                </c:pt>
                <c:pt idx="327">
                  <c:v>44524</c:v>
                </c:pt>
                <c:pt idx="328">
                  <c:v>44525</c:v>
                </c:pt>
                <c:pt idx="329">
                  <c:v>44526</c:v>
                </c:pt>
                <c:pt idx="330">
                  <c:v>44527</c:v>
                </c:pt>
                <c:pt idx="331">
                  <c:v>44528</c:v>
                </c:pt>
                <c:pt idx="332">
                  <c:v>44529</c:v>
                </c:pt>
                <c:pt idx="333">
                  <c:v>44530</c:v>
                </c:pt>
              </c:numCache>
            </c:numRef>
          </c:cat>
          <c:val>
            <c:numRef>
              <c:f>Sheet1!$C$316:$C$649</c:f>
              <c:numCache>
                <c:formatCode>General</c:formatCode>
                <c:ptCount val="334"/>
                <c:pt idx="0">
                  <c:v>10</c:v>
                </c:pt>
                <c:pt idx="1">
                  <c:v>9</c:v>
                </c:pt>
                <c:pt idx="2">
                  <c:v>10</c:v>
                </c:pt>
                <c:pt idx="3">
                  <c:v>9</c:v>
                </c:pt>
                <c:pt idx="4">
                  <c:v>10</c:v>
                </c:pt>
                <c:pt idx="5">
                  <c:v>10</c:v>
                </c:pt>
                <c:pt idx="6">
                  <c:v>12</c:v>
                </c:pt>
                <c:pt idx="7">
                  <c:v>11</c:v>
                </c:pt>
                <c:pt idx="8">
                  <c:v>15</c:v>
                </c:pt>
                <c:pt idx="9">
                  <c:v>15</c:v>
                </c:pt>
                <c:pt idx="10">
                  <c:v>16</c:v>
                </c:pt>
                <c:pt idx="11">
                  <c:v>17</c:v>
                </c:pt>
                <c:pt idx="12">
                  <c:v>20</c:v>
                </c:pt>
                <c:pt idx="13">
                  <c:v>19</c:v>
                </c:pt>
                <c:pt idx="14">
                  <c:v>19</c:v>
                </c:pt>
                <c:pt idx="15">
                  <c:v>19</c:v>
                </c:pt>
                <c:pt idx="16">
                  <c:v>19</c:v>
                </c:pt>
                <c:pt idx="17">
                  <c:v>21</c:v>
                </c:pt>
                <c:pt idx="18">
                  <c:v>20</c:v>
                </c:pt>
                <c:pt idx="19">
                  <c:v>20</c:v>
                </c:pt>
                <c:pt idx="20">
                  <c:v>21</c:v>
                </c:pt>
                <c:pt idx="21">
                  <c:v>20</c:v>
                </c:pt>
                <c:pt idx="22">
                  <c:v>20</c:v>
                </c:pt>
                <c:pt idx="23">
                  <c:v>21</c:v>
                </c:pt>
                <c:pt idx="24">
                  <c:v>21</c:v>
                </c:pt>
                <c:pt idx="25">
                  <c:v>21</c:v>
                </c:pt>
                <c:pt idx="26">
                  <c:v>20</c:v>
                </c:pt>
                <c:pt idx="27">
                  <c:v>18</c:v>
                </c:pt>
                <c:pt idx="28">
                  <c:v>17</c:v>
                </c:pt>
                <c:pt idx="29">
                  <c:v>17</c:v>
                </c:pt>
                <c:pt idx="30">
                  <c:v>18</c:v>
                </c:pt>
                <c:pt idx="31">
                  <c:v>17</c:v>
                </c:pt>
                <c:pt idx="32">
                  <c:v>15</c:v>
                </c:pt>
                <c:pt idx="33">
                  <c:v>13</c:v>
                </c:pt>
                <c:pt idx="34">
                  <c:v>17</c:v>
                </c:pt>
                <c:pt idx="35">
                  <c:v>14</c:v>
                </c:pt>
                <c:pt idx="36">
                  <c:v>13</c:v>
                </c:pt>
                <c:pt idx="37">
                  <c:v>13</c:v>
                </c:pt>
                <c:pt idx="38">
                  <c:v>12</c:v>
                </c:pt>
                <c:pt idx="39">
                  <c:v>12</c:v>
                </c:pt>
                <c:pt idx="40">
                  <c:v>11</c:v>
                </c:pt>
                <c:pt idx="41">
                  <c:v>10</c:v>
                </c:pt>
                <c:pt idx="42">
                  <c:v>8</c:v>
                </c:pt>
                <c:pt idx="43">
                  <c:v>9</c:v>
                </c:pt>
                <c:pt idx="44">
                  <c:v>9</c:v>
                </c:pt>
                <c:pt idx="45">
                  <c:v>9</c:v>
                </c:pt>
                <c:pt idx="46">
                  <c:v>8</c:v>
                </c:pt>
                <c:pt idx="47">
                  <c:v>8</c:v>
                </c:pt>
                <c:pt idx="48">
                  <c:v>8</c:v>
                </c:pt>
                <c:pt idx="49">
                  <c:v>8</c:v>
                </c:pt>
                <c:pt idx="50">
                  <c:v>8</c:v>
                </c:pt>
                <c:pt idx="51">
                  <c:v>8</c:v>
                </c:pt>
                <c:pt idx="52">
                  <c:v>8</c:v>
                </c:pt>
                <c:pt idx="53">
                  <c:v>7</c:v>
                </c:pt>
                <c:pt idx="54">
                  <c:v>6</c:v>
                </c:pt>
                <c:pt idx="55">
                  <c:v>5</c:v>
                </c:pt>
                <c:pt idx="56">
                  <c:v>5</c:v>
                </c:pt>
                <c:pt idx="57">
                  <c:v>4</c:v>
                </c:pt>
                <c:pt idx="58">
                  <c:v>4</c:v>
                </c:pt>
                <c:pt idx="59">
                  <c:v>3</c:v>
                </c:pt>
                <c:pt idx="60">
                  <c:v>1</c:v>
                </c:pt>
                <c:pt idx="61">
                  <c:v>1</c:v>
                </c:pt>
                <c:pt idx="62">
                  <c:v>1</c:v>
                </c:pt>
                <c:pt idx="63">
                  <c:v>1</c:v>
                </c:pt>
                <c:pt idx="64">
                  <c:v>1</c:v>
                </c:pt>
                <c:pt idx="65">
                  <c:v>1</c:v>
                </c:pt>
                <c:pt idx="66">
                  <c:v>1</c:v>
                </c:pt>
                <c:pt idx="67">
                  <c:v>1</c:v>
                </c:pt>
                <c:pt idx="68">
                  <c:v>1</c:v>
                </c:pt>
                <c:pt idx="69">
                  <c:v>1</c:v>
                </c:pt>
                <c:pt idx="70">
                  <c:v>1</c:v>
                </c:pt>
                <c:pt idx="71">
                  <c:v>1</c:v>
                </c:pt>
                <c:pt idx="72">
                  <c:v>1</c:v>
                </c:pt>
                <c:pt idx="73">
                  <c:v>0</c:v>
                </c:pt>
                <c:pt idx="74">
                  <c:v>0</c:v>
                </c:pt>
                <c:pt idx="75">
                  <c:v>0</c:v>
                </c:pt>
                <c:pt idx="76">
                  <c:v>1</c:v>
                </c:pt>
                <c:pt idx="77">
                  <c:v>0</c:v>
                </c:pt>
                <c:pt idx="78">
                  <c:v>0</c:v>
                </c:pt>
                <c:pt idx="79">
                  <c:v>0</c:v>
                </c:pt>
                <c:pt idx="80">
                  <c:v>0</c:v>
                </c:pt>
                <c:pt idx="81">
                  <c:v>0</c:v>
                </c:pt>
                <c:pt idx="82">
                  <c:v>0</c:v>
                </c:pt>
                <c:pt idx="83">
                  <c:v>2</c:v>
                </c:pt>
                <c:pt idx="84">
                  <c:v>2</c:v>
                </c:pt>
                <c:pt idx="85">
                  <c:v>2</c:v>
                </c:pt>
                <c:pt idx="86">
                  <c:v>2</c:v>
                </c:pt>
                <c:pt idx="87">
                  <c:v>2</c:v>
                </c:pt>
                <c:pt idx="88">
                  <c:v>2</c:v>
                </c:pt>
                <c:pt idx="89">
                  <c:v>2</c:v>
                </c:pt>
                <c:pt idx="90">
                  <c:v>2</c:v>
                </c:pt>
                <c:pt idx="91">
                  <c:v>2</c:v>
                </c:pt>
                <c:pt idx="92">
                  <c:v>2</c:v>
                </c:pt>
                <c:pt idx="93">
                  <c:v>2</c:v>
                </c:pt>
                <c:pt idx="94">
                  <c:v>2</c:v>
                </c:pt>
                <c:pt idx="95">
                  <c:v>2</c:v>
                </c:pt>
                <c:pt idx="96">
                  <c:v>2</c:v>
                </c:pt>
                <c:pt idx="97">
                  <c:v>3</c:v>
                </c:pt>
                <c:pt idx="98">
                  <c:v>3</c:v>
                </c:pt>
                <c:pt idx="99">
                  <c:v>3</c:v>
                </c:pt>
                <c:pt idx="100">
                  <c:v>3</c:v>
                </c:pt>
                <c:pt idx="101">
                  <c:v>3</c:v>
                </c:pt>
                <c:pt idx="102">
                  <c:v>3</c:v>
                </c:pt>
                <c:pt idx="103">
                  <c:v>3</c:v>
                </c:pt>
                <c:pt idx="104">
                  <c:v>3</c:v>
                </c:pt>
                <c:pt idx="105">
                  <c:v>3</c:v>
                </c:pt>
                <c:pt idx="106">
                  <c:v>2</c:v>
                </c:pt>
                <c:pt idx="107">
                  <c:v>3</c:v>
                </c:pt>
                <c:pt idx="108">
                  <c:v>3</c:v>
                </c:pt>
                <c:pt idx="109">
                  <c:v>3</c:v>
                </c:pt>
                <c:pt idx="110">
                  <c:v>3</c:v>
                </c:pt>
                <c:pt idx="111">
                  <c:v>4</c:v>
                </c:pt>
                <c:pt idx="112">
                  <c:v>4</c:v>
                </c:pt>
                <c:pt idx="113">
                  <c:v>4</c:v>
                </c:pt>
                <c:pt idx="114">
                  <c:v>4</c:v>
                </c:pt>
                <c:pt idx="115">
                  <c:v>4</c:v>
                </c:pt>
                <c:pt idx="116">
                  <c:v>4</c:v>
                </c:pt>
                <c:pt idx="117">
                  <c:v>3</c:v>
                </c:pt>
                <c:pt idx="118">
                  <c:v>2</c:v>
                </c:pt>
                <c:pt idx="119">
                  <c:v>2</c:v>
                </c:pt>
                <c:pt idx="120">
                  <c:v>2</c:v>
                </c:pt>
                <c:pt idx="121">
                  <c:v>3</c:v>
                </c:pt>
                <c:pt idx="122">
                  <c:v>4</c:v>
                </c:pt>
                <c:pt idx="123">
                  <c:v>4</c:v>
                </c:pt>
                <c:pt idx="124">
                  <c:v>4</c:v>
                </c:pt>
                <c:pt idx="125">
                  <c:v>4</c:v>
                </c:pt>
                <c:pt idx="126">
                  <c:v>6</c:v>
                </c:pt>
                <c:pt idx="127">
                  <c:v>5</c:v>
                </c:pt>
                <c:pt idx="128">
                  <c:v>5</c:v>
                </c:pt>
                <c:pt idx="129">
                  <c:v>4</c:v>
                </c:pt>
                <c:pt idx="130">
                  <c:v>4</c:v>
                </c:pt>
                <c:pt idx="131">
                  <c:v>4</c:v>
                </c:pt>
                <c:pt idx="132">
                  <c:v>4</c:v>
                </c:pt>
                <c:pt idx="133">
                  <c:v>4</c:v>
                </c:pt>
                <c:pt idx="134">
                  <c:v>4</c:v>
                </c:pt>
                <c:pt idx="135">
                  <c:v>3</c:v>
                </c:pt>
                <c:pt idx="136">
                  <c:v>3</c:v>
                </c:pt>
                <c:pt idx="137">
                  <c:v>3</c:v>
                </c:pt>
                <c:pt idx="138">
                  <c:v>7</c:v>
                </c:pt>
                <c:pt idx="139">
                  <c:v>9</c:v>
                </c:pt>
                <c:pt idx="140">
                  <c:v>9</c:v>
                </c:pt>
                <c:pt idx="141">
                  <c:v>9</c:v>
                </c:pt>
                <c:pt idx="142">
                  <c:v>9</c:v>
                </c:pt>
                <c:pt idx="143">
                  <c:v>10</c:v>
                </c:pt>
                <c:pt idx="144">
                  <c:v>8</c:v>
                </c:pt>
                <c:pt idx="145">
                  <c:v>8</c:v>
                </c:pt>
                <c:pt idx="146">
                  <c:v>8</c:v>
                </c:pt>
                <c:pt idx="147">
                  <c:v>9</c:v>
                </c:pt>
                <c:pt idx="148">
                  <c:v>10</c:v>
                </c:pt>
                <c:pt idx="149">
                  <c:v>11</c:v>
                </c:pt>
                <c:pt idx="150">
                  <c:v>12</c:v>
                </c:pt>
                <c:pt idx="151">
                  <c:v>12</c:v>
                </c:pt>
                <c:pt idx="152">
                  <c:v>11</c:v>
                </c:pt>
                <c:pt idx="153">
                  <c:v>12</c:v>
                </c:pt>
                <c:pt idx="154">
                  <c:v>9</c:v>
                </c:pt>
                <c:pt idx="155">
                  <c:v>8</c:v>
                </c:pt>
                <c:pt idx="156">
                  <c:v>8</c:v>
                </c:pt>
                <c:pt idx="157">
                  <c:v>8</c:v>
                </c:pt>
                <c:pt idx="158">
                  <c:v>9</c:v>
                </c:pt>
                <c:pt idx="159">
                  <c:v>10</c:v>
                </c:pt>
                <c:pt idx="160">
                  <c:v>9</c:v>
                </c:pt>
                <c:pt idx="161">
                  <c:v>10</c:v>
                </c:pt>
                <c:pt idx="162">
                  <c:v>10</c:v>
                </c:pt>
                <c:pt idx="163">
                  <c:v>11</c:v>
                </c:pt>
                <c:pt idx="164">
                  <c:v>11</c:v>
                </c:pt>
                <c:pt idx="165">
                  <c:v>12</c:v>
                </c:pt>
                <c:pt idx="166">
                  <c:v>12</c:v>
                </c:pt>
                <c:pt idx="167">
                  <c:v>12</c:v>
                </c:pt>
                <c:pt idx="168">
                  <c:v>11</c:v>
                </c:pt>
                <c:pt idx="169">
                  <c:v>11</c:v>
                </c:pt>
                <c:pt idx="170">
                  <c:v>12</c:v>
                </c:pt>
                <c:pt idx="171">
                  <c:v>12</c:v>
                </c:pt>
                <c:pt idx="172">
                  <c:v>11</c:v>
                </c:pt>
                <c:pt idx="173">
                  <c:v>12</c:v>
                </c:pt>
                <c:pt idx="174">
                  <c:v>10</c:v>
                </c:pt>
                <c:pt idx="175">
                  <c:v>11</c:v>
                </c:pt>
                <c:pt idx="176">
                  <c:v>11</c:v>
                </c:pt>
                <c:pt idx="177">
                  <c:v>11</c:v>
                </c:pt>
                <c:pt idx="178">
                  <c:v>12</c:v>
                </c:pt>
                <c:pt idx="179">
                  <c:v>12</c:v>
                </c:pt>
                <c:pt idx="180">
                  <c:v>10</c:v>
                </c:pt>
                <c:pt idx="181">
                  <c:v>9</c:v>
                </c:pt>
                <c:pt idx="182">
                  <c:v>10</c:v>
                </c:pt>
                <c:pt idx="183">
                  <c:v>8</c:v>
                </c:pt>
                <c:pt idx="184">
                  <c:v>7</c:v>
                </c:pt>
                <c:pt idx="185">
                  <c:v>8</c:v>
                </c:pt>
                <c:pt idx="186">
                  <c:v>8</c:v>
                </c:pt>
                <c:pt idx="187">
                  <c:v>9</c:v>
                </c:pt>
                <c:pt idx="188">
                  <c:v>9</c:v>
                </c:pt>
                <c:pt idx="189">
                  <c:v>9</c:v>
                </c:pt>
                <c:pt idx="190">
                  <c:v>10</c:v>
                </c:pt>
                <c:pt idx="191">
                  <c:v>10</c:v>
                </c:pt>
                <c:pt idx="192">
                  <c:v>10</c:v>
                </c:pt>
                <c:pt idx="193">
                  <c:v>10</c:v>
                </c:pt>
                <c:pt idx="194">
                  <c:v>10</c:v>
                </c:pt>
                <c:pt idx="195">
                  <c:v>10</c:v>
                </c:pt>
                <c:pt idx="196">
                  <c:v>10</c:v>
                </c:pt>
                <c:pt idx="197">
                  <c:v>10</c:v>
                </c:pt>
                <c:pt idx="198">
                  <c:v>11</c:v>
                </c:pt>
                <c:pt idx="199">
                  <c:v>11</c:v>
                </c:pt>
                <c:pt idx="200">
                  <c:v>8</c:v>
                </c:pt>
                <c:pt idx="201">
                  <c:v>8</c:v>
                </c:pt>
                <c:pt idx="202">
                  <c:v>7</c:v>
                </c:pt>
                <c:pt idx="203">
                  <c:v>8</c:v>
                </c:pt>
                <c:pt idx="204">
                  <c:v>8</c:v>
                </c:pt>
                <c:pt idx="205">
                  <c:v>9</c:v>
                </c:pt>
                <c:pt idx="206">
                  <c:v>9</c:v>
                </c:pt>
                <c:pt idx="207">
                  <c:v>9</c:v>
                </c:pt>
                <c:pt idx="208">
                  <c:v>9</c:v>
                </c:pt>
                <c:pt idx="209">
                  <c:v>9</c:v>
                </c:pt>
                <c:pt idx="210">
                  <c:v>10</c:v>
                </c:pt>
                <c:pt idx="211">
                  <c:v>11</c:v>
                </c:pt>
                <c:pt idx="212">
                  <c:v>11</c:v>
                </c:pt>
                <c:pt idx="213">
                  <c:v>13</c:v>
                </c:pt>
                <c:pt idx="214">
                  <c:v>15</c:v>
                </c:pt>
                <c:pt idx="215">
                  <c:v>15</c:v>
                </c:pt>
                <c:pt idx="216">
                  <c:v>15</c:v>
                </c:pt>
                <c:pt idx="217">
                  <c:v>15</c:v>
                </c:pt>
                <c:pt idx="218">
                  <c:v>16</c:v>
                </c:pt>
                <c:pt idx="219">
                  <c:v>17</c:v>
                </c:pt>
                <c:pt idx="220">
                  <c:v>17</c:v>
                </c:pt>
                <c:pt idx="221">
                  <c:v>18</c:v>
                </c:pt>
                <c:pt idx="222">
                  <c:v>17</c:v>
                </c:pt>
                <c:pt idx="223">
                  <c:v>16</c:v>
                </c:pt>
                <c:pt idx="224">
                  <c:v>17</c:v>
                </c:pt>
                <c:pt idx="225">
                  <c:v>18</c:v>
                </c:pt>
                <c:pt idx="226">
                  <c:v>19</c:v>
                </c:pt>
                <c:pt idx="227">
                  <c:v>20</c:v>
                </c:pt>
                <c:pt idx="228">
                  <c:v>20</c:v>
                </c:pt>
                <c:pt idx="229">
                  <c:v>18</c:v>
                </c:pt>
                <c:pt idx="230">
                  <c:v>20</c:v>
                </c:pt>
                <c:pt idx="231">
                  <c:v>22</c:v>
                </c:pt>
                <c:pt idx="232">
                  <c:v>21</c:v>
                </c:pt>
                <c:pt idx="233">
                  <c:v>22</c:v>
                </c:pt>
                <c:pt idx="234">
                  <c:v>22</c:v>
                </c:pt>
                <c:pt idx="235">
                  <c:v>18</c:v>
                </c:pt>
                <c:pt idx="236">
                  <c:v>19</c:v>
                </c:pt>
                <c:pt idx="237">
                  <c:v>17</c:v>
                </c:pt>
                <c:pt idx="238">
                  <c:v>16</c:v>
                </c:pt>
                <c:pt idx="239">
                  <c:v>17</c:v>
                </c:pt>
                <c:pt idx="240">
                  <c:v>17</c:v>
                </c:pt>
                <c:pt idx="241">
                  <c:v>19</c:v>
                </c:pt>
                <c:pt idx="242">
                  <c:v>18</c:v>
                </c:pt>
                <c:pt idx="243">
                  <c:v>19</c:v>
                </c:pt>
                <c:pt idx="244">
                  <c:v>17</c:v>
                </c:pt>
                <c:pt idx="245">
                  <c:v>19</c:v>
                </c:pt>
                <c:pt idx="246">
                  <c:v>19</c:v>
                </c:pt>
                <c:pt idx="247">
                  <c:v>19</c:v>
                </c:pt>
                <c:pt idx="248">
                  <c:v>18</c:v>
                </c:pt>
                <c:pt idx="249">
                  <c:v>16</c:v>
                </c:pt>
                <c:pt idx="250">
                  <c:v>15</c:v>
                </c:pt>
                <c:pt idx="251">
                  <c:v>16</c:v>
                </c:pt>
                <c:pt idx="252">
                  <c:v>16</c:v>
                </c:pt>
                <c:pt idx="253">
                  <c:v>16</c:v>
                </c:pt>
                <c:pt idx="254">
                  <c:v>16</c:v>
                </c:pt>
                <c:pt idx="255">
                  <c:v>15</c:v>
                </c:pt>
                <c:pt idx="256">
                  <c:v>15</c:v>
                </c:pt>
                <c:pt idx="257">
                  <c:v>14</c:v>
                </c:pt>
                <c:pt idx="258">
                  <c:v>14</c:v>
                </c:pt>
                <c:pt idx="259">
                  <c:v>14</c:v>
                </c:pt>
                <c:pt idx="260">
                  <c:v>15</c:v>
                </c:pt>
                <c:pt idx="261">
                  <c:v>15</c:v>
                </c:pt>
                <c:pt idx="262">
                  <c:v>14</c:v>
                </c:pt>
                <c:pt idx="263">
                  <c:v>13</c:v>
                </c:pt>
                <c:pt idx="264">
                  <c:v>11</c:v>
                </c:pt>
                <c:pt idx="265">
                  <c:v>12</c:v>
                </c:pt>
                <c:pt idx="266">
                  <c:v>10</c:v>
                </c:pt>
                <c:pt idx="267">
                  <c:v>10</c:v>
                </c:pt>
                <c:pt idx="268">
                  <c:v>10</c:v>
                </c:pt>
                <c:pt idx="269">
                  <c:v>10</c:v>
                </c:pt>
                <c:pt idx="270">
                  <c:v>9</c:v>
                </c:pt>
                <c:pt idx="271">
                  <c:v>8</c:v>
                </c:pt>
                <c:pt idx="272">
                  <c:v>5</c:v>
                </c:pt>
                <c:pt idx="273">
                  <c:v>5</c:v>
                </c:pt>
                <c:pt idx="274">
                  <c:v>5</c:v>
                </c:pt>
                <c:pt idx="275">
                  <c:v>5</c:v>
                </c:pt>
                <c:pt idx="276">
                  <c:v>5</c:v>
                </c:pt>
                <c:pt idx="277">
                  <c:v>5</c:v>
                </c:pt>
                <c:pt idx="278">
                  <c:v>5</c:v>
                </c:pt>
                <c:pt idx="279">
                  <c:v>4</c:v>
                </c:pt>
                <c:pt idx="280">
                  <c:v>4</c:v>
                </c:pt>
                <c:pt idx="281">
                  <c:v>4</c:v>
                </c:pt>
                <c:pt idx="282">
                  <c:v>4</c:v>
                </c:pt>
                <c:pt idx="283">
                  <c:v>4</c:v>
                </c:pt>
                <c:pt idx="284">
                  <c:v>4</c:v>
                </c:pt>
                <c:pt idx="285">
                  <c:v>4</c:v>
                </c:pt>
                <c:pt idx="286">
                  <c:v>3</c:v>
                </c:pt>
                <c:pt idx="287">
                  <c:v>3</c:v>
                </c:pt>
                <c:pt idx="288">
                  <c:v>3</c:v>
                </c:pt>
                <c:pt idx="289">
                  <c:v>3</c:v>
                </c:pt>
                <c:pt idx="290">
                  <c:v>3</c:v>
                </c:pt>
                <c:pt idx="291">
                  <c:v>3</c:v>
                </c:pt>
                <c:pt idx="292">
                  <c:v>3</c:v>
                </c:pt>
                <c:pt idx="293">
                  <c:v>3</c:v>
                </c:pt>
                <c:pt idx="294">
                  <c:v>2</c:v>
                </c:pt>
                <c:pt idx="295">
                  <c:v>2</c:v>
                </c:pt>
                <c:pt idx="296">
                  <c:v>2</c:v>
                </c:pt>
                <c:pt idx="297">
                  <c:v>2</c:v>
                </c:pt>
                <c:pt idx="298">
                  <c:v>2</c:v>
                </c:pt>
                <c:pt idx="299">
                  <c:v>2</c:v>
                </c:pt>
                <c:pt idx="300">
                  <c:v>2</c:v>
                </c:pt>
                <c:pt idx="301">
                  <c:v>2</c:v>
                </c:pt>
                <c:pt idx="302">
                  <c:v>2</c:v>
                </c:pt>
                <c:pt idx="303">
                  <c:v>2</c:v>
                </c:pt>
                <c:pt idx="304">
                  <c:v>2</c:v>
                </c:pt>
                <c:pt idx="305">
                  <c:v>2</c:v>
                </c:pt>
                <c:pt idx="306">
                  <c:v>2</c:v>
                </c:pt>
                <c:pt idx="307">
                  <c:v>1</c:v>
                </c:pt>
                <c:pt idx="308">
                  <c:v>1</c:v>
                </c:pt>
                <c:pt idx="309">
                  <c:v>1</c:v>
                </c:pt>
                <c:pt idx="310">
                  <c:v>1</c:v>
                </c:pt>
                <c:pt idx="311">
                  <c:v>2</c:v>
                </c:pt>
                <c:pt idx="312">
                  <c:v>2</c:v>
                </c:pt>
                <c:pt idx="313">
                  <c:v>2</c:v>
                </c:pt>
                <c:pt idx="314">
                  <c:v>1</c:v>
                </c:pt>
                <c:pt idx="315">
                  <c:v>1</c:v>
                </c:pt>
                <c:pt idx="316">
                  <c:v>1</c:v>
                </c:pt>
                <c:pt idx="317">
                  <c:v>1</c:v>
                </c:pt>
                <c:pt idx="318">
                  <c:v>1</c:v>
                </c:pt>
                <c:pt idx="319">
                  <c:v>1</c:v>
                </c:pt>
                <c:pt idx="320">
                  <c:v>1</c:v>
                </c:pt>
                <c:pt idx="321">
                  <c:v>1</c:v>
                </c:pt>
                <c:pt idx="322">
                  <c:v>1</c:v>
                </c:pt>
                <c:pt idx="323">
                  <c:v>1</c:v>
                </c:pt>
                <c:pt idx="324">
                  <c:v>1</c:v>
                </c:pt>
                <c:pt idx="325">
                  <c:v>0</c:v>
                </c:pt>
                <c:pt idx="326">
                  <c:v>0</c:v>
                </c:pt>
                <c:pt idx="327">
                  <c:v>0</c:v>
                </c:pt>
                <c:pt idx="328">
                  <c:v>0</c:v>
                </c:pt>
                <c:pt idx="329">
                  <c:v>0</c:v>
                </c:pt>
                <c:pt idx="330">
                  <c:v>0</c:v>
                </c:pt>
                <c:pt idx="331">
                  <c:v>0</c:v>
                </c:pt>
                <c:pt idx="332">
                  <c:v>0</c:v>
                </c:pt>
                <c:pt idx="333">
                  <c:v>0</c:v>
                </c:pt>
              </c:numCache>
            </c:numRef>
          </c:val>
          <c:smooth val="0"/>
          <c:extLst>
            <c:ext xmlns:c16="http://schemas.microsoft.com/office/drawing/2014/chart" uri="{C3380CC4-5D6E-409C-BE32-E72D297353CC}">
              <c16:uniqueId val="{00000001-126C-4409-BDF6-1022F347A211}"/>
            </c:ext>
          </c:extLst>
        </c:ser>
        <c:dLbls>
          <c:showLegendKey val="0"/>
          <c:showVal val="0"/>
          <c:showCatName val="0"/>
          <c:showSerName val="0"/>
          <c:showPercent val="0"/>
          <c:showBubbleSize val="0"/>
        </c:dLbls>
        <c:marker val="1"/>
        <c:smooth val="0"/>
        <c:axId val="468526504"/>
        <c:axId val="468519288"/>
      </c:line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dateAx>
      <c:valAx>
        <c:axId val="468533720"/>
        <c:scaling>
          <c:orientation val="minMax"/>
          <c:max val="4000"/>
        </c:scaling>
        <c:delete val="0"/>
        <c:axPos val="l"/>
        <c:majorGridlines>
          <c:spPr>
            <a:ln w="9525" cap="flat" cmpd="sng" algn="ctr">
              <a:solidFill>
                <a:schemeClr val="bg1">
                  <a:lumMod val="95000"/>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between"/>
      </c:valAx>
      <c:valAx>
        <c:axId val="468519288"/>
        <c:scaling>
          <c:orientation val="minMax"/>
          <c:max val="4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26504"/>
        <c:crosses val="max"/>
        <c:crossBetween val="between"/>
      </c:valAx>
      <c:dateAx>
        <c:axId val="468526504"/>
        <c:scaling>
          <c:orientation val="minMax"/>
        </c:scaling>
        <c:delete val="1"/>
        <c:axPos val="b"/>
        <c:numFmt formatCode="m/d;@" sourceLinked="1"/>
        <c:majorTickMark val="out"/>
        <c:minorTickMark val="none"/>
        <c:tickLblPos val="nextTo"/>
        <c:crossAx val="468519288"/>
        <c:crosses val="autoZero"/>
        <c:auto val="1"/>
        <c:lblOffset val="100"/>
        <c:baseTimeUnit val="days"/>
      </c:dateAx>
      <c:spPr>
        <a:noFill/>
        <a:ln>
          <a:noFill/>
        </a:ln>
        <a:effectLst/>
      </c:spPr>
    </c:plotArea>
    <c:legend>
      <c:legendPos val="b"/>
      <c:layout>
        <c:manualLayout>
          <c:xMode val="edge"/>
          <c:yMode val="edge"/>
          <c:x val="0.19814008724559329"/>
          <c:y val="0.88048426823583403"/>
          <c:w val="0.2024196049497172"/>
          <c:h val="3.5166054815096555E-2"/>
        </c:manualLayout>
      </c:layout>
      <c:overlay val="0"/>
      <c:spPr>
        <a:noFill/>
        <a:ln w="3175">
          <a:solidFill>
            <a:srgbClr val="FFFF00">
              <a:alpha val="40000"/>
            </a:srgbClr>
          </a:solid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800" b="1" dirty="0"/>
              <a:t>新規感染者数の割合</a:t>
            </a:r>
            <a:endParaRPr lang="en-US" altLang="ja-JP" sz="800" b="1" dirty="0"/>
          </a:p>
        </c:rich>
      </c:tx>
      <c:layout>
        <c:manualLayout>
          <c:xMode val="edge"/>
          <c:yMode val="edge"/>
          <c:x val="0.60236078955915273"/>
          <c:y val="0.1548429798129343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発表用!$D$2</c:f>
              <c:strCache>
                <c:ptCount val="1"/>
                <c:pt idx="0">
                  <c:v>割合※</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37-41C5-B310-E1B28FA34F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37-41C5-B310-E1B28FA34F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37-41C5-B310-E1B28FA34F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37-41C5-B310-E1B28FA34F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A37-41C5-B310-E1B28FA34F1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発表用!$B$3:$B$7</c:f>
              <c:strCache>
                <c:ptCount val="5"/>
                <c:pt idx="1">
                  <c:v>0～19歳</c:v>
                </c:pt>
                <c:pt idx="2">
                  <c:v>20～39歳</c:v>
                </c:pt>
                <c:pt idx="3">
                  <c:v>40～64歳</c:v>
                </c:pt>
                <c:pt idx="4">
                  <c:v>65歳以上</c:v>
                </c:pt>
              </c:strCache>
            </c:strRef>
          </c:cat>
          <c:val>
            <c:numRef>
              <c:f>発表用!$D$3:$D$7</c:f>
              <c:numCache>
                <c:formatCode>0.0%</c:formatCode>
                <c:ptCount val="5"/>
                <c:pt idx="1">
                  <c:v>0.28399999999999997</c:v>
                </c:pt>
                <c:pt idx="2">
                  <c:v>0.27100000000000002</c:v>
                </c:pt>
                <c:pt idx="3">
                  <c:v>0.311</c:v>
                </c:pt>
                <c:pt idx="4">
                  <c:v>0.13400000000000001</c:v>
                </c:pt>
              </c:numCache>
            </c:numRef>
          </c:val>
          <c:extLst>
            <c:ext xmlns:c16="http://schemas.microsoft.com/office/drawing/2014/chart" uri="{C3380CC4-5D6E-409C-BE32-E72D297353CC}">
              <c16:uniqueId val="{0000000A-EA37-41C5-B310-E1B28FA34F1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0.67259911407412942"/>
          <c:y val="0.28730688171668445"/>
          <c:w val="0.19490071188827138"/>
          <c:h val="0.535729712782819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700" b="1" dirty="0"/>
              <a:t>※</a:t>
            </a:r>
            <a:r>
              <a:rPr lang="ja-JP" altLang="en-US" sz="700" b="1" dirty="0"/>
              <a:t>１</a:t>
            </a:r>
            <a:r>
              <a:rPr lang="ja-JP" altLang="en-US" sz="1000" b="1" dirty="0"/>
              <a:t>人口</a:t>
            </a:r>
            <a:r>
              <a:rPr lang="en-US" altLang="ja-JP" sz="1000" b="1" dirty="0"/>
              <a:t>10</a:t>
            </a:r>
            <a:r>
              <a:rPr lang="ja-JP" altLang="en-US" sz="1000" b="1" dirty="0"/>
              <a:t>万あたり新規感染数実数</a:t>
            </a:r>
          </a:p>
        </c:rich>
      </c:tx>
      <c:layout>
        <c:manualLayout>
          <c:xMode val="edge"/>
          <c:yMode val="edge"/>
          <c:x val="0.39387935866364576"/>
          <c:y val="0.14062705455988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2744752236072405"/>
          <c:y val="0.25626374031977883"/>
          <c:w val="0.37317692010136344"/>
          <c:h val="0.54524633956727664"/>
        </c:manualLayout>
      </c:layout>
      <c:pieChart>
        <c:varyColors val="1"/>
        <c:ser>
          <c:idx val="0"/>
          <c:order val="0"/>
          <c:tx>
            <c:strRef>
              <c:f>発表用!$C$11</c:f>
              <c:strCache>
                <c:ptCount val="1"/>
                <c:pt idx="0">
                  <c:v>第Ⅰ期</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F3-4FEA-878C-F546CD246B3A}"/>
              </c:ext>
            </c:extLst>
          </c:dPt>
          <c:dLbls>
            <c:dLbl>
              <c:idx val="3"/>
              <c:layout>
                <c:manualLayout>
                  <c:x val="6.9069493893726297E-2"/>
                  <c:y val="8.660052089220668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7F3-4FEA-878C-F546CD246B3A}"/>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発表用!$C$12:$C$15</c:f>
              <c:numCache>
                <c:formatCode>#,##0_);[Red]\(#,##0\)</c:formatCode>
                <c:ptCount val="4"/>
                <c:pt idx="0">
                  <c:v>18691</c:v>
                </c:pt>
                <c:pt idx="1">
                  <c:v>14766</c:v>
                </c:pt>
                <c:pt idx="2">
                  <c:v>9860</c:v>
                </c:pt>
                <c:pt idx="3">
                  <c:v>4858</c:v>
                </c:pt>
              </c:numCache>
            </c:numRef>
          </c:val>
          <c:extLst>
            <c:ext xmlns:c16="http://schemas.microsoft.com/office/drawing/2014/chart" uri="{C3380CC4-5D6E-409C-BE32-E72D297353CC}">
              <c16:uniqueId val="{00000008-97F3-4FEA-878C-F546CD246B3A}"/>
            </c:ext>
          </c:extLst>
        </c:ser>
        <c:ser>
          <c:idx val="1"/>
          <c:order val="1"/>
          <c:tx>
            <c:strRef>
              <c:f>発表用!$D$11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7F3-4FEA-878C-F546CD246B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発表用!$D$12:$D$15</c:f>
              <c:numCache>
                <c:formatCode>General</c:formatCode>
                <c:ptCount val="4"/>
              </c:numCache>
            </c:numRef>
          </c:val>
          <c:extLst>
            <c:ext xmlns:c16="http://schemas.microsoft.com/office/drawing/2014/chart" uri="{C3380CC4-5D6E-409C-BE32-E72D297353CC}">
              <c16:uniqueId val="{00000011-97F3-4FEA-878C-F546CD246B3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4290685465726713"/>
          <c:y val="0.25691981535778469"/>
          <c:w val="0.19925287946129008"/>
          <c:h val="0.576696879029820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3.2002058660159233E-2"/>
          <c:y val="5.3695728892923379E-2"/>
          <c:w val="0.9481310556000595"/>
          <c:h val="0.90716133961813161"/>
        </c:manualLayout>
      </c:layout>
      <c:barChart>
        <c:barDir val="col"/>
        <c:grouping val="stacked"/>
        <c:varyColors val="0"/>
        <c:ser>
          <c:idx val="0"/>
          <c:order val="0"/>
          <c:tx>
            <c:strRef>
              <c:f>'患者発生状況（本部会議用）'!$B$4</c:f>
              <c:strCache>
                <c:ptCount val="1"/>
                <c:pt idx="0">
                  <c:v>栃木県（宇都宮市含む）</c:v>
                </c:pt>
              </c:strCache>
            </c:strRef>
          </c:tx>
          <c:spPr>
            <a:solidFill>
              <a:schemeClr val="tx1"/>
            </a:solidFill>
            <a:ln>
              <a:solidFill>
                <a:schemeClr val="tx1"/>
              </a:solidFill>
            </a:ln>
            <a:effectLst/>
          </c:spPr>
          <c:invertIfNegative val="0"/>
          <c:dLbls>
            <c:delete val="1"/>
          </c:dLbls>
          <c:cat>
            <c:numRef>
              <c:f>'患者発生状況（本部会議用）'!$A$5:$A$1176</c:f>
              <c:numCache>
                <c:formatCode>m/d;@</c:formatCode>
                <c:ptCount val="1172"/>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pt idx="1171">
                  <c:v>45054</c:v>
                </c:pt>
              </c:numCache>
            </c:numRef>
          </c:cat>
          <c:val>
            <c:numRef>
              <c:f>'患者発生状況（本部会議用）'!$B$5:$B$1176</c:f>
              <c:numCache>
                <c:formatCode>General</c:formatCode>
                <c:ptCount val="1172"/>
                <c:pt idx="0">
                  <c:v>1</c:v>
                </c:pt>
                <c:pt idx="1">
                  <c:v>0</c:v>
                </c:pt>
                <c:pt idx="2">
                  <c:v>0</c:v>
                </c:pt>
                <c:pt idx="3">
                  <c:v>0</c:v>
                </c:pt>
                <c:pt idx="4">
                  <c:v>0</c:v>
                </c:pt>
                <c:pt idx="5">
                  <c:v>0</c:v>
                </c:pt>
                <c:pt idx="6">
                  <c:v>0</c:v>
                </c:pt>
                <c:pt idx="7">
                  <c:v>0</c:v>
                </c:pt>
                <c:pt idx="8">
                  <c:v>0</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1</c:v>
                </c:pt>
                <c:pt idx="28">
                  <c:v>0</c:v>
                </c:pt>
                <c:pt idx="29">
                  <c:v>0</c:v>
                </c:pt>
                <c:pt idx="30">
                  <c:v>0</c:v>
                </c:pt>
                <c:pt idx="31">
                  <c:v>2</c:v>
                </c:pt>
                <c:pt idx="32">
                  <c:v>4</c:v>
                </c:pt>
                <c:pt idx="33">
                  <c:v>1</c:v>
                </c:pt>
                <c:pt idx="34">
                  <c:v>0</c:v>
                </c:pt>
                <c:pt idx="35">
                  <c:v>0</c:v>
                </c:pt>
                <c:pt idx="36">
                  <c:v>1</c:v>
                </c:pt>
                <c:pt idx="37">
                  <c:v>0</c:v>
                </c:pt>
                <c:pt idx="38">
                  <c:v>1</c:v>
                </c:pt>
                <c:pt idx="39">
                  <c:v>1</c:v>
                </c:pt>
                <c:pt idx="40">
                  <c:v>0</c:v>
                </c:pt>
                <c:pt idx="41">
                  <c:v>0</c:v>
                </c:pt>
                <c:pt idx="42">
                  <c:v>0</c:v>
                </c:pt>
                <c:pt idx="43">
                  <c:v>0</c:v>
                </c:pt>
                <c:pt idx="44">
                  <c:v>0</c:v>
                </c:pt>
                <c:pt idx="45">
                  <c:v>1</c:v>
                </c:pt>
                <c:pt idx="46">
                  <c:v>4</c:v>
                </c:pt>
                <c:pt idx="47">
                  <c:v>3</c:v>
                </c:pt>
                <c:pt idx="48">
                  <c:v>1</c:v>
                </c:pt>
                <c:pt idx="49">
                  <c:v>3</c:v>
                </c:pt>
                <c:pt idx="50">
                  <c:v>0</c:v>
                </c:pt>
                <c:pt idx="51">
                  <c:v>1</c:v>
                </c:pt>
                <c:pt idx="52">
                  <c:v>1</c:v>
                </c:pt>
                <c:pt idx="53">
                  <c:v>1</c:v>
                </c:pt>
                <c:pt idx="54">
                  <c:v>2</c:v>
                </c:pt>
                <c:pt idx="55">
                  <c:v>2</c:v>
                </c:pt>
                <c:pt idx="56">
                  <c:v>0</c:v>
                </c:pt>
                <c:pt idx="57">
                  <c:v>2</c:v>
                </c:pt>
                <c:pt idx="58">
                  <c:v>3</c:v>
                </c:pt>
                <c:pt idx="59">
                  <c:v>2</c:v>
                </c:pt>
                <c:pt idx="60">
                  <c:v>1</c:v>
                </c:pt>
                <c:pt idx="61">
                  <c:v>0</c:v>
                </c:pt>
                <c:pt idx="62">
                  <c:v>0</c:v>
                </c:pt>
                <c:pt idx="63">
                  <c:v>1</c:v>
                </c:pt>
                <c:pt idx="64">
                  <c:v>1</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1</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3</c:v>
                </c:pt>
                <c:pt idx="127">
                  <c:v>3</c:v>
                </c:pt>
                <c:pt idx="128">
                  <c:v>2</c:v>
                </c:pt>
                <c:pt idx="129">
                  <c:v>2</c:v>
                </c:pt>
                <c:pt idx="130">
                  <c:v>0</c:v>
                </c:pt>
                <c:pt idx="131">
                  <c:v>0</c:v>
                </c:pt>
                <c:pt idx="132">
                  <c:v>1</c:v>
                </c:pt>
                <c:pt idx="133">
                  <c:v>0</c:v>
                </c:pt>
                <c:pt idx="134">
                  <c:v>0</c:v>
                </c:pt>
                <c:pt idx="135">
                  <c:v>0</c:v>
                </c:pt>
                <c:pt idx="136">
                  <c:v>0</c:v>
                </c:pt>
                <c:pt idx="137">
                  <c:v>1</c:v>
                </c:pt>
                <c:pt idx="138">
                  <c:v>0</c:v>
                </c:pt>
                <c:pt idx="139">
                  <c:v>3</c:v>
                </c:pt>
                <c:pt idx="140">
                  <c:v>0</c:v>
                </c:pt>
                <c:pt idx="141">
                  <c:v>2</c:v>
                </c:pt>
                <c:pt idx="142">
                  <c:v>2</c:v>
                </c:pt>
                <c:pt idx="143">
                  <c:v>6</c:v>
                </c:pt>
                <c:pt idx="144">
                  <c:v>2</c:v>
                </c:pt>
                <c:pt idx="145">
                  <c:v>2</c:v>
                </c:pt>
                <c:pt idx="146">
                  <c:v>5</c:v>
                </c:pt>
                <c:pt idx="147">
                  <c:v>5</c:v>
                </c:pt>
                <c:pt idx="148">
                  <c:v>8</c:v>
                </c:pt>
                <c:pt idx="149">
                  <c:v>1</c:v>
                </c:pt>
                <c:pt idx="150">
                  <c:v>2</c:v>
                </c:pt>
                <c:pt idx="151">
                  <c:v>1</c:v>
                </c:pt>
                <c:pt idx="152">
                  <c:v>5</c:v>
                </c:pt>
                <c:pt idx="153">
                  <c:v>2</c:v>
                </c:pt>
                <c:pt idx="154">
                  <c:v>8</c:v>
                </c:pt>
                <c:pt idx="155">
                  <c:v>4</c:v>
                </c:pt>
                <c:pt idx="156">
                  <c:v>0</c:v>
                </c:pt>
                <c:pt idx="157">
                  <c:v>2</c:v>
                </c:pt>
                <c:pt idx="158">
                  <c:v>7</c:v>
                </c:pt>
                <c:pt idx="159">
                  <c:v>0</c:v>
                </c:pt>
                <c:pt idx="160">
                  <c:v>3</c:v>
                </c:pt>
                <c:pt idx="161">
                  <c:v>0</c:v>
                </c:pt>
                <c:pt idx="162">
                  <c:v>1</c:v>
                </c:pt>
                <c:pt idx="163">
                  <c:v>1</c:v>
                </c:pt>
                <c:pt idx="164">
                  <c:v>4</c:v>
                </c:pt>
                <c:pt idx="165">
                  <c:v>3</c:v>
                </c:pt>
                <c:pt idx="166">
                  <c:v>3</c:v>
                </c:pt>
                <c:pt idx="167">
                  <c:v>5</c:v>
                </c:pt>
                <c:pt idx="168">
                  <c:v>3</c:v>
                </c:pt>
                <c:pt idx="169">
                  <c:v>0</c:v>
                </c:pt>
                <c:pt idx="170">
                  <c:v>3</c:v>
                </c:pt>
                <c:pt idx="171">
                  <c:v>3</c:v>
                </c:pt>
                <c:pt idx="172">
                  <c:v>4</c:v>
                </c:pt>
                <c:pt idx="173">
                  <c:v>2</c:v>
                </c:pt>
                <c:pt idx="174">
                  <c:v>4</c:v>
                </c:pt>
                <c:pt idx="175">
                  <c:v>0</c:v>
                </c:pt>
                <c:pt idx="176">
                  <c:v>4</c:v>
                </c:pt>
                <c:pt idx="177">
                  <c:v>1</c:v>
                </c:pt>
                <c:pt idx="178">
                  <c:v>2</c:v>
                </c:pt>
                <c:pt idx="179">
                  <c:v>1</c:v>
                </c:pt>
                <c:pt idx="180">
                  <c:v>0</c:v>
                </c:pt>
                <c:pt idx="181">
                  <c:v>1</c:v>
                </c:pt>
                <c:pt idx="182">
                  <c:v>0</c:v>
                </c:pt>
                <c:pt idx="183">
                  <c:v>0</c:v>
                </c:pt>
                <c:pt idx="184">
                  <c:v>0</c:v>
                </c:pt>
                <c:pt idx="185">
                  <c:v>3</c:v>
                </c:pt>
                <c:pt idx="186">
                  <c:v>2</c:v>
                </c:pt>
                <c:pt idx="187">
                  <c:v>2</c:v>
                </c:pt>
                <c:pt idx="188">
                  <c:v>3</c:v>
                </c:pt>
                <c:pt idx="189">
                  <c:v>1</c:v>
                </c:pt>
                <c:pt idx="190">
                  <c:v>0</c:v>
                </c:pt>
                <c:pt idx="191">
                  <c:v>0</c:v>
                </c:pt>
                <c:pt idx="192">
                  <c:v>3</c:v>
                </c:pt>
                <c:pt idx="193">
                  <c:v>0</c:v>
                </c:pt>
                <c:pt idx="194">
                  <c:v>1</c:v>
                </c:pt>
                <c:pt idx="195">
                  <c:v>1</c:v>
                </c:pt>
                <c:pt idx="196">
                  <c:v>0</c:v>
                </c:pt>
                <c:pt idx="197">
                  <c:v>1</c:v>
                </c:pt>
                <c:pt idx="198">
                  <c:v>4</c:v>
                </c:pt>
                <c:pt idx="199">
                  <c:v>2</c:v>
                </c:pt>
                <c:pt idx="200">
                  <c:v>3</c:v>
                </c:pt>
                <c:pt idx="201">
                  <c:v>4</c:v>
                </c:pt>
                <c:pt idx="202">
                  <c:v>5</c:v>
                </c:pt>
                <c:pt idx="203">
                  <c:v>10</c:v>
                </c:pt>
                <c:pt idx="204">
                  <c:v>0</c:v>
                </c:pt>
                <c:pt idx="205">
                  <c:v>21</c:v>
                </c:pt>
                <c:pt idx="206">
                  <c:v>9</c:v>
                </c:pt>
                <c:pt idx="207">
                  <c:v>1</c:v>
                </c:pt>
                <c:pt idx="208">
                  <c:v>6</c:v>
                </c:pt>
                <c:pt idx="209">
                  <c:v>1</c:v>
                </c:pt>
                <c:pt idx="210">
                  <c:v>9</c:v>
                </c:pt>
                <c:pt idx="211">
                  <c:v>2</c:v>
                </c:pt>
                <c:pt idx="212">
                  <c:v>13</c:v>
                </c:pt>
                <c:pt idx="213">
                  <c:v>1</c:v>
                </c:pt>
                <c:pt idx="214">
                  <c:v>6</c:v>
                </c:pt>
                <c:pt idx="215">
                  <c:v>3</c:v>
                </c:pt>
                <c:pt idx="216">
                  <c:v>11</c:v>
                </c:pt>
                <c:pt idx="217">
                  <c:v>1</c:v>
                </c:pt>
                <c:pt idx="218">
                  <c:v>0</c:v>
                </c:pt>
                <c:pt idx="219">
                  <c:v>0</c:v>
                </c:pt>
                <c:pt idx="220">
                  <c:v>2</c:v>
                </c:pt>
                <c:pt idx="221">
                  <c:v>2</c:v>
                </c:pt>
                <c:pt idx="222">
                  <c:v>2</c:v>
                </c:pt>
                <c:pt idx="223">
                  <c:v>1</c:v>
                </c:pt>
                <c:pt idx="224">
                  <c:v>0</c:v>
                </c:pt>
                <c:pt idx="225">
                  <c:v>2</c:v>
                </c:pt>
                <c:pt idx="226">
                  <c:v>2</c:v>
                </c:pt>
                <c:pt idx="227">
                  <c:v>3</c:v>
                </c:pt>
                <c:pt idx="228">
                  <c:v>1</c:v>
                </c:pt>
                <c:pt idx="229">
                  <c:v>0</c:v>
                </c:pt>
                <c:pt idx="230">
                  <c:v>2</c:v>
                </c:pt>
                <c:pt idx="231">
                  <c:v>0</c:v>
                </c:pt>
                <c:pt idx="232">
                  <c:v>0</c:v>
                </c:pt>
                <c:pt idx="233">
                  <c:v>0</c:v>
                </c:pt>
                <c:pt idx="234">
                  <c:v>2</c:v>
                </c:pt>
                <c:pt idx="235">
                  <c:v>5</c:v>
                </c:pt>
                <c:pt idx="236">
                  <c:v>1</c:v>
                </c:pt>
                <c:pt idx="237">
                  <c:v>5</c:v>
                </c:pt>
                <c:pt idx="238">
                  <c:v>6</c:v>
                </c:pt>
                <c:pt idx="239">
                  <c:v>1</c:v>
                </c:pt>
                <c:pt idx="240">
                  <c:v>1</c:v>
                </c:pt>
                <c:pt idx="241">
                  <c:v>5</c:v>
                </c:pt>
                <c:pt idx="242">
                  <c:v>1</c:v>
                </c:pt>
                <c:pt idx="243">
                  <c:v>0</c:v>
                </c:pt>
                <c:pt idx="244">
                  <c:v>3</c:v>
                </c:pt>
                <c:pt idx="245">
                  <c:v>0</c:v>
                </c:pt>
                <c:pt idx="246">
                  <c:v>1</c:v>
                </c:pt>
                <c:pt idx="247">
                  <c:v>0</c:v>
                </c:pt>
                <c:pt idx="248">
                  <c:v>4</c:v>
                </c:pt>
                <c:pt idx="249">
                  <c:v>3</c:v>
                </c:pt>
                <c:pt idx="250">
                  <c:v>0</c:v>
                </c:pt>
                <c:pt idx="251">
                  <c:v>4</c:v>
                </c:pt>
                <c:pt idx="252">
                  <c:v>0</c:v>
                </c:pt>
                <c:pt idx="253">
                  <c:v>0</c:v>
                </c:pt>
                <c:pt idx="254">
                  <c:v>2</c:v>
                </c:pt>
                <c:pt idx="255">
                  <c:v>1</c:v>
                </c:pt>
                <c:pt idx="256">
                  <c:v>2</c:v>
                </c:pt>
                <c:pt idx="257">
                  <c:v>0</c:v>
                </c:pt>
                <c:pt idx="258">
                  <c:v>1</c:v>
                </c:pt>
                <c:pt idx="259">
                  <c:v>1</c:v>
                </c:pt>
                <c:pt idx="260">
                  <c:v>0</c:v>
                </c:pt>
                <c:pt idx="261">
                  <c:v>2</c:v>
                </c:pt>
                <c:pt idx="262">
                  <c:v>0</c:v>
                </c:pt>
                <c:pt idx="263">
                  <c:v>2</c:v>
                </c:pt>
                <c:pt idx="264">
                  <c:v>1</c:v>
                </c:pt>
                <c:pt idx="265">
                  <c:v>3</c:v>
                </c:pt>
                <c:pt idx="266">
                  <c:v>1</c:v>
                </c:pt>
                <c:pt idx="267">
                  <c:v>0</c:v>
                </c:pt>
                <c:pt idx="268">
                  <c:v>3</c:v>
                </c:pt>
                <c:pt idx="269">
                  <c:v>3</c:v>
                </c:pt>
                <c:pt idx="270">
                  <c:v>3</c:v>
                </c:pt>
                <c:pt idx="271">
                  <c:v>10</c:v>
                </c:pt>
                <c:pt idx="272">
                  <c:v>5</c:v>
                </c:pt>
                <c:pt idx="273">
                  <c:v>8</c:v>
                </c:pt>
                <c:pt idx="274">
                  <c:v>5</c:v>
                </c:pt>
                <c:pt idx="275">
                  <c:v>2</c:v>
                </c:pt>
                <c:pt idx="276">
                  <c:v>6</c:v>
                </c:pt>
                <c:pt idx="277">
                  <c:v>4</c:v>
                </c:pt>
                <c:pt idx="278">
                  <c:v>1</c:v>
                </c:pt>
                <c:pt idx="279">
                  <c:v>8</c:v>
                </c:pt>
                <c:pt idx="280">
                  <c:v>8</c:v>
                </c:pt>
                <c:pt idx="281">
                  <c:v>7</c:v>
                </c:pt>
                <c:pt idx="282">
                  <c:v>16</c:v>
                </c:pt>
                <c:pt idx="283">
                  <c:v>12</c:v>
                </c:pt>
                <c:pt idx="284">
                  <c:v>21</c:v>
                </c:pt>
                <c:pt idx="285">
                  <c:v>16</c:v>
                </c:pt>
                <c:pt idx="286">
                  <c:v>15</c:v>
                </c:pt>
                <c:pt idx="287">
                  <c:v>10</c:v>
                </c:pt>
                <c:pt idx="288">
                  <c:v>10</c:v>
                </c:pt>
                <c:pt idx="289">
                  <c:v>12</c:v>
                </c:pt>
                <c:pt idx="290">
                  <c:v>16</c:v>
                </c:pt>
                <c:pt idx="291">
                  <c:v>14</c:v>
                </c:pt>
                <c:pt idx="292">
                  <c:v>14</c:v>
                </c:pt>
                <c:pt idx="293">
                  <c:v>14</c:v>
                </c:pt>
                <c:pt idx="294">
                  <c:v>18</c:v>
                </c:pt>
                <c:pt idx="295">
                  <c:v>5</c:v>
                </c:pt>
                <c:pt idx="296">
                  <c:v>11</c:v>
                </c:pt>
                <c:pt idx="297">
                  <c:v>26</c:v>
                </c:pt>
                <c:pt idx="298">
                  <c:v>13</c:v>
                </c:pt>
                <c:pt idx="299">
                  <c:v>22</c:v>
                </c:pt>
                <c:pt idx="300">
                  <c:v>15</c:v>
                </c:pt>
                <c:pt idx="301">
                  <c:v>16</c:v>
                </c:pt>
                <c:pt idx="302">
                  <c:v>12</c:v>
                </c:pt>
                <c:pt idx="303">
                  <c:v>13</c:v>
                </c:pt>
                <c:pt idx="304">
                  <c:v>31</c:v>
                </c:pt>
                <c:pt idx="305">
                  <c:v>18</c:v>
                </c:pt>
                <c:pt idx="306">
                  <c:v>18</c:v>
                </c:pt>
                <c:pt idx="307">
                  <c:v>22</c:v>
                </c:pt>
                <c:pt idx="308">
                  <c:v>21</c:v>
                </c:pt>
                <c:pt idx="309">
                  <c:v>3</c:v>
                </c:pt>
                <c:pt idx="310">
                  <c:v>22</c:v>
                </c:pt>
                <c:pt idx="311">
                  <c:v>60</c:v>
                </c:pt>
                <c:pt idx="312">
                  <c:v>25</c:v>
                </c:pt>
                <c:pt idx="313">
                  <c:v>22</c:v>
                </c:pt>
                <c:pt idx="314">
                  <c:v>23</c:v>
                </c:pt>
                <c:pt idx="315">
                  <c:v>44</c:v>
                </c:pt>
                <c:pt idx="316">
                  <c:v>24</c:v>
                </c:pt>
                <c:pt idx="317">
                  <c:v>43</c:v>
                </c:pt>
                <c:pt idx="318">
                  <c:v>65</c:v>
                </c:pt>
                <c:pt idx="319">
                  <c:v>63</c:v>
                </c:pt>
                <c:pt idx="320">
                  <c:v>98</c:v>
                </c:pt>
                <c:pt idx="321">
                  <c:v>89</c:v>
                </c:pt>
                <c:pt idx="322">
                  <c:v>93</c:v>
                </c:pt>
                <c:pt idx="323">
                  <c:v>57</c:v>
                </c:pt>
                <c:pt idx="324">
                  <c:v>51</c:v>
                </c:pt>
                <c:pt idx="325">
                  <c:v>67</c:v>
                </c:pt>
                <c:pt idx="326">
                  <c:v>47</c:v>
                </c:pt>
                <c:pt idx="327">
                  <c:v>31</c:v>
                </c:pt>
                <c:pt idx="328">
                  <c:v>56</c:v>
                </c:pt>
                <c:pt idx="329">
                  <c:v>45</c:v>
                </c:pt>
                <c:pt idx="330">
                  <c:v>41</c:v>
                </c:pt>
                <c:pt idx="331">
                  <c:v>46</c:v>
                </c:pt>
                <c:pt idx="332">
                  <c:v>50</c:v>
                </c:pt>
                <c:pt idx="333">
                  <c:v>29</c:v>
                </c:pt>
                <c:pt idx="334">
                  <c:v>27</c:v>
                </c:pt>
                <c:pt idx="335">
                  <c:v>28</c:v>
                </c:pt>
                <c:pt idx="336">
                  <c:v>23</c:v>
                </c:pt>
                <c:pt idx="337">
                  <c:v>14</c:v>
                </c:pt>
                <c:pt idx="338">
                  <c:v>25</c:v>
                </c:pt>
                <c:pt idx="339">
                  <c:v>24</c:v>
                </c:pt>
                <c:pt idx="340">
                  <c:v>25</c:v>
                </c:pt>
                <c:pt idx="341">
                  <c:v>18</c:v>
                </c:pt>
                <c:pt idx="342">
                  <c:v>20</c:v>
                </c:pt>
                <c:pt idx="343">
                  <c:v>13</c:v>
                </c:pt>
                <c:pt idx="344">
                  <c:v>8</c:v>
                </c:pt>
                <c:pt idx="345">
                  <c:v>3</c:v>
                </c:pt>
                <c:pt idx="346">
                  <c:v>15</c:v>
                </c:pt>
                <c:pt idx="347">
                  <c:v>8</c:v>
                </c:pt>
                <c:pt idx="348">
                  <c:v>17</c:v>
                </c:pt>
                <c:pt idx="349">
                  <c:v>15</c:v>
                </c:pt>
                <c:pt idx="350">
                  <c:v>7</c:v>
                </c:pt>
                <c:pt idx="351">
                  <c:v>2</c:v>
                </c:pt>
                <c:pt idx="352">
                  <c:v>5</c:v>
                </c:pt>
                <c:pt idx="353">
                  <c:v>17</c:v>
                </c:pt>
                <c:pt idx="354">
                  <c:v>4</c:v>
                </c:pt>
                <c:pt idx="355">
                  <c:v>7</c:v>
                </c:pt>
                <c:pt idx="356">
                  <c:v>10</c:v>
                </c:pt>
                <c:pt idx="357">
                  <c:v>9</c:v>
                </c:pt>
                <c:pt idx="358">
                  <c:v>6</c:v>
                </c:pt>
                <c:pt idx="359">
                  <c:v>11</c:v>
                </c:pt>
                <c:pt idx="360">
                  <c:v>8</c:v>
                </c:pt>
                <c:pt idx="361">
                  <c:v>11</c:v>
                </c:pt>
                <c:pt idx="362">
                  <c:v>4</c:v>
                </c:pt>
                <c:pt idx="363">
                  <c:v>14</c:v>
                </c:pt>
                <c:pt idx="364">
                  <c:v>7</c:v>
                </c:pt>
                <c:pt idx="365">
                  <c:v>2</c:v>
                </c:pt>
                <c:pt idx="366">
                  <c:v>3</c:v>
                </c:pt>
                <c:pt idx="367">
                  <c:v>11</c:v>
                </c:pt>
                <c:pt idx="368">
                  <c:v>8</c:v>
                </c:pt>
                <c:pt idx="369">
                  <c:v>6</c:v>
                </c:pt>
                <c:pt idx="370">
                  <c:v>2</c:v>
                </c:pt>
                <c:pt idx="371">
                  <c:v>10</c:v>
                </c:pt>
                <c:pt idx="372">
                  <c:v>4</c:v>
                </c:pt>
                <c:pt idx="373">
                  <c:v>9</c:v>
                </c:pt>
                <c:pt idx="374">
                  <c:v>6</c:v>
                </c:pt>
                <c:pt idx="375">
                  <c:v>11</c:v>
                </c:pt>
                <c:pt idx="376">
                  <c:v>13</c:v>
                </c:pt>
                <c:pt idx="377">
                  <c:v>8</c:v>
                </c:pt>
                <c:pt idx="378">
                  <c:v>10</c:v>
                </c:pt>
                <c:pt idx="379">
                  <c:v>2</c:v>
                </c:pt>
                <c:pt idx="380">
                  <c:v>12</c:v>
                </c:pt>
                <c:pt idx="381">
                  <c:v>23</c:v>
                </c:pt>
                <c:pt idx="382">
                  <c:v>11</c:v>
                </c:pt>
                <c:pt idx="383">
                  <c:v>10</c:v>
                </c:pt>
                <c:pt idx="384">
                  <c:v>18</c:v>
                </c:pt>
                <c:pt idx="385">
                  <c:v>30</c:v>
                </c:pt>
                <c:pt idx="386">
                  <c:v>5</c:v>
                </c:pt>
                <c:pt idx="387">
                  <c:v>10</c:v>
                </c:pt>
                <c:pt idx="388">
                  <c:v>13</c:v>
                </c:pt>
                <c:pt idx="389">
                  <c:v>29</c:v>
                </c:pt>
                <c:pt idx="390">
                  <c:v>20</c:v>
                </c:pt>
                <c:pt idx="391">
                  <c:v>31</c:v>
                </c:pt>
                <c:pt idx="392">
                  <c:v>21</c:v>
                </c:pt>
                <c:pt idx="393">
                  <c:v>7</c:v>
                </c:pt>
                <c:pt idx="394">
                  <c:v>11</c:v>
                </c:pt>
                <c:pt idx="395">
                  <c:v>18</c:v>
                </c:pt>
                <c:pt idx="396">
                  <c:v>9</c:v>
                </c:pt>
                <c:pt idx="397">
                  <c:v>18</c:v>
                </c:pt>
                <c:pt idx="398">
                  <c:v>19</c:v>
                </c:pt>
                <c:pt idx="399">
                  <c:v>8</c:v>
                </c:pt>
                <c:pt idx="400">
                  <c:v>15</c:v>
                </c:pt>
                <c:pt idx="401">
                  <c:v>16</c:v>
                </c:pt>
                <c:pt idx="402">
                  <c:v>32</c:v>
                </c:pt>
                <c:pt idx="403">
                  <c:v>31</c:v>
                </c:pt>
                <c:pt idx="404">
                  <c:v>32</c:v>
                </c:pt>
                <c:pt idx="405">
                  <c:v>27</c:v>
                </c:pt>
                <c:pt idx="406">
                  <c:v>35</c:v>
                </c:pt>
                <c:pt idx="407">
                  <c:v>19</c:v>
                </c:pt>
                <c:pt idx="408">
                  <c:v>13</c:v>
                </c:pt>
                <c:pt idx="409">
                  <c:v>22</c:v>
                </c:pt>
                <c:pt idx="410">
                  <c:v>18</c:v>
                </c:pt>
                <c:pt idx="411">
                  <c:v>32</c:v>
                </c:pt>
                <c:pt idx="412">
                  <c:v>19</c:v>
                </c:pt>
                <c:pt idx="413">
                  <c:v>13</c:v>
                </c:pt>
                <c:pt idx="414">
                  <c:v>10</c:v>
                </c:pt>
                <c:pt idx="415">
                  <c:v>9</c:v>
                </c:pt>
                <c:pt idx="416">
                  <c:v>25</c:v>
                </c:pt>
                <c:pt idx="417">
                  <c:v>14</c:v>
                </c:pt>
                <c:pt idx="418">
                  <c:v>21</c:v>
                </c:pt>
                <c:pt idx="419">
                  <c:v>18</c:v>
                </c:pt>
                <c:pt idx="420">
                  <c:v>18</c:v>
                </c:pt>
                <c:pt idx="421">
                  <c:v>5</c:v>
                </c:pt>
                <c:pt idx="422">
                  <c:v>9</c:v>
                </c:pt>
                <c:pt idx="423">
                  <c:v>20</c:v>
                </c:pt>
                <c:pt idx="424">
                  <c:v>12</c:v>
                </c:pt>
                <c:pt idx="425">
                  <c:v>19</c:v>
                </c:pt>
                <c:pt idx="426">
                  <c:v>18</c:v>
                </c:pt>
                <c:pt idx="427">
                  <c:v>28</c:v>
                </c:pt>
                <c:pt idx="428">
                  <c:v>17</c:v>
                </c:pt>
                <c:pt idx="429" formatCode="#,##0_);[Red]\(#,##0\)">
                  <c:v>13</c:v>
                </c:pt>
                <c:pt idx="430" formatCode="#,##0_);[Red]\(#,##0\)">
                  <c:v>26</c:v>
                </c:pt>
                <c:pt idx="431" formatCode="#,##0_);[Red]\(#,##0\)">
                  <c:v>24</c:v>
                </c:pt>
                <c:pt idx="432" formatCode="#,##0_);[Red]\(#,##0\)">
                  <c:v>14</c:v>
                </c:pt>
                <c:pt idx="433" formatCode="#,##0_);[Red]\(#,##0\)">
                  <c:v>13</c:v>
                </c:pt>
                <c:pt idx="434" formatCode="#,##0_);[Red]\(#,##0\)">
                  <c:v>21</c:v>
                </c:pt>
                <c:pt idx="435" formatCode="#,##0_);[Red]\(#,##0\)">
                  <c:v>17</c:v>
                </c:pt>
                <c:pt idx="436" formatCode="#,##0_);[Red]\(#,##0\)">
                  <c:v>15</c:v>
                </c:pt>
                <c:pt idx="437" formatCode="#,##0_);[Red]\(#,##0\)">
                  <c:v>14</c:v>
                </c:pt>
                <c:pt idx="438" formatCode="#,##0_);[Red]\(#,##0\)">
                  <c:v>12</c:v>
                </c:pt>
                <c:pt idx="439" formatCode="#,##0_);[Red]\(#,##0\)">
                  <c:v>22</c:v>
                </c:pt>
                <c:pt idx="440" formatCode="#,##0_);[Red]\(#,##0\)">
                  <c:v>31</c:v>
                </c:pt>
                <c:pt idx="441" formatCode="#,##0_);[Red]\(#,##0\)">
                  <c:v>23</c:v>
                </c:pt>
                <c:pt idx="442" formatCode="#,##0_);[Red]\(#,##0\)">
                  <c:v>11</c:v>
                </c:pt>
                <c:pt idx="443" formatCode="#,##0_);[Red]\(#,##0\)">
                  <c:v>13</c:v>
                </c:pt>
                <c:pt idx="444" formatCode="#,##0_);[Red]\(#,##0\)">
                  <c:v>11</c:v>
                </c:pt>
                <c:pt idx="445" formatCode="#,##0_);[Red]\(#,##0\)">
                  <c:v>25</c:v>
                </c:pt>
                <c:pt idx="446" formatCode="#,##0_);[Red]\(#,##0\)">
                  <c:v>22</c:v>
                </c:pt>
                <c:pt idx="447" formatCode="#,##0_);[Red]\(#,##0\)">
                  <c:v>25</c:v>
                </c:pt>
                <c:pt idx="448" formatCode="#,##0_);[Red]\(#,##0\)">
                  <c:v>18</c:v>
                </c:pt>
                <c:pt idx="449" formatCode="#,##0_);[Red]\(#,##0\)">
                  <c:v>13</c:v>
                </c:pt>
                <c:pt idx="450" formatCode="#,##0_);[Red]\(#,##0\)">
                  <c:v>9</c:v>
                </c:pt>
                <c:pt idx="451" formatCode="#,##0_);[Red]\(#,##0\)">
                  <c:v>27</c:v>
                </c:pt>
                <c:pt idx="452" formatCode="#,##0_);[Red]\(#,##0\)">
                  <c:v>26</c:v>
                </c:pt>
                <c:pt idx="453" formatCode="#,##0_);[Red]\(#,##0\)">
                  <c:v>29</c:v>
                </c:pt>
                <c:pt idx="454" formatCode="#,##0_);[Red]\(#,##0\)">
                  <c:v>25</c:v>
                </c:pt>
                <c:pt idx="455" formatCode="#,##0_);[Red]\(#,##0\)">
                  <c:v>19</c:v>
                </c:pt>
                <c:pt idx="456" formatCode="#,##0_);[Red]\(#,##0\)">
                  <c:v>8</c:v>
                </c:pt>
                <c:pt idx="457" formatCode="#,##0_);[Red]\(#,##0\)">
                  <c:v>11</c:v>
                </c:pt>
                <c:pt idx="458" formatCode="#,##0_);[Red]\(#,##0\)">
                  <c:v>16</c:v>
                </c:pt>
                <c:pt idx="459" formatCode="#,##0_);[Red]\(#,##0\)">
                  <c:v>25</c:v>
                </c:pt>
                <c:pt idx="460" formatCode="#,##0_);[Red]\(#,##0\)">
                  <c:v>33</c:v>
                </c:pt>
                <c:pt idx="461" formatCode="#,##0_);[Red]\(#,##0\)">
                  <c:v>18</c:v>
                </c:pt>
                <c:pt idx="462" formatCode="#,##0_);[Red]\(#,##0\)">
                  <c:v>20</c:v>
                </c:pt>
                <c:pt idx="463" formatCode="#,##0_);[Red]\(#,##0\)">
                  <c:v>3</c:v>
                </c:pt>
                <c:pt idx="464" formatCode="#,##0_);[Red]\(#,##0\)">
                  <c:v>12</c:v>
                </c:pt>
                <c:pt idx="465" formatCode="#,##0_);[Red]\(#,##0\)">
                  <c:v>17</c:v>
                </c:pt>
                <c:pt idx="466" formatCode="#,##0_);[Red]\(#,##0\)">
                  <c:v>10</c:v>
                </c:pt>
                <c:pt idx="467" formatCode="#,##0_);[Red]\(#,##0\)">
                  <c:v>13</c:v>
                </c:pt>
                <c:pt idx="468" formatCode="#,##0_);[Red]\(#,##0\)">
                  <c:v>9</c:v>
                </c:pt>
                <c:pt idx="469" formatCode="#,##0_);[Red]\(#,##0\)">
                  <c:v>15</c:v>
                </c:pt>
                <c:pt idx="470" formatCode="#,##0_);[Red]\(#,##0\)">
                  <c:v>5</c:v>
                </c:pt>
                <c:pt idx="471" formatCode="#,##0_);[Red]\(#,##0\)">
                  <c:v>12</c:v>
                </c:pt>
                <c:pt idx="472" formatCode="#,##0_);[Red]\(#,##0\)">
                  <c:v>15</c:v>
                </c:pt>
                <c:pt idx="473" formatCode="#,##0_);[Red]\(#,##0\)">
                  <c:v>13</c:v>
                </c:pt>
                <c:pt idx="474" formatCode="#,##0_);[Red]\(#,##0\)">
                  <c:v>9</c:v>
                </c:pt>
                <c:pt idx="475" formatCode="#,##0_);[Red]\(#,##0\)">
                  <c:v>14</c:v>
                </c:pt>
                <c:pt idx="476" formatCode="#,##0_);[Red]\(#,##0\)">
                  <c:v>15</c:v>
                </c:pt>
                <c:pt idx="477" formatCode="#,##0_);[Red]\(#,##0\)">
                  <c:v>0</c:v>
                </c:pt>
                <c:pt idx="478" formatCode="#,##0_);[Red]\(#,##0\)">
                  <c:v>5</c:v>
                </c:pt>
                <c:pt idx="479" formatCode="#,##0_);[Red]\(#,##0\)">
                  <c:v>13</c:v>
                </c:pt>
                <c:pt idx="480" formatCode="#,##0_);[Red]\(#,##0\)">
                  <c:v>2</c:v>
                </c:pt>
                <c:pt idx="481" formatCode="#,##0_);[Red]\(#,##0\)">
                  <c:v>4</c:v>
                </c:pt>
                <c:pt idx="482" formatCode="#,##0_);[Red]\(#,##0\)">
                  <c:v>7</c:v>
                </c:pt>
                <c:pt idx="483" formatCode="#,##0_);[Red]\(#,##0\)">
                  <c:v>7</c:v>
                </c:pt>
                <c:pt idx="484" formatCode="#,##0_);[Red]\(#,##0\)">
                  <c:v>4</c:v>
                </c:pt>
                <c:pt idx="485" formatCode="#,##0_);[Red]\(#,##0\)">
                  <c:v>6</c:v>
                </c:pt>
                <c:pt idx="486" formatCode="#,##0_);[Red]\(#,##0\)">
                  <c:v>8</c:v>
                </c:pt>
                <c:pt idx="487" formatCode="#,##0_);[Red]\(#,##0\)">
                  <c:v>3</c:v>
                </c:pt>
                <c:pt idx="488" formatCode="#,##0_);[Red]\(#,##0\)">
                  <c:v>8</c:v>
                </c:pt>
                <c:pt idx="489" formatCode="#,##0_);[Red]\(#,##0\)">
                  <c:v>11</c:v>
                </c:pt>
                <c:pt idx="490" formatCode="#,##0_);[Red]\(#,##0\)">
                  <c:v>7</c:v>
                </c:pt>
                <c:pt idx="491" formatCode="#,##0_);[Red]\(#,##0\)">
                  <c:v>1</c:v>
                </c:pt>
                <c:pt idx="492" formatCode="#,##0_);[Red]\(#,##0\)">
                  <c:v>7</c:v>
                </c:pt>
                <c:pt idx="493" formatCode="#,##0_);[Red]\(#,##0\)">
                  <c:v>14</c:v>
                </c:pt>
                <c:pt idx="494" formatCode="#,##0_);[Red]\(#,##0\)">
                  <c:v>8</c:v>
                </c:pt>
                <c:pt idx="495" formatCode="#,##0_);[Red]\(#,##0\)">
                  <c:v>13</c:v>
                </c:pt>
                <c:pt idx="496" formatCode="#,##0_);[Red]\(#,##0\)">
                  <c:v>5</c:v>
                </c:pt>
                <c:pt idx="497" formatCode="#,##0_);[Red]\(#,##0\)">
                  <c:v>5</c:v>
                </c:pt>
                <c:pt idx="498" formatCode="#,##0_);[Red]\(#,##0\)">
                  <c:v>1</c:v>
                </c:pt>
                <c:pt idx="499" formatCode="#,##0_);[Red]\(#,##0\)">
                  <c:v>9</c:v>
                </c:pt>
                <c:pt idx="500" formatCode="#,##0_);[Red]\(#,##0\)">
                  <c:v>15</c:v>
                </c:pt>
                <c:pt idx="501" formatCode="#,##0_);[Red]\(#,##0\)">
                  <c:v>13</c:v>
                </c:pt>
                <c:pt idx="502" formatCode="#,##0_);[Red]\(#,##0\)">
                  <c:v>7</c:v>
                </c:pt>
                <c:pt idx="503" formatCode="#,##0_);[Red]\(#,##0\)">
                  <c:v>10</c:v>
                </c:pt>
                <c:pt idx="504" formatCode="#,##0_);[Red]\(#,##0\)">
                  <c:v>7</c:v>
                </c:pt>
                <c:pt idx="505" formatCode="#,##0_);[Red]\(#,##0\)">
                  <c:v>2</c:v>
                </c:pt>
                <c:pt idx="506" formatCode="#,##0_);[Red]\(#,##0\)">
                  <c:v>15</c:v>
                </c:pt>
                <c:pt idx="507" formatCode="#,##0_);[Red]\(#,##0\)">
                  <c:v>13</c:v>
                </c:pt>
                <c:pt idx="508" formatCode="#,##0_);[Red]\(#,##0\)">
                  <c:v>11</c:v>
                </c:pt>
                <c:pt idx="509" formatCode="#,##0_);[Red]\(#,##0\)">
                  <c:v>15</c:v>
                </c:pt>
                <c:pt idx="510" formatCode="#,##0_);[Red]\(#,##0\)">
                  <c:v>22</c:v>
                </c:pt>
                <c:pt idx="511" formatCode="#,##0_);[Red]\(#,##0\)">
                  <c:v>18</c:v>
                </c:pt>
                <c:pt idx="512" formatCode="#,##0_);[Red]\(#,##0\)">
                  <c:v>3</c:v>
                </c:pt>
                <c:pt idx="513" formatCode="#,##0_);[Red]\(#,##0\)">
                  <c:v>16</c:v>
                </c:pt>
                <c:pt idx="514" formatCode="#,##0_);[Red]\(#,##0\)">
                  <c:v>21</c:v>
                </c:pt>
                <c:pt idx="515" formatCode="#,##0_);[Red]\(#,##0\)">
                  <c:v>23</c:v>
                </c:pt>
                <c:pt idx="516" formatCode="#,##0_);[Red]\(#,##0\)">
                  <c:v>22</c:v>
                </c:pt>
                <c:pt idx="517" formatCode="#,##0_);[Red]\(#,##0\)">
                  <c:v>23</c:v>
                </c:pt>
                <c:pt idx="518" formatCode="#,##0_);[Red]\(#,##0\)">
                  <c:v>24</c:v>
                </c:pt>
                <c:pt idx="519" formatCode="#,##0_);[Red]\(#,##0\)">
                  <c:v>28</c:v>
                </c:pt>
                <c:pt idx="520" formatCode="#,##0_);[Red]\(#,##0\)">
                  <c:v>58</c:v>
                </c:pt>
                <c:pt idx="521" formatCode="#,##0_);[Red]\(#,##0\)">
                  <c:v>72</c:v>
                </c:pt>
                <c:pt idx="522" formatCode="#,##0_);[Red]\(#,##0\)">
                  <c:v>61</c:v>
                </c:pt>
                <c:pt idx="523" formatCode="#,##0_);[Red]\(#,##0\)">
                  <c:v>111</c:v>
                </c:pt>
                <c:pt idx="524" formatCode="#,##0_);[Red]\(#,##0\)">
                  <c:v>96</c:v>
                </c:pt>
                <c:pt idx="525" formatCode="#,##0_);[Red]\(#,##0\)">
                  <c:v>73</c:v>
                </c:pt>
                <c:pt idx="526" formatCode="#,##0_);[Red]\(#,##0\)">
                  <c:v>40</c:v>
                </c:pt>
                <c:pt idx="527" formatCode="#,##0_);[Red]\(#,##0\)">
                  <c:v>73</c:v>
                </c:pt>
                <c:pt idx="528" formatCode="#,##0_);[Red]\(#,##0\)">
                  <c:v>86</c:v>
                </c:pt>
                <c:pt idx="529" formatCode="#,##0_);[Red]\(#,##0\)">
                  <c:v>119</c:v>
                </c:pt>
                <c:pt idx="530" formatCode="#,##0_);[Red]\(#,##0\)">
                  <c:v>123</c:v>
                </c:pt>
                <c:pt idx="531" formatCode="#,##0_);[Red]\(#,##0\)">
                  <c:v>113</c:v>
                </c:pt>
                <c:pt idx="532" formatCode="#,##0_);[Red]\(#,##0\)">
                  <c:v>77</c:v>
                </c:pt>
                <c:pt idx="533" formatCode="#,##0_);[Red]\(#,##0\)">
                  <c:v>69</c:v>
                </c:pt>
                <c:pt idx="534" formatCode="#,##0_);[Red]\(#,##0\)">
                  <c:v>47</c:v>
                </c:pt>
                <c:pt idx="535" formatCode="#,##0_);[Red]\(#,##0\)">
                  <c:v>106</c:v>
                </c:pt>
                <c:pt idx="536" formatCode="#,##0_);[Red]\(#,##0\)">
                  <c:v>125</c:v>
                </c:pt>
                <c:pt idx="537" formatCode="#,##0_);[Red]\(#,##0\)">
                  <c:v>131</c:v>
                </c:pt>
                <c:pt idx="538" formatCode="#,##0_);[Red]\(#,##0\)">
                  <c:v>102</c:v>
                </c:pt>
                <c:pt idx="539" formatCode="#,##0_);[Red]\(#,##0\)">
                  <c:v>82</c:v>
                </c:pt>
                <c:pt idx="540" formatCode="#,##0_);[Red]\(#,##0\)">
                  <c:v>36</c:v>
                </c:pt>
                <c:pt idx="541" formatCode="#,##0_);[Red]\(#,##0\)">
                  <c:v>97</c:v>
                </c:pt>
                <c:pt idx="542" formatCode="#,##0_);[Red]\(#,##0\)">
                  <c:v>165</c:v>
                </c:pt>
                <c:pt idx="543" formatCode="#,##0_);[Red]\(#,##0\)">
                  <c:v>191</c:v>
                </c:pt>
                <c:pt idx="544" formatCode="#,##0_);[Red]\(#,##0\)">
                  <c:v>162</c:v>
                </c:pt>
                <c:pt idx="545" formatCode="#,##0_);[Red]\(#,##0\)">
                  <c:v>180</c:v>
                </c:pt>
                <c:pt idx="546" formatCode="#,##0_);[Red]\(#,##0\)">
                  <c:v>187</c:v>
                </c:pt>
                <c:pt idx="547" formatCode="#,##0_);[Red]\(#,##0\)">
                  <c:v>54</c:v>
                </c:pt>
                <c:pt idx="548" formatCode="#,##0_);[Red]\(#,##0\)">
                  <c:v>117</c:v>
                </c:pt>
                <c:pt idx="549" formatCode="#,##0_);[Red]\(#,##0\)">
                  <c:v>144</c:v>
                </c:pt>
                <c:pt idx="550" formatCode="#,##0_);[Red]\(#,##0\)">
                  <c:v>178</c:v>
                </c:pt>
                <c:pt idx="551" formatCode="#,##0_);[Red]\(#,##0\)">
                  <c:v>113</c:v>
                </c:pt>
                <c:pt idx="552" formatCode="#,##0_);[Red]\(#,##0\)">
                  <c:v>153</c:v>
                </c:pt>
                <c:pt idx="553" formatCode="#,##0_);[Red]\(#,##0\)">
                  <c:v>111</c:v>
                </c:pt>
                <c:pt idx="554" formatCode="#,##0_);[Red]\(#,##0\)">
                  <c:v>56</c:v>
                </c:pt>
                <c:pt idx="555" formatCode="#,##0_);[Red]\(#,##0\)">
                  <c:v>79</c:v>
                </c:pt>
                <c:pt idx="556" formatCode="#,##0_);[Red]\(#,##0\)">
                  <c:v>134</c:v>
                </c:pt>
                <c:pt idx="557" formatCode="#,##0_);[Red]\(#,##0\)">
                  <c:v>75</c:v>
                </c:pt>
                <c:pt idx="558" formatCode="#,##0_);[Red]\(#,##0\)">
                  <c:v>118</c:v>
                </c:pt>
                <c:pt idx="559" formatCode="#,##0_);[Red]\(#,##0\)">
                  <c:v>77</c:v>
                </c:pt>
                <c:pt idx="560" formatCode="#,##0_);[Red]\(#,##0\)">
                  <c:v>85</c:v>
                </c:pt>
                <c:pt idx="561" formatCode="#,##0_);[Red]\(#,##0\)">
                  <c:v>49</c:v>
                </c:pt>
                <c:pt idx="562" formatCode="#,##0_);[Red]\(#,##0\)">
                  <c:v>71</c:v>
                </c:pt>
                <c:pt idx="563" formatCode="#,##0_);[Red]\(#,##0\)">
                  <c:v>72</c:v>
                </c:pt>
                <c:pt idx="564" formatCode="#,##0_);[Red]\(#,##0\)">
                  <c:v>77</c:v>
                </c:pt>
                <c:pt idx="565" formatCode="#,##0_);[Red]\(#,##0\)">
                  <c:v>69</c:v>
                </c:pt>
                <c:pt idx="566" formatCode="#,##0_);[Red]\(#,##0\)">
                  <c:v>48</c:v>
                </c:pt>
                <c:pt idx="567" formatCode="#,##0_);[Red]\(#,##0\)">
                  <c:v>48</c:v>
                </c:pt>
                <c:pt idx="568" formatCode="#,##0_);[Red]\(#,##0\)">
                  <c:v>21</c:v>
                </c:pt>
                <c:pt idx="569" formatCode="#,##0_);[Red]\(#,##0\)">
                  <c:v>55</c:v>
                </c:pt>
                <c:pt idx="570" formatCode="#,##0_);[Red]\(#,##0\)">
                  <c:v>71</c:v>
                </c:pt>
                <c:pt idx="571" formatCode="#,##0_);[Red]\(#,##0\)">
                  <c:v>57</c:v>
                </c:pt>
                <c:pt idx="572" formatCode="#,##0_);[Red]\(#,##0\)">
                  <c:v>37</c:v>
                </c:pt>
                <c:pt idx="573" formatCode="#,##0_);[Red]\(#,##0\)">
                  <c:v>36</c:v>
                </c:pt>
                <c:pt idx="574" formatCode="#,##0_);[Red]\(#,##0\)">
                  <c:v>24</c:v>
                </c:pt>
                <c:pt idx="575" formatCode="#,##0_);[Red]\(#,##0\)">
                  <c:v>26</c:v>
                </c:pt>
                <c:pt idx="576" formatCode="#,##0_);[Red]\(#,##0\)">
                  <c:v>14</c:v>
                </c:pt>
                <c:pt idx="577" formatCode="#,##0_);[Red]\(#,##0\)">
                  <c:v>37</c:v>
                </c:pt>
                <c:pt idx="578" formatCode="#,##0_);[Red]\(#,##0\)">
                  <c:v>40</c:v>
                </c:pt>
                <c:pt idx="579" formatCode="#,##0_);[Red]\(#,##0\)">
                  <c:v>9</c:v>
                </c:pt>
                <c:pt idx="580" formatCode="#,##0_);[Red]\(#,##0\)">
                  <c:v>19</c:v>
                </c:pt>
                <c:pt idx="581" formatCode="#,##0_);[Red]\(#,##0\)">
                  <c:v>22</c:v>
                </c:pt>
                <c:pt idx="582" formatCode="#,##0_);[Red]\(#,##0\)">
                  <c:v>19</c:v>
                </c:pt>
                <c:pt idx="583" formatCode="#,##0_);[Red]\(#,##0\)">
                  <c:v>16</c:v>
                </c:pt>
                <c:pt idx="584" formatCode="#,##0_);[Red]\(#,##0\)">
                  <c:v>29</c:v>
                </c:pt>
                <c:pt idx="585" formatCode="#,##0_);[Red]\(#,##0\)">
                  <c:v>23</c:v>
                </c:pt>
                <c:pt idx="586" formatCode="#,##0_);[Red]\(#,##0\)">
                  <c:v>10</c:v>
                </c:pt>
                <c:pt idx="587" formatCode="#,##0_);[Red]\(#,##0\)">
                  <c:v>15</c:v>
                </c:pt>
                <c:pt idx="588" formatCode="#,##0_);[Red]\(#,##0\)">
                  <c:v>10</c:v>
                </c:pt>
                <c:pt idx="589" formatCode="#,##0_);[Red]\(#,##0\)">
                  <c:v>11</c:v>
                </c:pt>
                <c:pt idx="590" formatCode="#,##0_);[Red]\(#,##0\)">
                  <c:v>7</c:v>
                </c:pt>
                <c:pt idx="591" formatCode="#,##0_);[Red]\(#,##0\)">
                  <c:v>11</c:v>
                </c:pt>
                <c:pt idx="592" formatCode="#,##0_);[Red]\(#,##0\)">
                  <c:v>15</c:v>
                </c:pt>
                <c:pt idx="593" formatCode="#,##0_);[Red]\(#,##0\)">
                  <c:v>11</c:v>
                </c:pt>
                <c:pt idx="594" formatCode="#,##0_);[Red]\(#,##0\)">
                  <c:v>4</c:v>
                </c:pt>
                <c:pt idx="595" formatCode="#,##0_);[Red]\(#,##0\)">
                  <c:v>7</c:v>
                </c:pt>
                <c:pt idx="596" formatCode="#,##0_);[Red]\(#,##0\)">
                  <c:v>0</c:v>
                </c:pt>
                <c:pt idx="597" formatCode="#,##0_);[Red]\(#,##0\)">
                  <c:v>7</c:v>
                </c:pt>
                <c:pt idx="598" formatCode="#,##0_);[Red]\(#,##0\)">
                  <c:v>5</c:v>
                </c:pt>
                <c:pt idx="599" formatCode="#,##0_);[Red]\(#,##0\)">
                  <c:v>3</c:v>
                </c:pt>
                <c:pt idx="600" formatCode="#,##0_);[Red]\(#,##0\)">
                  <c:v>4</c:v>
                </c:pt>
                <c:pt idx="601" formatCode="#,##0_);[Red]\(#,##0\)">
                  <c:v>6</c:v>
                </c:pt>
                <c:pt idx="602" formatCode="#,##0_);[Red]\(#,##0\)">
                  <c:v>1</c:v>
                </c:pt>
                <c:pt idx="603" formatCode="#,##0_);[Red]\(#,##0\)">
                  <c:v>0</c:v>
                </c:pt>
                <c:pt idx="604" formatCode="#,##0_);[Red]\(#,##0\)">
                  <c:v>4</c:v>
                </c:pt>
                <c:pt idx="605" formatCode="#,##0_);[Red]\(#,##0\)">
                  <c:v>3</c:v>
                </c:pt>
                <c:pt idx="606" formatCode="#,##0_);[Red]\(#,##0\)">
                  <c:v>1</c:v>
                </c:pt>
                <c:pt idx="607" formatCode="#,##0_);[Red]\(#,##0\)">
                  <c:v>0</c:v>
                </c:pt>
                <c:pt idx="608" formatCode="#,##0_);[Red]\(#,##0\)">
                  <c:v>2</c:v>
                </c:pt>
                <c:pt idx="609" formatCode="#,##0_);[Red]\(#,##0\)">
                  <c:v>1</c:v>
                </c:pt>
                <c:pt idx="610" formatCode="#,##0_);[Red]\(#,##0\)">
                  <c:v>0</c:v>
                </c:pt>
                <c:pt idx="611" formatCode="#,##0_);[Red]\(#,##0\)">
                  <c:v>2</c:v>
                </c:pt>
                <c:pt idx="612" formatCode="#,##0_);[Red]\(#,##0\)">
                  <c:v>0</c:v>
                </c:pt>
                <c:pt idx="613" formatCode="#,##0_);[Red]\(#,##0\)">
                  <c:v>0</c:v>
                </c:pt>
                <c:pt idx="614" formatCode="#,##0_);[Red]\(#,##0\)">
                  <c:v>1</c:v>
                </c:pt>
                <c:pt idx="615" formatCode="#,##0_);[Red]\(#,##0\)">
                  <c:v>0</c:v>
                </c:pt>
                <c:pt idx="616" formatCode="#,##0_);[Red]\(#,##0\)">
                  <c:v>0</c:v>
                </c:pt>
                <c:pt idx="617" formatCode="#,##0_);[Red]\(#,##0\)">
                  <c:v>0</c:v>
                </c:pt>
                <c:pt idx="618" formatCode="#,##0_);[Red]\(#,##0\)">
                  <c:v>0</c:v>
                </c:pt>
                <c:pt idx="619" formatCode="#,##0_);[Red]\(#,##0\)">
                  <c:v>0</c:v>
                </c:pt>
                <c:pt idx="620" formatCode="#,##0_);[Red]\(#,##0\)">
                  <c:v>0</c:v>
                </c:pt>
                <c:pt idx="621" formatCode="#,##0_);[Red]\(#,##0\)">
                  <c:v>0</c:v>
                </c:pt>
                <c:pt idx="622" formatCode="#,##0_);[Red]\(#,##0\)">
                  <c:v>1</c:v>
                </c:pt>
                <c:pt idx="623" formatCode="#,##0_);[Red]\(#,##0\)">
                  <c:v>0</c:v>
                </c:pt>
                <c:pt idx="624" formatCode="#,##0_);[Red]\(#,##0\)">
                  <c:v>0</c:v>
                </c:pt>
                <c:pt idx="625" formatCode="#,##0_);[Red]\(#,##0\)">
                  <c:v>2</c:v>
                </c:pt>
                <c:pt idx="626" formatCode="#,##0_);[Red]\(#,##0\)">
                  <c:v>1</c:v>
                </c:pt>
                <c:pt idx="627" formatCode="#,##0_);[Red]\(#,##0\)">
                  <c:v>1</c:v>
                </c:pt>
                <c:pt idx="628" formatCode="#,##0_);[Red]\(#,##0\)">
                  <c:v>0</c:v>
                </c:pt>
                <c:pt idx="629" formatCode="#,##0_);[Red]\(#,##0\)">
                  <c:v>2</c:v>
                </c:pt>
                <c:pt idx="630" formatCode="#,##0_);[Red]\(#,##0\)">
                  <c:v>1</c:v>
                </c:pt>
                <c:pt idx="631" formatCode="#,##0_);[Red]\(#,##0\)">
                  <c:v>0</c:v>
                </c:pt>
                <c:pt idx="632" formatCode="#,##0_);[Red]\(#,##0\)">
                  <c:v>0</c:v>
                </c:pt>
                <c:pt idx="633" formatCode="#,##0_);[Red]\(#,##0\)">
                  <c:v>0</c:v>
                </c:pt>
                <c:pt idx="634" formatCode="#,##0_);[Red]\(#,##0\)">
                  <c:v>1</c:v>
                </c:pt>
                <c:pt idx="635" formatCode="#,##0_);[Red]\(#,##0\)">
                  <c:v>0</c:v>
                </c:pt>
                <c:pt idx="636" formatCode="#,##0_);[Red]\(#,##0\)">
                  <c:v>0</c:v>
                </c:pt>
                <c:pt idx="637" formatCode="#,##0_);[Red]\(#,##0\)">
                  <c:v>0</c:v>
                </c:pt>
                <c:pt idx="638" formatCode="#,##0_);[Red]\(#,##0\)">
                  <c:v>0</c:v>
                </c:pt>
                <c:pt idx="639" formatCode="#,##0_);[Red]\(#,##0\)">
                  <c:v>0</c:v>
                </c:pt>
                <c:pt idx="640" formatCode="#,##0_);[Red]\(#,##0\)">
                  <c:v>0</c:v>
                </c:pt>
                <c:pt idx="641" formatCode="#,##0_);[Red]\(#,##0\)">
                  <c:v>0</c:v>
                </c:pt>
                <c:pt idx="642" formatCode="#,##0_);[Red]\(#,##0\)">
                  <c:v>0</c:v>
                </c:pt>
                <c:pt idx="643" formatCode="#,##0_);[Red]\(#,##0\)">
                  <c:v>0</c:v>
                </c:pt>
                <c:pt idx="644" formatCode="#,##0_);[Red]\(#,##0\)">
                  <c:v>0</c:v>
                </c:pt>
                <c:pt idx="645" formatCode="#,##0_);[Red]\(#,##0\)">
                  <c:v>0</c:v>
                </c:pt>
                <c:pt idx="646" formatCode="#,##0_);[Red]\(#,##0\)">
                  <c:v>0</c:v>
                </c:pt>
                <c:pt idx="647" formatCode="#,##0_);[Red]\(#,##0\)">
                  <c:v>4</c:v>
                </c:pt>
                <c:pt idx="648" formatCode="#,##0_);[Red]\(#,##0\)">
                  <c:v>0</c:v>
                </c:pt>
                <c:pt idx="649" formatCode="#,##0_);[Red]\(#,##0\)">
                  <c:v>4</c:v>
                </c:pt>
                <c:pt idx="650" formatCode="#,##0_);[Red]\(#,##0\)">
                  <c:v>1</c:v>
                </c:pt>
                <c:pt idx="651" formatCode="#,##0_);[Red]\(#,##0\)">
                  <c:v>3</c:v>
                </c:pt>
                <c:pt idx="652" formatCode="#,##0_);[Red]\(#,##0\)">
                  <c:v>1</c:v>
                </c:pt>
                <c:pt idx="653" formatCode="#,##0_);[Red]\(#,##0\)">
                  <c:v>3</c:v>
                </c:pt>
                <c:pt idx="654" formatCode="#,##0_);[Red]\(#,##0\)">
                  <c:v>2</c:v>
                </c:pt>
                <c:pt idx="655" formatCode="#,##0_);[Red]\(#,##0\)">
                  <c:v>0</c:v>
                </c:pt>
                <c:pt idx="656" formatCode="#,##0_);[Red]\(#,##0\)">
                  <c:v>2</c:v>
                </c:pt>
                <c:pt idx="657" formatCode="#,##0_);[Red]\(#,##0\)">
                  <c:v>2</c:v>
                </c:pt>
                <c:pt idx="658" formatCode="#,##0_);[Red]\(#,##0\)">
                  <c:v>0</c:v>
                </c:pt>
                <c:pt idx="659" formatCode="#,##0_);[Red]\(#,##0\)">
                  <c:v>0</c:v>
                </c:pt>
                <c:pt idx="660" formatCode="#,##0_);[Red]\(#,##0\)">
                  <c:v>0</c:v>
                </c:pt>
                <c:pt idx="661" formatCode="#,##0_);[Red]\(#,##0\)">
                  <c:v>3</c:v>
                </c:pt>
                <c:pt idx="662" formatCode="#,##0_);[Red]\(#,##0\)">
                  <c:v>1</c:v>
                </c:pt>
                <c:pt idx="663" formatCode="#,##0_);[Red]\(#,##0\)">
                  <c:v>2</c:v>
                </c:pt>
                <c:pt idx="664" formatCode="#,##0_);[Red]\(#,##0\)">
                  <c:v>0</c:v>
                </c:pt>
                <c:pt idx="665" formatCode="#,##0_);[Red]\(#,##0\)">
                  <c:v>2</c:v>
                </c:pt>
                <c:pt idx="666" formatCode="#,##0_);[Red]\(#,##0\)">
                  <c:v>0</c:v>
                </c:pt>
                <c:pt idx="667" formatCode="#,##0_);[Red]\(#,##0\)">
                  <c:v>1</c:v>
                </c:pt>
                <c:pt idx="668" formatCode="#,##0_);[Red]\(#,##0\)">
                  <c:v>3</c:v>
                </c:pt>
                <c:pt idx="669" formatCode="#,##0_);[Red]\(#,##0\)">
                  <c:v>2</c:v>
                </c:pt>
                <c:pt idx="670" formatCode="#,##0_);[Red]\(#,##0\)">
                  <c:v>1</c:v>
                </c:pt>
                <c:pt idx="671" formatCode="#,##0_);[Red]\(#,##0\)">
                  <c:v>1</c:v>
                </c:pt>
                <c:pt idx="672" formatCode="#,##0_);[Red]\(#,##0\)">
                  <c:v>2</c:v>
                </c:pt>
                <c:pt idx="673" formatCode="#,##0_);[Red]\(#,##0\)">
                  <c:v>0</c:v>
                </c:pt>
                <c:pt idx="674" formatCode="#,##0_);[Red]\(#,##0\)">
                  <c:v>1</c:v>
                </c:pt>
                <c:pt idx="675" formatCode="#,##0_);[Red]\(#,##0\)">
                  <c:v>7</c:v>
                </c:pt>
                <c:pt idx="676" formatCode="#,##0_);[Red]\(#,##0\)">
                  <c:v>2</c:v>
                </c:pt>
                <c:pt idx="677" formatCode="#,##0_);[Red]\(#,##0\)">
                  <c:v>2</c:v>
                </c:pt>
                <c:pt idx="678" formatCode="#,##0_);[Red]\(#,##0\)">
                  <c:v>1</c:v>
                </c:pt>
                <c:pt idx="679" formatCode="#,##0_);[Red]\(#,##0\)">
                  <c:v>4</c:v>
                </c:pt>
                <c:pt idx="680" formatCode="#,##0_);[Red]\(#,##0\)">
                  <c:v>9</c:v>
                </c:pt>
                <c:pt idx="681" formatCode="#,##0_);[Red]\(#,##0\)">
                  <c:v>15</c:v>
                </c:pt>
                <c:pt idx="682" formatCode="#,##0_);[Red]\(#,##0\)">
                  <c:v>18</c:v>
                </c:pt>
                <c:pt idx="683" formatCode="#,##0_);[Red]\(#,##0\)">
                  <c:v>34</c:v>
                </c:pt>
                <c:pt idx="684" formatCode="#,##0_);[Red]\(#,##0\)">
                  <c:v>25</c:v>
                </c:pt>
                <c:pt idx="685" formatCode="#,##0_);[Red]\(#,##0\)">
                  <c:v>33</c:v>
                </c:pt>
                <c:pt idx="686" formatCode="#,##0_);[Red]\(#,##0\)">
                  <c:v>23</c:v>
                </c:pt>
                <c:pt idx="687" formatCode="#,##0_);[Red]\(#,##0\)">
                  <c:v>16</c:v>
                </c:pt>
                <c:pt idx="688" formatCode="#,##0_);[Red]\(#,##0\)">
                  <c:v>21</c:v>
                </c:pt>
                <c:pt idx="689" formatCode="#,##0_);[Red]\(#,##0\)">
                  <c:v>122</c:v>
                </c:pt>
                <c:pt idx="690" formatCode="#,##0_);[Red]\(#,##0\)">
                  <c:v>135</c:v>
                </c:pt>
                <c:pt idx="691" formatCode="#,##0_);[Red]\(#,##0\)">
                  <c:v>122</c:v>
                </c:pt>
                <c:pt idx="692" formatCode="#,##0_);[Red]\(#,##0\)">
                  <c:v>164</c:v>
                </c:pt>
                <c:pt idx="693" formatCode="#,##0_);[Red]\(#,##0\)">
                  <c:v>123</c:v>
                </c:pt>
                <c:pt idx="694" formatCode="#,##0_);[Red]\(#,##0\)">
                  <c:v>84</c:v>
                </c:pt>
                <c:pt idx="695" formatCode="#,##0_);[Red]\(#,##0\)">
                  <c:v>244</c:v>
                </c:pt>
                <c:pt idx="696" formatCode="#,##0_);[Red]\(#,##0\)">
                  <c:v>237</c:v>
                </c:pt>
                <c:pt idx="697" formatCode="#,##0_);[Red]\(#,##0\)">
                  <c:v>312</c:v>
                </c:pt>
                <c:pt idx="698" formatCode="#,##0_);[Red]\(#,##0\)">
                  <c:v>269</c:v>
                </c:pt>
                <c:pt idx="699" formatCode="#,##0_);[Red]\(#,##0\)">
                  <c:v>341</c:v>
                </c:pt>
                <c:pt idx="700" formatCode="#,##0_);[Red]\(#,##0\)">
                  <c:v>275</c:v>
                </c:pt>
                <c:pt idx="701" formatCode="#,##0_);[Red]\(#,##0\)">
                  <c:v>197</c:v>
                </c:pt>
                <c:pt idx="702" formatCode="#,##0_);[Red]\(#,##0\)">
                  <c:v>465</c:v>
                </c:pt>
                <c:pt idx="703" formatCode="#,##0_);[Red]\(#,##0\)">
                  <c:v>564</c:v>
                </c:pt>
                <c:pt idx="704" formatCode="#,##0_);[Red]\(#,##0\)">
                  <c:v>449</c:v>
                </c:pt>
                <c:pt idx="705" formatCode="#,##0_);[Red]\(#,##0\)">
                  <c:v>297</c:v>
                </c:pt>
                <c:pt idx="706" formatCode="#,##0_);[Red]\(#,##0\)">
                  <c:v>401</c:v>
                </c:pt>
                <c:pt idx="707" formatCode="#,##0_);[Red]\(#,##0\)">
                  <c:v>807</c:v>
                </c:pt>
                <c:pt idx="708" formatCode="#,##0_);[Red]\(#,##0\)">
                  <c:v>198</c:v>
                </c:pt>
                <c:pt idx="709" formatCode="#,##0_);[Red]\(#,##0\)">
                  <c:v>594</c:v>
                </c:pt>
                <c:pt idx="710" formatCode="#,##0_);[Red]\(#,##0\)">
                  <c:v>492</c:v>
                </c:pt>
                <c:pt idx="711" formatCode="#,##0_);[Red]\(#,##0\)">
                  <c:v>514</c:v>
                </c:pt>
                <c:pt idx="712" formatCode="#,##0_);[Red]\(#,##0\)">
                  <c:v>538</c:v>
                </c:pt>
                <c:pt idx="713" formatCode="#,##0_);[Red]\(#,##0\)">
                  <c:v>552</c:v>
                </c:pt>
                <c:pt idx="714" formatCode="#,##0_);[Red]\(#,##0\)">
                  <c:v>416</c:v>
                </c:pt>
                <c:pt idx="715" formatCode="#,##0_);[Red]\(#,##0\)">
                  <c:v>201</c:v>
                </c:pt>
                <c:pt idx="716" formatCode="#,##0_);[Red]\(#,##0\)">
                  <c:v>654</c:v>
                </c:pt>
                <c:pt idx="717" formatCode="#,##0_);[Red]\(#,##0\)">
                  <c:v>557</c:v>
                </c:pt>
                <c:pt idx="718" formatCode="#,##0_);[Red]\(#,##0\)">
                  <c:v>588</c:v>
                </c:pt>
                <c:pt idx="719" formatCode="#,##0_);[Red]\(#,##0\)">
                  <c:v>567</c:v>
                </c:pt>
                <c:pt idx="720" formatCode="#,##0_);[Red]\(#,##0\)">
                  <c:v>258</c:v>
                </c:pt>
                <c:pt idx="721" formatCode="#,##0_);[Red]\(#,##0\)">
                  <c:v>641</c:v>
                </c:pt>
                <c:pt idx="722" formatCode="#,##0_);[Red]\(#,##0\)">
                  <c:v>267</c:v>
                </c:pt>
                <c:pt idx="723" formatCode="#,##0_);[Red]\(#,##0\)">
                  <c:v>874</c:v>
                </c:pt>
                <c:pt idx="724" formatCode="#,##0_);[Red]\(#,##0\)">
                  <c:v>712</c:v>
                </c:pt>
                <c:pt idx="725" formatCode="#,##0_);[Red]\(#,##0\)">
                  <c:v>565</c:v>
                </c:pt>
                <c:pt idx="726" formatCode="#,##0_);[Red]\(#,##0\)">
                  <c:v>576</c:v>
                </c:pt>
                <c:pt idx="727" formatCode="#,##0_);[Red]\(#,##0\)">
                  <c:v>672</c:v>
                </c:pt>
                <c:pt idx="728" formatCode="#,##0_);[Red]\(#,##0\)">
                  <c:v>485</c:v>
                </c:pt>
                <c:pt idx="729" formatCode="#,##0_);[Red]\(#,##0\)">
                  <c:v>223</c:v>
                </c:pt>
                <c:pt idx="730" formatCode="#,##0_);[Red]\(#,##0\)">
                  <c:v>621</c:v>
                </c:pt>
                <c:pt idx="731" formatCode="#,##0_);[Red]\(#,##0\)">
                  <c:v>626</c:v>
                </c:pt>
                <c:pt idx="732" formatCode="#,##0_);[Red]\(#,##0\)">
                  <c:v>290</c:v>
                </c:pt>
                <c:pt idx="733" formatCode="#,##0_);[Red]\(#,##0\)">
                  <c:v>654</c:v>
                </c:pt>
                <c:pt idx="734" formatCode="#,##0_);[Red]\(#,##0\)">
                  <c:v>618</c:v>
                </c:pt>
                <c:pt idx="735" formatCode="#,##0_);[Red]\(#,##0\)">
                  <c:v>498</c:v>
                </c:pt>
                <c:pt idx="736" formatCode="#,##0_);[Red]\(#,##0\)">
                  <c:v>220</c:v>
                </c:pt>
                <c:pt idx="737" formatCode="#,##0_);[Red]\(#,##0\)">
                  <c:v>533</c:v>
                </c:pt>
                <c:pt idx="738" formatCode="#,##0_);[Red]\(#,##0\)">
                  <c:v>515</c:v>
                </c:pt>
                <c:pt idx="739" formatCode="#,##0_);[Red]\(#,##0\)">
                  <c:v>434</c:v>
                </c:pt>
                <c:pt idx="740" formatCode="#,##0_);[Red]\(#,##0\)">
                  <c:v>391</c:v>
                </c:pt>
                <c:pt idx="741" formatCode="#,##0_);[Red]\(#,##0\)">
                  <c:v>461</c:v>
                </c:pt>
                <c:pt idx="742" formatCode="#,##0_);[Red]\(#,##0\)">
                  <c:v>340</c:v>
                </c:pt>
                <c:pt idx="743" formatCode="#,##0_);[Red]\(#,##0\)">
                  <c:v>157</c:v>
                </c:pt>
                <c:pt idx="744" formatCode="#,##0_);[Red]\(#,##0\)">
                  <c:v>508</c:v>
                </c:pt>
                <c:pt idx="745" formatCode="#,##0_);[Red]\(#,##0\)">
                  <c:v>452</c:v>
                </c:pt>
                <c:pt idx="746" formatCode="#,##0_);[Red]\(#,##0\)">
                  <c:v>334</c:v>
                </c:pt>
                <c:pt idx="747" formatCode="#,##0_);[Red]\(#,##0\)">
                  <c:v>307</c:v>
                </c:pt>
                <c:pt idx="748" formatCode="#,##0_);[Red]\(#,##0\)">
                  <c:v>387</c:v>
                </c:pt>
                <c:pt idx="749" formatCode="#,##0_);[Red]\(#,##0\)">
                  <c:v>327</c:v>
                </c:pt>
                <c:pt idx="750" formatCode="#,##0_);[Red]\(#,##0\)">
                  <c:v>140</c:v>
                </c:pt>
                <c:pt idx="751" formatCode="#,##0_);[Red]\(#,##0\)">
                  <c:v>479</c:v>
                </c:pt>
                <c:pt idx="752" formatCode="#,##0_);[Red]\(#,##0\)">
                  <c:v>441</c:v>
                </c:pt>
                <c:pt idx="753" formatCode="#,##0_);[Red]\(#,##0\)">
                  <c:v>354</c:v>
                </c:pt>
                <c:pt idx="754" formatCode="#,##0_);[Red]\(#,##0\)">
                  <c:v>311</c:v>
                </c:pt>
                <c:pt idx="755" formatCode="#,##0_);[Red]\(#,##0\)">
                  <c:v>419</c:v>
                </c:pt>
                <c:pt idx="756" formatCode="#,##0_);[Red]\(#,##0\)">
                  <c:v>316</c:v>
                </c:pt>
                <c:pt idx="757" formatCode="#,##0_);[Red]\(#,##0\)">
                  <c:v>192</c:v>
                </c:pt>
                <c:pt idx="758" formatCode="#,##0_);[Red]\(#,##0\)">
                  <c:v>147</c:v>
                </c:pt>
                <c:pt idx="759" formatCode="#,##0_);[Red]\(#,##0\)">
                  <c:v>526</c:v>
                </c:pt>
                <c:pt idx="760" formatCode="#,##0_);[Red]\(#,##0\)">
                  <c:v>455</c:v>
                </c:pt>
                <c:pt idx="761" formatCode="#,##0_);[Red]\(#,##0\)">
                  <c:v>385</c:v>
                </c:pt>
                <c:pt idx="762" formatCode="#,##0_);[Red]\(#,##0\)">
                  <c:v>477</c:v>
                </c:pt>
                <c:pt idx="763" formatCode="#,##0_);[Red]\(#,##0\)">
                  <c:v>349</c:v>
                </c:pt>
                <c:pt idx="764" formatCode="#,##0_);[Red]\(#,##0\)">
                  <c:v>199</c:v>
                </c:pt>
                <c:pt idx="765" formatCode="#,##0_);[Red]\(#,##0\)">
                  <c:v>597</c:v>
                </c:pt>
                <c:pt idx="766" formatCode="#,##0_);[Red]\(#,##0\)">
                  <c:v>556</c:v>
                </c:pt>
                <c:pt idx="767" formatCode="#,##0_);[Red]\(#,##0\)">
                  <c:v>520</c:v>
                </c:pt>
                <c:pt idx="768" formatCode="#,##0_);[Red]\(#,##0\)">
                  <c:v>496</c:v>
                </c:pt>
                <c:pt idx="769" formatCode="#,##0_);[Red]\(#,##0\)">
                  <c:v>484</c:v>
                </c:pt>
                <c:pt idx="770" formatCode="#,##0_);[Red]\(#,##0\)">
                  <c:v>379</c:v>
                </c:pt>
                <c:pt idx="771" formatCode="#,##0_);[Red]\(#,##0\)">
                  <c:v>194</c:v>
                </c:pt>
                <c:pt idx="772" formatCode="#,##0_);[Red]\(#,##0\)">
                  <c:v>517</c:v>
                </c:pt>
                <c:pt idx="773" formatCode="#,##0_);[Red]\(#,##0\)">
                  <c:v>578</c:v>
                </c:pt>
                <c:pt idx="774" formatCode="#,##0_);[Red]\(#,##0\)">
                  <c:v>472</c:v>
                </c:pt>
                <c:pt idx="775" formatCode="#,##0_);[Red]\(#,##0\)">
                  <c:v>473</c:v>
                </c:pt>
                <c:pt idx="776" formatCode="#,##0_);[Red]\(#,##0\)">
                  <c:v>371</c:v>
                </c:pt>
                <c:pt idx="777" formatCode="#,##0_);[Red]\(#,##0\)">
                  <c:v>108</c:v>
                </c:pt>
                <c:pt idx="778" formatCode="#,##0_);[Red]\(#,##0\)">
                  <c:v>529</c:v>
                </c:pt>
                <c:pt idx="779" formatCode="#,##0_);[Red]\(#,##0\)">
                  <c:v>554</c:v>
                </c:pt>
                <c:pt idx="780" formatCode="#,##0_);[Red]\(#,##0\)">
                  <c:v>513</c:v>
                </c:pt>
                <c:pt idx="781" formatCode="#,##0_);[Red]\(#,##0\)">
                  <c:v>424</c:v>
                </c:pt>
                <c:pt idx="782" formatCode="#,##0_);[Red]\(#,##0\)">
                  <c:v>349</c:v>
                </c:pt>
                <c:pt idx="783" formatCode="#,##0_);[Red]\(#,##0\)">
                  <c:v>349</c:v>
                </c:pt>
                <c:pt idx="784" formatCode="#,##0_);[Red]\(#,##0\)">
                  <c:v>266</c:v>
                </c:pt>
                <c:pt idx="785" formatCode="#,##0_);[Red]\(#,##0\)">
                  <c:v>132</c:v>
                </c:pt>
                <c:pt idx="786" formatCode="#,##0_);[Red]\(#,##0\)">
                  <c:v>486</c:v>
                </c:pt>
                <c:pt idx="787" formatCode="#,##0_);[Red]\(#,##0\)">
                  <c:v>513</c:v>
                </c:pt>
                <c:pt idx="788" formatCode="#,##0_);[Red]\(#,##0\)">
                  <c:v>417</c:v>
                </c:pt>
                <c:pt idx="789" formatCode="#,##0_);[Red]\(#,##0\)">
                  <c:v>458</c:v>
                </c:pt>
                <c:pt idx="790" formatCode="#,##0_);[Red]\(#,##0\)">
                  <c:v>400</c:v>
                </c:pt>
                <c:pt idx="791" formatCode="#,##0_);[Red]\(#,##0\)">
                  <c:v>395</c:v>
                </c:pt>
                <c:pt idx="792" formatCode="#,##0_);[Red]\(#,##0\)">
                  <c:v>156</c:v>
                </c:pt>
                <c:pt idx="793" formatCode="#,##0_);[Red]\(#,##0\)">
                  <c:v>464</c:v>
                </c:pt>
                <c:pt idx="794" formatCode="#,##0_);[Red]\(#,##0\)">
                  <c:v>436</c:v>
                </c:pt>
                <c:pt idx="795" formatCode="#,##0_);[Red]\(#,##0\)">
                  <c:v>374</c:v>
                </c:pt>
                <c:pt idx="796" formatCode="#,##0_);[Red]\(#,##0\)">
                  <c:v>317</c:v>
                </c:pt>
                <c:pt idx="797" formatCode="#,##0_);[Red]\(#,##0\)">
                  <c:v>95</c:v>
                </c:pt>
                <c:pt idx="798" formatCode="#,##0_);[Red]\(#,##0\)">
                  <c:v>248</c:v>
                </c:pt>
                <c:pt idx="799" formatCode="#,##0_);[Red]\(#,##0\)">
                  <c:v>87</c:v>
                </c:pt>
                <c:pt idx="800" formatCode="#,##0_);[Red]\(#,##0\)">
                  <c:v>329</c:v>
                </c:pt>
                <c:pt idx="801" formatCode="#,##0_);[Red]\(#,##0\)">
                  <c:v>132</c:v>
                </c:pt>
                <c:pt idx="802" formatCode="#,##0_);[Red]\(#,##0\)">
                  <c:v>100</c:v>
                </c:pt>
                <c:pt idx="803" formatCode="#,##0_);[Red]\(#,##0\)">
                  <c:v>93</c:v>
                </c:pt>
                <c:pt idx="804" formatCode="#,##0_);[Red]\(#,##0\)">
                  <c:v>431</c:v>
                </c:pt>
                <c:pt idx="805" formatCode="#,##0_);[Red]\(#,##0\)">
                  <c:v>286</c:v>
                </c:pt>
                <c:pt idx="806" formatCode="#,##0_);[Red]\(#,##0\)">
                  <c:v>99</c:v>
                </c:pt>
                <c:pt idx="807" formatCode="#,##0_);[Red]\(#,##0\)">
                  <c:v>362</c:v>
                </c:pt>
                <c:pt idx="808" formatCode="#,##0_);[Red]\(#,##0\)">
                  <c:v>346</c:v>
                </c:pt>
                <c:pt idx="809" formatCode="#,##0_);[Red]\(#,##0\)">
                  <c:v>248</c:v>
                </c:pt>
                <c:pt idx="810" formatCode="#,##0_);[Red]\(#,##0\)">
                  <c:v>239</c:v>
                </c:pt>
                <c:pt idx="811" formatCode="#,##0_);[Red]\(#,##0\)">
                  <c:v>284</c:v>
                </c:pt>
                <c:pt idx="812" formatCode="#,##0_);[Red]\(#,##0\)">
                  <c:v>245</c:v>
                </c:pt>
                <c:pt idx="813" formatCode="#,##0_);[Red]\(#,##0\)">
                  <c:v>98</c:v>
                </c:pt>
                <c:pt idx="814" formatCode="#,##0_);[Red]\(#,##0\)">
                  <c:v>309</c:v>
                </c:pt>
                <c:pt idx="815" formatCode="#,##0_);[Red]\(#,##0\)">
                  <c:v>239</c:v>
                </c:pt>
                <c:pt idx="816" formatCode="#,##0_);[Red]\(#,##0\)">
                  <c:v>236</c:v>
                </c:pt>
                <c:pt idx="817" formatCode="#,##0_);[Red]\(#,##0\)">
                  <c:v>272</c:v>
                </c:pt>
                <c:pt idx="818" formatCode="#,##0_);[Red]\(#,##0\)">
                  <c:v>273</c:v>
                </c:pt>
                <c:pt idx="819" formatCode="#,##0_);[Red]\(#,##0\)">
                  <c:v>179</c:v>
                </c:pt>
                <c:pt idx="820" formatCode="#,##0_);[Red]\(#,##0\)">
                  <c:v>62</c:v>
                </c:pt>
                <c:pt idx="821" formatCode="#,##0_);[Red]\(#,##0\)">
                  <c:v>273</c:v>
                </c:pt>
                <c:pt idx="822" formatCode="#,##0_);[Red]\(#,##0\)">
                  <c:v>187</c:v>
                </c:pt>
                <c:pt idx="823" formatCode="#,##0_);[Red]\(#,##0\)">
                  <c:v>150</c:v>
                </c:pt>
                <c:pt idx="824" formatCode="#,##0_);[Red]\(#,##0\)">
                  <c:v>155</c:v>
                </c:pt>
                <c:pt idx="825" formatCode="#,##0_);[Red]\(#,##0\)">
                  <c:v>130</c:v>
                </c:pt>
                <c:pt idx="826" formatCode="#,##0_);[Red]\(#,##0\)">
                  <c:v>74</c:v>
                </c:pt>
                <c:pt idx="827" formatCode="#,##0_);[Red]\(#,##0\)">
                  <c:v>30</c:v>
                </c:pt>
                <c:pt idx="828" formatCode="#,##0_);[Red]\(#,##0\)">
                  <c:v>140</c:v>
                </c:pt>
                <c:pt idx="829" formatCode="#,##0_);[Red]\(#,##0\)">
                  <c:v>129</c:v>
                </c:pt>
                <c:pt idx="830" formatCode="#,##0_);[Red]\(#,##0\)">
                  <c:v>107</c:v>
                </c:pt>
                <c:pt idx="831" formatCode="#,##0_);[Red]\(#,##0\)">
                  <c:v>95</c:v>
                </c:pt>
                <c:pt idx="832" formatCode="#,##0_);[Red]\(#,##0\)">
                  <c:v>110</c:v>
                </c:pt>
                <c:pt idx="833" formatCode="#,##0_);[Red]\(#,##0\)">
                  <c:v>63</c:v>
                </c:pt>
                <c:pt idx="834" formatCode="#,##0_);[Red]\(#,##0\)">
                  <c:v>40</c:v>
                </c:pt>
                <c:pt idx="835" formatCode="#,##0_);[Red]\(#,##0\)">
                  <c:v>104</c:v>
                </c:pt>
                <c:pt idx="836" formatCode="#,##0_);[Red]\(#,##0\)">
                  <c:v>81</c:v>
                </c:pt>
                <c:pt idx="837" formatCode="#,##0_);[Red]\(#,##0\)">
                  <c:v>93</c:v>
                </c:pt>
                <c:pt idx="838" formatCode="#,##0_);[Red]\(#,##0\)">
                  <c:v>66</c:v>
                </c:pt>
                <c:pt idx="839" formatCode="#,##0_);[Red]\(#,##0\)">
                  <c:v>103</c:v>
                </c:pt>
                <c:pt idx="840" formatCode="#,##0_);[Red]\(#,##0\)">
                  <c:v>65</c:v>
                </c:pt>
                <c:pt idx="841" formatCode="#,##0_);[Red]\(#,##0\)">
                  <c:v>33</c:v>
                </c:pt>
                <c:pt idx="842" formatCode="#,##0_);[Red]\(#,##0\)">
                  <c:v>87</c:v>
                </c:pt>
                <c:pt idx="843" formatCode="#,##0_);[Red]\(#,##0\)">
                  <c:v>86</c:v>
                </c:pt>
                <c:pt idx="844" formatCode="#,##0_);[Red]\(#,##0\)">
                  <c:v>65</c:v>
                </c:pt>
                <c:pt idx="845" formatCode="#,##0_);[Red]\(#,##0\)">
                  <c:v>71</c:v>
                </c:pt>
                <c:pt idx="846" formatCode="#,##0_);[Red]\(#,##0\)">
                  <c:v>62</c:v>
                </c:pt>
                <c:pt idx="847" formatCode="#,##0_);[Red]\(#,##0\)">
                  <c:v>61</c:v>
                </c:pt>
                <c:pt idx="848" formatCode="#,##0_);[Red]\(#,##0\)">
                  <c:v>24</c:v>
                </c:pt>
                <c:pt idx="849" formatCode="#,##0_);[Red]\(#,##0\)">
                  <c:v>78</c:v>
                </c:pt>
                <c:pt idx="850" formatCode="#,##0_);[Red]\(#,##0\)">
                  <c:v>68</c:v>
                </c:pt>
                <c:pt idx="851" formatCode="#,##0_);[Red]\(#,##0\)">
                  <c:v>59</c:v>
                </c:pt>
                <c:pt idx="852" formatCode="#,##0_);[Red]\(#,##0\)">
                  <c:v>15</c:v>
                </c:pt>
                <c:pt idx="853" formatCode="#,##0_);[Red]\(#,##0\)">
                  <c:v>114</c:v>
                </c:pt>
                <c:pt idx="854" formatCode="#,##0_);[Red]\(#,##0\)">
                  <c:v>28</c:v>
                </c:pt>
                <c:pt idx="855" formatCode="#,##0_);[Red]\(#,##0\)">
                  <c:v>30</c:v>
                </c:pt>
                <c:pt idx="856" formatCode="#,##0_);[Red]\(#,##0\)">
                  <c:v>61</c:v>
                </c:pt>
                <c:pt idx="857" formatCode="#,##0_);[Red]\(#,##0\)">
                  <c:v>71</c:v>
                </c:pt>
                <c:pt idx="858" formatCode="#,##0_);[Red]\(#,##0\)">
                  <c:v>64</c:v>
                </c:pt>
                <c:pt idx="859" formatCode="#,##0_);[Red]\(#,##0\)">
                  <c:v>82</c:v>
                </c:pt>
                <c:pt idx="860" formatCode="#,##0_);[Red]\(#,##0\)">
                  <c:v>83</c:v>
                </c:pt>
                <c:pt idx="861" formatCode="#,##0_);[Red]\(#,##0\)">
                  <c:v>85</c:v>
                </c:pt>
                <c:pt idx="862" formatCode="#,##0_);[Red]\(#,##0\)">
                  <c:v>57</c:v>
                </c:pt>
                <c:pt idx="863" formatCode="#,##0_);[Red]\(#,##0\)">
                  <c:v>152</c:v>
                </c:pt>
                <c:pt idx="864" formatCode="#,##0_);[Red]\(#,##0\)">
                  <c:v>170</c:v>
                </c:pt>
                <c:pt idx="865" formatCode="#,##0_);[Red]\(#,##0\)">
                  <c:v>222</c:v>
                </c:pt>
                <c:pt idx="866" formatCode="#,##0_);[Red]\(#,##0\)">
                  <c:v>184</c:v>
                </c:pt>
                <c:pt idx="867" formatCode="#,##0_);[Red]\(#,##0\)">
                  <c:v>231</c:v>
                </c:pt>
                <c:pt idx="868" formatCode="#,##0_);[Red]\(#,##0\)">
                  <c:v>203</c:v>
                </c:pt>
                <c:pt idx="869" formatCode="#,##0_);[Red]\(#,##0\)">
                  <c:v>87</c:v>
                </c:pt>
                <c:pt idx="870" formatCode="#,##0_);[Red]\(#,##0\)">
                  <c:v>409</c:v>
                </c:pt>
                <c:pt idx="871" formatCode="#,##0_);[Red]\(#,##0\)">
                  <c:v>433</c:v>
                </c:pt>
                <c:pt idx="872" formatCode="#,##0_);[Red]\(#,##0\)">
                  <c:v>480</c:v>
                </c:pt>
                <c:pt idx="873" formatCode="#,##0_);[Red]\(#,##0\)">
                  <c:v>468</c:v>
                </c:pt>
                <c:pt idx="874" formatCode="#,##0_);[Red]\(#,##0\)">
                  <c:v>631</c:v>
                </c:pt>
                <c:pt idx="875" formatCode="#,##0_);[Red]\(#,##0\)">
                  <c:v>568</c:v>
                </c:pt>
                <c:pt idx="876" formatCode="#,##0_);[Red]\(#,##0\)">
                  <c:v>380</c:v>
                </c:pt>
                <c:pt idx="877" formatCode="#,##0_);[Red]\(#,##0\)">
                  <c:v>327</c:v>
                </c:pt>
                <c:pt idx="878" formatCode="#,##0_);[Red]\(#,##0\)">
                  <c:v>1287</c:v>
                </c:pt>
                <c:pt idx="879" formatCode="#,##0_);[Red]\(#,##0\)">
                  <c:v>1134</c:v>
                </c:pt>
                <c:pt idx="880" formatCode="#,##0_);[Red]\(#,##0\)">
                  <c:v>1164</c:v>
                </c:pt>
                <c:pt idx="881" formatCode="#,##0_);[Red]\(#,##0\)">
                  <c:v>1364</c:v>
                </c:pt>
                <c:pt idx="882" formatCode="#,##0_);[Red]\(#,##0\)">
                  <c:v>1108</c:v>
                </c:pt>
                <c:pt idx="883" formatCode="#,##0_);[Red]\(#,##0\)">
                  <c:v>575</c:v>
                </c:pt>
                <c:pt idx="884" formatCode="#,##0_);[Red]\(#,##0\)">
                  <c:v>1976</c:v>
                </c:pt>
                <c:pt idx="885" formatCode="#,##0_);[Red]\(#,##0\)">
                  <c:v>1784</c:v>
                </c:pt>
                <c:pt idx="886" formatCode="#,##0_);[Red]\(#,##0\)">
                  <c:v>1489</c:v>
                </c:pt>
                <c:pt idx="887" formatCode="#,##0_);[Red]\(#,##0\)">
                  <c:v>1526</c:v>
                </c:pt>
                <c:pt idx="888" formatCode="#,##0_);[Red]\(#,##0\)">
                  <c:v>1837</c:v>
                </c:pt>
                <c:pt idx="889" formatCode="#,##0_);[Red]\(#,##0\)">
                  <c:v>1553</c:v>
                </c:pt>
                <c:pt idx="890" formatCode="#,##0_);[Red]\(#,##0\)">
                  <c:v>608</c:v>
                </c:pt>
                <c:pt idx="891" formatCode="#,##0_);[Red]\(#,##0\)">
                  <c:v>2500</c:v>
                </c:pt>
                <c:pt idx="892" formatCode="#,##0_);[Red]\(#,##0\)">
                  <c:v>2104</c:v>
                </c:pt>
                <c:pt idx="893" formatCode="#,##0_);[Red]\(#,##0\)">
                  <c:v>1787</c:v>
                </c:pt>
                <c:pt idx="894" formatCode="#,##0_);[Red]\(#,##0\)">
                  <c:v>1653</c:v>
                </c:pt>
                <c:pt idx="895" formatCode="#,##0_);[Red]\(#,##0\)">
                  <c:v>1864</c:v>
                </c:pt>
                <c:pt idx="896" formatCode="#,##0_);[Red]\(#,##0\)">
                  <c:v>1583</c:v>
                </c:pt>
                <c:pt idx="897" formatCode="#,##0_);[Red]\(#,##0\)">
                  <c:v>634</c:v>
                </c:pt>
                <c:pt idx="898" formatCode="#,##0_);[Red]\(#,##0\)">
                  <c:v>2341</c:v>
                </c:pt>
                <c:pt idx="899" formatCode="#,##0_);[Red]\(#,##0\)">
                  <c:v>2263</c:v>
                </c:pt>
                <c:pt idx="900" formatCode="#,##0_);[Red]\(#,##0\)">
                  <c:v>1647</c:v>
                </c:pt>
                <c:pt idx="901" formatCode="#,##0_);[Red]\(#,##0\)">
                  <c:v>516</c:v>
                </c:pt>
                <c:pt idx="902" formatCode="#,##0_);[Red]\(#,##0\)">
                  <c:v>2002</c:v>
                </c:pt>
                <c:pt idx="903" formatCode="#,##0_);[Red]\(#,##0\)">
                  <c:v>1115</c:v>
                </c:pt>
                <c:pt idx="904" formatCode="#,##0_);[Red]\(#,##0\)">
                  <c:v>630</c:v>
                </c:pt>
                <c:pt idx="905" formatCode="#,##0_);[Red]\(#,##0\)">
                  <c:v>1169</c:v>
                </c:pt>
                <c:pt idx="906" formatCode="#,##0_);[Red]\(#,##0\)">
                  <c:v>1481</c:v>
                </c:pt>
                <c:pt idx="907" formatCode="#,##0_);[Red]\(#,##0\)">
                  <c:v>2144</c:v>
                </c:pt>
                <c:pt idx="908" formatCode="#,##0_);[Red]\(#,##0\)">
                  <c:v>1856</c:v>
                </c:pt>
                <c:pt idx="909" formatCode="#,##0_);[Red]\(#,##0\)">
                  <c:v>2004</c:v>
                </c:pt>
                <c:pt idx="910" formatCode="#,##0_);[Red]\(#,##0\)">
                  <c:v>1467</c:v>
                </c:pt>
                <c:pt idx="911" formatCode="#,##0_);[Red]\(#,##0\)">
                  <c:v>600</c:v>
                </c:pt>
                <c:pt idx="912" formatCode="#,##0_);[Red]\(#,##0\)">
                  <c:v>1833</c:v>
                </c:pt>
                <c:pt idx="913" formatCode="#,##0_);[Red]\(#,##0\)">
                  <c:v>1849</c:v>
                </c:pt>
                <c:pt idx="914" formatCode="#,##0_);[Red]\(#,##0\)">
                  <c:v>1462</c:v>
                </c:pt>
                <c:pt idx="915" formatCode="#,##0_);[Red]\(#,##0\)">
                  <c:v>1266</c:v>
                </c:pt>
                <c:pt idx="916" formatCode="#,##0_);[Red]\(#,##0\)">
                  <c:v>1355</c:v>
                </c:pt>
                <c:pt idx="917" formatCode="#,##0_);[Red]\(#,##0\)">
                  <c:v>1070</c:v>
                </c:pt>
                <c:pt idx="918" formatCode="#,##0_);[Red]\(#,##0\)">
                  <c:v>430</c:v>
                </c:pt>
                <c:pt idx="919" formatCode="#,##0_);[Red]\(#,##0\)">
                  <c:v>1435</c:v>
                </c:pt>
                <c:pt idx="920" formatCode="#,##0_);[Red]\(#,##0\)">
                  <c:v>1221</c:v>
                </c:pt>
                <c:pt idx="921" formatCode="#,##0_);[Red]\(#,##0\)">
                  <c:v>1138</c:v>
                </c:pt>
                <c:pt idx="922" formatCode="#,##0_);[Red]\(#,##0\)">
                  <c:v>1024</c:v>
                </c:pt>
                <c:pt idx="923" formatCode="#,##0_);[Red]\(#,##0\)">
                  <c:v>1139</c:v>
                </c:pt>
                <c:pt idx="924" formatCode="#,##0_);[Red]\(#,##0\)">
                  <c:v>868</c:v>
                </c:pt>
                <c:pt idx="925" formatCode="#,##0_);[Red]\(#,##0\)">
                  <c:v>371</c:v>
                </c:pt>
                <c:pt idx="926" formatCode="#,##0_);[Red]\(#,##0\)">
                  <c:v>1258</c:v>
                </c:pt>
                <c:pt idx="927" formatCode="#,##0_);[Red]\(#,##0\)">
                  <c:v>1081</c:v>
                </c:pt>
                <c:pt idx="928" formatCode="#,##0_);[Red]\(#,##0\)">
                  <c:v>916</c:v>
                </c:pt>
                <c:pt idx="929" formatCode="#,##0_);[Red]\(#,##0\)">
                  <c:v>778</c:v>
                </c:pt>
                <c:pt idx="930" formatCode="#,##0_);[Red]\(#,##0\)">
                  <c:v>871</c:v>
                </c:pt>
                <c:pt idx="931" formatCode="#,##0_);[Red]\(#,##0\)">
                  <c:v>687</c:v>
                </c:pt>
                <c:pt idx="932" formatCode="#,##0_);[Red]\(#,##0\)">
                  <c:v>306</c:v>
                </c:pt>
                <c:pt idx="933" formatCode="#,##0_);[Red]\(#,##0\)">
                  <c:v>1053</c:v>
                </c:pt>
                <c:pt idx="934" formatCode="#,##0_);[Red]\(#,##0\)">
                  <c:v>920</c:v>
                </c:pt>
                <c:pt idx="935" formatCode="#,##0_);[Red]\(#,##0\)">
                  <c:v>748</c:v>
                </c:pt>
                <c:pt idx="936" formatCode="#,##0_);[Red]\(#,##0\)">
                  <c:v>616</c:v>
                </c:pt>
                <c:pt idx="937" formatCode="#,##0_);[Red]\(#,##0\)">
                  <c:v>666</c:v>
                </c:pt>
                <c:pt idx="938" formatCode="#,##0_);[Red]\(#,##0\)">
                  <c:v>528</c:v>
                </c:pt>
                <c:pt idx="939" formatCode="#,##0_);[Red]\(#,##0\)">
                  <c:v>270</c:v>
                </c:pt>
                <c:pt idx="940" formatCode="#,##0_);[Red]\(#,##0\)">
                  <c:v>242</c:v>
                </c:pt>
                <c:pt idx="941" formatCode="#,##0_);[Red]\(#,##0\)">
                  <c:v>818</c:v>
                </c:pt>
                <c:pt idx="942" formatCode="#,##0_);[Red]\(#,##0\)">
                  <c:v>583</c:v>
                </c:pt>
                <c:pt idx="943" formatCode="#,##0_);[Red]\(#,##0\)">
                  <c:v>524</c:v>
                </c:pt>
                <c:pt idx="944" formatCode="#,##0_);[Red]\(#,##0\)">
                  <c:v>252</c:v>
                </c:pt>
                <c:pt idx="945" formatCode="#,##0_);[Red]\(#,##0\)">
                  <c:v>554</c:v>
                </c:pt>
                <c:pt idx="946" formatCode="#,##0_);[Red]\(#,##0\)">
                  <c:v>261</c:v>
                </c:pt>
                <c:pt idx="947">
                  <c:v>0</c:v>
                </c:pt>
                <c:pt idx="948">
                  <c:v>750</c:v>
                </c:pt>
                <c:pt idx="949">
                  <c:v>721</c:v>
                </c:pt>
                <c:pt idx="950">
                  <c:v>627</c:v>
                </c:pt>
                <c:pt idx="951">
                  <c:v>468</c:v>
                </c:pt>
                <c:pt idx="952">
                  <c:v>541</c:v>
                </c:pt>
                <c:pt idx="953">
                  <c:v>380</c:v>
                </c:pt>
                <c:pt idx="954">
                  <c:v>161</c:v>
                </c:pt>
                <c:pt idx="955">
                  <c:v>672</c:v>
                </c:pt>
                <c:pt idx="956">
                  <c:v>546</c:v>
                </c:pt>
                <c:pt idx="957">
                  <c:v>470</c:v>
                </c:pt>
                <c:pt idx="958">
                  <c:v>418</c:v>
                </c:pt>
                <c:pt idx="959">
                  <c:v>402</c:v>
                </c:pt>
                <c:pt idx="960">
                  <c:v>325</c:v>
                </c:pt>
                <c:pt idx="961">
                  <c:v>167</c:v>
                </c:pt>
                <c:pt idx="962">
                  <c:v>177</c:v>
                </c:pt>
                <c:pt idx="963">
                  <c:v>753</c:v>
                </c:pt>
                <c:pt idx="964">
                  <c:v>650</c:v>
                </c:pt>
                <c:pt idx="965">
                  <c:v>492</c:v>
                </c:pt>
                <c:pt idx="966">
                  <c:v>515</c:v>
                </c:pt>
                <c:pt idx="967">
                  <c:v>447</c:v>
                </c:pt>
                <c:pt idx="968">
                  <c:v>182</c:v>
                </c:pt>
                <c:pt idx="969">
                  <c:v>737</c:v>
                </c:pt>
                <c:pt idx="970">
                  <c:v>608</c:v>
                </c:pt>
                <c:pt idx="971">
                  <c:v>470</c:v>
                </c:pt>
                <c:pt idx="972">
                  <c:v>467</c:v>
                </c:pt>
                <c:pt idx="973">
                  <c:v>478</c:v>
                </c:pt>
                <c:pt idx="974">
                  <c:v>465</c:v>
                </c:pt>
                <c:pt idx="975">
                  <c:v>228</c:v>
                </c:pt>
                <c:pt idx="976">
                  <c:v>697</c:v>
                </c:pt>
                <c:pt idx="977">
                  <c:v>657</c:v>
                </c:pt>
                <c:pt idx="978">
                  <c:v>565</c:v>
                </c:pt>
                <c:pt idx="979">
                  <c:v>600</c:v>
                </c:pt>
                <c:pt idx="980">
                  <c:v>783</c:v>
                </c:pt>
                <c:pt idx="981">
                  <c:v>704</c:v>
                </c:pt>
                <c:pt idx="982">
                  <c:v>315</c:v>
                </c:pt>
                <c:pt idx="983">
                  <c:v>1171</c:v>
                </c:pt>
                <c:pt idx="984">
                  <c:v>1146</c:v>
                </c:pt>
                <c:pt idx="985">
                  <c:v>1093</c:v>
                </c:pt>
                <c:pt idx="986">
                  <c:v>428</c:v>
                </c:pt>
                <c:pt idx="987">
                  <c:v>1374</c:v>
                </c:pt>
                <c:pt idx="988">
                  <c:v>1015</c:v>
                </c:pt>
                <c:pt idx="989">
                  <c:v>514</c:v>
                </c:pt>
                <c:pt idx="990">
                  <c:v>1403</c:v>
                </c:pt>
                <c:pt idx="991">
                  <c:v>1289</c:v>
                </c:pt>
                <c:pt idx="992">
                  <c:v>1414</c:v>
                </c:pt>
                <c:pt idx="993">
                  <c:v>1087</c:v>
                </c:pt>
                <c:pt idx="994">
                  <c:v>1477</c:v>
                </c:pt>
                <c:pt idx="995">
                  <c:v>1195</c:v>
                </c:pt>
                <c:pt idx="996">
                  <c:v>590</c:v>
                </c:pt>
                <c:pt idx="997">
                  <c:v>1841</c:v>
                </c:pt>
                <c:pt idx="998">
                  <c:v>1810</c:v>
                </c:pt>
                <c:pt idx="999">
                  <c:v>1580</c:v>
                </c:pt>
                <c:pt idx="1000">
                  <c:v>1392</c:v>
                </c:pt>
                <c:pt idx="1001">
                  <c:v>1692</c:v>
                </c:pt>
                <c:pt idx="1002">
                  <c:v>1544</c:v>
                </c:pt>
                <c:pt idx="1003">
                  <c:v>735</c:v>
                </c:pt>
                <c:pt idx="1004">
                  <c:v>2443</c:v>
                </c:pt>
                <c:pt idx="1005">
                  <c:v>2692</c:v>
                </c:pt>
                <c:pt idx="1006">
                  <c:v>856</c:v>
                </c:pt>
                <c:pt idx="1007">
                  <c:v>2189</c:v>
                </c:pt>
                <c:pt idx="1008">
                  <c:v>2390</c:v>
                </c:pt>
                <c:pt idx="1009">
                  <c:v>1868</c:v>
                </c:pt>
                <c:pt idx="1010">
                  <c:v>883</c:v>
                </c:pt>
                <c:pt idx="1011">
                  <c:v>2602</c:v>
                </c:pt>
                <c:pt idx="1012">
                  <c:v>2516</c:v>
                </c:pt>
                <c:pt idx="1013">
                  <c:v>2113</c:v>
                </c:pt>
                <c:pt idx="1014">
                  <c:v>2089</c:v>
                </c:pt>
                <c:pt idx="1015">
                  <c:v>2225</c:v>
                </c:pt>
                <c:pt idx="1016">
                  <c:v>1637</c:v>
                </c:pt>
                <c:pt idx="1017">
                  <c:v>768</c:v>
                </c:pt>
                <c:pt idx="1018">
                  <c:v>2765</c:v>
                </c:pt>
                <c:pt idx="1019">
                  <c:v>2662</c:v>
                </c:pt>
                <c:pt idx="1020">
                  <c:v>2306</c:v>
                </c:pt>
                <c:pt idx="1021">
                  <c:v>2150</c:v>
                </c:pt>
                <c:pt idx="1022">
                  <c:v>2531</c:v>
                </c:pt>
                <c:pt idx="1023">
                  <c:v>2254</c:v>
                </c:pt>
                <c:pt idx="1024">
                  <c:v>929</c:v>
                </c:pt>
                <c:pt idx="1025">
                  <c:v>3318</c:v>
                </c:pt>
                <c:pt idx="1026">
                  <c:v>3279</c:v>
                </c:pt>
                <c:pt idx="1027">
                  <c:v>2909</c:v>
                </c:pt>
                <c:pt idx="1028">
                  <c:v>2463</c:v>
                </c:pt>
                <c:pt idx="1029">
                  <c:v>2899</c:v>
                </c:pt>
                <c:pt idx="1030">
                  <c:v>2280</c:v>
                </c:pt>
                <c:pt idx="1031">
                  <c:v>1153</c:v>
                </c:pt>
                <c:pt idx="1032">
                  <c:v>3300</c:v>
                </c:pt>
                <c:pt idx="1033">
                  <c:v>2990</c:v>
                </c:pt>
                <c:pt idx="1034">
                  <c:v>2775</c:v>
                </c:pt>
                <c:pt idx="1035">
                  <c:v>2541</c:v>
                </c:pt>
                <c:pt idx="1036">
                  <c:v>2609</c:v>
                </c:pt>
                <c:pt idx="1037">
                  <c:v>2173</c:v>
                </c:pt>
                <c:pt idx="1038">
                  <c:v>927</c:v>
                </c:pt>
                <c:pt idx="1039">
                  <c:v>3117</c:v>
                </c:pt>
                <c:pt idx="1040">
                  <c:v>3034</c:v>
                </c:pt>
                <c:pt idx="1041">
                  <c:v>2579</c:v>
                </c:pt>
                <c:pt idx="1042">
                  <c:v>2121</c:v>
                </c:pt>
                <c:pt idx="1043">
                  <c:v>1586</c:v>
                </c:pt>
                <c:pt idx="1044">
                  <c:v>1078</c:v>
                </c:pt>
                <c:pt idx="1045">
                  <c:v>1092</c:v>
                </c:pt>
                <c:pt idx="1046">
                  <c:v>1347</c:v>
                </c:pt>
                <c:pt idx="1047">
                  <c:v>1495</c:v>
                </c:pt>
                <c:pt idx="1048">
                  <c:v>3335</c:v>
                </c:pt>
                <c:pt idx="1049">
                  <c:v>3300</c:v>
                </c:pt>
                <c:pt idx="1050">
                  <c:v>3280</c:v>
                </c:pt>
                <c:pt idx="1051">
                  <c:v>2590</c:v>
                </c:pt>
                <c:pt idx="1052">
                  <c:v>1306</c:v>
                </c:pt>
                <c:pt idx="1053">
                  <c:v>1041</c:v>
                </c:pt>
                <c:pt idx="1054">
                  <c:v>3189</c:v>
                </c:pt>
                <c:pt idx="1055">
                  <c:v>2601</c:v>
                </c:pt>
                <c:pt idx="1056">
                  <c:v>2012</c:v>
                </c:pt>
                <c:pt idx="1057">
                  <c:v>1958</c:v>
                </c:pt>
                <c:pt idx="1058">
                  <c:v>1619</c:v>
                </c:pt>
                <c:pt idx="1059">
                  <c:v>659</c:v>
                </c:pt>
                <c:pt idx="1060">
                  <c:v>2149</c:v>
                </c:pt>
                <c:pt idx="1061">
                  <c:v>1798</c:v>
                </c:pt>
                <c:pt idx="1062">
                  <c:v>1376</c:v>
                </c:pt>
                <c:pt idx="1063">
                  <c:v>1334</c:v>
                </c:pt>
                <c:pt idx="1064">
                  <c:v>1283</c:v>
                </c:pt>
                <c:pt idx="1065">
                  <c:v>1148</c:v>
                </c:pt>
                <c:pt idx="1066">
                  <c:v>564</c:v>
                </c:pt>
                <c:pt idx="1067">
                  <c:v>1435</c:v>
                </c:pt>
                <c:pt idx="1068">
                  <c:v>1369</c:v>
                </c:pt>
                <c:pt idx="1069">
                  <c:v>1011</c:v>
                </c:pt>
                <c:pt idx="1070">
                  <c:v>903</c:v>
                </c:pt>
                <c:pt idx="1071">
                  <c:v>1004</c:v>
                </c:pt>
                <c:pt idx="1072">
                  <c:v>777</c:v>
                </c:pt>
                <c:pt idx="1073">
                  <c:v>398</c:v>
                </c:pt>
                <c:pt idx="1074">
                  <c:v>1140</c:v>
                </c:pt>
                <c:pt idx="1075">
                  <c:v>1043</c:v>
                </c:pt>
                <c:pt idx="1076">
                  <c:v>903</c:v>
                </c:pt>
                <c:pt idx="1077">
                  <c:v>670</c:v>
                </c:pt>
                <c:pt idx="1078">
                  <c:v>713</c:v>
                </c:pt>
                <c:pt idx="1079">
                  <c:v>537</c:v>
                </c:pt>
                <c:pt idx="1080" formatCode="#,##0_);[Red]\(#,##0\)">
                  <c:v>294</c:v>
                </c:pt>
                <c:pt idx="1081" formatCode="#,##0_);[Red]\(#,##0\)">
                  <c:v>952</c:v>
                </c:pt>
                <c:pt idx="1082" formatCode="#,##0_);[Red]\(#,##0\)">
                  <c:v>771</c:v>
                </c:pt>
                <c:pt idx="1083" formatCode="#,##0_);[Red]\(#,##0\)">
                  <c:v>617</c:v>
                </c:pt>
                <c:pt idx="1084" formatCode="#,##0_);[Red]\(#,##0\)">
                  <c:v>483</c:v>
                </c:pt>
                <c:pt idx="1085" formatCode="#,##0_);[Red]\(#,##0\)">
                  <c:v>497</c:v>
                </c:pt>
                <c:pt idx="1086" formatCode="#,##0_);[Red]\(#,##0\)">
                  <c:v>178</c:v>
                </c:pt>
                <c:pt idx="1087" formatCode="#,##0_);[Red]\(#,##0\)">
                  <c:v>208</c:v>
                </c:pt>
                <c:pt idx="1088" formatCode="#,##0_);[Red]\(#,##0\)">
                  <c:v>593</c:v>
                </c:pt>
                <c:pt idx="1089" formatCode="#,##0_);[Red]\(#,##0\)">
                  <c:v>471</c:v>
                </c:pt>
                <c:pt idx="1090" formatCode="#,##0_);[Red]\(#,##0\)">
                  <c:v>389</c:v>
                </c:pt>
                <c:pt idx="1091" formatCode="#,##0_);[Red]\(#,##0\)">
                  <c:v>308</c:v>
                </c:pt>
                <c:pt idx="1092" formatCode="#,##0_);[Red]\(#,##0\)">
                  <c:v>294</c:v>
                </c:pt>
                <c:pt idx="1093" formatCode="#,##0_);[Red]\(#,##0\)">
                  <c:v>288</c:v>
                </c:pt>
                <c:pt idx="1094" formatCode="#,##0_);[Red]\(#,##0\)">
                  <c:v>116</c:v>
                </c:pt>
                <c:pt idx="1095" formatCode="#,##0_);[Red]\(#,##0\)">
                  <c:v>353</c:v>
                </c:pt>
                <c:pt idx="1096" formatCode="#,##0_);[Red]\(#,##0\)">
                  <c:v>319</c:v>
                </c:pt>
                <c:pt idx="1097" formatCode="#,##0_);[Red]\(#,##0\)">
                  <c:v>286</c:v>
                </c:pt>
                <c:pt idx="1098" formatCode="#,##0_);[Red]\(#,##0\)">
                  <c:v>108</c:v>
                </c:pt>
                <c:pt idx="1099" formatCode="#,##0_);[Red]\(#,##0\)">
                  <c:v>324</c:v>
                </c:pt>
                <c:pt idx="1100" formatCode="#,##0_);[Red]\(#,##0\)">
                  <c:v>224</c:v>
                </c:pt>
                <c:pt idx="1101" formatCode="#,##0_);[Red]\(#,##0\)">
                  <c:v>91</c:v>
                </c:pt>
                <c:pt idx="1102" formatCode="#,##0_);[Red]\(#,##0\)">
                  <c:v>339</c:v>
                </c:pt>
                <c:pt idx="1103">
                  <c:v>247</c:v>
                </c:pt>
                <c:pt idx="1104">
                  <c:v>215</c:v>
                </c:pt>
                <c:pt idx="1105">
                  <c:v>192</c:v>
                </c:pt>
                <c:pt idx="1106">
                  <c:v>196</c:v>
                </c:pt>
                <c:pt idx="1107">
                  <c:v>176</c:v>
                </c:pt>
                <c:pt idx="1108">
                  <c:v>90</c:v>
                </c:pt>
                <c:pt idx="1109">
                  <c:v>251</c:v>
                </c:pt>
                <c:pt idx="1110">
                  <c:v>237</c:v>
                </c:pt>
                <c:pt idx="1111">
                  <c:v>211</c:v>
                </c:pt>
                <c:pt idx="1112">
                  <c:v>173</c:v>
                </c:pt>
                <c:pt idx="1113">
                  <c:v>172</c:v>
                </c:pt>
                <c:pt idx="1114">
                  <c:v>121</c:v>
                </c:pt>
                <c:pt idx="1115">
                  <c:v>58</c:v>
                </c:pt>
                <c:pt idx="1116">
                  <c:v>211</c:v>
                </c:pt>
                <c:pt idx="1117">
                  <c:v>154</c:v>
                </c:pt>
                <c:pt idx="1118">
                  <c:v>172</c:v>
                </c:pt>
                <c:pt idx="1119">
                  <c:v>122</c:v>
                </c:pt>
                <c:pt idx="1120">
                  <c:v>113</c:v>
                </c:pt>
                <c:pt idx="1121">
                  <c:v>112</c:v>
                </c:pt>
                <c:pt idx="1122">
                  <c:v>35</c:v>
                </c:pt>
                <c:pt idx="1123">
                  <c:v>171</c:v>
                </c:pt>
                <c:pt idx="1124">
                  <c:v>80</c:v>
                </c:pt>
                <c:pt idx="1125">
                  <c:v>151</c:v>
                </c:pt>
                <c:pt idx="1126">
                  <c:v>145</c:v>
                </c:pt>
                <c:pt idx="1127">
                  <c:v>147</c:v>
                </c:pt>
                <c:pt idx="1128">
                  <c:v>84</c:v>
                </c:pt>
                <c:pt idx="1129">
                  <c:v>40</c:v>
                </c:pt>
                <c:pt idx="1130">
                  <c:v>139</c:v>
                </c:pt>
                <c:pt idx="1131">
                  <c:v>133</c:v>
                </c:pt>
                <c:pt idx="1132">
                  <c:v>116</c:v>
                </c:pt>
                <c:pt idx="1133">
                  <c:v>121</c:v>
                </c:pt>
                <c:pt idx="1134">
                  <c:v>143</c:v>
                </c:pt>
                <c:pt idx="1135">
                  <c:v>120</c:v>
                </c:pt>
                <c:pt idx="1136">
                  <c:v>53</c:v>
                </c:pt>
                <c:pt idx="1137">
                  <c:v>181</c:v>
                </c:pt>
                <c:pt idx="1138">
                  <c:v>168</c:v>
                </c:pt>
                <c:pt idx="1139">
                  <c:v>124</c:v>
                </c:pt>
                <c:pt idx="1140">
                  <c:v>144</c:v>
                </c:pt>
                <c:pt idx="1141">
                  <c:v>143</c:v>
                </c:pt>
                <c:pt idx="1142">
                  <c:v>101</c:v>
                </c:pt>
                <c:pt idx="1143" formatCode="#,##0_);[Red]\(#,##0\)">
                  <c:v>45</c:v>
                </c:pt>
                <c:pt idx="1144" formatCode="#,##0_);[Red]\(#,##0\)">
                  <c:v>193</c:v>
                </c:pt>
                <c:pt idx="1145" formatCode="#,##0_);[Red]\(#,##0\)">
                  <c:v>109</c:v>
                </c:pt>
                <c:pt idx="1146" formatCode="#,##0_);[Red]\(#,##0\)">
                  <c:v>151</c:v>
                </c:pt>
                <c:pt idx="1147" formatCode="#,##0_);[Red]\(#,##0\)">
                  <c:v>115</c:v>
                </c:pt>
                <c:pt idx="1148" formatCode="#,##0_);[Red]\(#,##0\)">
                  <c:v>138</c:v>
                </c:pt>
                <c:pt idx="1149" formatCode="#,##0_);[Red]\(#,##0\)">
                  <c:v>119</c:v>
                </c:pt>
                <c:pt idx="1150" formatCode="#,##0_);[Red]\(#,##0\)">
                  <c:v>49</c:v>
                </c:pt>
                <c:pt idx="1151" formatCode="#,##0_);[Red]\(#,##0\)">
                  <c:v>211</c:v>
                </c:pt>
                <c:pt idx="1152" formatCode="#,##0_);[Red]\(#,##0\)">
                  <c:v>178</c:v>
                </c:pt>
                <c:pt idx="1153" formatCode="#,##0_);[Red]\(#,##0\)">
                  <c:v>165</c:v>
                </c:pt>
                <c:pt idx="1154" formatCode="#,##0_);[Red]\(#,##0\)">
                  <c:v>135</c:v>
                </c:pt>
                <c:pt idx="1155" formatCode="#,##0_);[Red]\(#,##0\)">
                  <c:v>170</c:v>
                </c:pt>
                <c:pt idx="1156" formatCode="#,##0_);[Red]\(#,##0\)">
                  <c:v>113</c:v>
                </c:pt>
                <c:pt idx="1157" formatCode="#,##0_);[Red]\(#,##0\)">
                  <c:v>49</c:v>
                </c:pt>
                <c:pt idx="1158" formatCode="#,##0_);[Red]\(#,##0\)">
                  <c:v>174</c:v>
                </c:pt>
                <c:pt idx="1159" formatCode="#,##0_);[Red]\(#,##0\)">
                  <c:v>174</c:v>
                </c:pt>
                <c:pt idx="1160" formatCode="#,##0_);[Red]\(#,##0\)">
                  <c:v>182</c:v>
                </c:pt>
                <c:pt idx="1161" formatCode="#,##0_);[Red]\(#,##0\)">
                  <c:v>150</c:v>
                </c:pt>
                <c:pt idx="1162" formatCode="#,##0_);[Red]\(#,##0\)">
                  <c:v>171</c:v>
                </c:pt>
                <c:pt idx="1163" formatCode="#,##0_);[Red]\(#,##0\)">
                  <c:v>78</c:v>
                </c:pt>
                <c:pt idx="1164" formatCode="#,##0_);[Red]\(#,##0\)">
                  <c:v>97</c:v>
                </c:pt>
                <c:pt idx="1165" formatCode="#,##0_);[Red]\(#,##0\)">
                  <c:v>313</c:v>
                </c:pt>
                <c:pt idx="1166" formatCode="#,##0_);[Red]\(#,##0\)">
                  <c:v>270</c:v>
                </c:pt>
                <c:pt idx="1167" formatCode="#,##0_);[Red]\(#,##0\)">
                  <c:v>83</c:v>
                </c:pt>
                <c:pt idx="1168" formatCode="#,##0_);[Red]\(#,##0\)">
                  <c:v>95</c:v>
                </c:pt>
                <c:pt idx="1169" formatCode="#,##0_);[Red]\(#,##0\)">
                  <c:v>100</c:v>
                </c:pt>
                <c:pt idx="1170" formatCode="#,##0_);[Red]\(#,##0\)">
                  <c:v>266</c:v>
                </c:pt>
                <c:pt idx="1171" formatCode="#,##0_);[Red]\(#,##0\)">
                  <c:v>113</c:v>
                </c:pt>
              </c:numCache>
            </c:numRef>
          </c:val>
          <c:extLst>
            <c:ext xmlns:c16="http://schemas.microsoft.com/office/drawing/2014/chart" uri="{C3380CC4-5D6E-409C-BE32-E72D297353CC}">
              <c16:uniqueId val="{00000000-47C7-427F-9281-A6A3C7002AA7}"/>
            </c:ext>
          </c:extLst>
        </c:ser>
        <c:ser>
          <c:idx val="1"/>
          <c:order val="1"/>
          <c:tx>
            <c:strRef>
              <c:f>'患者発生状況（本部会議用）'!$C$4</c:f>
              <c:strCache>
                <c:ptCount val="1"/>
                <c:pt idx="0">
                  <c:v>宇都宮市</c:v>
                </c:pt>
              </c:strCache>
            </c:strRef>
          </c:tx>
          <c:spPr>
            <a:pattFill prst="ltUpDiag">
              <a:fgClr>
                <a:schemeClr val="tx1">
                  <a:lumMod val="95000"/>
                  <a:lumOff val="5000"/>
                </a:schemeClr>
              </a:fgClr>
              <a:bgClr>
                <a:schemeClr val="bg1"/>
              </a:bgClr>
            </a:pattFill>
            <a:ln w="6350">
              <a:solidFill>
                <a:schemeClr val="tx1"/>
              </a:solidFill>
            </a:ln>
            <a:effectLst/>
          </c:spPr>
          <c:invertIfNegative val="0"/>
          <c:dLbls>
            <c:delete val="1"/>
          </c:dLbls>
          <c:cat>
            <c:numRef>
              <c:f>'患者発生状況（本部会議用）'!$A$5:$A$1176</c:f>
              <c:numCache>
                <c:formatCode>m/d;@</c:formatCode>
                <c:ptCount val="1172"/>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pt idx="1171">
                  <c:v>45054</c:v>
                </c:pt>
              </c:numCache>
            </c:numRef>
          </c:cat>
          <c:val>
            <c:numRef>
              <c:f>'患者発生状況（本部会議用）'!$C$5:$C$1176</c:f>
              <c:numCache>
                <c:formatCode>General</c:formatCode>
                <c:ptCount val="117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1</c:v>
                </c:pt>
                <c:pt idx="26">
                  <c:v>0</c:v>
                </c:pt>
                <c:pt idx="27">
                  <c:v>0</c:v>
                </c:pt>
                <c:pt idx="28">
                  <c:v>0</c:v>
                </c:pt>
                <c:pt idx="29">
                  <c:v>0</c:v>
                </c:pt>
                <c:pt idx="30">
                  <c:v>0</c:v>
                </c:pt>
                <c:pt idx="31">
                  <c:v>0</c:v>
                </c:pt>
                <c:pt idx="32">
                  <c:v>0</c:v>
                </c:pt>
                <c:pt idx="33">
                  <c:v>0</c:v>
                </c:pt>
                <c:pt idx="34">
                  <c:v>0</c:v>
                </c:pt>
                <c:pt idx="35">
                  <c:v>0</c:v>
                </c:pt>
                <c:pt idx="36">
                  <c:v>0</c:v>
                </c:pt>
                <c:pt idx="37">
                  <c:v>0</c:v>
                </c:pt>
                <c:pt idx="38">
                  <c:v>1</c:v>
                </c:pt>
                <c:pt idx="39">
                  <c:v>2</c:v>
                </c:pt>
                <c:pt idx="40">
                  <c:v>0</c:v>
                </c:pt>
                <c:pt idx="41">
                  <c:v>0</c:v>
                </c:pt>
                <c:pt idx="42">
                  <c:v>0</c:v>
                </c:pt>
                <c:pt idx="43">
                  <c:v>0</c:v>
                </c:pt>
                <c:pt idx="44">
                  <c:v>2</c:v>
                </c:pt>
                <c:pt idx="45">
                  <c:v>2</c:v>
                </c:pt>
                <c:pt idx="46">
                  <c:v>2</c:v>
                </c:pt>
                <c:pt idx="47">
                  <c:v>0</c:v>
                </c:pt>
                <c:pt idx="48">
                  <c:v>0</c:v>
                </c:pt>
                <c:pt idx="49">
                  <c:v>0</c:v>
                </c:pt>
                <c:pt idx="50">
                  <c:v>0</c:v>
                </c:pt>
                <c:pt idx="51">
                  <c:v>0</c:v>
                </c:pt>
                <c:pt idx="52">
                  <c:v>1</c:v>
                </c:pt>
                <c:pt idx="53">
                  <c:v>1</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1</c:v>
                </c:pt>
                <c:pt idx="76">
                  <c:v>1</c:v>
                </c:pt>
                <c:pt idx="77">
                  <c:v>0</c:v>
                </c:pt>
                <c:pt idx="78">
                  <c:v>0</c:v>
                </c:pt>
                <c:pt idx="79">
                  <c:v>0</c:v>
                </c:pt>
                <c:pt idx="80">
                  <c:v>1</c:v>
                </c:pt>
                <c:pt idx="81">
                  <c:v>0</c:v>
                </c:pt>
                <c:pt idx="82">
                  <c:v>1</c:v>
                </c:pt>
                <c:pt idx="83">
                  <c:v>2</c:v>
                </c:pt>
                <c:pt idx="84">
                  <c:v>0</c:v>
                </c:pt>
                <c:pt idx="85">
                  <c:v>0</c:v>
                </c:pt>
                <c:pt idx="86">
                  <c:v>1</c:v>
                </c:pt>
                <c:pt idx="87">
                  <c:v>1</c:v>
                </c:pt>
                <c:pt idx="88">
                  <c:v>2</c:v>
                </c:pt>
                <c:pt idx="89">
                  <c:v>0</c:v>
                </c:pt>
                <c:pt idx="90">
                  <c:v>0</c:v>
                </c:pt>
                <c:pt idx="91">
                  <c:v>0</c:v>
                </c:pt>
                <c:pt idx="92">
                  <c:v>0</c:v>
                </c:pt>
                <c:pt idx="93">
                  <c:v>1</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2</c:v>
                </c:pt>
                <c:pt idx="128">
                  <c:v>0</c:v>
                </c:pt>
                <c:pt idx="129">
                  <c:v>1</c:v>
                </c:pt>
                <c:pt idx="130">
                  <c:v>3</c:v>
                </c:pt>
                <c:pt idx="131">
                  <c:v>2</c:v>
                </c:pt>
                <c:pt idx="132">
                  <c:v>1</c:v>
                </c:pt>
                <c:pt idx="133">
                  <c:v>0</c:v>
                </c:pt>
                <c:pt idx="134">
                  <c:v>1</c:v>
                </c:pt>
                <c:pt idx="135">
                  <c:v>0</c:v>
                </c:pt>
                <c:pt idx="136">
                  <c:v>1</c:v>
                </c:pt>
                <c:pt idx="137">
                  <c:v>1</c:v>
                </c:pt>
                <c:pt idx="138">
                  <c:v>0</c:v>
                </c:pt>
                <c:pt idx="139">
                  <c:v>0</c:v>
                </c:pt>
                <c:pt idx="140">
                  <c:v>0</c:v>
                </c:pt>
                <c:pt idx="141">
                  <c:v>0</c:v>
                </c:pt>
                <c:pt idx="142">
                  <c:v>1</c:v>
                </c:pt>
                <c:pt idx="143">
                  <c:v>0</c:v>
                </c:pt>
                <c:pt idx="144">
                  <c:v>1</c:v>
                </c:pt>
                <c:pt idx="145">
                  <c:v>3</c:v>
                </c:pt>
                <c:pt idx="146">
                  <c:v>1</c:v>
                </c:pt>
                <c:pt idx="147">
                  <c:v>1</c:v>
                </c:pt>
                <c:pt idx="148">
                  <c:v>1</c:v>
                </c:pt>
                <c:pt idx="149">
                  <c:v>2</c:v>
                </c:pt>
                <c:pt idx="150">
                  <c:v>1</c:v>
                </c:pt>
                <c:pt idx="151">
                  <c:v>3</c:v>
                </c:pt>
                <c:pt idx="152">
                  <c:v>0</c:v>
                </c:pt>
                <c:pt idx="153">
                  <c:v>1</c:v>
                </c:pt>
                <c:pt idx="154">
                  <c:v>0</c:v>
                </c:pt>
                <c:pt idx="155">
                  <c:v>3</c:v>
                </c:pt>
                <c:pt idx="156">
                  <c:v>1</c:v>
                </c:pt>
                <c:pt idx="157">
                  <c:v>2</c:v>
                </c:pt>
                <c:pt idx="158">
                  <c:v>10</c:v>
                </c:pt>
                <c:pt idx="159">
                  <c:v>3</c:v>
                </c:pt>
                <c:pt idx="160">
                  <c:v>1</c:v>
                </c:pt>
                <c:pt idx="161">
                  <c:v>0</c:v>
                </c:pt>
                <c:pt idx="162">
                  <c:v>3</c:v>
                </c:pt>
                <c:pt idx="163">
                  <c:v>2</c:v>
                </c:pt>
                <c:pt idx="164">
                  <c:v>8</c:v>
                </c:pt>
                <c:pt idx="165">
                  <c:v>7</c:v>
                </c:pt>
                <c:pt idx="166">
                  <c:v>3</c:v>
                </c:pt>
                <c:pt idx="167">
                  <c:v>3</c:v>
                </c:pt>
                <c:pt idx="168">
                  <c:v>3</c:v>
                </c:pt>
                <c:pt idx="169">
                  <c:v>2</c:v>
                </c:pt>
                <c:pt idx="170">
                  <c:v>0</c:v>
                </c:pt>
                <c:pt idx="171">
                  <c:v>0</c:v>
                </c:pt>
                <c:pt idx="172">
                  <c:v>5</c:v>
                </c:pt>
                <c:pt idx="173">
                  <c:v>2</c:v>
                </c:pt>
                <c:pt idx="174">
                  <c:v>0</c:v>
                </c:pt>
                <c:pt idx="175">
                  <c:v>2</c:v>
                </c:pt>
                <c:pt idx="176">
                  <c:v>2</c:v>
                </c:pt>
                <c:pt idx="177">
                  <c:v>0</c:v>
                </c:pt>
                <c:pt idx="178">
                  <c:v>2</c:v>
                </c:pt>
                <c:pt idx="179">
                  <c:v>1</c:v>
                </c:pt>
                <c:pt idx="180">
                  <c:v>2</c:v>
                </c:pt>
                <c:pt idx="181">
                  <c:v>1</c:v>
                </c:pt>
                <c:pt idx="182">
                  <c:v>0</c:v>
                </c:pt>
                <c:pt idx="183">
                  <c:v>1</c:v>
                </c:pt>
                <c:pt idx="184">
                  <c:v>0</c:v>
                </c:pt>
                <c:pt idx="185">
                  <c:v>0</c:v>
                </c:pt>
                <c:pt idx="186">
                  <c:v>1</c:v>
                </c:pt>
                <c:pt idx="187">
                  <c:v>0</c:v>
                </c:pt>
                <c:pt idx="188">
                  <c:v>2</c:v>
                </c:pt>
                <c:pt idx="189">
                  <c:v>0</c:v>
                </c:pt>
                <c:pt idx="190">
                  <c:v>0</c:v>
                </c:pt>
                <c:pt idx="191">
                  <c:v>0</c:v>
                </c:pt>
                <c:pt idx="192">
                  <c:v>0</c:v>
                </c:pt>
                <c:pt idx="193">
                  <c:v>1</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1</c:v>
                </c:pt>
                <c:pt idx="215">
                  <c:v>2</c:v>
                </c:pt>
                <c:pt idx="216">
                  <c:v>1</c:v>
                </c:pt>
                <c:pt idx="217">
                  <c:v>0</c:v>
                </c:pt>
                <c:pt idx="218">
                  <c:v>0</c:v>
                </c:pt>
                <c:pt idx="219">
                  <c:v>0</c:v>
                </c:pt>
                <c:pt idx="220">
                  <c:v>0</c:v>
                </c:pt>
                <c:pt idx="221">
                  <c:v>0</c:v>
                </c:pt>
                <c:pt idx="222">
                  <c:v>0</c:v>
                </c:pt>
                <c:pt idx="223">
                  <c:v>0</c:v>
                </c:pt>
                <c:pt idx="224">
                  <c:v>1</c:v>
                </c:pt>
                <c:pt idx="225">
                  <c:v>0</c:v>
                </c:pt>
                <c:pt idx="226">
                  <c:v>0</c:v>
                </c:pt>
                <c:pt idx="227">
                  <c:v>0</c:v>
                </c:pt>
                <c:pt idx="228">
                  <c:v>0</c:v>
                </c:pt>
                <c:pt idx="229">
                  <c:v>0</c:v>
                </c:pt>
                <c:pt idx="230">
                  <c:v>0</c:v>
                </c:pt>
                <c:pt idx="231">
                  <c:v>0</c:v>
                </c:pt>
                <c:pt idx="232">
                  <c:v>0</c:v>
                </c:pt>
                <c:pt idx="233">
                  <c:v>0</c:v>
                </c:pt>
                <c:pt idx="234">
                  <c:v>0</c:v>
                </c:pt>
                <c:pt idx="235">
                  <c:v>1</c:v>
                </c:pt>
                <c:pt idx="236">
                  <c:v>0</c:v>
                </c:pt>
                <c:pt idx="237">
                  <c:v>1</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1</c:v>
                </c:pt>
                <c:pt idx="252">
                  <c:v>0</c:v>
                </c:pt>
                <c:pt idx="253">
                  <c:v>0</c:v>
                </c:pt>
                <c:pt idx="254">
                  <c:v>0</c:v>
                </c:pt>
                <c:pt idx="255">
                  <c:v>0</c:v>
                </c:pt>
                <c:pt idx="256">
                  <c:v>0</c:v>
                </c:pt>
                <c:pt idx="257">
                  <c:v>1</c:v>
                </c:pt>
                <c:pt idx="258">
                  <c:v>1</c:v>
                </c:pt>
                <c:pt idx="259">
                  <c:v>0</c:v>
                </c:pt>
                <c:pt idx="260">
                  <c:v>0</c:v>
                </c:pt>
                <c:pt idx="261">
                  <c:v>1</c:v>
                </c:pt>
                <c:pt idx="262">
                  <c:v>2</c:v>
                </c:pt>
                <c:pt idx="263">
                  <c:v>1</c:v>
                </c:pt>
                <c:pt idx="264">
                  <c:v>0</c:v>
                </c:pt>
                <c:pt idx="265">
                  <c:v>1</c:v>
                </c:pt>
                <c:pt idx="266">
                  <c:v>2</c:v>
                </c:pt>
                <c:pt idx="267">
                  <c:v>2</c:v>
                </c:pt>
                <c:pt idx="268">
                  <c:v>1</c:v>
                </c:pt>
                <c:pt idx="269">
                  <c:v>2</c:v>
                </c:pt>
                <c:pt idx="270">
                  <c:v>2</c:v>
                </c:pt>
                <c:pt idx="271">
                  <c:v>4</c:v>
                </c:pt>
                <c:pt idx="272">
                  <c:v>3</c:v>
                </c:pt>
                <c:pt idx="273">
                  <c:v>3</c:v>
                </c:pt>
                <c:pt idx="274">
                  <c:v>4</c:v>
                </c:pt>
                <c:pt idx="275">
                  <c:v>1</c:v>
                </c:pt>
                <c:pt idx="276">
                  <c:v>5</c:v>
                </c:pt>
                <c:pt idx="277">
                  <c:v>8</c:v>
                </c:pt>
                <c:pt idx="278">
                  <c:v>3</c:v>
                </c:pt>
                <c:pt idx="279">
                  <c:v>3</c:v>
                </c:pt>
                <c:pt idx="280">
                  <c:v>2</c:v>
                </c:pt>
                <c:pt idx="281">
                  <c:v>4</c:v>
                </c:pt>
                <c:pt idx="282">
                  <c:v>1</c:v>
                </c:pt>
                <c:pt idx="283">
                  <c:v>5</c:v>
                </c:pt>
                <c:pt idx="284">
                  <c:v>2</c:v>
                </c:pt>
                <c:pt idx="285">
                  <c:v>1</c:v>
                </c:pt>
                <c:pt idx="286">
                  <c:v>3</c:v>
                </c:pt>
                <c:pt idx="287">
                  <c:v>2</c:v>
                </c:pt>
                <c:pt idx="288">
                  <c:v>1</c:v>
                </c:pt>
                <c:pt idx="289">
                  <c:v>4</c:v>
                </c:pt>
                <c:pt idx="290">
                  <c:v>2</c:v>
                </c:pt>
                <c:pt idx="291">
                  <c:v>9</c:v>
                </c:pt>
                <c:pt idx="292">
                  <c:v>7</c:v>
                </c:pt>
                <c:pt idx="293">
                  <c:v>2</c:v>
                </c:pt>
                <c:pt idx="294">
                  <c:v>1</c:v>
                </c:pt>
                <c:pt idx="295">
                  <c:v>5</c:v>
                </c:pt>
                <c:pt idx="296">
                  <c:v>7</c:v>
                </c:pt>
                <c:pt idx="297">
                  <c:v>10</c:v>
                </c:pt>
                <c:pt idx="298">
                  <c:v>6</c:v>
                </c:pt>
                <c:pt idx="299">
                  <c:v>8</c:v>
                </c:pt>
                <c:pt idx="300">
                  <c:v>6</c:v>
                </c:pt>
                <c:pt idx="301">
                  <c:v>0</c:v>
                </c:pt>
                <c:pt idx="302">
                  <c:v>3</c:v>
                </c:pt>
                <c:pt idx="303">
                  <c:v>10</c:v>
                </c:pt>
                <c:pt idx="304">
                  <c:v>4</c:v>
                </c:pt>
                <c:pt idx="305">
                  <c:v>8</c:v>
                </c:pt>
                <c:pt idx="306">
                  <c:v>13</c:v>
                </c:pt>
                <c:pt idx="307">
                  <c:v>20</c:v>
                </c:pt>
                <c:pt idx="308">
                  <c:v>13</c:v>
                </c:pt>
                <c:pt idx="309">
                  <c:v>16</c:v>
                </c:pt>
                <c:pt idx="310">
                  <c:v>31</c:v>
                </c:pt>
                <c:pt idx="311">
                  <c:v>20</c:v>
                </c:pt>
                <c:pt idx="312">
                  <c:v>40</c:v>
                </c:pt>
                <c:pt idx="313">
                  <c:v>46</c:v>
                </c:pt>
                <c:pt idx="314">
                  <c:v>17</c:v>
                </c:pt>
                <c:pt idx="315">
                  <c:v>34</c:v>
                </c:pt>
                <c:pt idx="316">
                  <c:v>37</c:v>
                </c:pt>
                <c:pt idx="317">
                  <c:v>54</c:v>
                </c:pt>
                <c:pt idx="318">
                  <c:v>79</c:v>
                </c:pt>
                <c:pt idx="319">
                  <c:v>51</c:v>
                </c:pt>
                <c:pt idx="320">
                  <c:v>72</c:v>
                </c:pt>
                <c:pt idx="321">
                  <c:v>62</c:v>
                </c:pt>
                <c:pt idx="322">
                  <c:v>50</c:v>
                </c:pt>
                <c:pt idx="323">
                  <c:v>37</c:v>
                </c:pt>
                <c:pt idx="324">
                  <c:v>44</c:v>
                </c:pt>
                <c:pt idx="325">
                  <c:v>50</c:v>
                </c:pt>
                <c:pt idx="326">
                  <c:v>36</c:v>
                </c:pt>
                <c:pt idx="327">
                  <c:v>51</c:v>
                </c:pt>
                <c:pt idx="328">
                  <c:v>44</c:v>
                </c:pt>
                <c:pt idx="329">
                  <c:v>19</c:v>
                </c:pt>
                <c:pt idx="330">
                  <c:v>35</c:v>
                </c:pt>
                <c:pt idx="331">
                  <c:v>27</c:v>
                </c:pt>
                <c:pt idx="332">
                  <c:v>24</c:v>
                </c:pt>
                <c:pt idx="333">
                  <c:v>14</c:v>
                </c:pt>
                <c:pt idx="334">
                  <c:v>29</c:v>
                </c:pt>
                <c:pt idx="335">
                  <c:v>20</c:v>
                </c:pt>
                <c:pt idx="336">
                  <c:v>12</c:v>
                </c:pt>
                <c:pt idx="337">
                  <c:v>5</c:v>
                </c:pt>
                <c:pt idx="338">
                  <c:v>4</c:v>
                </c:pt>
                <c:pt idx="339">
                  <c:v>22</c:v>
                </c:pt>
                <c:pt idx="340">
                  <c:v>10</c:v>
                </c:pt>
                <c:pt idx="341">
                  <c:v>13</c:v>
                </c:pt>
                <c:pt idx="342">
                  <c:v>22</c:v>
                </c:pt>
                <c:pt idx="343">
                  <c:v>6</c:v>
                </c:pt>
                <c:pt idx="344">
                  <c:v>2</c:v>
                </c:pt>
                <c:pt idx="345">
                  <c:v>2</c:v>
                </c:pt>
                <c:pt idx="346">
                  <c:v>6</c:v>
                </c:pt>
                <c:pt idx="347">
                  <c:v>6</c:v>
                </c:pt>
                <c:pt idx="348">
                  <c:v>12</c:v>
                </c:pt>
                <c:pt idx="349">
                  <c:v>10</c:v>
                </c:pt>
                <c:pt idx="350">
                  <c:v>3</c:v>
                </c:pt>
                <c:pt idx="351">
                  <c:v>4</c:v>
                </c:pt>
                <c:pt idx="352">
                  <c:v>1</c:v>
                </c:pt>
                <c:pt idx="353">
                  <c:v>4</c:v>
                </c:pt>
                <c:pt idx="354">
                  <c:v>7</c:v>
                </c:pt>
                <c:pt idx="355">
                  <c:v>1</c:v>
                </c:pt>
                <c:pt idx="356">
                  <c:v>8</c:v>
                </c:pt>
                <c:pt idx="357">
                  <c:v>2</c:v>
                </c:pt>
                <c:pt idx="358">
                  <c:v>0</c:v>
                </c:pt>
                <c:pt idx="359">
                  <c:v>2</c:v>
                </c:pt>
                <c:pt idx="360">
                  <c:v>0</c:v>
                </c:pt>
                <c:pt idx="361">
                  <c:v>2</c:v>
                </c:pt>
                <c:pt idx="362">
                  <c:v>4</c:v>
                </c:pt>
                <c:pt idx="363">
                  <c:v>1</c:v>
                </c:pt>
                <c:pt idx="364">
                  <c:v>5</c:v>
                </c:pt>
                <c:pt idx="365">
                  <c:v>2</c:v>
                </c:pt>
                <c:pt idx="366">
                  <c:v>0</c:v>
                </c:pt>
                <c:pt idx="367">
                  <c:v>3</c:v>
                </c:pt>
                <c:pt idx="368">
                  <c:v>2</c:v>
                </c:pt>
                <c:pt idx="369">
                  <c:v>6</c:v>
                </c:pt>
                <c:pt idx="370">
                  <c:v>1</c:v>
                </c:pt>
                <c:pt idx="371">
                  <c:v>1</c:v>
                </c:pt>
                <c:pt idx="372">
                  <c:v>1</c:v>
                </c:pt>
                <c:pt idx="373">
                  <c:v>3</c:v>
                </c:pt>
                <c:pt idx="374">
                  <c:v>0</c:v>
                </c:pt>
                <c:pt idx="375">
                  <c:v>0</c:v>
                </c:pt>
                <c:pt idx="376">
                  <c:v>1</c:v>
                </c:pt>
                <c:pt idx="377">
                  <c:v>1</c:v>
                </c:pt>
                <c:pt idx="378">
                  <c:v>5</c:v>
                </c:pt>
                <c:pt idx="379">
                  <c:v>1</c:v>
                </c:pt>
                <c:pt idx="380">
                  <c:v>3</c:v>
                </c:pt>
                <c:pt idx="381">
                  <c:v>0</c:v>
                </c:pt>
                <c:pt idx="382">
                  <c:v>2</c:v>
                </c:pt>
                <c:pt idx="383">
                  <c:v>2</c:v>
                </c:pt>
                <c:pt idx="384">
                  <c:v>1</c:v>
                </c:pt>
                <c:pt idx="385">
                  <c:v>2</c:v>
                </c:pt>
                <c:pt idx="386">
                  <c:v>2</c:v>
                </c:pt>
                <c:pt idx="387">
                  <c:v>0</c:v>
                </c:pt>
                <c:pt idx="388">
                  <c:v>2</c:v>
                </c:pt>
                <c:pt idx="389">
                  <c:v>4</c:v>
                </c:pt>
                <c:pt idx="390">
                  <c:v>2</c:v>
                </c:pt>
                <c:pt idx="391">
                  <c:v>3</c:v>
                </c:pt>
                <c:pt idx="392">
                  <c:v>0</c:v>
                </c:pt>
                <c:pt idx="393">
                  <c:v>0</c:v>
                </c:pt>
                <c:pt idx="394">
                  <c:v>3</c:v>
                </c:pt>
                <c:pt idx="395">
                  <c:v>0</c:v>
                </c:pt>
                <c:pt idx="396">
                  <c:v>0</c:v>
                </c:pt>
                <c:pt idx="397">
                  <c:v>3</c:v>
                </c:pt>
                <c:pt idx="398">
                  <c:v>10</c:v>
                </c:pt>
                <c:pt idx="399">
                  <c:v>4</c:v>
                </c:pt>
                <c:pt idx="400">
                  <c:v>3</c:v>
                </c:pt>
                <c:pt idx="401">
                  <c:v>3</c:v>
                </c:pt>
                <c:pt idx="402">
                  <c:v>7</c:v>
                </c:pt>
                <c:pt idx="403">
                  <c:v>4</c:v>
                </c:pt>
                <c:pt idx="404">
                  <c:v>2</c:v>
                </c:pt>
                <c:pt idx="405">
                  <c:v>3</c:v>
                </c:pt>
                <c:pt idx="406">
                  <c:v>3</c:v>
                </c:pt>
                <c:pt idx="407">
                  <c:v>5</c:v>
                </c:pt>
                <c:pt idx="408">
                  <c:v>7</c:v>
                </c:pt>
                <c:pt idx="409">
                  <c:v>3</c:v>
                </c:pt>
                <c:pt idx="410">
                  <c:v>9</c:v>
                </c:pt>
                <c:pt idx="411">
                  <c:v>5</c:v>
                </c:pt>
                <c:pt idx="412">
                  <c:v>10</c:v>
                </c:pt>
                <c:pt idx="413">
                  <c:v>4</c:v>
                </c:pt>
                <c:pt idx="414">
                  <c:v>0</c:v>
                </c:pt>
                <c:pt idx="415">
                  <c:v>5</c:v>
                </c:pt>
                <c:pt idx="416">
                  <c:v>7</c:v>
                </c:pt>
                <c:pt idx="417">
                  <c:v>1</c:v>
                </c:pt>
                <c:pt idx="418">
                  <c:v>2</c:v>
                </c:pt>
                <c:pt idx="419">
                  <c:v>3</c:v>
                </c:pt>
                <c:pt idx="420">
                  <c:v>11</c:v>
                </c:pt>
                <c:pt idx="421">
                  <c:v>3</c:v>
                </c:pt>
                <c:pt idx="422">
                  <c:v>5</c:v>
                </c:pt>
                <c:pt idx="423">
                  <c:v>11</c:v>
                </c:pt>
                <c:pt idx="424">
                  <c:v>6</c:v>
                </c:pt>
                <c:pt idx="425">
                  <c:v>5</c:v>
                </c:pt>
                <c:pt idx="426">
                  <c:v>3</c:v>
                </c:pt>
                <c:pt idx="427">
                  <c:v>4</c:v>
                </c:pt>
                <c:pt idx="428">
                  <c:v>3</c:v>
                </c:pt>
                <c:pt idx="429" formatCode="#,##0_);[Red]\(#,##0\)">
                  <c:v>9</c:v>
                </c:pt>
                <c:pt idx="430" formatCode="#,##0_);[Red]\(#,##0\)">
                  <c:v>9</c:v>
                </c:pt>
                <c:pt idx="431" formatCode="#,##0_);[Red]\(#,##0\)">
                  <c:v>9</c:v>
                </c:pt>
                <c:pt idx="432" formatCode="#,##0_);[Red]\(#,##0\)">
                  <c:v>2</c:v>
                </c:pt>
                <c:pt idx="433" formatCode="#,##0_);[Red]\(#,##0\)">
                  <c:v>10</c:v>
                </c:pt>
                <c:pt idx="434" formatCode="#,##0_);[Red]\(#,##0\)">
                  <c:v>5</c:v>
                </c:pt>
                <c:pt idx="435" formatCode="#,##0_);[Red]\(#,##0\)">
                  <c:v>5</c:v>
                </c:pt>
                <c:pt idx="436" formatCode="#,##0_);[Red]\(#,##0\)">
                  <c:v>7</c:v>
                </c:pt>
                <c:pt idx="437" formatCode="#,##0_);[Red]\(#,##0\)">
                  <c:v>5</c:v>
                </c:pt>
                <c:pt idx="438" formatCode="#,##0_);[Red]\(#,##0\)">
                  <c:v>8</c:v>
                </c:pt>
                <c:pt idx="439" formatCode="#,##0_);[Red]\(#,##0\)">
                  <c:v>7</c:v>
                </c:pt>
                <c:pt idx="440" formatCode="#,##0_);[Red]\(#,##0\)">
                  <c:v>17</c:v>
                </c:pt>
                <c:pt idx="441" formatCode="#,##0_);[Red]\(#,##0\)">
                  <c:v>18</c:v>
                </c:pt>
                <c:pt idx="442" formatCode="#,##0_);[Red]\(#,##0\)">
                  <c:v>11</c:v>
                </c:pt>
                <c:pt idx="443" formatCode="#,##0_);[Red]\(#,##0\)">
                  <c:v>16</c:v>
                </c:pt>
                <c:pt idx="444" formatCode="#,##0_);[Red]\(#,##0\)">
                  <c:v>11</c:v>
                </c:pt>
                <c:pt idx="445" formatCode="#,##0_);[Red]\(#,##0\)">
                  <c:v>24</c:v>
                </c:pt>
                <c:pt idx="446" formatCode="#,##0_);[Red]\(#,##0\)">
                  <c:v>23</c:v>
                </c:pt>
                <c:pt idx="447" formatCode="#,##0_);[Red]\(#,##0\)">
                  <c:v>24</c:v>
                </c:pt>
                <c:pt idx="448" formatCode="#,##0_);[Red]\(#,##0\)">
                  <c:v>12</c:v>
                </c:pt>
                <c:pt idx="449" formatCode="#,##0_);[Red]\(#,##0\)">
                  <c:v>8</c:v>
                </c:pt>
                <c:pt idx="450" formatCode="#,##0_);[Red]\(#,##0\)">
                  <c:v>18</c:v>
                </c:pt>
                <c:pt idx="451" formatCode="#,##0_);[Red]\(#,##0\)">
                  <c:v>17</c:v>
                </c:pt>
                <c:pt idx="452" formatCode="#,##0_);[Red]\(#,##0\)">
                  <c:v>15</c:v>
                </c:pt>
                <c:pt idx="453" formatCode="#,##0_);[Red]\(#,##0\)">
                  <c:v>13</c:v>
                </c:pt>
                <c:pt idx="454" formatCode="#,##0_);[Red]\(#,##0\)">
                  <c:v>8</c:v>
                </c:pt>
                <c:pt idx="455" formatCode="#,##0_);[Red]\(#,##0\)">
                  <c:v>13</c:v>
                </c:pt>
                <c:pt idx="456" formatCode="#,##0_);[Red]\(#,##0\)">
                  <c:v>10</c:v>
                </c:pt>
                <c:pt idx="457" formatCode="#,##0_);[Red]\(#,##0\)">
                  <c:v>18</c:v>
                </c:pt>
                <c:pt idx="458" formatCode="#,##0_);[Red]\(#,##0\)">
                  <c:v>16</c:v>
                </c:pt>
                <c:pt idx="459" formatCode="#,##0_);[Red]\(#,##0\)">
                  <c:v>17</c:v>
                </c:pt>
                <c:pt idx="460" formatCode="#,##0_);[Red]\(#,##0\)">
                  <c:v>20</c:v>
                </c:pt>
                <c:pt idx="461" formatCode="#,##0_);[Red]\(#,##0\)">
                  <c:v>19</c:v>
                </c:pt>
                <c:pt idx="462" formatCode="#,##0_);[Red]\(#,##0\)">
                  <c:v>12</c:v>
                </c:pt>
                <c:pt idx="463" formatCode="#,##0_);[Red]\(#,##0\)">
                  <c:v>12</c:v>
                </c:pt>
                <c:pt idx="464" formatCode="#,##0_);[Red]\(#,##0\)">
                  <c:v>16</c:v>
                </c:pt>
                <c:pt idx="465" formatCode="#,##0_);[Red]\(#,##0\)">
                  <c:v>7</c:v>
                </c:pt>
                <c:pt idx="466" formatCode="#,##0_);[Red]\(#,##0\)">
                  <c:v>16</c:v>
                </c:pt>
                <c:pt idx="467" formatCode="#,##0_);[Red]\(#,##0\)">
                  <c:v>15</c:v>
                </c:pt>
                <c:pt idx="468" formatCode="#,##0_);[Red]\(#,##0\)">
                  <c:v>11</c:v>
                </c:pt>
                <c:pt idx="469" formatCode="#,##0_);[Red]\(#,##0\)">
                  <c:v>9</c:v>
                </c:pt>
                <c:pt idx="470" formatCode="#,##0_);[Red]\(#,##0\)">
                  <c:v>2</c:v>
                </c:pt>
                <c:pt idx="471" formatCode="#,##0_);[Red]\(#,##0\)">
                  <c:v>23</c:v>
                </c:pt>
                <c:pt idx="472" formatCode="#,##0_);[Red]\(#,##0\)">
                  <c:v>16</c:v>
                </c:pt>
                <c:pt idx="473" formatCode="#,##0_);[Red]\(#,##0\)">
                  <c:v>11</c:v>
                </c:pt>
                <c:pt idx="474" formatCode="#,##0_);[Red]\(#,##0\)">
                  <c:v>21</c:v>
                </c:pt>
                <c:pt idx="475" formatCode="#,##0_);[Red]\(#,##0\)">
                  <c:v>18</c:v>
                </c:pt>
                <c:pt idx="476" formatCode="#,##0_);[Red]\(#,##0\)">
                  <c:v>7</c:v>
                </c:pt>
                <c:pt idx="477" formatCode="#,##0_);[Red]\(#,##0\)">
                  <c:v>8</c:v>
                </c:pt>
                <c:pt idx="478" formatCode="#,##0_);[Red]\(#,##0\)">
                  <c:v>18</c:v>
                </c:pt>
                <c:pt idx="479" formatCode="#,##0_);[Red]\(#,##0\)">
                  <c:v>10</c:v>
                </c:pt>
                <c:pt idx="480" formatCode="#,##0_);[Red]\(#,##0\)">
                  <c:v>10</c:v>
                </c:pt>
                <c:pt idx="481" formatCode="#,##0_);[Red]\(#,##0\)">
                  <c:v>12</c:v>
                </c:pt>
                <c:pt idx="482" formatCode="#,##0_);[Red]\(#,##0\)">
                  <c:v>12</c:v>
                </c:pt>
                <c:pt idx="483" formatCode="#,##0_);[Red]\(#,##0\)">
                  <c:v>11</c:v>
                </c:pt>
                <c:pt idx="484" formatCode="#,##0_);[Red]\(#,##0\)">
                  <c:v>4</c:v>
                </c:pt>
                <c:pt idx="485" formatCode="#,##0_);[Red]\(#,##0\)">
                  <c:v>18</c:v>
                </c:pt>
                <c:pt idx="486" formatCode="#,##0_);[Red]\(#,##0\)">
                  <c:v>22</c:v>
                </c:pt>
                <c:pt idx="487" formatCode="#,##0_);[Red]\(#,##0\)">
                  <c:v>14</c:v>
                </c:pt>
                <c:pt idx="488" formatCode="#,##0_);[Red]\(#,##0\)">
                  <c:v>16</c:v>
                </c:pt>
                <c:pt idx="489" formatCode="#,##0_);[Red]\(#,##0\)">
                  <c:v>16</c:v>
                </c:pt>
                <c:pt idx="490" formatCode="#,##0_);[Red]\(#,##0\)">
                  <c:v>20</c:v>
                </c:pt>
                <c:pt idx="491" formatCode="#,##0_);[Red]\(#,##0\)">
                  <c:v>20</c:v>
                </c:pt>
                <c:pt idx="492" formatCode="#,##0_);[Red]\(#,##0\)">
                  <c:v>21</c:v>
                </c:pt>
                <c:pt idx="493" formatCode="#,##0_);[Red]\(#,##0\)">
                  <c:v>7</c:v>
                </c:pt>
                <c:pt idx="494" formatCode="#,##0_);[Red]\(#,##0\)">
                  <c:v>19</c:v>
                </c:pt>
                <c:pt idx="495" formatCode="#,##0_);[Red]\(#,##0\)">
                  <c:v>19</c:v>
                </c:pt>
                <c:pt idx="496" formatCode="#,##0_);[Red]\(#,##0\)">
                  <c:v>19</c:v>
                </c:pt>
                <c:pt idx="497" formatCode="#,##0_);[Red]\(#,##0\)">
                  <c:v>16</c:v>
                </c:pt>
                <c:pt idx="498" formatCode="#,##0_);[Red]\(#,##0\)">
                  <c:v>6</c:v>
                </c:pt>
                <c:pt idx="499" formatCode="#,##0_);[Red]\(#,##0\)">
                  <c:v>9</c:v>
                </c:pt>
                <c:pt idx="500" formatCode="#,##0_);[Red]\(#,##0\)">
                  <c:v>12</c:v>
                </c:pt>
                <c:pt idx="501" formatCode="#,##0_);[Red]\(#,##0\)">
                  <c:v>5</c:v>
                </c:pt>
                <c:pt idx="502" formatCode="#,##0_);[Red]\(#,##0\)">
                  <c:v>8</c:v>
                </c:pt>
                <c:pt idx="503" formatCode="#,##0_);[Red]\(#,##0\)">
                  <c:v>9</c:v>
                </c:pt>
                <c:pt idx="504" formatCode="#,##0_);[Red]\(#,##0\)">
                  <c:v>9</c:v>
                </c:pt>
                <c:pt idx="505" formatCode="#,##0_);[Red]\(#,##0\)">
                  <c:v>4</c:v>
                </c:pt>
                <c:pt idx="506" formatCode="#,##0_);[Red]\(#,##0\)">
                  <c:v>15</c:v>
                </c:pt>
                <c:pt idx="507" formatCode="#,##0_);[Red]\(#,##0\)">
                  <c:v>6</c:v>
                </c:pt>
                <c:pt idx="508" formatCode="#,##0_);[Red]\(#,##0\)">
                  <c:v>5</c:v>
                </c:pt>
                <c:pt idx="509" formatCode="#,##0_);[Red]\(#,##0\)">
                  <c:v>3</c:v>
                </c:pt>
                <c:pt idx="510" formatCode="#,##0_);[Red]\(#,##0\)">
                  <c:v>15</c:v>
                </c:pt>
                <c:pt idx="511" formatCode="#,##0_);[Red]\(#,##0\)">
                  <c:v>11</c:v>
                </c:pt>
                <c:pt idx="512" formatCode="#,##0_);[Red]\(#,##0\)">
                  <c:v>8</c:v>
                </c:pt>
                <c:pt idx="513" formatCode="#,##0_);[Red]\(#,##0\)">
                  <c:v>9</c:v>
                </c:pt>
                <c:pt idx="514" formatCode="#,##0_);[Red]\(#,##0\)">
                  <c:v>13</c:v>
                </c:pt>
                <c:pt idx="515" formatCode="#,##0_);[Red]\(#,##0\)">
                  <c:v>17</c:v>
                </c:pt>
                <c:pt idx="516" formatCode="#,##0_);[Red]\(#,##0\)">
                  <c:v>5</c:v>
                </c:pt>
                <c:pt idx="517" formatCode="#,##0_);[Red]\(#,##0\)">
                  <c:v>17</c:v>
                </c:pt>
                <c:pt idx="518" formatCode="#,##0_);[Red]\(#,##0\)">
                  <c:v>22</c:v>
                </c:pt>
                <c:pt idx="519" formatCode="#,##0_);[Red]\(#,##0\)">
                  <c:v>8</c:v>
                </c:pt>
                <c:pt idx="520" formatCode="#,##0_);[Red]\(#,##0\)">
                  <c:v>35</c:v>
                </c:pt>
                <c:pt idx="521" formatCode="#,##0_);[Red]\(#,##0\)">
                  <c:v>43</c:v>
                </c:pt>
                <c:pt idx="522" formatCode="#,##0_);[Red]\(#,##0\)">
                  <c:v>37</c:v>
                </c:pt>
                <c:pt idx="523" formatCode="#,##0_);[Red]\(#,##0\)">
                  <c:v>44</c:v>
                </c:pt>
                <c:pt idx="524" formatCode="#,##0_);[Red]\(#,##0\)">
                  <c:v>46</c:v>
                </c:pt>
                <c:pt idx="525" formatCode="#,##0_);[Red]\(#,##0\)">
                  <c:v>46</c:v>
                </c:pt>
                <c:pt idx="526" formatCode="#,##0_);[Red]\(#,##0\)">
                  <c:v>24</c:v>
                </c:pt>
                <c:pt idx="527" formatCode="#,##0_);[Red]\(#,##0\)">
                  <c:v>61</c:v>
                </c:pt>
                <c:pt idx="528" formatCode="#,##0_);[Red]\(#,##0\)">
                  <c:v>42</c:v>
                </c:pt>
                <c:pt idx="529" formatCode="#,##0_);[Red]\(#,##0\)">
                  <c:v>52</c:v>
                </c:pt>
                <c:pt idx="530" formatCode="#,##0_);[Red]\(#,##0\)">
                  <c:v>41</c:v>
                </c:pt>
                <c:pt idx="531" formatCode="#,##0_);[Red]\(#,##0\)">
                  <c:v>46</c:v>
                </c:pt>
                <c:pt idx="532" formatCode="#,##0_);[Red]\(#,##0\)">
                  <c:v>43</c:v>
                </c:pt>
                <c:pt idx="533" formatCode="#,##0_);[Red]\(#,##0\)">
                  <c:v>18</c:v>
                </c:pt>
                <c:pt idx="534" formatCode="#,##0_);[Red]\(#,##0\)">
                  <c:v>38</c:v>
                </c:pt>
                <c:pt idx="535" formatCode="#,##0_);[Red]\(#,##0\)">
                  <c:v>51</c:v>
                </c:pt>
                <c:pt idx="536" formatCode="#,##0_);[Red]\(#,##0\)">
                  <c:v>59</c:v>
                </c:pt>
                <c:pt idx="537" formatCode="#,##0_);[Red]\(#,##0\)">
                  <c:v>56</c:v>
                </c:pt>
                <c:pt idx="538" formatCode="#,##0_);[Red]\(#,##0\)">
                  <c:v>58</c:v>
                </c:pt>
                <c:pt idx="539" formatCode="#,##0_);[Red]\(#,##0\)">
                  <c:v>56</c:v>
                </c:pt>
                <c:pt idx="540" formatCode="#,##0_);[Red]\(#,##0\)">
                  <c:v>41</c:v>
                </c:pt>
                <c:pt idx="541" formatCode="#,##0_);[Red]\(#,##0\)">
                  <c:v>47</c:v>
                </c:pt>
                <c:pt idx="542" formatCode="#,##0_);[Red]\(#,##0\)">
                  <c:v>66</c:v>
                </c:pt>
                <c:pt idx="543" formatCode="#,##0_);[Red]\(#,##0\)">
                  <c:v>69</c:v>
                </c:pt>
                <c:pt idx="544" formatCode="#,##0_);[Red]\(#,##0\)">
                  <c:v>71</c:v>
                </c:pt>
                <c:pt idx="545" formatCode="#,##0_);[Red]\(#,##0\)">
                  <c:v>64</c:v>
                </c:pt>
                <c:pt idx="546" formatCode="#,##0_);[Red]\(#,##0\)">
                  <c:v>74</c:v>
                </c:pt>
                <c:pt idx="547" formatCode="#,##0_);[Red]\(#,##0\)">
                  <c:v>34</c:v>
                </c:pt>
                <c:pt idx="548" formatCode="#,##0_);[Red]\(#,##0\)">
                  <c:v>73</c:v>
                </c:pt>
                <c:pt idx="549" formatCode="#,##0_);[Red]\(#,##0\)">
                  <c:v>70</c:v>
                </c:pt>
                <c:pt idx="550" formatCode="#,##0_);[Red]\(#,##0\)">
                  <c:v>70</c:v>
                </c:pt>
                <c:pt idx="551" formatCode="#,##0_);[Red]\(#,##0\)">
                  <c:v>64</c:v>
                </c:pt>
                <c:pt idx="552" formatCode="#,##0_);[Red]\(#,##0\)">
                  <c:v>42</c:v>
                </c:pt>
                <c:pt idx="553" formatCode="#,##0_);[Red]\(#,##0\)">
                  <c:v>49</c:v>
                </c:pt>
                <c:pt idx="554" formatCode="#,##0_);[Red]\(#,##0\)">
                  <c:v>26</c:v>
                </c:pt>
                <c:pt idx="555" formatCode="#,##0_);[Red]\(#,##0\)">
                  <c:v>30</c:v>
                </c:pt>
                <c:pt idx="556" formatCode="#,##0_);[Red]\(#,##0\)">
                  <c:v>48</c:v>
                </c:pt>
                <c:pt idx="557" formatCode="#,##0_);[Red]\(#,##0\)">
                  <c:v>32</c:v>
                </c:pt>
                <c:pt idx="558" formatCode="#,##0_);[Red]\(#,##0\)">
                  <c:v>25</c:v>
                </c:pt>
                <c:pt idx="559" formatCode="#,##0_);[Red]\(#,##0\)">
                  <c:v>40</c:v>
                </c:pt>
                <c:pt idx="560" formatCode="#,##0_);[Red]\(#,##0\)">
                  <c:v>24</c:v>
                </c:pt>
                <c:pt idx="561" formatCode="#,##0_);[Red]\(#,##0\)">
                  <c:v>12</c:v>
                </c:pt>
                <c:pt idx="562" formatCode="#,##0_);[Red]\(#,##0\)">
                  <c:v>29</c:v>
                </c:pt>
                <c:pt idx="563" formatCode="#,##0_);[Red]\(#,##0\)">
                  <c:v>22</c:v>
                </c:pt>
                <c:pt idx="564" formatCode="#,##0_);[Red]\(#,##0\)">
                  <c:v>33</c:v>
                </c:pt>
                <c:pt idx="565" formatCode="#,##0_);[Red]\(#,##0\)">
                  <c:v>25</c:v>
                </c:pt>
                <c:pt idx="566" formatCode="#,##0_);[Red]\(#,##0\)">
                  <c:v>28</c:v>
                </c:pt>
                <c:pt idx="567" formatCode="#,##0_);[Red]\(#,##0\)">
                  <c:v>30</c:v>
                </c:pt>
                <c:pt idx="568" formatCode="#,##0_);[Red]\(#,##0\)">
                  <c:v>14</c:v>
                </c:pt>
                <c:pt idx="569" formatCode="#,##0_);[Red]\(#,##0\)">
                  <c:v>14</c:v>
                </c:pt>
                <c:pt idx="570" formatCode="#,##0_);[Red]\(#,##0\)">
                  <c:v>21</c:v>
                </c:pt>
                <c:pt idx="571" formatCode="#,##0_);[Red]\(#,##0\)">
                  <c:v>18</c:v>
                </c:pt>
                <c:pt idx="572" formatCode="#,##0_);[Red]\(#,##0\)">
                  <c:v>10</c:v>
                </c:pt>
                <c:pt idx="573" formatCode="#,##0_);[Red]\(#,##0\)">
                  <c:v>12</c:v>
                </c:pt>
                <c:pt idx="574" formatCode="#,##0_);[Red]\(#,##0\)">
                  <c:v>12</c:v>
                </c:pt>
                <c:pt idx="575" formatCode="#,##0_);[Red]\(#,##0\)">
                  <c:v>6</c:v>
                </c:pt>
                <c:pt idx="576" formatCode="#,##0_);[Red]\(#,##0\)">
                  <c:v>6</c:v>
                </c:pt>
                <c:pt idx="577" formatCode="#,##0_);[Red]\(#,##0\)">
                  <c:v>13</c:v>
                </c:pt>
                <c:pt idx="578" formatCode="#,##0_);[Red]\(#,##0\)">
                  <c:v>12</c:v>
                </c:pt>
                <c:pt idx="579" formatCode="#,##0_);[Red]\(#,##0\)">
                  <c:v>9</c:v>
                </c:pt>
                <c:pt idx="580" formatCode="#,##0_);[Red]\(#,##0\)">
                  <c:v>11</c:v>
                </c:pt>
                <c:pt idx="581" formatCode="#,##0_);[Red]\(#,##0\)">
                  <c:v>5</c:v>
                </c:pt>
                <c:pt idx="582" formatCode="#,##0_);[Red]\(#,##0\)">
                  <c:v>3</c:v>
                </c:pt>
                <c:pt idx="583" formatCode="#,##0_);[Red]\(#,##0\)">
                  <c:v>9</c:v>
                </c:pt>
                <c:pt idx="584" formatCode="#,##0_);[Red]\(#,##0\)">
                  <c:v>9</c:v>
                </c:pt>
                <c:pt idx="585" formatCode="#,##0_);[Red]\(#,##0\)">
                  <c:v>2</c:v>
                </c:pt>
                <c:pt idx="586" formatCode="#,##0_);[Red]\(#,##0\)">
                  <c:v>4</c:v>
                </c:pt>
                <c:pt idx="587" formatCode="#,##0_);[Red]\(#,##0\)">
                  <c:v>5</c:v>
                </c:pt>
                <c:pt idx="588" formatCode="#,##0_);[Red]\(#,##0\)">
                  <c:v>2</c:v>
                </c:pt>
                <c:pt idx="589" formatCode="#,##0_);[Red]\(#,##0\)">
                  <c:v>2</c:v>
                </c:pt>
                <c:pt idx="590" formatCode="#,##0_);[Red]\(#,##0\)">
                  <c:v>5</c:v>
                </c:pt>
                <c:pt idx="591" formatCode="#,##0_);[Red]\(#,##0\)">
                  <c:v>5</c:v>
                </c:pt>
                <c:pt idx="592" formatCode="#,##0_);[Red]\(#,##0\)">
                  <c:v>4</c:v>
                </c:pt>
                <c:pt idx="593" formatCode="#,##0_);[Red]\(#,##0\)">
                  <c:v>3</c:v>
                </c:pt>
                <c:pt idx="594" formatCode="#,##0_);[Red]\(#,##0\)">
                  <c:v>7</c:v>
                </c:pt>
                <c:pt idx="595" formatCode="#,##0_);[Red]\(#,##0\)">
                  <c:v>1</c:v>
                </c:pt>
                <c:pt idx="596" formatCode="#,##0_);[Red]\(#,##0\)">
                  <c:v>2</c:v>
                </c:pt>
                <c:pt idx="597" formatCode="#,##0_);[Red]\(#,##0\)">
                  <c:v>3</c:v>
                </c:pt>
                <c:pt idx="598" formatCode="#,##0_);[Red]\(#,##0\)">
                  <c:v>3</c:v>
                </c:pt>
                <c:pt idx="599" formatCode="#,##0_);[Red]\(#,##0\)">
                  <c:v>6</c:v>
                </c:pt>
                <c:pt idx="600" formatCode="#,##0_);[Red]\(#,##0\)">
                  <c:v>0</c:v>
                </c:pt>
                <c:pt idx="601" formatCode="#,##0_);[Red]\(#,##0\)">
                  <c:v>0</c:v>
                </c:pt>
                <c:pt idx="602" formatCode="#,##0_);[Red]\(#,##0\)">
                  <c:v>3</c:v>
                </c:pt>
                <c:pt idx="603" formatCode="#,##0_);[Red]\(#,##0\)">
                  <c:v>0</c:v>
                </c:pt>
                <c:pt idx="604" formatCode="#,##0_);[Red]\(#,##0\)">
                  <c:v>1</c:v>
                </c:pt>
                <c:pt idx="605" formatCode="#,##0_);[Red]\(#,##0\)">
                  <c:v>3</c:v>
                </c:pt>
                <c:pt idx="606" formatCode="#,##0_);[Red]\(#,##0\)">
                  <c:v>2</c:v>
                </c:pt>
                <c:pt idx="607" formatCode="#,##0_);[Red]\(#,##0\)">
                  <c:v>1</c:v>
                </c:pt>
                <c:pt idx="608" formatCode="#,##0_);[Red]\(#,##0\)">
                  <c:v>0</c:v>
                </c:pt>
                <c:pt idx="609" formatCode="#,##0_);[Red]\(#,##0\)">
                  <c:v>1</c:v>
                </c:pt>
                <c:pt idx="610" formatCode="#,##0_);[Red]\(#,##0\)">
                  <c:v>0</c:v>
                </c:pt>
                <c:pt idx="611" formatCode="#,##0_);[Red]\(#,##0\)">
                  <c:v>1</c:v>
                </c:pt>
                <c:pt idx="612" formatCode="#,##0_);[Red]\(#,##0\)">
                  <c:v>0</c:v>
                </c:pt>
                <c:pt idx="613" formatCode="#,##0_);[Red]\(#,##0\)">
                  <c:v>1</c:v>
                </c:pt>
                <c:pt idx="614" formatCode="#,##0_);[Red]\(#,##0\)">
                  <c:v>1</c:v>
                </c:pt>
                <c:pt idx="615" formatCode="#,##0_);[Red]\(#,##0\)">
                  <c:v>0</c:v>
                </c:pt>
                <c:pt idx="616" formatCode="#,##0_);[Red]\(#,##0\)">
                  <c:v>3</c:v>
                </c:pt>
                <c:pt idx="617" formatCode="#,##0_);[Red]\(#,##0\)">
                  <c:v>0</c:v>
                </c:pt>
                <c:pt idx="618" formatCode="#,##0_);[Red]\(#,##0\)">
                  <c:v>0</c:v>
                </c:pt>
                <c:pt idx="619" formatCode="#,##0_);[Red]\(#,##0\)">
                  <c:v>1</c:v>
                </c:pt>
                <c:pt idx="620" formatCode="#,##0_);[Red]\(#,##0\)">
                  <c:v>1</c:v>
                </c:pt>
                <c:pt idx="621" formatCode="#,##0_);[Red]\(#,##0\)">
                  <c:v>0</c:v>
                </c:pt>
                <c:pt idx="622" formatCode="#,##0_);[Red]\(#,##0\)">
                  <c:v>2</c:v>
                </c:pt>
                <c:pt idx="623" formatCode="#,##0_);[Red]\(#,##0\)">
                  <c:v>4</c:v>
                </c:pt>
                <c:pt idx="624" formatCode="#,##0_);[Red]\(#,##0\)">
                  <c:v>0</c:v>
                </c:pt>
                <c:pt idx="625" formatCode="#,##0_);[Red]\(#,##0\)">
                  <c:v>2</c:v>
                </c:pt>
                <c:pt idx="626" formatCode="#,##0_);[Red]\(#,##0\)">
                  <c:v>0</c:v>
                </c:pt>
                <c:pt idx="627" formatCode="#,##0_);[Red]\(#,##0\)">
                  <c:v>0</c:v>
                </c:pt>
                <c:pt idx="628" formatCode="#,##0_);[Red]\(#,##0\)">
                  <c:v>0</c:v>
                </c:pt>
                <c:pt idx="629" formatCode="#,##0_);[Red]\(#,##0\)">
                  <c:v>0</c:v>
                </c:pt>
                <c:pt idx="630" formatCode="#,##0_);[Red]\(#,##0\)">
                  <c:v>0</c:v>
                </c:pt>
                <c:pt idx="631" formatCode="#,##0_);[Red]\(#,##0\)">
                  <c:v>1</c:v>
                </c:pt>
                <c:pt idx="632" formatCode="#,##0_);[Red]\(#,##0\)">
                  <c:v>3</c:v>
                </c:pt>
                <c:pt idx="633" formatCode="#,##0_);[Red]\(#,##0\)">
                  <c:v>5</c:v>
                </c:pt>
                <c:pt idx="634" formatCode="#,##0_);[Red]\(#,##0\)">
                  <c:v>0</c:v>
                </c:pt>
                <c:pt idx="635" formatCode="#,##0_);[Red]\(#,##0\)">
                  <c:v>4</c:v>
                </c:pt>
                <c:pt idx="636" formatCode="#,##0_);[Red]\(#,##0\)">
                  <c:v>0</c:v>
                </c:pt>
                <c:pt idx="637" formatCode="#,##0_);[Red]\(#,##0\)">
                  <c:v>0</c:v>
                </c:pt>
                <c:pt idx="638" formatCode="#,##0_);[Red]\(#,##0\)">
                  <c:v>0</c:v>
                </c:pt>
                <c:pt idx="639" formatCode="#,##0_);[Red]\(#,##0\)">
                  <c:v>1</c:v>
                </c:pt>
                <c:pt idx="640" formatCode="#,##0_);[Red]\(#,##0\)">
                  <c:v>0</c:v>
                </c:pt>
                <c:pt idx="641" formatCode="#,##0_);[Red]\(#,##0\)">
                  <c:v>0</c:v>
                </c:pt>
                <c:pt idx="642" formatCode="#,##0_);[Red]\(#,##0\)">
                  <c:v>0</c:v>
                </c:pt>
                <c:pt idx="643" formatCode="#,##0_);[Red]\(#,##0\)">
                  <c:v>0</c:v>
                </c:pt>
                <c:pt idx="644" formatCode="#,##0_);[Red]\(#,##0\)">
                  <c:v>0</c:v>
                </c:pt>
                <c:pt idx="645" formatCode="#,##0_);[Red]\(#,##0\)">
                  <c:v>0</c:v>
                </c:pt>
                <c:pt idx="646" formatCode="#,##0_);[Red]\(#,##0\)">
                  <c:v>0</c:v>
                </c:pt>
                <c:pt idx="647" formatCode="#,##0_);[Red]\(#,##0\)">
                  <c:v>0</c:v>
                </c:pt>
                <c:pt idx="648" formatCode="#,##0_);[Red]\(#,##0\)">
                  <c:v>0</c:v>
                </c:pt>
                <c:pt idx="649" formatCode="#,##0_);[Red]\(#,##0\)">
                  <c:v>0</c:v>
                </c:pt>
                <c:pt idx="650" formatCode="#,##0_);[Red]\(#,##0\)">
                  <c:v>0</c:v>
                </c:pt>
                <c:pt idx="651" formatCode="#,##0_);[Red]\(#,##0\)">
                  <c:v>0</c:v>
                </c:pt>
                <c:pt idx="652" formatCode="#,##0_);[Red]\(#,##0\)">
                  <c:v>0</c:v>
                </c:pt>
                <c:pt idx="653" formatCode="#,##0_);[Red]\(#,##0\)">
                  <c:v>0</c:v>
                </c:pt>
                <c:pt idx="654" formatCode="#,##0_);[Red]\(#,##0\)">
                  <c:v>0</c:v>
                </c:pt>
                <c:pt idx="655" formatCode="#,##0_);[Red]\(#,##0\)">
                  <c:v>0</c:v>
                </c:pt>
                <c:pt idx="656" formatCode="#,##0_);[Red]\(#,##0\)">
                  <c:v>0</c:v>
                </c:pt>
                <c:pt idx="657" formatCode="#,##0_);[Red]\(#,##0\)">
                  <c:v>1</c:v>
                </c:pt>
                <c:pt idx="658" formatCode="#,##0_);[Red]\(#,##0\)">
                  <c:v>0</c:v>
                </c:pt>
                <c:pt idx="659" formatCode="#,##0_);[Red]\(#,##0\)">
                  <c:v>0</c:v>
                </c:pt>
                <c:pt idx="660" formatCode="#,##0_);[Red]\(#,##0\)">
                  <c:v>0</c:v>
                </c:pt>
                <c:pt idx="661" formatCode="#,##0_);[Red]\(#,##0\)">
                  <c:v>0</c:v>
                </c:pt>
                <c:pt idx="662" formatCode="#,##0_);[Red]\(#,##0\)">
                  <c:v>1</c:v>
                </c:pt>
                <c:pt idx="663" formatCode="#,##0_);[Red]\(#,##0\)">
                  <c:v>1</c:v>
                </c:pt>
                <c:pt idx="664" formatCode="#,##0_);[Red]\(#,##0\)">
                  <c:v>0</c:v>
                </c:pt>
                <c:pt idx="665" formatCode="#,##0_);[Red]\(#,##0\)">
                  <c:v>1</c:v>
                </c:pt>
                <c:pt idx="666" formatCode="#,##0_);[Red]\(#,##0\)">
                  <c:v>0</c:v>
                </c:pt>
                <c:pt idx="667" formatCode="#,##0_);[Red]\(#,##0\)">
                  <c:v>3</c:v>
                </c:pt>
                <c:pt idx="668" formatCode="#,##0_);[Red]\(#,##0\)">
                  <c:v>6</c:v>
                </c:pt>
                <c:pt idx="669" formatCode="#,##0_);[Red]\(#,##0\)">
                  <c:v>4</c:v>
                </c:pt>
                <c:pt idx="670" formatCode="#,##0_);[Red]\(#,##0\)">
                  <c:v>3</c:v>
                </c:pt>
                <c:pt idx="671" formatCode="#,##0_);[Red]\(#,##0\)">
                  <c:v>10</c:v>
                </c:pt>
                <c:pt idx="672" formatCode="#,##0_);[Red]\(#,##0\)">
                  <c:v>3</c:v>
                </c:pt>
                <c:pt idx="673" formatCode="#,##0_);[Red]\(#,##0\)">
                  <c:v>6</c:v>
                </c:pt>
                <c:pt idx="674" formatCode="#,##0_);[Red]\(#,##0\)">
                  <c:v>11</c:v>
                </c:pt>
                <c:pt idx="675" formatCode="#,##0_);[Red]\(#,##0\)">
                  <c:v>20</c:v>
                </c:pt>
                <c:pt idx="676" formatCode="#,##0_);[Red]\(#,##0\)">
                  <c:v>0</c:v>
                </c:pt>
                <c:pt idx="677" formatCode="#,##0_);[Red]\(#,##0\)">
                  <c:v>7</c:v>
                </c:pt>
                <c:pt idx="678" formatCode="#,##0_);[Red]\(#,##0\)">
                  <c:v>8</c:v>
                </c:pt>
                <c:pt idx="679" formatCode="#,##0_);[Red]\(#,##0\)">
                  <c:v>18</c:v>
                </c:pt>
                <c:pt idx="680" formatCode="#,##0_);[Red]\(#,##0\)">
                  <c:v>6</c:v>
                </c:pt>
                <c:pt idx="681" formatCode="#,##0_);[Red]\(#,##0\)">
                  <c:v>5</c:v>
                </c:pt>
                <c:pt idx="682" formatCode="#,##0_);[Red]\(#,##0\)">
                  <c:v>14</c:v>
                </c:pt>
                <c:pt idx="683" formatCode="#,##0_);[Red]\(#,##0\)">
                  <c:v>11</c:v>
                </c:pt>
                <c:pt idx="684" formatCode="#,##0_);[Red]\(#,##0\)">
                  <c:v>16</c:v>
                </c:pt>
                <c:pt idx="685" formatCode="#,##0_);[Red]\(#,##0\)">
                  <c:v>33</c:v>
                </c:pt>
                <c:pt idx="686" formatCode="#,##0_);[Red]\(#,##0\)">
                  <c:v>31</c:v>
                </c:pt>
                <c:pt idx="687" formatCode="#,##0_);[Red]\(#,##0\)">
                  <c:v>16</c:v>
                </c:pt>
                <c:pt idx="688" formatCode="#,##0_);[Red]\(#,##0\)">
                  <c:v>25</c:v>
                </c:pt>
                <c:pt idx="689" formatCode="#,##0_);[Red]\(#,##0\)">
                  <c:v>54</c:v>
                </c:pt>
                <c:pt idx="690" formatCode="#,##0_);[Red]\(#,##0\)">
                  <c:v>46</c:v>
                </c:pt>
                <c:pt idx="691" formatCode="#,##0_);[Red]\(#,##0\)">
                  <c:v>73</c:v>
                </c:pt>
                <c:pt idx="692" formatCode="#,##0_);[Red]\(#,##0\)">
                  <c:v>75</c:v>
                </c:pt>
                <c:pt idx="693" formatCode="#,##0_);[Red]\(#,##0\)">
                  <c:v>72</c:v>
                </c:pt>
                <c:pt idx="694" formatCode="#,##0_);[Red]\(#,##0\)">
                  <c:v>64</c:v>
                </c:pt>
                <c:pt idx="695" formatCode="#,##0_);[Red]\(#,##0\)">
                  <c:v>97</c:v>
                </c:pt>
                <c:pt idx="696" formatCode="#,##0_);[Red]\(#,##0\)">
                  <c:v>130</c:v>
                </c:pt>
                <c:pt idx="697" formatCode="#,##0_);[Red]\(#,##0\)">
                  <c:v>200</c:v>
                </c:pt>
                <c:pt idx="698" formatCode="#,##0_);[Red]\(#,##0\)">
                  <c:v>126</c:v>
                </c:pt>
                <c:pt idx="699" formatCode="#,##0_);[Red]\(#,##0\)">
                  <c:v>215</c:v>
                </c:pt>
                <c:pt idx="700" formatCode="#,##0_);[Red]\(#,##0\)">
                  <c:v>184</c:v>
                </c:pt>
                <c:pt idx="701" formatCode="#,##0_);[Red]\(#,##0\)">
                  <c:v>93</c:v>
                </c:pt>
                <c:pt idx="702" formatCode="#,##0_);[Red]\(#,##0\)">
                  <c:v>324</c:v>
                </c:pt>
                <c:pt idx="703" formatCode="#,##0_);[Red]\(#,##0\)">
                  <c:v>50</c:v>
                </c:pt>
                <c:pt idx="704" formatCode="#,##0_);[Red]\(#,##0\)">
                  <c:v>239</c:v>
                </c:pt>
                <c:pt idx="705" formatCode="#,##0_);[Red]\(#,##0\)">
                  <c:v>244</c:v>
                </c:pt>
                <c:pt idx="706" formatCode="#,##0_);[Red]\(#,##0\)">
                  <c:v>361</c:v>
                </c:pt>
                <c:pt idx="707" formatCode="#,##0_);[Red]\(#,##0\)">
                  <c:v>218</c:v>
                </c:pt>
                <c:pt idx="708" formatCode="#,##0_);[Red]\(#,##0\)">
                  <c:v>82</c:v>
                </c:pt>
                <c:pt idx="709" formatCode="#,##0_);[Red]\(#,##0\)">
                  <c:v>356</c:v>
                </c:pt>
                <c:pt idx="710" formatCode="#,##0_);[Red]\(#,##0\)">
                  <c:v>309</c:v>
                </c:pt>
                <c:pt idx="711" formatCode="#,##0_);[Red]\(#,##0\)">
                  <c:v>398</c:v>
                </c:pt>
                <c:pt idx="712" formatCode="#,##0_);[Red]\(#,##0\)">
                  <c:v>285</c:v>
                </c:pt>
                <c:pt idx="713" formatCode="#,##0_);[Red]\(#,##0\)">
                  <c:v>246</c:v>
                </c:pt>
                <c:pt idx="714" formatCode="#,##0_);[Red]\(#,##0\)">
                  <c:v>331</c:v>
                </c:pt>
                <c:pt idx="715" formatCode="#,##0_);[Red]\(#,##0\)">
                  <c:v>168</c:v>
                </c:pt>
                <c:pt idx="716" formatCode="#,##0_);[Red]\(#,##0\)">
                  <c:v>267</c:v>
                </c:pt>
                <c:pt idx="717" formatCode="#,##0_);[Red]\(#,##0\)">
                  <c:v>187</c:v>
                </c:pt>
                <c:pt idx="718" formatCode="#,##0_);[Red]\(#,##0\)">
                  <c:v>278</c:v>
                </c:pt>
                <c:pt idx="719" formatCode="#,##0_);[Red]\(#,##0\)">
                  <c:v>197</c:v>
                </c:pt>
                <c:pt idx="720" formatCode="#,##0_);[Red]\(#,##0\)">
                  <c:v>118</c:v>
                </c:pt>
                <c:pt idx="721" formatCode="#,##0_);[Red]\(#,##0\)">
                  <c:v>248</c:v>
                </c:pt>
                <c:pt idx="722" formatCode="#,##0_);[Red]\(#,##0\)">
                  <c:v>145</c:v>
                </c:pt>
                <c:pt idx="723" formatCode="#,##0_);[Red]\(#,##0\)">
                  <c:v>248</c:v>
                </c:pt>
                <c:pt idx="724" formatCode="#,##0_);[Red]\(#,##0\)">
                  <c:v>263</c:v>
                </c:pt>
                <c:pt idx="725" formatCode="#,##0_);[Red]\(#,##0\)">
                  <c:v>285</c:v>
                </c:pt>
                <c:pt idx="726" formatCode="#,##0_);[Red]\(#,##0\)">
                  <c:v>153</c:v>
                </c:pt>
                <c:pt idx="727" formatCode="#,##0_);[Red]\(#,##0\)">
                  <c:v>201</c:v>
                </c:pt>
                <c:pt idx="728" formatCode="#,##0_);[Red]\(#,##0\)">
                  <c:v>173</c:v>
                </c:pt>
                <c:pt idx="729" formatCode="#,##0_);[Red]\(#,##0\)">
                  <c:v>74</c:v>
                </c:pt>
                <c:pt idx="730" formatCode="#,##0_);[Red]\(#,##0\)">
                  <c:v>217</c:v>
                </c:pt>
                <c:pt idx="731" formatCode="#,##0_);[Red]\(#,##0\)">
                  <c:v>203</c:v>
                </c:pt>
                <c:pt idx="732" formatCode="#,##0_);[Red]\(#,##0\)">
                  <c:v>168</c:v>
                </c:pt>
                <c:pt idx="733" formatCode="#,##0_);[Red]\(#,##0\)">
                  <c:v>184</c:v>
                </c:pt>
                <c:pt idx="734" formatCode="#,##0_);[Red]\(#,##0\)">
                  <c:v>200</c:v>
                </c:pt>
                <c:pt idx="735" formatCode="#,##0_);[Red]\(#,##0\)">
                  <c:v>194</c:v>
                </c:pt>
                <c:pt idx="736" formatCode="#,##0_);[Red]\(#,##0\)">
                  <c:v>95</c:v>
                </c:pt>
                <c:pt idx="737" formatCode="#,##0_);[Red]\(#,##0\)">
                  <c:v>271</c:v>
                </c:pt>
                <c:pt idx="738" formatCode="#,##0_);[Red]\(#,##0\)">
                  <c:v>194</c:v>
                </c:pt>
                <c:pt idx="739" formatCode="#,##0_);[Red]\(#,##0\)">
                  <c:v>185</c:v>
                </c:pt>
                <c:pt idx="740" formatCode="#,##0_);[Red]\(#,##0\)">
                  <c:v>160</c:v>
                </c:pt>
                <c:pt idx="741" formatCode="#,##0_);[Red]\(#,##0\)">
                  <c:v>174</c:v>
                </c:pt>
                <c:pt idx="742" formatCode="#,##0_);[Red]\(#,##0\)">
                  <c:v>122</c:v>
                </c:pt>
                <c:pt idx="743" formatCode="#,##0_);[Red]\(#,##0\)">
                  <c:v>60</c:v>
                </c:pt>
                <c:pt idx="744" formatCode="#,##0_);[Red]\(#,##0\)">
                  <c:v>199</c:v>
                </c:pt>
                <c:pt idx="745" formatCode="#,##0_);[Red]\(#,##0\)">
                  <c:v>187</c:v>
                </c:pt>
                <c:pt idx="746" formatCode="#,##0_);[Red]\(#,##0\)">
                  <c:v>181</c:v>
                </c:pt>
                <c:pt idx="747" formatCode="#,##0_);[Red]\(#,##0\)">
                  <c:v>174</c:v>
                </c:pt>
                <c:pt idx="748" formatCode="#,##0_);[Red]\(#,##0\)">
                  <c:v>207</c:v>
                </c:pt>
                <c:pt idx="749" formatCode="#,##0_);[Red]\(#,##0\)">
                  <c:v>195</c:v>
                </c:pt>
                <c:pt idx="750" formatCode="#,##0_);[Red]\(#,##0\)">
                  <c:v>77</c:v>
                </c:pt>
                <c:pt idx="751" formatCode="#,##0_);[Red]\(#,##0\)">
                  <c:v>250</c:v>
                </c:pt>
                <c:pt idx="752" formatCode="#,##0_);[Red]\(#,##0\)">
                  <c:v>181</c:v>
                </c:pt>
                <c:pt idx="753" formatCode="#,##0_);[Red]\(#,##0\)">
                  <c:v>182</c:v>
                </c:pt>
                <c:pt idx="754" formatCode="#,##0_);[Red]\(#,##0\)">
                  <c:v>199</c:v>
                </c:pt>
                <c:pt idx="755" formatCode="#,##0_);[Red]\(#,##0\)">
                  <c:v>124</c:v>
                </c:pt>
                <c:pt idx="756" formatCode="#,##0_);[Red]\(#,##0\)">
                  <c:v>124</c:v>
                </c:pt>
                <c:pt idx="757" formatCode="#,##0_);[Red]\(#,##0\)">
                  <c:v>66</c:v>
                </c:pt>
                <c:pt idx="758" formatCode="#,##0_);[Red]\(#,##0\)">
                  <c:v>110</c:v>
                </c:pt>
                <c:pt idx="759" formatCode="#,##0_);[Red]\(#,##0\)">
                  <c:v>246</c:v>
                </c:pt>
                <c:pt idx="760" formatCode="#,##0_);[Red]\(#,##0\)">
                  <c:v>199</c:v>
                </c:pt>
                <c:pt idx="761" formatCode="#,##0_);[Red]\(#,##0\)">
                  <c:v>138</c:v>
                </c:pt>
                <c:pt idx="762" formatCode="#,##0_);[Red]\(#,##0\)">
                  <c:v>168</c:v>
                </c:pt>
                <c:pt idx="763" formatCode="#,##0_);[Red]\(#,##0\)">
                  <c:v>160</c:v>
                </c:pt>
                <c:pt idx="764" formatCode="#,##0_);[Red]\(#,##0\)">
                  <c:v>104</c:v>
                </c:pt>
                <c:pt idx="765" formatCode="#,##0_);[Red]\(#,##0\)">
                  <c:v>217</c:v>
                </c:pt>
                <c:pt idx="766" formatCode="#,##0_);[Red]\(#,##0\)">
                  <c:v>192</c:v>
                </c:pt>
                <c:pt idx="767" formatCode="#,##0_);[Red]\(#,##0\)">
                  <c:v>197</c:v>
                </c:pt>
                <c:pt idx="768" formatCode="#,##0_);[Red]\(#,##0\)">
                  <c:v>181</c:v>
                </c:pt>
                <c:pt idx="769" formatCode="#,##0_);[Red]\(#,##0\)">
                  <c:v>136</c:v>
                </c:pt>
                <c:pt idx="770" formatCode="#,##0_);[Red]\(#,##0\)">
                  <c:v>146</c:v>
                </c:pt>
                <c:pt idx="771" formatCode="#,##0_);[Red]\(#,##0\)">
                  <c:v>113</c:v>
                </c:pt>
                <c:pt idx="772" formatCode="#,##0_);[Red]\(#,##0\)">
                  <c:v>283</c:v>
                </c:pt>
                <c:pt idx="773" formatCode="#,##0_);[Red]\(#,##0\)">
                  <c:v>232</c:v>
                </c:pt>
                <c:pt idx="774" formatCode="#,##0_);[Red]\(#,##0\)">
                  <c:v>248</c:v>
                </c:pt>
                <c:pt idx="775" formatCode="#,##0_);[Red]\(#,##0\)">
                  <c:v>254</c:v>
                </c:pt>
                <c:pt idx="776" formatCode="#,##0_);[Red]\(#,##0\)">
                  <c:v>257</c:v>
                </c:pt>
                <c:pt idx="777" formatCode="#,##0_);[Red]\(#,##0\)">
                  <c:v>197</c:v>
                </c:pt>
                <c:pt idx="778" formatCode="#,##0_);[Red]\(#,##0\)">
                  <c:v>115</c:v>
                </c:pt>
                <c:pt idx="779" formatCode="#,##0_);[Red]\(#,##0\)">
                  <c:v>294</c:v>
                </c:pt>
                <c:pt idx="780" formatCode="#,##0_);[Red]\(#,##0\)">
                  <c:v>217</c:v>
                </c:pt>
                <c:pt idx="781" formatCode="#,##0_);[Red]\(#,##0\)">
                  <c:v>227</c:v>
                </c:pt>
                <c:pt idx="782" formatCode="#,##0_);[Red]\(#,##0\)">
                  <c:v>193</c:v>
                </c:pt>
                <c:pt idx="783" formatCode="#,##0_);[Red]\(#,##0\)">
                  <c:v>191</c:v>
                </c:pt>
                <c:pt idx="784" formatCode="#,##0_);[Red]\(#,##0\)">
                  <c:v>171</c:v>
                </c:pt>
                <c:pt idx="785" formatCode="#,##0_);[Red]\(#,##0\)">
                  <c:v>134</c:v>
                </c:pt>
                <c:pt idx="786" formatCode="#,##0_);[Red]\(#,##0\)">
                  <c:v>246</c:v>
                </c:pt>
                <c:pt idx="787" formatCode="#,##0_);[Red]\(#,##0\)">
                  <c:v>304</c:v>
                </c:pt>
                <c:pt idx="788" formatCode="#,##0_);[Red]\(#,##0\)">
                  <c:v>238</c:v>
                </c:pt>
                <c:pt idx="789" formatCode="#,##0_);[Red]\(#,##0\)">
                  <c:v>213</c:v>
                </c:pt>
                <c:pt idx="790" formatCode="#,##0_);[Red]\(#,##0\)">
                  <c:v>297</c:v>
                </c:pt>
                <c:pt idx="791" formatCode="#,##0_);[Red]\(#,##0\)">
                  <c:v>279</c:v>
                </c:pt>
                <c:pt idx="792" formatCode="#,##0_);[Red]\(#,##0\)">
                  <c:v>124</c:v>
                </c:pt>
                <c:pt idx="793" formatCode="#,##0_);[Red]\(#,##0\)">
                  <c:v>346</c:v>
                </c:pt>
                <c:pt idx="794" formatCode="#,##0_);[Red]\(#,##0\)">
                  <c:v>249</c:v>
                </c:pt>
                <c:pt idx="795" formatCode="#,##0_);[Red]\(#,##0\)">
                  <c:v>232</c:v>
                </c:pt>
                <c:pt idx="796" formatCode="#,##0_);[Red]\(#,##0\)">
                  <c:v>199</c:v>
                </c:pt>
                <c:pt idx="797" formatCode="#,##0_);[Red]\(#,##0\)">
                  <c:v>121</c:v>
                </c:pt>
                <c:pt idx="798" formatCode="#,##0_);[Red]\(#,##0\)">
                  <c:v>112</c:v>
                </c:pt>
                <c:pt idx="799" formatCode="#,##0_);[Red]\(#,##0\)">
                  <c:v>117</c:v>
                </c:pt>
                <c:pt idx="800" formatCode="#,##0_);[Red]\(#,##0\)">
                  <c:v>195</c:v>
                </c:pt>
                <c:pt idx="801" formatCode="#,##0_);[Red]\(#,##0\)">
                  <c:v>99</c:v>
                </c:pt>
                <c:pt idx="802" formatCode="#,##0_);[Red]\(#,##0\)">
                  <c:v>65</c:v>
                </c:pt>
                <c:pt idx="803" formatCode="#,##0_);[Red]\(#,##0\)">
                  <c:v>150</c:v>
                </c:pt>
                <c:pt idx="804" formatCode="#,##0_);[Red]\(#,##0\)">
                  <c:v>207</c:v>
                </c:pt>
                <c:pt idx="805" formatCode="#,##0_);[Red]\(#,##0\)">
                  <c:v>247</c:v>
                </c:pt>
                <c:pt idx="806" formatCode="#,##0_);[Red]\(#,##0\)">
                  <c:v>114</c:v>
                </c:pt>
                <c:pt idx="807" formatCode="#,##0_);[Red]\(#,##0\)">
                  <c:v>259</c:v>
                </c:pt>
                <c:pt idx="808" formatCode="#,##0_);[Red]\(#,##0\)">
                  <c:v>135</c:v>
                </c:pt>
                <c:pt idx="809" formatCode="#,##0_);[Red]\(#,##0\)">
                  <c:v>160</c:v>
                </c:pt>
                <c:pt idx="810" formatCode="#,##0_);[Red]\(#,##0\)">
                  <c:v>126</c:v>
                </c:pt>
                <c:pt idx="811" formatCode="#,##0_);[Red]\(#,##0\)">
                  <c:v>149</c:v>
                </c:pt>
                <c:pt idx="812" formatCode="#,##0_);[Red]\(#,##0\)">
                  <c:v>121</c:v>
                </c:pt>
                <c:pt idx="813" formatCode="#,##0_);[Red]\(#,##0\)">
                  <c:v>97</c:v>
                </c:pt>
                <c:pt idx="814" formatCode="#,##0_);[Red]\(#,##0\)">
                  <c:v>132</c:v>
                </c:pt>
                <c:pt idx="815" formatCode="#,##0_);[Red]\(#,##0\)">
                  <c:v>163</c:v>
                </c:pt>
                <c:pt idx="816" formatCode="#,##0_);[Red]\(#,##0\)">
                  <c:v>133</c:v>
                </c:pt>
                <c:pt idx="817" formatCode="#,##0_);[Red]\(#,##0\)">
                  <c:v>100</c:v>
                </c:pt>
                <c:pt idx="818" formatCode="#,##0_);[Red]\(#,##0\)">
                  <c:v>151</c:v>
                </c:pt>
                <c:pt idx="819" formatCode="#,##0_);[Red]\(#,##0\)">
                  <c:v>127</c:v>
                </c:pt>
                <c:pt idx="820" formatCode="#,##0_);[Red]\(#,##0\)">
                  <c:v>73</c:v>
                </c:pt>
                <c:pt idx="821" formatCode="#,##0_);[Red]\(#,##0\)">
                  <c:v>99</c:v>
                </c:pt>
                <c:pt idx="822" formatCode="#,##0_);[Red]\(#,##0\)">
                  <c:v>104</c:v>
                </c:pt>
                <c:pt idx="823" formatCode="#,##0_);[Red]\(#,##0\)">
                  <c:v>72</c:v>
                </c:pt>
                <c:pt idx="824" formatCode="#,##0_);[Red]\(#,##0\)">
                  <c:v>68</c:v>
                </c:pt>
                <c:pt idx="825" formatCode="#,##0_);[Red]\(#,##0\)">
                  <c:v>69</c:v>
                </c:pt>
                <c:pt idx="826" formatCode="#,##0_);[Red]\(#,##0\)">
                  <c:v>69</c:v>
                </c:pt>
                <c:pt idx="827" formatCode="#,##0_);[Red]\(#,##0\)">
                  <c:v>26</c:v>
                </c:pt>
                <c:pt idx="828" formatCode="#,##0_);[Red]\(#,##0\)">
                  <c:v>54</c:v>
                </c:pt>
                <c:pt idx="829" formatCode="#,##0_);[Red]\(#,##0\)">
                  <c:v>52</c:v>
                </c:pt>
                <c:pt idx="830" formatCode="#,##0_);[Red]\(#,##0\)">
                  <c:v>45</c:v>
                </c:pt>
                <c:pt idx="831" formatCode="#,##0_);[Red]\(#,##0\)">
                  <c:v>38</c:v>
                </c:pt>
                <c:pt idx="832" formatCode="#,##0_);[Red]\(#,##0\)">
                  <c:v>38</c:v>
                </c:pt>
                <c:pt idx="833" formatCode="#,##0_);[Red]\(#,##0\)">
                  <c:v>35</c:v>
                </c:pt>
                <c:pt idx="834" formatCode="#,##0_);[Red]\(#,##0\)">
                  <c:v>34</c:v>
                </c:pt>
                <c:pt idx="835" formatCode="#,##0_);[Red]\(#,##0\)">
                  <c:v>43</c:v>
                </c:pt>
                <c:pt idx="836" formatCode="#,##0_);[Red]\(#,##0\)">
                  <c:v>27</c:v>
                </c:pt>
                <c:pt idx="837" formatCode="#,##0_);[Red]\(#,##0\)">
                  <c:v>13</c:v>
                </c:pt>
                <c:pt idx="838" formatCode="#,##0_);[Red]\(#,##0\)">
                  <c:v>29</c:v>
                </c:pt>
                <c:pt idx="839" formatCode="#,##0_);[Red]\(#,##0\)">
                  <c:v>37</c:v>
                </c:pt>
                <c:pt idx="840" formatCode="#,##0_);[Red]\(#,##0\)">
                  <c:v>21</c:v>
                </c:pt>
                <c:pt idx="841" formatCode="#,##0_);[Red]\(#,##0\)">
                  <c:v>19</c:v>
                </c:pt>
                <c:pt idx="842" formatCode="#,##0_);[Red]\(#,##0\)">
                  <c:v>21</c:v>
                </c:pt>
                <c:pt idx="843" formatCode="#,##0_);[Red]\(#,##0\)">
                  <c:v>40</c:v>
                </c:pt>
                <c:pt idx="844" formatCode="#,##0_);[Red]\(#,##0\)">
                  <c:v>30</c:v>
                </c:pt>
                <c:pt idx="845" formatCode="#,##0_);[Red]\(#,##0\)">
                  <c:v>27</c:v>
                </c:pt>
                <c:pt idx="846" formatCode="#,##0_);[Red]\(#,##0\)">
                  <c:v>41</c:v>
                </c:pt>
                <c:pt idx="847" formatCode="#,##0_);[Red]\(#,##0\)">
                  <c:v>27</c:v>
                </c:pt>
                <c:pt idx="848" formatCode="#,##0_);[Red]\(#,##0\)">
                  <c:v>22</c:v>
                </c:pt>
                <c:pt idx="849" formatCode="#,##0_);[Red]\(#,##0\)">
                  <c:v>60</c:v>
                </c:pt>
                <c:pt idx="850" formatCode="#,##0_);[Red]\(#,##0\)">
                  <c:v>36</c:v>
                </c:pt>
                <c:pt idx="851" formatCode="#,##0_);[Red]\(#,##0\)">
                  <c:v>32</c:v>
                </c:pt>
                <c:pt idx="852" formatCode="#,##0_);[Red]\(#,##0\)">
                  <c:v>32</c:v>
                </c:pt>
                <c:pt idx="853" formatCode="#,##0_);[Red]\(#,##0\)">
                  <c:v>25</c:v>
                </c:pt>
                <c:pt idx="854" formatCode="#,##0_);[Red]\(#,##0\)">
                  <c:v>29</c:v>
                </c:pt>
                <c:pt idx="855" formatCode="#,##0_);[Red]\(#,##0\)">
                  <c:v>16</c:v>
                </c:pt>
                <c:pt idx="856" formatCode="#,##0_);[Red]\(#,##0\)">
                  <c:v>30</c:v>
                </c:pt>
                <c:pt idx="857" formatCode="#,##0_);[Red]\(#,##0\)">
                  <c:v>40</c:v>
                </c:pt>
                <c:pt idx="858" formatCode="#,##0_);[Red]\(#,##0\)">
                  <c:v>47</c:v>
                </c:pt>
                <c:pt idx="859" formatCode="#,##0_);[Red]\(#,##0\)">
                  <c:v>35</c:v>
                </c:pt>
                <c:pt idx="860" formatCode="#,##0_);[Red]\(#,##0\)">
                  <c:v>44</c:v>
                </c:pt>
                <c:pt idx="861" formatCode="#,##0_);[Red]\(#,##0\)">
                  <c:v>33</c:v>
                </c:pt>
                <c:pt idx="862" formatCode="#,##0_);[Red]\(#,##0\)">
                  <c:v>34</c:v>
                </c:pt>
                <c:pt idx="863" formatCode="#,##0_);[Red]\(#,##0\)">
                  <c:v>64</c:v>
                </c:pt>
                <c:pt idx="864" formatCode="#,##0_);[Red]\(#,##0\)">
                  <c:v>112</c:v>
                </c:pt>
                <c:pt idx="865" formatCode="#,##0_);[Red]\(#,##0\)">
                  <c:v>112</c:v>
                </c:pt>
                <c:pt idx="866" formatCode="#,##0_);[Red]\(#,##0\)">
                  <c:v>99</c:v>
                </c:pt>
                <c:pt idx="867" formatCode="#,##0_);[Red]\(#,##0\)">
                  <c:v>116</c:v>
                </c:pt>
                <c:pt idx="868" formatCode="#,##0_);[Red]\(#,##0\)">
                  <c:v>125</c:v>
                </c:pt>
                <c:pt idx="869" formatCode="#,##0_);[Red]\(#,##0\)">
                  <c:v>72</c:v>
                </c:pt>
                <c:pt idx="870" formatCode="#,##0_);[Red]\(#,##0\)">
                  <c:v>265</c:v>
                </c:pt>
                <c:pt idx="871" formatCode="#,##0_);[Red]\(#,##0\)">
                  <c:v>278</c:v>
                </c:pt>
                <c:pt idx="872" formatCode="#,##0_);[Red]\(#,##0\)">
                  <c:v>246</c:v>
                </c:pt>
                <c:pt idx="873" formatCode="#,##0_);[Red]\(#,##0\)">
                  <c:v>261</c:v>
                </c:pt>
                <c:pt idx="874" formatCode="#,##0_);[Red]\(#,##0\)">
                  <c:v>369</c:v>
                </c:pt>
                <c:pt idx="875" formatCode="#,##0_);[Red]\(#,##0\)">
                  <c:v>316</c:v>
                </c:pt>
                <c:pt idx="876" formatCode="#,##0_);[Red]\(#,##0\)">
                  <c:v>189</c:v>
                </c:pt>
                <c:pt idx="877" formatCode="#,##0_);[Red]\(#,##0\)">
                  <c:v>189</c:v>
                </c:pt>
                <c:pt idx="878" formatCode="#,##0_);[Red]\(#,##0\)">
                  <c:v>587</c:v>
                </c:pt>
                <c:pt idx="879" formatCode="#,##0_);[Red]\(#,##0\)">
                  <c:v>543</c:v>
                </c:pt>
                <c:pt idx="880" formatCode="#,##0_);[Red]\(#,##0\)">
                  <c:v>934</c:v>
                </c:pt>
                <c:pt idx="881" formatCode="#,##0_);[Red]\(#,##0\)">
                  <c:v>773</c:v>
                </c:pt>
                <c:pt idx="882" formatCode="#,##0_);[Red]\(#,##0\)">
                  <c:v>1012</c:v>
                </c:pt>
                <c:pt idx="883" formatCode="#,##0_);[Red]\(#,##0\)">
                  <c:v>424</c:v>
                </c:pt>
                <c:pt idx="884" formatCode="#,##0_);[Red]\(#,##0\)">
                  <c:v>764</c:v>
                </c:pt>
                <c:pt idx="885" formatCode="#,##0_);[Red]\(#,##0\)">
                  <c:v>536</c:v>
                </c:pt>
                <c:pt idx="886" formatCode="#,##0_);[Red]\(#,##0\)">
                  <c:v>739</c:v>
                </c:pt>
                <c:pt idx="887" formatCode="#,##0_);[Red]\(#,##0\)">
                  <c:v>439</c:v>
                </c:pt>
                <c:pt idx="888" formatCode="#,##0_);[Red]\(#,##0\)">
                  <c:v>1735</c:v>
                </c:pt>
                <c:pt idx="889" formatCode="#,##0_);[Red]\(#,##0\)">
                  <c:v>546</c:v>
                </c:pt>
                <c:pt idx="890" formatCode="#,##0_);[Red]\(#,##0\)">
                  <c:v>505</c:v>
                </c:pt>
                <c:pt idx="891" formatCode="#,##0_);[Red]\(#,##0\)">
                  <c:v>1048</c:v>
                </c:pt>
                <c:pt idx="892" formatCode="#,##0_);[Red]\(#,##0\)">
                  <c:v>1011</c:v>
                </c:pt>
                <c:pt idx="893" formatCode="#,##0_);[Red]\(#,##0\)">
                  <c:v>940</c:v>
                </c:pt>
                <c:pt idx="894" formatCode="#,##0_);[Red]\(#,##0\)">
                  <c:v>861</c:v>
                </c:pt>
                <c:pt idx="895" formatCode="#,##0_);[Red]\(#,##0\)">
                  <c:v>765</c:v>
                </c:pt>
                <c:pt idx="896" formatCode="#,##0_);[Red]\(#,##0\)">
                  <c:v>699</c:v>
                </c:pt>
                <c:pt idx="897" formatCode="#,##0_);[Red]\(#,##0\)">
                  <c:v>334</c:v>
                </c:pt>
                <c:pt idx="898" formatCode="#,##0_);[Red]\(#,##0\)">
                  <c:v>728</c:v>
                </c:pt>
                <c:pt idx="899" formatCode="#,##0_);[Red]\(#,##0\)">
                  <c:v>839</c:v>
                </c:pt>
                <c:pt idx="900" formatCode="#,##0_);[Red]\(#,##0\)">
                  <c:v>767</c:v>
                </c:pt>
                <c:pt idx="901" formatCode="#,##0_);[Red]\(#,##0\)">
                  <c:v>408</c:v>
                </c:pt>
                <c:pt idx="902" formatCode="#,##0_);[Red]\(#,##0\)">
                  <c:v>540</c:v>
                </c:pt>
                <c:pt idx="903" formatCode="#,##0_);[Red]\(#,##0\)">
                  <c:v>537</c:v>
                </c:pt>
                <c:pt idx="904" formatCode="#,##0_);[Red]\(#,##0\)">
                  <c:v>338</c:v>
                </c:pt>
                <c:pt idx="905" formatCode="#,##0_);[Red]\(#,##0\)">
                  <c:v>462</c:v>
                </c:pt>
                <c:pt idx="906" formatCode="#,##0_);[Red]\(#,##0\)">
                  <c:v>750</c:v>
                </c:pt>
                <c:pt idx="907" formatCode="#,##0_);[Red]\(#,##0\)">
                  <c:v>1026</c:v>
                </c:pt>
                <c:pt idx="908" formatCode="#,##0_);[Red]\(#,##0\)">
                  <c:v>817</c:v>
                </c:pt>
                <c:pt idx="909" formatCode="#,##0_);[Red]\(#,##0\)">
                  <c:v>1019</c:v>
                </c:pt>
                <c:pt idx="910" formatCode="#,##0_);[Red]\(#,##0\)">
                  <c:v>718</c:v>
                </c:pt>
                <c:pt idx="911" formatCode="#,##0_);[Red]\(#,##0\)">
                  <c:v>643</c:v>
                </c:pt>
                <c:pt idx="912" formatCode="#,##0_);[Red]\(#,##0\)">
                  <c:v>808</c:v>
                </c:pt>
                <c:pt idx="913" formatCode="#,##0_);[Red]\(#,##0\)">
                  <c:v>901</c:v>
                </c:pt>
                <c:pt idx="914" formatCode="#,##0_);[Red]\(#,##0\)">
                  <c:v>636</c:v>
                </c:pt>
                <c:pt idx="915" formatCode="#,##0_);[Red]\(#,##0\)">
                  <c:v>568</c:v>
                </c:pt>
                <c:pt idx="916" formatCode="#,##0_);[Red]\(#,##0\)">
                  <c:v>589</c:v>
                </c:pt>
                <c:pt idx="917" formatCode="#,##0_);[Red]\(#,##0\)">
                  <c:v>457</c:v>
                </c:pt>
                <c:pt idx="918" formatCode="#,##0_);[Red]\(#,##0\)">
                  <c:v>236</c:v>
                </c:pt>
                <c:pt idx="919" formatCode="#,##0_);[Red]\(#,##0\)">
                  <c:v>617</c:v>
                </c:pt>
                <c:pt idx="920" formatCode="#,##0_);[Red]\(#,##0\)">
                  <c:v>550</c:v>
                </c:pt>
                <c:pt idx="921" formatCode="#,##0_);[Red]\(#,##0\)">
                  <c:v>423</c:v>
                </c:pt>
                <c:pt idx="922" formatCode="#,##0_);[Red]\(#,##0\)">
                  <c:v>433</c:v>
                </c:pt>
                <c:pt idx="923" formatCode="#,##0_);[Red]\(#,##0\)">
                  <c:v>515</c:v>
                </c:pt>
                <c:pt idx="924" formatCode="#,##0_);[Red]\(#,##0\)">
                  <c:v>368</c:v>
                </c:pt>
                <c:pt idx="925" formatCode="#,##0_);[Red]\(#,##0\)">
                  <c:v>191</c:v>
                </c:pt>
                <c:pt idx="926" formatCode="#,##0_);[Red]\(#,##0\)">
                  <c:v>559</c:v>
                </c:pt>
                <c:pt idx="927" formatCode="#,##0_);[Red]\(#,##0\)">
                  <c:v>450</c:v>
                </c:pt>
                <c:pt idx="928" formatCode="#,##0_);[Red]\(#,##0\)">
                  <c:v>447</c:v>
                </c:pt>
                <c:pt idx="929" formatCode="#,##0_);[Red]\(#,##0\)">
                  <c:v>344</c:v>
                </c:pt>
                <c:pt idx="930" formatCode="#,##0_);[Red]\(#,##0\)">
                  <c:v>328</c:v>
                </c:pt>
                <c:pt idx="931" formatCode="#,##0_);[Red]\(#,##0\)">
                  <c:v>287</c:v>
                </c:pt>
                <c:pt idx="932" formatCode="#,##0_);[Red]\(#,##0\)">
                  <c:v>160</c:v>
                </c:pt>
                <c:pt idx="933" formatCode="#,##0_);[Red]\(#,##0\)">
                  <c:v>452</c:v>
                </c:pt>
                <c:pt idx="934" formatCode="#,##0_);[Red]\(#,##0\)">
                  <c:v>373</c:v>
                </c:pt>
                <c:pt idx="935" formatCode="#,##0_);[Red]\(#,##0\)">
                  <c:v>294</c:v>
                </c:pt>
                <c:pt idx="936" formatCode="#,##0_);[Red]\(#,##0\)">
                  <c:v>219</c:v>
                </c:pt>
                <c:pt idx="937" formatCode="#,##0_);[Red]\(#,##0\)">
                  <c:v>292</c:v>
                </c:pt>
                <c:pt idx="938" formatCode="#,##0_);[Red]\(#,##0\)">
                  <c:v>241</c:v>
                </c:pt>
                <c:pt idx="939" formatCode="#,##0_);[Red]\(#,##0\)">
                  <c:v>131</c:v>
                </c:pt>
                <c:pt idx="940" formatCode="#,##0_);[Red]\(#,##0\)">
                  <c:v>173</c:v>
                </c:pt>
                <c:pt idx="941" formatCode="#,##0_);[Red]\(#,##0\)">
                  <c:v>387</c:v>
                </c:pt>
                <c:pt idx="942" formatCode="#,##0_);[Red]\(#,##0\)">
                  <c:v>332</c:v>
                </c:pt>
                <c:pt idx="943" formatCode="#,##0_);[Red]\(#,##0\)">
                  <c:v>212</c:v>
                </c:pt>
                <c:pt idx="944" formatCode="#,##0_);[Red]\(#,##0\)">
                  <c:v>112</c:v>
                </c:pt>
                <c:pt idx="945" formatCode="#,##0_);[Red]\(#,##0\)">
                  <c:v>288</c:v>
                </c:pt>
                <c:pt idx="946" formatCode="#,##0_);[Red]\(#,##0\)">
                  <c:v>145</c:v>
                </c:pt>
              </c:numCache>
            </c:numRef>
          </c:val>
          <c:extLst>
            <c:ext xmlns:c16="http://schemas.microsoft.com/office/drawing/2014/chart" uri="{C3380CC4-5D6E-409C-BE32-E72D297353CC}">
              <c16:uniqueId val="{00000001-47C7-427F-9281-A6A3C7002AA7}"/>
            </c:ext>
          </c:extLst>
        </c:ser>
        <c:ser>
          <c:idx val="2"/>
          <c:order val="2"/>
          <c:tx>
            <c:strRef>
              <c:f>'患者発生状況（本部会議用）'!$D$4</c:f>
              <c:strCache>
                <c:ptCount val="1"/>
                <c:pt idx="0">
                  <c:v>合計</c:v>
                </c:pt>
              </c:strCache>
            </c:strRef>
          </c:tx>
          <c:spPr>
            <a:noFill/>
            <a:ln>
              <a:noFill/>
            </a:ln>
            <a:effectLst/>
          </c:spPr>
          <c:invertIfNegative val="0"/>
          <c:dLbls>
            <c:delete val="1"/>
          </c:dLbls>
          <c:cat>
            <c:numRef>
              <c:f>'患者発生状況（本部会議用）'!$A$5:$A$1176</c:f>
              <c:numCache>
                <c:formatCode>m/d;@</c:formatCode>
                <c:ptCount val="1172"/>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pt idx="1171">
                  <c:v>45054</c:v>
                </c:pt>
              </c:numCache>
            </c:numRef>
          </c:cat>
          <c:val>
            <c:numRef>
              <c:f>'患者発生状況（本部会議用）'!$D$5:$D$1176</c:f>
              <c:numCache>
                <c:formatCode>General</c:formatCode>
                <c:ptCount val="1172"/>
                <c:pt idx="0">
                  <c:v>1</c:v>
                </c:pt>
                <c:pt idx="1">
                  <c:v>0</c:v>
                </c:pt>
                <c:pt idx="2">
                  <c:v>0</c:v>
                </c:pt>
                <c:pt idx="3">
                  <c:v>0</c:v>
                </c:pt>
                <c:pt idx="4">
                  <c:v>0</c:v>
                </c:pt>
                <c:pt idx="5">
                  <c:v>0</c:v>
                </c:pt>
                <c:pt idx="6">
                  <c:v>0</c:v>
                </c:pt>
                <c:pt idx="7">
                  <c:v>0</c:v>
                </c:pt>
                <c:pt idx="8">
                  <c:v>0</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pt idx="23">
                  <c:v>0</c:v>
                </c:pt>
                <c:pt idx="24">
                  <c:v>0</c:v>
                </c:pt>
                <c:pt idx="25">
                  <c:v>1</c:v>
                </c:pt>
                <c:pt idx="26">
                  <c:v>0</c:v>
                </c:pt>
                <c:pt idx="27">
                  <c:v>1</c:v>
                </c:pt>
                <c:pt idx="28">
                  <c:v>0</c:v>
                </c:pt>
                <c:pt idx="29">
                  <c:v>0</c:v>
                </c:pt>
                <c:pt idx="30">
                  <c:v>0</c:v>
                </c:pt>
                <c:pt idx="31">
                  <c:v>2</c:v>
                </c:pt>
                <c:pt idx="32">
                  <c:v>4</c:v>
                </c:pt>
                <c:pt idx="33">
                  <c:v>1</c:v>
                </c:pt>
                <c:pt idx="34">
                  <c:v>0</c:v>
                </c:pt>
                <c:pt idx="35">
                  <c:v>0</c:v>
                </c:pt>
                <c:pt idx="36">
                  <c:v>1</c:v>
                </c:pt>
                <c:pt idx="37">
                  <c:v>0</c:v>
                </c:pt>
                <c:pt idx="38">
                  <c:v>2</c:v>
                </c:pt>
                <c:pt idx="39">
                  <c:v>3</c:v>
                </c:pt>
                <c:pt idx="40">
                  <c:v>0</c:v>
                </c:pt>
                <c:pt idx="41">
                  <c:v>0</c:v>
                </c:pt>
                <c:pt idx="42">
                  <c:v>0</c:v>
                </c:pt>
                <c:pt idx="43">
                  <c:v>0</c:v>
                </c:pt>
                <c:pt idx="44">
                  <c:v>2</c:v>
                </c:pt>
                <c:pt idx="45">
                  <c:v>3</c:v>
                </c:pt>
                <c:pt idx="46">
                  <c:v>6</c:v>
                </c:pt>
                <c:pt idx="47">
                  <c:v>3</c:v>
                </c:pt>
                <c:pt idx="48">
                  <c:v>1</c:v>
                </c:pt>
                <c:pt idx="49">
                  <c:v>3</c:v>
                </c:pt>
                <c:pt idx="50">
                  <c:v>0</c:v>
                </c:pt>
                <c:pt idx="51">
                  <c:v>1</c:v>
                </c:pt>
                <c:pt idx="52">
                  <c:v>2</c:v>
                </c:pt>
                <c:pt idx="53">
                  <c:v>2</c:v>
                </c:pt>
                <c:pt idx="54">
                  <c:v>2</c:v>
                </c:pt>
                <c:pt idx="55">
                  <c:v>2</c:v>
                </c:pt>
                <c:pt idx="56">
                  <c:v>0</c:v>
                </c:pt>
                <c:pt idx="57">
                  <c:v>2</c:v>
                </c:pt>
                <c:pt idx="58">
                  <c:v>3</c:v>
                </c:pt>
                <c:pt idx="59">
                  <c:v>2</c:v>
                </c:pt>
                <c:pt idx="60">
                  <c:v>1</c:v>
                </c:pt>
                <c:pt idx="61">
                  <c:v>0</c:v>
                </c:pt>
                <c:pt idx="62">
                  <c:v>0</c:v>
                </c:pt>
                <c:pt idx="63">
                  <c:v>1</c:v>
                </c:pt>
                <c:pt idx="64">
                  <c:v>1</c:v>
                </c:pt>
                <c:pt idx="65">
                  <c:v>0</c:v>
                </c:pt>
                <c:pt idx="66">
                  <c:v>0</c:v>
                </c:pt>
                <c:pt idx="67">
                  <c:v>0</c:v>
                </c:pt>
                <c:pt idx="68">
                  <c:v>0</c:v>
                </c:pt>
                <c:pt idx="69">
                  <c:v>0</c:v>
                </c:pt>
                <c:pt idx="70">
                  <c:v>0</c:v>
                </c:pt>
                <c:pt idx="71">
                  <c:v>0</c:v>
                </c:pt>
                <c:pt idx="72">
                  <c:v>0</c:v>
                </c:pt>
                <c:pt idx="73">
                  <c:v>0</c:v>
                </c:pt>
                <c:pt idx="74">
                  <c:v>0</c:v>
                </c:pt>
                <c:pt idx="75">
                  <c:v>1</c:v>
                </c:pt>
                <c:pt idx="76">
                  <c:v>1</c:v>
                </c:pt>
                <c:pt idx="77">
                  <c:v>0</c:v>
                </c:pt>
                <c:pt idx="78">
                  <c:v>0</c:v>
                </c:pt>
                <c:pt idx="79">
                  <c:v>0</c:v>
                </c:pt>
                <c:pt idx="80">
                  <c:v>1</c:v>
                </c:pt>
                <c:pt idx="81">
                  <c:v>0</c:v>
                </c:pt>
                <c:pt idx="82">
                  <c:v>1</c:v>
                </c:pt>
                <c:pt idx="83">
                  <c:v>2</c:v>
                </c:pt>
                <c:pt idx="84">
                  <c:v>0</c:v>
                </c:pt>
                <c:pt idx="85">
                  <c:v>0</c:v>
                </c:pt>
                <c:pt idx="86">
                  <c:v>1</c:v>
                </c:pt>
                <c:pt idx="87">
                  <c:v>1</c:v>
                </c:pt>
                <c:pt idx="88">
                  <c:v>2</c:v>
                </c:pt>
                <c:pt idx="89">
                  <c:v>0</c:v>
                </c:pt>
                <c:pt idx="90">
                  <c:v>0</c:v>
                </c:pt>
                <c:pt idx="91">
                  <c:v>0</c:v>
                </c:pt>
                <c:pt idx="92">
                  <c:v>0</c:v>
                </c:pt>
                <c:pt idx="93">
                  <c:v>1</c:v>
                </c:pt>
                <c:pt idx="94">
                  <c:v>0</c:v>
                </c:pt>
                <c:pt idx="95">
                  <c:v>0</c:v>
                </c:pt>
                <c:pt idx="96">
                  <c:v>0</c:v>
                </c:pt>
                <c:pt idx="97">
                  <c:v>0</c:v>
                </c:pt>
                <c:pt idx="98">
                  <c:v>0</c:v>
                </c:pt>
                <c:pt idx="99">
                  <c:v>0</c:v>
                </c:pt>
                <c:pt idx="100">
                  <c:v>0</c:v>
                </c:pt>
                <c:pt idx="101">
                  <c:v>1</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3</c:v>
                </c:pt>
                <c:pt idx="127">
                  <c:v>5</c:v>
                </c:pt>
                <c:pt idx="128">
                  <c:v>2</c:v>
                </c:pt>
                <c:pt idx="129">
                  <c:v>3</c:v>
                </c:pt>
                <c:pt idx="130">
                  <c:v>3</c:v>
                </c:pt>
                <c:pt idx="131">
                  <c:v>2</c:v>
                </c:pt>
                <c:pt idx="132">
                  <c:v>2</c:v>
                </c:pt>
                <c:pt idx="133">
                  <c:v>0</c:v>
                </c:pt>
                <c:pt idx="134">
                  <c:v>1</c:v>
                </c:pt>
                <c:pt idx="135">
                  <c:v>0</c:v>
                </c:pt>
                <c:pt idx="136">
                  <c:v>1</c:v>
                </c:pt>
                <c:pt idx="137">
                  <c:v>2</c:v>
                </c:pt>
                <c:pt idx="138">
                  <c:v>0</c:v>
                </c:pt>
                <c:pt idx="139">
                  <c:v>3</c:v>
                </c:pt>
                <c:pt idx="140">
                  <c:v>0</c:v>
                </c:pt>
                <c:pt idx="141">
                  <c:v>2</c:v>
                </c:pt>
                <c:pt idx="142">
                  <c:v>3</c:v>
                </c:pt>
                <c:pt idx="143">
                  <c:v>6</c:v>
                </c:pt>
                <c:pt idx="144">
                  <c:v>3</c:v>
                </c:pt>
                <c:pt idx="145">
                  <c:v>5</c:v>
                </c:pt>
                <c:pt idx="146">
                  <c:v>6</c:v>
                </c:pt>
                <c:pt idx="147">
                  <c:v>6</c:v>
                </c:pt>
                <c:pt idx="148">
                  <c:v>9</c:v>
                </c:pt>
                <c:pt idx="149">
                  <c:v>3</c:v>
                </c:pt>
                <c:pt idx="150">
                  <c:v>3</c:v>
                </c:pt>
                <c:pt idx="151">
                  <c:v>4</c:v>
                </c:pt>
                <c:pt idx="152">
                  <c:v>5</c:v>
                </c:pt>
                <c:pt idx="153">
                  <c:v>3</c:v>
                </c:pt>
                <c:pt idx="154">
                  <c:v>8</c:v>
                </c:pt>
                <c:pt idx="155">
                  <c:v>7</c:v>
                </c:pt>
                <c:pt idx="156">
                  <c:v>1</c:v>
                </c:pt>
                <c:pt idx="157">
                  <c:v>4</c:v>
                </c:pt>
                <c:pt idx="158">
                  <c:v>17</c:v>
                </c:pt>
                <c:pt idx="159">
                  <c:v>3</c:v>
                </c:pt>
                <c:pt idx="160">
                  <c:v>4</c:v>
                </c:pt>
                <c:pt idx="161">
                  <c:v>0</c:v>
                </c:pt>
                <c:pt idx="162">
                  <c:v>4</c:v>
                </c:pt>
                <c:pt idx="163">
                  <c:v>3</c:v>
                </c:pt>
                <c:pt idx="164">
                  <c:v>12</c:v>
                </c:pt>
                <c:pt idx="165">
                  <c:v>10</c:v>
                </c:pt>
                <c:pt idx="166">
                  <c:v>6</c:v>
                </c:pt>
                <c:pt idx="167">
                  <c:v>8</c:v>
                </c:pt>
                <c:pt idx="168">
                  <c:v>6</c:v>
                </c:pt>
                <c:pt idx="169">
                  <c:v>2</c:v>
                </c:pt>
                <c:pt idx="170">
                  <c:v>3</c:v>
                </c:pt>
                <c:pt idx="171">
                  <c:v>3</c:v>
                </c:pt>
                <c:pt idx="172">
                  <c:v>9</c:v>
                </c:pt>
                <c:pt idx="173">
                  <c:v>4</c:v>
                </c:pt>
                <c:pt idx="174">
                  <c:v>4</c:v>
                </c:pt>
                <c:pt idx="175">
                  <c:v>2</c:v>
                </c:pt>
                <c:pt idx="176">
                  <c:v>6</c:v>
                </c:pt>
                <c:pt idx="177">
                  <c:v>1</c:v>
                </c:pt>
                <c:pt idx="178">
                  <c:v>4</c:v>
                </c:pt>
                <c:pt idx="179">
                  <c:v>2</c:v>
                </c:pt>
                <c:pt idx="180">
                  <c:v>2</c:v>
                </c:pt>
                <c:pt idx="181">
                  <c:v>2</c:v>
                </c:pt>
                <c:pt idx="182">
                  <c:v>0</c:v>
                </c:pt>
                <c:pt idx="183">
                  <c:v>1</c:v>
                </c:pt>
                <c:pt idx="184">
                  <c:v>0</c:v>
                </c:pt>
                <c:pt idx="185">
                  <c:v>3</c:v>
                </c:pt>
                <c:pt idx="186">
                  <c:v>3</c:v>
                </c:pt>
                <c:pt idx="187">
                  <c:v>2</c:v>
                </c:pt>
                <c:pt idx="188">
                  <c:v>5</c:v>
                </c:pt>
                <c:pt idx="189">
                  <c:v>1</c:v>
                </c:pt>
                <c:pt idx="190">
                  <c:v>0</c:v>
                </c:pt>
                <c:pt idx="191">
                  <c:v>0</c:v>
                </c:pt>
                <c:pt idx="192">
                  <c:v>3</c:v>
                </c:pt>
                <c:pt idx="193">
                  <c:v>1</c:v>
                </c:pt>
                <c:pt idx="194">
                  <c:v>1</c:v>
                </c:pt>
                <c:pt idx="195">
                  <c:v>1</c:v>
                </c:pt>
                <c:pt idx="196">
                  <c:v>0</c:v>
                </c:pt>
                <c:pt idx="197">
                  <c:v>1</c:v>
                </c:pt>
                <c:pt idx="198">
                  <c:v>4</c:v>
                </c:pt>
                <c:pt idx="199">
                  <c:v>2</c:v>
                </c:pt>
                <c:pt idx="200">
                  <c:v>3</c:v>
                </c:pt>
                <c:pt idx="201">
                  <c:v>4</c:v>
                </c:pt>
                <c:pt idx="202">
                  <c:v>5</c:v>
                </c:pt>
                <c:pt idx="203">
                  <c:v>10</c:v>
                </c:pt>
                <c:pt idx="204">
                  <c:v>0</c:v>
                </c:pt>
                <c:pt idx="205">
                  <c:v>21</c:v>
                </c:pt>
                <c:pt idx="206">
                  <c:v>9</c:v>
                </c:pt>
                <c:pt idx="207">
                  <c:v>1</c:v>
                </c:pt>
                <c:pt idx="208">
                  <c:v>6</c:v>
                </c:pt>
                <c:pt idx="209">
                  <c:v>1</c:v>
                </c:pt>
                <c:pt idx="210">
                  <c:v>9</c:v>
                </c:pt>
                <c:pt idx="211">
                  <c:v>2</c:v>
                </c:pt>
                <c:pt idx="212">
                  <c:v>13</c:v>
                </c:pt>
                <c:pt idx="213">
                  <c:v>1</c:v>
                </c:pt>
                <c:pt idx="214">
                  <c:v>7</c:v>
                </c:pt>
                <c:pt idx="215">
                  <c:v>5</c:v>
                </c:pt>
                <c:pt idx="216">
                  <c:v>12</c:v>
                </c:pt>
                <c:pt idx="217">
                  <c:v>1</c:v>
                </c:pt>
                <c:pt idx="218">
                  <c:v>0</c:v>
                </c:pt>
                <c:pt idx="219">
                  <c:v>0</c:v>
                </c:pt>
                <c:pt idx="220">
                  <c:v>2</c:v>
                </c:pt>
                <c:pt idx="221">
                  <c:v>2</c:v>
                </c:pt>
                <c:pt idx="222">
                  <c:v>2</c:v>
                </c:pt>
                <c:pt idx="223">
                  <c:v>1</c:v>
                </c:pt>
                <c:pt idx="224">
                  <c:v>1</c:v>
                </c:pt>
                <c:pt idx="225">
                  <c:v>2</c:v>
                </c:pt>
                <c:pt idx="226">
                  <c:v>2</c:v>
                </c:pt>
                <c:pt idx="227">
                  <c:v>3</c:v>
                </c:pt>
                <c:pt idx="228">
                  <c:v>1</c:v>
                </c:pt>
                <c:pt idx="229">
                  <c:v>0</c:v>
                </c:pt>
                <c:pt idx="230">
                  <c:v>2</c:v>
                </c:pt>
                <c:pt idx="231">
                  <c:v>0</c:v>
                </c:pt>
                <c:pt idx="232">
                  <c:v>0</c:v>
                </c:pt>
                <c:pt idx="233">
                  <c:v>0</c:v>
                </c:pt>
                <c:pt idx="234">
                  <c:v>2</c:v>
                </c:pt>
                <c:pt idx="235">
                  <c:v>6</c:v>
                </c:pt>
                <c:pt idx="236">
                  <c:v>1</c:v>
                </c:pt>
                <c:pt idx="237">
                  <c:v>6</c:v>
                </c:pt>
                <c:pt idx="238">
                  <c:v>6</c:v>
                </c:pt>
                <c:pt idx="239">
                  <c:v>1</c:v>
                </c:pt>
                <c:pt idx="240">
                  <c:v>1</c:v>
                </c:pt>
                <c:pt idx="241">
                  <c:v>5</c:v>
                </c:pt>
                <c:pt idx="242">
                  <c:v>1</c:v>
                </c:pt>
                <c:pt idx="243">
                  <c:v>0</c:v>
                </c:pt>
                <c:pt idx="244">
                  <c:v>3</c:v>
                </c:pt>
                <c:pt idx="245">
                  <c:v>0</c:v>
                </c:pt>
                <c:pt idx="246">
                  <c:v>1</c:v>
                </c:pt>
                <c:pt idx="247">
                  <c:v>0</c:v>
                </c:pt>
                <c:pt idx="248">
                  <c:v>4</c:v>
                </c:pt>
                <c:pt idx="249">
                  <c:v>3</c:v>
                </c:pt>
                <c:pt idx="250">
                  <c:v>0</c:v>
                </c:pt>
                <c:pt idx="251">
                  <c:v>5</c:v>
                </c:pt>
                <c:pt idx="252">
                  <c:v>0</c:v>
                </c:pt>
                <c:pt idx="253">
                  <c:v>0</c:v>
                </c:pt>
                <c:pt idx="254">
                  <c:v>2</c:v>
                </c:pt>
                <c:pt idx="255">
                  <c:v>1</c:v>
                </c:pt>
                <c:pt idx="256">
                  <c:v>2</c:v>
                </c:pt>
                <c:pt idx="257">
                  <c:v>1</c:v>
                </c:pt>
                <c:pt idx="258">
                  <c:v>2</c:v>
                </c:pt>
                <c:pt idx="259">
                  <c:v>1</c:v>
                </c:pt>
                <c:pt idx="260">
                  <c:v>0</c:v>
                </c:pt>
                <c:pt idx="261">
                  <c:v>3</c:v>
                </c:pt>
                <c:pt idx="262">
                  <c:v>2</c:v>
                </c:pt>
                <c:pt idx="263">
                  <c:v>3</c:v>
                </c:pt>
                <c:pt idx="264">
                  <c:v>1</c:v>
                </c:pt>
                <c:pt idx="265">
                  <c:v>4</c:v>
                </c:pt>
                <c:pt idx="266">
                  <c:v>3</c:v>
                </c:pt>
                <c:pt idx="267">
                  <c:v>2</c:v>
                </c:pt>
                <c:pt idx="268">
                  <c:v>4</c:v>
                </c:pt>
                <c:pt idx="269">
                  <c:v>5</c:v>
                </c:pt>
                <c:pt idx="270">
                  <c:v>5</c:v>
                </c:pt>
                <c:pt idx="271">
                  <c:v>14</c:v>
                </c:pt>
                <c:pt idx="272">
                  <c:v>8</c:v>
                </c:pt>
                <c:pt idx="273">
                  <c:v>11</c:v>
                </c:pt>
                <c:pt idx="274">
                  <c:v>9</c:v>
                </c:pt>
                <c:pt idx="275">
                  <c:v>3</c:v>
                </c:pt>
                <c:pt idx="276">
                  <c:v>11</c:v>
                </c:pt>
                <c:pt idx="277">
                  <c:v>12</c:v>
                </c:pt>
                <c:pt idx="278">
                  <c:v>4</c:v>
                </c:pt>
                <c:pt idx="279">
                  <c:v>11</c:v>
                </c:pt>
                <c:pt idx="280">
                  <c:v>10</c:v>
                </c:pt>
                <c:pt idx="281">
                  <c:v>11</c:v>
                </c:pt>
                <c:pt idx="282">
                  <c:v>17</c:v>
                </c:pt>
                <c:pt idx="283">
                  <c:v>17</c:v>
                </c:pt>
                <c:pt idx="284">
                  <c:v>23</c:v>
                </c:pt>
                <c:pt idx="285">
                  <c:v>17</c:v>
                </c:pt>
                <c:pt idx="286">
                  <c:v>18</c:v>
                </c:pt>
                <c:pt idx="287">
                  <c:v>12</c:v>
                </c:pt>
                <c:pt idx="288">
                  <c:v>11</c:v>
                </c:pt>
                <c:pt idx="289">
                  <c:v>16</c:v>
                </c:pt>
                <c:pt idx="290">
                  <c:v>18</c:v>
                </c:pt>
                <c:pt idx="291">
                  <c:v>23</c:v>
                </c:pt>
                <c:pt idx="292">
                  <c:v>21</c:v>
                </c:pt>
                <c:pt idx="293">
                  <c:v>16</c:v>
                </c:pt>
                <c:pt idx="294">
                  <c:v>19</c:v>
                </c:pt>
                <c:pt idx="295">
                  <c:v>10</c:v>
                </c:pt>
                <c:pt idx="296">
                  <c:v>18</c:v>
                </c:pt>
                <c:pt idx="297">
                  <c:v>36</c:v>
                </c:pt>
                <c:pt idx="298">
                  <c:v>19</c:v>
                </c:pt>
                <c:pt idx="299">
                  <c:v>30</c:v>
                </c:pt>
                <c:pt idx="300">
                  <c:v>21</c:v>
                </c:pt>
                <c:pt idx="301">
                  <c:v>16</c:v>
                </c:pt>
                <c:pt idx="302">
                  <c:v>15</c:v>
                </c:pt>
                <c:pt idx="303">
                  <c:v>23</c:v>
                </c:pt>
                <c:pt idx="304">
                  <c:v>35</c:v>
                </c:pt>
                <c:pt idx="305">
                  <c:v>26</c:v>
                </c:pt>
                <c:pt idx="306">
                  <c:v>31</c:v>
                </c:pt>
                <c:pt idx="307">
                  <c:v>42</c:v>
                </c:pt>
                <c:pt idx="308">
                  <c:v>34</c:v>
                </c:pt>
                <c:pt idx="309">
                  <c:v>19</c:v>
                </c:pt>
                <c:pt idx="310">
                  <c:v>53</c:v>
                </c:pt>
                <c:pt idx="311">
                  <c:v>80</c:v>
                </c:pt>
                <c:pt idx="312">
                  <c:v>65</c:v>
                </c:pt>
                <c:pt idx="313">
                  <c:v>68</c:v>
                </c:pt>
                <c:pt idx="314">
                  <c:v>40</c:v>
                </c:pt>
                <c:pt idx="315">
                  <c:v>78</c:v>
                </c:pt>
                <c:pt idx="316">
                  <c:v>61</c:v>
                </c:pt>
                <c:pt idx="317">
                  <c:v>97</c:v>
                </c:pt>
                <c:pt idx="318">
                  <c:v>144</c:v>
                </c:pt>
                <c:pt idx="319">
                  <c:v>114</c:v>
                </c:pt>
                <c:pt idx="320">
                  <c:v>170</c:v>
                </c:pt>
                <c:pt idx="321">
                  <c:v>151</c:v>
                </c:pt>
                <c:pt idx="322">
                  <c:v>143</c:v>
                </c:pt>
                <c:pt idx="323">
                  <c:v>94</c:v>
                </c:pt>
                <c:pt idx="324">
                  <c:v>95</c:v>
                </c:pt>
                <c:pt idx="325">
                  <c:v>117</c:v>
                </c:pt>
                <c:pt idx="326">
                  <c:v>83</c:v>
                </c:pt>
                <c:pt idx="327">
                  <c:v>82</c:v>
                </c:pt>
                <c:pt idx="328">
                  <c:v>100</c:v>
                </c:pt>
                <c:pt idx="329">
                  <c:v>64</c:v>
                </c:pt>
                <c:pt idx="330">
                  <c:v>76</c:v>
                </c:pt>
                <c:pt idx="331">
                  <c:v>73</c:v>
                </c:pt>
                <c:pt idx="332">
                  <c:v>74</c:v>
                </c:pt>
                <c:pt idx="333">
                  <c:v>43</c:v>
                </c:pt>
                <c:pt idx="334">
                  <c:v>56</c:v>
                </c:pt>
                <c:pt idx="335">
                  <c:v>48</c:v>
                </c:pt>
                <c:pt idx="336">
                  <c:v>35</c:v>
                </c:pt>
                <c:pt idx="337">
                  <c:v>19</c:v>
                </c:pt>
                <c:pt idx="338">
                  <c:v>29</c:v>
                </c:pt>
                <c:pt idx="339">
                  <c:v>46</c:v>
                </c:pt>
                <c:pt idx="340">
                  <c:v>35</c:v>
                </c:pt>
                <c:pt idx="341">
                  <c:v>31</c:v>
                </c:pt>
                <c:pt idx="342">
                  <c:v>42</c:v>
                </c:pt>
                <c:pt idx="343">
                  <c:v>19</c:v>
                </c:pt>
                <c:pt idx="344">
                  <c:v>10</c:v>
                </c:pt>
                <c:pt idx="345">
                  <c:v>5</c:v>
                </c:pt>
                <c:pt idx="346">
                  <c:v>21</c:v>
                </c:pt>
                <c:pt idx="347">
                  <c:v>14</c:v>
                </c:pt>
                <c:pt idx="348">
                  <c:v>29</c:v>
                </c:pt>
                <c:pt idx="349">
                  <c:v>25</c:v>
                </c:pt>
                <c:pt idx="350">
                  <c:v>10</c:v>
                </c:pt>
                <c:pt idx="351">
                  <c:v>6</c:v>
                </c:pt>
                <c:pt idx="352">
                  <c:v>6</c:v>
                </c:pt>
                <c:pt idx="353">
                  <c:v>21</c:v>
                </c:pt>
                <c:pt idx="354">
                  <c:v>11</c:v>
                </c:pt>
                <c:pt idx="355">
                  <c:v>8</c:v>
                </c:pt>
                <c:pt idx="356">
                  <c:v>18</c:v>
                </c:pt>
                <c:pt idx="357">
                  <c:v>11</c:v>
                </c:pt>
                <c:pt idx="358">
                  <c:v>6</c:v>
                </c:pt>
                <c:pt idx="359">
                  <c:v>13</c:v>
                </c:pt>
                <c:pt idx="360">
                  <c:v>8</c:v>
                </c:pt>
                <c:pt idx="361">
                  <c:v>13</c:v>
                </c:pt>
                <c:pt idx="362">
                  <c:v>8</c:v>
                </c:pt>
                <c:pt idx="363">
                  <c:v>15</c:v>
                </c:pt>
                <c:pt idx="364">
                  <c:v>12</c:v>
                </c:pt>
                <c:pt idx="365">
                  <c:v>4</c:v>
                </c:pt>
                <c:pt idx="366">
                  <c:v>3</c:v>
                </c:pt>
                <c:pt idx="367">
                  <c:v>14</c:v>
                </c:pt>
                <c:pt idx="368">
                  <c:v>10</c:v>
                </c:pt>
                <c:pt idx="369">
                  <c:v>12</c:v>
                </c:pt>
                <c:pt idx="370">
                  <c:v>3</c:v>
                </c:pt>
                <c:pt idx="371">
                  <c:v>11</c:v>
                </c:pt>
                <c:pt idx="372">
                  <c:v>5</c:v>
                </c:pt>
                <c:pt idx="373">
                  <c:v>12</c:v>
                </c:pt>
                <c:pt idx="374">
                  <c:v>6</c:v>
                </c:pt>
                <c:pt idx="375">
                  <c:v>11</c:v>
                </c:pt>
                <c:pt idx="376">
                  <c:v>14</c:v>
                </c:pt>
                <c:pt idx="377">
                  <c:v>9</c:v>
                </c:pt>
                <c:pt idx="378">
                  <c:v>15</c:v>
                </c:pt>
                <c:pt idx="379">
                  <c:v>3</c:v>
                </c:pt>
                <c:pt idx="380">
                  <c:v>15</c:v>
                </c:pt>
                <c:pt idx="381">
                  <c:v>23</c:v>
                </c:pt>
                <c:pt idx="382">
                  <c:v>13</c:v>
                </c:pt>
                <c:pt idx="383">
                  <c:v>12</c:v>
                </c:pt>
                <c:pt idx="384">
                  <c:v>19</c:v>
                </c:pt>
                <c:pt idx="385">
                  <c:v>32</c:v>
                </c:pt>
                <c:pt idx="386">
                  <c:v>7</c:v>
                </c:pt>
                <c:pt idx="387">
                  <c:v>10</c:v>
                </c:pt>
                <c:pt idx="388">
                  <c:v>15</c:v>
                </c:pt>
                <c:pt idx="389">
                  <c:v>33</c:v>
                </c:pt>
                <c:pt idx="390">
                  <c:v>22</c:v>
                </c:pt>
                <c:pt idx="391">
                  <c:v>34</c:v>
                </c:pt>
                <c:pt idx="392">
                  <c:v>21</c:v>
                </c:pt>
                <c:pt idx="393">
                  <c:v>7</c:v>
                </c:pt>
                <c:pt idx="394">
                  <c:v>14</c:v>
                </c:pt>
                <c:pt idx="395">
                  <c:v>18</c:v>
                </c:pt>
                <c:pt idx="396">
                  <c:v>9</c:v>
                </c:pt>
                <c:pt idx="397">
                  <c:v>21</c:v>
                </c:pt>
                <c:pt idx="398">
                  <c:v>29</c:v>
                </c:pt>
                <c:pt idx="399">
                  <c:v>12</c:v>
                </c:pt>
                <c:pt idx="400">
                  <c:v>18</c:v>
                </c:pt>
                <c:pt idx="401">
                  <c:v>19</c:v>
                </c:pt>
                <c:pt idx="402">
                  <c:v>39</c:v>
                </c:pt>
                <c:pt idx="403">
                  <c:v>35</c:v>
                </c:pt>
                <c:pt idx="404">
                  <c:v>34</c:v>
                </c:pt>
                <c:pt idx="405">
                  <c:v>30</c:v>
                </c:pt>
                <c:pt idx="406">
                  <c:v>38</c:v>
                </c:pt>
                <c:pt idx="407">
                  <c:v>24</c:v>
                </c:pt>
                <c:pt idx="408">
                  <c:v>20</c:v>
                </c:pt>
                <c:pt idx="409">
                  <c:v>25</c:v>
                </c:pt>
                <c:pt idx="410">
                  <c:v>27</c:v>
                </c:pt>
                <c:pt idx="411">
                  <c:v>37</c:v>
                </c:pt>
                <c:pt idx="412">
                  <c:v>29</c:v>
                </c:pt>
                <c:pt idx="413">
                  <c:v>17</c:v>
                </c:pt>
                <c:pt idx="414">
                  <c:v>10</c:v>
                </c:pt>
                <c:pt idx="415">
                  <c:v>14</c:v>
                </c:pt>
                <c:pt idx="416">
                  <c:v>32</c:v>
                </c:pt>
                <c:pt idx="417">
                  <c:v>15</c:v>
                </c:pt>
                <c:pt idx="418">
                  <c:v>23</c:v>
                </c:pt>
                <c:pt idx="419">
                  <c:v>21</c:v>
                </c:pt>
                <c:pt idx="420">
                  <c:v>29</c:v>
                </c:pt>
                <c:pt idx="421">
                  <c:v>8</c:v>
                </c:pt>
                <c:pt idx="422">
                  <c:v>14</c:v>
                </c:pt>
                <c:pt idx="423">
                  <c:v>31</c:v>
                </c:pt>
                <c:pt idx="424">
                  <c:v>18</c:v>
                </c:pt>
                <c:pt idx="425">
                  <c:v>24</c:v>
                </c:pt>
                <c:pt idx="426">
                  <c:v>21</c:v>
                </c:pt>
                <c:pt idx="427">
                  <c:v>32</c:v>
                </c:pt>
                <c:pt idx="428">
                  <c:v>20</c:v>
                </c:pt>
                <c:pt idx="429">
                  <c:v>22</c:v>
                </c:pt>
                <c:pt idx="430">
                  <c:v>35</c:v>
                </c:pt>
                <c:pt idx="431">
                  <c:v>33</c:v>
                </c:pt>
                <c:pt idx="432">
                  <c:v>16</c:v>
                </c:pt>
                <c:pt idx="433">
                  <c:v>23</c:v>
                </c:pt>
                <c:pt idx="434" formatCode="#,##0_);[Red]\(#,##0\)">
                  <c:v>26</c:v>
                </c:pt>
                <c:pt idx="435" formatCode="#,##0_);[Red]\(#,##0\)">
                  <c:v>22</c:v>
                </c:pt>
                <c:pt idx="436" formatCode="#,##0_);[Red]\(#,##0\)">
                  <c:v>22</c:v>
                </c:pt>
                <c:pt idx="437" formatCode="#,##0_);[Red]\(#,##0\)">
                  <c:v>19</c:v>
                </c:pt>
                <c:pt idx="438" formatCode="#,##0_);[Red]\(#,##0\)">
                  <c:v>20</c:v>
                </c:pt>
                <c:pt idx="439" formatCode="#,##0_);[Red]\(#,##0\)">
                  <c:v>29</c:v>
                </c:pt>
                <c:pt idx="440" formatCode="#,##0_);[Red]\(#,##0\)">
                  <c:v>48</c:v>
                </c:pt>
                <c:pt idx="441" formatCode="#,##0_);[Red]\(#,##0\)">
                  <c:v>41</c:v>
                </c:pt>
                <c:pt idx="442" formatCode="#,##0_);[Red]\(#,##0\)">
                  <c:v>22</c:v>
                </c:pt>
                <c:pt idx="443" formatCode="#,##0_);[Red]\(#,##0\)">
                  <c:v>29</c:v>
                </c:pt>
                <c:pt idx="444" formatCode="#,##0_);[Red]\(#,##0\)">
                  <c:v>22</c:v>
                </c:pt>
                <c:pt idx="445" formatCode="#,##0_);[Red]\(#,##0\)">
                  <c:v>49</c:v>
                </c:pt>
                <c:pt idx="446" formatCode="#,##0_);[Red]\(#,##0\)">
                  <c:v>45</c:v>
                </c:pt>
                <c:pt idx="447" formatCode="#,##0_);[Red]\(#,##0\)">
                  <c:v>49</c:v>
                </c:pt>
                <c:pt idx="448" formatCode="#,##0_);[Red]\(#,##0\)">
                  <c:v>30</c:v>
                </c:pt>
                <c:pt idx="449" formatCode="#,##0_);[Red]\(#,##0\)">
                  <c:v>21</c:v>
                </c:pt>
                <c:pt idx="450" formatCode="#,##0_);[Red]\(#,##0\)">
                  <c:v>27</c:v>
                </c:pt>
                <c:pt idx="451" formatCode="#,##0_);[Red]\(#,##0\)">
                  <c:v>44</c:v>
                </c:pt>
                <c:pt idx="452" formatCode="#,##0_);[Red]\(#,##0\)">
                  <c:v>41</c:v>
                </c:pt>
                <c:pt idx="453" formatCode="#,##0_);[Red]\(#,##0\)">
                  <c:v>42</c:v>
                </c:pt>
                <c:pt idx="454" formatCode="#,##0_);[Red]\(#,##0\)">
                  <c:v>33</c:v>
                </c:pt>
                <c:pt idx="455" formatCode="#,##0_);[Red]\(#,##0\)">
                  <c:v>32</c:v>
                </c:pt>
                <c:pt idx="456" formatCode="#,##0_);[Red]\(#,##0\)">
                  <c:v>18</c:v>
                </c:pt>
                <c:pt idx="457" formatCode="#,##0_);[Red]\(#,##0\)">
                  <c:v>29</c:v>
                </c:pt>
                <c:pt idx="458" formatCode="#,##0_);[Red]\(#,##0\)">
                  <c:v>32</c:v>
                </c:pt>
                <c:pt idx="459" formatCode="#,##0_);[Red]\(#,##0\)">
                  <c:v>42</c:v>
                </c:pt>
                <c:pt idx="460" formatCode="#,##0_);[Red]\(#,##0\)">
                  <c:v>53</c:v>
                </c:pt>
                <c:pt idx="461" formatCode="#,##0_);[Red]\(#,##0\)">
                  <c:v>37</c:v>
                </c:pt>
                <c:pt idx="462" formatCode="#,##0_);[Red]\(#,##0\)">
                  <c:v>32</c:v>
                </c:pt>
                <c:pt idx="463" formatCode="#,##0_);[Red]\(#,##0\)">
                  <c:v>15</c:v>
                </c:pt>
                <c:pt idx="464" formatCode="#,##0_);[Red]\(#,##0\)">
                  <c:v>28</c:v>
                </c:pt>
                <c:pt idx="465" formatCode="#,##0_);[Red]\(#,##0\)">
                  <c:v>24</c:v>
                </c:pt>
                <c:pt idx="466" formatCode="#,##0_);[Red]\(#,##0\)">
                  <c:v>26</c:v>
                </c:pt>
                <c:pt idx="467" formatCode="#,##0_);[Red]\(#,##0\)">
                  <c:v>28</c:v>
                </c:pt>
                <c:pt idx="468" formatCode="#,##0_);[Red]\(#,##0\)">
                  <c:v>20</c:v>
                </c:pt>
                <c:pt idx="469" formatCode="#,##0_);[Red]\(#,##0\)">
                  <c:v>24</c:v>
                </c:pt>
                <c:pt idx="470" formatCode="#,##0_);[Red]\(#,##0\)">
                  <c:v>7</c:v>
                </c:pt>
                <c:pt idx="471" formatCode="#,##0_);[Red]\(#,##0\)">
                  <c:v>35</c:v>
                </c:pt>
                <c:pt idx="472" formatCode="#,##0_);[Red]\(#,##0\)">
                  <c:v>31</c:v>
                </c:pt>
                <c:pt idx="473" formatCode="#,##0_);[Red]\(#,##0\)">
                  <c:v>24</c:v>
                </c:pt>
                <c:pt idx="474" formatCode="#,##0_);[Red]\(#,##0\)">
                  <c:v>30</c:v>
                </c:pt>
                <c:pt idx="475" formatCode="#,##0_);[Red]\(#,##0\)">
                  <c:v>32</c:v>
                </c:pt>
                <c:pt idx="476" formatCode="#,##0_);[Red]\(#,##0\)">
                  <c:v>22</c:v>
                </c:pt>
                <c:pt idx="477" formatCode="#,##0_);[Red]\(#,##0\)">
                  <c:v>8</c:v>
                </c:pt>
                <c:pt idx="478" formatCode="#,##0_);[Red]\(#,##0\)">
                  <c:v>23</c:v>
                </c:pt>
                <c:pt idx="479" formatCode="#,##0_);[Red]\(#,##0\)">
                  <c:v>23</c:v>
                </c:pt>
                <c:pt idx="480" formatCode="#,##0_);[Red]\(#,##0\)">
                  <c:v>12</c:v>
                </c:pt>
                <c:pt idx="481" formatCode="#,##0_);[Red]\(#,##0\)">
                  <c:v>16</c:v>
                </c:pt>
                <c:pt idx="482" formatCode="#,##0_);[Red]\(#,##0\)">
                  <c:v>19</c:v>
                </c:pt>
                <c:pt idx="483" formatCode="#,##0_);[Red]\(#,##0\)">
                  <c:v>18</c:v>
                </c:pt>
                <c:pt idx="484" formatCode="#,##0_);[Red]\(#,##0\)">
                  <c:v>8</c:v>
                </c:pt>
                <c:pt idx="485" formatCode="#,##0_);[Red]\(#,##0\)">
                  <c:v>24</c:v>
                </c:pt>
                <c:pt idx="486" formatCode="#,##0_);[Red]\(#,##0\)">
                  <c:v>30</c:v>
                </c:pt>
                <c:pt idx="487" formatCode="#,##0_);[Red]\(#,##0\)">
                  <c:v>17</c:v>
                </c:pt>
                <c:pt idx="488" formatCode="#,##0_);[Red]\(#,##0\)">
                  <c:v>24</c:v>
                </c:pt>
                <c:pt idx="489" formatCode="#,##0_);[Red]\(#,##0\)">
                  <c:v>27</c:v>
                </c:pt>
                <c:pt idx="490" formatCode="#,##0_);[Red]\(#,##0\)">
                  <c:v>27</c:v>
                </c:pt>
                <c:pt idx="491" formatCode="#,##0_);[Red]\(#,##0\)">
                  <c:v>21</c:v>
                </c:pt>
                <c:pt idx="492" formatCode="#,##0_);[Red]\(#,##0\)">
                  <c:v>28</c:v>
                </c:pt>
                <c:pt idx="493" formatCode="#,##0_);[Red]\(#,##0\)">
                  <c:v>21</c:v>
                </c:pt>
                <c:pt idx="494" formatCode="#,##0_);[Red]\(#,##0\)">
                  <c:v>27</c:v>
                </c:pt>
                <c:pt idx="495" formatCode="#,##0_);[Red]\(#,##0\)">
                  <c:v>32</c:v>
                </c:pt>
                <c:pt idx="496" formatCode="#,##0_);[Red]\(#,##0\)">
                  <c:v>24</c:v>
                </c:pt>
                <c:pt idx="497" formatCode="#,##0_);[Red]\(#,##0\)">
                  <c:v>21</c:v>
                </c:pt>
                <c:pt idx="498" formatCode="#,##0_);[Red]\(#,##0\)">
                  <c:v>7</c:v>
                </c:pt>
                <c:pt idx="499" formatCode="#,##0_);[Red]\(#,##0\)">
                  <c:v>18</c:v>
                </c:pt>
                <c:pt idx="500" formatCode="#,##0_);[Red]\(#,##0\)">
                  <c:v>27</c:v>
                </c:pt>
                <c:pt idx="501" formatCode="#,##0_);[Red]\(#,##0\)">
                  <c:v>18</c:v>
                </c:pt>
                <c:pt idx="502" formatCode="#,##0_);[Red]\(#,##0\)">
                  <c:v>15</c:v>
                </c:pt>
                <c:pt idx="503" formatCode="#,##0_);[Red]\(#,##0\)">
                  <c:v>19</c:v>
                </c:pt>
                <c:pt idx="504" formatCode="#,##0_);[Red]\(#,##0\)">
                  <c:v>16</c:v>
                </c:pt>
                <c:pt idx="505" formatCode="#,##0_);[Red]\(#,##0\)">
                  <c:v>6</c:v>
                </c:pt>
                <c:pt idx="506" formatCode="#,##0_);[Red]\(#,##0\)">
                  <c:v>30</c:v>
                </c:pt>
                <c:pt idx="507" formatCode="#,##0_);[Red]\(#,##0\)">
                  <c:v>19</c:v>
                </c:pt>
                <c:pt idx="508" formatCode="#,##0_);[Red]\(#,##0\)">
                  <c:v>16</c:v>
                </c:pt>
                <c:pt idx="509" formatCode="#,##0_);[Red]\(#,##0\)">
                  <c:v>18</c:v>
                </c:pt>
                <c:pt idx="510" formatCode="#,##0_);[Red]\(#,##0\)">
                  <c:v>37</c:v>
                </c:pt>
                <c:pt idx="511" formatCode="#,##0_);[Red]\(#,##0\)">
                  <c:v>29</c:v>
                </c:pt>
                <c:pt idx="512" formatCode="#,##0_);[Red]\(#,##0\)">
                  <c:v>11</c:v>
                </c:pt>
                <c:pt idx="513" formatCode="#,##0_);[Red]\(#,##0\)">
                  <c:v>25</c:v>
                </c:pt>
                <c:pt idx="514" formatCode="#,##0_);[Red]\(#,##0\)">
                  <c:v>34</c:v>
                </c:pt>
                <c:pt idx="515" formatCode="#,##0_);[Red]\(#,##0\)">
                  <c:v>40</c:v>
                </c:pt>
                <c:pt idx="516" formatCode="#,##0_);[Red]\(#,##0\)">
                  <c:v>27</c:v>
                </c:pt>
                <c:pt idx="517" formatCode="#,##0_);[Red]\(#,##0\)">
                  <c:v>40</c:v>
                </c:pt>
                <c:pt idx="518" formatCode="#,##0_);[Red]\(#,##0\)">
                  <c:v>46</c:v>
                </c:pt>
                <c:pt idx="519" formatCode="#,##0_);[Red]\(#,##0\)">
                  <c:v>36</c:v>
                </c:pt>
                <c:pt idx="520" formatCode="#,##0_);[Red]\(#,##0\)">
                  <c:v>93</c:v>
                </c:pt>
                <c:pt idx="521" formatCode="#,##0_);[Red]\(#,##0\)">
                  <c:v>115</c:v>
                </c:pt>
                <c:pt idx="522" formatCode="#,##0_);[Red]\(#,##0\)">
                  <c:v>98</c:v>
                </c:pt>
                <c:pt idx="523" formatCode="#,##0_);[Red]\(#,##0\)">
                  <c:v>155</c:v>
                </c:pt>
                <c:pt idx="524" formatCode="#,##0_);[Red]\(#,##0\)">
                  <c:v>142</c:v>
                </c:pt>
                <c:pt idx="525" formatCode="#,##0_);[Red]\(#,##0\)">
                  <c:v>119</c:v>
                </c:pt>
                <c:pt idx="526" formatCode="#,##0_);[Red]\(#,##0\)">
                  <c:v>64</c:v>
                </c:pt>
                <c:pt idx="527" formatCode="#,##0_);[Red]\(#,##0\)">
                  <c:v>134</c:v>
                </c:pt>
                <c:pt idx="528" formatCode="#,##0_);[Red]\(#,##0\)">
                  <c:v>128</c:v>
                </c:pt>
                <c:pt idx="529" formatCode="#,##0_);[Red]\(#,##0\)">
                  <c:v>171</c:v>
                </c:pt>
                <c:pt idx="530" formatCode="#,##0_);[Red]\(#,##0\)">
                  <c:v>164</c:v>
                </c:pt>
                <c:pt idx="531" formatCode="#,##0_);[Red]\(#,##0\)">
                  <c:v>159</c:v>
                </c:pt>
                <c:pt idx="532" formatCode="#,##0_);[Red]\(#,##0\)">
                  <c:v>120</c:v>
                </c:pt>
                <c:pt idx="533" formatCode="#,##0_);[Red]\(#,##0\)">
                  <c:v>87</c:v>
                </c:pt>
                <c:pt idx="534" formatCode="#,##0_);[Red]\(#,##0\)">
                  <c:v>85</c:v>
                </c:pt>
                <c:pt idx="535" formatCode="#,##0_);[Red]\(#,##0\)">
                  <c:v>157</c:v>
                </c:pt>
                <c:pt idx="536" formatCode="#,##0_);[Red]\(#,##0\)">
                  <c:v>184</c:v>
                </c:pt>
                <c:pt idx="537" formatCode="#,##0_);[Red]\(#,##0\)">
                  <c:v>187</c:v>
                </c:pt>
                <c:pt idx="538" formatCode="#,##0_);[Red]\(#,##0\)">
                  <c:v>160</c:v>
                </c:pt>
                <c:pt idx="539" formatCode="#,##0_);[Red]\(#,##0\)">
                  <c:v>138</c:v>
                </c:pt>
                <c:pt idx="540" formatCode="#,##0_);[Red]\(#,##0\)">
                  <c:v>77</c:v>
                </c:pt>
                <c:pt idx="541" formatCode="#,##0_);[Red]\(#,##0\)">
                  <c:v>144</c:v>
                </c:pt>
                <c:pt idx="542" formatCode="#,##0_);[Red]\(#,##0\)">
                  <c:v>231</c:v>
                </c:pt>
                <c:pt idx="543" formatCode="#,##0_);[Red]\(#,##0\)">
                  <c:v>260</c:v>
                </c:pt>
                <c:pt idx="544" formatCode="#,##0_);[Red]\(#,##0\)">
                  <c:v>233</c:v>
                </c:pt>
                <c:pt idx="545" formatCode="#,##0_);[Red]\(#,##0\)">
                  <c:v>244</c:v>
                </c:pt>
                <c:pt idx="546" formatCode="#,##0_);[Red]\(#,##0\)">
                  <c:v>261</c:v>
                </c:pt>
                <c:pt idx="547" formatCode="#,##0_);[Red]\(#,##0\)">
                  <c:v>88</c:v>
                </c:pt>
                <c:pt idx="548" formatCode="#,##0_);[Red]\(#,##0\)">
                  <c:v>190</c:v>
                </c:pt>
                <c:pt idx="549" formatCode="#,##0_);[Red]\(#,##0\)">
                  <c:v>214</c:v>
                </c:pt>
                <c:pt idx="550" formatCode="#,##0_);[Red]\(#,##0\)">
                  <c:v>248</c:v>
                </c:pt>
                <c:pt idx="551" formatCode="#,##0_);[Red]\(#,##0\)">
                  <c:v>177</c:v>
                </c:pt>
                <c:pt idx="552" formatCode="#,##0_);[Red]\(#,##0\)">
                  <c:v>195</c:v>
                </c:pt>
                <c:pt idx="553" formatCode="#,##0_);[Red]\(#,##0\)">
                  <c:v>160</c:v>
                </c:pt>
                <c:pt idx="554" formatCode="#,##0_);[Red]\(#,##0\)">
                  <c:v>82</c:v>
                </c:pt>
                <c:pt idx="555" formatCode="#,##0_);[Red]\(#,##0\)">
                  <c:v>109</c:v>
                </c:pt>
                <c:pt idx="556" formatCode="#,##0_);[Red]\(#,##0\)">
                  <c:v>182</c:v>
                </c:pt>
                <c:pt idx="557" formatCode="#,##0_);[Red]\(#,##0\)">
                  <c:v>107</c:v>
                </c:pt>
                <c:pt idx="558" formatCode="#,##0_);[Red]\(#,##0\)">
                  <c:v>143</c:v>
                </c:pt>
                <c:pt idx="559" formatCode="#,##0_);[Red]\(#,##0\)">
                  <c:v>116</c:v>
                </c:pt>
                <c:pt idx="560" formatCode="#,##0_);[Red]\(#,##0\)">
                  <c:v>110</c:v>
                </c:pt>
                <c:pt idx="561" formatCode="#,##0_);[Red]\(#,##0\)">
                  <c:v>45</c:v>
                </c:pt>
                <c:pt idx="562" formatCode="#,##0_);[Red]\(#,##0\)">
                  <c:v>113</c:v>
                </c:pt>
                <c:pt idx="563" formatCode="#,##0_);[Red]\(#,##0\)">
                  <c:v>86</c:v>
                </c:pt>
                <c:pt idx="564" formatCode="#,##0_);[Red]\(#,##0\)">
                  <c:v>33</c:v>
                </c:pt>
                <c:pt idx="565" formatCode="#,##0_);[Red]\(#,##0\)">
                  <c:v>94</c:v>
                </c:pt>
                <c:pt idx="566" formatCode="#,##0_);[Red]\(#,##0\)">
                  <c:v>76</c:v>
                </c:pt>
                <c:pt idx="567" formatCode="#,##0_);[Red]\(#,##0\)">
                  <c:v>78</c:v>
                </c:pt>
                <c:pt idx="568" formatCode="#,##0_);[Red]\(#,##0\)">
                  <c:v>35</c:v>
                </c:pt>
                <c:pt idx="569" formatCode="#,##0_);[Red]\(#,##0\)">
                  <c:v>69</c:v>
                </c:pt>
                <c:pt idx="570" formatCode="#,##0_);[Red]\(#,##0\)">
                  <c:v>92</c:v>
                </c:pt>
                <c:pt idx="571" formatCode="#,##0_);[Red]\(#,##0\)">
                  <c:v>75</c:v>
                </c:pt>
                <c:pt idx="572" formatCode="#,##0_);[Red]\(#,##0\)">
                  <c:v>47</c:v>
                </c:pt>
                <c:pt idx="573" formatCode="#,##0_);[Red]\(#,##0\)">
                  <c:v>48</c:v>
                </c:pt>
                <c:pt idx="574" formatCode="#,##0_);[Red]\(#,##0\)">
                  <c:v>36</c:v>
                </c:pt>
                <c:pt idx="575" formatCode="#,##0_);[Red]\(#,##0\)">
                  <c:v>32</c:v>
                </c:pt>
                <c:pt idx="576" formatCode="#,##0_);[Red]\(#,##0\)">
                  <c:v>20</c:v>
                </c:pt>
                <c:pt idx="577" formatCode="#,##0_);[Red]\(#,##0\)">
                  <c:v>50</c:v>
                </c:pt>
                <c:pt idx="578" formatCode="#,##0_);[Red]\(#,##0\)">
                  <c:v>52</c:v>
                </c:pt>
                <c:pt idx="579" formatCode="#,##0_);[Red]\(#,##0\)">
                  <c:v>18</c:v>
                </c:pt>
                <c:pt idx="580" formatCode="#,##0_);[Red]\(#,##0\)">
                  <c:v>30</c:v>
                </c:pt>
                <c:pt idx="581" formatCode="#,##0_);[Red]\(#,##0\)">
                  <c:v>27</c:v>
                </c:pt>
                <c:pt idx="582" formatCode="#,##0_);[Red]\(#,##0\)">
                  <c:v>22</c:v>
                </c:pt>
                <c:pt idx="583" formatCode="#,##0_);[Red]\(#,##0\)">
                  <c:v>25</c:v>
                </c:pt>
                <c:pt idx="584" formatCode="#,##0_);[Red]\(#,##0\)">
                  <c:v>38</c:v>
                </c:pt>
                <c:pt idx="585" formatCode="#,##0_);[Red]\(#,##0\)">
                  <c:v>25</c:v>
                </c:pt>
                <c:pt idx="586" formatCode="#,##0_);[Red]\(#,##0\)">
                  <c:v>14</c:v>
                </c:pt>
                <c:pt idx="587" formatCode="#,##0_);[Red]\(#,##0\)">
                  <c:v>20</c:v>
                </c:pt>
                <c:pt idx="588" formatCode="#,##0_);[Red]\(#,##0\)">
                  <c:v>12</c:v>
                </c:pt>
                <c:pt idx="589" formatCode="#,##0_);[Red]\(#,##0\)">
                  <c:v>13</c:v>
                </c:pt>
                <c:pt idx="590" formatCode="#,##0_);[Red]\(#,##0\)">
                  <c:v>12</c:v>
                </c:pt>
                <c:pt idx="591" formatCode="#,##0_);[Red]\(#,##0\)">
                  <c:v>16</c:v>
                </c:pt>
                <c:pt idx="592" formatCode="#,##0_);[Red]\(#,##0\)">
                  <c:v>19</c:v>
                </c:pt>
                <c:pt idx="593" formatCode="#,##0_);[Red]\(#,##0\)">
                  <c:v>14</c:v>
                </c:pt>
                <c:pt idx="594" formatCode="#,##0_);[Red]\(#,##0\)">
                  <c:v>11</c:v>
                </c:pt>
                <c:pt idx="595" formatCode="#,##0_);[Red]\(#,##0\)">
                  <c:v>8</c:v>
                </c:pt>
                <c:pt idx="596" formatCode="#,##0_);[Red]\(#,##0\)">
                  <c:v>2</c:v>
                </c:pt>
                <c:pt idx="597" formatCode="#,##0_);[Red]\(#,##0\)">
                  <c:v>10</c:v>
                </c:pt>
                <c:pt idx="598" formatCode="#,##0_);[Red]\(#,##0\)">
                  <c:v>8</c:v>
                </c:pt>
                <c:pt idx="599" formatCode="#,##0_);[Red]\(#,##0\)">
                  <c:v>9</c:v>
                </c:pt>
                <c:pt idx="600" formatCode="#,##0_);[Red]\(#,##0\)">
                  <c:v>4</c:v>
                </c:pt>
                <c:pt idx="601" formatCode="#,##0_);[Red]\(#,##0\)">
                  <c:v>6</c:v>
                </c:pt>
                <c:pt idx="602" formatCode="#,##0_);[Red]\(#,##0\)">
                  <c:v>4</c:v>
                </c:pt>
                <c:pt idx="603" formatCode="#,##0_);[Red]\(#,##0\)">
                  <c:v>0</c:v>
                </c:pt>
                <c:pt idx="604" formatCode="#,##0_);[Red]\(#,##0\)">
                  <c:v>5</c:v>
                </c:pt>
                <c:pt idx="605" formatCode="#,##0_);[Red]\(#,##0\)">
                  <c:v>6</c:v>
                </c:pt>
                <c:pt idx="606" formatCode="#,##0_);[Red]\(#,##0\)">
                  <c:v>3</c:v>
                </c:pt>
                <c:pt idx="607" formatCode="#,##0_);[Red]\(#,##0\)">
                  <c:v>1</c:v>
                </c:pt>
                <c:pt idx="608" formatCode="#,##0_);[Red]\(#,##0\)">
                  <c:v>2</c:v>
                </c:pt>
                <c:pt idx="609" formatCode="#,##0_);[Red]\(#,##0\)">
                  <c:v>2</c:v>
                </c:pt>
                <c:pt idx="610" formatCode="#,##0_);[Red]\(#,##0\)">
                  <c:v>0</c:v>
                </c:pt>
                <c:pt idx="611" formatCode="#,##0_);[Red]\(#,##0\)">
                  <c:v>3</c:v>
                </c:pt>
                <c:pt idx="612" formatCode="#,##0_);[Red]\(#,##0\)">
                  <c:v>0</c:v>
                </c:pt>
                <c:pt idx="613" formatCode="#,##0_);[Red]\(#,##0\)">
                  <c:v>1</c:v>
                </c:pt>
                <c:pt idx="614" formatCode="#,##0_);[Red]\(#,##0\)">
                  <c:v>2</c:v>
                </c:pt>
                <c:pt idx="615" formatCode="#,##0_);[Red]\(#,##0\)">
                  <c:v>0</c:v>
                </c:pt>
                <c:pt idx="616" formatCode="#,##0_);[Red]\(#,##0\)">
                  <c:v>3</c:v>
                </c:pt>
                <c:pt idx="617" formatCode="#,##0_);[Red]\(#,##0\)">
                  <c:v>0</c:v>
                </c:pt>
                <c:pt idx="618" formatCode="#,##0_);[Red]\(#,##0\)">
                  <c:v>0</c:v>
                </c:pt>
                <c:pt idx="619" formatCode="#,##0_);[Red]\(#,##0\)">
                  <c:v>1</c:v>
                </c:pt>
                <c:pt idx="620" formatCode="#,##0_);[Red]\(#,##0\)">
                  <c:v>1</c:v>
                </c:pt>
                <c:pt idx="621" formatCode="#,##0_);[Red]\(#,##0\)">
                  <c:v>0</c:v>
                </c:pt>
                <c:pt idx="622" formatCode="#,##0_);[Red]\(#,##0\)">
                  <c:v>3</c:v>
                </c:pt>
                <c:pt idx="623" formatCode="#,##0_);[Red]\(#,##0\)">
                  <c:v>4</c:v>
                </c:pt>
                <c:pt idx="624" formatCode="#,##0_);[Red]\(#,##0\)">
                  <c:v>0</c:v>
                </c:pt>
                <c:pt idx="625" formatCode="#,##0_);[Red]\(#,##0\)">
                  <c:v>4</c:v>
                </c:pt>
                <c:pt idx="626" formatCode="#,##0_);[Red]\(#,##0\)">
                  <c:v>1</c:v>
                </c:pt>
                <c:pt idx="627" formatCode="#,##0_);[Red]\(#,##0\)">
                  <c:v>1</c:v>
                </c:pt>
                <c:pt idx="628" formatCode="#,##0_);[Red]\(#,##0\)">
                  <c:v>0</c:v>
                </c:pt>
                <c:pt idx="629" formatCode="#,##0_);[Red]\(#,##0\)">
                  <c:v>2</c:v>
                </c:pt>
                <c:pt idx="630" formatCode="#,##0_);[Red]\(#,##0\)">
                  <c:v>1</c:v>
                </c:pt>
                <c:pt idx="631" formatCode="#,##0_);[Red]\(#,##0\)">
                  <c:v>1</c:v>
                </c:pt>
                <c:pt idx="632" formatCode="#,##0_);[Red]\(#,##0\)">
                  <c:v>3</c:v>
                </c:pt>
                <c:pt idx="633" formatCode="#,##0_);[Red]\(#,##0\)">
                  <c:v>5</c:v>
                </c:pt>
                <c:pt idx="634" formatCode="#,##0_);[Red]\(#,##0\)">
                  <c:v>1</c:v>
                </c:pt>
                <c:pt idx="635" formatCode="#,##0_);[Red]\(#,##0\)">
                  <c:v>4</c:v>
                </c:pt>
                <c:pt idx="636" formatCode="#,##0_);[Red]\(#,##0\)">
                  <c:v>0</c:v>
                </c:pt>
                <c:pt idx="637" formatCode="#,##0_);[Red]\(#,##0\)">
                  <c:v>0</c:v>
                </c:pt>
                <c:pt idx="638" formatCode="#,##0_);[Red]\(#,##0\)">
                  <c:v>0</c:v>
                </c:pt>
                <c:pt idx="639" formatCode="#,##0_);[Red]\(#,##0\)">
                  <c:v>1</c:v>
                </c:pt>
                <c:pt idx="640" formatCode="#,##0_);[Red]\(#,##0\)">
                  <c:v>0</c:v>
                </c:pt>
                <c:pt idx="641" formatCode="#,##0_);[Red]\(#,##0\)">
                  <c:v>0</c:v>
                </c:pt>
                <c:pt idx="642" formatCode="#,##0_);[Red]\(#,##0\)">
                  <c:v>0</c:v>
                </c:pt>
                <c:pt idx="643" formatCode="#,##0_);[Red]\(#,##0\)">
                  <c:v>0</c:v>
                </c:pt>
                <c:pt idx="644" formatCode="#,##0_);[Red]\(#,##0\)">
                  <c:v>0</c:v>
                </c:pt>
                <c:pt idx="645" formatCode="#,##0_);[Red]\(#,##0\)">
                  <c:v>0</c:v>
                </c:pt>
                <c:pt idx="646" formatCode="#,##0_);[Red]\(#,##0\)">
                  <c:v>0</c:v>
                </c:pt>
                <c:pt idx="647" formatCode="#,##0_);[Red]\(#,##0\)">
                  <c:v>4</c:v>
                </c:pt>
                <c:pt idx="648" formatCode="#,##0_);[Red]\(#,##0\)">
                  <c:v>0</c:v>
                </c:pt>
                <c:pt idx="649" formatCode="#,##0_);[Red]\(#,##0\)">
                  <c:v>4</c:v>
                </c:pt>
                <c:pt idx="650" formatCode="#,##0_);[Red]\(#,##0\)">
                  <c:v>1</c:v>
                </c:pt>
                <c:pt idx="651" formatCode="#,##0_);[Red]\(#,##0\)">
                  <c:v>3</c:v>
                </c:pt>
                <c:pt idx="652" formatCode="#,##0_);[Red]\(#,##0\)">
                  <c:v>1</c:v>
                </c:pt>
                <c:pt idx="653" formatCode="#,##0_);[Red]\(#,##0\)">
                  <c:v>3</c:v>
                </c:pt>
                <c:pt idx="654" formatCode="#,##0_);[Red]\(#,##0\)">
                  <c:v>2</c:v>
                </c:pt>
                <c:pt idx="655" formatCode="#,##0_);[Red]\(#,##0\)">
                  <c:v>0</c:v>
                </c:pt>
                <c:pt idx="656" formatCode="#,##0_);[Red]\(#,##0\)">
                  <c:v>2</c:v>
                </c:pt>
                <c:pt idx="657" formatCode="#,##0_);[Red]\(#,##0\)">
                  <c:v>3</c:v>
                </c:pt>
                <c:pt idx="658" formatCode="#,##0_);[Red]\(#,##0\)">
                  <c:v>0</c:v>
                </c:pt>
                <c:pt idx="659" formatCode="#,##0_);[Red]\(#,##0\)">
                  <c:v>0</c:v>
                </c:pt>
                <c:pt idx="660" formatCode="#,##0_);[Red]\(#,##0\)">
                  <c:v>0</c:v>
                </c:pt>
                <c:pt idx="661" formatCode="#,##0_);[Red]\(#,##0\)">
                  <c:v>3</c:v>
                </c:pt>
                <c:pt idx="662" formatCode="#,##0_);[Red]\(#,##0\)">
                  <c:v>2</c:v>
                </c:pt>
                <c:pt idx="663" formatCode="#,##0_);[Red]\(#,##0\)">
                  <c:v>3</c:v>
                </c:pt>
                <c:pt idx="664" formatCode="#,##0_);[Red]\(#,##0\)">
                  <c:v>0</c:v>
                </c:pt>
                <c:pt idx="665" formatCode="#,##0_);[Red]\(#,##0\)">
                  <c:v>3</c:v>
                </c:pt>
                <c:pt idx="666" formatCode="#,##0_);[Red]\(#,##0\)">
                  <c:v>0</c:v>
                </c:pt>
                <c:pt idx="667" formatCode="#,##0_);[Red]\(#,##0\)">
                  <c:v>4</c:v>
                </c:pt>
                <c:pt idx="668" formatCode="#,##0_);[Red]\(#,##0\)">
                  <c:v>9</c:v>
                </c:pt>
                <c:pt idx="669" formatCode="#,##0_);[Red]\(#,##0\)">
                  <c:v>6</c:v>
                </c:pt>
                <c:pt idx="670" formatCode="#,##0_);[Red]\(#,##0\)">
                  <c:v>4</c:v>
                </c:pt>
                <c:pt idx="671" formatCode="#,##0_);[Red]\(#,##0\)">
                  <c:v>11</c:v>
                </c:pt>
                <c:pt idx="672" formatCode="#,##0_);[Red]\(#,##0\)">
                  <c:v>5</c:v>
                </c:pt>
                <c:pt idx="673" formatCode="#,##0_);[Red]\(#,##0\)">
                  <c:v>6</c:v>
                </c:pt>
                <c:pt idx="674" formatCode="#,##0_);[Red]\(#,##0\)">
                  <c:v>12</c:v>
                </c:pt>
                <c:pt idx="675" formatCode="#,##0_);[Red]\(#,##0\)">
                  <c:v>27</c:v>
                </c:pt>
                <c:pt idx="676" formatCode="#,##0_);[Red]\(#,##0\)">
                  <c:v>2</c:v>
                </c:pt>
                <c:pt idx="677" formatCode="#,##0_);[Red]\(#,##0\)">
                  <c:v>9</c:v>
                </c:pt>
                <c:pt idx="678" formatCode="#,##0_);[Red]\(#,##0\)">
                  <c:v>9</c:v>
                </c:pt>
                <c:pt idx="679" formatCode="#,##0_);[Red]\(#,##0\)">
                  <c:v>22</c:v>
                </c:pt>
                <c:pt idx="680" formatCode="#,##0_);[Red]\(#,##0\)">
                  <c:v>15</c:v>
                </c:pt>
                <c:pt idx="681" formatCode="#,##0_);[Red]\(#,##0\)">
                  <c:v>20</c:v>
                </c:pt>
                <c:pt idx="682" formatCode="#,##0_);[Red]\(#,##0\)">
                  <c:v>32</c:v>
                </c:pt>
                <c:pt idx="683" formatCode="#,##0_);[Red]\(#,##0\)">
                  <c:v>45</c:v>
                </c:pt>
                <c:pt idx="684" formatCode="#,##0_);[Red]\(#,##0\)">
                  <c:v>41</c:v>
                </c:pt>
                <c:pt idx="685" formatCode="#,##0_);[Red]\(#,##0\)">
                  <c:v>66</c:v>
                </c:pt>
                <c:pt idx="686" formatCode="#,##0_);[Red]\(#,##0\)">
                  <c:v>54</c:v>
                </c:pt>
                <c:pt idx="687" formatCode="#,##0_);[Red]\(#,##0\)">
                  <c:v>32</c:v>
                </c:pt>
                <c:pt idx="688" formatCode="#,##0_);[Red]\(#,##0\)">
                  <c:v>46</c:v>
                </c:pt>
                <c:pt idx="689" formatCode="#,##0_);[Red]\(#,##0\)">
                  <c:v>176</c:v>
                </c:pt>
                <c:pt idx="690" formatCode="#,##0_);[Red]\(#,##0\)">
                  <c:v>181</c:v>
                </c:pt>
                <c:pt idx="691" formatCode="#,##0_);[Red]\(#,##0\)">
                  <c:v>195</c:v>
                </c:pt>
                <c:pt idx="692" formatCode="#,##0_);[Red]\(#,##0\)">
                  <c:v>239</c:v>
                </c:pt>
                <c:pt idx="693" formatCode="#,##0_);[Red]\(#,##0\)">
                  <c:v>195</c:v>
                </c:pt>
                <c:pt idx="694" formatCode="#,##0_);[Red]\(#,##0\)">
                  <c:v>148</c:v>
                </c:pt>
                <c:pt idx="695" formatCode="#,##0_);[Red]\(#,##0\)">
                  <c:v>341</c:v>
                </c:pt>
                <c:pt idx="696" formatCode="#,##0_);[Red]\(#,##0\)">
                  <c:v>367</c:v>
                </c:pt>
                <c:pt idx="697" formatCode="#,##0_);[Red]\(#,##0\)">
                  <c:v>512</c:v>
                </c:pt>
                <c:pt idx="698" formatCode="#,##0_);[Red]\(#,##0\)">
                  <c:v>395</c:v>
                </c:pt>
                <c:pt idx="699" formatCode="#,##0_);[Red]\(#,##0\)">
                  <c:v>556</c:v>
                </c:pt>
                <c:pt idx="700" formatCode="#,##0_);[Red]\(#,##0\)">
                  <c:v>459</c:v>
                </c:pt>
                <c:pt idx="701" formatCode="#,##0_);[Red]\(#,##0\)">
                  <c:v>290</c:v>
                </c:pt>
                <c:pt idx="702" formatCode="#,##0_);[Red]\(#,##0\)">
                  <c:v>789</c:v>
                </c:pt>
                <c:pt idx="703" formatCode="#,##0_);[Red]\(#,##0\)">
                  <c:v>614</c:v>
                </c:pt>
                <c:pt idx="704" formatCode="#,##0_);[Red]\(#,##0\)">
                  <c:v>688</c:v>
                </c:pt>
                <c:pt idx="705" formatCode="#,##0_);[Red]\(#,##0\)">
                  <c:v>541</c:v>
                </c:pt>
                <c:pt idx="706" formatCode="#,##0_);[Red]\(#,##0\)">
                  <c:v>762</c:v>
                </c:pt>
                <c:pt idx="707" formatCode="#,##0_);[Red]\(#,##0\)">
                  <c:v>1025</c:v>
                </c:pt>
                <c:pt idx="708" formatCode="#,##0_);[Red]\(#,##0\)">
                  <c:v>280</c:v>
                </c:pt>
                <c:pt idx="709" formatCode="#,##0_);[Red]\(#,##0\)">
                  <c:v>950</c:v>
                </c:pt>
                <c:pt idx="710" formatCode="#,##0_);[Red]\(#,##0\)">
                  <c:v>801</c:v>
                </c:pt>
                <c:pt idx="711" formatCode="#,##0_);[Red]\(#,##0\)">
                  <c:v>912</c:v>
                </c:pt>
                <c:pt idx="712" formatCode="#,##0_);[Red]\(#,##0\)">
                  <c:v>823</c:v>
                </c:pt>
                <c:pt idx="713" formatCode="#,##0_);[Red]\(#,##0\)">
                  <c:v>798</c:v>
                </c:pt>
                <c:pt idx="714" formatCode="#,##0_);[Red]\(#,##0\)">
                  <c:v>747</c:v>
                </c:pt>
                <c:pt idx="715" formatCode="#,##0_);[Red]\(#,##0\)">
                  <c:v>369</c:v>
                </c:pt>
                <c:pt idx="716" formatCode="#,##0_);[Red]\(#,##0\)">
                  <c:v>921</c:v>
                </c:pt>
                <c:pt idx="717" formatCode="#,##0_);[Red]\(#,##0\)">
                  <c:v>744</c:v>
                </c:pt>
                <c:pt idx="718" formatCode="#,##0_);[Red]\(#,##0\)">
                  <c:v>866</c:v>
                </c:pt>
                <c:pt idx="719" formatCode="#,##0_);[Red]\(#,##0\)">
                  <c:v>764</c:v>
                </c:pt>
                <c:pt idx="720" formatCode="#,##0_);[Red]\(#,##0\)">
                  <c:v>376</c:v>
                </c:pt>
                <c:pt idx="721" formatCode="#,##0_);[Red]\(#,##0\)">
                  <c:v>889</c:v>
                </c:pt>
                <c:pt idx="722" formatCode="#,##0_);[Red]\(#,##0\)">
                  <c:v>412</c:v>
                </c:pt>
                <c:pt idx="723" formatCode="#,##0_);[Red]\(#,##0\)">
                  <c:v>1122</c:v>
                </c:pt>
                <c:pt idx="724" formatCode="#,##0_);[Red]\(#,##0\)">
                  <c:v>975</c:v>
                </c:pt>
                <c:pt idx="725" formatCode="#,##0_);[Red]\(#,##0\)">
                  <c:v>850</c:v>
                </c:pt>
                <c:pt idx="726" formatCode="#,##0_);[Red]\(#,##0\)">
                  <c:v>729</c:v>
                </c:pt>
                <c:pt idx="727" formatCode="#,##0_);[Red]\(#,##0\)">
                  <c:v>873</c:v>
                </c:pt>
                <c:pt idx="728" formatCode="#,##0_);[Red]\(#,##0\)">
                  <c:v>658</c:v>
                </c:pt>
                <c:pt idx="729" formatCode="#,##0_);[Red]\(#,##0\)">
                  <c:v>297</c:v>
                </c:pt>
                <c:pt idx="730" formatCode="#,##0_);[Red]\(#,##0\)">
                  <c:v>838</c:v>
                </c:pt>
                <c:pt idx="731" formatCode="#,##0_);[Red]\(#,##0\)">
                  <c:v>829</c:v>
                </c:pt>
                <c:pt idx="732" formatCode="#,##0_);[Red]\(#,##0\)">
                  <c:v>458</c:v>
                </c:pt>
                <c:pt idx="733" formatCode="#,##0_);[Red]\(#,##0\)">
                  <c:v>838</c:v>
                </c:pt>
                <c:pt idx="734" formatCode="#,##0_);[Red]\(#,##0\)">
                  <c:v>818</c:v>
                </c:pt>
                <c:pt idx="735" formatCode="#,##0_);[Red]\(#,##0\)">
                  <c:v>692</c:v>
                </c:pt>
                <c:pt idx="736" formatCode="#,##0_);[Red]\(#,##0\)">
                  <c:v>315</c:v>
                </c:pt>
                <c:pt idx="737" formatCode="#,##0_);[Red]\(#,##0\)">
                  <c:v>804</c:v>
                </c:pt>
                <c:pt idx="738" formatCode="#,##0_);[Red]\(#,##0\)">
                  <c:v>709</c:v>
                </c:pt>
                <c:pt idx="739" formatCode="#,##0_);[Red]\(#,##0\)">
                  <c:v>619</c:v>
                </c:pt>
                <c:pt idx="740" formatCode="#,##0_);[Red]\(#,##0\)">
                  <c:v>551</c:v>
                </c:pt>
                <c:pt idx="741" formatCode="#,##0_);[Red]\(#,##0\)">
                  <c:v>635</c:v>
                </c:pt>
                <c:pt idx="742" formatCode="#,##0_);[Red]\(#,##0\)">
                  <c:v>462</c:v>
                </c:pt>
                <c:pt idx="743" formatCode="#,##0_);[Red]\(#,##0\)">
                  <c:v>217</c:v>
                </c:pt>
                <c:pt idx="744" formatCode="#,##0_);[Red]\(#,##0\)">
                  <c:v>707</c:v>
                </c:pt>
                <c:pt idx="745" formatCode="#,##0_);[Red]\(#,##0\)">
                  <c:v>639</c:v>
                </c:pt>
                <c:pt idx="746" formatCode="#,##0_);[Red]\(#,##0\)">
                  <c:v>515</c:v>
                </c:pt>
                <c:pt idx="747" formatCode="#,##0_);[Red]\(#,##0\)">
                  <c:v>481</c:v>
                </c:pt>
                <c:pt idx="748" formatCode="#,##0_);[Red]\(#,##0\)">
                  <c:v>594</c:v>
                </c:pt>
                <c:pt idx="749" formatCode="#,##0_);[Red]\(#,##0\)">
                  <c:v>522</c:v>
                </c:pt>
                <c:pt idx="750" formatCode="#,##0_);[Red]\(#,##0\)">
                  <c:v>217</c:v>
                </c:pt>
                <c:pt idx="751" formatCode="#,##0_);[Red]\(#,##0\)">
                  <c:v>729</c:v>
                </c:pt>
                <c:pt idx="752" formatCode="#,##0_);[Red]\(#,##0\)">
                  <c:v>622</c:v>
                </c:pt>
                <c:pt idx="753" formatCode="#,##0_);[Red]\(#,##0\)">
                  <c:v>536</c:v>
                </c:pt>
                <c:pt idx="754" formatCode="#,##0_);[Red]\(#,##0\)">
                  <c:v>510</c:v>
                </c:pt>
                <c:pt idx="755" formatCode="#,##0_);[Red]\(#,##0\)">
                  <c:v>543</c:v>
                </c:pt>
                <c:pt idx="756" formatCode="#,##0_);[Red]\(#,##0\)">
                  <c:v>440</c:v>
                </c:pt>
                <c:pt idx="757" formatCode="#,##0_);[Red]\(#,##0\)">
                  <c:v>258</c:v>
                </c:pt>
                <c:pt idx="758" formatCode="#,##0_);[Red]\(#,##0\)">
                  <c:v>257</c:v>
                </c:pt>
                <c:pt idx="759" formatCode="#,##0_);[Red]\(#,##0\)">
                  <c:v>772</c:v>
                </c:pt>
                <c:pt idx="760" formatCode="#,##0_);[Red]\(#,##0\)">
                  <c:v>654</c:v>
                </c:pt>
                <c:pt idx="761" formatCode="#,##0_);[Red]\(#,##0\)">
                  <c:v>523</c:v>
                </c:pt>
                <c:pt idx="762" formatCode="#,##0_);[Red]\(#,##0\)">
                  <c:v>645</c:v>
                </c:pt>
                <c:pt idx="763" formatCode="#,##0_);[Red]\(#,##0\)">
                  <c:v>509</c:v>
                </c:pt>
                <c:pt idx="764" formatCode="#,##0_);[Red]\(#,##0\)">
                  <c:v>303</c:v>
                </c:pt>
                <c:pt idx="765" formatCode="#,##0_);[Red]\(#,##0\)">
                  <c:v>814</c:v>
                </c:pt>
                <c:pt idx="766" formatCode="#,##0_);[Red]\(#,##0\)">
                  <c:v>748</c:v>
                </c:pt>
                <c:pt idx="767" formatCode="#,##0_);[Red]\(#,##0\)">
                  <c:v>717</c:v>
                </c:pt>
                <c:pt idx="768" formatCode="#,##0_);[Red]\(#,##0\)">
                  <c:v>677</c:v>
                </c:pt>
                <c:pt idx="769" formatCode="#,##0_);[Red]\(#,##0\)">
                  <c:v>620</c:v>
                </c:pt>
                <c:pt idx="770" formatCode="#,##0_);[Red]\(#,##0\)">
                  <c:v>525</c:v>
                </c:pt>
                <c:pt idx="771" formatCode="#,##0_);[Red]\(#,##0\)">
                  <c:v>307</c:v>
                </c:pt>
                <c:pt idx="772" formatCode="#,##0_);[Red]\(#,##0\)">
                  <c:v>800</c:v>
                </c:pt>
                <c:pt idx="773" formatCode="#,##0_);[Red]\(#,##0\)">
                  <c:v>810</c:v>
                </c:pt>
                <c:pt idx="774" formatCode="#,##0_);[Red]\(#,##0\)">
                  <c:v>720</c:v>
                </c:pt>
                <c:pt idx="775" formatCode="#,##0_);[Red]\(#,##0\)">
                  <c:v>727</c:v>
                </c:pt>
                <c:pt idx="776" formatCode="#,##0_);[Red]\(#,##0\)">
                  <c:v>628</c:v>
                </c:pt>
                <c:pt idx="777" formatCode="#,##0_);[Red]\(#,##0\)">
                  <c:v>305</c:v>
                </c:pt>
                <c:pt idx="778" formatCode="#,##0_);[Red]\(#,##0\)">
                  <c:v>644</c:v>
                </c:pt>
                <c:pt idx="779" formatCode="#,##0_);[Red]\(#,##0\)">
                  <c:v>848</c:v>
                </c:pt>
                <c:pt idx="780" formatCode="#,##0_);[Red]\(#,##0\)">
                  <c:v>730</c:v>
                </c:pt>
                <c:pt idx="781" formatCode="#,##0_);[Red]\(#,##0\)">
                  <c:v>651</c:v>
                </c:pt>
                <c:pt idx="782" formatCode="#,##0_);[Red]\(#,##0\)">
                  <c:v>542</c:v>
                </c:pt>
                <c:pt idx="783" formatCode="#,##0_);[Red]\(#,##0\)">
                  <c:v>540</c:v>
                </c:pt>
                <c:pt idx="784" formatCode="#,##0_);[Red]\(#,##0\)">
                  <c:v>437</c:v>
                </c:pt>
                <c:pt idx="785" formatCode="#,##0_);[Red]\(#,##0\)">
                  <c:v>266</c:v>
                </c:pt>
                <c:pt idx="786" formatCode="#,##0_);[Red]\(#,##0\)">
                  <c:v>732</c:v>
                </c:pt>
                <c:pt idx="787" formatCode="#,##0_);[Red]\(#,##0\)">
                  <c:v>817</c:v>
                </c:pt>
                <c:pt idx="788" formatCode="#,##0_);[Red]\(#,##0\)">
                  <c:v>655</c:v>
                </c:pt>
                <c:pt idx="789" formatCode="#,##0_);[Red]\(#,##0\)">
                  <c:v>671</c:v>
                </c:pt>
                <c:pt idx="790" formatCode="#,##0_);[Red]\(#,##0\)">
                  <c:v>697</c:v>
                </c:pt>
                <c:pt idx="791" formatCode="#,##0_);[Red]\(#,##0\)">
                  <c:v>674</c:v>
                </c:pt>
                <c:pt idx="792" formatCode="#,##0_);[Red]\(#,##0\)">
                  <c:v>280</c:v>
                </c:pt>
                <c:pt idx="793" formatCode="#,##0_);[Red]\(#,##0\)">
                  <c:v>810</c:v>
                </c:pt>
                <c:pt idx="794" formatCode="#,##0_);[Red]\(#,##0\)">
                  <c:v>685</c:v>
                </c:pt>
                <c:pt idx="795" formatCode="#,##0_);[Red]\(#,##0\)">
                  <c:v>606</c:v>
                </c:pt>
                <c:pt idx="796" formatCode="#,##0_);[Red]\(#,##0\)">
                  <c:v>516</c:v>
                </c:pt>
                <c:pt idx="797" formatCode="#,##0_);[Red]\(#,##0\)">
                  <c:v>216</c:v>
                </c:pt>
                <c:pt idx="798" formatCode="#,##0_);[Red]\(#,##0\)">
                  <c:v>360</c:v>
                </c:pt>
                <c:pt idx="799" formatCode="#,##0_);[Red]\(#,##0\)">
                  <c:v>204</c:v>
                </c:pt>
                <c:pt idx="800" formatCode="#,##0_);[Red]\(#,##0\)">
                  <c:v>524</c:v>
                </c:pt>
                <c:pt idx="801" formatCode="#,##0_);[Red]\(#,##0\)">
                  <c:v>231</c:v>
                </c:pt>
                <c:pt idx="802" formatCode="#,##0_);[Red]\(#,##0\)">
                  <c:v>165</c:v>
                </c:pt>
                <c:pt idx="803" formatCode="#,##0_);[Red]\(#,##0\)">
                  <c:v>243</c:v>
                </c:pt>
                <c:pt idx="804" formatCode="#,##0_);[Red]\(#,##0\)">
                  <c:v>638</c:v>
                </c:pt>
                <c:pt idx="805" formatCode="#,##0_);[Red]\(#,##0\)">
                  <c:v>533</c:v>
                </c:pt>
                <c:pt idx="806" formatCode="#,##0_);[Red]\(#,##0\)">
                  <c:v>213</c:v>
                </c:pt>
                <c:pt idx="807" formatCode="#,##0_);[Red]\(#,##0\)">
                  <c:v>621</c:v>
                </c:pt>
                <c:pt idx="808" formatCode="#,##0_);[Red]\(#,##0\)">
                  <c:v>481</c:v>
                </c:pt>
                <c:pt idx="809" formatCode="#,##0_);[Red]\(#,##0\)">
                  <c:v>408</c:v>
                </c:pt>
                <c:pt idx="810" formatCode="#,##0_);[Red]\(#,##0\)">
                  <c:v>365</c:v>
                </c:pt>
                <c:pt idx="811" formatCode="#,##0_);[Red]\(#,##0\)">
                  <c:v>433</c:v>
                </c:pt>
                <c:pt idx="812" formatCode="#,##0_);[Red]\(#,##0\)">
                  <c:v>366</c:v>
                </c:pt>
                <c:pt idx="813" formatCode="#,##0_);[Red]\(#,##0\)">
                  <c:v>195</c:v>
                </c:pt>
                <c:pt idx="814" formatCode="#,##0_);[Red]\(#,##0\)">
                  <c:v>441</c:v>
                </c:pt>
                <c:pt idx="815" formatCode="#,##0_);[Red]\(#,##0\)">
                  <c:v>402</c:v>
                </c:pt>
                <c:pt idx="816" formatCode="#,##0_);[Red]\(#,##0\)">
                  <c:v>369</c:v>
                </c:pt>
                <c:pt idx="817" formatCode="#,##0_);[Red]\(#,##0\)">
                  <c:v>372</c:v>
                </c:pt>
                <c:pt idx="818" formatCode="#,##0_);[Red]\(#,##0\)">
                  <c:v>424</c:v>
                </c:pt>
                <c:pt idx="819" formatCode="#,##0_);[Red]\(#,##0\)">
                  <c:v>306</c:v>
                </c:pt>
                <c:pt idx="820" formatCode="#,##0_);[Red]\(#,##0\)">
                  <c:v>135</c:v>
                </c:pt>
                <c:pt idx="821" formatCode="#,##0_);[Red]\(#,##0\)">
                  <c:v>372</c:v>
                </c:pt>
                <c:pt idx="822" formatCode="#,##0_);[Red]\(#,##0\)">
                  <c:v>291</c:v>
                </c:pt>
                <c:pt idx="823" formatCode="#,##0_);[Red]\(#,##0\)">
                  <c:v>222</c:v>
                </c:pt>
                <c:pt idx="824" formatCode="#,##0_);[Red]\(#,##0\)">
                  <c:v>223</c:v>
                </c:pt>
                <c:pt idx="825" formatCode="#,##0_);[Red]\(#,##0\)">
                  <c:v>199</c:v>
                </c:pt>
                <c:pt idx="826" formatCode="#,##0_);[Red]\(#,##0\)">
                  <c:v>143</c:v>
                </c:pt>
                <c:pt idx="827" formatCode="#,##0_);[Red]\(#,##0\)">
                  <c:v>56</c:v>
                </c:pt>
                <c:pt idx="828" formatCode="#,##0_);[Red]\(#,##0\)">
                  <c:v>194</c:v>
                </c:pt>
                <c:pt idx="829" formatCode="#,##0_);[Red]\(#,##0\)">
                  <c:v>181</c:v>
                </c:pt>
                <c:pt idx="830" formatCode="#,##0_);[Red]\(#,##0\)">
                  <c:v>152</c:v>
                </c:pt>
                <c:pt idx="831" formatCode="#,##0_);[Red]\(#,##0\)">
                  <c:v>133</c:v>
                </c:pt>
                <c:pt idx="832" formatCode="#,##0_);[Red]\(#,##0\)">
                  <c:v>148</c:v>
                </c:pt>
                <c:pt idx="833" formatCode="#,##0_);[Red]\(#,##0\)">
                  <c:v>98</c:v>
                </c:pt>
                <c:pt idx="834" formatCode="#,##0_);[Red]\(#,##0\)">
                  <c:v>74</c:v>
                </c:pt>
                <c:pt idx="835" formatCode="#,##0_);[Red]\(#,##0\)">
                  <c:v>147</c:v>
                </c:pt>
                <c:pt idx="836" formatCode="#,##0_);[Red]\(#,##0\)">
                  <c:v>108</c:v>
                </c:pt>
                <c:pt idx="837" formatCode="#,##0_);[Red]\(#,##0\)">
                  <c:v>106</c:v>
                </c:pt>
                <c:pt idx="838" formatCode="#,##0_);[Red]\(#,##0\)">
                  <c:v>95</c:v>
                </c:pt>
                <c:pt idx="839" formatCode="#,##0_);[Red]\(#,##0\)">
                  <c:v>140</c:v>
                </c:pt>
                <c:pt idx="840" formatCode="#,##0_);[Red]\(#,##0\)">
                  <c:v>86</c:v>
                </c:pt>
                <c:pt idx="841" formatCode="#,##0_);[Red]\(#,##0\)">
                  <c:v>52</c:v>
                </c:pt>
                <c:pt idx="842" formatCode="#,##0_);[Red]\(#,##0\)">
                  <c:v>108</c:v>
                </c:pt>
                <c:pt idx="843" formatCode="#,##0_);[Red]\(#,##0\)">
                  <c:v>126</c:v>
                </c:pt>
                <c:pt idx="844" formatCode="#,##0_);[Red]\(#,##0\)">
                  <c:v>95</c:v>
                </c:pt>
                <c:pt idx="845" formatCode="#,##0_);[Red]\(#,##0\)">
                  <c:v>98</c:v>
                </c:pt>
                <c:pt idx="846" formatCode="#,##0_);[Red]\(#,##0\)">
                  <c:v>103</c:v>
                </c:pt>
                <c:pt idx="847" formatCode="#,##0_);[Red]\(#,##0\)">
                  <c:v>88</c:v>
                </c:pt>
                <c:pt idx="848" formatCode="#,##0_);[Red]\(#,##0\)">
                  <c:v>46</c:v>
                </c:pt>
                <c:pt idx="849" formatCode="#,##0_);[Red]\(#,##0\)">
                  <c:v>138</c:v>
                </c:pt>
                <c:pt idx="850" formatCode="#,##0_);[Red]\(#,##0\)">
                  <c:v>104</c:v>
                </c:pt>
                <c:pt idx="851" formatCode="#,##0_);[Red]\(#,##0\)">
                  <c:v>91</c:v>
                </c:pt>
                <c:pt idx="852" formatCode="#,##0_);[Red]\(#,##0\)">
                  <c:v>47</c:v>
                </c:pt>
                <c:pt idx="853" formatCode="#,##0_);[Red]\(#,##0\)">
                  <c:v>139</c:v>
                </c:pt>
                <c:pt idx="854" formatCode="#,##0_);[Red]\(#,##0\)">
                  <c:v>57</c:v>
                </c:pt>
                <c:pt idx="855" formatCode="#,##0_);[Red]\(#,##0\)">
                  <c:v>46</c:v>
                </c:pt>
                <c:pt idx="856" formatCode="#,##0_);[Red]\(#,##0\)">
                  <c:v>91</c:v>
                </c:pt>
                <c:pt idx="857" formatCode="#,##0_);[Red]\(#,##0\)">
                  <c:v>111</c:v>
                </c:pt>
                <c:pt idx="858" formatCode="#,##0_);[Red]\(#,##0\)">
                  <c:v>111</c:v>
                </c:pt>
                <c:pt idx="859" formatCode="#,##0_);[Red]\(#,##0\)">
                  <c:v>117</c:v>
                </c:pt>
                <c:pt idx="860" formatCode="#,##0_);[Red]\(#,##0\)">
                  <c:v>127</c:v>
                </c:pt>
                <c:pt idx="861" formatCode="#,##0_);[Red]\(#,##0\)">
                  <c:v>118</c:v>
                </c:pt>
                <c:pt idx="862" formatCode="#,##0_);[Red]\(#,##0\)">
                  <c:v>91</c:v>
                </c:pt>
                <c:pt idx="863" formatCode="#,##0_);[Red]\(#,##0\)">
                  <c:v>216</c:v>
                </c:pt>
                <c:pt idx="864" formatCode="#,##0_);[Red]\(#,##0\)">
                  <c:v>282</c:v>
                </c:pt>
                <c:pt idx="865" formatCode="#,##0_);[Red]\(#,##0\)">
                  <c:v>334</c:v>
                </c:pt>
                <c:pt idx="866" formatCode="#,##0_);[Red]\(#,##0\)">
                  <c:v>283</c:v>
                </c:pt>
                <c:pt idx="867" formatCode="#,##0_);[Red]\(#,##0\)">
                  <c:v>347</c:v>
                </c:pt>
                <c:pt idx="868" formatCode="#,##0_);[Red]\(#,##0\)">
                  <c:v>328</c:v>
                </c:pt>
                <c:pt idx="869" formatCode="#,##0_);[Red]\(#,##0\)">
                  <c:v>159</c:v>
                </c:pt>
                <c:pt idx="870" formatCode="#,##0_);[Red]\(#,##0\)">
                  <c:v>674</c:v>
                </c:pt>
                <c:pt idx="871" formatCode="#,##0_);[Red]\(#,##0\)">
                  <c:v>711</c:v>
                </c:pt>
                <c:pt idx="872" formatCode="#,##0_);[Red]\(#,##0\)">
                  <c:v>726</c:v>
                </c:pt>
                <c:pt idx="873" formatCode="#,##0_);[Red]\(#,##0\)">
                  <c:v>729</c:v>
                </c:pt>
                <c:pt idx="874" formatCode="#,##0_);[Red]\(#,##0\)">
                  <c:v>1000</c:v>
                </c:pt>
                <c:pt idx="875" formatCode="#,##0_);[Red]\(#,##0\)">
                  <c:v>884</c:v>
                </c:pt>
                <c:pt idx="876" formatCode="#,##0_);[Red]\(#,##0\)">
                  <c:v>569</c:v>
                </c:pt>
                <c:pt idx="877" formatCode="#,##0_);[Red]\(#,##0\)">
                  <c:v>516</c:v>
                </c:pt>
                <c:pt idx="878" formatCode="#,##0_);[Red]\(#,##0\)">
                  <c:v>1874</c:v>
                </c:pt>
                <c:pt idx="879" formatCode="#,##0_);[Red]\(#,##0\)">
                  <c:v>1677</c:v>
                </c:pt>
                <c:pt idx="880" formatCode="#,##0_);[Red]\(#,##0\)">
                  <c:v>2098</c:v>
                </c:pt>
                <c:pt idx="881" formatCode="#,##0_);[Red]\(#,##0\)">
                  <c:v>2137</c:v>
                </c:pt>
                <c:pt idx="882" formatCode="#,##0_);[Red]\(#,##0\)">
                  <c:v>2120</c:v>
                </c:pt>
                <c:pt idx="883" formatCode="#,##0_);[Red]\(#,##0\)">
                  <c:v>999</c:v>
                </c:pt>
                <c:pt idx="884" formatCode="#,##0_);[Red]\(#,##0\)">
                  <c:v>2740</c:v>
                </c:pt>
                <c:pt idx="885" formatCode="#,##0_);[Red]\(#,##0\)">
                  <c:v>2320</c:v>
                </c:pt>
                <c:pt idx="886" formatCode="#,##0_);[Red]\(#,##0\)">
                  <c:v>2228</c:v>
                </c:pt>
                <c:pt idx="887" formatCode="#,##0_);[Red]\(#,##0\)">
                  <c:v>1965</c:v>
                </c:pt>
                <c:pt idx="888" formatCode="#,##0_);[Red]\(#,##0\)">
                  <c:v>3572</c:v>
                </c:pt>
                <c:pt idx="889" formatCode="#,##0_);[Red]\(#,##0\)">
                  <c:v>2099</c:v>
                </c:pt>
                <c:pt idx="890" formatCode="#,##0_);[Red]\(#,##0\)">
                  <c:v>1113</c:v>
                </c:pt>
                <c:pt idx="891" formatCode="#,##0_);[Red]\(#,##0\)">
                  <c:v>3548</c:v>
                </c:pt>
                <c:pt idx="892" formatCode="#,##0_);[Red]\(#,##0\)">
                  <c:v>3115</c:v>
                </c:pt>
                <c:pt idx="893" formatCode="#,##0_);[Red]\(#,##0\)">
                  <c:v>2727</c:v>
                </c:pt>
                <c:pt idx="894" formatCode="#,##0_);[Red]\(#,##0\)">
                  <c:v>2514</c:v>
                </c:pt>
                <c:pt idx="895" formatCode="#,##0_);[Red]\(#,##0\)">
                  <c:v>2629</c:v>
                </c:pt>
                <c:pt idx="896" formatCode="#,##0_);[Red]\(#,##0\)">
                  <c:v>2282</c:v>
                </c:pt>
                <c:pt idx="897" formatCode="#,##0_);[Red]\(#,##0\)">
                  <c:v>968</c:v>
                </c:pt>
                <c:pt idx="898" formatCode="#,##0_);[Red]\(#,##0\)">
                  <c:v>3069</c:v>
                </c:pt>
                <c:pt idx="899" formatCode="#,##0_);[Red]\(#,##0\)">
                  <c:v>3102</c:v>
                </c:pt>
                <c:pt idx="900" formatCode="#,##0_);[Red]\(#,##0\)">
                  <c:v>2414</c:v>
                </c:pt>
                <c:pt idx="901" formatCode="#,##0_);[Red]\(#,##0\)">
                  <c:v>924</c:v>
                </c:pt>
                <c:pt idx="902" formatCode="#,##0_);[Red]\(#,##0\)">
                  <c:v>2542</c:v>
                </c:pt>
                <c:pt idx="903" formatCode="#,##0_);[Red]\(#,##0\)">
                  <c:v>1652</c:v>
                </c:pt>
                <c:pt idx="904" formatCode="#,##0_);[Red]\(#,##0\)">
                  <c:v>968</c:v>
                </c:pt>
                <c:pt idx="905" formatCode="#,##0_);[Red]\(#,##0\)">
                  <c:v>1631</c:v>
                </c:pt>
                <c:pt idx="906" formatCode="#,##0_);[Red]\(#,##0\)">
                  <c:v>2231</c:v>
                </c:pt>
                <c:pt idx="907" formatCode="#,##0_);[Red]\(#,##0\)">
                  <c:v>3170</c:v>
                </c:pt>
                <c:pt idx="908" formatCode="#,##0_);[Red]\(#,##0\)">
                  <c:v>2673</c:v>
                </c:pt>
                <c:pt idx="909" formatCode="#,##0_);[Red]\(#,##0\)">
                  <c:v>3023</c:v>
                </c:pt>
                <c:pt idx="910" formatCode="#,##0_);[Red]\(#,##0\)">
                  <c:v>2185</c:v>
                </c:pt>
                <c:pt idx="911" formatCode="#,##0_);[Red]\(#,##0\)">
                  <c:v>1243</c:v>
                </c:pt>
                <c:pt idx="912" formatCode="#,##0_);[Red]\(#,##0\)">
                  <c:v>2641</c:v>
                </c:pt>
                <c:pt idx="913" formatCode="#,##0_);[Red]\(#,##0\)">
                  <c:v>2750</c:v>
                </c:pt>
                <c:pt idx="914" formatCode="#,##0_);[Red]\(#,##0\)">
                  <c:v>2098</c:v>
                </c:pt>
                <c:pt idx="915" formatCode="#,##0_);[Red]\(#,##0\)">
                  <c:v>1834</c:v>
                </c:pt>
                <c:pt idx="916" formatCode="#,##0_);[Red]\(#,##0\)">
                  <c:v>1944</c:v>
                </c:pt>
                <c:pt idx="917" formatCode="#,##0_);[Red]\(#,##0\)">
                  <c:v>1527</c:v>
                </c:pt>
                <c:pt idx="918" formatCode="#,##0_);[Red]\(#,##0\)">
                  <c:v>666</c:v>
                </c:pt>
                <c:pt idx="919" formatCode="#,##0_);[Red]\(#,##0\)">
                  <c:v>2052</c:v>
                </c:pt>
                <c:pt idx="920" formatCode="#,##0_);[Red]\(#,##0\)">
                  <c:v>1771</c:v>
                </c:pt>
                <c:pt idx="921" formatCode="#,##0_);[Red]\(#,##0\)">
                  <c:v>1561</c:v>
                </c:pt>
                <c:pt idx="922" formatCode="#,##0_);[Red]\(#,##0\)">
                  <c:v>1457</c:v>
                </c:pt>
                <c:pt idx="923" formatCode="#,##0_);[Red]\(#,##0\)">
                  <c:v>1654</c:v>
                </c:pt>
                <c:pt idx="924" formatCode="#,##0_);[Red]\(#,##0\)">
                  <c:v>1236</c:v>
                </c:pt>
                <c:pt idx="925" formatCode="#,##0_);[Red]\(#,##0\)">
                  <c:v>562</c:v>
                </c:pt>
                <c:pt idx="926" formatCode="#,##0_);[Red]\(#,##0\)">
                  <c:v>1817</c:v>
                </c:pt>
                <c:pt idx="927" formatCode="#,##0_);[Red]\(#,##0\)">
                  <c:v>1531</c:v>
                </c:pt>
                <c:pt idx="928" formatCode="#,##0_);[Red]\(#,##0\)">
                  <c:v>1363</c:v>
                </c:pt>
                <c:pt idx="929" formatCode="#,##0_);[Red]\(#,##0\)">
                  <c:v>1122</c:v>
                </c:pt>
                <c:pt idx="930" formatCode="#,##0_);[Red]\(#,##0\)">
                  <c:v>1199</c:v>
                </c:pt>
                <c:pt idx="931" formatCode="#,##0_);[Red]\(#,##0\)">
                  <c:v>974</c:v>
                </c:pt>
                <c:pt idx="932" formatCode="#,##0_);[Red]\(#,##0\)">
                  <c:v>466</c:v>
                </c:pt>
                <c:pt idx="933" formatCode="#,##0_);[Red]\(#,##0\)">
                  <c:v>1505</c:v>
                </c:pt>
                <c:pt idx="934" formatCode="#,##0_);[Red]\(#,##0\)">
                  <c:v>1293</c:v>
                </c:pt>
                <c:pt idx="935" formatCode="#,##0_);[Red]\(#,##0\)">
                  <c:v>1042</c:v>
                </c:pt>
                <c:pt idx="936" formatCode="#,##0_);[Red]\(#,##0\)">
                  <c:v>835</c:v>
                </c:pt>
                <c:pt idx="937" formatCode="#,##0_);[Red]\(#,##0\)">
                  <c:v>958</c:v>
                </c:pt>
                <c:pt idx="938" formatCode="#,##0_);[Red]\(#,##0\)">
                  <c:v>769</c:v>
                </c:pt>
                <c:pt idx="939" formatCode="#,##0_);[Red]\(#,##0\)">
                  <c:v>401</c:v>
                </c:pt>
                <c:pt idx="940" formatCode="#,##0_);[Red]\(#,##0\)">
                  <c:v>415</c:v>
                </c:pt>
                <c:pt idx="941" formatCode="#,##0_);[Red]\(#,##0\)">
                  <c:v>1205</c:v>
                </c:pt>
                <c:pt idx="942" formatCode="#,##0_);[Red]\(#,##0\)">
                  <c:v>915</c:v>
                </c:pt>
                <c:pt idx="943" formatCode="#,##0_);[Red]\(#,##0\)">
                  <c:v>736</c:v>
                </c:pt>
                <c:pt idx="944" formatCode="#,##0_);[Red]\(#,##0\)">
                  <c:v>364</c:v>
                </c:pt>
                <c:pt idx="945" formatCode="#,##0_);[Red]\(#,##0\)">
                  <c:v>842</c:v>
                </c:pt>
                <c:pt idx="946" formatCode="#,##0_);[Red]\(#,##0\)">
                  <c:v>406</c:v>
                </c:pt>
                <c:pt idx="947" formatCode="#,##0_);[Red]\(#,##0\)">
                  <c:v>0</c:v>
                </c:pt>
                <c:pt idx="948" formatCode="#,##0_);[Red]\(#,##0\)">
                  <c:v>750</c:v>
                </c:pt>
                <c:pt idx="949" formatCode="#,##0_);[Red]\(#,##0\)">
                  <c:v>721</c:v>
                </c:pt>
                <c:pt idx="950" formatCode="#,##0_);[Red]\(#,##0\)">
                  <c:v>627</c:v>
                </c:pt>
                <c:pt idx="951" formatCode="#,##0_);[Red]\(#,##0\)">
                  <c:v>468</c:v>
                </c:pt>
                <c:pt idx="952" formatCode="#,##0_);[Red]\(#,##0\)">
                  <c:v>541</c:v>
                </c:pt>
                <c:pt idx="953" formatCode="#,##0_);[Red]\(#,##0\)">
                  <c:v>380</c:v>
                </c:pt>
                <c:pt idx="954" formatCode="#,##0_);[Red]\(#,##0\)">
                  <c:v>161</c:v>
                </c:pt>
                <c:pt idx="955" formatCode="#,##0_);[Red]\(#,##0\)">
                  <c:v>672</c:v>
                </c:pt>
                <c:pt idx="956" formatCode="#,##0_);[Red]\(#,##0\)">
                  <c:v>546</c:v>
                </c:pt>
                <c:pt idx="957" formatCode="#,##0_);[Red]\(#,##0\)">
                  <c:v>470</c:v>
                </c:pt>
                <c:pt idx="958" formatCode="#,##0_);[Red]\(#,##0\)">
                  <c:v>418</c:v>
                </c:pt>
                <c:pt idx="959" formatCode="#,##0_);[Red]\(#,##0\)">
                  <c:v>402</c:v>
                </c:pt>
                <c:pt idx="960" formatCode="#,##0_);[Red]\(#,##0\)">
                  <c:v>325</c:v>
                </c:pt>
                <c:pt idx="961" formatCode="#,##0_);[Red]\(#,##0\)">
                  <c:v>167</c:v>
                </c:pt>
                <c:pt idx="962" formatCode="#,##0_);[Red]\(#,##0\)">
                  <c:v>177</c:v>
                </c:pt>
                <c:pt idx="963" formatCode="#,##0_);[Red]\(#,##0\)">
                  <c:v>753</c:v>
                </c:pt>
                <c:pt idx="964" formatCode="#,##0_);[Red]\(#,##0\)">
                  <c:v>650</c:v>
                </c:pt>
                <c:pt idx="965" formatCode="#,##0_);[Red]\(#,##0\)">
                  <c:v>492</c:v>
                </c:pt>
                <c:pt idx="966" formatCode="#,##0_);[Red]\(#,##0\)">
                  <c:v>515</c:v>
                </c:pt>
                <c:pt idx="967" formatCode="#,##0_);[Red]\(#,##0\)">
                  <c:v>447</c:v>
                </c:pt>
                <c:pt idx="968" formatCode="#,##0_);[Red]\(#,##0\)">
                  <c:v>182</c:v>
                </c:pt>
                <c:pt idx="969" formatCode="#,##0_);[Red]\(#,##0\)">
                  <c:v>737</c:v>
                </c:pt>
                <c:pt idx="970" formatCode="#,##0_);[Red]\(#,##0\)">
                  <c:v>608</c:v>
                </c:pt>
                <c:pt idx="971" formatCode="#,##0_);[Red]\(#,##0\)">
                  <c:v>470</c:v>
                </c:pt>
                <c:pt idx="972" formatCode="#,##0_);[Red]\(#,##0\)">
                  <c:v>467</c:v>
                </c:pt>
                <c:pt idx="973" formatCode="#,##0_);[Red]\(#,##0\)">
                  <c:v>478</c:v>
                </c:pt>
                <c:pt idx="974" formatCode="#,##0_);[Red]\(#,##0\)">
                  <c:v>465</c:v>
                </c:pt>
                <c:pt idx="975" formatCode="#,##0_);[Red]\(#,##0\)">
                  <c:v>228</c:v>
                </c:pt>
                <c:pt idx="976" formatCode="#,##0_);[Red]\(#,##0\)">
                  <c:v>697</c:v>
                </c:pt>
                <c:pt idx="977" formatCode="#,##0_);[Red]\(#,##0\)">
                  <c:v>657</c:v>
                </c:pt>
                <c:pt idx="978" formatCode="#,##0_);[Red]\(#,##0\)">
                  <c:v>565</c:v>
                </c:pt>
                <c:pt idx="979" formatCode="#,##0_);[Red]\(#,##0\)">
                  <c:v>600</c:v>
                </c:pt>
                <c:pt idx="980" formatCode="#,##0_);[Red]\(#,##0\)">
                  <c:v>783</c:v>
                </c:pt>
                <c:pt idx="981" formatCode="#,##0_);[Red]\(#,##0\)">
                  <c:v>704</c:v>
                </c:pt>
                <c:pt idx="982" formatCode="#,##0_);[Red]\(#,##0\)">
                  <c:v>315</c:v>
                </c:pt>
                <c:pt idx="983" formatCode="#,##0_);[Red]\(#,##0\)">
                  <c:v>1171</c:v>
                </c:pt>
                <c:pt idx="984" formatCode="#,##0_);[Red]\(#,##0\)">
                  <c:v>1146</c:v>
                </c:pt>
                <c:pt idx="985" formatCode="#,##0_);[Red]\(#,##0\)">
                  <c:v>1093</c:v>
                </c:pt>
                <c:pt idx="986" formatCode="#,##0_);[Red]\(#,##0\)">
                  <c:v>428</c:v>
                </c:pt>
                <c:pt idx="987" formatCode="#,##0_);[Red]\(#,##0\)">
                  <c:v>1374</c:v>
                </c:pt>
                <c:pt idx="988" formatCode="#,##0_);[Red]\(#,##0\)">
                  <c:v>1015</c:v>
                </c:pt>
                <c:pt idx="989" formatCode="#,##0_);[Red]\(#,##0\)">
                  <c:v>514</c:v>
                </c:pt>
                <c:pt idx="990" formatCode="#,##0_);[Red]\(#,##0\)">
                  <c:v>1403</c:v>
                </c:pt>
                <c:pt idx="991" formatCode="#,##0_);[Red]\(#,##0\)">
                  <c:v>1289</c:v>
                </c:pt>
                <c:pt idx="992" formatCode="#,##0_);[Red]\(#,##0\)">
                  <c:v>1414</c:v>
                </c:pt>
                <c:pt idx="993" formatCode="#,##0_);[Red]\(#,##0\)">
                  <c:v>1087</c:v>
                </c:pt>
                <c:pt idx="994" formatCode="#,##0_);[Red]\(#,##0\)">
                  <c:v>1477</c:v>
                </c:pt>
                <c:pt idx="995" formatCode="#,##0_);[Red]\(#,##0\)">
                  <c:v>1195</c:v>
                </c:pt>
                <c:pt idx="996" formatCode="#,##0_);[Red]\(#,##0\)">
                  <c:v>590</c:v>
                </c:pt>
                <c:pt idx="997" formatCode="#,##0_);[Red]\(#,##0\)">
                  <c:v>1841</c:v>
                </c:pt>
                <c:pt idx="998" formatCode="#,##0_);[Red]\(#,##0\)">
                  <c:v>1810</c:v>
                </c:pt>
                <c:pt idx="999" formatCode="#,##0_);[Red]\(#,##0\)">
                  <c:v>1580</c:v>
                </c:pt>
                <c:pt idx="1000" formatCode="#,##0_);[Red]\(#,##0\)">
                  <c:v>1392</c:v>
                </c:pt>
                <c:pt idx="1001" formatCode="#,##0_);[Red]\(#,##0\)">
                  <c:v>1692</c:v>
                </c:pt>
                <c:pt idx="1002" formatCode="#,##0_);[Red]\(#,##0\)">
                  <c:v>1544</c:v>
                </c:pt>
                <c:pt idx="1003" formatCode="#,##0_);[Red]\(#,##0\)">
                  <c:v>735</c:v>
                </c:pt>
                <c:pt idx="1004" formatCode="#,##0_);[Red]\(#,##0\)">
                  <c:v>2443</c:v>
                </c:pt>
                <c:pt idx="1005" formatCode="#,##0_);[Red]\(#,##0\)">
                  <c:v>2692</c:v>
                </c:pt>
                <c:pt idx="1006" formatCode="#,##0_);[Red]\(#,##0\)">
                  <c:v>856</c:v>
                </c:pt>
                <c:pt idx="1007" formatCode="#,##0_);[Red]\(#,##0\)">
                  <c:v>2189</c:v>
                </c:pt>
                <c:pt idx="1008" formatCode="#,##0_);[Red]\(#,##0\)">
                  <c:v>2390</c:v>
                </c:pt>
                <c:pt idx="1009" formatCode="#,##0_);[Red]\(#,##0\)">
                  <c:v>1868</c:v>
                </c:pt>
                <c:pt idx="1010" formatCode="#,##0_);[Red]\(#,##0\)">
                  <c:v>883</c:v>
                </c:pt>
                <c:pt idx="1011" formatCode="#,##0_);[Red]\(#,##0\)">
                  <c:v>2602</c:v>
                </c:pt>
                <c:pt idx="1012" formatCode="#,##0_);[Red]\(#,##0\)">
                  <c:v>2516</c:v>
                </c:pt>
                <c:pt idx="1013" formatCode="#,##0_);[Red]\(#,##0\)">
                  <c:v>2113</c:v>
                </c:pt>
                <c:pt idx="1014" formatCode="#,##0_);[Red]\(#,##0\)">
                  <c:v>2089</c:v>
                </c:pt>
                <c:pt idx="1015" formatCode="#,##0_);[Red]\(#,##0\)">
                  <c:v>2225</c:v>
                </c:pt>
                <c:pt idx="1016" formatCode="#,##0_);[Red]\(#,##0\)">
                  <c:v>1637</c:v>
                </c:pt>
                <c:pt idx="1017" formatCode="#,##0_);[Red]\(#,##0\)">
                  <c:v>768</c:v>
                </c:pt>
                <c:pt idx="1018" formatCode="#,##0_);[Red]\(#,##0\)">
                  <c:v>2765</c:v>
                </c:pt>
                <c:pt idx="1019" formatCode="#,##0_);[Red]\(#,##0\)">
                  <c:v>2662</c:v>
                </c:pt>
                <c:pt idx="1020" formatCode="#,##0_);[Red]\(#,##0\)">
                  <c:v>2306</c:v>
                </c:pt>
                <c:pt idx="1021" formatCode="#,##0_);[Red]\(#,##0\)">
                  <c:v>2150</c:v>
                </c:pt>
                <c:pt idx="1022" formatCode="#,##0_);[Red]\(#,##0\)">
                  <c:v>2531</c:v>
                </c:pt>
                <c:pt idx="1023" formatCode="#,##0_);[Red]\(#,##0\)">
                  <c:v>2254</c:v>
                </c:pt>
                <c:pt idx="1024" formatCode="#,##0_);[Red]\(#,##0\)">
                  <c:v>929</c:v>
                </c:pt>
                <c:pt idx="1025" formatCode="#,##0_);[Red]\(#,##0\)">
                  <c:v>3318</c:v>
                </c:pt>
                <c:pt idx="1026" formatCode="#,##0_);[Red]\(#,##0\)">
                  <c:v>3279</c:v>
                </c:pt>
                <c:pt idx="1027" formatCode="#,##0_);[Red]\(#,##0\)">
                  <c:v>2909</c:v>
                </c:pt>
                <c:pt idx="1028" formatCode="#,##0_);[Red]\(#,##0\)">
                  <c:v>2463</c:v>
                </c:pt>
                <c:pt idx="1029" formatCode="#,##0_);[Red]\(#,##0\)">
                  <c:v>2899</c:v>
                </c:pt>
                <c:pt idx="1030" formatCode="#,##0_);[Red]\(#,##0\)">
                  <c:v>2280</c:v>
                </c:pt>
                <c:pt idx="1031" formatCode="#,##0_);[Red]\(#,##0\)">
                  <c:v>1153</c:v>
                </c:pt>
                <c:pt idx="1032" formatCode="#,##0_);[Red]\(#,##0\)">
                  <c:v>3300</c:v>
                </c:pt>
                <c:pt idx="1033" formatCode="#,##0_);[Red]\(#,##0\)">
                  <c:v>2990</c:v>
                </c:pt>
                <c:pt idx="1034" formatCode="#,##0_);[Red]\(#,##0\)">
                  <c:v>2775</c:v>
                </c:pt>
                <c:pt idx="1035" formatCode="#,##0_);[Red]\(#,##0\)">
                  <c:v>2541</c:v>
                </c:pt>
                <c:pt idx="1036" formatCode="#,##0_);[Red]\(#,##0\)">
                  <c:v>2609</c:v>
                </c:pt>
                <c:pt idx="1037" formatCode="#,##0_);[Red]\(#,##0\)">
                  <c:v>2173</c:v>
                </c:pt>
                <c:pt idx="1038" formatCode="#,##0_);[Red]\(#,##0\)">
                  <c:v>927</c:v>
                </c:pt>
                <c:pt idx="1039" formatCode="#,##0_);[Red]\(#,##0\)">
                  <c:v>3117</c:v>
                </c:pt>
                <c:pt idx="1040" formatCode="#,##0_);[Red]\(#,##0\)">
                  <c:v>3034</c:v>
                </c:pt>
                <c:pt idx="1041" formatCode="#,##0_);[Red]\(#,##0\)">
                  <c:v>2579</c:v>
                </c:pt>
                <c:pt idx="1042" formatCode="#,##0_);[Red]\(#,##0\)">
                  <c:v>2121</c:v>
                </c:pt>
                <c:pt idx="1043" formatCode="#,##0_);[Red]\(#,##0\)">
                  <c:v>1586</c:v>
                </c:pt>
                <c:pt idx="1044" formatCode="#,##0_);[Red]\(#,##0\)">
                  <c:v>1078</c:v>
                </c:pt>
                <c:pt idx="1045" formatCode="#,##0_);[Red]\(#,##0\)">
                  <c:v>1092</c:v>
                </c:pt>
                <c:pt idx="1046" formatCode="#,##0_);[Red]\(#,##0\)">
                  <c:v>1347</c:v>
                </c:pt>
                <c:pt idx="1047" formatCode="#,##0_);[Red]\(#,##0\)">
                  <c:v>1495</c:v>
                </c:pt>
                <c:pt idx="1048" formatCode="#,##0_);[Red]\(#,##0\)">
                  <c:v>3335</c:v>
                </c:pt>
                <c:pt idx="1049" formatCode="#,##0_);[Red]\(#,##0\)">
                  <c:v>3300</c:v>
                </c:pt>
                <c:pt idx="1050" formatCode="#,##0_);[Red]\(#,##0\)">
                  <c:v>3280</c:v>
                </c:pt>
                <c:pt idx="1051" formatCode="#,##0_);[Red]\(#,##0\)">
                  <c:v>2590</c:v>
                </c:pt>
                <c:pt idx="1052" formatCode="#,##0_);[Red]\(#,##0\)">
                  <c:v>1306</c:v>
                </c:pt>
                <c:pt idx="1053" formatCode="#,##0_);[Red]\(#,##0\)">
                  <c:v>1041</c:v>
                </c:pt>
                <c:pt idx="1054" formatCode="#,##0_);[Red]\(#,##0\)">
                  <c:v>3189</c:v>
                </c:pt>
                <c:pt idx="1055" formatCode="#,##0_);[Red]\(#,##0\)">
                  <c:v>2601</c:v>
                </c:pt>
                <c:pt idx="1056" formatCode="#,##0_);[Red]\(#,##0\)">
                  <c:v>2012</c:v>
                </c:pt>
                <c:pt idx="1057" formatCode="#,##0_);[Red]\(#,##0\)">
                  <c:v>1958</c:v>
                </c:pt>
                <c:pt idx="1058" formatCode="#,##0_);[Red]\(#,##0\)">
                  <c:v>1619</c:v>
                </c:pt>
                <c:pt idx="1059" formatCode="#,##0_);[Red]\(#,##0\)">
                  <c:v>659</c:v>
                </c:pt>
                <c:pt idx="1060" formatCode="#,##0_);[Red]\(#,##0\)">
                  <c:v>2149</c:v>
                </c:pt>
                <c:pt idx="1061" formatCode="#,##0_);[Red]\(#,##0\)">
                  <c:v>1798</c:v>
                </c:pt>
                <c:pt idx="1062" formatCode="#,##0_);[Red]\(#,##0\)">
                  <c:v>1376</c:v>
                </c:pt>
                <c:pt idx="1063" formatCode="#,##0_);[Red]\(#,##0\)">
                  <c:v>1334</c:v>
                </c:pt>
                <c:pt idx="1064" formatCode="#,##0_);[Red]\(#,##0\)">
                  <c:v>1283</c:v>
                </c:pt>
                <c:pt idx="1065" formatCode="#,##0_);[Red]\(#,##0\)">
                  <c:v>1148</c:v>
                </c:pt>
                <c:pt idx="1066" formatCode="#,##0_);[Red]\(#,##0\)">
                  <c:v>564</c:v>
                </c:pt>
                <c:pt idx="1067" formatCode="#,##0_);[Red]\(#,##0\)">
                  <c:v>1435</c:v>
                </c:pt>
                <c:pt idx="1068" formatCode="#,##0_);[Red]\(#,##0\)">
                  <c:v>1369</c:v>
                </c:pt>
                <c:pt idx="1069" formatCode="#,##0_);[Red]\(#,##0\)">
                  <c:v>1011</c:v>
                </c:pt>
                <c:pt idx="1070" formatCode="#,##0_);[Red]\(#,##0\)">
                  <c:v>903</c:v>
                </c:pt>
                <c:pt idx="1071" formatCode="#,##0_);[Red]\(#,##0\)">
                  <c:v>1004</c:v>
                </c:pt>
                <c:pt idx="1072" formatCode="#,##0_);[Red]\(#,##0\)">
                  <c:v>777</c:v>
                </c:pt>
                <c:pt idx="1073" formatCode="#,##0_);[Red]\(#,##0\)">
                  <c:v>398</c:v>
                </c:pt>
                <c:pt idx="1074" formatCode="#,##0_);[Red]\(#,##0\)">
                  <c:v>1140</c:v>
                </c:pt>
                <c:pt idx="1075" formatCode="#,##0_);[Red]\(#,##0\)">
                  <c:v>1043</c:v>
                </c:pt>
                <c:pt idx="1076" formatCode="#,##0_);[Red]\(#,##0\)">
                  <c:v>903</c:v>
                </c:pt>
                <c:pt idx="1077" formatCode="#,##0_);[Red]\(#,##0\)">
                  <c:v>670</c:v>
                </c:pt>
                <c:pt idx="1078" formatCode="#,##0_);[Red]\(#,##0\)">
                  <c:v>713</c:v>
                </c:pt>
                <c:pt idx="1079" formatCode="#,##0_);[Red]\(#,##0\)">
                  <c:v>537</c:v>
                </c:pt>
                <c:pt idx="1080" formatCode="#,##0_);[Red]\(#,##0\)">
                  <c:v>294</c:v>
                </c:pt>
                <c:pt idx="1081" formatCode="#,##0_);[Red]\(#,##0\)">
                  <c:v>952</c:v>
                </c:pt>
                <c:pt idx="1082" formatCode="#,##0_);[Red]\(#,##0\)">
                  <c:v>771</c:v>
                </c:pt>
                <c:pt idx="1083" formatCode="#,##0_);[Red]\(#,##0\)">
                  <c:v>617</c:v>
                </c:pt>
                <c:pt idx="1084" formatCode="#,##0_);[Red]\(#,##0\)">
                  <c:v>483</c:v>
                </c:pt>
                <c:pt idx="1085" formatCode="#,##0_);[Red]\(#,##0\)">
                  <c:v>497</c:v>
                </c:pt>
                <c:pt idx="1086" formatCode="#,##0_);[Red]\(#,##0\)">
                  <c:v>178</c:v>
                </c:pt>
                <c:pt idx="1087" formatCode="#,##0_);[Red]\(#,##0\)">
                  <c:v>208</c:v>
                </c:pt>
                <c:pt idx="1088" formatCode="#,##0_);[Red]\(#,##0\)">
                  <c:v>593</c:v>
                </c:pt>
                <c:pt idx="1089" formatCode="#,##0_);[Red]\(#,##0\)">
                  <c:v>471</c:v>
                </c:pt>
                <c:pt idx="1090" formatCode="#,##0_);[Red]\(#,##0\)">
                  <c:v>389</c:v>
                </c:pt>
                <c:pt idx="1091" formatCode="#,##0_);[Red]\(#,##0\)">
                  <c:v>308</c:v>
                </c:pt>
                <c:pt idx="1092" formatCode="#,##0_);[Red]\(#,##0\)">
                  <c:v>294</c:v>
                </c:pt>
                <c:pt idx="1093" formatCode="#,##0_);[Red]\(#,##0\)">
                  <c:v>288</c:v>
                </c:pt>
                <c:pt idx="1094" formatCode="#,##0_);[Red]\(#,##0\)">
                  <c:v>116</c:v>
                </c:pt>
                <c:pt idx="1095" formatCode="#,##0_);[Red]\(#,##0\)">
                  <c:v>353</c:v>
                </c:pt>
                <c:pt idx="1096" formatCode="#,##0_);[Red]\(#,##0\)">
                  <c:v>319</c:v>
                </c:pt>
                <c:pt idx="1097" formatCode="#,##0_);[Red]\(#,##0\)">
                  <c:v>286</c:v>
                </c:pt>
                <c:pt idx="1098" formatCode="#,##0_);[Red]\(#,##0\)">
                  <c:v>108</c:v>
                </c:pt>
                <c:pt idx="1099" formatCode="#,##0_);[Red]\(#,##0\)">
                  <c:v>324</c:v>
                </c:pt>
                <c:pt idx="1100" formatCode="#,##0_);[Red]\(#,##0\)">
                  <c:v>224</c:v>
                </c:pt>
                <c:pt idx="1101" formatCode="#,##0_);[Red]\(#,##0\)">
                  <c:v>91</c:v>
                </c:pt>
                <c:pt idx="1102" formatCode="#,##0_);[Red]\(#,##0\)">
                  <c:v>339</c:v>
                </c:pt>
                <c:pt idx="1103" formatCode="#,##0_);[Red]\(#,##0\)">
                  <c:v>247</c:v>
                </c:pt>
                <c:pt idx="1104" formatCode="#,##0_);[Red]\(#,##0\)">
                  <c:v>215</c:v>
                </c:pt>
                <c:pt idx="1105" formatCode="#,##0_);[Red]\(#,##0\)">
                  <c:v>192</c:v>
                </c:pt>
                <c:pt idx="1106" formatCode="#,##0_);[Red]\(#,##0\)">
                  <c:v>196</c:v>
                </c:pt>
                <c:pt idx="1107" formatCode="#,##0_);[Red]\(#,##0\)">
                  <c:v>176</c:v>
                </c:pt>
                <c:pt idx="1108" formatCode="#,##0_);[Red]\(#,##0\)">
                  <c:v>90</c:v>
                </c:pt>
                <c:pt idx="1109" formatCode="#,##0_);[Red]\(#,##0\)">
                  <c:v>251</c:v>
                </c:pt>
                <c:pt idx="1110" formatCode="#,##0_);[Red]\(#,##0\)">
                  <c:v>237</c:v>
                </c:pt>
                <c:pt idx="1111" formatCode="#,##0_);[Red]\(#,##0\)">
                  <c:v>211</c:v>
                </c:pt>
                <c:pt idx="1112" formatCode="#,##0_);[Red]\(#,##0\)">
                  <c:v>173</c:v>
                </c:pt>
                <c:pt idx="1113" formatCode="#,##0_);[Red]\(#,##0\)">
                  <c:v>172</c:v>
                </c:pt>
                <c:pt idx="1114" formatCode="#,##0_);[Red]\(#,##0\)">
                  <c:v>121</c:v>
                </c:pt>
                <c:pt idx="1115" formatCode="#,##0_);[Red]\(#,##0\)">
                  <c:v>58</c:v>
                </c:pt>
                <c:pt idx="1116" formatCode="#,##0_);[Red]\(#,##0\)">
                  <c:v>211</c:v>
                </c:pt>
                <c:pt idx="1117" formatCode="#,##0_);[Red]\(#,##0\)">
                  <c:v>154</c:v>
                </c:pt>
                <c:pt idx="1118" formatCode="#,##0_);[Red]\(#,##0\)">
                  <c:v>172</c:v>
                </c:pt>
                <c:pt idx="1119" formatCode="#,##0_);[Red]\(#,##0\)">
                  <c:v>122</c:v>
                </c:pt>
                <c:pt idx="1120" formatCode="#,##0_);[Red]\(#,##0\)">
                  <c:v>113</c:v>
                </c:pt>
                <c:pt idx="1121" formatCode="#,##0_);[Red]\(#,##0\)">
                  <c:v>112</c:v>
                </c:pt>
                <c:pt idx="1122" formatCode="#,##0_);[Red]\(#,##0\)">
                  <c:v>35</c:v>
                </c:pt>
                <c:pt idx="1123" formatCode="#,##0_);[Red]\(#,##0\)">
                  <c:v>171</c:v>
                </c:pt>
                <c:pt idx="1124" formatCode="#,##0_);[Red]\(#,##0\)">
                  <c:v>80</c:v>
                </c:pt>
                <c:pt idx="1125" formatCode="#,##0_);[Red]\(#,##0\)">
                  <c:v>151</c:v>
                </c:pt>
                <c:pt idx="1126" formatCode="#,##0_);[Red]\(#,##0\)">
                  <c:v>145</c:v>
                </c:pt>
                <c:pt idx="1127" formatCode="#,##0_);[Red]\(#,##0\)">
                  <c:v>147</c:v>
                </c:pt>
                <c:pt idx="1128" formatCode="#,##0_);[Red]\(#,##0\)">
                  <c:v>84</c:v>
                </c:pt>
                <c:pt idx="1129" formatCode="#,##0_);[Red]\(#,##0\)">
                  <c:v>40</c:v>
                </c:pt>
                <c:pt idx="1130" formatCode="#,##0_);[Red]\(#,##0\)">
                  <c:v>139</c:v>
                </c:pt>
                <c:pt idx="1131" formatCode="#,##0_);[Red]\(#,##0\)">
                  <c:v>133</c:v>
                </c:pt>
                <c:pt idx="1132" formatCode="#,##0_);[Red]\(#,##0\)">
                  <c:v>116</c:v>
                </c:pt>
                <c:pt idx="1133" formatCode="#,##0_);[Red]\(#,##0\)">
                  <c:v>121</c:v>
                </c:pt>
                <c:pt idx="1134" formatCode="#,##0_);[Red]\(#,##0\)">
                  <c:v>143</c:v>
                </c:pt>
                <c:pt idx="1135" formatCode="#,##0_);[Red]\(#,##0\)">
                  <c:v>120</c:v>
                </c:pt>
                <c:pt idx="1136" formatCode="#,##0_);[Red]\(#,##0\)">
                  <c:v>53</c:v>
                </c:pt>
                <c:pt idx="1137" formatCode="#,##0_);[Red]\(#,##0\)">
                  <c:v>181</c:v>
                </c:pt>
                <c:pt idx="1138" formatCode="#,##0_);[Red]\(#,##0\)">
                  <c:v>168</c:v>
                </c:pt>
                <c:pt idx="1139" formatCode="#,##0_);[Red]\(#,##0\)">
                  <c:v>124</c:v>
                </c:pt>
                <c:pt idx="1140" formatCode="#,##0_);[Red]\(#,##0\)">
                  <c:v>144</c:v>
                </c:pt>
                <c:pt idx="1141" formatCode="#,##0_);[Red]\(#,##0\)">
                  <c:v>143</c:v>
                </c:pt>
                <c:pt idx="1142" formatCode="#,##0_);[Red]\(#,##0\)">
                  <c:v>101</c:v>
                </c:pt>
                <c:pt idx="1143" formatCode="#,##0_);[Red]\(#,##0\)">
                  <c:v>45</c:v>
                </c:pt>
                <c:pt idx="1144" formatCode="#,##0_);[Red]\(#,##0\)">
                  <c:v>193</c:v>
                </c:pt>
                <c:pt idx="1145" formatCode="#,##0_);[Red]\(#,##0\)">
                  <c:v>109</c:v>
                </c:pt>
                <c:pt idx="1146" formatCode="#,##0_);[Red]\(#,##0\)">
                  <c:v>151</c:v>
                </c:pt>
                <c:pt idx="1147" formatCode="#,##0_);[Red]\(#,##0\)">
                  <c:v>115</c:v>
                </c:pt>
                <c:pt idx="1148" formatCode="#,##0_);[Red]\(#,##0\)">
                  <c:v>138</c:v>
                </c:pt>
                <c:pt idx="1149" formatCode="#,##0_);[Red]\(#,##0\)">
                  <c:v>119</c:v>
                </c:pt>
                <c:pt idx="1150" formatCode="#,##0_);[Red]\(#,##0\)">
                  <c:v>49</c:v>
                </c:pt>
                <c:pt idx="1151" formatCode="#,##0_);[Red]\(#,##0\)">
                  <c:v>211</c:v>
                </c:pt>
                <c:pt idx="1152" formatCode="#,##0_);[Red]\(#,##0\)">
                  <c:v>178</c:v>
                </c:pt>
                <c:pt idx="1153" formatCode="#,##0_);[Red]\(#,##0\)">
                  <c:v>165</c:v>
                </c:pt>
                <c:pt idx="1154" formatCode="#,##0_);[Red]\(#,##0\)">
                  <c:v>135</c:v>
                </c:pt>
                <c:pt idx="1155" formatCode="#,##0_);[Red]\(#,##0\)">
                  <c:v>170</c:v>
                </c:pt>
                <c:pt idx="1156" formatCode="#,##0_);[Red]\(#,##0\)">
                  <c:v>113</c:v>
                </c:pt>
                <c:pt idx="1157" formatCode="#,##0_);[Red]\(#,##0\)">
                  <c:v>49</c:v>
                </c:pt>
                <c:pt idx="1158" formatCode="#,##0_);[Red]\(#,##0\)">
                  <c:v>174</c:v>
                </c:pt>
                <c:pt idx="1159" formatCode="#,##0_);[Red]\(#,##0\)">
                  <c:v>174</c:v>
                </c:pt>
                <c:pt idx="1160" formatCode="#,##0_);[Red]\(#,##0\)">
                  <c:v>182</c:v>
                </c:pt>
                <c:pt idx="1161" formatCode="#,##0_);[Red]\(#,##0\)">
                  <c:v>150</c:v>
                </c:pt>
                <c:pt idx="1162" formatCode="#,##0_);[Red]\(#,##0\)">
                  <c:v>171</c:v>
                </c:pt>
                <c:pt idx="1163" formatCode="#,##0_);[Red]\(#,##0\)">
                  <c:v>78</c:v>
                </c:pt>
                <c:pt idx="1164" formatCode="#,##0_);[Red]\(#,##0\)">
                  <c:v>97</c:v>
                </c:pt>
                <c:pt idx="1165" formatCode="#,##0_);[Red]\(#,##0\)">
                  <c:v>313</c:v>
                </c:pt>
                <c:pt idx="1166" formatCode="#,##0_);[Red]\(#,##0\)">
                  <c:v>270</c:v>
                </c:pt>
                <c:pt idx="1167" formatCode="#,##0_);[Red]\(#,##0\)">
                  <c:v>83</c:v>
                </c:pt>
                <c:pt idx="1168" formatCode="#,##0_);[Red]\(#,##0\)">
                  <c:v>95</c:v>
                </c:pt>
                <c:pt idx="1169" formatCode="#,##0_);[Red]\(#,##0\)">
                  <c:v>100</c:v>
                </c:pt>
                <c:pt idx="1170" formatCode="#,##0_);[Red]\(#,##0\)">
                  <c:v>266</c:v>
                </c:pt>
                <c:pt idx="1171" formatCode="#,##0_);[Red]\(#,##0\)">
                  <c:v>113</c:v>
                </c:pt>
              </c:numCache>
            </c:numRef>
          </c:val>
          <c:extLst xmlns:c15="http://schemas.microsoft.com/office/drawing/2012/chart">
            <c:ext xmlns:c16="http://schemas.microsoft.com/office/drawing/2014/chart" uri="{C3380CC4-5D6E-409C-BE32-E72D297353CC}">
              <c16:uniqueId val="{0000005F-47C7-427F-9281-A6A3C7002AA7}"/>
            </c:ext>
          </c:extLst>
        </c:ser>
        <c:dLbls>
          <c:dLblPos val="ctr"/>
          <c:showLegendKey val="0"/>
          <c:showVal val="1"/>
          <c:showCatName val="0"/>
          <c:showSerName val="0"/>
          <c:showPercent val="0"/>
          <c:showBubbleSize val="0"/>
        </c:dLbls>
        <c:gapWidth val="50"/>
        <c:overlap val="100"/>
        <c:axId val="563036752"/>
        <c:axId val="563037080"/>
        <c:extLst/>
      </c:barChart>
      <c:dateAx>
        <c:axId val="563036752"/>
        <c:scaling>
          <c:orientation val="minMax"/>
        </c:scaling>
        <c:delete val="0"/>
        <c:axPos val="b"/>
        <c:numFmt formatCode="m/d;@" sourceLinked="1"/>
        <c:majorTickMark val="out"/>
        <c:minorTickMark val="none"/>
        <c:tickLblPos val="nextTo"/>
        <c:spPr>
          <a:noFill/>
          <a:ln w="9525" cap="flat" cmpd="sng" algn="ctr">
            <a:solidFill>
              <a:schemeClr val="tx1"/>
            </a:solidFill>
            <a:round/>
            <a:headEnd type="none" w="sm" len="sm"/>
            <a:tailEnd type="none" w="sm" len="sm"/>
          </a:ln>
          <a:effectLst/>
        </c:spPr>
        <c:txPr>
          <a:bodyPr rot="0" spcFirstLastPara="1" vertOverflow="ellipsis" wrap="square" anchor="ctr" anchorCtr="1"/>
          <a:lstStyle/>
          <a:p>
            <a:pPr>
              <a:defRPr sz="800" b="1" i="0" u="none" strike="noStrike" kern="1200" baseline="0">
                <a:solidFill>
                  <a:sysClr val="windowText" lastClr="000000"/>
                </a:solidFill>
                <a:latin typeface="+mn-ea"/>
                <a:ea typeface="+mn-ea"/>
                <a:cs typeface="+mn-cs"/>
              </a:defRPr>
            </a:pPr>
            <a:endParaRPr lang="ja-JP"/>
          </a:p>
        </c:txPr>
        <c:crossAx val="563037080"/>
        <c:crosses val="autoZero"/>
        <c:auto val="1"/>
        <c:lblOffset val="100"/>
        <c:baseTimeUnit val="days"/>
      </c:dateAx>
      <c:valAx>
        <c:axId val="563037080"/>
        <c:scaling>
          <c:orientation val="minMax"/>
          <c:max val="4000"/>
          <c:min val="0"/>
        </c:scaling>
        <c:delete val="0"/>
        <c:axPos val="l"/>
        <c:majorGridlines>
          <c:spPr>
            <a:ln w="9525" cap="flat" cmpd="sng" algn="ctr">
              <a:solidFill>
                <a:schemeClr val="tx1">
                  <a:lumMod val="50000"/>
                  <a:lumOff val="50000"/>
                </a:schemeClr>
              </a:solidFill>
              <a:prstDash val="dash"/>
              <a:round/>
            </a:ln>
            <a:effectLst/>
          </c:spPr>
        </c:majorGridlines>
        <c:title>
          <c:tx>
            <c:rich>
              <a:bodyPr rot="0" spcFirstLastPara="1" vertOverflow="ellipsis" wrap="square" anchor="ctr" anchorCtr="1"/>
              <a:lstStyle/>
              <a:p>
                <a:pPr>
                  <a:defRPr sz="1200" b="0" i="0" u="none" strike="noStrike" kern="1200" cap="all" baseline="0">
                    <a:solidFill>
                      <a:schemeClr val="tx1"/>
                    </a:solidFill>
                    <a:latin typeface="+mn-lt"/>
                    <a:ea typeface="+mn-ea"/>
                    <a:cs typeface="+mn-cs"/>
                  </a:defRPr>
                </a:pPr>
                <a:r>
                  <a:rPr lang="ja-JP" altLang="en-US" sz="1200" dirty="0">
                    <a:solidFill>
                      <a:schemeClr val="tx1"/>
                    </a:solidFill>
                  </a:rPr>
                  <a:t>（件数）</a:t>
                </a:r>
              </a:p>
            </c:rich>
          </c:tx>
          <c:layout>
            <c:manualLayout>
              <c:xMode val="edge"/>
              <c:yMode val="edge"/>
              <c:x val="3.9543125300540403E-3"/>
              <c:y val="0"/>
            </c:manualLayout>
          </c:layout>
          <c:overlay val="0"/>
          <c:spPr>
            <a:noFill/>
            <a:ln>
              <a:noFill/>
            </a:ln>
            <a:effectLst/>
          </c:spPr>
          <c:txPr>
            <a:bodyPr rot="0" spcFirstLastPara="1" vertOverflow="ellipsis" wrap="square" anchor="ctr" anchorCtr="1"/>
            <a:lstStyle/>
            <a:p>
              <a:pPr>
                <a:defRPr sz="1200" b="0" i="0" u="none" strike="noStrike" kern="1200" cap="all" baseline="0">
                  <a:solidFill>
                    <a:schemeClr val="tx1"/>
                  </a:solidFill>
                  <a:latin typeface="+mn-lt"/>
                  <a:ea typeface="+mn-ea"/>
                  <a:cs typeface="+mn-cs"/>
                </a:defRPr>
              </a:pPr>
              <a:endParaRPr lang="ja-JP"/>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ja-JP"/>
          </a:p>
        </c:txPr>
        <c:crossAx val="563036752"/>
        <c:crossesAt val="43883"/>
        <c:crossBetween val="between"/>
        <c:majorUnit val="500"/>
      </c:valAx>
      <c:spPr>
        <a:noFill/>
        <a:ln>
          <a:solidFill>
            <a:schemeClr val="tx1"/>
          </a:solidFill>
        </a:ln>
        <a:effectLst/>
      </c:spPr>
    </c:plotArea>
    <c:legend>
      <c:legendPos val="b"/>
      <c:legendEntry>
        <c:idx val="2"/>
        <c:delete val="1"/>
      </c:legendEntry>
      <c:layout>
        <c:manualLayout>
          <c:xMode val="edge"/>
          <c:yMode val="edge"/>
          <c:x val="7.4565890728248777E-2"/>
          <c:y val="2.7299586001673527E-3"/>
          <c:w val="0.4050810976235163"/>
          <c:h val="4.9789528504295903E-2"/>
        </c:manualLayout>
      </c:layout>
      <c:overlay val="1"/>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2.6315206692913387E-2"/>
          <c:y val="5.6098841458032074E-2"/>
          <c:w val="0.95614837598425195"/>
          <c:h val="0.90071966554678085"/>
        </c:manualLayout>
      </c:layout>
      <c:barChart>
        <c:barDir val="col"/>
        <c:grouping val="stacked"/>
        <c:varyColors val="0"/>
        <c:ser>
          <c:idx val="0"/>
          <c:order val="0"/>
          <c:tx>
            <c:strRef>
              <c:f>'③★検査状況まとめ（栃木県内の状況)'!$G$4</c:f>
              <c:strCache>
                <c:ptCount val="1"/>
                <c:pt idx="0">
                  <c:v>栃木県（宇都宮市除く）</c:v>
                </c:pt>
              </c:strCache>
            </c:strRef>
          </c:tx>
          <c:spPr>
            <a:solidFill>
              <a:schemeClr val="tx1"/>
            </a:solidFill>
            <a:ln>
              <a:solidFill>
                <a:schemeClr val="tx1"/>
              </a:solidFill>
            </a:ln>
            <a:effectLst/>
          </c:spPr>
          <c:invertIfNegative val="0"/>
          <c:cat>
            <c:numRef>
              <c:f>'③★検査状況まとめ（栃木県内の状況)'!$F$5:$F$1201</c:f>
              <c:numCache>
                <c:formatCode>m/d</c:formatCode>
                <c:ptCount val="1197"/>
                <c:pt idx="0">
                  <c:v>43857</c:v>
                </c:pt>
                <c:pt idx="1">
                  <c:v>43858</c:v>
                </c:pt>
                <c:pt idx="2">
                  <c:v>43859</c:v>
                </c:pt>
                <c:pt idx="3">
                  <c:v>43860</c:v>
                </c:pt>
                <c:pt idx="4">
                  <c:v>43861</c:v>
                </c:pt>
                <c:pt idx="5">
                  <c:v>43862</c:v>
                </c:pt>
                <c:pt idx="6">
                  <c:v>43863</c:v>
                </c:pt>
                <c:pt idx="7">
                  <c:v>43864</c:v>
                </c:pt>
                <c:pt idx="8">
                  <c:v>43865</c:v>
                </c:pt>
                <c:pt idx="9">
                  <c:v>43866</c:v>
                </c:pt>
                <c:pt idx="10">
                  <c:v>43867</c:v>
                </c:pt>
                <c:pt idx="11">
                  <c:v>43868</c:v>
                </c:pt>
                <c:pt idx="12">
                  <c:v>43869</c:v>
                </c:pt>
                <c:pt idx="13">
                  <c:v>43870</c:v>
                </c:pt>
                <c:pt idx="14">
                  <c:v>43871</c:v>
                </c:pt>
                <c:pt idx="15">
                  <c:v>43872</c:v>
                </c:pt>
                <c:pt idx="16">
                  <c:v>43873</c:v>
                </c:pt>
                <c:pt idx="17">
                  <c:v>43874</c:v>
                </c:pt>
                <c:pt idx="18">
                  <c:v>43875</c:v>
                </c:pt>
                <c:pt idx="19">
                  <c:v>43876</c:v>
                </c:pt>
                <c:pt idx="20">
                  <c:v>43877</c:v>
                </c:pt>
                <c:pt idx="21">
                  <c:v>43878</c:v>
                </c:pt>
                <c:pt idx="22">
                  <c:v>43879</c:v>
                </c:pt>
                <c:pt idx="23">
                  <c:v>43880</c:v>
                </c:pt>
                <c:pt idx="24">
                  <c:v>43881</c:v>
                </c:pt>
                <c:pt idx="25">
                  <c:v>43882</c:v>
                </c:pt>
                <c:pt idx="26">
                  <c:v>43883</c:v>
                </c:pt>
                <c:pt idx="27">
                  <c:v>43884</c:v>
                </c:pt>
                <c:pt idx="28">
                  <c:v>43885</c:v>
                </c:pt>
                <c:pt idx="29">
                  <c:v>43886</c:v>
                </c:pt>
                <c:pt idx="30">
                  <c:v>43887</c:v>
                </c:pt>
                <c:pt idx="31">
                  <c:v>43888</c:v>
                </c:pt>
                <c:pt idx="32">
                  <c:v>43889</c:v>
                </c:pt>
                <c:pt idx="33">
                  <c:v>43890</c:v>
                </c:pt>
                <c:pt idx="34">
                  <c:v>43891</c:v>
                </c:pt>
                <c:pt idx="35">
                  <c:v>43892</c:v>
                </c:pt>
                <c:pt idx="36">
                  <c:v>43893</c:v>
                </c:pt>
                <c:pt idx="37">
                  <c:v>43894</c:v>
                </c:pt>
                <c:pt idx="38">
                  <c:v>43895</c:v>
                </c:pt>
                <c:pt idx="39">
                  <c:v>43896</c:v>
                </c:pt>
                <c:pt idx="40">
                  <c:v>43897</c:v>
                </c:pt>
                <c:pt idx="41">
                  <c:v>43898</c:v>
                </c:pt>
                <c:pt idx="42">
                  <c:v>43899</c:v>
                </c:pt>
                <c:pt idx="43">
                  <c:v>43900</c:v>
                </c:pt>
                <c:pt idx="44">
                  <c:v>43901</c:v>
                </c:pt>
                <c:pt idx="45">
                  <c:v>43902</c:v>
                </c:pt>
                <c:pt idx="46">
                  <c:v>43903</c:v>
                </c:pt>
                <c:pt idx="47">
                  <c:v>43904</c:v>
                </c:pt>
                <c:pt idx="48">
                  <c:v>43905</c:v>
                </c:pt>
                <c:pt idx="49">
                  <c:v>43906</c:v>
                </c:pt>
                <c:pt idx="50">
                  <c:v>43907</c:v>
                </c:pt>
                <c:pt idx="51">
                  <c:v>43908</c:v>
                </c:pt>
                <c:pt idx="52">
                  <c:v>43909</c:v>
                </c:pt>
                <c:pt idx="53">
                  <c:v>43910</c:v>
                </c:pt>
                <c:pt idx="54">
                  <c:v>43911</c:v>
                </c:pt>
                <c:pt idx="55">
                  <c:v>43912</c:v>
                </c:pt>
                <c:pt idx="56">
                  <c:v>43913</c:v>
                </c:pt>
                <c:pt idx="57">
                  <c:v>43914</c:v>
                </c:pt>
                <c:pt idx="58">
                  <c:v>43915</c:v>
                </c:pt>
                <c:pt idx="59">
                  <c:v>43916</c:v>
                </c:pt>
                <c:pt idx="60">
                  <c:v>43917</c:v>
                </c:pt>
                <c:pt idx="61">
                  <c:v>43918</c:v>
                </c:pt>
                <c:pt idx="62">
                  <c:v>43919</c:v>
                </c:pt>
                <c:pt idx="63">
                  <c:v>43920</c:v>
                </c:pt>
                <c:pt idx="64">
                  <c:v>43921</c:v>
                </c:pt>
                <c:pt idx="65">
                  <c:v>43922</c:v>
                </c:pt>
                <c:pt idx="66">
                  <c:v>43923</c:v>
                </c:pt>
                <c:pt idx="67">
                  <c:v>43924</c:v>
                </c:pt>
                <c:pt idx="68">
                  <c:v>43925</c:v>
                </c:pt>
                <c:pt idx="69">
                  <c:v>43926</c:v>
                </c:pt>
                <c:pt idx="70">
                  <c:v>43927</c:v>
                </c:pt>
                <c:pt idx="71">
                  <c:v>43928</c:v>
                </c:pt>
                <c:pt idx="72">
                  <c:v>43929</c:v>
                </c:pt>
                <c:pt idx="73">
                  <c:v>43930</c:v>
                </c:pt>
                <c:pt idx="74">
                  <c:v>43931</c:v>
                </c:pt>
                <c:pt idx="75">
                  <c:v>43932</c:v>
                </c:pt>
                <c:pt idx="76">
                  <c:v>43933</c:v>
                </c:pt>
                <c:pt idx="77">
                  <c:v>43934</c:v>
                </c:pt>
                <c:pt idx="78">
                  <c:v>43935</c:v>
                </c:pt>
                <c:pt idx="79">
                  <c:v>43936</c:v>
                </c:pt>
                <c:pt idx="80">
                  <c:v>43937</c:v>
                </c:pt>
                <c:pt idx="81">
                  <c:v>43938</c:v>
                </c:pt>
                <c:pt idx="82">
                  <c:v>43939</c:v>
                </c:pt>
                <c:pt idx="83">
                  <c:v>43940</c:v>
                </c:pt>
                <c:pt idx="84">
                  <c:v>43941</c:v>
                </c:pt>
                <c:pt idx="85">
                  <c:v>43942</c:v>
                </c:pt>
                <c:pt idx="86">
                  <c:v>43943</c:v>
                </c:pt>
                <c:pt idx="87">
                  <c:v>43944</c:v>
                </c:pt>
                <c:pt idx="88">
                  <c:v>43945</c:v>
                </c:pt>
                <c:pt idx="89">
                  <c:v>43946</c:v>
                </c:pt>
                <c:pt idx="90">
                  <c:v>43947</c:v>
                </c:pt>
                <c:pt idx="91">
                  <c:v>43948</c:v>
                </c:pt>
                <c:pt idx="92">
                  <c:v>43949</c:v>
                </c:pt>
                <c:pt idx="93">
                  <c:v>43950</c:v>
                </c:pt>
                <c:pt idx="94">
                  <c:v>43951</c:v>
                </c:pt>
                <c:pt idx="95">
                  <c:v>43952</c:v>
                </c:pt>
                <c:pt idx="96">
                  <c:v>43953</c:v>
                </c:pt>
                <c:pt idx="97">
                  <c:v>43954</c:v>
                </c:pt>
                <c:pt idx="98">
                  <c:v>43955</c:v>
                </c:pt>
                <c:pt idx="99">
                  <c:v>43956</c:v>
                </c:pt>
                <c:pt idx="100">
                  <c:v>43957</c:v>
                </c:pt>
                <c:pt idx="101">
                  <c:v>43958</c:v>
                </c:pt>
                <c:pt idx="102">
                  <c:v>43959</c:v>
                </c:pt>
                <c:pt idx="103">
                  <c:v>43960</c:v>
                </c:pt>
                <c:pt idx="104">
                  <c:v>43961</c:v>
                </c:pt>
                <c:pt idx="105">
                  <c:v>43962</c:v>
                </c:pt>
                <c:pt idx="106">
                  <c:v>43963</c:v>
                </c:pt>
                <c:pt idx="107">
                  <c:v>43964</c:v>
                </c:pt>
                <c:pt idx="108">
                  <c:v>43965</c:v>
                </c:pt>
                <c:pt idx="109">
                  <c:v>43966</c:v>
                </c:pt>
                <c:pt idx="110">
                  <c:v>43967</c:v>
                </c:pt>
                <c:pt idx="111">
                  <c:v>43968</c:v>
                </c:pt>
                <c:pt idx="112">
                  <c:v>43969</c:v>
                </c:pt>
                <c:pt idx="113">
                  <c:v>43970</c:v>
                </c:pt>
                <c:pt idx="114">
                  <c:v>43971</c:v>
                </c:pt>
                <c:pt idx="115">
                  <c:v>43972</c:v>
                </c:pt>
                <c:pt idx="116">
                  <c:v>43973</c:v>
                </c:pt>
                <c:pt idx="117">
                  <c:v>43974</c:v>
                </c:pt>
                <c:pt idx="118">
                  <c:v>43975</c:v>
                </c:pt>
                <c:pt idx="119">
                  <c:v>43976</c:v>
                </c:pt>
                <c:pt idx="120">
                  <c:v>43977</c:v>
                </c:pt>
                <c:pt idx="121">
                  <c:v>43978</c:v>
                </c:pt>
                <c:pt idx="122">
                  <c:v>43979</c:v>
                </c:pt>
                <c:pt idx="123">
                  <c:v>43980</c:v>
                </c:pt>
                <c:pt idx="124">
                  <c:v>43981</c:v>
                </c:pt>
                <c:pt idx="125">
                  <c:v>43982</c:v>
                </c:pt>
                <c:pt idx="126">
                  <c:v>43983</c:v>
                </c:pt>
                <c:pt idx="127">
                  <c:v>43984</c:v>
                </c:pt>
                <c:pt idx="128">
                  <c:v>43985</c:v>
                </c:pt>
                <c:pt idx="129">
                  <c:v>43986</c:v>
                </c:pt>
                <c:pt idx="130">
                  <c:v>43987</c:v>
                </c:pt>
                <c:pt idx="131">
                  <c:v>43988</c:v>
                </c:pt>
                <c:pt idx="132">
                  <c:v>43989</c:v>
                </c:pt>
                <c:pt idx="133">
                  <c:v>43990</c:v>
                </c:pt>
                <c:pt idx="134">
                  <c:v>43991</c:v>
                </c:pt>
                <c:pt idx="135">
                  <c:v>43992</c:v>
                </c:pt>
                <c:pt idx="136">
                  <c:v>43993</c:v>
                </c:pt>
                <c:pt idx="137">
                  <c:v>43994</c:v>
                </c:pt>
                <c:pt idx="138">
                  <c:v>43995</c:v>
                </c:pt>
                <c:pt idx="139">
                  <c:v>43996</c:v>
                </c:pt>
                <c:pt idx="140">
                  <c:v>43997</c:v>
                </c:pt>
                <c:pt idx="141">
                  <c:v>43998</c:v>
                </c:pt>
                <c:pt idx="142">
                  <c:v>43999</c:v>
                </c:pt>
                <c:pt idx="143">
                  <c:v>44000</c:v>
                </c:pt>
                <c:pt idx="144">
                  <c:v>44001</c:v>
                </c:pt>
                <c:pt idx="145">
                  <c:v>44002</c:v>
                </c:pt>
                <c:pt idx="146">
                  <c:v>44003</c:v>
                </c:pt>
                <c:pt idx="147">
                  <c:v>44004</c:v>
                </c:pt>
                <c:pt idx="148">
                  <c:v>44005</c:v>
                </c:pt>
                <c:pt idx="149">
                  <c:v>44006</c:v>
                </c:pt>
                <c:pt idx="150">
                  <c:v>44007</c:v>
                </c:pt>
                <c:pt idx="151">
                  <c:v>44008</c:v>
                </c:pt>
                <c:pt idx="152">
                  <c:v>44009</c:v>
                </c:pt>
                <c:pt idx="153">
                  <c:v>44010</c:v>
                </c:pt>
                <c:pt idx="154">
                  <c:v>44011</c:v>
                </c:pt>
                <c:pt idx="155">
                  <c:v>44012</c:v>
                </c:pt>
                <c:pt idx="156">
                  <c:v>44013</c:v>
                </c:pt>
                <c:pt idx="157">
                  <c:v>44014</c:v>
                </c:pt>
                <c:pt idx="158">
                  <c:v>44015</c:v>
                </c:pt>
                <c:pt idx="159">
                  <c:v>44016</c:v>
                </c:pt>
                <c:pt idx="160">
                  <c:v>44017</c:v>
                </c:pt>
                <c:pt idx="161">
                  <c:v>44018</c:v>
                </c:pt>
                <c:pt idx="162">
                  <c:v>44019</c:v>
                </c:pt>
                <c:pt idx="163">
                  <c:v>44020</c:v>
                </c:pt>
                <c:pt idx="164">
                  <c:v>44021</c:v>
                </c:pt>
                <c:pt idx="165">
                  <c:v>44022</c:v>
                </c:pt>
                <c:pt idx="166">
                  <c:v>44023</c:v>
                </c:pt>
                <c:pt idx="167">
                  <c:v>44024</c:v>
                </c:pt>
                <c:pt idx="168">
                  <c:v>44025</c:v>
                </c:pt>
                <c:pt idx="169">
                  <c:v>44026</c:v>
                </c:pt>
                <c:pt idx="170">
                  <c:v>44027</c:v>
                </c:pt>
                <c:pt idx="171">
                  <c:v>44028</c:v>
                </c:pt>
                <c:pt idx="172">
                  <c:v>44029</c:v>
                </c:pt>
                <c:pt idx="173">
                  <c:v>44030</c:v>
                </c:pt>
                <c:pt idx="174">
                  <c:v>44031</c:v>
                </c:pt>
                <c:pt idx="175">
                  <c:v>44032</c:v>
                </c:pt>
                <c:pt idx="176">
                  <c:v>44033</c:v>
                </c:pt>
                <c:pt idx="177">
                  <c:v>44034</c:v>
                </c:pt>
                <c:pt idx="178">
                  <c:v>44035</c:v>
                </c:pt>
                <c:pt idx="179">
                  <c:v>44036</c:v>
                </c:pt>
                <c:pt idx="180">
                  <c:v>44037</c:v>
                </c:pt>
                <c:pt idx="181">
                  <c:v>44038</c:v>
                </c:pt>
                <c:pt idx="182">
                  <c:v>44039</c:v>
                </c:pt>
                <c:pt idx="183">
                  <c:v>44040</c:v>
                </c:pt>
                <c:pt idx="184">
                  <c:v>44041</c:v>
                </c:pt>
                <c:pt idx="185">
                  <c:v>44042</c:v>
                </c:pt>
                <c:pt idx="186">
                  <c:v>44043</c:v>
                </c:pt>
                <c:pt idx="187">
                  <c:v>44044</c:v>
                </c:pt>
                <c:pt idx="188">
                  <c:v>44045</c:v>
                </c:pt>
                <c:pt idx="189">
                  <c:v>44046</c:v>
                </c:pt>
                <c:pt idx="190">
                  <c:v>44047</c:v>
                </c:pt>
                <c:pt idx="191">
                  <c:v>44048</c:v>
                </c:pt>
                <c:pt idx="192">
                  <c:v>44049</c:v>
                </c:pt>
                <c:pt idx="193">
                  <c:v>44050</c:v>
                </c:pt>
                <c:pt idx="194">
                  <c:v>44051</c:v>
                </c:pt>
                <c:pt idx="195">
                  <c:v>44052</c:v>
                </c:pt>
                <c:pt idx="196">
                  <c:v>44053</c:v>
                </c:pt>
                <c:pt idx="197">
                  <c:v>44054</c:v>
                </c:pt>
                <c:pt idx="198">
                  <c:v>44055</c:v>
                </c:pt>
                <c:pt idx="199">
                  <c:v>44056</c:v>
                </c:pt>
                <c:pt idx="200">
                  <c:v>44057</c:v>
                </c:pt>
                <c:pt idx="201">
                  <c:v>44058</c:v>
                </c:pt>
                <c:pt idx="202">
                  <c:v>44059</c:v>
                </c:pt>
                <c:pt idx="203">
                  <c:v>44060</c:v>
                </c:pt>
                <c:pt idx="204">
                  <c:v>44061</c:v>
                </c:pt>
                <c:pt idx="205">
                  <c:v>44062</c:v>
                </c:pt>
                <c:pt idx="206">
                  <c:v>44063</c:v>
                </c:pt>
                <c:pt idx="207">
                  <c:v>44064</c:v>
                </c:pt>
                <c:pt idx="208">
                  <c:v>44065</c:v>
                </c:pt>
                <c:pt idx="209">
                  <c:v>44066</c:v>
                </c:pt>
                <c:pt idx="210">
                  <c:v>44067</c:v>
                </c:pt>
                <c:pt idx="211">
                  <c:v>44068</c:v>
                </c:pt>
                <c:pt idx="212">
                  <c:v>44069</c:v>
                </c:pt>
                <c:pt idx="213">
                  <c:v>44070</c:v>
                </c:pt>
                <c:pt idx="214">
                  <c:v>44071</c:v>
                </c:pt>
                <c:pt idx="215">
                  <c:v>44072</c:v>
                </c:pt>
                <c:pt idx="216">
                  <c:v>44073</c:v>
                </c:pt>
                <c:pt idx="217">
                  <c:v>44074</c:v>
                </c:pt>
                <c:pt idx="218">
                  <c:v>44075</c:v>
                </c:pt>
                <c:pt idx="219">
                  <c:v>44076</c:v>
                </c:pt>
                <c:pt idx="220">
                  <c:v>44077</c:v>
                </c:pt>
                <c:pt idx="221">
                  <c:v>44078</c:v>
                </c:pt>
                <c:pt idx="222">
                  <c:v>44079</c:v>
                </c:pt>
                <c:pt idx="223">
                  <c:v>44080</c:v>
                </c:pt>
                <c:pt idx="224">
                  <c:v>44081</c:v>
                </c:pt>
                <c:pt idx="225">
                  <c:v>44082</c:v>
                </c:pt>
                <c:pt idx="226">
                  <c:v>44083</c:v>
                </c:pt>
                <c:pt idx="227">
                  <c:v>44084</c:v>
                </c:pt>
                <c:pt idx="228">
                  <c:v>44085</c:v>
                </c:pt>
                <c:pt idx="229">
                  <c:v>44086</c:v>
                </c:pt>
                <c:pt idx="230">
                  <c:v>44087</c:v>
                </c:pt>
                <c:pt idx="231">
                  <c:v>44088</c:v>
                </c:pt>
                <c:pt idx="232">
                  <c:v>44089</c:v>
                </c:pt>
                <c:pt idx="233">
                  <c:v>44090</c:v>
                </c:pt>
                <c:pt idx="234">
                  <c:v>44091</c:v>
                </c:pt>
                <c:pt idx="235">
                  <c:v>44092</c:v>
                </c:pt>
                <c:pt idx="236">
                  <c:v>44093</c:v>
                </c:pt>
                <c:pt idx="237">
                  <c:v>44094</c:v>
                </c:pt>
                <c:pt idx="238">
                  <c:v>44095</c:v>
                </c:pt>
                <c:pt idx="239">
                  <c:v>44096</c:v>
                </c:pt>
                <c:pt idx="240">
                  <c:v>44097</c:v>
                </c:pt>
                <c:pt idx="241">
                  <c:v>44098</c:v>
                </c:pt>
                <c:pt idx="242">
                  <c:v>44099</c:v>
                </c:pt>
                <c:pt idx="243">
                  <c:v>44100</c:v>
                </c:pt>
                <c:pt idx="244">
                  <c:v>44101</c:v>
                </c:pt>
                <c:pt idx="245">
                  <c:v>44102</c:v>
                </c:pt>
                <c:pt idx="246">
                  <c:v>44103</c:v>
                </c:pt>
                <c:pt idx="247">
                  <c:v>44104</c:v>
                </c:pt>
                <c:pt idx="248">
                  <c:v>44105</c:v>
                </c:pt>
                <c:pt idx="249">
                  <c:v>44106</c:v>
                </c:pt>
                <c:pt idx="250">
                  <c:v>44107</c:v>
                </c:pt>
                <c:pt idx="251">
                  <c:v>44108</c:v>
                </c:pt>
                <c:pt idx="252">
                  <c:v>44109</c:v>
                </c:pt>
                <c:pt idx="253">
                  <c:v>44110</c:v>
                </c:pt>
                <c:pt idx="254">
                  <c:v>44111</c:v>
                </c:pt>
                <c:pt idx="255">
                  <c:v>44112</c:v>
                </c:pt>
                <c:pt idx="256">
                  <c:v>44113</c:v>
                </c:pt>
                <c:pt idx="257">
                  <c:v>44114</c:v>
                </c:pt>
                <c:pt idx="258">
                  <c:v>44115</c:v>
                </c:pt>
                <c:pt idx="259">
                  <c:v>44116</c:v>
                </c:pt>
                <c:pt idx="260">
                  <c:v>44117</c:v>
                </c:pt>
                <c:pt idx="261">
                  <c:v>44118</c:v>
                </c:pt>
                <c:pt idx="262">
                  <c:v>44119</c:v>
                </c:pt>
                <c:pt idx="263">
                  <c:v>44120</c:v>
                </c:pt>
                <c:pt idx="264">
                  <c:v>44121</c:v>
                </c:pt>
                <c:pt idx="265">
                  <c:v>44122</c:v>
                </c:pt>
                <c:pt idx="266">
                  <c:v>44123</c:v>
                </c:pt>
                <c:pt idx="267">
                  <c:v>44124</c:v>
                </c:pt>
                <c:pt idx="268">
                  <c:v>44125</c:v>
                </c:pt>
                <c:pt idx="269">
                  <c:v>44126</c:v>
                </c:pt>
                <c:pt idx="270">
                  <c:v>44127</c:v>
                </c:pt>
                <c:pt idx="271">
                  <c:v>44128</c:v>
                </c:pt>
                <c:pt idx="272">
                  <c:v>44129</c:v>
                </c:pt>
                <c:pt idx="273">
                  <c:v>44130</c:v>
                </c:pt>
                <c:pt idx="274">
                  <c:v>44131</c:v>
                </c:pt>
                <c:pt idx="275">
                  <c:v>44132</c:v>
                </c:pt>
                <c:pt idx="276">
                  <c:v>44133</c:v>
                </c:pt>
                <c:pt idx="277">
                  <c:v>44134</c:v>
                </c:pt>
                <c:pt idx="278">
                  <c:v>44135</c:v>
                </c:pt>
                <c:pt idx="279">
                  <c:v>44136</c:v>
                </c:pt>
                <c:pt idx="280">
                  <c:v>44137</c:v>
                </c:pt>
                <c:pt idx="281">
                  <c:v>44138</c:v>
                </c:pt>
                <c:pt idx="282">
                  <c:v>44139</c:v>
                </c:pt>
                <c:pt idx="283">
                  <c:v>44140</c:v>
                </c:pt>
                <c:pt idx="284">
                  <c:v>44141</c:v>
                </c:pt>
                <c:pt idx="285">
                  <c:v>44142</c:v>
                </c:pt>
                <c:pt idx="286">
                  <c:v>44143</c:v>
                </c:pt>
                <c:pt idx="287">
                  <c:v>44144</c:v>
                </c:pt>
                <c:pt idx="288">
                  <c:v>44145</c:v>
                </c:pt>
                <c:pt idx="289">
                  <c:v>44146</c:v>
                </c:pt>
                <c:pt idx="290">
                  <c:v>44147</c:v>
                </c:pt>
                <c:pt idx="291">
                  <c:v>44148</c:v>
                </c:pt>
                <c:pt idx="292">
                  <c:v>44149</c:v>
                </c:pt>
                <c:pt idx="293">
                  <c:v>44150</c:v>
                </c:pt>
                <c:pt idx="294">
                  <c:v>44151</c:v>
                </c:pt>
                <c:pt idx="295">
                  <c:v>44152</c:v>
                </c:pt>
                <c:pt idx="296">
                  <c:v>44153</c:v>
                </c:pt>
                <c:pt idx="297">
                  <c:v>44154</c:v>
                </c:pt>
                <c:pt idx="298">
                  <c:v>44155</c:v>
                </c:pt>
                <c:pt idx="299">
                  <c:v>44156</c:v>
                </c:pt>
                <c:pt idx="300">
                  <c:v>44157</c:v>
                </c:pt>
                <c:pt idx="301">
                  <c:v>44158</c:v>
                </c:pt>
                <c:pt idx="302">
                  <c:v>44159</c:v>
                </c:pt>
                <c:pt idx="303">
                  <c:v>44160</c:v>
                </c:pt>
                <c:pt idx="304">
                  <c:v>44161</c:v>
                </c:pt>
                <c:pt idx="305">
                  <c:v>44162</c:v>
                </c:pt>
                <c:pt idx="306">
                  <c:v>44163</c:v>
                </c:pt>
                <c:pt idx="307">
                  <c:v>44164</c:v>
                </c:pt>
                <c:pt idx="308">
                  <c:v>44165</c:v>
                </c:pt>
                <c:pt idx="309">
                  <c:v>44166</c:v>
                </c:pt>
                <c:pt idx="310">
                  <c:v>44167</c:v>
                </c:pt>
                <c:pt idx="311">
                  <c:v>44168</c:v>
                </c:pt>
                <c:pt idx="312">
                  <c:v>44169</c:v>
                </c:pt>
                <c:pt idx="313">
                  <c:v>44170</c:v>
                </c:pt>
                <c:pt idx="314">
                  <c:v>44171</c:v>
                </c:pt>
                <c:pt idx="315">
                  <c:v>44172</c:v>
                </c:pt>
                <c:pt idx="316">
                  <c:v>44173</c:v>
                </c:pt>
                <c:pt idx="317">
                  <c:v>44174</c:v>
                </c:pt>
                <c:pt idx="318">
                  <c:v>44175</c:v>
                </c:pt>
                <c:pt idx="319">
                  <c:v>44176</c:v>
                </c:pt>
                <c:pt idx="320">
                  <c:v>44177</c:v>
                </c:pt>
                <c:pt idx="321">
                  <c:v>44178</c:v>
                </c:pt>
                <c:pt idx="322">
                  <c:v>44179</c:v>
                </c:pt>
                <c:pt idx="323">
                  <c:v>44180</c:v>
                </c:pt>
                <c:pt idx="324">
                  <c:v>44181</c:v>
                </c:pt>
                <c:pt idx="325">
                  <c:v>44182</c:v>
                </c:pt>
                <c:pt idx="326">
                  <c:v>44183</c:v>
                </c:pt>
                <c:pt idx="327">
                  <c:v>44184</c:v>
                </c:pt>
                <c:pt idx="328">
                  <c:v>44185</c:v>
                </c:pt>
                <c:pt idx="329">
                  <c:v>44186</c:v>
                </c:pt>
                <c:pt idx="330">
                  <c:v>44187</c:v>
                </c:pt>
                <c:pt idx="331">
                  <c:v>44188</c:v>
                </c:pt>
                <c:pt idx="332">
                  <c:v>44189</c:v>
                </c:pt>
                <c:pt idx="333">
                  <c:v>44190</c:v>
                </c:pt>
                <c:pt idx="334">
                  <c:v>44191</c:v>
                </c:pt>
                <c:pt idx="335">
                  <c:v>44192</c:v>
                </c:pt>
                <c:pt idx="336">
                  <c:v>44193</c:v>
                </c:pt>
                <c:pt idx="337">
                  <c:v>44194</c:v>
                </c:pt>
                <c:pt idx="338">
                  <c:v>44195</c:v>
                </c:pt>
                <c:pt idx="339">
                  <c:v>44196</c:v>
                </c:pt>
                <c:pt idx="340">
                  <c:v>44197</c:v>
                </c:pt>
                <c:pt idx="341">
                  <c:v>44198</c:v>
                </c:pt>
                <c:pt idx="342">
                  <c:v>44199</c:v>
                </c:pt>
                <c:pt idx="343">
                  <c:v>44200</c:v>
                </c:pt>
                <c:pt idx="344">
                  <c:v>44201</c:v>
                </c:pt>
                <c:pt idx="345">
                  <c:v>44202</c:v>
                </c:pt>
                <c:pt idx="346">
                  <c:v>44203</c:v>
                </c:pt>
                <c:pt idx="347">
                  <c:v>44204</c:v>
                </c:pt>
                <c:pt idx="348">
                  <c:v>44205</c:v>
                </c:pt>
                <c:pt idx="349">
                  <c:v>44206</c:v>
                </c:pt>
                <c:pt idx="350">
                  <c:v>44207</c:v>
                </c:pt>
                <c:pt idx="351">
                  <c:v>44208</c:v>
                </c:pt>
                <c:pt idx="352">
                  <c:v>44209</c:v>
                </c:pt>
                <c:pt idx="353">
                  <c:v>44210</c:v>
                </c:pt>
                <c:pt idx="354">
                  <c:v>44211</c:v>
                </c:pt>
                <c:pt idx="355">
                  <c:v>44212</c:v>
                </c:pt>
                <c:pt idx="356">
                  <c:v>44213</c:v>
                </c:pt>
                <c:pt idx="357">
                  <c:v>44214</c:v>
                </c:pt>
                <c:pt idx="358">
                  <c:v>44215</c:v>
                </c:pt>
                <c:pt idx="359">
                  <c:v>44216</c:v>
                </c:pt>
                <c:pt idx="360">
                  <c:v>44217</c:v>
                </c:pt>
                <c:pt idx="361">
                  <c:v>44218</c:v>
                </c:pt>
                <c:pt idx="362">
                  <c:v>44219</c:v>
                </c:pt>
                <c:pt idx="363">
                  <c:v>44220</c:v>
                </c:pt>
                <c:pt idx="364">
                  <c:v>44221</c:v>
                </c:pt>
                <c:pt idx="365">
                  <c:v>44222</c:v>
                </c:pt>
                <c:pt idx="366">
                  <c:v>44223</c:v>
                </c:pt>
                <c:pt idx="367">
                  <c:v>44224</c:v>
                </c:pt>
                <c:pt idx="368">
                  <c:v>44225</c:v>
                </c:pt>
                <c:pt idx="369">
                  <c:v>44226</c:v>
                </c:pt>
                <c:pt idx="370">
                  <c:v>44227</c:v>
                </c:pt>
                <c:pt idx="371">
                  <c:v>44228</c:v>
                </c:pt>
                <c:pt idx="372">
                  <c:v>44229</c:v>
                </c:pt>
                <c:pt idx="373">
                  <c:v>44230</c:v>
                </c:pt>
                <c:pt idx="374">
                  <c:v>44231</c:v>
                </c:pt>
                <c:pt idx="375">
                  <c:v>44232</c:v>
                </c:pt>
                <c:pt idx="376">
                  <c:v>44233</c:v>
                </c:pt>
                <c:pt idx="377">
                  <c:v>44234</c:v>
                </c:pt>
                <c:pt idx="378">
                  <c:v>44235</c:v>
                </c:pt>
                <c:pt idx="379">
                  <c:v>44236</c:v>
                </c:pt>
                <c:pt idx="380">
                  <c:v>44237</c:v>
                </c:pt>
                <c:pt idx="381">
                  <c:v>44238</c:v>
                </c:pt>
                <c:pt idx="382">
                  <c:v>44239</c:v>
                </c:pt>
                <c:pt idx="383">
                  <c:v>44240</c:v>
                </c:pt>
                <c:pt idx="384">
                  <c:v>44241</c:v>
                </c:pt>
                <c:pt idx="385">
                  <c:v>44242</c:v>
                </c:pt>
                <c:pt idx="386">
                  <c:v>44243</c:v>
                </c:pt>
                <c:pt idx="387">
                  <c:v>44244</c:v>
                </c:pt>
                <c:pt idx="388">
                  <c:v>44245</c:v>
                </c:pt>
                <c:pt idx="389">
                  <c:v>44246</c:v>
                </c:pt>
                <c:pt idx="390">
                  <c:v>44247</c:v>
                </c:pt>
                <c:pt idx="391">
                  <c:v>44248</c:v>
                </c:pt>
                <c:pt idx="392">
                  <c:v>44249</c:v>
                </c:pt>
                <c:pt idx="393">
                  <c:v>44250</c:v>
                </c:pt>
                <c:pt idx="394">
                  <c:v>44251</c:v>
                </c:pt>
                <c:pt idx="395">
                  <c:v>44252</c:v>
                </c:pt>
                <c:pt idx="396">
                  <c:v>44253</c:v>
                </c:pt>
                <c:pt idx="397">
                  <c:v>44254</c:v>
                </c:pt>
                <c:pt idx="398">
                  <c:v>44255</c:v>
                </c:pt>
                <c:pt idx="399">
                  <c:v>44256</c:v>
                </c:pt>
                <c:pt idx="400">
                  <c:v>44257</c:v>
                </c:pt>
                <c:pt idx="401">
                  <c:v>44258</c:v>
                </c:pt>
                <c:pt idx="402">
                  <c:v>44259</c:v>
                </c:pt>
                <c:pt idx="403">
                  <c:v>44260</c:v>
                </c:pt>
                <c:pt idx="404">
                  <c:v>44261</c:v>
                </c:pt>
                <c:pt idx="405">
                  <c:v>44262</c:v>
                </c:pt>
                <c:pt idx="406">
                  <c:v>44263</c:v>
                </c:pt>
                <c:pt idx="407">
                  <c:v>44264</c:v>
                </c:pt>
                <c:pt idx="408">
                  <c:v>44265</c:v>
                </c:pt>
                <c:pt idx="409">
                  <c:v>44266</c:v>
                </c:pt>
                <c:pt idx="410">
                  <c:v>44267</c:v>
                </c:pt>
                <c:pt idx="411">
                  <c:v>44268</c:v>
                </c:pt>
                <c:pt idx="412">
                  <c:v>44269</c:v>
                </c:pt>
                <c:pt idx="413">
                  <c:v>44270</c:v>
                </c:pt>
                <c:pt idx="414">
                  <c:v>44271</c:v>
                </c:pt>
                <c:pt idx="415">
                  <c:v>44272</c:v>
                </c:pt>
                <c:pt idx="416">
                  <c:v>44273</c:v>
                </c:pt>
                <c:pt idx="417">
                  <c:v>44274</c:v>
                </c:pt>
                <c:pt idx="418">
                  <c:v>44275</c:v>
                </c:pt>
                <c:pt idx="419">
                  <c:v>44276</c:v>
                </c:pt>
                <c:pt idx="420">
                  <c:v>44277</c:v>
                </c:pt>
                <c:pt idx="421">
                  <c:v>44278</c:v>
                </c:pt>
                <c:pt idx="422">
                  <c:v>44279</c:v>
                </c:pt>
                <c:pt idx="423">
                  <c:v>44280</c:v>
                </c:pt>
                <c:pt idx="424">
                  <c:v>44281</c:v>
                </c:pt>
                <c:pt idx="425">
                  <c:v>44282</c:v>
                </c:pt>
                <c:pt idx="426">
                  <c:v>44283</c:v>
                </c:pt>
                <c:pt idx="427">
                  <c:v>44284</c:v>
                </c:pt>
                <c:pt idx="428">
                  <c:v>44285</c:v>
                </c:pt>
                <c:pt idx="429">
                  <c:v>44286</c:v>
                </c:pt>
                <c:pt idx="430">
                  <c:v>44287</c:v>
                </c:pt>
                <c:pt idx="431">
                  <c:v>44288</c:v>
                </c:pt>
                <c:pt idx="432">
                  <c:v>44289</c:v>
                </c:pt>
                <c:pt idx="433">
                  <c:v>44290</c:v>
                </c:pt>
                <c:pt idx="434">
                  <c:v>44291</c:v>
                </c:pt>
                <c:pt idx="435">
                  <c:v>44292</c:v>
                </c:pt>
                <c:pt idx="436">
                  <c:v>44293</c:v>
                </c:pt>
                <c:pt idx="437">
                  <c:v>44294</c:v>
                </c:pt>
                <c:pt idx="438">
                  <c:v>44295</c:v>
                </c:pt>
                <c:pt idx="439">
                  <c:v>44296</c:v>
                </c:pt>
                <c:pt idx="440">
                  <c:v>44297</c:v>
                </c:pt>
                <c:pt idx="441">
                  <c:v>44298</c:v>
                </c:pt>
                <c:pt idx="442">
                  <c:v>44299</c:v>
                </c:pt>
                <c:pt idx="443">
                  <c:v>44300</c:v>
                </c:pt>
                <c:pt idx="444">
                  <c:v>44301</c:v>
                </c:pt>
                <c:pt idx="445">
                  <c:v>44302</c:v>
                </c:pt>
                <c:pt idx="446">
                  <c:v>44303</c:v>
                </c:pt>
                <c:pt idx="447">
                  <c:v>44304</c:v>
                </c:pt>
                <c:pt idx="448">
                  <c:v>44305</c:v>
                </c:pt>
                <c:pt idx="449">
                  <c:v>44306</c:v>
                </c:pt>
                <c:pt idx="450">
                  <c:v>44307</c:v>
                </c:pt>
                <c:pt idx="451">
                  <c:v>44308</c:v>
                </c:pt>
                <c:pt idx="452">
                  <c:v>44309</c:v>
                </c:pt>
                <c:pt idx="453">
                  <c:v>44310</c:v>
                </c:pt>
                <c:pt idx="454">
                  <c:v>44311</c:v>
                </c:pt>
                <c:pt idx="455">
                  <c:v>44312</c:v>
                </c:pt>
                <c:pt idx="456">
                  <c:v>44313</c:v>
                </c:pt>
                <c:pt idx="457">
                  <c:v>44314</c:v>
                </c:pt>
                <c:pt idx="458">
                  <c:v>44315</c:v>
                </c:pt>
                <c:pt idx="459">
                  <c:v>44316</c:v>
                </c:pt>
                <c:pt idx="460">
                  <c:v>44317</c:v>
                </c:pt>
                <c:pt idx="461">
                  <c:v>44318</c:v>
                </c:pt>
                <c:pt idx="462">
                  <c:v>44319</c:v>
                </c:pt>
                <c:pt idx="463">
                  <c:v>44320</c:v>
                </c:pt>
                <c:pt idx="464">
                  <c:v>44321</c:v>
                </c:pt>
                <c:pt idx="465">
                  <c:v>44322</c:v>
                </c:pt>
                <c:pt idx="466">
                  <c:v>44323</c:v>
                </c:pt>
                <c:pt idx="467">
                  <c:v>44324</c:v>
                </c:pt>
                <c:pt idx="468">
                  <c:v>44325</c:v>
                </c:pt>
                <c:pt idx="469">
                  <c:v>44326</c:v>
                </c:pt>
                <c:pt idx="470">
                  <c:v>44327</c:v>
                </c:pt>
                <c:pt idx="471">
                  <c:v>44328</c:v>
                </c:pt>
                <c:pt idx="472">
                  <c:v>44329</c:v>
                </c:pt>
                <c:pt idx="473">
                  <c:v>44330</c:v>
                </c:pt>
                <c:pt idx="474">
                  <c:v>44331</c:v>
                </c:pt>
                <c:pt idx="475">
                  <c:v>44332</c:v>
                </c:pt>
                <c:pt idx="476">
                  <c:v>44333</c:v>
                </c:pt>
                <c:pt idx="477">
                  <c:v>44334</c:v>
                </c:pt>
                <c:pt idx="478">
                  <c:v>44335</c:v>
                </c:pt>
                <c:pt idx="479">
                  <c:v>44336</c:v>
                </c:pt>
                <c:pt idx="480">
                  <c:v>44337</c:v>
                </c:pt>
                <c:pt idx="481">
                  <c:v>44338</c:v>
                </c:pt>
                <c:pt idx="482">
                  <c:v>44339</c:v>
                </c:pt>
                <c:pt idx="483">
                  <c:v>44340</c:v>
                </c:pt>
                <c:pt idx="484">
                  <c:v>44341</c:v>
                </c:pt>
                <c:pt idx="485">
                  <c:v>44342</c:v>
                </c:pt>
                <c:pt idx="486">
                  <c:v>44343</c:v>
                </c:pt>
                <c:pt idx="487">
                  <c:v>44344</c:v>
                </c:pt>
                <c:pt idx="488">
                  <c:v>44345</c:v>
                </c:pt>
                <c:pt idx="489">
                  <c:v>44346</c:v>
                </c:pt>
                <c:pt idx="490">
                  <c:v>44347</c:v>
                </c:pt>
                <c:pt idx="491">
                  <c:v>44348</c:v>
                </c:pt>
                <c:pt idx="492">
                  <c:v>44349</c:v>
                </c:pt>
                <c:pt idx="493">
                  <c:v>44350</c:v>
                </c:pt>
                <c:pt idx="494">
                  <c:v>44351</c:v>
                </c:pt>
                <c:pt idx="495">
                  <c:v>44352</c:v>
                </c:pt>
                <c:pt idx="496">
                  <c:v>44353</c:v>
                </c:pt>
                <c:pt idx="497">
                  <c:v>44354</c:v>
                </c:pt>
                <c:pt idx="498">
                  <c:v>44355</c:v>
                </c:pt>
                <c:pt idx="499">
                  <c:v>44356</c:v>
                </c:pt>
                <c:pt idx="500">
                  <c:v>44357</c:v>
                </c:pt>
                <c:pt idx="501">
                  <c:v>44358</c:v>
                </c:pt>
                <c:pt idx="502">
                  <c:v>44359</c:v>
                </c:pt>
                <c:pt idx="503">
                  <c:v>44360</c:v>
                </c:pt>
                <c:pt idx="504">
                  <c:v>44361</c:v>
                </c:pt>
                <c:pt idx="505">
                  <c:v>44362</c:v>
                </c:pt>
                <c:pt idx="506">
                  <c:v>44363</c:v>
                </c:pt>
                <c:pt idx="507">
                  <c:v>44364</c:v>
                </c:pt>
                <c:pt idx="508">
                  <c:v>44365</c:v>
                </c:pt>
                <c:pt idx="509">
                  <c:v>44366</c:v>
                </c:pt>
                <c:pt idx="510">
                  <c:v>44367</c:v>
                </c:pt>
                <c:pt idx="511">
                  <c:v>44368</c:v>
                </c:pt>
                <c:pt idx="512">
                  <c:v>44369</c:v>
                </c:pt>
                <c:pt idx="513">
                  <c:v>44370</c:v>
                </c:pt>
                <c:pt idx="514">
                  <c:v>44371</c:v>
                </c:pt>
                <c:pt idx="515">
                  <c:v>44372</c:v>
                </c:pt>
                <c:pt idx="516">
                  <c:v>44373</c:v>
                </c:pt>
                <c:pt idx="517">
                  <c:v>44374</c:v>
                </c:pt>
                <c:pt idx="518">
                  <c:v>44375</c:v>
                </c:pt>
                <c:pt idx="519">
                  <c:v>44376</c:v>
                </c:pt>
                <c:pt idx="520">
                  <c:v>44377</c:v>
                </c:pt>
                <c:pt idx="521">
                  <c:v>44378</c:v>
                </c:pt>
                <c:pt idx="522">
                  <c:v>44379</c:v>
                </c:pt>
                <c:pt idx="523">
                  <c:v>44380</c:v>
                </c:pt>
                <c:pt idx="524">
                  <c:v>44381</c:v>
                </c:pt>
                <c:pt idx="525">
                  <c:v>44382</c:v>
                </c:pt>
                <c:pt idx="526">
                  <c:v>44383</c:v>
                </c:pt>
                <c:pt idx="527">
                  <c:v>44384</c:v>
                </c:pt>
                <c:pt idx="528">
                  <c:v>44385</c:v>
                </c:pt>
                <c:pt idx="529">
                  <c:v>44386</c:v>
                </c:pt>
                <c:pt idx="530">
                  <c:v>44387</c:v>
                </c:pt>
                <c:pt idx="531">
                  <c:v>44388</c:v>
                </c:pt>
                <c:pt idx="532">
                  <c:v>44389</c:v>
                </c:pt>
                <c:pt idx="533">
                  <c:v>44390</c:v>
                </c:pt>
                <c:pt idx="534">
                  <c:v>44391</c:v>
                </c:pt>
                <c:pt idx="535">
                  <c:v>44392</c:v>
                </c:pt>
                <c:pt idx="536">
                  <c:v>44393</c:v>
                </c:pt>
                <c:pt idx="537">
                  <c:v>44394</c:v>
                </c:pt>
                <c:pt idx="538">
                  <c:v>44395</c:v>
                </c:pt>
                <c:pt idx="539">
                  <c:v>44396</c:v>
                </c:pt>
                <c:pt idx="540">
                  <c:v>44397</c:v>
                </c:pt>
                <c:pt idx="541">
                  <c:v>44398</c:v>
                </c:pt>
                <c:pt idx="542">
                  <c:v>44399</c:v>
                </c:pt>
                <c:pt idx="543">
                  <c:v>44400</c:v>
                </c:pt>
                <c:pt idx="544">
                  <c:v>44401</c:v>
                </c:pt>
                <c:pt idx="545">
                  <c:v>44402</c:v>
                </c:pt>
                <c:pt idx="546">
                  <c:v>44403</c:v>
                </c:pt>
                <c:pt idx="547">
                  <c:v>44404</c:v>
                </c:pt>
                <c:pt idx="548">
                  <c:v>44405</c:v>
                </c:pt>
                <c:pt idx="549">
                  <c:v>44406</c:v>
                </c:pt>
                <c:pt idx="550">
                  <c:v>44407</c:v>
                </c:pt>
                <c:pt idx="551">
                  <c:v>44408</c:v>
                </c:pt>
                <c:pt idx="552">
                  <c:v>44409</c:v>
                </c:pt>
                <c:pt idx="553">
                  <c:v>44410</c:v>
                </c:pt>
                <c:pt idx="554">
                  <c:v>44411</c:v>
                </c:pt>
                <c:pt idx="555">
                  <c:v>44412</c:v>
                </c:pt>
                <c:pt idx="556">
                  <c:v>44413</c:v>
                </c:pt>
                <c:pt idx="557">
                  <c:v>44414</c:v>
                </c:pt>
                <c:pt idx="558">
                  <c:v>44415</c:v>
                </c:pt>
                <c:pt idx="559">
                  <c:v>44416</c:v>
                </c:pt>
                <c:pt idx="560">
                  <c:v>44417</c:v>
                </c:pt>
                <c:pt idx="561">
                  <c:v>44418</c:v>
                </c:pt>
                <c:pt idx="562">
                  <c:v>44419</c:v>
                </c:pt>
                <c:pt idx="563">
                  <c:v>44420</c:v>
                </c:pt>
                <c:pt idx="564">
                  <c:v>44421</c:v>
                </c:pt>
                <c:pt idx="565">
                  <c:v>44422</c:v>
                </c:pt>
                <c:pt idx="566">
                  <c:v>44423</c:v>
                </c:pt>
                <c:pt idx="567">
                  <c:v>44424</c:v>
                </c:pt>
                <c:pt idx="568">
                  <c:v>44425</c:v>
                </c:pt>
                <c:pt idx="569">
                  <c:v>44426</c:v>
                </c:pt>
                <c:pt idx="570">
                  <c:v>44427</c:v>
                </c:pt>
                <c:pt idx="571">
                  <c:v>44428</c:v>
                </c:pt>
                <c:pt idx="572">
                  <c:v>44429</c:v>
                </c:pt>
                <c:pt idx="573">
                  <c:v>44430</c:v>
                </c:pt>
                <c:pt idx="574">
                  <c:v>44431</c:v>
                </c:pt>
                <c:pt idx="575">
                  <c:v>44432</c:v>
                </c:pt>
                <c:pt idx="576">
                  <c:v>44433</c:v>
                </c:pt>
                <c:pt idx="577">
                  <c:v>44434</c:v>
                </c:pt>
                <c:pt idx="578">
                  <c:v>44435</c:v>
                </c:pt>
                <c:pt idx="579">
                  <c:v>44436</c:v>
                </c:pt>
                <c:pt idx="580">
                  <c:v>44437</c:v>
                </c:pt>
                <c:pt idx="581">
                  <c:v>44438</c:v>
                </c:pt>
                <c:pt idx="582">
                  <c:v>44439</c:v>
                </c:pt>
                <c:pt idx="583">
                  <c:v>44440</c:v>
                </c:pt>
                <c:pt idx="584">
                  <c:v>44441</c:v>
                </c:pt>
                <c:pt idx="585">
                  <c:v>44442</c:v>
                </c:pt>
                <c:pt idx="586">
                  <c:v>44443</c:v>
                </c:pt>
                <c:pt idx="587">
                  <c:v>44444</c:v>
                </c:pt>
                <c:pt idx="588">
                  <c:v>44445</c:v>
                </c:pt>
                <c:pt idx="589">
                  <c:v>44446</c:v>
                </c:pt>
                <c:pt idx="590">
                  <c:v>44447</c:v>
                </c:pt>
                <c:pt idx="591">
                  <c:v>44448</c:v>
                </c:pt>
                <c:pt idx="592">
                  <c:v>44449</c:v>
                </c:pt>
                <c:pt idx="593">
                  <c:v>44450</c:v>
                </c:pt>
                <c:pt idx="594">
                  <c:v>44451</c:v>
                </c:pt>
                <c:pt idx="595">
                  <c:v>44452</c:v>
                </c:pt>
                <c:pt idx="596">
                  <c:v>44453</c:v>
                </c:pt>
                <c:pt idx="597">
                  <c:v>44454</c:v>
                </c:pt>
                <c:pt idx="598">
                  <c:v>44455</c:v>
                </c:pt>
                <c:pt idx="599">
                  <c:v>44456</c:v>
                </c:pt>
                <c:pt idx="600">
                  <c:v>44457</c:v>
                </c:pt>
                <c:pt idx="601">
                  <c:v>44458</c:v>
                </c:pt>
                <c:pt idx="602">
                  <c:v>44459</c:v>
                </c:pt>
                <c:pt idx="603">
                  <c:v>44460</c:v>
                </c:pt>
                <c:pt idx="604">
                  <c:v>44461</c:v>
                </c:pt>
                <c:pt idx="605">
                  <c:v>44462</c:v>
                </c:pt>
                <c:pt idx="606">
                  <c:v>44463</c:v>
                </c:pt>
                <c:pt idx="607">
                  <c:v>44464</c:v>
                </c:pt>
                <c:pt idx="608">
                  <c:v>44465</c:v>
                </c:pt>
                <c:pt idx="609">
                  <c:v>44466</c:v>
                </c:pt>
                <c:pt idx="610">
                  <c:v>44467</c:v>
                </c:pt>
                <c:pt idx="611">
                  <c:v>44468</c:v>
                </c:pt>
                <c:pt idx="612">
                  <c:v>44469</c:v>
                </c:pt>
                <c:pt idx="613">
                  <c:v>44470</c:v>
                </c:pt>
                <c:pt idx="614">
                  <c:v>44471</c:v>
                </c:pt>
                <c:pt idx="615">
                  <c:v>44472</c:v>
                </c:pt>
                <c:pt idx="616">
                  <c:v>44473</c:v>
                </c:pt>
                <c:pt idx="617">
                  <c:v>44474</c:v>
                </c:pt>
                <c:pt idx="618">
                  <c:v>44475</c:v>
                </c:pt>
                <c:pt idx="619">
                  <c:v>44476</c:v>
                </c:pt>
                <c:pt idx="620">
                  <c:v>44477</c:v>
                </c:pt>
                <c:pt idx="621">
                  <c:v>44478</c:v>
                </c:pt>
                <c:pt idx="622">
                  <c:v>44479</c:v>
                </c:pt>
                <c:pt idx="623">
                  <c:v>44480</c:v>
                </c:pt>
                <c:pt idx="624">
                  <c:v>44481</c:v>
                </c:pt>
                <c:pt idx="625">
                  <c:v>44482</c:v>
                </c:pt>
                <c:pt idx="626">
                  <c:v>44483</c:v>
                </c:pt>
                <c:pt idx="627">
                  <c:v>44484</c:v>
                </c:pt>
                <c:pt idx="628">
                  <c:v>44485</c:v>
                </c:pt>
                <c:pt idx="629">
                  <c:v>44486</c:v>
                </c:pt>
                <c:pt idx="630">
                  <c:v>44487</c:v>
                </c:pt>
                <c:pt idx="631">
                  <c:v>44488</c:v>
                </c:pt>
                <c:pt idx="632">
                  <c:v>44489</c:v>
                </c:pt>
                <c:pt idx="633">
                  <c:v>44490</c:v>
                </c:pt>
                <c:pt idx="634">
                  <c:v>44491</c:v>
                </c:pt>
                <c:pt idx="635">
                  <c:v>44492</c:v>
                </c:pt>
                <c:pt idx="636">
                  <c:v>44493</c:v>
                </c:pt>
                <c:pt idx="637">
                  <c:v>44494</c:v>
                </c:pt>
                <c:pt idx="638">
                  <c:v>44495</c:v>
                </c:pt>
                <c:pt idx="639">
                  <c:v>44496</c:v>
                </c:pt>
                <c:pt idx="640">
                  <c:v>44497</c:v>
                </c:pt>
                <c:pt idx="641">
                  <c:v>44498</c:v>
                </c:pt>
                <c:pt idx="642">
                  <c:v>44499</c:v>
                </c:pt>
                <c:pt idx="643">
                  <c:v>44500</c:v>
                </c:pt>
                <c:pt idx="644">
                  <c:v>44501</c:v>
                </c:pt>
                <c:pt idx="645">
                  <c:v>44502</c:v>
                </c:pt>
                <c:pt idx="646">
                  <c:v>44503</c:v>
                </c:pt>
                <c:pt idx="647">
                  <c:v>44504</c:v>
                </c:pt>
                <c:pt idx="648">
                  <c:v>44505</c:v>
                </c:pt>
                <c:pt idx="649">
                  <c:v>44506</c:v>
                </c:pt>
                <c:pt idx="650">
                  <c:v>44507</c:v>
                </c:pt>
                <c:pt idx="651">
                  <c:v>44508</c:v>
                </c:pt>
                <c:pt idx="652">
                  <c:v>44509</c:v>
                </c:pt>
                <c:pt idx="653">
                  <c:v>44510</c:v>
                </c:pt>
                <c:pt idx="654">
                  <c:v>44511</c:v>
                </c:pt>
                <c:pt idx="655">
                  <c:v>44512</c:v>
                </c:pt>
                <c:pt idx="656">
                  <c:v>44513</c:v>
                </c:pt>
                <c:pt idx="657">
                  <c:v>44514</c:v>
                </c:pt>
                <c:pt idx="658">
                  <c:v>44515</c:v>
                </c:pt>
                <c:pt idx="659">
                  <c:v>44516</c:v>
                </c:pt>
                <c:pt idx="660">
                  <c:v>44517</c:v>
                </c:pt>
                <c:pt idx="661">
                  <c:v>44518</c:v>
                </c:pt>
                <c:pt idx="662">
                  <c:v>44519</c:v>
                </c:pt>
                <c:pt idx="663">
                  <c:v>44520</c:v>
                </c:pt>
                <c:pt idx="664">
                  <c:v>44521</c:v>
                </c:pt>
                <c:pt idx="665">
                  <c:v>44522</c:v>
                </c:pt>
                <c:pt idx="666">
                  <c:v>44523</c:v>
                </c:pt>
                <c:pt idx="667">
                  <c:v>44524</c:v>
                </c:pt>
                <c:pt idx="668">
                  <c:v>44525</c:v>
                </c:pt>
                <c:pt idx="669">
                  <c:v>44526</c:v>
                </c:pt>
                <c:pt idx="670">
                  <c:v>44527</c:v>
                </c:pt>
                <c:pt idx="671">
                  <c:v>44528</c:v>
                </c:pt>
                <c:pt idx="672">
                  <c:v>44529</c:v>
                </c:pt>
                <c:pt idx="673">
                  <c:v>44530</c:v>
                </c:pt>
                <c:pt idx="674">
                  <c:v>44531</c:v>
                </c:pt>
                <c:pt idx="675">
                  <c:v>44532</c:v>
                </c:pt>
                <c:pt idx="676">
                  <c:v>44533</c:v>
                </c:pt>
                <c:pt idx="677">
                  <c:v>44534</c:v>
                </c:pt>
                <c:pt idx="678">
                  <c:v>44535</c:v>
                </c:pt>
                <c:pt idx="679">
                  <c:v>44536</c:v>
                </c:pt>
                <c:pt idx="680">
                  <c:v>44537</c:v>
                </c:pt>
                <c:pt idx="681">
                  <c:v>44538</c:v>
                </c:pt>
                <c:pt idx="682">
                  <c:v>44539</c:v>
                </c:pt>
                <c:pt idx="683">
                  <c:v>44540</c:v>
                </c:pt>
                <c:pt idx="684">
                  <c:v>44541</c:v>
                </c:pt>
                <c:pt idx="685">
                  <c:v>44542</c:v>
                </c:pt>
                <c:pt idx="686">
                  <c:v>44543</c:v>
                </c:pt>
                <c:pt idx="687">
                  <c:v>44544</c:v>
                </c:pt>
                <c:pt idx="688">
                  <c:v>44545</c:v>
                </c:pt>
                <c:pt idx="689">
                  <c:v>44546</c:v>
                </c:pt>
                <c:pt idx="690">
                  <c:v>44547</c:v>
                </c:pt>
                <c:pt idx="691">
                  <c:v>44548</c:v>
                </c:pt>
                <c:pt idx="692">
                  <c:v>44549</c:v>
                </c:pt>
                <c:pt idx="693">
                  <c:v>44550</c:v>
                </c:pt>
                <c:pt idx="694">
                  <c:v>44551</c:v>
                </c:pt>
                <c:pt idx="695">
                  <c:v>44552</c:v>
                </c:pt>
                <c:pt idx="696">
                  <c:v>44553</c:v>
                </c:pt>
                <c:pt idx="697">
                  <c:v>44554</c:v>
                </c:pt>
                <c:pt idx="698">
                  <c:v>44555</c:v>
                </c:pt>
                <c:pt idx="699">
                  <c:v>44556</c:v>
                </c:pt>
                <c:pt idx="700">
                  <c:v>44557</c:v>
                </c:pt>
                <c:pt idx="701">
                  <c:v>44558</c:v>
                </c:pt>
                <c:pt idx="702">
                  <c:v>44559</c:v>
                </c:pt>
                <c:pt idx="703">
                  <c:v>44560</c:v>
                </c:pt>
                <c:pt idx="704">
                  <c:v>44561</c:v>
                </c:pt>
                <c:pt idx="705">
                  <c:v>44562</c:v>
                </c:pt>
                <c:pt idx="706">
                  <c:v>44563</c:v>
                </c:pt>
                <c:pt idx="707">
                  <c:v>44564</c:v>
                </c:pt>
                <c:pt idx="708">
                  <c:v>44565</c:v>
                </c:pt>
                <c:pt idx="709">
                  <c:v>44566</c:v>
                </c:pt>
                <c:pt idx="710">
                  <c:v>44567</c:v>
                </c:pt>
                <c:pt idx="711">
                  <c:v>44568</c:v>
                </c:pt>
                <c:pt idx="712">
                  <c:v>44569</c:v>
                </c:pt>
                <c:pt idx="713">
                  <c:v>44570</c:v>
                </c:pt>
                <c:pt idx="714">
                  <c:v>44571</c:v>
                </c:pt>
                <c:pt idx="715">
                  <c:v>44572</c:v>
                </c:pt>
                <c:pt idx="716">
                  <c:v>44573</c:v>
                </c:pt>
                <c:pt idx="717">
                  <c:v>44574</c:v>
                </c:pt>
                <c:pt idx="718">
                  <c:v>44575</c:v>
                </c:pt>
                <c:pt idx="719">
                  <c:v>44576</c:v>
                </c:pt>
                <c:pt idx="720">
                  <c:v>44577</c:v>
                </c:pt>
                <c:pt idx="721">
                  <c:v>44578</c:v>
                </c:pt>
                <c:pt idx="722">
                  <c:v>44579</c:v>
                </c:pt>
                <c:pt idx="723">
                  <c:v>44580</c:v>
                </c:pt>
                <c:pt idx="724">
                  <c:v>44581</c:v>
                </c:pt>
                <c:pt idx="725">
                  <c:v>44582</c:v>
                </c:pt>
                <c:pt idx="726">
                  <c:v>44583</c:v>
                </c:pt>
                <c:pt idx="727">
                  <c:v>44584</c:v>
                </c:pt>
                <c:pt idx="728">
                  <c:v>44585</c:v>
                </c:pt>
                <c:pt idx="729">
                  <c:v>44586</c:v>
                </c:pt>
                <c:pt idx="730">
                  <c:v>44587</c:v>
                </c:pt>
                <c:pt idx="731">
                  <c:v>44588</c:v>
                </c:pt>
                <c:pt idx="732">
                  <c:v>44589</c:v>
                </c:pt>
                <c:pt idx="733">
                  <c:v>44590</c:v>
                </c:pt>
                <c:pt idx="734">
                  <c:v>44591</c:v>
                </c:pt>
                <c:pt idx="735">
                  <c:v>44592</c:v>
                </c:pt>
                <c:pt idx="736">
                  <c:v>44593</c:v>
                </c:pt>
                <c:pt idx="737">
                  <c:v>44594</c:v>
                </c:pt>
                <c:pt idx="738">
                  <c:v>44595</c:v>
                </c:pt>
                <c:pt idx="739">
                  <c:v>44596</c:v>
                </c:pt>
                <c:pt idx="740">
                  <c:v>44597</c:v>
                </c:pt>
                <c:pt idx="741">
                  <c:v>44598</c:v>
                </c:pt>
                <c:pt idx="742">
                  <c:v>44599</c:v>
                </c:pt>
                <c:pt idx="743">
                  <c:v>44600</c:v>
                </c:pt>
                <c:pt idx="744">
                  <c:v>44601</c:v>
                </c:pt>
                <c:pt idx="745">
                  <c:v>44602</c:v>
                </c:pt>
                <c:pt idx="746">
                  <c:v>44603</c:v>
                </c:pt>
                <c:pt idx="747">
                  <c:v>44604</c:v>
                </c:pt>
                <c:pt idx="748">
                  <c:v>44605</c:v>
                </c:pt>
                <c:pt idx="749">
                  <c:v>44606</c:v>
                </c:pt>
                <c:pt idx="750">
                  <c:v>44607</c:v>
                </c:pt>
                <c:pt idx="751">
                  <c:v>44608</c:v>
                </c:pt>
                <c:pt idx="752">
                  <c:v>44609</c:v>
                </c:pt>
                <c:pt idx="753">
                  <c:v>44610</c:v>
                </c:pt>
                <c:pt idx="754">
                  <c:v>44611</c:v>
                </c:pt>
                <c:pt idx="755">
                  <c:v>44612</c:v>
                </c:pt>
                <c:pt idx="756">
                  <c:v>44613</c:v>
                </c:pt>
                <c:pt idx="757">
                  <c:v>44614</c:v>
                </c:pt>
                <c:pt idx="758">
                  <c:v>44615</c:v>
                </c:pt>
                <c:pt idx="759">
                  <c:v>44616</c:v>
                </c:pt>
                <c:pt idx="760">
                  <c:v>44617</c:v>
                </c:pt>
                <c:pt idx="761">
                  <c:v>44618</c:v>
                </c:pt>
                <c:pt idx="762">
                  <c:v>44619</c:v>
                </c:pt>
                <c:pt idx="763">
                  <c:v>44620</c:v>
                </c:pt>
                <c:pt idx="764">
                  <c:v>44621</c:v>
                </c:pt>
                <c:pt idx="765">
                  <c:v>44622</c:v>
                </c:pt>
                <c:pt idx="766">
                  <c:v>44623</c:v>
                </c:pt>
                <c:pt idx="767">
                  <c:v>44624</c:v>
                </c:pt>
                <c:pt idx="768">
                  <c:v>44625</c:v>
                </c:pt>
                <c:pt idx="769">
                  <c:v>44626</c:v>
                </c:pt>
                <c:pt idx="770">
                  <c:v>44627</c:v>
                </c:pt>
                <c:pt idx="771">
                  <c:v>44628</c:v>
                </c:pt>
                <c:pt idx="772">
                  <c:v>44629</c:v>
                </c:pt>
                <c:pt idx="773">
                  <c:v>44630</c:v>
                </c:pt>
                <c:pt idx="774">
                  <c:v>44631</c:v>
                </c:pt>
                <c:pt idx="775">
                  <c:v>44632</c:v>
                </c:pt>
                <c:pt idx="776">
                  <c:v>44633</c:v>
                </c:pt>
                <c:pt idx="777">
                  <c:v>44634</c:v>
                </c:pt>
                <c:pt idx="778">
                  <c:v>44635</c:v>
                </c:pt>
                <c:pt idx="779">
                  <c:v>44636</c:v>
                </c:pt>
                <c:pt idx="780">
                  <c:v>44637</c:v>
                </c:pt>
                <c:pt idx="781">
                  <c:v>44638</c:v>
                </c:pt>
                <c:pt idx="782">
                  <c:v>44639</c:v>
                </c:pt>
                <c:pt idx="783">
                  <c:v>44640</c:v>
                </c:pt>
                <c:pt idx="784">
                  <c:v>44641</c:v>
                </c:pt>
                <c:pt idx="785">
                  <c:v>44642</c:v>
                </c:pt>
                <c:pt idx="786">
                  <c:v>44643</c:v>
                </c:pt>
                <c:pt idx="787">
                  <c:v>44644</c:v>
                </c:pt>
                <c:pt idx="788">
                  <c:v>44645</c:v>
                </c:pt>
                <c:pt idx="789">
                  <c:v>44646</c:v>
                </c:pt>
                <c:pt idx="790">
                  <c:v>44647</c:v>
                </c:pt>
                <c:pt idx="791">
                  <c:v>44648</c:v>
                </c:pt>
                <c:pt idx="792">
                  <c:v>44649</c:v>
                </c:pt>
                <c:pt idx="793">
                  <c:v>44650</c:v>
                </c:pt>
                <c:pt idx="794">
                  <c:v>44651</c:v>
                </c:pt>
                <c:pt idx="795">
                  <c:v>44652</c:v>
                </c:pt>
                <c:pt idx="796">
                  <c:v>44653</c:v>
                </c:pt>
                <c:pt idx="797">
                  <c:v>44654</c:v>
                </c:pt>
                <c:pt idx="798">
                  <c:v>44655</c:v>
                </c:pt>
                <c:pt idx="799">
                  <c:v>44656</c:v>
                </c:pt>
                <c:pt idx="800">
                  <c:v>44657</c:v>
                </c:pt>
                <c:pt idx="801">
                  <c:v>44658</c:v>
                </c:pt>
                <c:pt idx="802">
                  <c:v>44659</c:v>
                </c:pt>
                <c:pt idx="803">
                  <c:v>44660</c:v>
                </c:pt>
                <c:pt idx="804">
                  <c:v>44661</c:v>
                </c:pt>
                <c:pt idx="805">
                  <c:v>44662</c:v>
                </c:pt>
                <c:pt idx="806">
                  <c:v>44663</c:v>
                </c:pt>
                <c:pt idx="807">
                  <c:v>44664</c:v>
                </c:pt>
                <c:pt idx="808">
                  <c:v>44665</c:v>
                </c:pt>
                <c:pt idx="809">
                  <c:v>44666</c:v>
                </c:pt>
                <c:pt idx="810">
                  <c:v>44667</c:v>
                </c:pt>
                <c:pt idx="811">
                  <c:v>44668</c:v>
                </c:pt>
                <c:pt idx="812">
                  <c:v>44669</c:v>
                </c:pt>
                <c:pt idx="813">
                  <c:v>44670</c:v>
                </c:pt>
                <c:pt idx="814">
                  <c:v>44671</c:v>
                </c:pt>
                <c:pt idx="815">
                  <c:v>44672</c:v>
                </c:pt>
                <c:pt idx="816">
                  <c:v>44673</c:v>
                </c:pt>
                <c:pt idx="817">
                  <c:v>44674</c:v>
                </c:pt>
                <c:pt idx="818">
                  <c:v>44675</c:v>
                </c:pt>
                <c:pt idx="819">
                  <c:v>44676</c:v>
                </c:pt>
                <c:pt idx="820">
                  <c:v>44677</c:v>
                </c:pt>
                <c:pt idx="821">
                  <c:v>44678</c:v>
                </c:pt>
                <c:pt idx="822">
                  <c:v>44679</c:v>
                </c:pt>
                <c:pt idx="823">
                  <c:v>44680</c:v>
                </c:pt>
                <c:pt idx="824">
                  <c:v>44681</c:v>
                </c:pt>
                <c:pt idx="825">
                  <c:v>44682</c:v>
                </c:pt>
                <c:pt idx="826">
                  <c:v>44683</c:v>
                </c:pt>
                <c:pt idx="827">
                  <c:v>44684</c:v>
                </c:pt>
                <c:pt idx="828">
                  <c:v>44685</c:v>
                </c:pt>
                <c:pt idx="829">
                  <c:v>44686</c:v>
                </c:pt>
                <c:pt idx="830">
                  <c:v>44687</c:v>
                </c:pt>
                <c:pt idx="831">
                  <c:v>44688</c:v>
                </c:pt>
                <c:pt idx="832">
                  <c:v>44689</c:v>
                </c:pt>
                <c:pt idx="833">
                  <c:v>44690</c:v>
                </c:pt>
                <c:pt idx="834">
                  <c:v>44691</c:v>
                </c:pt>
                <c:pt idx="835">
                  <c:v>44692</c:v>
                </c:pt>
                <c:pt idx="836">
                  <c:v>44693</c:v>
                </c:pt>
                <c:pt idx="837">
                  <c:v>44694</c:v>
                </c:pt>
                <c:pt idx="838">
                  <c:v>44695</c:v>
                </c:pt>
                <c:pt idx="839">
                  <c:v>44696</c:v>
                </c:pt>
                <c:pt idx="840">
                  <c:v>44697</c:v>
                </c:pt>
                <c:pt idx="841">
                  <c:v>44698</c:v>
                </c:pt>
                <c:pt idx="842">
                  <c:v>44699</c:v>
                </c:pt>
                <c:pt idx="843">
                  <c:v>44700</c:v>
                </c:pt>
                <c:pt idx="844">
                  <c:v>44701</c:v>
                </c:pt>
                <c:pt idx="845">
                  <c:v>44702</c:v>
                </c:pt>
                <c:pt idx="846">
                  <c:v>44703</c:v>
                </c:pt>
                <c:pt idx="847">
                  <c:v>44704</c:v>
                </c:pt>
                <c:pt idx="848">
                  <c:v>44705</c:v>
                </c:pt>
                <c:pt idx="849">
                  <c:v>44706</c:v>
                </c:pt>
                <c:pt idx="850">
                  <c:v>44707</c:v>
                </c:pt>
                <c:pt idx="851">
                  <c:v>44708</c:v>
                </c:pt>
                <c:pt idx="852">
                  <c:v>44709</c:v>
                </c:pt>
                <c:pt idx="853">
                  <c:v>44710</c:v>
                </c:pt>
                <c:pt idx="854">
                  <c:v>44711</c:v>
                </c:pt>
                <c:pt idx="855">
                  <c:v>44712</c:v>
                </c:pt>
                <c:pt idx="856">
                  <c:v>44713</c:v>
                </c:pt>
                <c:pt idx="857">
                  <c:v>44714</c:v>
                </c:pt>
                <c:pt idx="858">
                  <c:v>44715</c:v>
                </c:pt>
                <c:pt idx="859">
                  <c:v>44716</c:v>
                </c:pt>
                <c:pt idx="860">
                  <c:v>44717</c:v>
                </c:pt>
                <c:pt idx="861">
                  <c:v>44718</c:v>
                </c:pt>
                <c:pt idx="862">
                  <c:v>44719</c:v>
                </c:pt>
                <c:pt idx="863">
                  <c:v>44720</c:v>
                </c:pt>
                <c:pt idx="864">
                  <c:v>44721</c:v>
                </c:pt>
                <c:pt idx="865">
                  <c:v>44722</c:v>
                </c:pt>
                <c:pt idx="866">
                  <c:v>44723</c:v>
                </c:pt>
                <c:pt idx="867">
                  <c:v>44724</c:v>
                </c:pt>
                <c:pt idx="868">
                  <c:v>44725</c:v>
                </c:pt>
                <c:pt idx="869">
                  <c:v>44726</c:v>
                </c:pt>
                <c:pt idx="870">
                  <c:v>44727</c:v>
                </c:pt>
                <c:pt idx="871">
                  <c:v>44728</c:v>
                </c:pt>
                <c:pt idx="872">
                  <c:v>44729</c:v>
                </c:pt>
                <c:pt idx="873">
                  <c:v>44730</c:v>
                </c:pt>
                <c:pt idx="874">
                  <c:v>44731</c:v>
                </c:pt>
                <c:pt idx="875">
                  <c:v>44732</c:v>
                </c:pt>
                <c:pt idx="876">
                  <c:v>44733</c:v>
                </c:pt>
                <c:pt idx="877">
                  <c:v>44734</c:v>
                </c:pt>
                <c:pt idx="878">
                  <c:v>44735</c:v>
                </c:pt>
                <c:pt idx="879">
                  <c:v>44736</c:v>
                </c:pt>
                <c:pt idx="880">
                  <c:v>44737</c:v>
                </c:pt>
                <c:pt idx="881">
                  <c:v>44738</c:v>
                </c:pt>
                <c:pt idx="882">
                  <c:v>44739</c:v>
                </c:pt>
                <c:pt idx="883">
                  <c:v>44740</c:v>
                </c:pt>
                <c:pt idx="884">
                  <c:v>44741</c:v>
                </c:pt>
                <c:pt idx="885">
                  <c:v>44742</c:v>
                </c:pt>
                <c:pt idx="886">
                  <c:v>44743</c:v>
                </c:pt>
                <c:pt idx="887">
                  <c:v>44744</c:v>
                </c:pt>
                <c:pt idx="888">
                  <c:v>44745</c:v>
                </c:pt>
                <c:pt idx="889">
                  <c:v>44746</c:v>
                </c:pt>
                <c:pt idx="890">
                  <c:v>44747</c:v>
                </c:pt>
                <c:pt idx="891">
                  <c:v>44748</c:v>
                </c:pt>
                <c:pt idx="892">
                  <c:v>44749</c:v>
                </c:pt>
                <c:pt idx="893">
                  <c:v>44750</c:v>
                </c:pt>
                <c:pt idx="894">
                  <c:v>44751</c:v>
                </c:pt>
                <c:pt idx="895">
                  <c:v>44752</c:v>
                </c:pt>
                <c:pt idx="896">
                  <c:v>44753</c:v>
                </c:pt>
                <c:pt idx="897">
                  <c:v>44754</c:v>
                </c:pt>
                <c:pt idx="898">
                  <c:v>44755</c:v>
                </c:pt>
                <c:pt idx="899">
                  <c:v>44756</c:v>
                </c:pt>
                <c:pt idx="900">
                  <c:v>44757</c:v>
                </c:pt>
                <c:pt idx="901">
                  <c:v>44758</c:v>
                </c:pt>
                <c:pt idx="902">
                  <c:v>44759</c:v>
                </c:pt>
                <c:pt idx="903">
                  <c:v>44760</c:v>
                </c:pt>
                <c:pt idx="904">
                  <c:v>44761</c:v>
                </c:pt>
                <c:pt idx="905">
                  <c:v>44762</c:v>
                </c:pt>
                <c:pt idx="906">
                  <c:v>44763</c:v>
                </c:pt>
                <c:pt idx="907">
                  <c:v>44764</c:v>
                </c:pt>
                <c:pt idx="908">
                  <c:v>44765</c:v>
                </c:pt>
                <c:pt idx="909">
                  <c:v>44766</c:v>
                </c:pt>
                <c:pt idx="910">
                  <c:v>44767</c:v>
                </c:pt>
                <c:pt idx="911">
                  <c:v>44768</c:v>
                </c:pt>
                <c:pt idx="912">
                  <c:v>44769</c:v>
                </c:pt>
                <c:pt idx="913">
                  <c:v>44770</c:v>
                </c:pt>
                <c:pt idx="914">
                  <c:v>44771</c:v>
                </c:pt>
                <c:pt idx="915">
                  <c:v>44772</c:v>
                </c:pt>
                <c:pt idx="916">
                  <c:v>44773</c:v>
                </c:pt>
                <c:pt idx="917">
                  <c:v>44774</c:v>
                </c:pt>
                <c:pt idx="918">
                  <c:v>44775</c:v>
                </c:pt>
                <c:pt idx="919">
                  <c:v>44776</c:v>
                </c:pt>
                <c:pt idx="920">
                  <c:v>44777</c:v>
                </c:pt>
                <c:pt idx="921">
                  <c:v>44778</c:v>
                </c:pt>
                <c:pt idx="922">
                  <c:v>44779</c:v>
                </c:pt>
                <c:pt idx="923">
                  <c:v>44780</c:v>
                </c:pt>
                <c:pt idx="924">
                  <c:v>44781</c:v>
                </c:pt>
                <c:pt idx="925">
                  <c:v>44782</c:v>
                </c:pt>
                <c:pt idx="926">
                  <c:v>44783</c:v>
                </c:pt>
                <c:pt idx="927">
                  <c:v>44784</c:v>
                </c:pt>
                <c:pt idx="928">
                  <c:v>44785</c:v>
                </c:pt>
                <c:pt idx="929">
                  <c:v>44786</c:v>
                </c:pt>
                <c:pt idx="930">
                  <c:v>44787</c:v>
                </c:pt>
                <c:pt idx="931">
                  <c:v>44788</c:v>
                </c:pt>
                <c:pt idx="932">
                  <c:v>44789</c:v>
                </c:pt>
                <c:pt idx="933">
                  <c:v>44790</c:v>
                </c:pt>
                <c:pt idx="934">
                  <c:v>44791</c:v>
                </c:pt>
                <c:pt idx="935">
                  <c:v>44792</c:v>
                </c:pt>
                <c:pt idx="936">
                  <c:v>44793</c:v>
                </c:pt>
                <c:pt idx="937">
                  <c:v>44794</c:v>
                </c:pt>
                <c:pt idx="938">
                  <c:v>44795</c:v>
                </c:pt>
                <c:pt idx="939">
                  <c:v>44796</c:v>
                </c:pt>
                <c:pt idx="940">
                  <c:v>44797</c:v>
                </c:pt>
                <c:pt idx="941">
                  <c:v>44798</c:v>
                </c:pt>
                <c:pt idx="942">
                  <c:v>44799</c:v>
                </c:pt>
                <c:pt idx="943">
                  <c:v>44800</c:v>
                </c:pt>
                <c:pt idx="944">
                  <c:v>44801</c:v>
                </c:pt>
                <c:pt idx="945">
                  <c:v>44802</c:v>
                </c:pt>
                <c:pt idx="946">
                  <c:v>44803</c:v>
                </c:pt>
                <c:pt idx="947">
                  <c:v>44804</c:v>
                </c:pt>
                <c:pt idx="948">
                  <c:v>44805</c:v>
                </c:pt>
                <c:pt idx="949">
                  <c:v>44806</c:v>
                </c:pt>
                <c:pt idx="950">
                  <c:v>44807</c:v>
                </c:pt>
                <c:pt idx="951">
                  <c:v>44808</c:v>
                </c:pt>
                <c:pt idx="952">
                  <c:v>44809</c:v>
                </c:pt>
                <c:pt idx="953">
                  <c:v>44810</c:v>
                </c:pt>
                <c:pt idx="954">
                  <c:v>44811</c:v>
                </c:pt>
                <c:pt idx="955">
                  <c:v>44812</c:v>
                </c:pt>
                <c:pt idx="956">
                  <c:v>44813</c:v>
                </c:pt>
                <c:pt idx="957">
                  <c:v>44814</c:v>
                </c:pt>
                <c:pt idx="958">
                  <c:v>44815</c:v>
                </c:pt>
                <c:pt idx="959">
                  <c:v>44816</c:v>
                </c:pt>
                <c:pt idx="960">
                  <c:v>44817</c:v>
                </c:pt>
                <c:pt idx="961">
                  <c:v>44818</c:v>
                </c:pt>
                <c:pt idx="962">
                  <c:v>44819</c:v>
                </c:pt>
                <c:pt idx="963">
                  <c:v>44820</c:v>
                </c:pt>
                <c:pt idx="964">
                  <c:v>44821</c:v>
                </c:pt>
                <c:pt idx="965">
                  <c:v>44822</c:v>
                </c:pt>
                <c:pt idx="966">
                  <c:v>44823</c:v>
                </c:pt>
                <c:pt idx="967">
                  <c:v>44824</c:v>
                </c:pt>
                <c:pt idx="968">
                  <c:v>44825</c:v>
                </c:pt>
                <c:pt idx="969">
                  <c:v>44826</c:v>
                </c:pt>
                <c:pt idx="970">
                  <c:v>44827</c:v>
                </c:pt>
                <c:pt idx="971">
                  <c:v>44828</c:v>
                </c:pt>
                <c:pt idx="972">
                  <c:v>44829</c:v>
                </c:pt>
                <c:pt idx="973">
                  <c:v>44830</c:v>
                </c:pt>
                <c:pt idx="974">
                  <c:v>44831</c:v>
                </c:pt>
                <c:pt idx="975">
                  <c:v>44832</c:v>
                </c:pt>
                <c:pt idx="976">
                  <c:v>44833</c:v>
                </c:pt>
                <c:pt idx="977">
                  <c:v>44834</c:v>
                </c:pt>
                <c:pt idx="978">
                  <c:v>44835</c:v>
                </c:pt>
                <c:pt idx="979">
                  <c:v>44836</c:v>
                </c:pt>
                <c:pt idx="980">
                  <c:v>44837</c:v>
                </c:pt>
                <c:pt idx="981">
                  <c:v>44838</c:v>
                </c:pt>
                <c:pt idx="982">
                  <c:v>44839</c:v>
                </c:pt>
                <c:pt idx="983">
                  <c:v>44840</c:v>
                </c:pt>
                <c:pt idx="984">
                  <c:v>44841</c:v>
                </c:pt>
                <c:pt idx="985">
                  <c:v>44842</c:v>
                </c:pt>
                <c:pt idx="986">
                  <c:v>44843</c:v>
                </c:pt>
                <c:pt idx="987">
                  <c:v>44844</c:v>
                </c:pt>
                <c:pt idx="988">
                  <c:v>44845</c:v>
                </c:pt>
                <c:pt idx="989">
                  <c:v>44846</c:v>
                </c:pt>
                <c:pt idx="990">
                  <c:v>44847</c:v>
                </c:pt>
                <c:pt idx="991">
                  <c:v>44848</c:v>
                </c:pt>
                <c:pt idx="992">
                  <c:v>44849</c:v>
                </c:pt>
                <c:pt idx="993">
                  <c:v>44850</c:v>
                </c:pt>
                <c:pt idx="994">
                  <c:v>44851</c:v>
                </c:pt>
                <c:pt idx="995">
                  <c:v>44852</c:v>
                </c:pt>
                <c:pt idx="996">
                  <c:v>44853</c:v>
                </c:pt>
                <c:pt idx="997">
                  <c:v>44854</c:v>
                </c:pt>
                <c:pt idx="998">
                  <c:v>44855</c:v>
                </c:pt>
                <c:pt idx="999">
                  <c:v>44856</c:v>
                </c:pt>
                <c:pt idx="1000">
                  <c:v>44857</c:v>
                </c:pt>
                <c:pt idx="1001">
                  <c:v>44858</c:v>
                </c:pt>
                <c:pt idx="1002">
                  <c:v>44859</c:v>
                </c:pt>
                <c:pt idx="1003">
                  <c:v>44860</c:v>
                </c:pt>
                <c:pt idx="1004">
                  <c:v>44861</c:v>
                </c:pt>
                <c:pt idx="1005">
                  <c:v>44862</c:v>
                </c:pt>
                <c:pt idx="1006">
                  <c:v>44863</c:v>
                </c:pt>
                <c:pt idx="1007">
                  <c:v>44864</c:v>
                </c:pt>
                <c:pt idx="1008">
                  <c:v>44865</c:v>
                </c:pt>
                <c:pt idx="1009">
                  <c:v>44866</c:v>
                </c:pt>
                <c:pt idx="1010">
                  <c:v>44867</c:v>
                </c:pt>
                <c:pt idx="1011">
                  <c:v>44868</c:v>
                </c:pt>
                <c:pt idx="1012">
                  <c:v>44869</c:v>
                </c:pt>
                <c:pt idx="1013">
                  <c:v>44870</c:v>
                </c:pt>
                <c:pt idx="1014">
                  <c:v>44871</c:v>
                </c:pt>
                <c:pt idx="1015">
                  <c:v>44872</c:v>
                </c:pt>
                <c:pt idx="1016">
                  <c:v>44873</c:v>
                </c:pt>
                <c:pt idx="1017">
                  <c:v>44874</c:v>
                </c:pt>
                <c:pt idx="1018">
                  <c:v>44875</c:v>
                </c:pt>
                <c:pt idx="1019">
                  <c:v>44876</c:v>
                </c:pt>
                <c:pt idx="1020">
                  <c:v>44877</c:v>
                </c:pt>
                <c:pt idx="1021">
                  <c:v>44878</c:v>
                </c:pt>
                <c:pt idx="1022">
                  <c:v>44879</c:v>
                </c:pt>
                <c:pt idx="1023">
                  <c:v>44880</c:v>
                </c:pt>
                <c:pt idx="1024">
                  <c:v>44881</c:v>
                </c:pt>
                <c:pt idx="1025">
                  <c:v>44882</c:v>
                </c:pt>
                <c:pt idx="1026">
                  <c:v>44883</c:v>
                </c:pt>
                <c:pt idx="1027">
                  <c:v>44884</c:v>
                </c:pt>
                <c:pt idx="1028">
                  <c:v>44885</c:v>
                </c:pt>
                <c:pt idx="1029">
                  <c:v>44886</c:v>
                </c:pt>
                <c:pt idx="1030">
                  <c:v>44887</c:v>
                </c:pt>
                <c:pt idx="1031">
                  <c:v>44888</c:v>
                </c:pt>
                <c:pt idx="1032">
                  <c:v>44889</c:v>
                </c:pt>
                <c:pt idx="1033">
                  <c:v>44890</c:v>
                </c:pt>
                <c:pt idx="1034">
                  <c:v>44891</c:v>
                </c:pt>
                <c:pt idx="1035">
                  <c:v>44892</c:v>
                </c:pt>
                <c:pt idx="1036">
                  <c:v>44893</c:v>
                </c:pt>
                <c:pt idx="1037">
                  <c:v>44894</c:v>
                </c:pt>
                <c:pt idx="1038">
                  <c:v>44895</c:v>
                </c:pt>
                <c:pt idx="1039">
                  <c:v>44896</c:v>
                </c:pt>
                <c:pt idx="1040">
                  <c:v>44897</c:v>
                </c:pt>
                <c:pt idx="1041">
                  <c:v>44898</c:v>
                </c:pt>
                <c:pt idx="1042">
                  <c:v>44899</c:v>
                </c:pt>
                <c:pt idx="1043">
                  <c:v>44900</c:v>
                </c:pt>
                <c:pt idx="1044">
                  <c:v>44901</c:v>
                </c:pt>
                <c:pt idx="1045">
                  <c:v>44902</c:v>
                </c:pt>
                <c:pt idx="1046">
                  <c:v>44903</c:v>
                </c:pt>
                <c:pt idx="1047">
                  <c:v>44904</c:v>
                </c:pt>
                <c:pt idx="1048">
                  <c:v>44905</c:v>
                </c:pt>
                <c:pt idx="1049">
                  <c:v>44906</c:v>
                </c:pt>
                <c:pt idx="1050">
                  <c:v>44907</c:v>
                </c:pt>
                <c:pt idx="1051">
                  <c:v>44908</c:v>
                </c:pt>
                <c:pt idx="1052">
                  <c:v>44909</c:v>
                </c:pt>
                <c:pt idx="1053">
                  <c:v>44910</c:v>
                </c:pt>
                <c:pt idx="1054">
                  <c:v>44911</c:v>
                </c:pt>
                <c:pt idx="1055">
                  <c:v>44912</c:v>
                </c:pt>
                <c:pt idx="1056">
                  <c:v>44913</c:v>
                </c:pt>
                <c:pt idx="1057">
                  <c:v>44914</c:v>
                </c:pt>
                <c:pt idx="1058">
                  <c:v>44915</c:v>
                </c:pt>
                <c:pt idx="1059">
                  <c:v>44916</c:v>
                </c:pt>
                <c:pt idx="1060">
                  <c:v>44917</c:v>
                </c:pt>
                <c:pt idx="1061">
                  <c:v>44918</c:v>
                </c:pt>
                <c:pt idx="1062">
                  <c:v>44919</c:v>
                </c:pt>
                <c:pt idx="1063">
                  <c:v>44920</c:v>
                </c:pt>
                <c:pt idx="1064">
                  <c:v>44921</c:v>
                </c:pt>
                <c:pt idx="1065">
                  <c:v>44922</c:v>
                </c:pt>
                <c:pt idx="1066">
                  <c:v>44923</c:v>
                </c:pt>
                <c:pt idx="1067">
                  <c:v>44924</c:v>
                </c:pt>
                <c:pt idx="1068">
                  <c:v>44925</c:v>
                </c:pt>
                <c:pt idx="1069">
                  <c:v>44926</c:v>
                </c:pt>
                <c:pt idx="1070">
                  <c:v>44927</c:v>
                </c:pt>
                <c:pt idx="1071">
                  <c:v>44928</c:v>
                </c:pt>
                <c:pt idx="1072">
                  <c:v>44929</c:v>
                </c:pt>
                <c:pt idx="1073">
                  <c:v>44930</c:v>
                </c:pt>
                <c:pt idx="1074">
                  <c:v>44931</c:v>
                </c:pt>
                <c:pt idx="1075">
                  <c:v>44932</c:v>
                </c:pt>
                <c:pt idx="1076">
                  <c:v>44933</c:v>
                </c:pt>
                <c:pt idx="1077">
                  <c:v>44934</c:v>
                </c:pt>
                <c:pt idx="1078">
                  <c:v>44935</c:v>
                </c:pt>
                <c:pt idx="1079">
                  <c:v>44936</c:v>
                </c:pt>
                <c:pt idx="1080">
                  <c:v>44937</c:v>
                </c:pt>
                <c:pt idx="1081">
                  <c:v>44938</c:v>
                </c:pt>
                <c:pt idx="1082">
                  <c:v>44939</c:v>
                </c:pt>
                <c:pt idx="1083">
                  <c:v>44940</c:v>
                </c:pt>
                <c:pt idx="1084">
                  <c:v>44941</c:v>
                </c:pt>
                <c:pt idx="1085">
                  <c:v>44942</c:v>
                </c:pt>
                <c:pt idx="1086">
                  <c:v>44943</c:v>
                </c:pt>
                <c:pt idx="1087">
                  <c:v>44944</c:v>
                </c:pt>
                <c:pt idx="1088">
                  <c:v>44945</c:v>
                </c:pt>
                <c:pt idx="1089">
                  <c:v>44946</c:v>
                </c:pt>
                <c:pt idx="1090">
                  <c:v>44947</c:v>
                </c:pt>
                <c:pt idx="1091">
                  <c:v>44948</c:v>
                </c:pt>
                <c:pt idx="1092">
                  <c:v>44949</c:v>
                </c:pt>
                <c:pt idx="1093">
                  <c:v>44950</c:v>
                </c:pt>
                <c:pt idx="1094">
                  <c:v>44951</c:v>
                </c:pt>
                <c:pt idx="1095">
                  <c:v>44952</c:v>
                </c:pt>
                <c:pt idx="1096">
                  <c:v>44953</c:v>
                </c:pt>
                <c:pt idx="1097">
                  <c:v>44954</c:v>
                </c:pt>
                <c:pt idx="1098">
                  <c:v>44955</c:v>
                </c:pt>
                <c:pt idx="1099">
                  <c:v>44956</c:v>
                </c:pt>
                <c:pt idx="1100">
                  <c:v>44957</c:v>
                </c:pt>
                <c:pt idx="1101">
                  <c:v>44958</c:v>
                </c:pt>
                <c:pt idx="1102">
                  <c:v>44959</c:v>
                </c:pt>
                <c:pt idx="1103">
                  <c:v>44960</c:v>
                </c:pt>
                <c:pt idx="1104">
                  <c:v>44961</c:v>
                </c:pt>
                <c:pt idx="1105">
                  <c:v>44962</c:v>
                </c:pt>
                <c:pt idx="1106">
                  <c:v>44963</c:v>
                </c:pt>
                <c:pt idx="1107">
                  <c:v>44964</c:v>
                </c:pt>
                <c:pt idx="1108">
                  <c:v>44965</c:v>
                </c:pt>
                <c:pt idx="1109">
                  <c:v>44966</c:v>
                </c:pt>
                <c:pt idx="1110">
                  <c:v>44967</c:v>
                </c:pt>
                <c:pt idx="1111">
                  <c:v>44968</c:v>
                </c:pt>
                <c:pt idx="1112">
                  <c:v>44969</c:v>
                </c:pt>
                <c:pt idx="1113">
                  <c:v>44970</c:v>
                </c:pt>
                <c:pt idx="1114">
                  <c:v>44971</c:v>
                </c:pt>
                <c:pt idx="1115">
                  <c:v>44972</c:v>
                </c:pt>
                <c:pt idx="1116">
                  <c:v>44973</c:v>
                </c:pt>
                <c:pt idx="1117">
                  <c:v>44974</c:v>
                </c:pt>
                <c:pt idx="1118">
                  <c:v>44975</c:v>
                </c:pt>
                <c:pt idx="1119">
                  <c:v>44976</c:v>
                </c:pt>
                <c:pt idx="1120">
                  <c:v>44977</c:v>
                </c:pt>
                <c:pt idx="1121">
                  <c:v>44978</c:v>
                </c:pt>
                <c:pt idx="1122">
                  <c:v>44979</c:v>
                </c:pt>
                <c:pt idx="1123">
                  <c:v>44980</c:v>
                </c:pt>
                <c:pt idx="1124">
                  <c:v>44981</c:v>
                </c:pt>
                <c:pt idx="1125">
                  <c:v>44982</c:v>
                </c:pt>
                <c:pt idx="1126">
                  <c:v>44983</c:v>
                </c:pt>
                <c:pt idx="1127">
                  <c:v>44984</c:v>
                </c:pt>
                <c:pt idx="1128">
                  <c:v>44985</c:v>
                </c:pt>
                <c:pt idx="1129">
                  <c:v>44986</c:v>
                </c:pt>
                <c:pt idx="1130">
                  <c:v>44987</c:v>
                </c:pt>
                <c:pt idx="1131">
                  <c:v>44988</c:v>
                </c:pt>
                <c:pt idx="1132">
                  <c:v>44989</c:v>
                </c:pt>
                <c:pt idx="1133">
                  <c:v>44990</c:v>
                </c:pt>
                <c:pt idx="1134">
                  <c:v>44991</c:v>
                </c:pt>
                <c:pt idx="1135">
                  <c:v>44992</c:v>
                </c:pt>
                <c:pt idx="1136">
                  <c:v>44993</c:v>
                </c:pt>
                <c:pt idx="1137">
                  <c:v>44994</c:v>
                </c:pt>
                <c:pt idx="1138">
                  <c:v>44995</c:v>
                </c:pt>
                <c:pt idx="1139">
                  <c:v>44996</c:v>
                </c:pt>
                <c:pt idx="1140">
                  <c:v>44997</c:v>
                </c:pt>
                <c:pt idx="1141">
                  <c:v>44998</c:v>
                </c:pt>
                <c:pt idx="1142">
                  <c:v>44999</c:v>
                </c:pt>
                <c:pt idx="1143">
                  <c:v>45000</c:v>
                </c:pt>
                <c:pt idx="1144">
                  <c:v>45001</c:v>
                </c:pt>
                <c:pt idx="1145">
                  <c:v>45002</c:v>
                </c:pt>
                <c:pt idx="1146">
                  <c:v>45003</c:v>
                </c:pt>
                <c:pt idx="1147">
                  <c:v>45004</c:v>
                </c:pt>
                <c:pt idx="1148">
                  <c:v>45005</c:v>
                </c:pt>
                <c:pt idx="1149">
                  <c:v>45006</c:v>
                </c:pt>
                <c:pt idx="1150">
                  <c:v>45007</c:v>
                </c:pt>
                <c:pt idx="1151">
                  <c:v>45008</c:v>
                </c:pt>
                <c:pt idx="1152">
                  <c:v>45009</c:v>
                </c:pt>
                <c:pt idx="1153">
                  <c:v>45010</c:v>
                </c:pt>
                <c:pt idx="1154">
                  <c:v>45011</c:v>
                </c:pt>
                <c:pt idx="1155">
                  <c:v>45012</c:v>
                </c:pt>
                <c:pt idx="1156">
                  <c:v>45013</c:v>
                </c:pt>
                <c:pt idx="1157">
                  <c:v>45014</c:v>
                </c:pt>
                <c:pt idx="1158">
                  <c:v>45015</c:v>
                </c:pt>
                <c:pt idx="1159">
                  <c:v>45016</c:v>
                </c:pt>
                <c:pt idx="1160">
                  <c:v>45017</c:v>
                </c:pt>
                <c:pt idx="1161">
                  <c:v>45018</c:v>
                </c:pt>
                <c:pt idx="1162">
                  <c:v>45019</c:v>
                </c:pt>
                <c:pt idx="1163">
                  <c:v>45020</c:v>
                </c:pt>
                <c:pt idx="1164">
                  <c:v>45021</c:v>
                </c:pt>
                <c:pt idx="1165">
                  <c:v>45022</c:v>
                </c:pt>
                <c:pt idx="1166">
                  <c:v>45023</c:v>
                </c:pt>
                <c:pt idx="1167">
                  <c:v>45024</c:v>
                </c:pt>
                <c:pt idx="1168">
                  <c:v>45025</c:v>
                </c:pt>
                <c:pt idx="1169">
                  <c:v>45026</c:v>
                </c:pt>
                <c:pt idx="1170">
                  <c:v>45027</c:v>
                </c:pt>
                <c:pt idx="1171">
                  <c:v>45028</c:v>
                </c:pt>
                <c:pt idx="1172">
                  <c:v>45029</c:v>
                </c:pt>
                <c:pt idx="1173">
                  <c:v>45030</c:v>
                </c:pt>
                <c:pt idx="1174">
                  <c:v>45031</c:v>
                </c:pt>
                <c:pt idx="1175">
                  <c:v>45032</c:v>
                </c:pt>
                <c:pt idx="1176">
                  <c:v>45033</c:v>
                </c:pt>
                <c:pt idx="1177">
                  <c:v>45034</c:v>
                </c:pt>
                <c:pt idx="1178">
                  <c:v>45035</c:v>
                </c:pt>
                <c:pt idx="1179">
                  <c:v>45036</c:v>
                </c:pt>
                <c:pt idx="1180">
                  <c:v>45037</c:v>
                </c:pt>
                <c:pt idx="1181">
                  <c:v>45038</c:v>
                </c:pt>
                <c:pt idx="1182">
                  <c:v>45039</c:v>
                </c:pt>
                <c:pt idx="1183">
                  <c:v>45040</c:v>
                </c:pt>
                <c:pt idx="1184">
                  <c:v>45041</c:v>
                </c:pt>
                <c:pt idx="1185">
                  <c:v>45042</c:v>
                </c:pt>
                <c:pt idx="1186">
                  <c:v>45043</c:v>
                </c:pt>
                <c:pt idx="1187">
                  <c:v>45044</c:v>
                </c:pt>
                <c:pt idx="1188">
                  <c:v>45045</c:v>
                </c:pt>
                <c:pt idx="1189">
                  <c:v>45046</c:v>
                </c:pt>
                <c:pt idx="1190">
                  <c:v>45047</c:v>
                </c:pt>
                <c:pt idx="1191">
                  <c:v>45048</c:v>
                </c:pt>
                <c:pt idx="1192">
                  <c:v>45049</c:v>
                </c:pt>
                <c:pt idx="1193">
                  <c:v>45050</c:v>
                </c:pt>
                <c:pt idx="1194">
                  <c:v>45051</c:v>
                </c:pt>
                <c:pt idx="1195">
                  <c:v>45052</c:v>
                </c:pt>
                <c:pt idx="1196">
                  <c:v>45053</c:v>
                </c:pt>
              </c:numCache>
            </c:numRef>
          </c:cat>
          <c:val>
            <c:numRef>
              <c:f>'③★検査状況まとめ（栃木県内の状況)'!$G$5:$G$1201</c:f>
              <c:numCache>
                <c:formatCode>General</c:formatCode>
                <c:ptCount val="1197"/>
                <c:pt idx="0">
                  <c:v>1</c:v>
                </c:pt>
                <c:pt idx="1">
                  <c:v>0</c:v>
                </c:pt>
                <c:pt idx="2">
                  <c:v>0</c:v>
                </c:pt>
                <c:pt idx="3">
                  <c:v>0</c:v>
                </c:pt>
                <c:pt idx="4">
                  <c:v>0</c:v>
                </c:pt>
                <c:pt idx="5">
                  <c:v>2</c:v>
                </c:pt>
                <c:pt idx="6">
                  <c:v>0</c:v>
                </c:pt>
                <c:pt idx="7">
                  <c:v>0</c:v>
                </c:pt>
                <c:pt idx="8">
                  <c:v>0</c:v>
                </c:pt>
                <c:pt idx="9">
                  <c:v>0</c:v>
                </c:pt>
                <c:pt idx="10">
                  <c:v>0</c:v>
                </c:pt>
                <c:pt idx="11">
                  <c:v>0</c:v>
                </c:pt>
                <c:pt idx="12">
                  <c:v>0</c:v>
                </c:pt>
                <c:pt idx="13">
                  <c:v>0</c:v>
                </c:pt>
                <c:pt idx="14">
                  <c:v>0</c:v>
                </c:pt>
                <c:pt idx="15">
                  <c:v>0</c:v>
                </c:pt>
                <c:pt idx="16">
                  <c:v>0</c:v>
                </c:pt>
                <c:pt idx="17">
                  <c:v>0</c:v>
                </c:pt>
                <c:pt idx="18">
                  <c:v>2</c:v>
                </c:pt>
                <c:pt idx="19">
                  <c:v>2</c:v>
                </c:pt>
                <c:pt idx="20">
                  <c:v>0</c:v>
                </c:pt>
                <c:pt idx="21">
                  <c:v>0</c:v>
                </c:pt>
                <c:pt idx="22">
                  <c:v>1</c:v>
                </c:pt>
                <c:pt idx="23">
                  <c:v>3</c:v>
                </c:pt>
                <c:pt idx="24">
                  <c:v>5</c:v>
                </c:pt>
                <c:pt idx="25">
                  <c:v>3</c:v>
                </c:pt>
                <c:pt idx="26">
                  <c:v>2</c:v>
                </c:pt>
                <c:pt idx="27">
                  <c:v>5</c:v>
                </c:pt>
                <c:pt idx="28">
                  <c:v>1</c:v>
                </c:pt>
                <c:pt idx="29">
                  <c:v>3</c:v>
                </c:pt>
                <c:pt idx="30">
                  <c:v>5</c:v>
                </c:pt>
                <c:pt idx="31">
                  <c:v>3</c:v>
                </c:pt>
                <c:pt idx="32">
                  <c:v>9</c:v>
                </c:pt>
                <c:pt idx="33">
                  <c:v>7</c:v>
                </c:pt>
                <c:pt idx="34">
                  <c:v>1</c:v>
                </c:pt>
                <c:pt idx="35">
                  <c:v>4</c:v>
                </c:pt>
                <c:pt idx="36">
                  <c:v>12</c:v>
                </c:pt>
                <c:pt idx="37">
                  <c:v>19</c:v>
                </c:pt>
                <c:pt idx="38">
                  <c:v>10</c:v>
                </c:pt>
                <c:pt idx="39">
                  <c:v>9</c:v>
                </c:pt>
                <c:pt idx="40">
                  <c:v>13</c:v>
                </c:pt>
                <c:pt idx="41">
                  <c:v>5</c:v>
                </c:pt>
                <c:pt idx="42">
                  <c:v>3</c:v>
                </c:pt>
                <c:pt idx="43">
                  <c:v>9</c:v>
                </c:pt>
                <c:pt idx="44">
                  <c:v>7</c:v>
                </c:pt>
                <c:pt idx="45">
                  <c:v>5</c:v>
                </c:pt>
                <c:pt idx="46">
                  <c:v>3</c:v>
                </c:pt>
                <c:pt idx="47">
                  <c:v>4</c:v>
                </c:pt>
                <c:pt idx="48">
                  <c:v>7</c:v>
                </c:pt>
                <c:pt idx="49">
                  <c:v>1</c:v>
                </c:pt>
                <c:pt idx="50">
                  <c:v>11</c:v>
                </c:pt>
                <c:pt idx="51">
                  <c:v>18</c:v>
                </c:pt>
                <c:pt idx="52">
                  <c:v>6</c:v>
                </c:pt>
                <c:pt idx="53">
                  <c:v>10</c:v>
                </c:pt>
                <c:pt idx="54">
                  <c:v>1</c:v>
                </c:pt>
                <c:pt idx="55">
                  <c:v>8</c:v>
                </c:pt>
                <c:pt idx="56">
                  <c:v>2</c:v>
                </c:pt>
                <c:pt idx="57">
                  <c:v>16</c:v>
                </c:pt>
                <c:pt idx="58">
                  <c:v>18</c:v>
                </c:pt>
                <c:pt idx="59">
                  <c:v>25</c:v>
                </c:pt>
                <c:pt idx="60">
                  <c:v>17</c:v>
                </c:pt>
                <c:pt idx="61">
                  <c:v>15</c:v>
                </c:pt>
                <c:pt idx="62">
                  <c:v>18</c:v>
                </c:pt>
                <c:pt idx="63">
                  <c:v>6</c:v>
                </c:pt>
                <c:pt idx="64">
                  <c:v>27</c:v>
                </c:pt>
                <c:pt idx="65">
                  <c:v>60</c:v>
                </c:pt>
                <c:pt idx="66">
                  <c:v>56</c:v>
                </c:pt>
                <c:pt idx="67">
                  <c:v>28</c:v>
                </c:pt>
                <c:pt idx="68">
                  <c:v>27</c:v>
                </c:pt>
                <c:pt idx="69">
                  <c:v>28</c:v>
                </c:pt>
                <c:pt idx="70">
                  <c:v>13</c:v>
                </c:pt>
                <c:pt idx="71">
                  <c:v>36</c:v>
                </c:pt>
                <c:pt idx="72">
                  <c:v>31</c:v>
                </c:pt>
                <c:pt idx="73">
                  <c:v>39</c:v>
                </c:pt>
                <c:pt idx="74">
                  <c:v>62</c:v>
                </c:pt>
                <c:pt idx="75">
                  <c:v>44</c:v>
                </c:pt>
                <c:pt idx="76">
                  <c:v>16</c:v>
                </c:pt>
                <c:pt idx="77">
                  <c:v>21</c:v>
                </c:pt>
                <c:pt idx="78">
                  <c:v>33</c:v>
                </c:pt>
                <c:pt idx="79">
                  <c:v>48</c:v>
                </c:pt>
                <c:pt idx="80">
                  <c:v>39</c:v>
                </c:pt>
                <c:pt idx="81">
                  <c:v>54</c:v>
                </c:pt>
                <c:pt idx="82">
                  <c:v>39</c:v>
                </c:pt>
                <c:pt idx="83">
                  <c:v>35</c:v>
                </c:pt>
                <c:pt idx="84">
                  <c:v>12</c:v>
                </c:pt>
                <c:pt idx="85">
                  <c:v>41</c:v>
                </c:pt>
                <c:pt idx="86">
                  <c:v>44</c:v>
                </c:pt>
                <c:pt idx="87">
                  <c:v>36</c:v>
                </c:pt>
                <c:pt idx="88">
                  <c:v>30</c:v>
                </c:pt>
                <c:pt idx="89">
                  <c:v>46</c:v>
                </c:pt>
                <c:pt idx="90">
                  <c:v>39</c:v>
                </c:pt>
                <c:pt idx="91">
                  <c:v>20</c:v>
                </c:pt>
                <c:pt idx="92">
                  <c:v>54</c:v>
                </c:pt>
                <c:pt idx="93">
                  <c:v>44</c:v>
                </c:pt>
                <c:pt idx="94">
                  <c:v>15</c:v>
                </c:pt>
                <c:pt idx="95">
                  <c:v>34</c:v>
                </c:pt>
                <c:pt idx="96">
                  <c:v>50</c:v>
                </c:pt>
                <c:pt idx="97">
                  <c:v>25</c:v>
                </c:pt>
                <c:pt idx="98">
                  <c:v>15</c:v>
                </c:pt>
                <c:pt idx="99">
                  <c:v>9</c:v>
                </c:pt>
                <c:pt idx="100">
                  <c:v>21</c:v>
                </c:pt>
                <c:pt idx="101">
                  <c:v>26</c:v>
                </c:pt>
                <c:pt idx="102">
                  <c:v>54</c:v>
                </c:pt>
                <c:pt idx="103">
                  <c:v>37</c:v>
                </c:pt>
                <c:pt idx="104">
                  <c:v>28</c:v>
                </c:pt>
                <c:pt idx="105">
                  <c:v>6</c:v>
                </c:pt>
                <c:pt idx="106">
                  <c:v>37</c:v>
                </c:pt>
                <c:pt idx="107">
                  <c:v>37</c:v>
                </c:pt>
                <c:pt idx="108">
                  <c:v>29</c:v>
                </c:pt>
                <c:pt idx="109">
                  <c:v>25</c:v>
                </c:pt>
                <c:pt idx="110">
                  <c:v>21</c:v>
                </c:pt>
                <c:pt idx="111">
                  <c:v>17</c:v>
                </c:pt>
                <c:pt idx="112">
                  <c:v>8</c:v>
                </c:pt>
                <c:pt idx="113">
                  <c:v>25</c:v>
                </c:pt>
                <c:pt idx="114">
                  <c:v>23</c:v>
                </c:pt>
                <c:pt idx="115">
                  <c:v>16</c:v>
                </c:pt>
                <c:pt idx="116">
                  <c:v>17</c:v>
                </c:pt>
                <c:pt idx="117">
                  <c:v>11</c:v>
                </c:pt>
                <c:pt idx="118">
                  <c:v>9</c:v>
                </c:pt>
                <c:pt idx="119">
                  <c:v>6</c:v>
                </c:pt>
                <c:pt idx="120">
                  <c:v>23</c:v>
                </c:pt>
                <c:pt idx="121">
                  <c:v>28</c:v>
                </c:pt>
                <c:pt idx="122">
                  <c:v>16</c:v>
                </c:pt>
                <c:pt idx="123">
                  <c:v>14</c:v>
                </c:pt>
                <c:pt idx="124">
                  <c:v>20</c:v>
                </c:pt>
                <c:pt idx="125">
                  <c:v>12</c:v>
                </c:pt>
                <c:pt idx="126">
                  <c:v>6</c:v>
                </c:pt>
                <c:pt idx="127">
                  <c:v>26</c:v>
                </c:pt>
                <c:pt idx="128">
                  <c:v>25</c:v>
                </c:pt>
                <c:pt idx="129">
                  <c:v>18</c:v>
                </c:pt>
                <c:pt idx="130">
                  <c:v>22</c:v>
                </c:pt>
                <c:pt idx="131">
                  <c:v>34</c:v>
                </c:pt>
                <c:pt idx="132">
                  <c:v>15</c:v>
                </c:pt>
                <c:pt idx="133">
                  <c:v>1</c:v>
                </c:pt>
                <c:pt idx="134">
                  <c:v>16</c:v>
                </c:pt>
                <c:pt idx="135">
                  <c:v>27</c:v>
                </c:pt>
                <c:pt idx="136">
                  <c:v>14</c:v>
                </c:pt>
                <c:pt idx="137">
                  <c:v>16</c:v>
                </c:pt>
                <c:pt idx="138">
                  <c:v>26</c:v>
                </c:pt>
                <c:pt idx="139">
                  <c:v>13</c:v>
                </c:pt>
                <c:pt idx="140">
                  <c:v>0</c:v>
                </c:pt>
                <c:pt idx="141">
                  <c:v>18</c:v>
                </c:pt>
                <c:pt idx="142">
                  <c:v>20</c:v>
                </c:pt>
                <c:pt idx="143">
                  <c:v>6</c:v>
                </c:pt>
                <c:pt idx="144">
                  <c:v>11</c:v>
                </c:pt>
                <c:pt idx="145">
                  <c:v>12</c:v>
                </c:pt>
                <c:pt idx="146">
                  <c:v>5</c:v>
                </c:pt>
                <c:pt idx="147">
                  <c:v>6</c:v>
                </c:pt>
                <c:pt idx="148">
                  <c:v>13</c:v>
                </c:pt>
                <c:pt idx="149">
                  <c:v>20</c:v>
                </c:pt>
                <c:pt idx="150">
                  <c:v>12</c:v>
                </c:pt>
                <c:pt idx="151">
                  <c:v>13</c:v>
                </c:pt>
                <c:pt idx="152">
                  <c:v>19</c:v>
                </c:pt>
                <c:pt idx="153">
                  <c:v>6</c:v>
                </c:pt>
                <c:pt idx="154">
                  <c:v>19</c:v>
                </c:pt>
                <c:pt idx="155">
                  <c:v>22</c:v>
                </c:pt>
                <c:pt idx="156">
                  <c:v>30</c:v>
                </c:pt>
                <c:pt idx="157">
                  <c:v>19</c:v>
                </c:pt>
                <c:pt idx="158">
                  <c:v>16</c:v>
                </c:pt>
                <c:pt idx="159">
                  <c:v>20</c:v>
                </c:pt>
                <c:pt idx="160">
                  <c:v>10</c:v>
                </c:pt>
                <c:pt idx="161">
                  <c:v>0</c:v>
                </c:pt>
                <c:pt idx="162">
                  <c:v>29</c:v>
                </c:pt>
                <c:pt idx="163">
                  <c:v>24</c:v>
                </c:pt>
                <c:pt idx="164">
                  <c:v>30</c:v>
                </c:pt>
                <c:pt idx="165">
                  <c:v>22</c:v>
                </c:pt>
                <c:pt idx="166">
                  <c:v>61</c:v>
                </c:pt>
                <c:pt idx="167">
                  <c:v>33</c:v>
                </c:pt>
                <c:pt idx="168">
                  <c:v>13</c:v>
                </c:pt>
                <c:pt idx="169">
                  <c:v>60</c:v>
                </c:pt>
                <c:pt idx="170">
                  <c:v>46</c:v>
                </c:pt>
                <c:pt idx="171">
                  <c:v>43</c:v>
                </c:pt>
                <c:pt idx="172">
                  <c:v>42</c:v>
                </c:pt>
                <c:pt idx="173">
                  <c:v>81</c:v>
                </c:pt>
                <c:pt idx="174">
                  <c:v>29</c:v>
                </c:pt>
                <c:pt idx="175">
                  <c:v>10</c:v>
                </c:pt>
                <c:pt idx="176">
                  <c:v>66</c:v>
                </c:pt>
                <c:pt idx="177">
                  <c:v>55</c:v>
                </c:pt>
                <c:pt idx="178">
                  <c:v>33</c:v>
                </c:pt>
                <c:pt idx="179">
                  <c:v>31</c:v>
                </c:pt>
                <c:pt idx="180">
                  <c:v>42</c:v>
                </c:pt>
                <c:pt idx="181">
                  <c:v>40</c:v>
                </c:pt>
                <c:pt idx="182">
                  <c:v>37</c:v>
                </c:pt>
                <c:pt idx="183">
                  <c:v>63</c:v>
                </c:pt>
                <c:pt idx="184">
                  <c:v>126</c:v>
                </c:pt>
                <c:pt idx="185">
                  <c:v>46</c:v>
                </c:pt>
                <c:pt idx="186">
                  <c:v>55</c:v>
                </c:pt>
                <c:pt idx="187">
                  <c:v>74</c:v>
                </c:pt>
                <c:pt idx="188">
                  <c:v>48</c:v>
                </c:pt>
                <c:pt idx="189">
                  <c:v>2</c:v>
                </c:pt>
                <c:pt idx="190">
                  <c:v>44</c:v>
                </c:pt>
                <c:pt idx="191">
                  <c:v>66</c:v>
                </c:pt>
                <c:pt idx="192">
                  <c:v>63</c:v>
                </c:pt>
                <c:pt idx="193">
                  <c:v>42</c:v>
                </c:pt>
                <c:pt idx="194">
                  <c:v>64</c:v>
                </c:pt>
                <c:pt idx="195">
                  <c:v>31</c:v>
                </c:pt>
                <c:pt idx="196">
                  <c:v>15</c:v>
                </c:pt>
                <c:pt idx="197">
                  <c:v>30</c:v>
                </c:pt>
                <c:pt idx="198">
                  <c:v>84</c:v>
                </c:pt>
                <c:pt idx="199">
                  <c:v>80</c:v>
                </c:pt>
                <c:pt idx="200">
                  <c:v>49</c:v>
                </c:pt>
                <c:pt idx="201">
                  <c:v>44</c:v>
                </c:pt>
                <c:pt idx="202">
                  <c:v>21</c:v>
                </c:pt>
                <c:pt idx="203">
                  <c:v>7</c:v>
                </c:pt>
                <c:pt idx="204">
                  <c:v>39</c:v>
                </c:pt>
                <c:pt idx="205">
                  <c:v>47</c:v>
                </c:pt>
                <c:pt idx="206">
                  <c:v>26</c:v>
                </c:pt>
                <c:pt idx="207">
                  <c:v>36</c:v>
                </c:pt>
                <c:pt idx="208">
                  <c:v>35</c:v>
                </c:pt>
                <c:pt idx="209">
                  <c:v>11</c:v>
                </c:pt>
                <c:pt idx="210">
                  <c:v>5</c:v>
                </c:pt>
                <c:pt idx="211">
                  <c:v>36</c:v>
                </c:pt>
                <c:pt idx="212">
                  <c:v>33</c:v>
                </c:pt>
                <c:pt idx="213">
                  <c:v>28</c:v>
                </c:pt>
                <c:pt idx="214">
                  <c:v>32</c:v>
                </c:pt>
                <c:pt idx="215">
                  <c:v>37</c:v>
                </c:pt>
                <c:pt idx="216">
                  <c:v>25</c:v>
                </c:pt>
                <c:pt idx="217">
                  <c:v>0</c:v>
                </c:pt>
                <c:pt idx="218">
                  <c:v>45</c:v>
                </c:pt>
                <c:pt idx="219">
                  <c:v>37</c:v>
                </c:pt>
                <c:pt idx="220">
                  <c:v>40</c:v>
                </c:pt>
                <c:pt idx="221">
                  <c:v>22</c:v>
                </c:pt>
                <c:pt idx="222">
                  <c:v>20</c:v>
                </c:pt>
                <c:pt idx="223">
                  <c:v>23</c:v>
                </c:pt>
                <c:pt idx="224">
                  <c:v>3</c:v>
                </c:pt>
                <c:pt idx="225">
                  <c:v>36</c:v>
                </c:pt>
                <c:pt idx="226">
                  <c:v>33</c:v>
                </c:pt>
                <c:pt idx="227">
                  <c:v>26</c:v>
                </c:pt>
                <c:pt idx="228">
                  <c:v>22</c:v>
                </c:pt>
                <c:pt idx="229">
                  <c:v>37</c:v>
                </c:pt>
                <c:pt idx="230">
                  <c:v>14</c:v>
                </c:pt>
                <c:pt idx="231">
                  <c:v>30</c:v>
                </c:pt>
                <c:pt idx="232">
                  <c:v>61</c:v>
                </c:pt>
                <c:pt idx="233">
                  <c:v>45</c:v>
                </c:pt>
                <c:pt idx="234">
                  <c:v>81</c:v>
                </c:pt>
                <c:pt idx="235">
                  <c:v>235</c:v>
                </c:pt>
                <c:pt idx="236">
                  <c:v>49</c:v>
                </c:pt>
                <c:pt idx="237">
                  <c:v>40</c:v>
                </c:pt>
                <c:pt idx="238">
                  <c:v>22</c:v>
                </c:pt>
                <c:pt idx="239">
                  <c:v>53</c:v>
                </c:pt>
                <c:pt idx="240">
                  <c:v>88</c:v>
                </c:pt>
                <c:pt idx="241">
                  <c:v>45</c:v>
                </c:pt>
                <c:pt idx="242">
                  <c:v>227</c:v>
                </c:pt>
                <c:pt idx="243">
                  <c:v>46</c:v>
                </c:pt>
                <c:pt idx="244">
                  <c:v>134</c:v>
                </c:pt>
                <c:pt idx="245">
                  <c:v>3</c:v>
                </c:pt>
                <c:pt idx="246">
                  <c:v>31</c:v>
                </c:pt>
                <c:pt idx="247">
                  <c:v>34</c:v>
                </c:pt>
                <c:pt idx="248">
                  <c:v>14</c:v>
                </c:pt>
                <c:pt idx="249">
                  <c:v>43</c:v>
                </c:pt>
                <c:pt idx="250">
                  <c:v>0</c:v>
                </c:pt>
                <c:pt idx="251">
                  <c:v>18</c:v>
                </c:pt>
                <c:pt idx="252">
                  <c:v>2</c:v>
                </c:pt>
                <c:pt idx="253">
                  <c:v>33</c:v>
                </c:pt>
                <c:pt idx="254">
                  <c:v>31</c:v>
                </c:pt>
                <c:pt idx="255">
                  <c:v>14</c:v>
                </c:pt>
                <c:pt idx="256">
                  <c:v>41</c:v>
                </c:pt>
                <c:pt idx="257">
                  <c:v>0</c:v>
                </c:pt>
                <c:pt idx="258">
                  <c:v>26</c:v>
                </c:pt>
                <c:pt idx="259">
                  <c:v>2</c:v>
                </c:pt>
                <c:pt idx="260">
                  <c:v>18</c:v>
                </c:pt>
                <c:pt idx="261">
                  <c:v>21</c:v>
                </c:pt>
                <c:pt idx="262">
                  <c:v>14</c:v>
                </c:pt>
                <c:pt idx="263">
                  <c:v>40</c:v>
                </c:pt>
                <c:pt idx="264">
                  <c:v>6</c:v>
                </c:pt>
                <c:pt idx="265">
                  <c:v>4</c:v>
                </c:pt>
                <c:pt idx="266">
                  <c:v>2</c:v>
                </c:pt>
                <c:pt idx="267">
                  <c:v>33</c:v>
                </c:pt>
                <c:pt idx="268">
                  <c:v>21</c:v>
                </c:pt>
                <c:pt idx="269">
                  <c:v>21</c:v>
                </c:pt>
                <c:pt idx="270">
                  <c:v>19</c:v>
                </c:pt>
                <c:pt idx="271">
                  <c:v>14</c:v>
                </c:pt>
                <c:pt idx="272">
                  <c:v>11</c:v>
                </c:pt>
                <c:pt idx="273">
                  <c:v>3</c:v>
                </c:pt>
                <c:pt idx="274">
                  <c:v>23</c:v>
                </c:pt>
                <c:pt idx="275">
                  <c:v>15</c:v>
                </c:pt>
                <c:pt idx="276">
                  <c:v>9</c:v>
                </c:pt>
                <c:pt idx="277">
                  <c:v>20</c:v>
                </c:pt>
                <c:pt idx="278">
                  <c:v>10</c:v>
                </c:pt>
                <c:pt idx="279">
                  <c:v>11</c:v>
                </c:pt>
                <c:pt idx="280">
                  <c:v>1</c:v>
                </c:pt>
                <c:pt idx="281">
                  <c:v>22</c:v>
                </c:pt>
                <c:pt idx="282">
                  <c:v>2</c:v>
                </c:pt>
                <c:pt idx="283">
                  <c:v>14</c:v>
                </c:pt>
                <c:pt idx="284">
                  <c:v>17</c:v>
                </c:pt>
                <c:pt idx="285">
                  <c:v>15</c:v>
                </c:pt>
                <c:pt idx="286">
                  <c:v>10</c:v>
                </c:pt>
                <c:pt idx="287">
                  <c:v>1</c:v>
                </c:pt>
                <c:pt idx="288">
                  <c:v>22</c:v>
                </c:pt>
                <c:pt idx="289">
                  <c:v>20</c:v>
                </c:pt>
                <c:pt idx="290">
                  <c:v>6</c:v>
                </c:pt>
                <c:pt idx="291">
                  <c:v>32</c:v>
                </c:pt>
                <c:pt idx="292">
                  <c:v>21</c:v>
                </c:pt>
                <c:pt idx="293">
                  <c:v>19</c:v>
                </c:pt>
                <c:pt idx="294">
                  <c:v>0</c:v>
                </c:pt>
                <c:pt idx="295">
                  <c:v>12</c:v>
                </c:pt>
                <c:pt idx="296">
                  <c:v>17</c:v>
                </c:pt>
                <c:pt idx="297">
                  <c:v>64</c:v>
                </c:pt>
                <c:pt idx="298">
                  <c:v>111</c:v>
                </c:pt>
                <c:pt idx="299">
                  <c:v>39</c:v>
                </c:pt>
                <c:pt idx="300">
                  <c:v>41</c:v>
                </c:pt>
                <c:pt idx="301">
                  <c:v>8</c:v>
                </c:pt>
                <c:pt idx="302">
                  <c:v>27</c:v>
                </c:pt>
                <c:pt idx="303">
                  <c:v>30</c:v>
                </c:pt>
                <c:pt idx="304">
                  <c:v>35</c:v>
                </c:pt>
                <c:pt idx="305">
                  <c:v>29</c:v>
                </c:pt>
                <c:pt idx="306">
                  <c:v>32</c:v>
                </c:pt>
                <c:pt idx="307">
                  <c:v>29</c:v>
                </c:pt>
                <c:pt idx="308">
                  <c:v>4</c:v>
                </c:pt>
                <c:pt idx="309">
                  <c:v>92</c:v>
                </c:pt>
                <c:pt idx="310">
                  <c:v>273</c:v>
                </c:pt>
                <c:pt idx="311">
                  <c:v>141</c:v>
                </c:pt>
                <c:pt idx="312">
                  <c:v>81</c:v>
                </c:pt>
                <c:pt idx="313">
                  <c:v>61</c:v>
                </c:pt>
                <c:pt idx="314">
                  <c:v>80</c:v>
                </c:pt>
                <c:pt idx="315">
                  <c:v>100</c:v>
                </c:pt>
                <c:pt idx="316">
                  <c:v>111</c:v>
                </c:pt>
                <c:pt idx="317">
                  <c:v>50</c:v>
                </c:pt>
                <c:pt idx="318">
                  <c:v>62</c:v>
                </c:pt>
                <c:pt idx="319">
                  <c:v>55</c:v>
                </c:pt>
                <c:pt idx="320">
                  <c:v>143</c:v>
                </c:pt>
                <c:pt idx="321">
                  <c:v>105</c:v>
                </c:pt>
                <c:pt idx="322">
                  <c:v>108</c:v>
                </c:pt>
                <c:pt idx="323">
                  <c:v>105</c:v>
                </c:pt>
                <c:pt idx="324">
                  <c:v>101</c:v>
                </c:pt>
                <c:pt idx="325">
                  <c:v>195</c:v>
                </c:pt>
                <c:pt idx="326">
                  <c:v>124</c:v>
                </c:pt>
                <c:pt idx="327">
                  <c:v>55</c:v>
                </c:pt>
                <c:pt idx="328">
                  <c:v>62</c:v>
                </c:pt>
                <c:pt idx="329">
                  <c:v>14</c:v>
                </c:pt>
                <c:pt idx="330">
                  <c:v>97</c:v>
                </c:pt>
                <c:pt idx="331">
                  <c:v>69</c:v>
                </c:pt>
                <c:pt idx="332">
                  <c:v>32</c:v>
                </c:pt>
                <c:pt idx="333">
                  <c:v>76</c:v>
                </c:pt>
                <c:pt idx="334">
                  <c:v>66</c:v>
                </c:pt>
                <c:pt idx="335">
                  <c:v>75</c:v>
                </c:pt>
                <c:pt idx="336">
                  <c:v>112</c:v>
                </c:pt>
                <c:pt idx="337">
                  <c:v>149</c:v>
                </c:pt>
                <c:pt idx="338">
                  <c:v>72</c:v>
                </c:pt>
                <c:pt idx="339">
                  <c:v>67</c:v>
                </c:pt>
                <c:pt idx="340">
                  <c:v>88</c:v>
                </c:pt>
                <c:pt idx="341">
                  <c:v>255</c:v>
                </c:pt>
                <c:pt idx="342">
                  <c:v>229</c:v>
                </c:pt>
                <c:pt idx="343">
                  <c:v>184</c:v>
                </c:pt>
                <c:pt idx="344">
                  <c:v>230</c:v>
                </c:pt>
                <c:pt idx="345">
                  <c:v>234</c:v>
                </c:pt>
                <c:pt idx="346">
                  <c:v>205</c:v>
                </c:pt>
                <c:pt idx="347">
                  <c:v>231</c:v>
                </c:pt>
                <c:pt idx="348">
                  <c:v>295</c:v>
                </c:pt>
                <c:pt idx="349">
                  <c:v>143</c:v>
                </c:pt>
                <c:pt idx="350">
                  <c:v>198</c:v>
                </c:pt>
                <c:pt idx="351">
                  <c:v>284</c:v>
                </c:pt>
                <c:pt idx="352">
                  <c:v>170</c:v>
                </c:pt>
                <c:pt idx="353">
                  <c:v>91</c:v>
                </c:pt>
                <c:pt idx="354">
                  <c:v>273</c:v>
                </c:pt>
                <c:pt idx="355">
                  <c:v>234</c:v>
                </c:pt>
                <c:pt idx="356">
                  <c:v>229</c:v>
                </c:pt>
                <c:pt idx="357">
                  <c:v>88</c:v>
                </c:pt>
                <c:pt idx="358">
                  <c:v>239</c:v>
                </c:pt>
                <c:pt idx="359">
                  <c:v>116</c:v>
                </c:pt>
                <c:pt idx="360">
                  <c:v>112</c:v>
                </c:pt>
                <c:pt idx="361">
                  <c:v>191</c:v>
                </c:pt>
                <c:pt idx="362">
                  <c:v>215</c:v>
                </c:pt>
                <c:pt idx="363">
                  <c:v>101</c:v>
                </c:pt>
                <c:pt idx="364">
                  <c:v>18</c:v>
                </c:pt>
                <c:pt idx="365">
                  <c:v>177</c:v>
                </c:pt>
                <c:pt idx="366">
                  <c:v>108</c:v>
                </c:pt>
                <c:pt idx="367">
                  <c:v>108</c:v>
                </c:pt>
                <c:pt idx="368">
                  <c:v>179</c:v>
                </c:pt>
                <c:pt idx="369">
                  <c:v>70</c:v>
                </c:pt>
                <c:pt idx="370">
                  <c:v>46</c:v>
                </c:pt>
                <c:pt idx="371">
                  <c:v>6</c:v>
                </c:pt>
                <c:pt idx="372">
                  <c:v>83</c:v>
                </c:pt>
                <c:pt idx="373">
                  <c:v>29</c:v>
                </c:pt>
                <c:pt idx="374">
                  <c:v>142</c:v>
                </c:pt>
                <c:pt idx="375">
                  <c:v>57</c:v>
                </c:pt>
                <c:pt idx="376">
                  <c:v>72</c:v>
                </c:pt>
                <c:pt idx="377">
                  <c:v>17</c:v>
                </c:pt>
                <c:pt idx="378">
                  <c:v>12</c:v>
                </c:pt>
                <c:pt idx="379">
                  <c:v>34</c:v>
                </c:pt>
                <c:pt idx="380">
                  <c:v>119</c:v>
                </c:pt>
                <c:pt idx="381">
                  <c:v>60</c:v>
                </c:pt>
                <c:pt idx="382">
                  <c:v>12</c:v>
                </c:pt>
                <c:pt idx="383">
                  <c:v>62</c:v>
                </c:pt>
                <c:pt idx="384">
                  <c:v>34</c:v>
                </c:pt>
                <c:pt idx="385">
                  <c:v>68</c:v>
                </c:pt>
                <c:pt idx="386">
                  <c:v>32</c:v>
                </c:pt>
                <c:pt idx="387">
                  <c:v>26</c:v>
                </c:pt>
                <c:pt idx="388">
                  <c:v>22</c:v>
                </c:pt>
                <c:pt idx="389">
                  <c:v>42</c:v>
                </c:pt>
                <c:pt idx="390">
                  <c:v>71</c:v>
                </c:pt>
                <c:pt idx="391">
                  <c:v>10</c:v>
                </c:pt>
                <c:pt idx="392">
                  <c:v>7</c:v>
                </c:pt>
                <c:pt idx="393">
                  <c:v>50</c:v>
                </c:pt>
                <c:pt idx="394">
                  <c:v>7</c:v>
                </c:pt>
                <c:pt idx="395">
                  <c:v>16</c:v>
                </c:pt>
                <c:pt idx="396">
                  <c:v>26</c:v>
                </c:pt>
                <c:pt idx="397">
                  <c:v>65</c:v>
                </c:pt>
                <c:pt idx="398">
                  <c:v>16</c:v>
                </c:pt>
                <c:pt idx="399">
                  <c:v>10</c:v>
                </c:pt>
                <c:pt idx="400">
                  <c:v>15</c:v>
                </c:pt>
                <c:pt idx="401">
                  <c:v>46</c:v>
                </c:pt>
                <c:pt idx="402">
                  <c:v>16</c:v>
                </c:pt>
                <c:pt idx="403">
                  <c:v>25</c:v>
                </c:pt>
                <c:pt idx="404">
                  <c:v>105</c:v>
                </c:pt>
                <c:pt idx="405">
                  <c:v>16</c:v>
                </c:pt>
                <c:pt idx="406">
                  <c:v>5</c:v>
                </c:pt>
                <c:pt idx="407">
                  <c:v>47</c:v>
                </c:pt>
                <c:pt idx="408">
                  <c:v>44</c:v>
                </c:pt>
                <c:pt idx="409">
                  <c:v>22</c:v>
                </c:pt>
                <c:pt idx="410">
                  <c:v>46</c:v>
                </c:pt>
                <c:pt idx="411">
                  <c:v>30</c:v>
                </c:pt>
                <c:pt idx="412">
                  <c:v>16</c:v>
                </c:pt>
                <c:pt idx="413">
                  <c:v>9</c:v>
                </c:pt>
                <c:pt idx="414">
                  <c:v>37</c:v>
                </c:pt>
                <c:pt idx="415">
                  <c:v>215</c:v>
                </c:pt>
                <c:pt idx="416">
                  <c:v>126</c:v>
                </c:pt>
                <c:pt idx="417">
                  <c:v>131</c:v>
                </c:pt>
                <c:pt idx="418">
                  <c:v>84</c:v>
                </c:pt>
                <c:pt idx="419">
                  <c:v>41</c:v>
                </c:pt>
                <c:pt idx="420">
                  <c:v>21</c:v>
                </c:pt>
                <c:pt idx="421">
                  <c:v>82</c:v>
                </c:pt>
                <c:pt idx="422">
                  <c:v>59</c:v>
                </c:pt>
                <c:pt idx="423">
                  <c:v>86</c:v>
                </c:pt>
                <c:pt idx="424">
                  <c:v>16</c:v>
                </c:pt>
                <c:pt idx="425">
                  <c:v>26</c:v>
                </c:pt>
                <c:pt idx="426">
                  <c:v>84</c:v>
                </c:pt>
                <c:pt idx="427">
                  <c:v>29</c:v>
                </c:pt>
                <c:pt idx="428">
                  <c:v>104</c:v>
                </c:pt>
                <c:pt idx="429">
                  <c:v>140</c:v>
                </c:pt>
                <c:pt idx="430">
                  <c:v>72</c:v>
                </c:pt>
                <c:pt idx="431">
                  <c:v>68</c:v>
                </c:pt>
                <c:pt idx="432">
                  <c:v>102</c:v>
                </c:pt>
                <c:pt idx="433">
                  <c:v>90</c:v>
                </c:pt>
                <c:pt idx="434">
                  <c:v>3</c:v>
                </c:pt>
                <c:pt idx="435">
                  <c:v>66</c:v>
                </c:pt>
                <c:pt idx="436">
                  <c:v>60</c:v>
                </c:pt>
                <c:pt idx="437">
                  <c:v>33</c:v>
                </c:pt>
                <c:pt idx="438">
                  <c:v>23</c:v>
                </c:pt>
                <c:pt idx="439">
                  <c:v>55</c:v>
                </c:pt>
                <c:pt idx="440">
                  <c:v>21</c:v>
                </c:pt>
                <c:pt idx="441">
                  <c:v>7</c:v>
                </c:pt>
                <c:pt idx="442">
                  <c:v>44</c:v>
                </c:pt>
                <c:pt idx="443">
                  <c:v>37</c:v>
                </c:pt>
                <c:pt idx="444">
                  <c:v>27</c:v>
                </c:pt>
                <c:pt idx="445">
                  <c:v>33</c:v>
                </c:pt>
                <c:pt idx="446">
                  <c:v>53</c:v>
                </c:pt>
                <c:pt idx="447">
                  <c:v>5</c:v>
                </c:pt>
                <c:pt idx="448">
                  <c:v>1</c:v>
                </c:pt>
                <c:pt idx="449">
                  <c:v>45</c:v>
                </c:pt>
                <c:pt idx="450">
                  <c:v>27</c:v>
                </c:pt>
                <c:pt idx="451">
                  <c:v>22</c:v>
                </c:pt>
                <c:pt idx="452">
                  <c:v>25</c:v>
                </c:pt>
                <c:pt idx="453">
                  <c:v>97</c:v>
                </c:pt>
                <c:pt idx="454">
                  <c:v>58</c:v>
                </c:pt>
                <c:pt idx="455">
                  <c:v>13</c:v>
                </c:pt>
                <c:pt idx="456">
                  <c:v>121</c:v>
                </c:pt>
                <c:pt idx="457">
                  <c:v>64</c:v>
                </c:pt>
                <c:pt idx="458">
                  <c:v>38</c:v>
                </c:pt>
                <c:pt idx="459">
                  <c:v>152</c:v>
                </c:pt>
                <c:pt idx="460">
                  <c:v>215</c:v>
                </c:pt>
                <c:pt idx="461">
                  <c:v>142</c:v>
                </c:pt>
                <c:pt idx="462">
                  <c:v>37</c:v>
                </c:pt>
                <c:pt idx="463">
                  <c:v>46</c:v>
                </c:pt>
                <c:pt idx="464">
                  <c:v>88</c:v>
                </c:pt>
                <c:pt idx="465">
                  <c:v>37</c:v>
                </c:pt>
                <c:pt idx="466">
                  <c:v>102</c:v>
                </c:pt>
                <c:pt idx="467">
                  <c:v>87</c:v>
                </c:pt>
                <c:pt idx="468">
                  <c:v>11</c:v>
                </c:pt>
                <c:pt idx="469">
                  <c:v>10</c:v>
                </c:pt>
                <c:pt idx="470">
                  <c:v>84</c:v>
                </c:pt>
                <c:pt idx="471">
                  <c:v>55</c:v>
                </c:pt>
                <c:pt idx="472">
                  <c:v>79</c:v>
                </c:pt>
                <c:pt idx="473">
                  <c:v>62</c:v>
                </c:pt>
                <c:pt idx="474">
                  <c:v>103</c:v>
                </c:pt>
                <c:pt idx="475">
                  <c:v>10</c:v>
                </c:pt>
                <c:pt idx="476">
                  <c:v>8</c:v>
                </c:pt>
                <c:pt idx="477">
                  <c:v>88</c:v>
                </c:pt>
                <c:pt idx="478">
                  <c:v>47</c:v>
                </c:pt>
                <c:pt idx="479">
                  <c:v>68</c:v>
                </c:pt>
                <c:pt idx="480">
                  <c:v>65</c:v>
                </c:pt>
                <c:pt idx="481">
                  <c:v>102</c:v>
                </c:pt>
                <c:pt idx="482">
                  <c:v>71</c:v>
                </c:pt>
                <c:pt idx="483">
                  <c:v>75</c:v>
                </c:pt>
                <c:pt idx="484">
                  <c:v>130</c:v>
                </c:pt>
                <c:pt idx="485">
                  <c:v>150</c:v>
                </c:pt>
                <c:pt idx="486">
                  <c:v>87</c:v>
                </c:pt>
                <c:pt idx="487">
                  <c:v>53</c:v>
                </c:pt>
                <c:pt idx="488">
                  <c:v>178</c:v>
                </c:pt>
                <c:pt idx="489">
                  <c:v>18</c:v>
                </c:pt>
                <c:pt idx="490">
                  <c:v>7</c:v>
                </c:pt>
                <c:pt idx="491">
                  <c:v>72</c:v>
                </c:pt>
                <c:pt idx="492">
                  <c:v>31</c:v>
                </c:pt>
                <c:pt idx="493">
                  <c:v>36</c:v>
                </c:pt>
                <c:pt idx="494">
                  <c:v>32</c:v>
                </c:pt>
                <c:pt idx="495">
                  <c:v>51</c:v>
                </c:pt>
                <c:pt idx="496">
                  <c:v>16</c:v>
                </c:pt>
                <c:pt idx="497">
                  <c:v>13</c:v>
                </c:pt>
                <c:pt idx="498">
                  <c:v>81</c:v>
                </c:pt>
                <c:pt idx="499">
                  <c:v>57</c:v>
                </c:pt>
                <c:pt idx="500">
                  <c:v>22</c:v>
                </c:pt>
                <c:pt idx="501">
                  <c:v>51</c:v>
                </c:pt>
                <c:pt idx="502">
                  <c:v>33</c:v>
                </c:pt>
                <c:pt idx="503">
                  <c:v>1</c:v>
                </c:pt>
                <c:pt idx="504">
                  <c:v>11</c:v>
                </c:pt>
                <c:pt idx="505">
                  <c:v>47</c:v>
                </c:pt>
                <c:pt idx="506">
                  <c:v>27</c:v>
                </c:pt>
                <c:pt idx="507">
                  <c:v>10</c:v>
                </c:pt>
                <c:pt idx="508">
                  <c:v>37</c:v>
                </c:pt>
                <c:pt idx="509">
                  <c:v>46</c:v>
                </c:pt>
                <c:pt idx="510">
                  <c:v>17</c:v>
                </c:pt>
                <c:pt idx="511">
                  <c:v>0</c:v>
                </c:pt>
                <c:pt idx="512">
                  <c:v>28</c:v>
                </c:pt>
                <c:pt idx="513">
                  <c:v>42</c:v>
                </c:pt>
                <c:pt idx="514">
                  <c:v>15</c:v>
                </c:pt>
                <c:pt idx="515">
                  <c:v>72</c:v>
                </c:pt>
                <c:pt idx="516">
                  <c:v>32</c:v>
                </c:pt>
                <c:pt idx="517">
                  <c:v>36</c:v>
                </c:pt>
                <c:pt idx="518">
                  <c:v>0</c:v>
                </c:pt>
                <c:pt idx="519">
                  <c:v>28</c:v>
                </c:pt>
                <c:pt idx="520">
                  <c:v>28</c:v>
                </c:pt>
                <c:pt idx="521">
                  <c:v>17</c:v>
                </c:pt>
                <c:pt idx="522">
                  <c:v>22</c:v>
                </c:pt>
                <c:pt idx="523">
                  <c:v>64</c:v>
                </c:pt>
                <c:pt idx="524">
                  <c:v>33</c:v>
                </c:pt>
                <c:pt idx="525">
                  <c:v>14</c:v>
                </c:pt>
                <c:pt idx="526">
                  <c:v>59</c:v>
                </c:pt>
                <c:pt idx="527">
                  <c:v>32</c:v>
                </c:pt>
                <c:pt idx="528">
                  <c:v>24</c:v>
                </c:pt>
                <c:pt idx="529">
                  <c:v>52</c:v>
                </c:pt>
                <c:pt idx="530">
                  <c:v>34</c:v>
                </c:pt>
                <c:pt idx="531">
                  <c:v>2</c:v>
                </c:pt>
                <c:pt idx="532">
                  <c:v>10</c:v>
                </c:pt>
                <c:pt idx="533">
                  <c:v>40</c:v>
                </c:pt>
                <c:pt idx="534">
                  <c:v>25</c:v>
                </c:pt>
                <c:pt idx="535">
                  <c:v>47</c:v>
                </c:pt>
                <c:pt idx="536">
                  <c:v>33</c:v>
                </c:pt>
                <c:pt idx="537">
                  <c:v>56</c:v>
                </c:pt>
                <c:pt idx="538">
                  <c:v>5</c:v>
                </c:pt>
                <c:pt idx="539">
                  <c:v>31</c:v>
                </c:pt>
                <c:pt idx="540">
                  <c:v>90</c:v>
                </c:pt>
                <c:pt idx="541">
                  <c:v>54</c:v>
                </c:pt>
                <c:pt idx="542">
                  <c:v>60</c:v>
                </c:pt>
                <c:pt idx="543">
                  <c:v>37</c:v>
                </c:pt>
                <c:pt idx="544">
                  <c:v>59</c:v>
                </c:pt>
                <c:pt idx="545">
                  <c:v>77</c:v>
                </c:pt>
                <c:pt idx="546">
                  <c:v>30</c:v>
                </c:pt>
                <c:pt idx="547">
                  <c:v>158</c:v>
                </c:pt>
                <c:pt idx="548">
                  <c:v>44</c:v>
                </c:pt>
                <c:pt idx="549">
                  <c:v>168</c:v>
                </c:pt>
                <c:pt idx="550">
                  <c:v>172</c:v>
                </c:pt>
                <c:pt idx="551">
                  <c:v>162</c:v>
                </c:pt>
                <c:pt idx="552">
                  <c:v>137</c:v>
                </c:pt>
                <c:pt idx="553">
                  <c:v>37</c:v>
                </c:pt>
                <c:pt idx="554">
                  <c:v>196</c:v>
                </c:pt>
                <c:pt idx="555">
                  <c:v>275</c:v>
                </c:pt>
                <c:pt idx="556">
                  <c:v>162</c:v>
                </c:pt>
                <c:pt idx="557">
                  <c:v>158</c:v>
                </c:pt>
                <c:pt idx="558">
                  <c:v>184</c:v>
                </c:pt>
                <c:pt idx="559">
                  <c:v>235</c:v>
                </c:pt>
                <c:pt idx="560">
                  <c:v>49</c:v>
                </c:pt>
                <c:pt idx="561">
                  <c:v>169</c:v>
                </c:pt>
                <c:pt idx="562">
                  <c:v>157</c:v>
                </c:pt>
                <c:pt idx="563">
                  <c:v>193</c:v>
                </c:pt>
                <c:pt idx="564">
                  <c:v>112</c:v>
                </c:pt>
                <c:pt idx="565">
                  <c:v>152</c:v>
                </c:pt>
                <c:pt idx="566">
                  <c:v>104</c:v>
                </c:pt>
                <c:pt idx="567">
                  <c:v>14</c:v>
                </c:pt>
                <c:pt idx="568">
                  <c:v>225</c:v>
                </c:pt>
                <c:pt idx="569">
                  <c:v>108</c:v>
                </c:pt>
                <c:pt idx="570">
                  <c:v>116</c:v>
                </c:pt>
                <c:pt idx="571">
                  <c:v>182</c:v>
                </c:pt>
                <c:pt idx="572">
                  <c:v>175</c:v>
                </c:pt>
                <c:pt idx="573">
                  <c:v>63</c:v>
                </c:pt>
                <c:pt idx="574">
                  <c:v>74</c:v>
                </c:pt>
                <c:pt idx="575">
                  <c:v>170</c:v>
                </c:pt>
                <c:pt idx="576">
                  <c:v>120</c:v>
                </c:pt>
                <c:pt idx="577">
                  <c:v>50</c:v>
                </c:pt>
                <c:pt idx="578">
                  <c:v>82</c:v>
                </c:pt>
                <c:pt idx="579">
                  <c:v>110</c:v>
                </c:pt>
                <c:pt idx="580">
                  <c:v>27</c:v>
                </c:pt>
                <c:pt idx="581">
                  <c:v>23</c:v>
                </c:pt>
                <c:pt idx="582">
                  <c:v>166</c:v>
                </c:pt>
                <c:pt idx="583">
                  <c:v>69</c:v>
                </c:pt>
                <c:pt idx="584">
                  <c:v>74</c:v>
                </c:pt>
                <c:pt idx="585">
                  <c:v>28</c:v>
                </c:pt>
                <c:pt idx="586">
                  <c:v>80</c:v>
                </c:pt>
                <c:pt idx="587">
                  <c:v>63</c:v>
                </c:pt>
                <c:pt idx="588">
                  <c:v>4</c:v>
                </c:pt>
                <c:pt idx="589">
                  <c:v>57</c:v>
                </c:pt>
                <c:pt idx="590">
                  <c:v>47</c:v>
                </c:pt>
                <c:pt idx="591">
                  <c:v>58</c:v>
                </c:pt>
                <c:pt idx="592">
                  <c:v>47</c:v>
                </c:pt>
                <c:pt idx="593">
                  <c:v>94</c:v>
                </c:pt>
                <c:pt idx="594">
                  <c:v>5</c:v>
                </c:pt>
                <c:pt idx="595">
                  <c:v>9</c:v>
                </c:pt>
                <c:pt idx="596">
                  <c:v>136</c:v>
                </c:pt>
                <c:pt idx="597">
                  <c:v>25</c:v>
                </c:pt>
                <c:pt idx="598">
                  <c:v>56</c:v>
                </c:pt>
                <c:pt idx="599">
                  <c:v>39</c:v>
                </c:pt>
                <c:pt idx="600">
                  <c:v>67</c:v>
                </c:pt>
                <c:pt idx="601">
                  <c:v>18</c:v>
                </c:pt>
                <c:pt idx="602">
                  <c:v>0</c:v>
                </c:pt>
                <c:pt idx="603">
                  <c:v>14</c:v>
                </c:pt>
                <c:pt idx="604">
                  <c:v>19</c:v>
                </c:pt>
                <c:pt idx="605">
                  <c:v>6</c:v>
                </c:pt>
                <c:pt idx="606">
                  <c:v>1</c:v>
                </c:pt>
                <c:pt idx="607">
                  <c:v>22</c:v>
                </c:pt>
                <c:pt idx="608">
                  <c:v>2</c:v>
                </c:pt>
                <c:pt idx="609">
                  <c:v>2</c:v>
                </c:pt>
                <c:pt idx="610">
                  <c:v>17</c:v>
                </c:pt>
                <c:pt idx="611">
                  <c:v>24</c:v>
                </c:pt>
                <c:pt idx="612">
                  <c:v>0</c:v>
                </c:pt>
                <c:pt idx="613">
                  <c:v>6</c:v>
                </c:pt>
                <c:pt idx="614">
                  <c:v>10</c:v>
                </c:pt>
                <c:pt idx="615">
                  <c:v>24</c:v>
                </c:pt>
                <c:pt idx="616">
                  <c:v>2</c:v>
                </c:pt>
                <c:pt idx="617">
                  <c:v>13</c:v>
                </c:pt>
                <c:pt idx="618">
                  <c:v>14</c:v>
                </c:pt>
                <c:pt idx="619">
                  <c:v>17</c:v>
                </c:pt>
                <c:pt idx="620">
                  <c:v>6</c:v>
                </c:pt>
                <c:pt idx="621">
                  <c:v>16</c:v>
                </c:pt>
                <c:pt idx="622">
                  <c:v>8</c:v>
                </c:pt>
                <c:pt idx="623">
                  <c:v>0</c:v>
                </c:pt>
                <c:pt idx="624">
                  <c:v>15</c:v>
                </c:pt>
                <c:pt idx="625">
                  <c:v>5</c:v>
                </c:pt>
                <c:pt idx="626">
                  <c:v>3</c:v>
                </c:pt>
                <c:pt idx="627">
                  <c:v>5</c:v>
                </c:pt>
                <c:pt idx="628">
                  <c:v>4</c:v>
                </c:pt>
                <c:pt idx="629">
                  <c:v>1</c:v>
                </c:pt>
                <c:pt idx="630">
                  <c:v>1</c:v>
                </c:pt>
                <c:pt idx="631">
                  <c:v>11</c:v>
                </c:pt>
                <c:pt idx="632">
                  <c:v>3</c:v>
                </c:pt>
                <c:pt idx="633">
                  <c:v>1</c:v>
                </c:pt>
                <c:pt idx="634">
                  <c:v>3</c:v>
                </c:pt>
                <c:pt idx="635">
                  <c:v>2</c:v>
                </c:pt>
                <c:pt idx="636">
                  <c:v>0</c:v>
                </c:pt>
                <c:pt idx="637">
                  <c:v>0</c:v>
                </c:pt>
                <c:pt idx="638">
                  <c:v>3</c:v>
                </c:pt>
                <c:pt idx="639">
                  <c:v>6</c:v>
                </c:pt>
                <c:pt idx="640">
                  <c:v>0</c:v>
                </c:pt>
                <c:pt idx="641">
                  <c:v>3</c:v>
                </c:pt>
                <c:pt idx="642">
                  <c:v>0</c:v>
                </c:pt>
                <c:pt idx="643">
                  <c:v>0</c:v>
                </c:pt>
                <c:pt idx="644">
                  <c:v>3</c:v>
                </c:pt>
                <c:pt idx="645">
                  <c:v>1</c:v>
                </c:pt>
                <c:pt idx="646">
                  <c:v>1</c:v>
                </c:pt>
                <c:pt idx="647">
                  <c:v>6</c:v>
                </c:pt>
                <c:pt idx="648">
                  <c:v>0</c:v>
                </c:pt>
                <c:pt idx="649">
                  <c:v>5</c:v>
                </c:pt>
                <c:pt idx="650">
                  <c:v>2</c:v>
                </c:pt>
                <c:pt idx="651">
                  <c:v>0</c:v>
                </c:pt>
                <c:pt idx="652">
                  <c:v>4</c:v>
                </c:pt>
                <c:pt idx="653">
                  <c:v>0</c:v>
                </c:pt>
                <c:pt idx="654">
                  <c:v>0</c:v>
                </c:pt>
                <c:pt idx="655">
                  <c:v>2</c:v>
                </c:pt>
                <c:pt idx="656">
                  <c:v>1</c:v>
                </c:pt>
                <c:pt idx="657">
                  <c:v>0</c:v>
                </c:pt>
                <c:pt idx="658">
                  <c:v>2</c:v>
                </c:pt>
                <c:pt idx="659">
                  <c:v>0</c:v>
                </c:pt>
                <c:pt idx="660">
                  <c:v>3</c:v>
                </c:pt>
                <c:pt idx="661">
                  <c:v>1</c:v>
                </c:pt>
                <c:pt idx="662">
                  <c:v>0</c:v>
                </c:pt>
                <c:pt idx="663">
                  <c:v>0</c:v>
                </c:pt>
                <c:pt idx="664">
                  <c:v>1</c:v>
                </c:pt>
                <c:pt idx="665">
                  <c:v>0</c:v>
                </c:pt>
                <c:pt idx="666">
                  <c:v>4</c:v>
                </c:pt>
                <c:pt idx="667">
                  <c:v>3</c:v>
                </c:pt>
                <c:pt idx="668">
                  <c:v>0</c:v>
                </c:pt>
                <c:pt idx="669">
                  <c:v>4</c:v>
                </c:pt>
                <c:pt idx="670">
                  <c:v>1</c:v>
                </c:pt>
                <c:pt idx="671">
                  <c:v>0</c:v>
                </c:pt>
                <c:pt idx="672">
                  <c:v>3</c:v>
                </c:pt>
                <c:pt idx="673">
                  <c:v>0</c:v>
                </c:pt>
                <c:pt idx="674">
                  <c:v>0</c:v>
                </c:pt>
                <c:pt idx="675">
                  <c:v>40</c:v>
                </c:pt>
                <c:pt idx="676">
                  <c:v>37</c:v>
                </c:pt>
                <c:pt idx="677">
                  <c:v>26</c:v>
                </c:pt>
                <c:pt idx="678">
                  <c:v>0</c:v>
                </c:pt>
                <c:pt idx="679">
                  <c:v>0</c:v>
                </c:pt>
                <c:pt idx="680">
                  <c:v>45</c:v>
                </c:pt>
                <c:pt idx="681">
                  <c:v>38</c:v>
                </c:pt>
                <c:pt idx="682">
                  <c:v>42</c:v>
                </c:pt>
                <c:pt idx="683">
                  <c:v>1</c:v>
                </c:pt>
                <c:pt idx="684">
                  <c:v>5</c:v>
                </c:pt>
                <c:pt idx="685">
                  <c:v>25</c:v>
                </c:pt>
                <c:pt idx="686">
                  <c:v>2</c:v>
                </c:pt>
                <c:pt idx="687">
                  <c:v>6</c:v>
                </c:pt>
                <c:pt idx="688">
                  <c:v>4</c:v>
                </c:pt>
                <c:pt idx="689">
                  <c:v>5</c:v>
                </c:pt>
                <c:pt idx="690">
                  <c:v>5</c:v>
                </c:pt>
                <c:pt idx="691">
                  <c:v>53</c:v>
                </c:pt>
                <c:pt idx="692">
                  <c:v>7</c:v>
                </c:pt>
                <c:pt idx="693">
                  <c:v>52</c:v>
                </c:pt>
                <c:pt idx="694">
                  <c:v>7</c:v>
                </c:pt>
                <c:pt idx="695">
                  <c:v>15</c:v>
                </c:pt>
                <c:pt idx="696">
                  <c:v>9</c:v>
                </c:pt>
                <c:pt idx="697">
                  <c:v>20</c:v>
                </c:pt>
                <c:pt idx="698">
                  <c:v>12</c:v>
                </c:pt>
                <c:pt idx="699">
                  <c:v>13</c:v>
                </c:pt>
                <c:pt idx="700">
                  <c:v>11</c:v>
                </c:pt>
                <c:pt idx="701">
                  <c:v>25</c:v>
                </c:pt>
                <c:pt idx="702">
                  <c:v>14</c:v>
                </c:pt>
                <c:pt idx="703">
                  <c:v>35</c:v>
                </c:pt>
                <c:pt idx="704">
                  <c:v>26</c:v>
                </c:pt>
                <c:pt idx="705">
                  <c:v>18</c:v>
                </c:pt>
                <c:pt idx="706">
                  <c:v>4</c:v>
                </c:pt>
                <c:pt idx="707">
                  <c:v>11</c:v>
                </c:pt>
                <c:pt idx="708">
                  <c:v>53</c:v>
                </c:pt>
                <c:pt idx="709">
                  <c:v>70</c:v>
                </c:pt>
                <c:pt idx="710">
                  <c:v>34</c:v>
                </c:pt>
                <c:pt idx="711">
                  <c:v>25</c:v>
                </c:pt>
                <c:pt idx="712">
                  <c:v>40</c:v>
                </c:pt>
                <c:pt idx="713">
                  <c:v>70</c:v>
                </c:pt>
                <c:pt idx="714">
                  <c:v>21</c:v>
                </c:pt>
                <c:pt idx="715">
                  <c:v>66</c:v>
                </c:pt>
                <c:pt idx="716">
                  <c:v>57</c:v>
                </c:pt>
                <c:pt idx="717">
                  <c:v>123</c:v>
                </c:pt>
                <c:pt idx="718">
                  <c:v>57</c:v>
                </c:pt>
                <c:pt idx="719">
                  <c:v>154</c:v>
                </c:pt>
                <c:pt idx="720">
                  <c:v>51</c:v>
                </c:pt>
                <c:pt idx="721">
                  <c:v>137</c:v>
                </c:pt>
                <c:pt idx="722">
                  <c:v>207</c:v>
                </c:pt>
                <c:pt idx="723">
                  <c:v>195</c:v>
                </c:pt>
                <c:pt idx="724">
                  <c:v>207</c:v>
                </c:pt>
                <c:pt idx="725">
                  <c:v>249</c:v>
                </c:pt>
                <c:pt idx="726">
                  <c:v>188</c:v>
                </c:pt>
                <c:pt idx="727">
                  <c:v>282</c:v>
                </c:pt>
                <c:pt idx="728">
                  <c:v>312</c:v>
                </c:pt>
                <c:pt idx="729">
                  <c:v>314</c:v>
                </c:pt>
                <c:pt idx="730">
                  <c:v>299</c:v>
                </c:pt>
                <c:pt idx="731">
                  <c:v>289</c:v>
                </c:pt>
                <c:pt idx="732">
                  <c:v>296</c:v>
                </c:pt>
                <c:pt idx="733">
                  <c:v>311</c:v>
                </c:pt>
                <c:pt idx="734">
                  <c:v>108</c:v>
                </c:pt>
                <c:pt idx="735">
                  <c:v>48</c:v>
                </c:pt>
                <c:pt idx="736">
                  <c:v>163</c:v>
                </c:pt>
                <c:pt idx="737">
                  <c:v>171</c:v>
                </c:pt>
                <c:pt idx="738">
                  <c:v>275</c:v>
                </c:pt>
                <c:pt idx="739">
                  <c:v>125</c:v>
                </c:pt>
                <c:pt idx="740">
                  <c:v>207</c:v>
                </c:pt>
                <c:pt idx="741">
                  <c:v>34</c:v>
                </c:pt>
                <c:pt idx="742">
                  <c:v>82</c:v>
                </c:pt>
                <c:pt idx="743">
                  <c:v>113</c:v>
                </c:pt>
                <c:pt idx="744">
                  <c:v>113</c:v>
                </c:pt>
                <c:pt idx="745">
                  <c:v>169</c:v>
                </c:pt>
                <c:pt idx="746">
                  <c:v>122</c:v>
                </c:pt>
                <c:pt idx="747">
                  <c:v>92</c:v>
                </c:pt>
                <c:pt idx="748">
                  <c:v>94</c:v>
                </c:pt>
                <c:pt idx="749">
                  <c:v>25</c:v>
                </c:pt>
                <c:pt idx="750">
                  <c:v>112</c:v>
                </c:pt>
                <c:pt idx="751">
                  <c:v>103</c:v>
                </c:pt>
                <c:pt idx="752">
                  <c:v>84</c:v>
                </c:pt>
                <c:pt idx="753">
                  <c:v>121</c:v>
                </c:pt>
                <c:pt idx="754">
                  <c:v>123</c:v>
                </c:pt>
                <c:pt idx="755">
                  <c:v>27</c:v>
                </c:pt>
                <c:pt idx="756">
                  <c:v>106</c:v>
                </c:pt>
                <c:pt idx="757">
                  <c:v>154</c:v>
                </c:pt>
                <c:pt idx="758">
                  <c:v>148</c:v>
                </c:pt>
                <c:pt idx="759">
                  <c:v>72</c:v>
                </c:pt>
                <c:pt idx="760">
                  <c:v>140</c:v>
                </c:pt>
                <c:pt idx="761">
                  <c:v>145</c:v>
                </c:pt>
                <c:pt idx="762">
                  <c:v>145</c:v>
                </c:pt>
                <c:pt idx="763">
                  <c:v>5</c:v>
                </c:pt>
                <c:pt idx="764">
                  <c:v>199</c:v>
                </c:pt>
                <c:pt idx="765">
                  <c:v>179</c:v>
                </c:pt>
                <c:pt idx="766">
                  <c:v>89</c:v>
                </c:pt>
                <c:pt idx="767">
                  <c:v>138</c:v>
                </c:pt>
                <c:pt idx="768">
                  <c:v>96</c:v>
                </c:pt>
                <c:pt idx="769">
                  <c:v>25</c:v>
                </c:pt>
                <c:pt idx="770">
                  <c:v>4</c:v>
                </c:pt>
                <c:pt idx="771">
                  <c:v>109</c:v>
                </c:pt>
                <c:pt idx="772">
                  <c:v>129</c:v>
                </c:pt>
                <c:pt idx="773">
                  <c:v>55</c:v>
                </c:pt>
                <c:pt idx="774">
                  <c:v>114</c:v>
                </c:pt>
                <c:pt idx="775">
                  <c:v>90</c:v>
                </c:pt>
                <c:pt idx="776">
                  <c:v>9</c:v>
                </c:pt>
                <c:pt idx="777">
                  <c:v>12</c:v>
                </c:pt>
                <c:pt idx="778">
                  <c:v>103</c:v>
                </c:pt>
                <c:pt idx="779">
                  <c:v>145</c:v>
                </c:pt>
                <c:pt idx="780">
                  <c:v>42</c:v>
                </c:pt>
                <c:pt idx="781">
                  <c:v>93</c:v>
                </c:pt>
                <c:pt idx="782">
                  <c:v>86</c:v>
                </c:pt>
                <c:pt idx="783">
                  <c:v>11</c:v>
                </c:pt>
                <c:pt idx="784">
                  <c:v>140</c:v>
                </c:pt>
                <c:pt idx="785">
                  <c:v>69</c:v>
                </c:pt>
                <c:pt idx="786">
                  <c:v>70</c:v>
                </c:pt>
                <c:pt idx="787">
                  <c:v>15</c:v>
                </c:pt>
                <c:pt idx="788">
                  <c:v>33</c:v>
                </c:pt>
                <c:pt idx="789">
                  <c:v>136</c:v>
                </c:pt>
                <c:pt idx="790">
                  <c:v>6</c:v>
                </c:pt>
                <c:pt idx="791">
                  <c:v>4</c:v>
                </c:pt>
                <c:pt idx="792">
                  <c:v>46</c:v>
                </c:pt>
                <c:pt idx="793">
                  <c:v>35</c:v>
                </c:pt>
                <c:pt idx="794">
                  <c:v>24</c:v>
                </c:pt>
                <c:pt idx="795">
                  <c:v>59</c:v>
                </c:pt>
                <c:pt idx="796">
                  <c:v>95</c:v>
                </c:pt>
                <c:pt idx="797">
                  <c:v>69</c:v>
                </c:pt>
                <c:pt idx="798">
                  <c:v>25</c:v>
                </c:pt>
                <c:pt idx="799">
                  <c:v>180</c:v>
                </c:pt>
                <c:pt idx="800">
                  <c:v>23</c:v>
                </c:pt>
                <c:pt idx="801">
                  <c:v>52</c:v>
                </c:pt>
                <c:pt idx="802">
                  <c:v>28</c:v>
                </c:pt>
                <c:pt idx="803">
                  <c:v>68</c:v>
                </c:pt>
                <c:pt idx="804">
                  <c:v>3</c:v>
                </c:pt>
                <c:pt idx="805">
                  <c:v>8</c:v>
                </c:pt>
                <c:pt idx="806">
                  <c:v>132</c:v>
                </c:pt>
                <c:pt idx="807">
                  <c:v>31</c:v>
                </c:pt>
                <c:pt idx="808">
                  <c:v>27</c:v>
                </c:pt>
                <c:pt idx="809">
                  <c:v>17</c:v>
                </c:pt>
                <c:pt idx="810">
                  <c:v>76</c:v>
                </c:pt>
                <c:pt idx="811">
                  <c:v>5</c:v>
                </c:pt>
                <c:pt idx="812">
                  <c:v>2</c:v>
                </c:pt>
                <c:pt idx="813">
                  <c:v>53</c:v>
                </c:pt>
                <c:pt idx="814">
                  <c:v>26</c:v>
                </c:pt>
                <c:pt idx="815">
                  <c:v>25</c:v>
                </c:pt>
                <c:pt idx="816">
                  <c:v>16</c:v>
                </c:pt>
                <c:pt idx="817">
                  <c:v>51</c:v>
                </c:pt>
                <c:pt idx="818">
                  <c:v>4</c:v>
                </c:pt>
                <c:pt idx="819">
                  <c:v>3</c:v>
                </c:pt>
                <c:pt idx="820">
                  <c:v>128</c:v>
                </c:pt>
                <c:pt idx="821">
                  <c:v>11</c:v>
                </c:pt>
                <c:pt idx="822">
                  <c:v>25</c:v>
                </c:pt>
                <c:pt idx="823">
                  <c:v>25</c:v>
                </c:pt>
                <c:pt idx="824">
                  <c:v>17</c:v>
                </c:pt>
                <c:pt idx="825">
                  <c:v>42</c:v>
                </c:pt>
                <c:pt idx="826">
                  <c:v>5</c:v>
                </c:pt>
                <c:pt idx="827">
                  <c:v>30</c:v>
                </c:pt>
                <c:pt idx="828">
                  <c:v>59</c:v>
                </c:pt>
                <c:pt idx="829">
                  <c:v>25</c:v>
                </c:pt>
                <c:pt idx="830">
                  <c:v>5</c:v>
                </c:pt>
                <c:pt idx="831">
                  <c:v>24</c:v>
                </c:pt>
                <c:pt idx="832">
                  <c:v>3</c:v>
                </c:pt>
                <c:pt idx="833">
                  <c:v>4</c:v>
                </c:pt>
                <c:pt idx="834">
                  <c:v>77</c:v>
                </c:pt>
                <c:pt idx="835">
                  <c:v>8</c:v>
                </c:pt>
                <c:pt idx="836">
                  <c:v>17</c:v>
                </c:pt>
                <c:pt idx="837">
                  <c:v>11</c:v>
                </c:pt>
                <c:pt idx="838">
                  <c:v>32</c:v>
                </c:pt>
                <c:pt idx="839">
                  <c:v>5</c:v>
                </c:pt>
                <c:pt idx="840">
                  <c:v>1</c:v>
                </c:pt>
                <c:pt idx="841">
                  <c:v>15</c:v>
                </c:pt>
                <c:pt idx="842">
                  <c:v>18</c:v>
                </c:pt>
                <c:pt idx="843">
                  <c:v>6</c:v>
                </c:pt>
                <c:pt idx="844">
                  <c:v>31</c:v>
                </c:pt>
                <c:pt idx="845">
                  <c:v>32</c:v>
                </c:pt>
                <c:pt idx="846">
                  <c:v>6</c:v>
                </c:pt>
                <c:pt idx="847">
                  <c:v>1</c:v>
                </c:pt>
                <c:pt idx="848">
                  <c:v>6</c:v>
                </c:pt>
                <c:pt idx="849">
                  <c:v>13</c:v>
                </c:pt>
                <c:pt idx="850">
                  <c:v>51</c:v>
                </c:pt>
                <c:pt idx="851">
                  <c:v>16</c:v>
                </c:pt>
                <c:pt idx="852">
                  <c:v>18</c:v>
                </c:pt>
                <c:pt idx="853">
                  <c:v>18</c:v>
                </c:pt>
                <c:pt idx="854">
                  <c:v>1</c:v>
                </c:pt>
                <c:pt idx="855">
                  <c:v>12</c:v>
                </c:pt>
                <c:pt idx="856">
                  <c:v>9</c:v>
                </c:pt>
                <c:pt idx="857">
                  <c:v>2</c:v>
                </c:pt>
                <c:pt idx="858">
                  <c:v>8</c:v>
                </c:pt>
                <c:pt idx="859">
                  <c:v>7</c:v>
                </c:pt>
                <c:pt idx="860">
                  <c:v>2</c:v>
                </c:pt>
                <c:pt idx="861">
                  <c:v>0</c:v>
                </c:pt>
                <c:pt idx="862">
                  <c:v>8</c:v>
                </c:pt>
                <c:pt idx="863">
                  <c:v>8</c:v>
                </c:pt>
                <c:pt idx="864">
                  <c:v>1</c:v>
                </c:pt>
                <c:pt idx="865">
                  <c:v>6</c:v>
                </c:pt>
                <c:pt idx="866">
                  <c:v>3</c:v>
                </c:pt>
                <c:pt idx="867">
                  <c:v>33</c:v>
                </c:pt>
                <c:pt idx="868">
                  <c:v>0</c:v>
                </c:pt>
                <c:pt idx="869">
                  <c:v>4</c:v>
                </c:pt>
                <c:pt idx="870">
                  <c:v>7</c:v>
                </c:pt>
                <c:pt idx="871">
                  <c:v>3</c:v>
                </c:pt>
                <c:pt idx="872">
                  <c:v>2</c:v>
                </c:pt>
                <c:pt idx="873">
                  <c:v>8</c:v>
                </c:pt>
                <c:pt idx="874">
                  <c:v>1</c:v>
                </c:pt>
                <c:pt idx="875">
                  <c:v>2</c:v>
                </c:pt>
                <c:pt idx="876">
                  <c:v>9</c:v>
                </c:pt>
                <c:pt idx="877">
                  <c:v>0</c:v>
                </c:pt>
                <c:pt idx="878">
                  <c:v>1</c:v>
                </c:pt>
                <c:pt idx="879">
                  <c:v>1</c:v>
                </c:pt>
                <c:pt idx="880">
                  <c:v>33</c:v>
                </c:pt>
                <c:pt idx="881">
                  <c:v>1</c:v>
                </c:pt>
                <c:pt idx="882">
                  <c:v>0</c:v>
                </c:pt>
                <c:pt idx="883">
                  <c:v>6</c:v>
                </c:pt>
                <c:pt idx="884">
                  <c:v>0</c:v>
                </c:pt>
                <c:pt idx="885">
                  <c:v>0</c:v>
                </c:pt>
                <c:pt idx="886">
                  <c:v>61</c:v>
                </c:pt>
                <c:pt idx="887">
                  <c:v>3</c:v>
                </c:pt>
                <c:pt idx="888">
                  <c:v>1</c:v>
                </c:pt>
                <c:pt idx="889">
                  <c:v>3</c:v>
                </c:pt>
                <c:pt idx="890">
                  <c:v>3</c:v>
                </c:pt>
                <c:pt idx="891">
                  <c:v>2</c:v>
                </c:pt>
                <c:pt idx="892">
                  <c:v>1</c:v>
                </c:pt>
                <c:pt idx="893">
                  <c:v>3</c:v>
                </c:pt>
                <c:pt idx="894">
                  <c:v>23</c:v>
                </c:pt>
                <c:pt idx="895">
                  <c:v>2</c:v>
                </c:pt>
                <c:pt idx="896">
                  <c:v>1</c:v>
                </c:pt>
                <c:pt idx="897">
                  <c:v>6</c:v>
                </c:pt>
                <c:pt idx="898">
                  <c:v>2</c:v>
                </c:pt>
                <c:pt idx="899">
                  <c:v>5</c:v>
                </c:pt>
                <c:pt idx="900">
                  <c:v>4</c:v>
                </c:pt>
                <c:pt idx="901">
                  <c:v>11</c:v>
                </c:pt>
                <c:pt idx="902">
                  <c:v>4</c:v>
                </c:pt>
                <c:pt idx="903">
                  <c:v>8</c:v>
                </c:pt>
                <c:pt idx="904">
                  <c:v>19</c:v>
                </c:pt>
                <c:pt idx="905">
                  <c:v>14</c:v>
                </c:pt>
                <c:pt idx="906">
                  <c:v>8</c:v>
                </c:pt>
                <c:pt idx="907">
                  <c:v>37</c:v>
                </c:pt>
                <c:pt idx="908">
                  <c:v>17</c:v>
                </c:pt>
                <c:pt idx="909">
                  <c:v>36</c:v>
                </c:pt>
                <c:pt idx="910">
                  <c:v>16</c:v>
                </c:pt>
                <c:pt idx="911">
                  <c:v>12</c:v>
                </c:pt>
                <c:pt idx="912">
                  <c:v>12</c:v>
                </c:pt>
                <c:pt idx="913">
                  <c:v>6</c:v>
                </c:pt>
                <c:pt idx="914">
                  <c:v>18</c:v>
                </c:pt>
                <c:pt idx="915">
                  <c:v>21</c:v>
                </c:pt>
                <c:pt idx="916">
                  <c:v>9</c:v>
                </c:pt>
                <c:pt idx="917">
                  <c:v>13</c:v>
                </c:pt>
                <c:pt idx="918">
                  <c:v>13</c:v>
                </c:pt>
                <c:pt idx="919">
                  <c:v>15</c:v>
                </c:pt>
                <c:pt idx="920">
                  <c:v>8</c:v>
                </c:pt>
                <c:pt idx="921">
                  <c:v>14</c:v>
                </c:pt>
                <c:pt idx="922">
                  <c:v>27</c:v>
                </c:pt>
                <c:pt idx="923">
                  <c:v>11</c:v>
                </c:pt>
                <c:pt idx="924">
                  <c:v>16</c:v>
                </c:pt>
                <c:pt idx="925">
                  <c:v>24</c:v>
                </c:pt>
                <c:pt idx="926">
                  <c:v>11</c:v>
                </c:pt>
                <c:pt idx="927">
                  <c:v>11</c:v>
                </c:pt>
                <c:pt idx="928">
                  <c:v>4</c:v>
                </c:pt>
                <c:pt idx="929">
                  <c:v>11</c:v>
                </c:pt>
                <c:pt idx="930">
                  <c:v>0</c:v>
                </c:pt>
                <c:pt idx="931">
                  <c:v>17</c:v>
                </c:pt>
                <c:pt idx="932">
                  <c:v>2</c:v>
                </c:pt>
                <c:pt idx="933">
                  <c:v>0</c:v>
                </c:pt>
                <c:pt idx="934">
                  <c:v>5</c:v>
                </c:pt>
                <c:pt idx="935">
                  <c:v>10</c:v>
                </c:pt>
                <c:pt idx="936">
                  <c:v>20</c:v>
                </c:pt>
                <c:pt idx="937">
                  <c:v>8</c:v>
                </c:pt>
                <c:pt idx="938">
                  <c:v>4</c:v>
                </c:pt>
                <c:pt idx="939">
                  <c:v>11</c:v>
                </c:pt>
                <c:pt idx="940">
                  <c:v>13</c:v>
                </c:pt>
                <c:pt idx="941">
                  <c:v>2</c:v>
                </c:pt>
                <c:pt idx="942">
                  <c:v>13</c:v>
                </c:pt>
                <c:pt idx="943">
                  <c:v>13</c:v>
                </c:pt>
                <c:pt idx="944">
                  <c:v>8</c:v>
                </c:pt>
                <c:pt idx="945">
                  <c:v>5</c:v>
                </c:pt>
                <c:pt idx="946">
                  <c:v>10</c:v>
                </c:pt>
                <c:pt idx="947">
                  <c:v>6</c:v>
                </c:pt>
                <c:pt idx="948">
                  <c:v>3</c:v>
                </c:pt>
                <c:pt idx="949">
                  <c:v>9</c:v>
                </c:pt>
                <c:pt idx="950">
                  <c:v>10</c:v>
                </c:pt>
                <c:pt idx="951">
                  <c:v>3</c:v>
                </c:pt>
                <c:pt idx="952">
                  <c:v>3</c:v>
                </c:pt>
                <c:pt idx="953">
                  <c:v>12</c:v>
                </c:pt>
                <c:pt idx="954">
                  <c:v>6</c:v>
                </c:pt>
                <c:pt idx="955">
                  <c:v>4</c:v>
                </c:pt>
                <c:pt idx="956">
                  <c:v>9</c:v>
                </c:pt>
                <c:pt idx="957">
                  <c:v>3</c:v>
                </c:pt>
                <c:pt idx="958">
                  <c:v>5</c:v>
                </c:pt>
                <c:pt idx="959">
                  <c:v>0</c:v>
                </c:pt>
                <c:pt idx="960">
                  <c:v>5</c:v>
                </c:pt>
                <c:pt idx="961">
                  <c:v>0</c:v>
                </c:pt>
                <c:pt idx="962">
                  <c:v>2</c:v>
                </c:pt>
                <c:pt idx="963">
                  <c:v>1</c:v>
                </c:pt>
                <c:pt idx="964">
                  <c:v>2</c:v>
                </c:pt>
                <c:pt idx="965">
                  <c:v>1</c:v>
                </c:pt>
                <c:pt idx="966">
                  <c:v>0</c:v>
                </c:pt>
                <c:pt idx="967">
                  <c:v>0</c:v>
                </c:pt>
                <c:pt idx="968">
                  <c:v>0</c:v>
                </c:pt>
                <c:pt idx="969">
                  <c:v>1</c:v>
                </c:pt>
                <c:pt idx="970">
                  <c:v>0</c:v>
                </c:pt>
                <c:pt idx="971">
                  <c:v>0</c:v>
                </c:pt>
                <c:pt idx="972">
                  <c:v>0</c:v>
                </c:pt>
                <c:pt idx="973">
                  <c:v>0</c:v>
                </c:pt>
                <c:pt idx="974">
                  <c:v>0</c:v>
                </c:pt>
                <c:pt idx="975">
                  <c:v>0</c:v>
                </c:pt>
                <c:pt idx="976">
                  <c:v>2</c:v>
                </c:pt>
                <c:pt idx="977">
                  <c:v>0</c:v>
                </c:pt>
                <c:pt idx="978">
                  <c:v>0</c:v>
                </c:pt>
                <c:pt idx="979">
                  <c:v>0</c:v>
                </c:pt>
                <c:pt idx="980">
                  <c:v>0</c:v>
                </c:pt>
                <c:pt idx="981">
                  <c:v>0</c:v>
                </c:pt>
                <c:pt idx="982">
                  <c:v>0</c:v>
                </c:pt>
                <c:pt idx="983">
                  <c:v>0</c:v>
                </c:pt>
                <c:pt idx="984">
                  <c:v>0</c:v>
                </c:pt>
                <c:pt idx="985">
                  <c:v>0</c:v>
                </c:pt>
                <c:pt idx="986">
                  <c:v>0</c:v>
                </c:pt>
                <c:pt idx="987">
                  <c:v>0</c:v>
                </c:pt>
                <c:pt idx="988">
                  <c:v>1</c:v>
                </c:pt>
                <c:pt idx="989">
                  <c:v>0</c:v>
                </c:pt>
                <c:pt idx="990">
                  <c:v>1</c:v>
                </c:pt>
                <c:pt idx="991">
                  <c:v>0</c:v>
                </c:pt>
                <c:pt idx="992">
                  <c:v>0</c:v>
                </c:pt>
                <c:pt idx="993">
                  <c:v>0</c:v>
                </c:pt>
                <c:pt idx="994">
                  <c:v>2</c:v>
                </c:pt>
                <c:pt idx="995">
                  <c:v>0</c:v>
                </c:pt>
                <c:pt idx="996">
                  <c:v>0</c:v>
                </c:pt>
                <c:pt idx="997">
                  <c:v>0</c:v>
                </c:pt>
                <c:pt idx="998">
                  <c:v>0</c:v>
                </c:pt>
                <c:pt idx="999">
                  <c:v>0</c:v>
                </c:pt>
                <c:pt idx="1000">
                  <c:v>0</c:v>
                </c:pt>
                <c:pt idx="1001">
                  <c:v>0</c:v>
                </c:pt>
                <c:pt idx="1002">
                  <c:v>0</c:v>
                </c:pt>
                <c:pt idx="1003">
                  <c:v>0</c:v>
                </c:pt>
                <c:pt idx="1004">
                  <c:v>0</c:v>
                </c:pt>
                <c:pt idx="1005">
                  <c:v>0</c:v>
                </c:pt>
                <c:pt idx="1006">
                  <c:v>52</c:v>
                </c:pt>
                <c:pt idx="1007">
                  <c:v>0</c:v>
                </c:pt>
                <c:pt idx="1008">
                  <c:v>0</c:v>
                </c:pt>
                <c:pt idx="1009">
                  <c:v>0</c:v>
                </c:pt>
                <c:pt idx="1010">
                  <c:v>0</c:v>
                </c:pt>
                <c:pt idx="1011">
                  <c:v>1</c:v>
                </c:pt>
                <c:pt idx="1012">
                  <c:v>33</c:v>
                </c:pt>
                <c:pt idx="1013">
                  <c:v>0</c:v>
                </c:pt>
                <c:pt idx="1014">
                  <c:v>0</c:v>
                </c:pt>
                <c:pt idx="1015">
                  <c:v>5</c:v>
                </c:pt>
                <c:pt idx="1016">
                  <c:v>0</c:v>
                </c:pt>
                <c:pt idx="1017">
                  <c:v>0</c:v>
                </c:pt>
                <c:pt idx="1018">
                  <c:v>1</c:v>
                </c:pt>
                <c:pt idx="1019">
                  <c:v>25</c:v>
                </c:pt>
                <c:pt idx="1020">
                  <c:v>0</c:v>
                </c:pt>
                <c:pt idx="1021">
                  <c:v>0</c:v>
                </c:pt>
                <c:pt idx="1022">
                  <c:v>0</c:v>
                </c:pt>
                <c:pt idx="1023">
                  <c:v>0</c:v>
                </c:pt>
                <c:pt idx="1024">
                  <c:v>40</c:v>
                </c:pt>
                <c:pt idx="1025">
                  <c:v>7</c:v>
                </c:pt>
                <c:pt idx="1026">
                  <c:v>16</c:v>
                </c:pt>
                <c:pt idx="1027">
                  <c:v>1</c:v>
                </c:pt>
                <c:pt idx="1028">
                  <c:v>0</c:v>
                </c:pt>
                <c:pt idx="1029">
                  <c:v>0</c:v>
                </c:pt>
                <c:pt idx="1030">
                  <c:v>0</c:v>
                </c:pt>
                <c:pt idx="1031">
                  <c:v>0</c:v>
                </c:pt>
                <c:pt idx="1032">
                  <c:v>1</c:v>
                </c:pt>
                <c:pt idx="1033">
                  <c:v>0</c:v>
                </c:pt>
                <c:pt idx="1034">
                  <c:v>0</c:v>
                </c:pt>
                <c:pt idx="1035">
                  <c:v>0</c:v>
                </c:pt>
                <c:pt idx="1036">
                  <c:v>0</c:v>
                </c:pt>
                <c:pt idx="1037">
                  <c:v>64</c:v>
                </c:pt>
                <c:pt idx="1038">
                  <c:v>0</c:v>
                </c:pt>
                <c:pt idx="1039">
                  <c:v>1</c:v>
                </c:pt>
                <c:pt idx="1040">
                  <c:v>0</c:v>
                </c:pt>
                <c:pt idx="1041">
                  <c:v>0</c:v>
                </c:pt>
                <c:pt idx="1042">
                  <c:v>0</c:v>
                </c:pt>
                <c:pt idx="1043">
                  <c:v>1</c:v>
                </c:pt>
                <c:pt idx="1044">
                  <c:v>0</c:v>
                </c:pt>
                <c:pt idx="1045">
                  <c:v>0</c:v>
                </c:pt>
                <c:pt idx="1046">
                  <c:v>2</c:v>
                </c:pt>
                <c:pt idx="1047">
                  <c:v>1</c:v>
                </c:pt>
                <c:pt idx="1048">
                  <c:v>0</c:v>
                </c:pt>
                <c:pt idx="1049">
                  <c:v>0</c:v>
                </c:pt>
                <c:pt idx="1050">
                  <c:v>0</c:v>
                </c:pt>
                <c:pt idx="1051">
                  <c:v>0</c:v>
                </c:pt>
                <c:pt idx="1052">
                  <c:v>0</c:v>
                </c:pt>
                <c:pt idx="1053">
                  <c:v>54</c:v>
                </c:pt>
                <c:pt idx="1054">
                  <c:v>7</c:v>
                </c:pt>
                <c:pt idx="1055">
                  <c:v>0</c:v>
                </c:pt>
                <c:pt idx="1056">
                  <c:v>0</c:v>
                </c:pt>
                <c:pt idx="1057">
                  <c:v>0</c:v>
                </c:pt>
                <c:pt idx="1058">
                  <c:v>0</c:v>
                </c:pt>
                <c:pt idx="1059">
                  <c:v>0</c:v>
                </c:pt>
                <c:pt idx="1060">
                  <c:v>1</c:v>
                </c:pt>
                <c:pt idx="1061">
                  <c:v>37</c:v>
                </c:pt>
                <c:pt idx="1062">
                  <c:v>0</c:v>
                </c:pt>
                <c:pt idx="1063">
                  <c:v>0</c:v>
                </c:pt>
                <c:pt idx="1064">
                  <c:v>0</c:v>
                </c:pt>
                <c:pt idx="1065">
                  <c:v>0</c:v>
                </c:pt>
                <c:pt idx="1066">
                  <c:v>53</c:v>
                </c:pt>
                <c:pt idx="1067">
                  <c:v>0</c:v>
                </c:pt>
                <c:pt idx="1068">
                  <c:v>0</c:v>
                </c:pt>
                <c:pt idx="1069">
                  <c:v>5</c:v>
                </c:pt>
                <c:pt idx="1070">
                  <c:v>8</c:v>
                </c:pt>
                <c:pt idx="1071">
                  <c:v>1</c:v>
                </c:pt>
                <c:pt idx="1072">
                  <c:v>9</c:v>
                </c:pt>
                <c:pt idx="1073">
                  <c:v>13</c:v>
                </c:pt>
                <c:pt idx="1074">
                  <c:v>0</c:v>
                </c:pt>
                <c:pt idx="1075">
                  <c:v>0</c:v>
                </c:pt>
                <c:pt idx="1076">
                  <c:v>0</c:v>
                </c:pt>
                <c:pt idx="1077">
                  <c:v>0</c:v>
                </c:pt>
                <c:pt idx="1078">
                  <c:v>3</c:v>
                </c:pt>
                <c:pt idx="1079">
                  <c:v>11</c:v>
                </c:pt>
                <c:pt idx="1080">
                  <c:v>0</c:v>
                </c:pt>
                <c:pt idx="1081">
                  <c:v>0</c:v>
                </c:pt>
                <c:pt idx="1082">
                  <c:v>0</c:v>
                </c:pt>
                <c:pt idx="1083">
                  <c:v>1</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5</c:v>
                </c:pt>
                <c:pt idx="1113">
                  <c:v>19</c:v>
                </c:pt>
                <c:pt idx="1114">
                  <c:v>0</c:v>
                </c:pt>
                <c:pt idx="1115">
                  <c:v>0</c:v>
                </c:pt>
                <c:pt idx="1116">
                  <c:v>0</c:v>
                </c:pt>
                <c:pt idx="1117">
                  <c:v>0</c:v>
                </c:pt>
                <c:pt idx="1118">
                  <c:v>0</c:v>
                </c:pt>
                <c:pt idx="1119">
                  <c:v>0</c:v>
                </c:pt>
                <c:pt idx="1120">
                  <c:v>0</c:v>
                </c:pt>
                <c:pt idx="1121">
                  <c:v>0</c:v>
                </c:pt>
                <c:pt idx="1122">
                  <c:v>0</c:v>
                </c:pt>
                <c:pt idx="1123">
                  <c:v>0</c:v>
                </c:pt>
                <c:pt idx="1124">
                  <c:v>6</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1</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4</c:v>
                </c:pt>
                <c:pt idx="1194">
                  <c:v>3</c:v>
                </c:pt>
                <c:pt idx="1195">
                  <c:v>8</c:v>
                </c:pt>
                <c:pt idx="1196">
                  <c:v>0</c:v>
                </c:pt>
              </c:numCache>
            </c:numRef>
          </c:val>
          <c:extLst>
            <c:ext xmlns:c16="http://schemas.microsoft.com/office/drawing/2014/chart" uri="{C3380CC4-5D6E-409C-BE32-E72D297353CC}">
              <c16:uniqueId val="{00000000-929C-494B-BD5B-04061394C58B}"/>
            </c:ext>
          </c:extLst>
        </c:ser>
        <c:ser>
          <c:idx val="1"/>
          <c:order val="1"/>
          <c:tx>
            <c:strRef>
              <c:f>'③★検査状況まとめ（栃木県内の状況)'!$H$4</c:f>
              <c:strCache>
                <c:ptCount val="1"/>
                <c:pt idx="0">
                  <c:v>県委託分</c:v>
                </c:pt>
              </c:strCache>
            </c:strRef>
          </c:tx>
          <c:spPr>
            <a:solidFill>
              <a:schemeClr val="bg1">
                <a:lumMod val="85000"/>
              </a:schemeClr>
            </a:solidFill>
            <a:ln>
              <a:solidFill>
                <a:schemeClr val="tx1"/>
              </a:solidFill>
            </a:ln>
            <a:effectLst/>
          </c:spPr>
          <c:invertIfNegative val="0"/>
          <c:cat>
            <c:numRef>
              <c:f>'③★検査状況まとめ（栃木県内の状況)'!$F$5:$F$1201</c:f>
              <c:numCache>
                <c:formatCode>m/d</c:formatCode>
                <c:ptCount val="1197"/>
                <c:pt idx="0">
                  <c:v>43857</c:v>
                </c:pt>
                <c:pt idx="1">
                  <c:v>43858</c:v>
                </c:pt>
                <c:pt idx="2">
                  <c:v>43859</c:v>
                </c:pt>
                <c:pt idx="3">
                  <c:v>43860</c:v>
                </c:pt>
                <c:pt idx="4">
                  <c:v>43861</c:v>
                </c:pt>
                <c:pt idx="5">
                  <c:v>43862</c:v>
                </c:pt>
                <c:pt idx="6">
                  <c:v>43863</c:v>
                </c:pt>
                <c:pt idx="7">
                  <c:v>43864</c:v>
                </c:pt>
                <c:pt idx="8">
                  <c:v>43865</c:v>
                </c:pt>
                <c:pt idx="9">
                  <c:v>43866</c:v>
                </c:pt>
                <c:pt idx="10">
                  <c:v>43867</c:v>
                </c:pt>
                <c:pt idx="11">
                  <c:v>43868</c:v>
                </c:pt>
                <c:pt idx="12">
                  <c:v>43869</c:v>
                </c:pt>
                <c:pt idx="13">
                  <c:v>43870</c:v>
                </c:pt>
                <c:pt idx="14">
                  <c:v>43871</c:v>
                </c:pt>
                <c:pt idx="15">
                  <c:v>43872</c:v>
                </c:pt>
                <c:pt idx="16">
                  <c:v>43873</c:v>
                </c:pt>
                <c:pt idx="17">
                  <c:v>43874</c:v>
                </c:pt>
                <c:pt idx="18">
                  <c:v>43875</c:v>
                </c:pt>
                <c:pt idx="19">
                  <c:v>43876</c:v>
                </c:pt>
                <c:pt idx="20">
                  <c:v>43877</c:v>
                </c:pt>
                <c:pt idx="21">
                  <c:v>43878</c:v>
                </c:pt>
                <c:pt idx="22">
                  <c:v>43879</c:v>
                </c:pt>
                <c:pt idx="23">
                  <c:v>43880</c:v>
                </c:pt>
                <c:pt idx="24">
                  <c:v>43881</c:v>
                </c:pt>
                <c:pt idx="25">
                  <c:v>43882</c:v>
                </c:pt>
                <c:pt idx="26">
                  <c:v>43883</c:v>
                </c:pt>
                <c:pt idx="27">
                  <c:v>43884</c:v>
                </c:pt>
                <c:pt idx="28">
                  <c:v>43885</c:v>
                </c:pt>
                <c:pt idx="29">
                  <c:v>43886</c:v>
                </c:pt>
                <c:pt idx="30">
                  <c:v>43887</c:v>
                </c:pt>
                <c:pt idx="31">
                  <c:v>43888</c:v>
                </c:pt>
                <c:pt idx="32">
                  <c:v>43889</c:v>
                </c:pt>
                <c:pt idx="33">
                  <c:v>43890</c:v>
                </c:pt>
                <c:pt idx="34">
                  <c:v>43891</c:v>
                </c:pt>
                <c:pt idx="35">
                  <c:v>43892</c:v>
                </c:pt>
                <c:pt idx="36">
                  <c:v>43893</c:v>
                </c:pt>
                <c:pt idx="37">
                  <c:v>43894</c:v>
                </c:pt>
                <c:pt idx="38">
                  <c:v>43895</c:v>
                </c:pt>
                <c:pt idx="39">
                  <c:v>43896</c:v>
                </c:pt>
                <c:pt idx="40">
                  <c:v>43897</c:v>
                </c:pt>
                <c:pt idx="41">
                  <c:v>43898</c:v>
                </c:pt>
                <c:pt idx="42">
                  <c:v>43899</c:v>
                </c:pt>
                <c:pt idx="43">
                  <c:v>43900</c:v>
                </c:pt>
                <c:pt idx="44">
                  <c:v>43901</c:v>
                </c:pt>
                <c:pt idx="45">
                  <c:v>43902</c:v>
                </c:pt>
                <c:pt idx="46">
                  <c:v>43903</c:v>
                </c:pt>
                <c:pt idx="47">
                  <c:v>43904</c:v>
                </c:pt>
                <c:pt idx="48">
                  <c:v>43905</c:v>
                </c:pt>
                <c:pt idx="49">
                  <c:v>43906</c:v>
                </c:pt>
                <c:pt idx="50">
                  <c:v>43907</c:v>
                </c:pt>
                <c:pt idx="51">
                  <c:v>43908</c:v>
                </c:pt>
                <c:pt idx="52">
                  <c:v>43909</c:v>
                </c:pt>
                <c:pt idx="53">
                  <c:v>43910</c:v>
                </c:pt>
                <c:pt idx="54">
                  <c:v>43911</c:v>
                </c:pt>
                <c:pt idx="55">
                  <c:v>43912</c:v>
                </c:pt>
                <c:pt idx="56">
                  <c:v>43913</c:v>
                </c:pt>
                <c:pt idx="57">
                  <c:v>43914</c:v>
                </c:pt>
                <c:pt idx="58">
                  <c:v>43915</c:v>
                </c:pt>
                <c:pt idx="59">
                  <c:v>43916</c:v>
                </c:pt>
                <c:pt idx="60">
                  <c:v>43917</c:v>
                </c:pt>
                <c:pt idx="61">
                  <c:v>43918</c:v>
                </c:pt>
                <c:pt idx="62">
                  <c:v>43919</c:v>
                </c:pt>
                <c:pt idx="63">
                  <c:v>43920</c:v>
                </c:pt>
                <c:pt idx="64">
                  <c:v>43921</c:v>
                </c:pt>
                <c:pt idx="65">
                  <c:v>43922</c:v>
                </c:pt>
                <c:pt idx="66">
                  <c:v>43923</c:v>
                </c:pt>
                <c:pt idx="67">
                  <c:v>43924</c:v>
                </c:pt>
                <c:pt idx="68">
                  <c:v>43925</c:v>
                </c:pt>
                <c:pt idx="69">
                  <c:v>43926</c:v>
                </c:pt>
                <c:pt idx="70">
                  <c:v>43927</c:v>
                </c:pt>
                <c:pt idx="71">
                  <c:v>43928</c:v>
                </c:pt>
                <c:pt idx="72">
                  <c:v>43929</c:v>
                </c:pt>
                <c:pt idx="73">
                  <c:v>43930</c:v>
                </c:pt>
                <c:pt idx="74">
                  <c:v>43931</c:v>
                </c:pt>
                <c:pt idx="75">
                  <c:v>43932</c:v>
                </c:pt>
                <c:pt idx="76">
                  <c:v>43933</c:v>
                </c:pt>
                <c:pt idx="77">
                  <c:v>43934</c:v>
                </c:pt>
                <c:pt idx="78">
                  <c:v>43935</c:v>
                </c:pt>
                <c:pt idx="79">
                  <c:v>43936</c:v>
                </c:pt>
                <c:pt idx="80">
                  <c:v>43937</c:v>
                </c:pt>
                <c:pt idx="81">
                  <c:v>43938</c:v>
                </c:pt>
                <c:pt idx="82">
                  <c:v>43939</c:v>
                </c:pt>
                <c:pt idx="83">
                  <c:v>43940</c:v>
                </c:pt>
                <c:pt idx="84">
                  <c:v>43941</c:v>
                </c:pt>
                <c:pt idx="85">
                  <c:v>43942</c:v>
                </c:pt>
                <c:pt idx="86">
                  <c:v>43943</c:v>
                </c:pt>
                <c:pt idx="87">
                  <c:v>43944</c:v>
                </c:pt>
                <c:pt idx="88">
                  <c:v>43945</c:v>
                </c:pt>
                <c:pt idx="89">
                  <c:v>43946</c:v>
                </c:pt>
                <c:pt idx="90">
                  <c:v>43947</c:v>
                </c:pt>
                <c:pt idx="91">
                  <c:v>43948</c:v>
                </c:pt>
                <c:pt idx="92">
                  <c:v>43949</c:v>
                </c:pt>
                <c:pt idx="93">
                  <c:v>43950</c:v>
                </c:pt>
                <c:pt idx="94">
                  <c:v>43951</c:v>
                </c:pt>
                <c:pt idx="95">
                  <c:v>43952</c:v>
                </c:pt>
                <c:pt idx="96">
                  <c:v>43953</c:v>
                </c:pt>
                <c:pt idx="97">
                  <c:v>43954</c:v>
                </c:pt>
                <c:pt idx="98">
                  <c:v>43955</c:v>
                </c:pt>
                <c:pt idx="99">
                  <c:v>43956</c:v>
                </c:pt>
                <c:pt idx="100">
                  <c:v>43957</c:v>
                </c:pt>
                <c:pt idx="101">
                  <c:v>43958</c:v>
                </c:pt>
                <c:pt idx="102">
                  <c:v>43959</c:v>
                </c:pt>
                <c:pt idx="103">
                  <c:v>43960</c:v>
                </c:pt>
                <c:pt idx="104">
                  <c:v>43961</c:v>
                </c:pt>
                <c:pt idx="105">
                  <c:v>43962</c:v>
                </c:pt>
                <c:pt idx="106">
                  <c:v>43963</c:v>
                </c:pt>
                <c:pt idx="107">
                  <c:v>43964</c:v>
                </c:pt>
                <c:pt idx="108">
                  <c:v>43965</c:v>
                </c:pt>
                <c:pt idx="109">
                  <c:v>43966</c:v>
                </c:pt>
                <c:pt idx="110">
                  <c:v>43967</c:v>
                </c:pt>
                <c:pt idx="111">
                  <c:v>43968</c:v>
                </c:pt>
                <c:pt idx="112">
                  <c:v>43969</c:v>
                </c:pt>
                <c:pt idx="113">
                  <c:v>43970</c:v>
                </c:pt>
                <c:pt idx="114">
                  <c:v>43971</c:v>
                </c:pt>
                <c:pt idx="115">
                  <c:v>43972</c:v>
                </c:pt>
                <c:pt idx="116">
                  <c:v>43973</c:v>
                </c:pt>
                <c:pt idx="117">
                  <c:v>43974</c:v>
                </c:pt>
                <c:pt idx="118">
                  <c:v>43975</c:v>
                </c:pt>
                <c:pt idx="119">
                  <c:v>43976</c:v>
                </c:pt>
                <c:pt idx="120">
                  <c:v>43977</c:v>
                </c:pt>
                <c:pt idx="121">
                  <c:v>43978</c:v>
                </c:pt>
                <c:pt idx="122">
                  <c:v>43979</c:v>
                </c:pt>
                <c:pt idx="123">
                  <c:v>43980</c:v>
                </c:pt>
                <c:pt idx="124">
                  <c:v>43981</c:v>
                </c:pt>
                <c:pt idx="125">
                  <c:v>43982</c:v>
                </c:pt>
                <c:pt idx="126">
                  <c:v>43983</c:v>
                </c:pt>
                <c:pt idx="127">
                  <c:v>43984</c:v>
                </c:pt>
                <c:pt idx="128">
                  <c:v>43985</c:v>
                </c:pt>
                <c:pt idx="129">
                  <c:v>43986</c:v>
                </c:pt>
                <c:pt idx="130">
                  <c:v>43987</c:v>
                </c:pt>
                <c:pt idx="131">
                  <c:v>43988</c:v>
                </c:pt>
                <c:pt idx="132">
                  <c:v>43989</c:v>
                </c:pt>
                <c:pt idx="133">
                  <c:v>43990</c:v>
                </c:pt>
                <c:pt idx="134">
                  <c:v>43991</c:v>
                </c:pt>
                <c:pt idx="135">
                  <c:v>43992</c:v>
                </c:pt>
                <c:pt idx="136">
                  <c:v>43993</c:v>
                </c:pt>
                <c:pt idx="137">
                  <c:v>43994</c:v>
                </c:pt>
                <c:pt idx="138">
                  <c:v>43995</c:v>
                </c:pt>
                <c:pt idx="139">
                  <c:v>43996</c:v>
                </c:pt>
                <c:pt idx="140">
                  <c:v>43997</c:v>
                </c:pt>
                <c:pt idx="141">
                  <c:v>43998</c:v>
                </c:pt>
                <c:pt idx="142">
                  <c:v>43999</c:v>
                </c:pt>
                <c:pt idx="143">
                  <c:v>44000</c:v>
                </c:pt>
                <c:pt idx="144">
                  <c:v>44001</c:v>
                </c:pt>
                <c:pt idx="145">
                  <c:v>44002</c:v>
                </c:pt>
                <c:pt idx="146">
                  <c:v>44003</c:v>
                </c:pt>
                <c:pt idx="147">
                  <c:v>44004</c:v>
                </c:pt>
                <c:pt idx="148">
                  <c:v>44005</c:v>
                </c:pt>
                <c:pt idx="149">
                  <c:v>44006</c:v>
                </c:pt>
                <c:pt idx="150">
                  <c:v>44007</c:v>
                </c:pt>
                <c:pt idx="151">
                  <c:v>44008</c:v>
                </c:pt>
                <c:pt idx="152">
                  <c:v>44009</c:v>
                </c:pt>
                <c:pt idx="153">
                  <c:v>44010</c:v>
                </c:pt>
                <c:pt idx="154">
                  <c:v>44011</c:v>
                </c:pt>
                <c:pt idx="155">
                  <c:v>44012</c:v>
                </c:pt>
                <c:pt idx="156">
                  <c:v>44013</c:v>
                </c:pt>
                <c:pt idx="157">
                  <c:v>44014</c:v>
                </c:pt>
                <c:pt idx="158">
                  <c:v>44015</c:v>
                </c:pt>
                <c:pt idx="159">
                  <c:v>44016</c:v>
                </c:pt>
                <c:pt idx="160">
                  <c:v>44017</c:v>
                </c:pt>
                <c:pt idx="161">
                  <c:v>44018</c:v>
                </c:pt>
                <c:pt idx="162">
                  <c:v>44019</c:v>
                </c:pt>
                <c:pt idx="163">
                  <c:v>44020</c:v>
                </c:pt>
                <c:pt idx="164">
                  <c:v>44021</c:v>
                </c:pt>
                <c:pt idx="165">
                  <c:v>44022</c:v>
                </c:pt>
                <c:pt idx="166">
                  <c:v>44023</c:v>
                </c:pt>
                <c:pt idx="167">
                  <c:v>44024</c:v>
                </c:pt>
                <c:pt idx="168">
                  <c:v>44025</c:v>
                </c:pt>
                <c:pt idx="169">
                  <c:v>44026</c:v>
                </c:pt>
                <c:pt idx="170">
                  <c:v>44027</c:v>
                </c:pt>
                <c:pt idx="171">
                  <c:v>44028</c:v>
                </c:pt>
                <c:pt idx="172">
                  <c:v>44029</c:v>
                </c:pt>
                <c:pt idx="173">
                  <c:v>44030</c:v>
                </c:pt>
                <c:pt idx="174">
                  <c:v>44031</c:v>
                </c:pt>
                <c:pt idx="175">
                  <c:v>44032</c:v>
                </c:pt>
                <c:pt idx="176">
                  <c:v>44033</c:v>
                </c:pt>
                <c:pt idx="177">
                  <c:v>44034</c:v>
                </c:pt>
                <c:pt idx="178">
                  <c:v>44035</c:v>
                </c:pt>
                <c:pt idx="179">
                  <c:v>44036</c:v>
                </c:pt>
                <c:pt idx="180">
                  <c:v>44037</c:v>
                </c:pt>
                <c:pt idx="181">
                  <c:v>44038</c:v>
                </c:pt>
                <c:pt idx="182">
                  <c:v>44039</c:v>
                </c:pt>
                <c:pt idx="183">
                  <c:v>44040</c:v>
                </c:pt>
                <c:pt idx="184">
                  <c:v>44041</c:v>
                </c:pt>
                <c:pt idx="185">
                  <c:v>44042</c:v>
                </c:pt>
                <c:pt idx="186">
                  <c:v>44043</c:v>
                </c:pt>
                <c:pt idx="187">
                  <c:v>44044</c:v>
                </c:pt>
                <c:pt idx="188">
                  <c:v>44045</c:v>
                </c:pt>
                <c:pt idx="189">
                  <c:v>44046</c:v>
                </c:pt>
                <c:pt idx="190">
                  <c:v>44047</c:v>
                </c:pt>
                <c:pt idx="191">
                  <c:v>44048</c:v>
                </c:pt>
                <c:pt idx="192">
                  <c:v>44049</c:v>
                </c:pt>
                <c:pt idx="193">
                  <c:v>44050</c:v>
                </c:pt>
                <c:pt idx="194">
                  <c:v>44051</c:v>
                </c:pt>
                <c:pt idx="195">
                  <c:v>44052</c:v>
                </c:pt>
                <c:pt idx="196">
                  <c:v>44053</c:v>
                </c:pt>
                <c:pt idx="197">
                  <c:v>44054</c:v>
                </c:pt>
                <c:pt idx="198">
                  <c:v>44055</c:v>
                </c:pt>
                <c:pt idx="199">
                  <c:v>44056</c:v>
                </c:pt>
                <c:pt idx="200">
                  <c:v>44057</c:v>
                </c:pt>
                <c:pt idx="201">
                  <c:v>44058</c:v>
                </c:pt>
                <c:pt idx="202">
                  <c:v>44059</c:v>
                </c:pt>
                <c:pt idx="203">
                  <c:v>44060</c:v>
                </c:pt>
                <c:pt idx="204">
                  <c:v>44061</c:v>
                </c:pt>
                <c:pt idx="205">
                  <c:v>44062</c:v>
                </c:pt>
                <c:pt idx="206">
                  <c:v>44063</c:v>
                </c:pt>
                <c:pt idx="207">
                  <c:v>44064</c:v>
                </c:pt>
                <c:pt idx="208">
                  <c:v>44065</c:v>
                </c:pt>
                <c:pt idx="209">
                  <c:v>44066</c:v>
                </c:pt>
                <c:pt idx="210">
                  <c:v>44067</c:v>
                </c:pt>
                <c:pt idx="211">
                  <c:v>44068</c:v>
                </c:pt>
                <c:pt idx="212">
                  <c:v>44069</c:v>
                </c:pt>
                <c:pt idx="213">
                  <c:v>44070</c:v>
                </c:pt>
                <c:pt idx="214">
                  <c:v>44071</c:v>
                </c:pt>
                <c:pt idx="215">
                  <c:v>44072</c:v>
                </c:pt>
                <c:pt idx="216">
                  <c:v>44073</c:v>
                </c:pt>
                <c:pt idx="217">
                  <c:v>44074</c:v>
                </c:pt>
                <c:pt idx="218">
                  <c:v>44075</c:v>
                </c:pt>
                <c:pt idx="219">
                  <c:v>44076</c:v>
                </c:pt>
                <c:pt idx="220">
                  <c:v>44077</c:v>
                </c:pt>
                <c:pt idx="221">
                  <c:v>44078</c:v>
                </c:pt>
                <c:pt idx="222">
                  <c:v>44079</c:v>
                </c:pt>
                <c:pt idx="223">
                  <c:v>44080</c:v>
                </c:pt>
                <c:pt idx="224">
                  <c:v>44081</c:v>
                </c:pt>
                <c:pt idx="225">
                  <c:v>44082</c:v>
                </c:pt>
                <c:pt idx="226">
                  <c:v>44083</c:v>
                </c:pt>
                <c:pt idx="227">
                  <c:v>44084</c:v>
                </c:pt>
                <c:pt idx="228">
                  <c:v>44085</c:v>
                </c:pt>
                <c:pt idx="229">
                  <c:v>44086</c:v>
                </c:pt>
                <c:pt idx="230">
                  <c:v>44087</c:v>
                </c:pt>
                <c:pt idx="231">
                  <c:v>44088</c:v>
                </c:pt>
                <c:pt idx="232">
                  <c:v>44089</c:v>
                </c:pt>
                <c:pt idx="233">
                  <c:v>44090</c:v>
                </c:pt>
                <c:pt idx="234">
                  <c:v>44091</c:v>
                </c:pt>
                <c:pt idx="235">
                  <c:v>44092</c:v>
                </c:pt>
                <c:pt idx="236">
                  <c:v>44093</c:v>
                </c:pt>
                <c:pt idx="237">
                  <c:v>44094</c:v>
                </c:pt>
                <c:pt idx="238">
                  <c:v>44095</c:v>
                </c:pt>
                <c:pt idx="239">
                  <c:v>44096</c:v>
                </c:pt>
                <c:pt idx="240">
                  <c:v>44097</c:v>
                </c:pt>
                <c:pt idx="241">
                  <c:v>44098</c:v>
                </c:pt>
                <c:pt idx="242">
                  <c:v>44099</c:v>
                </c:pt>
                <c:pt idx="243">
                  <c:v>44100</c:v>
                </c:pt>
                <c:pt idx="244">
                  <c:v>44101</c:v>
                </c:pt>
                <c:pt idx="245">
                  <c:v>44102</c:v>
                </c:pt>
                <c:pt idx="246">
                  <c:v>44103</c:v>
                </c:pt>
                <c:pt idx="247">
                  <c:v>44104</c:v>
                </c:pt>
                <c:pt idx="248">
                  <c:v>44105</c:v>
                </c:pt>
                <c:pt idx="249">
                  <c:v>44106</c:v>
                </c:pt>
                <c:pt idx="250">
                  <c:v>44107</c:v>
                </c:pt>
                <c:pt idx="251">
                  <c:v>44108</c:v>
                </c:pt>
                <c:pt idx="252">
                  <c:v>44109</c:v>
                </c:pt>
                <c:pt idx="253">
                  <c:v>44110</c:v>
                </c:pt>
                <c:pt idx="254">
                  <c:v>44111</c:v>
                </c:pt>
                <c:pt idx="255">
                  <c:v>44112</c:v>
                </c:pt>
                <c:pt idx="256">
                  <c:v>44113</c:v>
                </c:pt>
                <c:pt idx="257">
                  <c:v>44114</c:v>
                </c:pt>
                <c:pt idx="258">
                  <c:v>44115</c:v>
                </c:pt>
                <c:pt idx="259">
                  <c:v>44116</c:v>
                </c:pt>
                <c:pt idx="260">
                  <c:v>44117</c:v>
                </c:pt>
                <c:pt idx="261">
                  <c:v>44118</c:v>
                </c:pt>
                <c:pt idx="262">
                  <c:v>44119</c:v>
                </c:pt>
                <c:pt idx="263">
                  <c:v>44120</c:v>
                </c:pt>
                <c:pt idx="264">
                  <c:v>44121</c:v>
                </c:pt>
                <c:pt idx="265">
                  <c:v>44122</c:v>
                </c:pt>
                <c:pt idx="266">
                  <c:v>44123</c:v>
                </c:pt>
                <c:pt idx="267">
                  <c:v>44124</c:v>
                </c:pt>
                <c:pt idx="268">
                  <c:v>44125</c:v>
                </c:pt>
                <c:pt idx="269">
                  <c:v>44126</c:v>
                </c:pt>
                <c:pt idx="270">
                  <c:v>44127</c:v>
                </c:pt>
                <c:pt idx="271">
                  <c:v>44128</c:v>
                </c:pt>
                <c:pt idx="272">
                  <c:v>44129</c:v>
                </c:pt>
                <c:pt idx="273">
                  <c:v>44130</c:v>
                </c:pt>
                <c:pt idx="274">
                  <c:v>44131</c:v>
                </c:pt>
                <c:pt idx="275">
                  <c:v>44132</c:v>
                </c:pt>
                <c:pt idx="276">
                  <c:v>44133</c:v>
                </c:pt>
                <c:pt idx="277">
                  <c:v>44134</c:v>
                </c:pt>
                <c:pt idx="278">
                  <c:v>44135</c:v>
                </c:pt>
                <c:pt idx="279">
                  <c:v>44136</c:v>
                </c:pt>
                <c:pt idx="280">
                  <c:v>44137</c:v>
                </c:pt>
                <c:pt idx="281">
                  <c:v>44138</c:v>
                </c:pt>
                <c:pt idx="282">
                  <c:v>44139</c:v>
                </c:pt>
                <c:pt idx="283">
                  <c:v>44140</c:v>
                </c:pt>
                <c:pt idx="284">
                  <c:v>44141</c:v>
                </c:pt>
                <c:pt idx="285">
                  <c:v>44142</c:v>
                </c:pt>
                <c:pt idx="286">
                  <c:v>44143</c:v>
                </c:pt>
                <c:pt idx="287">
                  <c:v>44144</c:v>
                </c:pt>
                <c:pt idx="288">
                  <c:v>44145</c:v>
                </c:pt>
                <c:pt idx="289">
                  <c:v>44146</c:v>
                </c:pt>
                <c:pt idx="290">
                  <c:v>44147</c:v>
                </c:pt>
                <c:pt idx="291">
                  <c:v>44148</c:v>
                </c:pt>
                <c:pt idx="292">
                  <c:v>44149</c:v>
                </c:pt>
                <c:pt idx="293">
                  <c:v>44150</c:v>
                </c:pt>
                <c:pt idx="294">
                  <c:v>44151</c:v>
                </c:pt>
                <c:pt idx="295">
                  <c:v>44152</c:v>
                </c:pt>
                <c:pt idx="296">
                  <c:v>44153</c:v>
                </c:pt>
                <c:pt idx="297">
                  <c:v>44154</c:v>
                </c:pt>
                <c:pt idx="298">
                  <c:v>44155</c:v>
                </c:pt>
                <c:pt idx="299">
                  <c:v>44156</c:v>
                </c:pt>
                <c:pt idx="300">
                  <c:v>44157</c:v>
                </c:pt>
                <c:pt idx="301">
                  <c:v>44158</c:v>
                </c:pt>
                <c:pt idx="302">
                  <c:v>44159</c:v>
                </c:pt>
                <c:pt idx="303">
                  <c:v>44160</c:v>
                </c:pt>
                <c:pt idx="304">
                  <c:v>44161</c:v>
                </c:pt>
                <c:pt idx="305">
                  <c:v>44162</c:v>
                </c:pt>
                <c:pt idx="306">
                  <c:v>44163</c:v>
                </c:pt>
                <c:pt idx="307">
                  <c:v>44164</c:v>
                </c:pt>
                <c:pt idx="308">
                  <c:v>44165</c:v>
                </c:pt>
                <c:pt idx="309">
                  <c:v>44166</c:v>
                </c:pt>
                <c:pt idx="310">
                  <c:v>44167</c:v>
                </c:pt>
                <c:pt idx="311">
                  <c:v>44168</c:v>
                </c:pt>
                <c:pt idx="312">
                  <c:v>44169</c:v>
                </c:pt>
                <c:pt idx="313">
                  <c:v>44170</c:v>
                </c:pt>
                <c:pt idx="314">
                  <c:v>44171</c:v>
                </c:pt>
                <c:pt idx="315">
                  <c:v>44172</c:v>
                </c:pt>
                <c:pt idx="316">
                  <c:v>44173</c:v>
                </c:pt>
                <c:pt idx="317">
                  <c:v>44174</c:v>
                </c:pt>
                <c:pt idx="318">
                  <c:v>44175</c:v>
                </c:pt>
                <c:pt idx="319">
                  <c:v>44176</c:v>
                </c:pt>
                <c:pt idx="320">
                  <c:v>44177</c:v>
                </c:pt>
                <c:pt idx="321">
                  <c:v>44178</c:v>
                </c:pt>
                <c:pt idx="322">
                  <c:v>44179</c:v>
                </c:pt>
                <c:pt idx="323">
                  <c:v>44180</c:v>
                </c:pt>
                <c:pt idx="324">
                  <c:v>44181</c:v>
                </c:pt>
                <c:pt idx="325">
                  <c:v>44182</c:v>
                </c:pt>
                <c:pt idx="326">
                  <c:v>44183</c:v>
                </c:pt>
                <c:pt idx="327">
                  <c:v>44184</c:v>
                </c:pt>
                <c:pt idx="328">
                  <c:v>44185</c:v>
                </c:pt>
                <c:pt idx="329">
                  <c:v>44186</c:v>
                </c:pt>
                <c:pt idx="330">
                  <c:v>44187</c:v>
                </c:pt>
                <c:pt idx="331">
                  <c:v>44188</c:v>
                </c:pt>
                <c:pt idx="332">
                  <c:v>44189</c:v>
                </c:pt>
                <c:pt idx="333">
                  <c:v>44190</c:v>
                </c:pt>
                <c:pt idx="334">
                  <c:v>44191</c:v>
                </c:pt>
                <c:pt idx="335">
                  <c:v>44192</c:v>
                </c:pt>
                <c:pt idx="336">
                  <c:v>44193</c:v>
                </c:pt>
                <c:pt idx="337">
                  <c:v>44194</c:v>
                </c:pt>
                <c:pt idx="338">
                  <c:v>44195</c:v>
                </c:pt>
                <c:pt idx="339">
                  <c:v>44196</c:v>
                </c:pt>
                <c:pt idx="340">
                  <c:v>44197</c:v>
                </c:pt>
                <c:pt idx="341">
                  <c:v>44198</c:v>
                </c:pt>
                <c:pt idx="342">
                  <c:v>44199</c:v>
                </c:pt>
                <c:pt idx="343">
                  <c:v>44200</c:v>
                </c:pt>
                <c:pt idx="344">
                  <c:v>44201</c:v>
                </c:pt>
                <c:pt idx="345">
                  <c:v>44202</c:v>
                </c:pt>
                <c:pt idx="346">
                  <c:v>44203</c:v>
                </c:pt>
                <c:pt idx="347">
                  <c:v>44204</c:v>
                </c:pt>
                <c:pt idx="348">
                  <c:v>44205</c:v>
                </c:pt>
                <c:pt idx="349">
                  <c:v>44206</c:v>
                </c:pt>
                <c:pt idx="350">
                  <c:v>44207</c:v>
                </c:pt>
                <c:pt idx="351">
                  <c:v>44208</c:v>
                </c:pt>
                <c:pt idx="352">
                  <c:v>44209</c:v>
                </c:pt>
                <c:pt idx="353">
                  <c:v>44210</c:v>
                </c:pt>
                <c:pt idx="354">
                  <c:v>44211</c:v>
                </c:pt>
                <c:pt idx="355">
                  <c:v>44212</c:v>
                </c:pt>
                <c:pt idx="356">
                  <c:v>44213</c:v>
                </c:pt>
                <c:pt idx="357">
                  <c:v>44214</c:v>
                </c:pt>
                <c:pt idx="358">
                  <c:v>44215</c:v>
                </c:pt>
                <c:pt idx="359">
                  <c:v>44216</c:v>
                </c:pt>
                <c:pt idx="360">
                  <c:v>44217</c:v>
                </c:pt>
                <c:pt idx="361">
                  <c:v>44218</c:v>
                </c:pt>
                <c:pt idx="362">
                  <c:v>44219</c:v>
                </c:pt>
                <c:pt idx="363">
                  <c:v>44220</c:v>
                </c:pt>
                <c:pt idx="364">
                  <c:v>44221</c:v>
                </c:pt>
                <c:pt idx="365">
                  <c:v>44222</c:v>
                </c:pt>
                <c:pt idx="366">
                  <c:v>44223</c:v>
                </c:pt>
                <c:pt idx="367">
                  <c:v>44224</c:v>
                </c:pt>
                <c:pt idx="368">
                  <c:v>44225</c:v>
                </c:pt>
                <c:pt idx="369">
                  <c:v>44226</c:v>
                </c:pt>
                <c:pt idx="370">
                  <c:v>44227</c:v>
                </c:pt>
                <c:pt idx="371">
                  <c:v>44228</c:v>
                </c:pt>
                <c:pt idx="372">
                  <c:v>44229</c:v>
                </c:pt>
                <c:pt idx="373">
                  <c:v>44230</c:v>
                </c:pt>
                <c:pt idx="374">
                  <c:v>44231</c:v>
                </c:pt>
                <c:pt idx="375">
                  <c:v>44232</c:v>
                </c:pt>
                <c:pt idx="376">
                  <c:v>44233</c:v>
                </c:pt>
                <c:pt idx="377">
                  <c:v>44234</c:v>
                </c:pt>
                <c:pt idx="378">
                  <c:v>44235</c:v>
                </c:pt>
                <c:pt idx="379">
                  <c:v>44236</c:v>
                </c:pt>
                <c:pt idx="380">
                  <c:v>44237</c:v>
                </c:pt>
                <c:pt idx="381">
                  <c:v>44238</c:v>
                </c:pt>
                <c:pt idx="382">
                  <c:v>44239</c:v>
                </c:pt>
                <c:pt idx="383">
                  <c:v>44240</c:v>
                </c:pt>
                <c:pt idx="384">
                  <c:v>44241</c:v>
                </c:pt>
                <c:pt idx="385">
                  <c:v>44242</c:v>
                </c:pt>
                <c:pt idx="386">
                  <c:v>44243</c:v>
                </c:pt>
                <c:pt idx="387">
                  <c:v>44244</c:v>
                </c:pt>
                <c:pt idx="388">
                  <c:v>44245</c:v>
                </c:pt>
                <c:pt idx="389">
                  <c:v>44246</c:v>
                </c:pt>
                <c:pt idx="390">
                  <c:v>44247</c:v>
                </c:pt>
                <c:pt idx="391">
                  <c:v>44248</c:v>
                </c:pt>
                <c:pt idx="392">
                  <c:v>44249</c:v>
                </c:pt>
                <c:pt idx="393">
                  <c:v>44250</c:v>
                </c:pt>
                <c:pt idx="394">
                  <c:v>44251</c:v>
                </c:pt>
                <c:pt idx="395">
                  <c:v>44252</c:v>
                </c:pt>
                <c:pt idx="396">
                  <c:v>44253</c:v>
                </c:pt>
                <c:pt idx="397">
                  <c:v>44254</c:v>
                </c:pt>
                <c:pt idx="398">
                  <c:v>44255</c:v>
                </c:pt>
                <c:pt idx="399">
                  <c:v>44256</c:v>
                </c:pt>
                <c:pt idx="400">
                  <c:v>44257</c:v>
                </c:pt>
                <c:pt idx="401">
                  <c:v>44258</c:v>
                </c:pt>
                <c:pt idx="402">
                  <c:v>44259</c:v>
                </c:pt>
                <c:pt idx="403">
                  <c:v>44260</c:v>
                </c:pt>
                <c:pt idx="404">
                  <c:v>44261</c:v>
                </c:pt>
                <c:pt idx="405">
                  <c:v>44262</c:v>
                </c:pt>
                <c:pt idx="406">
                  <c:v>44263</c:v>
                </c:pt>
                <c:pt idx="407">
                  <c:v>44264</c:v>
                </c:pt>
                <c:pt idx="408">
                  <c:v>44265</c:v>
                </c:pt>
                <c:pt idx="409">
                  <c:v>44266</c:v>
                </c:pt>
                <c:pt idx="410">
                  <c:v>44267</c:v>
                </c:pt>
                <c:pt idx="411">
                  <c:v>44268</c:v>
                </c:pt>
                <c:pt idx="412">
                  <c:v>44269</c:v>
                </c:pt>
                <c:pt idx="413">
                  <c:v>44270</c:v>
                </c:pt>
                <c:pt idx="414">
                  <c:v>44271</c:v>
                </c:pt>
                <c:pt idx="415">
                  <c:v>44272</c:v>
                </c:pt>
                <c:pt idx="416">
                  <c:v>44273</c:v>
                </c:pt>
                <c:pt idx="417">
                  <c:v>44274</c:v>
                </c:pt>
                <c:pt idx="418">
                  <c:v>44275</c:v>
                </c:pt>
                <c:pt idx="419">
                  <c:v>44276</c:v>
                </c:pt>
                <c:pt idx="420">
                  <c:v>44277</c:v>
                </c:pt>
                <c:pt idx="421">
                  <c:v>44278</c:v>
                </c:pt>
                <c:pt idx="422">
                  <c:v>44279</c:v>
                </c:pt>
                <c:pt idx="423">
                  <c:v>44280</c:v>
                </c:pt>
                <c:pt idx="424">
                  <c:v>44281</c:v>
                </c:pt>
                <c:pt idx="425">
                  <c:v>44282</c:v>
                </c:pt>
                <c:pt idx="426">
                  <c:v>44283</c:v>
                </c:pt>
                <c:pt idx="427">
                  <c:v>44284</c:v>
                </c:pt>
                <c:pt idx="428">
                  <c:v>44285</c:v>
                </c:pt>
                <c:pt idx="429">
                  <c:v>44286</c:v>
                </c:pt>
                <c:pt idx="430">
                  <c:v>44287</c:v>
                </c:pt>
                <c:pt idx="431">
                  <c:v>44288</c:v>
                </c:pt>
                <c:pt idx="432">
                  <c:v>44289</c:v>
                </c:pt>
                <c:pt idx="433">
                  <c:v>44290</c:v>
                </c:pt>
                <c:pt idx="434">
                  <c:v>44291</c:v>
                </c:pt>
                <c:pt idx="435">
                  <c:v>44292</c:v>
                </c:pt>
                <c:pt idx="436">
                  <c:v>44293</c:v>
                </c:pt>
                <c:pt idx="437">
                  <c:v>44294</c:v>
                </c:pt>
                <c:pt idx="438">
                  <c:v>44295</c:v>
                </c:pt>
                <c:pt idx="439">
                  <c:v>44296</c:v>
                </c:pt>
                <c:pt idx="440">
                  <c:v>44297</c:v>
                </c:pt>
                <c:pt idx="441">
                  <c:v>44298</c:v>
                </c:pt>
                <c:pt idx="442">
                  <c:v>44299</c:v>
                </c:pt>
                <c:pt idx="443">
                  <c:v>44300</c:v>
                </c:pt>
                <c:pt idx="444">
                  <c:v>44301</c:v>
                </c:pt>
                <c:pt idx="445">
                  <c:v>44302</c:v>
                </c:pt>
                <c:pt idx="446">
                  <c:v>44303</c:v>
                </c:pt>
                <c:pt idx="447">
                  <c:v>44304</c:v>
                </c:pt>
                <c:pt idx="448">
                  <c:v>44305</c:v>
                </c:pt>
                <c:pt idx="449">
                  <c:v>44306</c:v>
                </c:pt>
                <c:pt idx="450">
                  <c:v>44307</c:v>
                </c:pt>
                <c:pt idx="451">
                  <c:v>44308</c:v>
                </c:pt>
                <c:pt idx="452">
                  <c:v>44309</c:v>
                </c:pt>
                <c:pt idx="453">
                  <c:v>44310</c:v>
                </c:pt>
                <c:pt idx="454">
                  <c:v>44311</c:v>
                </c:pt>
                <c:pt idx="455">
                  <c:v>44312</c:v>
                </c:pt>
                <c:pt idx="456">
                  <c:v>44313</c:v>
                </c:pt>
                <c:pt idx="457">
                  <c:v>44314</c:v>
                </c:pt>
                <c:pt idx="458">
                  <c:v>44315</c:v>
                </c:pt>
                <c:pt idx="459">
                  <c:v>44316</c:v>
                </c:pt>
                <c:pt idx="460">
                  <c:v>44317</c:v>
                </c:pt>
                <c:pt idx="461">
                  <c:v>44318</c:v>
                </c:pt>
                <c:pt idx="462">
                  <c:v>44319</c:v>
                </c:pt>
                <c:pt idx="463">
                  <c:v>44320</c:v>
                </c:pt>
                <c:pt idx="464">
                  <c:v>44321</c:v>
                </c:pt>
                <c:pt idx="465">
                  <c:v>44322</c:v>
                </c:pt>
                <c:pt idx="466">
                  <c:v>44323</c:v>
                </c:pt>
                <c:pt idx="467">
                  <c:v>44324</c:v>
                </c:pt>
                <c:pt idx="468">
                  <c:v>44325</c:v>
                </c:pt>
                <c:pt idx="469">
                  <c:v>44326</c:v>
                </c:pt>
                <c:pt idx="470">
                  <c:v>44327</c:v>
                </c:pt>
                <c:pt idx="471">
                  <c:v>44328</c:v>
                </c:pt>
                <c:pt idx="472">
                  <c:v>44329</c:v>
                </c:pt>
                <c:pt idx="473">
                  <c:v>44330</c:v>
                </c:pt>
                <c:pt idx="474">
                  <c:v>44331</c:v>
                </c:pt>
                <c:pt idx="475">
                  <c:v>44332</c:v>
                </c:pt>
                <c:pt idx="476">
                  <c:v>44333</c:v>
                </c:pt>
                <c:pt idx="477">
                  <c:v>44334</c:v>
                </c:pt>
                <c:pt idx="478">
                  <c:v>44335</c:v>
                </c:pt>
                <c:pt idx="479">
                  <c:v>44336</c:v>
                </c:pt>
                <c:pt idx="480">
                  <c:v>44337</c:v>
                </c:pt>
                <c:pt idx="481">
                  <c:v>44338</c:v>
                </c:pt>
                <c:pt idx="482">
                  <c:v>44339</c:v>
                </c:pt>
                <c:pt idx="483">
                  <c:v>44340</c:v>
                </c:pt>
                <c:pt idx="484">
                  <c:v>44341</c:v>
                </c:pt>
                <c:pt idx="485">
                  <c:v>44342</c:v>
                </c:pt>
                <c:pt idx="486">
                  <c:v>44343</c:v>
                </c:pt>
                <c:pt idx="487">
                  <c:v>44344</c:v>
                </c:pt>
                <c:pt idx="488">
                  <c:v>44345</c:v>
                </c:pt>
                <c:pt idx="489">
                  <c:v>44346</c:v>
                </c:pt>
                <c:pt idx="490">
                  <c:v>44347</c:v>
                </c:pt>
                <c:pt idx="491">
                  <c:v>44348</c:v>
                </c:pt>
                <c:pt idx="492">
                  <c:v>44349</c:v>
                </c:pt>
                <c:pt idx="493">
                  <c:v>44350</c:v>
                </c:pt>
                <c:pt idx="494">
                  <c:v>44351</c:v>
                </c:pt>
                <c:pt idx="495">
                  <c:v>44352</c:v>
                </c:pt>
                <c:pt idx="496">
                  <c:v>44353</c:v>
                </c:pt>
                <c:pt idx="497">
                  <c:v>44354</c:v>
                </c:pt>
                <c:pt idx="498">
                  <c:v>44355</c:v>
                </c:pt>
                <c:pt idx="499">
                  <c:v>44356</c:v>
                </c:pt>
                <c:pt idx="500">
                  <c:v>44357</c:v>
                </c:pt>
                <c:pt idx="501">
                  <c:v>44358</c:v>
                </c:pt>
                <c:pt idx="502">
                  <c:v>44359</c:v>
                </c:pt>
                <c:pt idx="503">
                  <c:v>44360</c:v>
                </c:pt>
                <c:pt idx="504">
                  <c:v>44361</c:v>
                </c:pt>
                <c:pt idx="505">
                  <c:v>44362</c:v>
                </c:pt>
                <c:pt idx="506">
                  <c:v>44363</c:v>
                </c:pt>
                <c:pt idx="507">
                  <c:v>44364</c:v>
                </c:pt>
                <c:pt idx="508">
                  <c:v>44365</c:v>
                </c:pt>
                <c:pt idx="509">
                  <c:v>44366</c:v>
                </c:pt>
                <c:pt idx="510">
                  <c:v>44367</c:v>
                </c:pt>
                <c:pt idx="511">
                  <c:v>44368</c:v>
                </c:pt>
                <c:pt idx="512">
                  <c:v>44369</c:v>
                </c:pt>
                <c:pt idx="513">
                  <c:v>44370</c:v>
                </c:pt>
                <c:pt idx="514">
                  <c:v>44371</c:v>
                </c:pt>
                <c:pt idx="515">
                  <c:v>44372</c:v>
                </c:pt>
                <c:pt idx="516">
                  <c:v>44373</c:v>
                </c:pt>
                <c:pt idx="517">
                  <c:v>44374</c:v>
                </c:pt>
                <c:pt idx="518">
                  <c:v>44375</c:v>
                </c:pt>
                <c:pt idx="519">
                  <c:v>44376</c:v>
                </c:pt>
                <c:pt idx="520">
                  <c:v>44377</c:v>
                </c:pt>
                <c:pt idx="521">
                  <c:v>44378</c:v>
                </c:pt>
                <c:pt idx="522">
                  <c:v>44379</c:v>
                </c:pt>
                <c:pt idx="523">
                  <c:v>44380</c:v>
                </c:pt>
                <c:pt idx="524">
                  <c:v>44381</c:v>
                </c:pt>
                <c:pt idx="525">
                  <c:v>44382</c:v>
                </c:pt>
                <c:pt idx="526">
                  <c:v>44383</c:v>
                </c:pt>
                <c:pt idx="527">
                  <c:v>44384</c:v>
                </c:pt>
                <c:pt idx="528">
                  <c:v>44385</c:v>
                </c:pt>
                <c:pt idx="529">
                  <c:v>44386</c:v>
                </c:pt>
                <c:pt idx="530">
                  <c:v>44387</c:v>
                </c:pt>
                <c:pt idx="531">
                  <c:v>44388</c:v>
                </c:pt>
                <c:pt idx="532">
                  <c:v>44389</c:v>
                </c:pt>
                <c:pt idx="533">
                  <c:v>44390</c:v>
                </c:pt>
                <c:pt idx="534">
                  <c:v>44391</c:v>
                </c:pt>
                <c:pt idx="535">
                  <c:v>44392</c:v>
                </c:pt>
                <c:pt idx="536">
                  <c:v>44393</c:v>
                </c:pt>
                <c:pt idx="537">
                  <c:v>44394</c:v>
                </c:pt>
                <c:pt idx="538">
                  <c:v>44395</c:v>
                </c:pt>
                <c:pt idx="539">
                  <c:v>44396</c:v>
                </c:pt>
                <c:pt idx="540">
                  <c:v>44397</c:v>
                </c:pt>
                <c:pt idx="541">
                  <c:v>44398</c:v>
                </c:pt>
                <c:pt idx="542">
                  <c:v>44399</c:v>
                </c:pt>
                <c:pt idx="543">
                  <c:v>44400</c:v>
                </c:pt>
                <c:pt idx="544">
                  <c:v>44401</c:v>
                </c:pt>
                <c:pt idx="545">
                  <c:v>44402</c:v>
                </c:pt>
                <c:pt idx="546">
                  <c:v>44403</c:v>
                </c:pt>
                <c:pt idx="547">
                  <c:v>44404</c:v>
                </c:pt>
                <c:pt idx="548">
                  <c:v>44405</c:v>
                </c:pt>
                <c:pt idx="549">
                  <c:v>44406</c:v>
                </c:pt>
                <c:pt idx="550">
                  <c:v>44407</c:v>
                </c:pt>
                <c:pt idx="551">
                  <c:v>44408</c:v>
                </c:pt>
                <c:pt idx="552">
                  <c:v>44409</c:v>
                </c:pt>
                <c:pt idx="553">
                  <c:v>44410</c:v>
                </c:pt>
                <c:pt idx="554">
                  <c:v>44411</c:v>
                </c:pt>
                <c:pt idx="555">
                  <c:v>44412</c:v>
                </c:pt>
                <c:pt idx="556">
                  <c:v>44413</c:v>
                </c:pt>
                <c:pt idx="557">
                  <c:v>44414</c:v>
                </c:pt>
                <c:pt idx="558">
                  <c:v>44415</c:v>
                </c:pt>
                <c:pt idx="559">
                  <c:v>44416</c:v>
                </c:pt>
                <c:pt idx="560">
                  <c:v>44417</c:v>
                </c:pt>
                <c:pt idx="561">
                  <c:v>44418</c:v>
                </c:pt>
                <c:pt idx="562">
                  <c:v>44419</c:v>
                </c:pt>
                <c:pt idx="563">
                  <c:v>44420</c:v>
                </c:pt>
                <c:pt idx="564">
                  <c:v>44421</c:v>
                </c:pt>
                <c:pt idx="565">
                  <c:v>44422</c:v>
                </c:pt>
                <c:pt idx="566">
                  <c:v>44423</c:v>
                </c:pt>
                <c:pt idx="567">
                  <c:v>44424</c:v>
                </c:pt>
                <c:pt idx="568">
                  <c:v>44425</c:v>
                </c:pt>
                <c:pt idx="569">
                  <c:v>44426</c:v>
                </c:pt>
                <c:pt idx="570">
                  <c:v>44427</c:v>
                </c:pt>
                <c:pt idx="571">
                  <c:v>44428</c:v>
                </c:pt>
                <c:pt idx="572">
                  <c:v>44429</c:v>
                </c:pt>
                <c:pt idx="573">
                  <c:v>44430</c:v>
                </c:pt>
                <c:pt idx="574">
                  <c:v>44431</c:v>
                </c:pt>
                <c:pt idx="575">
                  <c:v>44432</c:v>
                </c:pt>
                <c:pt idx="576">
                  <c:v>44433</c:v>
                </c:pt>
                <c:pt idx="577">
                  <c:v>44434</c:v>
                </c:pt>
                <c:pt idx="578">
                  <c:v>44435</c:v>
                </c:pt>
                <c:pt idx="579">
                  <c:v>44436</c:v>
                </c:pt>
                <c:pt idx="580">
                  <c:v>44437</c:v>
                </c:pt>
                <c:pt idx="581">
                  <c:v>44438</c:v>
                </c:pt>
                <c:pt idx="582">
                  <c:v>44439</c:v>
                </c:pt>
                <c:pt idx="583">
                  <c:v>44440</c:v>
                </c:pt>
                <c:pt idx="584">
                  <c:v>44441</c:v>
                </c:pt>
                <c:pt idx="585">
                  <c:v>44442</c:v>
                </c:pt>
                <c:pt idx="586">
                  <c:v>44443</c:v>
                </c:pt>
                <c:pt idx="587">
                  <c:v>44444</c:v>
                </c:pt>
                <c:pt idx="588">
                  <c:v>44445</c:v>
                </c:pt>
                <c:pt idx="589">
                  <c:v>44446</c:v>
                </c:pt>
                <c:pt idx="590">
                  <c:v>44447</c:v>
                </c:pt>
                <c:pt idx="591">
                  <c:v>44448</c:v>
                </c:pt>
                <c:pt idx="592">
                  <c:v>44449</c:v>
                </c:pt>
                <c:pt idx="593">
                  <c:v>44450</c:v>
                </c:pt>
                <c:pt idx="594">
                  <c:v>44451</c:v>
                </c:pt>
                <c:pt idx="595">
                  <c:v>44452</c:v>
                </c:pt>
                <c:pt idx="596">
                  <c:v>44453</c:v>
                </c:pt>
                <c:pt idx="597">
                  <c:v>44454</c:v>
                </c:pt>
                <c:pt idx="598">
                  <c:v>44455</c:v>
                </c:pt>
                <c:pt idx="599">
                  <c:v>44456</c:v>
                </c:pt>
                <c:pt idx="600">
                  <c:v>44457</c:v>
                </c:pt>
                <c:pt idx="601">
                  <c:v>44458</c:v>
                </c:pt>
                <c:pt idx="602">
                  <c:v>44459</c:v>
                </c:pt>
                <c:pt idx="603">
                  <c:v>44460</c:v>
                </c:pt>
                <c:pt idx="604">
                  <c:v>44461</c:v>
                </c:pt>
                <c:pt idx="605">
                  <c:v>44462</c:v>
                </c:pt>
                <c:pt idx="606">
                  <c:v>44463</c:v>
                </c:pt>
                <c:pt idx="607">
                  <c:v>44464</c:v>
                </c:pt>
                <c:pt idx="608">
                  <c:v>44465</c:v>
                </c:pt>
                <c:pt idx="609">
                  <c:v>44466</c:v>
                </c:pt>
                <c:pt idx="610">
                  <c:v>44467</c:v>
                </c:pt>
                <c:pt idx="611">
                  <c:v>44468</c:v>
                </c:pt>
                <c:pt idx="612">
                  <c:v>44469</c:v>
                </c:pt>
                <c:pt idx="613">
                  <c:v>44470</c:v>
                </c:pt>
                <c:pt idx="614">
                  <c:v>44471</c:v>
                </c:pt>
                <c:pt idx="615">
                  <c:v>44472</c:v>
                </c:pt>
                <c:pt idx="616">
                  <c:v>44473</c:v>
                </c:pt>
                <c:pt idx="617">
                  <c:v>44474</c:v>
                </c:pt>
                <c:pt idx="618">
                  <c:v>44475</c:v>
                </c:pt>
                <c:pt idx="619">
                  <c:v>44476</c:v>
                </c:pt>
                <c:pt idx="620">
                  <c:v>44477</c:v>
                </c:pt>
                <c:pt idx="621">
                  <c:v>44478</c:v>
                </c:pt>
                <c:pt idx="622">
                  <c:v>44479</c:v>
                </c:pt>
                <c:pt idx="623">
                  <c:v>44480</c:v>
                </c:pt>
                <c:pt idx="624">
                  <c:v>44481</c:v>
                </c:pt>
                <c:pt idx="625">
                  <c:v>44482</c:v>
                </c:pt>
                <c:pt idx="626">
                  <c:v>44483</c:v>
                </c:pt>
                <c:pt idx="627">
                  <c:v>44484</c:v>
                </c:pt>
                <c:pt idx="628">
                  <c:v>44485</c:v>
                </c:pt>
                <c:pt idx="629">
                  <c:v>44486</c:v>
                </c:pt>
                <c:pt idx="630">
                  <c:v>44487</c:v>
                </c:pt>
                <c:pt idx="631">
                  <c:v>44488</c:v>
                </c:pt>
                <c:pt idx="632">
                  <c:v>44489</c:v>
                </c:pt>
                <c:pt idx="633">
                  <c:v>44490</c:v>
                </c:pt>
                <c:pt idx="634">
                  <c:v>44491</c:v>
                </c:pt>
                <c:pt idx="635">
                  <c:v>44492</c:v>
                </c:pt>
                <c:pt idx="636">
                  <c:v>44493</c:v>
                </c:pt>
                <c:pt idx="637">
                  <c:v>44494</c:v>
                </c:pt>
                <c:pt idx="638">
                  <c:v>44495</c:v>
                </c:pt>
                <c:pt idx="639">
                  <c:v>44496</c:v>
                </c:pt>
                <c:pt idx="640">
                  <c:v>44497</c:v>
                </c:pt>
                <c:pt idx="641">
                  <c:v>44498</c:v>
                </c:pt>
                <c:pt idx="642">
                  <c:v>44499</c:v>
                </c:pt>
                <c:pt idx="643">
                  <c:v>44500</c:v>
                </c:pt>
                <c:pt idx="644">
                  <c:v>44501</c:v>
                </c:pt>
                <c:pt idx="645">
                  <c:v>44502</c:v>
                </c:pt>
                <c:pt idx="646">
                  <c:v>44503</c:v>
                </c:pt>
                <c:pt idx="647">
                  <c:v>44504</c:v>
                </c:pt>
                <c:pt idx="648">
                  <c:v>44505</c:v>
                </c:pt>
                <c:pt idx="649">
                  <c:v>44506</c:v>
                </c:pt>
                <c:pt idx="650">
                  <c:v>44507</c:v>
                </c:pt>
                <c:pt idx="651">
                  <c:v>44508</c:v>
                </c:pt>
                <c:pt idx="652">
                  <c:v>44509</c:v>
                </c:pt>
                <c:pt idx="653">
                  <c:v>44510</c:v>
                </c:pt>
                <c:pt idx="654">
                  <c:v>44511</c:v>
                </c:pt>
                <c:pt idx="655">
                  <c:v>44512</c:v>
                </c:pt>
                <c:pt idx="656">
                  <c:v>44513</c:v>
                </c:pt>
                <c:pt idx="657">
                  <c:v>44514</c:v>
                </c:pt>
                <c:pt idx="658">
                  <c:v>44515</c:v>
                </c:pt>
                <c:pt idx="659">
                  <c:v>44516</c:v>
                </c:pt>
                <c:pt idx="660">
                  <c:v>44517</c:v>
                </c:pt>
                <c:pt idx="661">
                  <c:v>44518</c:v>
                </c:pt>
                <c:pt idx="662">
                  <c:v>44519</c:v>
                </c:pt>
                <c:pt idx="663">
                  <c:v>44520</c:v>
                </c:pt>
                <c:pt idx="664">
                  <c:v>44521</c:v>
                </c:pt>
                <c:pt idx="665">
                  <c:v>44522</c:v>
                </c:pt>
                <c:pt idx="666">
                  <c:v>44523</c:v>
                </c:pt>
                <c:pt idx="667">
                  <c:v>44524</c:v>
                </c:pt>
                <c:pt idx="668">
                  <c:v>44525</c:v>
                </c:pt>
                <c:pt idx="669">
                  <c:v>44526</c:v>
                </c:pt>
                <c:pt idx="670">
                  <c:v>44527</c:v>
                </c:pt>
                <c:pt idx="671">
                  <c:v>44528</c:v>
                </c:pt>
                <c:pt idx="672">
                  <c:v>44529</c:v>
                </c:pt>
                <c:pt idx="673">
                  <c:v>44530</c:v>
                </c:pt>
                <c:pt idx="674">
                  <c:v>44531</c:v>
                </c:pt>
                <c:pt idx="675">
                  <c:v>44532</c:v>
                </c:pt>
                <c:pt idx="676">
                  <c:v>44533</c:v>
                </c:pt>
                <c:pt idx="677">
                  <c:v>44534</c:v>
                </c:pt>
                <c:pt idx="678">
                  <c:v>44535</c:v>
                </c:pt>
                <c:pt idx="679">
                  <c:v>44536</c:v>
                </c:pt>
                <c:pt idx="680">
                  <c:v>44537</c:v>
                </c:pt>
                <c:pt idx="681">
                  <c:v>44538</c:v>
                </c:pt>
                <c:pt idx="682">
                  <c:v>44539</c:v>
                </c:pt>
                <c:pt idx="683">
                  <c:v>44540</c:v>
                </c:pt>
                <c:pt idx="684">
                  <c:v>44541</c:v>
                </c:pt>
                <c:pt idx="685">
                  <c:v>44542</c:v>
                </c:pt>
                <c:pt idx="686">
                  <c:v>44543</c:v>
                </c:pt>
                <c:pt idx="687">
                  <c:v>44544</c:v>
                </c:pt>
                <c:pt idx="688">
                  <c:v>44545</c:v>
                </c:pt>
                <c:pt idx="689">
                  <c:v>44546</c:v>
                </c:pt>
                <c:pt idx="690">
                  <c:v>44547</c:v>
                </c:pt>
                <c:pt idx="691">
                  <c:v>44548</c:v>
                </c:pt>
                <c:pt idx="692">
                  <c:v>44549</c:v>
                </c:pt>
                <c:pt idx="693">
                  <c:v>44550</c:v>
                </c:pt>
                <c:pt idx="694">
                  <c:v>44551</c:v>
                </c:pt>
                <c:pt idx="695">
                  <c:v>44552</c:v>
                </c:pt>
                <c:pt idx="696">
                  <c:v>44553</c:v>
                </c:pt>
                <c:pt idx="697">
                  <c:v>44554</c:v>
                </c:pt>
                <c:pt idx="698">
                  <c:v>44555</c:v>
                </c:pt>
                <c:pt idx="699">
                  <c:v>44556</c:v>
                </c:pt>
                <c:pt idx="700">
                  <c:v>44557</c:v>
                </c:pt>
                <c:pt idx="701">
                  <c:v>44558</c:v>
                </c:pt>
                <c:pt idx="702">
                  <c:v>44559</c:v>
                </c:pt>
                <c:pt idx="703">
                  <c:v>44560</c:v>
                </c:pt>
                <c:pt idx="704">
                  <c:v>44561</c:v>
                </c:pt>
                <c:pt idx="705">
                  <c:v>44562</c:v>
                </c:pt>
                <c:pt idx="706">
                  <c:v>44563</c:v>
                </c:pt>
                <c:pt idx="707">
                  <c:v>44564</c:v>
                </c:pt>
                <c:pt idx="708">
                  <c:v>44565</c:v>
                </c:pt>
                <c:pt idx="709">
                  <c:v>44566</c:v>
                </c:pt>
                <c:pt idx="710">
                  <c:v>44567</c:v>
                </c:pt>
                <c:pt idx="711">
                  <c:v>44568</c:v>
                </c:pt>
                <c:pt idx="712">
                  <c:v>44569</c:v>
                </c:pt>
                <c:pt idx="713">
                  <c:v>44570</c:v>
                </c:pt>
                <c:pt idx="714">
                  <c:v>44571</c:v>
                </c:pt>
                <c:pt idx="715">
                  <c:v>44572</c:v>
                </c:pt>
                <c:pt idx="716">
                  <c:v>44573</c:v>
                </c:pt>
                <c:pt idx="717">
                  <c:v>44574</c:v>
                </c:pt>
                <c:pt idx="718">
                  <c:v>44575</c:v>
                </c:pt>
                <c:pt idx="719">
                  <c:v>44576</c:v>
                </c:pt>
                <c:pt idx="720">
                  <c:v>44577</c:v>
                </c:pt>
                <c:pt idx="721">
                  <c:v>44578</c:v>
                </c:pt>
                <c:pt idx="722">
                  <c:v>44579</c:v>
                </c:pt>
                <c:pt idx="723">
                  <c:v>44580</c:v>
                </c:pt>
                <c:pt idx="724">
                  <c:v>44581</c:v>
                </c:pt>
                <c:pt idx="725">
                  <c:v>44582</c:v>
                </c:pt>
                <c:pt idx="726">
                  <c:v>44583</c:v>
                </c:pt>
                <c:pt idx="727">
                  <c:v>44584</c:v>
                </c:pt>
                <c:pt idx="728">
                  <c:v>44585</c:v>
                </c:pt>
                <c:pt idx="729">
                  <c:v>44586</c:v>
                </c:pt>
                <c:pt idx="730">
                  <c:v>44587</c:v>
                </c:pt>
                <c:pt idx="731">
                  <c:v>44588</c:v>
                </c:pt>
                <c:pt idx="732">
                  <c:v>44589</c:v>
                </c:pt>
                <c:pt idx="733">
                  <c:v>44590</c:v>
                </c:pt>
                <c:pt idx="734">
                  <c:v>44591</c:v>
                </c:pt>
                <c:pt idx="735">
                  <c:v>44592</c:v>
                </c:pt>
                <c:pt idx="736">
                  <c:v>44593</c:v>
                </c:pt>
                <c:pt idx="737">
                  <c:v>44594</c:v>
                </c:pt>
                <c:pt idx="738">
                  <c:v>44595</c:v>
                </c:pt>
                <c:pt idx="739">
                  <c:v>44596</c:v>
                </c:pt>
                <c:pt idx="740">
                  <c:v>44597</c:v>
                </c:pt>
                <c:pt idx="741">
                  <c:v>44598</c:v>
                </c:pt>
                <c:pt idx="742">
                  <c:v>44599</c:v>
                </c:pt>
                <c:pt idx="743">
                  <c:v>44600</c:v>
                </c:pt>
                <c:pt idx="744">
                  <c:v>44601</c:v>
                </c:pt>
                <c:pt idx="745">
                  <c:v>44602</c:v>
                </c:pt>
                <c:pt idx="746">
                  <c:v>44603</c:v>
                </c:pt>
                <c:pt idx="747">
                  <c:v>44604</c:v>
                </c:pt>
                <c:pt idx="748">
                  <c:v>44605</c:v>
                </c:pt>
                <c:pt idx="749">
                  <c:v>44606</c:v>
                </c:pt>
                <c:pt idx="750">
                  <c:v>44607</c:v>
                </c:pt>
                <c:pt idx="751">
                  <c:v>44608</c:v>
                </c:pt>
                <c:pt idx="752">
                  <c:v>44609</c:v>
                </c:pt>
                <c:pt idx="753">
                  <c:v>44610</c:v>
                </c:pt>
                <c:pt idx="754">
                  <c:v>44611</c:v>
                </c:pt>
                <c:pt idx="755">
                  <c:v>44612</c:v>
                </c:pt>
                <c:pt idx="756">
                  <c:v>44613</c:v>
                </c:pt>
                <c:pt idx="757">
                  <c:v>44614</c:v>
                </c:pt>
                <c:pt idx="758">
                  <c:v>44615</c:v>
                </c:pt>
                <c:pt idx="759">
                  <c:v>44616</c:v>
                </c:pt>
                <c:pt idx="760">
                  <c:v>44617</c:v>
                </c:pt>
                <c:pt idx="761">
                  <c:v>44618</c:v>
                </c:pt>
                <c:pt idx="762">
                  <c:v>44619</c:v>
                </c:pt>
                <c:pt idx="763">
                  <c:v>44620</c:v>
                </c:pt>
                <c:pt idx="764">
                  <c:v>44621</c:v>
                </c:pt>
                <c:pt idx="765">
                  <c:v>44622</c:v>
                </c:pt>
                <c:pt idx="766">
                  <c:v>44623</c:v>
                </c:pt>
                <c:pt idx="767">
                  <c:v>44624</c:v>
                </c:pt>
                <c:pt idx="768">
                  <c:v>44625</c:v>
                </c:pt>
                <c:pt idx="769">
                  <c:v>44626</c:v>
                </c:pt>
                <c:pt idx="770">
                  <c:v>44627</c:v>
                </c:pt>
                <c:pt idx="771">
                  <c:v>44628</c:v>
                </c:pt>
                <c:pt idx="772">
                  <c:v>44629</c:v>
                </c:pt>
                <c:pt idx="773">
                  <c:v>44630</c:v>
                </c:pt>
                <c:pt idx="774">
                  <c:v>44631</c:v>
                </c:pt>
                <c:pt idx="775">
                  <c:v>44632</c:v>
                </c:pt>
                <c:pt idx="776">
                  <c:v>44633</c:v>
                </c:pt>
                <c:pt idx="777">
                  <c:v>44634</c:v>
                </c:pt>
                <c:pt idx="778">
                  <c:v>44635</c:v>
                </c:pt>
                <c:pt idx="779">
                  <c:v>44636</c:v>
                </c:pt>
                <c:pt idx="780">
                  <c:v>44637</c:v>
                </c:pt>
                <c:pt idx="781">
                  <c:v>44638</c:v>
                </c:pt>
                <c:pt idx="782">
                  <c:v>44639</c:v>
                </c:pt>
                <c:pt idx="783">
                  <c:v>44640</c:v>
                </c:pt>
                <c:pt idx="784">
                  <c:v>44641</c:v>
                </c:pt>
                <c:pt idx="785">
                  <c:v>44642</c:v>
                </c:pt>
                <c:pt idx="786">
                  <c:v>44643</c:v>
                </c:pt>
                <c:pt idx="787">
                  <c:v>44644</c:v>
                </c:pt>
                <c:pt idx="788">
                  <c:v>44645</c:v>
                </c:pt>
                <c:pt idx="789">
                  <c:v>44646</c:v>
                </c:pt>
                <c:pt idx="790">
                  <c:v>44647</c:v>
                </c:pt>
                <c:pt idx="791">
                  <c:v>44648</c:v>
                </c:pt>
                <c:pt idx="792">
                  <c:v>44649</c:v>
                </c:pt>
                <c:pt idx="793">
                  <c:v>44650</c:v>
                </c:pt>
                <c:pt idx="794">
                  <c:v>44651</c:v>
                </c:pt>
                <c:pt idx="795">
                  <c:v>44652</c:v>
                </c:pt>
                <c:pt idx="796">
                  <c:v>44653</c:v>
                </c:pt>
                <c:pt idx="797">
                  <c:v>44654</c:v>
                </c:pt>
                <c:pt idx="798">
                  <c:v>44655</c:v>
                </c:pt>
                <c:pt idx="799">
                  <c:v>44656</c:v>
                </c:pt>
                <c:pt idx="800">
                  <c:v>44657</c:v>
                </c:pt>
                <c:pt idx="801">
                  <c:v>44658</c:v>
                </c:pt>
                <c:pt idx="802">
                  <c:v>44659</c:v>
                </c:pt>
                <c:pt idx="803">
                  <c:v>44660</c:v>
                </c:pt>
                <c:pt idx="804">
                  <c:v>44661</c:v>
                </c:pt>
                <c:pt idx="805">
                  <c:v>44662</c:v>
                </c:pt>
                <c:pt idx="806">
                  <c:v>44663</c:v>
                </c:pt>
                <c:pt idx="807">
                  <c:v>44664</c:v>
                </c:pt>
                <c:pt idx="808">
                  <c:v>44665</c:v>
                </c:pt>
                <c:pt idx="809">
                  <c:v>44666</c:v>
                </c:pt>
                <c:pt idx="810">
                  <c:v>44667</c:v>
                </c:pt>
                <c:pt idx="811">
                  <c:v>44668</c:v>
                </c:pt>
                <c:pt idx="812">
                  <c:v>44669</c:v>
                </c:pt>
                <c:pt idx="813">
                  <c:v>44670</c:v>
                </c:pt>
                <c:pt idx="814">
                  <c:v>44671</c:v>
                </c:pt>
                <c:pt idx="815">
                  <c:v>44672</c:v>
                </c:pt>
                <c:pt idx="816">
                  <c:v>44673</c:v>
                </c:pt>
                <c:pt idx="817">
                  <c:v>44674</c:v>
                </c:pt>
                <c:pt idx="818">
                  <c:v>44675</c:v>
                </c:pt>
                <c:pt idx="819">
                  <c:v>44676</c:v>
                </c:pt>
                <c:pt idx="820">
                  <c:v>44677</c:v>
                </c:pt>
                <c:pt idx="821">
                  <c:v>44678</c:v>
                </c:pt>
                <c:pt idx="822">
                  <c:v>44679</c:v>
                </c:pt>
                <c:pt idx="823">
                  <c:v>44680</c:v>
                </c:pt>
                <c:pt idx="824">
                  <c:v>44681</c:v>
                </c:pt>
                <c:pt idx="825">
                  <c:v>44682</c:v>
                </c:pt>
                <c:pt idx="826">
                  <c:v>44683</c:v>
                </c:pt>
                <c:pt idx="827">
                  <c:v>44684</c:v>
                </c:pt>
                <c:pt idx="828">
                  <c:v>44685</c:v>
                </c:pt>
                <c:pt idx="829">
                  <c:v>44686</c:v>
                </c:pt>
                <c:pt idx="830">
                  <c:v>44687</c:v>
                </c:pt>
                <c:pt idx="831">
                  <c:v>44688</c:v>
                </c:pt>
                <c:pt idx="832">
                  <c:v>44689</c:v>
                </c:pt>
                <c:pt idx="833">
                  <c:v>44690</c:v>
                </c:pt>
                <c:pt idx="834">
                  <c:v>44691</c:v>
                </c:pt>
                <c:pt idx="835">
                  <c:v>44692</c:v>
                </c:pt>
                <c:pt idx="836">
                  <c:v>44693</c:v>
                </c:pt>
                <c:pt idx="837">
                  <c:v>44694</c:v>
                </c:pt>
                <c:pt idx="838">
                  <c:v>44695</c:v>
                </c:pt>
                <c:pt idx="839">
                  <c:v>44696</c:v>
                </c:pt>
                <c:pt idx="840">
                  <c:v>44697</c:v>
                </c:pt>
                <c:pt idx="841">
                  <c:v>44698</c:v>
                </c:pt>
                <c:pt idx="842">
                  <c:v>44699</c:v>
                </c:pt>
                <c:pt idx="843">
                  <c:v>44700</c:v>
                </c:pt>
                <c:pt idx="844">
                  <c:v>44701</c:v>
                </c:pt>
                <c:pt idx="845">
                  <c:v>44702</c:v>
                </c:pt>
                <c:pt idx="846">
                  <c:v>44703</c:v>
                </c:pt>
                <c:pt idx="847">
                  <c:v>44704</c:v>
                </c:pt>
                <c:pt idx="848">
                  <c:v>44705</c:v>
                </c:pt>
                <c:pt idx="849">
                  <c:v>44706</c:v>
                </c:pt>
                <c:pt idx="850">
                  <c:v>44707</c:v>
                </c:pt>
                <c:pt idx="851">
                  <c:v>44708</c:v>
                </c:pt>
                <c:pt idx="852">
                  <c:v>44709</c:v>
                </c:pt>
                <c:pt idx="853">
                  <c:v>44710</c:v>
                </c:pt>
                <c:pt idx="854">
                  <c:v>44711</c:v>
                </c:pt>
                <c:pt idx="855">
                  <c:v>44712</c:v>
                </c:pt>
                <c:pt idx="856">
                  <c:v>44713</c:v>
                </c:pt>
                <c:pt idx="857">
                  <c:v>44714</c:v>
                </c:pt>
                <c:pt idx="858">
                  <c:v>44715</c:v>
                </c:pt>
                <c:pt idx="859">
                  <c:v>44716</c:v>
                </c:pt>
                <c:pt idx="860">
                  <c:v>44717</c:v>
                </c:pt>
                <c:pt idx="861">
                  <c:v>44718</c:v>
                </c:pt>
                <c:pt idx="862">
                  <c:v>44719</c:v>
                </c:pt>
                <c:pt idx="863">
                  <c:v>44720</c:v>
                </c:pt>
                <c:pt idx="864">
                  <c:v>44721</c:v>
                </c:pt>
                <c:pt idx="865">
                  <c:v>44722</c:v>
                </c:pt>
                <c:pt idx="866">
                  <c:v>44723</c:v>
                </c:pt>
                <c:pt idx="867">
                  <c:v>44724</c:v>
                </c:pt>
                <c:pt idx="868">
                  <c:v>44725</c:v>
                </c:pt>
                <c:pt idx="869">
                  <c:v>44726</c:v>
                </c:pt>
                <c:pt idx="870">
                  <c:v>44727</c:v>
                </c:pt>
                <c:pt idx="871">
                  <c:v>44728</c:v>
                </c:pt>
                <c:pt idx="872">
                  <c:v>44729</c:v>
                </c:pt>
                <c:pt idx="873">
                  <c:v>44730</c:v>
                </c:pt>
                <c:pt idx="874">
                  <c:v>44731</c:v>
                </c:pt>
                <c:pt idx="875">
                  <c:v>44732</c:v>
                </c:pt>
                <c:pt idx="876">
                  <c:v>44733</c:v>
                </c:pt>
                <c:pt idx="877">
                  <c:v>44734</c:v>
                </c:pt>
                <c:pt idx="878">
                  <c:v>44735</c:v>
                </c:pt>
                <c:pt idx="879">
                  <c:v>44736</c:v>
                </c:pt>
                <c:pt idx="880">
                  <c:v>44737</c:v>
                </c:pt>
                <c:pt idx="881">
                  <c:v>44738</c:v>
                </c:pt>
                <c:pt idx="882">
                  <c:v>44739</c:v>
                </c:pt>
                <c:pt idx="883">
                  <c:v>44740</c:v>
                </c:pt>
                <c:pt idx="884">
                  <c:v>44741</c:v>
                </c:pt>
                <c:pt idx="885">
                  <c:v>44742</c:v>
                </c:pt>
                <c:pt idx="886">
                  <c:v>44743</c:v>
                </c:pt>
                <c:pt idx="887">
                  <c:v>44744</c:v>
                </c:pt>
                <c:pt idx="888">
                  <c:v>44745</c:v>
                </c:pt>
                <c:pt idx="889">
                  <c:v>44746</c:v>
                </c:pt>
                <c:pt idx="890">
                  <c:v>44747</c:v>
                </c:pt>
                <c:pt idx="891">
                  <c:v>44748</c:v>
                </c:pt>
                <c:pt idx="892">
                  <c:v>44749</c:v>
                </c:pt>
                <c:pt idx="893">
                  <c:v>44750</c:v>
                </c:pt>
                <c:pt idx="894">
                  <c:v>44751</c:v>
                </c:pt>
                <c:pt idx="895">
                  <c:v>44752</c:v>
                </c:pt>
                <c:pt idx="896">
                  <c:v>44753</c:v>
                </c:pt>
                <c:pt idx="897">
                  <c:v>44754</c:v>
                </c:pt>
                <c:pt idx="898">
                  <c:v>44755</c:v>
                </c:pt>
                <c:pt idx="899">
                  <c:v>44756</c:v>
                </c:pt>
                <c:pt idx="900">
                  <c:v>44757</c:v>
                </c:pt>
                <c:pt idx="901">
                  <c:v>44758</c:v>
                </c:pt>
                <c:pt idx="902">
                  <c:v>44759</c:v>
                </c:pt>
                <c:pt idx="903">
                  <c:v>44760</c:v>
                </c:pt>
                <c:pt idx="904">
                  <c:v>44761</c:v>
                </c:pt>
                <c:pt idx="905">
                  <c:v>44762</c:v>
                </c:pt>
                <c:pt idx="906">
                  <c:v>44763</c:v>
                </c:pt>
                <c:pt idx="907">
                  <c:v>44764</c:v>
                </c:pt>
                <c:pt idx="908">
                  <c:v>44765</c:v>
                </c:pt>
                <c:pt idx="909">
                  <c:v>44766</c:v>
                </c:pt>
                <c:pt idx="910">
                  <c:v>44767</c:v>
                </c:pt>
                <c:pt idx="911">
                  <c:v>44768</c:v>
                </c:pt>
                <c:pt idx="912">
                  <c:v>44769</c:v>
                </c:pt>
                <c:pt idx="913">
                  <c:v>44770</c:v>
                </c:pt>
                <c:pt idx="914">
                  <c:v>44771</c:v>
                </c:pt>
                <c:pt idx="915">
                  <c:v>44772</c:v>
                </c:pt>
                <c:pt idx="916">
                  <c:v>44773</c:v>
                </c:pt>
                <c:pt idx="917">
                  <c:v>44774</c:v>
                </c:pt>
                <c:pt idx="918">
                  <c:v>44775</c:v>
                </c:pt>
                <c:pt idx="919">
                  <c:v>44776</c:v>
                </c:pt>
                <c:pt idx="920">
                  <c:v>44777</c:v>
                </c:pt>
                <c:pt idx="921">
                  <c:v>44778</c:v>
                </c:pt>
                <c:pt idx="922">
                  <c:v>44779</c:v>
                </c:pt>
                <c:pt idx="923">
                  <c:v>44780</c:v>
                </c:pt>
                <c:pt idx="924">
                  <c:v>44781</c:v>
                </c:pt>
                <c:pt idx="925">
                  <c:v>44782</c:v>
                </c:pt>
                <c:pt idx="926">
                  <c:v>44783</c:v>
                </c:pt>
                <c:pt idx="927">
                  <c:v>44784</c:v>
                </c:pt>
                <c:pt idx="928">
                  <c:v>44785</c:v>
                </c:pt>
                <c:pt idx="929">
                  <c:v>44786</c:v>
                </c:pt>
                <c:pt idx="930">
                  <c:v>44787</c:v>
                </c:pt>
                <c:pt idx="931">
                  <c:v>44788</c:v>
                </c:pt>
                <c:pt idx="932">
                  <c:v>44789</c:v>
                </c:pt>
                <c:pt idx="933">
                  <c:v>44790</c:v>
                </c:pt>
                <c:pt idx="934">
                  <c:v>44791</c:v>
                </c:pt>
                <c:pt idx="935">
                  <c:v>44792</c:v>
                </c:pt>
                <c:pt idx="936">
                  <c:v>44793</c:v>
                </c:pt>
                <c:pt idx="937">
                  <c:v>44794</c:v>
                </c:pt>
                <c:pt idx="938">
                  <c:v>44795</c:v>
                </c:pt>
                <c:pt idx="939">
                  <c:v>44796</c:v>
                </c:pt>
                <c:pt idx="940">
                  <c:v>44797</c:v>
                </c:pt>
                <c:pt idx="941">
                  <c:v>44798</c:v>
                </c:pt>
                <c:pt idx="942">
                  <c:v>44799</c:v>
                </c:pt>
                <c:pt idx="943">
                  <c:v>44800</c:v>
                </c:pt>
                <c:pt idx="944">
                  <c:v>44801</c:v>
                </c:pt>
                <c:pt idx="945">
                  <c:v>44802</c:v>
                </c:pt>
                <c:pt idx="946">
                  <c:v>44803</c:v>
                </c:pt>
                <c:pt idx="947">
                  <c:v>44804</c:v>
                </c:pt>
                <c:pt idx="948">
                  <c:v>44805</c:v>
                </c:pt>
                <c:pt idx="949">
                  <c:v>44806</c:v>
                </c:pt>
                <c:pt idx="950">
                  <c:v>44807</c:v>
                </c:pt>
                <c:pt idx="951">
                  <c:v>44808</c:v>
                </c:pt>
                <c:pt idx="952">
                  <c:v>44809</c:v>
                </c:pt>
                <c:pt idx="953">
                  <c:v>44810</c:v>
                </c:pt>
                <c:pt idx="954">
                  <c:v>44811</c:v>
                </c:pt>
                <c:pt idx="955">
                  <c:v>44812</c:v>
                </c:pt>
                <c:pt idx="956">
                  <c:v>44813</c:v>
                </c:pt>
                <c:pt idx="957">
                  <c:v>44814</c:v>
                </c:pt>
                <c:pt idx="958">
                  <c:v>44815</c:v>
                </c:pt>
                <c:pt idx="959">
                  <c:v>44816</c:v>
                </c:pt>
                <c:pt idx="960">
                  <c:v>44817</c:v>
                </c:pt>
                <c:pt idx="961">
                  <c:v>44818</c:v>
                </c:pt>
                <c:pt idx="962">
                  <c:v>44819</c:v>
                </c:pt>
                <c:pt idx="963">
                  <c:v>44820</c:v>
                </c:pt>
                <c:pt idx="964">
                  <c:v>44821</c:v>
                </c:pt>
                <c:pt idx="965">
                  <c:v>44822</c:v>
                </c:pt>
                <c:pt idx="966">
                  <c:v>44823</c:v>
                </c:pt>
                <c:pt idx="967">
                  <c:v>44824</c:v>
                </c:pt>
                <c:pt idx="968">
                  <c:v>44825</c:v>
                </c:pt>
                <c:pt idx="969">
                  <c:v>44826</c:v>
                </c:pt>
                <c:pt idx="970">
                  <c:v>44827</c:v>
                </c:pt>
                <c:pt idx="971">
                  <c:v>44828</c:v>
                </c:pt>
                <c:pt idx="972">
                  <c:v>44829</c:v>
                </c:pt>
                <c:pt idx="973">
                  <c:v>44830</c:v>
                </c:pt>
                <c:pt idx="974">
                  <c:v>44831</c:v>
                </c:pt>
                <c:pt idx="975">
                  <c:v>44832</c:v>
                </c:pt>
                <c:pt idx="976">
                  <c:v>44833</c:v>
                </c:pt>
                <c:pt idx="977">
                  <c:v>44834</c:v>
                </c:pt>
                <c:pt idx="978">
                  <c:v>44835</c:v>
                </c:pt>
                <c:pt idx="979">
                  <c:v>44836</c:v>
                </c:pt>
                <c:pt idx="980">
                  <c:v>44837</c:v>
                </c:pt>
                <c:pt idx="981">
                  <c:v>44838</c:v>
                </c:pt>
                <c:pt idx="982">
                  <c:v>44839</c:v>
                </c:pt>
                <c:pt idx="983">
                  <c:v>44840</c:v>
                </c:pt>
                <c:pt idx="984">
                  <c:v>44841</c:v>
                </c:pt>
                <c:pt idx="985">
                  <c:v>44842</c:v>
                </c:pt>
                <c:pt idx="986">
                  <c:v>44843</c:v>
                </c:pt>
                <c:pt idx="987">
                  <c:v>44844</c:v>
                </c:pt>
                <c:pt idx="988">
                  <c:v>44845</c:v>
                </c:pt>
                <c:pt idx="989">
                  <c:v>44846</c:v>
                </c:pt>
                <c:pt idx="990">
                  <c:v>44847</c:v>
                </c:pt>
                <c:pt idx="991">
                  <c:v>44848</c:v>
                </c:pt>
                <c:pt idx="992">
                  <c:v>44849</c:v>
                </c:pt>
                <c:pt idx="993">
                  <c:v>44850</c:v>
                </c:pt>
                <c:pt idx="994">
                  <c:v>44851</c:v>
                </c:pt>
                <c:pt idx="995">
                  <c:v>44852</c:v>
                </c:pt>
                <c:pt idx="996">
                  <c:v>44853</c:v>
                </c:pt>
                <c:pt idx="997">
                  <c:v>44854</c:v>
                </c:pt>
                <c:pt idx="998">
                  <c:v>44855</c:v>
                </c:pt>
                <c:pt idx="999">
                  <c:v>44856</c:v>
                </c:pt>
                <c:pt idx="1000">
                  <c:v>44857</c:v>
                </c:pt>
                <c:pt idx="1001">
                  <c:v>44858</c:v>
                </c:pt>
                <c:pt idx="1002">
                  <c:v>44859</c:v>
                </c:pt>
                <c:pt idx="1003">
                  <c:v>44860</c:v>
                </c:pt>
                <c:pt idx="1004">
                  <c:v>44861</c:v>
                </c:pt>
                <c:pt idx="1005">
                  <c:v>44862</c:v>
                </c:pt>
                <c:pt idx="1006">
                  <c:v>44863</c:v>
                </c:pt>
                <c:pt idx="1007">
                  <c:v>44864</c:v>
                </c:pt>
                <c:pt idx="1008">
                  <c:v>44865</c:v>
                </c:pt>
                <c:pt idx="1009">
                  <c:v>44866</c:v>
                </c:pt>
                <c:pt idx="1010">
                  <c:v>44867</c:v>
                </c:pt>
                <c:pt idx="1011">
                  <c:v>44868</c:v>
                </c:pt>
                <c:pt idx="1012">
                  <c:v>44869</c:v>
                </c:pt>
                <c:pt idx="1013">
                  <c:v>44870</c:v>
                </c:pt>
                <c:pt idx="1014">
                  <c:v>44871</c:v>
                </c:pt>
                <c:pt idx="1015">
                  <c:v>44872</c:v>
                </c:pt>
                <c:pt idx="1016">
                  <c:v>44873</c:v>
                </c:pt>
                <c:pt idx="1017">
                  <c:v>44874</c:v>
                </c:pt>
                <c:pt idx="1018">
                  <c:v>44875</c:v>
                </c:pt>
                <c:pt idx="1019">
                  <c:v>44876</c:v>
                </c:pt>
                <c:pt idx="1020">
                  <c:v>44877</c:v>
                </c:pt>
                <c:pt idx="1021">
                  <c:v>44878</c:v>
                </c:pt>
                <c:pt idx="1022">
                  <c:v>44879</c:v>
                </c:pt>
                <c:pt idx="1023">
                  <c:v>44880</c:v>
                </c:pt>
                <c:pt idx="1024">
                  <c:v>44881</c:v>
                </c:pt>
                <c:pt idx="1025">
                  <c:v>44882</c:v>
                </c:pt>
                <c:pt idx="1026">
                  <c:v>44883</c:v>
                </c:pt>
                <c:pt idx="1027">
                  <c:v>44884</c:v>
                </c:pt>
                <c:pt idx="1028">
                  <c:v>44885</c:v>
                </c:pt>
                <c:pt idx="1029">
                  <c:v>44886</c:v>
                </c:pt>
                <c:pt idx="1030">
                  <c:v>44887</c:v>
                </c:pt>
                <c:pt idx="1031">
                  <c:v>44888</c:v>
                </c:pt>
                <c:pt idx="1032">
                  <c:v>44889</c:v>
                </c:pt>
                <c:pt idx="1033">
                  <c:v>44890</c:v>
                </c:pt>
                <c:pt idx="1034">
                  <c:v>44891</c:v>
                </c:pt>
                <c:pt idx="1035">
                  <c:v>44892</c:v>
                </c:pt>
                <c:pt idx="1036">
                  <c:v>44893</c:v>
                </c:pt>
                <c:pt idx="1037">
                  <c:v>44894</c:v>
                </c:pt>
                <c:pt idx="1038">
                  <c:v>44895</c:v>
                </c:pt>
                <c:pt idx="1039">
                  <c:v>44896</c:v>
                </c:pt>
                <c:pt idx="1040">
                  <c:v>44897</c:v>
                </c:pt>
                <c:pt idx="1041">
                  <c:v>44898</c:v>
                </c:pt>
                <c:pt idx="1042">
                  <c:v>44899</c:v>
                </c:pt>
                <c:pt idx="1043">
                  <c:v>44900</c:v>
                </c:pt>
                <c:pt idx="1044">
                  <c:v>44901</c:v>
                </c:pt>
                <c:pt idx="1045">
                  <c:v>44902</c:v>
                </c:pt>
                <c:pt idx="1046">
                  <c:v>44903</c:v>
                </c:pt>
                <c:pt idx="1047">
                  <c:v>44904</c:v>
                </c:pt>
                <c:pt idx="1048">
                  <c:v>44905</c:v>
                </c:pt>
                <c:pt idx="1049">
                  <c:v>44906</c:v>
                </c:pt>
                <c:pt idx="1050">
                  <c:v>44907</c:v>
                </c:pt>
                <c:pt idx="1051">
                  <c:v>44908</c:v>
                </c:pt>
                <c:pt idx="1052">
                  <c:v>44909</c:v>
                </c:pt>
                <c:pt idx="1053">
                  <c:v>44910</c:v>
                </c:pt>
                <c:pt idx="1054">
                  <c:v>44911</c:v>
                </c:pt>
                <c:pt idx="1055">
                  <c:v>44912</c:v>
                </c:pt>
                <c:pt idx="1056">
                  <c:v>44913</c:v>
                </c:pt>
                <c:pt idx="1057">
                  <c:v>44914</c:v>
                </c:pt>
                <c:pt idx="1058">
                  <c:v>44915</c:v>
                </c:pt>
                <c:pt idx="1059">
                  <c:v>44916</c:v>
                </c:pt>
                <c:pt idx="1060">
                  <c:v>44917</c:v>
                </c:pt>
                <c:pt idx="1061">
                  <c:v>44918</c:v>
                </c:pt>
                <c:pt idx="1062">
                  <c:v>44919</c:v>
                </c:pt>
                <c:pt idx="1063">
                  <c:v>44920</c:v>
                </c:pt>
                <c:pt idx="1064">
                  <c:v>44921</c:v>
                </c:pt>
                <c:pt idx="1065">
                  <c:v>44922</c:v>
                </c:pt>
                <c:pt idx="1066">
                  <c:v>44923</c:v>
                </c:pt>
                <c:pt idx="1067">
                  <c:v>44924</c:v>
                </c:pt>
                <c:pt idx="1068">
                  <c:v>44925</c:v>
                </c:pt>
                <c:pt idx="1069">
                  <c:v>44926</c:v>
                </c:pt>
                <c:pt idx="1070">
                  <c:v>44927</c:v>
                </c:pt>
                <c:pt idx="1071">
                  <c:v>44928</c:v>
                </c:pt>
                <c:pt idx="1072">
                  <c:v>44929</c:v>
                </c:pt>
                <c:pt idx="1073">
                  <c:v>44930</c:v>
                </c:pt>
                <c:pt idx="1074">
                  <c:v>44931</c:v>
                </c:pt>
                <c:pt idx="1075">
                  <c:v>44932</c:v>
                </c:pt>
                <c:pt idx="1076">
                  <c:v>44933</c:v>
                </c:pt>
                <c:pt idx="1077">
                  <c:v>44934</c:v>
                </c:pt>
                <c:pt idx="1078">
                  <c:v>44935</c:v>
                </c:pt>
                <c:pt idx="1079">
                  <c:v>44936</c:v>
                </c:pt>
                <c:pt idx="1080">
                  <c:v>44937</c:v>
                </c:pt>
                <c:pt idx="1081">
                  <c:v>44938</c:v>
                </c:pt>
                <c:pt idx="1082">
                  <c:v>44939</c:v>
                </c:pt>
                <c:pt idx="1083">
                  <c:v>44940</c:v>
                </c:pt>
                <c:pt idx="1084">
                  <c:v>44941</c:v>
                </c:pt>
                <c:pt idx="1085">
                  <c:v>44942</c:v>
                </c:pt>
                <c:pt idx="1086">
                  <c:v>44943</c:v>
                </c:pt>
                <c:pt idx="1087">
                  <c:v>44944</c:v>
                </c:pt>
                <c:pt idx="1088">
                  <c:v>44945</c:v>
                </c:pt>
                <c:pt idx="1089">
                  <c:v>44946</c:v>
                </c:pt>
                <c:pt idx="1090">
                  <c:v>44947</c:v>
                </c:pt>
                <c:pt idx="1091">
                  <c:v>44948</c:v>
                </c:pt>
                <c:pt idx="1092">
                  <c:v>44949</c:v>
                </c:pt>
                <c:pt idx="1093">
                  <c:v>44950</c:v>
                </c:pt>
                <c:pt idx="1094">
                  <c:v>44951</c:v>
                </c:pt>
                <c:pt idx="1095">
                  <c:v>44952</c:v>
                </c:pt>
                <c:pt idx="1096">
                  <c:v>44953</c:v>
                </c:pt>
                <c:pt idx="1097">
                  <c:v>44954</c:v>
                </c:pt>
                <c:pt idx="1098">
                  <c:v>44955</c:v>
                </c:pt>
                <c:pt idx="1099">
                  <c:v>44956</c:v>
                </c:pt>
                <c:pt idx="1100">
                  <c:v>44957</c:v>
                </c:pt>
                <c:pt idx="1101">
                  <c:v>44958</c:v>
                </c:pt>
                <c:pt idx="1102">
                  <c:v>44959</c:v>
                </c:pt>
                <c:pt idx="1103">
                  <c:v>44960</c:v>
                </c:pt>
                <c:pt idx="1104">
                  <c:v>44961</c:v>
                </c:pt>
                <c:pt idx="1105">
                  <c:v>44962</c:v>
                </c:pt>
                <c:pt idx="1106">
                  <c:v>44963</c:v>
                </c:pt>
                <c:pt idx="1107">
                  <c:v>44964</c:v>
                </c:pt>
                <c:pt idx="1108">
                  <c:v>44965</c:v>
                </c:pt>
                <c:pt idx="1109">
                  <c:v>44966</c:v>
                </c:pt>
                <c:pt idx="1110">
                  <c:v>44967</c:v>
                </c:pt>
                <c:pt idx="1111">
                  <c:v>44968</c:v>
                </c:pt>
                <c:pt idx="1112">
                  <c:v>44969</c:v>
                </c:pt>
                <c:pt idx="1113">
                  <c:v>44970</c:v>
                </c:pt>
                <c:pt idx="1114">
                  <c:v>44971</c:v>
                </c:pt>
                <c:pt idx="1115">
                  <c:v>44972</c:v>
                </c:pt>
                <c:pt idx="1116">
                  <c:v>44973</c:v>
                </c:pt>
                <c:pt idx="1117">
                  <c:v>44974</c:v>
                </c:pt>
                <c:pt idx="1118">
                  <c:v>44975</c:v>
                </c:pt>
                <c:pt idx="1119">
                  <c:v>44976</c:v>
                </c:pt>
                <c:pt idx="1120">
                  <c:v>44977</c:v>
                </c:pt>
                <c:pt idx="1121">
                  <c:v>44978</c:v>
                </c:pt>
                <c:pt idx="1122">
                  <c:v>44979</c:v>
                </c:pt>
                <c:pt idx="1123">
                  <c:v>44980</c:v>
                </c:pt>
                <c:pt idx="1124">
                  <c:v>44981</c:v>
                </c:pt>
                <c:pt idx="1125">
                  <c:v>44982</c:v>
                </c:pt>
                <c:pt idx="1126">
                  <c:v>44983</c:v>
                </c:pt>
                <c:pt idx="1127">
                  <c:v>44984</c:v>
                </c:pt>
                <c:pt idx="1128">
                  <c:v>44985</c:v>
                </c:pt>
                <c:pt idx="1129">
                  <c:v>44986</c:v>
                </c:pt>
                <c:pt idx="1130">
                  <c:v>44987</c:v>
                </c:pt>
                <c:pt idx="1131">
                  <c:v>44988</c:v>
                </c:pt>
                <c:pt idx="1132">
                  <c:v>44989</c:v>
                </c:pt>
                <c:pt idx="1133">
                  <c:v>44990</c:v>
                </c:pt>
                <c:pt idx="1134">
                  <c:v>44991</c:v>
                </c:pt>
                <c:pt idx="1135">
                  <c:v>44992</c:v>
                </c:pt>
                <c:pt idx="1136">
                  <c:v>44993</c:v>
                </c:pt>
                <c:pt idx="1137">
                  <c:v>44994</c:v>
                </c:pt>
                <c:pt idx="1138">
                  <c:v>44995</c:v>
                </c:pt>
                <c:pt idx="1139">
                  <c:v>44996</c:v>
                </c:pt>
                <c:pt idx="1140">
                  <c:v>44997</c:v>
                </c:pt>
                <c:pt idx="1141">
                  <c:v>44998</c:v>
                </c:pt>
                <c:pt idx="1142">
                  <c:v>44999</c:v>
                </c:pt>
                <c:pt idx="1143">
                  <c:v>45000</c:v>
                </c:pt>
                <c:pt idx="1144">
                  <c:v>45001</c:v>
                </c:pt>
                <c:pt idx="1145">
                  <c:v>45002</c:v>
                </c:pt>
                <c:pt idx="1146">
                  <c:v>45003</c:v>
                </c:pt>
                <c:pt idx="1147">
                  <c:v>45004</c:v>
                </c:pt>
                <c:pt idx="1148">
                  <c:v>45005</c:v>
                </c:pt>
                <c:pt idx="1149">
                  <c:v>45006</c:v>
                </c:pt>
                <c:pt idx="1150">
                  <c:v>45007</c:v>
                </c:pt>
                <c:pt idx="1151">
                  <c:v>45008</c:v>
                </c:pt>
                <c:pt idx="1152">
                  <c:v>45009</c:v>
                </c:pt>
                <c:pt idx="1153">
                  <c:v>45010</c:v>
                </c:pt>
                <c:pt idx="1154">
                  <c:v>45011</c:v>
                </c:pt>
                <c:pt idx="1155">
                  <c:v>45012</c:v>
                </c:pt>
                <c:pt idx="1156">
                  <c:v>45013</c:v>
                </c:pt>
                <c:pt idx="1157">
                  <c:v>45014</c:v>
                </c:pt>
                <c:pt idx="1158">
                  <c:v>45015</c:v>
                </c:pt>
                <c:pt idx="1159">
                  <c:v>45016</c:v>
                </c:pt>
                <c:pt idx="1160">
                  <c:v>45017</c:v>
                </c:pt>
                <c:pt idx="1161">
                  <c:v>45018</c:v>
                </c:pt>
                <c:pt idx="1162">
                  <c:v>45019</c:v>
                </c:pt>
                <c:pt idx="1163">
                  <c:v>45020</c:v>
                </c:pt>
                <c:pt idx="1164">
                  <c:v>45021</c:v>
                </c:pt>
                <c:pt idx="1165">
                  <c:v>45022</c:v>
                </c:pt>
                <c:pt idx="1166">
                  <c:v>45023</c:v>
                </c:pt>
                <c:pt idx="1167">
                  <c:v>45024</c:v>
                </c:pt>
                <c:pt idx="1168">
                  <c:v>45025</c:v>
                </c:pt>
                <c:pt idx="1169">
                  <c:v>45026</c:v>
                </c:pt>
                <c:pt idx="1170">
                  <c:v>45027</c:v>
                </c:pt>
                <c:pt idx="1171">
                  <c:v>45028</c:v>
                </c:pt>
                <c:pt idx="1172">
                  <c:v>45029</c:v>
                </c:pt>
                <c:pt idx="1173">
                  <c:v>45030</c:v>
                </c:pt>
                <c:pt idx="1174">
                  <c:v>45031</c:v>
                </c:pt>
                <c:pt idx="1175">
                  <c:v>45032</c:v>
                </c:pt>
                <c:pt idx="1176">
                  <c:v>45033</c:v>
                </c:pt>
                <c:pt idx="1177">
                  <c:v>45034</c:v>
                </c:pt>
                <c:pt idx="1178">
                  <c:v>45035</c:v>
                </c:pt>
                <c:pt idx="1179">
                  <c:v>45036</c:v>
                </c:pt>
                <c:pt idx="1180">
                  <c:v>45037</c:v>
                </c:pt>
                <c:pt idx="1181">
                  <c:v>45038</c:v>
                </c:pt>
                <c:pt idx="1182">
                  <c:v>45039</c:v>
                </c:pt>
                <c:pt idx="1183">
                  <c:v>45040</c:v>
                </c:pt>
                <c:pt idx="1184">
                  <c:v>45041</c:v>
                </c:pt>
                <c:pt idx="1185">
                  <c:v>45042</c:v>
                </c:pt>
                <c:pt idx="1186">
                  <c:v>45043</c:v>
                </c:pt>
                <c:pt idx="1187">
                  <c:v>45044</c:v>
                </c:pt>
                <c:pt idx="1188">
                  <c:v>45045</c:v>
                </c:pt>
                <c:pt idx="1189">
                  <c:v>45046</c:v>
                </c:pt>
                <c:pt idx="1190">
                  <c:v>45047</c:v>
                </c:pt>
                <c:pt idx="1191">
                  <c:v>45048</c:v>
                </c:pt>
                <c:pt idx="1192">
                  <c:v>45049</c:v>
                </c:pt>
                <c:pt idx="1193">
                  <c:v>45050</c:v>
                </c:pt>
                <c:pt idx="1194">
                  <c:v>45051</c:v>
                </c:pt>
                <c:pt idx="1195">
                  <c:v>45052</c:v>
                </c:pt>
                <c:pt idx="1196">
                  <c:v>45053</c:v>
                </c:pt>
              </c:numCache>
            </c:numRef>
          </c:cat>
          <c:val>
            <c:numRef>
              <c:f>'③★検査状況まとめ（栃木県内の状況)'!$H$5:$H$1201</c:f>
              <c:numCache>
                <c:formatCode>General</c:formatCode>
                <c:ptCount val="1197"/>
                <c:pt idx="91">
                  <c:v>11</c:v>
                </c:pt>
                <c:pt idx="92">
                  <c:v>6</c:v>
                </c:pt>
                <c:pt idx="93">
                  <c:v>0</c:v>
                </c:pt>
                <c:pt idx="94">
                  <c:v>11</c:v>
                </c:pt>
                <c:pt idx="95">
                  <c:v>12</c:v>
                </c:pt>
                <c:pt idx="96">
                  <c:v>15</c:v>
                </c:pt>
                <c:pt idx="97">
                  <c:v>8</c:v>
                </c:pt>
                <c:pt idx="98">
                  <c:v>6</c:v>
                </c:pt>
                <c:pt idx="99">
                  <c:v>12</c:v>
                </c:pt>
                <c:pt idx="100">
                  <c:v>5</c:v>
                </c:pt>
                <c:pt idx="101">
                  <c:v>50</c:v>
                </c:pt>
                <c:pt idx="102">
                  <c:v>43</c:v>
                </c:pt>
                <c:pt idx="103">
                  <c:v>25</c:v>
                </c:pt>
                <c:pt idx="104">
                  <c:v>0</c:v>
                </c:pt>
                <c:pt idx="105">
                  <c:v>54</c:v>
                </c:pt>
                <c:pt idx="106">
                  <c:v>34</c:v>
                </c:pt>
                <c:pt idx="107">
                  <c:v>47</c:v>
                </c:pt>
                <c:pt idx="108">
                  <c:v>31</c:v>
                </c:pt>
                <c:pt idx="109">
                  <c:v>36</c:v>
                </c:pt>
                <c:pt idx="110">
                  <c:v>10</c:v>
                </c:pt>
                <c:pt idx="111">
                  <c:v>3</c:v>
                </c:pt>
                <c:pt idx="112">
                  <c:v>57</c:v>
                </c:pt>
                <c:pt idx="113">
                  <c:v>28</c:v>
                </c:pt>
                <c:pt idx="114">
                  <c:v>42</c:v>
                </c:pt>
                <c:pt idx="115">
                  <c:v>38</c:v>
                </c:pt>
                <c:pt idx="116">
                  <c:v>35</c:v>
                </c:pt>
                <c:pt idx="117">
                  <c:v>20</c:v>
                </c:pt>
                <c:pt idx="118">
                  <c:v>1</c:v>
                </c:pt>
                <c:pt idx="119">
                  <c:v>70</c:v>
                </c:pt>
                <c:pt idx="120">
                  <c:v>60</c:v>
                </c:pt>
                <c:pt idx="121">
                  <c:v>55</c:v>
                </c:pt>
                <c:pt idx="122">
                  <c:v>58</c:v>
                </c:pt>
                <c:pt idx="123">
                  <c:v>50</c:v>
                </c:pt>
                <c:pt idx="124">
                  <c:v>39</c:v>
                </c:pt>
                <c:pt idx="125">
                  <c:v>10</c:v>
                </c:pt>
                <c:pt idx="126">
                  <c:v>82</c:v>
                </c:pt>
                <c:pt idx="127">
                  <c:v>73</c:v>
                </c:pt>
                <c:pt idx="128">
                  <c:v>90</c:v>
                </c:pt>
                <c:pt idx="129">
                  <c:v>90</c:v>
                </c:pt>
                <c:pt idx="130">
                  <c:v>79</c:v>
                </c:pt>
                <c:pt idx="131">
                  <c:v>64</c:v>
                </c:pt>
                <c:pt idx="132">
                  <c:v>5</c:v>
                </c:pt>
                <c:pt idx="133">
                  <c:v>119</c:v>
                </c:pt>
                <c:pt idx="134">
                  <c:v>87</c:v>
                </c:pt>
                <c:pt idx="135">
                  <c:v>91</c:v>
                </c:pt>
                <c:pt idx="136">
                  <c:v>88</c:v>
                </c:pt>
                <c:pt idx="137">
                  <c:v>112</c:v>
                </c:pt>
                <c:pt idx="138">
                  <c:v>14</c:v>
                </c:pt>
                <c:pt idx="139">
                  <c:v>9</c:v>
                </c:pt>
                <c:pt idx="140">
                  <c:v>120</c:v>
                </c:pt>
                <c:pt idx="141">
                  <c:v>68</c:v>
                </c:pt>
                <c:pt idx="142">
                  <c:v>91</c:v>
                </c:pt>
                <c:pt idx="143">
                  <c:v>111</c:v>
                </c:pt>
                <c:pt idx="144">
                  <c:v>58</c:v>
                </c:pt>
                <c:pt idx="145">
                  <c:v>25</c:v>
                </c:pt>
                <c:pt idx="146">
                  <c:v>12</c:v>
                </c:pt>
                <c:pt idx="147">
                  <c:v>122</c:v>
                </c:pt>
                <c:pt idx="148">
                  <c:v>93</c:v>
                </c:pt>
                <c:pt idx="149">
                  <c:v>108</c:v>
                </c:pt>
                <c:pt idx="150">
                  <c:v>119</c:v>
                </c:pt>
                <c:pt idx="151">
                  <c:v>111</c:v>
                </c:pt>
                <c:pt idx="152">
                  <c:v>71</c:v>
                </c:pt>
                <c:pt idx="153">
                  <c:v>9</c:v>
                </c:pt>
                <c:pt idx="154">
                  <c:v>154</c:v>
                </c:pt>
                <c:pt idx="155">
                  <c:v>132</c:v>
                </c:pt>
                <c:pt idx="156">
                  <c:v>153</c:v>
                </c:pt>
                <c:pt idx="157">
                  <c:v>124</c:v>
                </c:pt>
                <c:pt idx="158">
                  <c:v>125</c:v>
                </c:pt>
                <c:pt idx="159">
                  <c:v>115</c:v>
                </c:pt>
                <c:pt idx="160">
                  <c:v>11</c:v>
                </c:pt>
                <c:pt idx="161">
                  <c:v>175</c:v>
                </c:pt>
                <c:pt idx="162">
                  <c:v>126</c:v>
                </c:pt>
                <c:pt idx="163">
                  <c:v>148</c:v>
                </c:pt>
                <c:pt idx="164">
                  <c:v>128</c:v>
                </c:pt>
                <c:pt idx="165">
                  <c:v>195</c:v>
                </c:pt>
                <c:pt idx="166">
                  <c:v>92</c:v>
                </c:pt>
                <c:pt idx="167">
                  <c:v>27</c:v>
                </c:pt>
                <c:pt idx="168">
                  <c:v>206</c:v>
                </c:pt>
                <c:pt idx="169">
                  <c:v>137</c:v>
                </c:pt>
                <c:pt idx="170">
                  <c:v>123</c:v>
                </c:pt>
                <c:pt idx="171">
                  <c:v>157</c:v>
                </c:pt>
                <c:pt idx="172">
                  <c:v>133</c:v>
                </c:pt>
                <c:pt idx="173">
                  <c:v>73</c:v>
                </c:pt>
                <c:pt idx="174">
                  <c:v>26</c:v>
                </c:pt>
                <c:pt idx="175">
                  <c:v>235</c:v>
                </c:pt>
                <c:pt idx="176">
                  <c:v>158</c:v>
                </c:pt>
                <c:pt idx="177">
                  <c:v>216</c:v>
                </c:pt>
                <c:pt idx="178">
                  <c:v>50</c:v>
                </c:pt>
                <c:pt idx="179">
                  <c:v>41</c:v>
                </c:pt>
                <c:pt idx="180">
                  <c:v>165</c:v>
                </c:pt>
                <c:pt idx="181">
                  <c:v>40</c:v>
                </c:pt>
                <c:pt idx="182">
                  <c:v>284</c:v>
                </c:pt>
                <c:pt idx="183">
                  <c:v>205</c:v>
                </c:pt>
                <c:pt idx="184">
                  <c:v>209</c:v>
                </c:pt>
                <c:pt idx="185">
                  <c:v>183</c:v>
                </c:pt>
                <c:pt idx="186">
                  <c:v>194</c:v>
                </c:pt>
                <c:pt idx="187">
                  <c:v>162</c:v>
                </c:pt>
                <c:pt idx="188">
                  <c:v>49</c:v>
                </c:pt>
                <c:pt idx="189">
                  <c:v>254</c:v>
                </c:pt>
                <c:pt idx="190">
                  <c:v>210</c:v>
                </c:pt>
                <c:pt idx="191">
                  <c:v>183</c:v>
                </c:pt>
                <c:pt idx="192">
                  <c:v>192</c:v>
                </c:pt>
                <c:pt idx="193">
                  <c:v>230</c:v>
                </c:pt>
                <c:pt idx="194">
                  <c:v>204</c:v>
                </c:pt>
                <c:pt idx="195">
                  <c:v>42</c:v>
                </c:pt>
                <c:pt idx="196">
                  <c:v>56</c:v>
                </c:pt>
                <c:pt idx="197">
                  <c:v>239</c:v>
                </c:pt>
                <c:pt idx="198">
                  <c:v>216</c:v>
                </c:pt>
                <c:pt idx="199">
                  <c:v>224</c:v>
                </c:pt>
                <c:pt idx="200">
                  <c:v>150</c:v>
                </c:pt>
                <c:pt idx="201">
                  <c:v>30</c:v>
                </c:pt>
                <c:pt idx="202">
                  <c:v>2</c:v>
                </c:pt>
                <c:pt idx="203">
                  <c:v>41</c:v>
                </c:pt>
                <c:pt idx="204">
                  <c:v>246</c:v>
                </c:pt>
                <c:pt idx="205">
                  <c:v>225</c:v>
                </c:pt>
                <c:pt idx="206">
                  <c:v>204</c:v>
                </c:pt>
                <c:pt idx="207">
                  <c:v>224</c:v>
                </c:pt>
                <c:pt idx="208">
                  <c:v>146</c:v>
                </c:pt>
                <c:pt idx="209">
                  <c:v>40</c:v>
                </c:pt>
                <c:pt idx="210">
                  <c:v>270</c:v>
                </c:pt>
                <c:pt idx="211">
                  <c:v>283</c:v>
                </c:pt>
                <c:pt idx="212">
                  <c:v>219</c:v>
                </c:pt>
                <c:pt idx="213">
                  <c:v>196</c:v>
                </c:pt>
                <c:pt idx="214">
                  <c:v>214</c:v>
                </c:pt>
                <c:pt idx="215">
                  <c:v>166</c:v>
                </c:pt>
                <c:pt idx="216">
                  <c:v>55</c:v>
                </c:pt>
                <c:pt idx="217">
                  <c:v>264</c:v>
                </c:pt>
                <c:pt idx="218">
                  <c:v>279</c:v>
                </c:pt>
                <c:pt idx="219">
                  <c:v>195</c:v>
                </c:pt>
                <c:pt idx="220">
                  <c:v>206</c:v>
                </c:pt>
                <c:pt idx="221">
                  <c:v>248</c:v>
                </c:pt>
                <c:pt idx="222">
                  <c:v>113</c:v>
                </c:pt>
                <c:pt idx="223">
                  <c:v>45</c:v>
                </c:pt>
                <c:pt idx="224">
                  <c:v>252</c:v>
                </c:pt>
                <c:pt idx="225">
                  <c:v>173</c:v>
                </c:pt>
                <c:pt idx="226">
                  <c:v>27</c:v>
                </c:pt>
                <c:pt idx="227">
                  <c:v>209</c:v>
                </c:pt>
                <c:pt idx="228">
                  <c:v>232</c:v>
                </c:pt>
                <c:pt idx="229">
                  <c:v>158</c:v>
                </c:pt>
                <c:pt idx="230">
                  <c:v>43</c:v>
                </c:pt>
                <c:pt idx="231">
                  <c:v>293</c:v>
                </c:pt>
                <c:pt idx="232">
                  <c:v>220</c:v>
                </c:pt>
                <c:pt idx="233">
                  <c:v>217</c:v>
                </c:pt>
                <c:pt idx="234">
                  <c:v>260</c:v>
                </c:pt>
                <c:pt idx="235">
                  <c:v>257</c:v>
                </c:pt>
                <c:pt idx="236">
                  <c:v>143</c:v>
                </c:pt>
                <c:pt idx="237">
                  <c:v>70</c:v>
                </c:pt>
                <c:pt idx="238">
                  <c:v>79</c:v>
                </c:pt>
                <c:pt idx="239">
                  <c:v>114</c:v>
                </c:pt>
                <c:pt idx="240">
                  <c:v>322</c:v>
                </c:pt>
                <c:pt idx="241">
                  <c:v>241</c:v>
                </c:pt>
                <c:pt idx="242">
                  <c:v>266</c:v>
                </c:pt>
                <c:pt idx="243">
                  <c:v>133</c:v>
                </c:pt>
                <c:pt idx="244">
                  <c:v>49</c:v>
                </c:pt>
                <c:pt idx="245">
                  <c:v>294</c:v>
                </c:pt>
                <c:pt idx="246">
                  <c:v>274</c:v>
                </c:pt>
                <c:pt idx="247">
                  <c:v>250</c:v>
                </c:pt>
                <c:pt idx="248">
                  <c:v>481</c:v>
                </c:pt>
                <c:pt idx="249">
                  <c:v>483</c:v>
                </c:pt>
                <c:pt idx="250">
                  <c:v>366</c:v>
                </c:pt>
                <c:pt idx="251">
                  <c:v>190</c:v>
                </c:pt>
                <c:pt idx="252">
                  <c:v>412</c:v>
                </c:pt>
                <c:pt idx="253">
                  <c:v>455</c:v>
                </c:pt>
                <c:pt idx="254">
                  <c:v>412</c:v>
                </c:pt>
                <c:pt idx="255">
                  <c:v>397</c:v>
                </c:pt>
                <c:pt idx="256">
                  <c:v>358</c:v>
                </c:pt>
                <c:pt idx="257">
                  <c:v>233</c:v>
                </c:pt>
                <c:pt idx="258">
                  <c:v>142</c:v>
                </c:pt>
                <c:pt idx="259">
                  <c:v>289</c:v>
                </c:pt>
                <c:pt idx="260">
                  <c:v>475</c:v>
                </c:pt>
                <c:pt idx="261">
                  <c:v>424</c:v>
                </c:pt>
                <c:pt idx="262">
                  <c:v>477</c:v>
                </c:pt>
                <c:pt idx="263">
                  <c:v>443</c:v>
                </c:pt>
                <c:pt idx="264">
                  <c:v>324</c:v>
                </c:pt>
                <c:pt idx="265">
                  <c:v>82</c:v>
                </c:pt>
                <c:pt idx="266">
                  <c:v>324</c:v>
                </c:pt>
                <c:pt idx="267">
                  <c:v>556</c:v>
                </c:pt>
                <c:pt idx="268">
                  <c:v>442</c:v>
                </c:pt>
                <c:pt idx="269">
                  <c:v>389</c:v>
                </c:pt>
                <c:pt idx="270">
                  <c:v>390</c:v>
                </c:pt>
                <c:pt idx="271">
                  <c:v>311</c:v>
                </c:pt>
                <c:pt idx="272">
                  <c:v>157</c:v>
                </c:pt>
                <c:pt idx="273">
                  <c:v>303</c:v>
                </c:pt>
                <c:pt idx="274">
                  <c:v>375</c:v>
                </c:pt>
                <c:pt idx="275">
                  <c:v>360</c:v>
                </c:pt>
                <c:pt idx="276">
                  <c:v>298</c:v>
                </c:pt>
                <c:pt idx="277">
                  <c:v>290</c:v>
                </c:pt>
                <c:pt idx="278">
                  <c:v>132</c:v>
                </c:pt>
                <c:pt idx="279">
                  <c:v>143</c:v>
                </c:pt>
                <c:pt idx="280">
                  <c:v>208</c:v>
                </c:pt>
                <c:pt idx="281">
                  <c:v>265</c:v>
                </c:pt>
                <c:pt idx="282">
                  <c:v>193</c:v>
                </c:pt>
                <c:pt idx="283">
                  <c:v>354</c:v>
                </c:pt>
                <c:pt idx="284">
                  <c:v>335</c:v>
                </c:pt>
                <c:pt idx="285">
                  <c:v>196</c:v>
                </c:pt>
                <c:pt idx="286">
                  <c:v>134</c:v>
                </c:pt>
                <c:pt idx="287">
                  <c:v>195</c:v>
                </c:pt>
                <c:pt idx="288">
                  <c:v>346</c:v>
                </c:pt>
                <c:pt idx="289">
                  <c:v>320</c:v>
                </c:pt>
                <c:pt idx="290">
                  <c:v>280</c:v>
                </c:pt>
                <c:pt idx="291">
                  <c:v>352</c:v>
                </c:pt>
                <c:pt idx="292">
                  <c:v>264</c:v>
                </c:pt>
                <c:pt idx="293">
                  <c:v>145</c:v>
                </c:pt>
                <c:pt idx="294">
                  <c:v>222</c:v>
                </c:pt>
                <c:pt idx="295">
                  <c:v>574</c:v>
                </c:pt>
                <c:pt idx="296">
                  <c:v>371</c:v>
                </c:pt>
                <c:pt idx="297">
                  <c:v>328</c:v>
                </c:pt>
                <c:pt idx="298">
                  <c:v>340</c:v>
                </c:pt>
                <c:pt idx="299">
                  <c:v>279</c:v>
                </c:pt>
                <c:pt idx="300">
                  <c:v>112</c:v>
                </c:pt>
                <c:pt idx="301">
                  <c:v>66</c:v>
                </c:pt>
                <c:pt idx="302">
                  <c:v>259</c:v>
                </c:pt>
                <c:pt idx="303">
                  <c:v>495</c:v>
                </c:pt>
                <c:pt idx="304">
                  <c:v>312</c:v>
                </c:pt>
                <c:pt idx="305">
                  <c:v>336</c:v>
                </c:pt>
                <c:pt idx="306">
                  <c:v>401</c:v>
                </c:pt>
                <c:pt idx="307">
                  <c:v>156</c:v>
                </c:pt>
                <c:pt idx="308">
                  <c:v>166</c:v>
                </c:pt>
                <c:pt idx="309">
                  <c:v>512</c:v>
                </c:pt>
                <c:pt idx="310">
                  <c:v>429</c:v>
                </c:pt>
                <c:pt idx="311">
                  <c:v>339</c:v>
                </c:pt>
                <c:pt idx="312">
                  <c:v>371</c:v>
                </c:pt>
                <c:pt idx="313">
                  <c:v>422</c:v>
                </c:pt>
                <c:pt idx="314">
                  <c:v>217</c:v>
                </c:pt>
                <c:pt idx="315">
                  <c:v>182</c:v>
                </c:pt>
                <c:pt idx="316">
                  <c:v>463</c:v>
                </c:pt>
                <c:pt idx="317">
                  <c:v>376</c:v>
                </c:pt>
                <c:pt idx="318">
                  <c:v>385</c:v>
                </c:pt>
                <c:pt idx="319">
                  <c:v>312</c:v>
                </c:pt>
                <c:pt idx="320">
                  <c:v>337</c:v>
                </c:pt>
                <c:pt idx="321">
                  <c:v>200</c:v>
                </c:pt>
                <c:pt idx="322">
                  <c:v>273</c:v>
                </c:pt>
                <c:pt idx="323">
                  <c:v>530</c:v>
                </c:pt>
                <c:pt idx="324">
                  <c:v>463</c:v>
                </c:pt>
                <c:pt idx="325">
                  <c:v>576</c:v>
                </c:pt>
                <c:pt idx="326">
                  <c:v>434</c:v>
                </c:pt>
                <c:pt idx="327">
                  <c:v>290</c:v>
                </c:pt>
                <c:pt idx="328">
                  <c:v>57</c:v>
                </c:pt>
                <c:pt idx="329">
                  <c:v>576</c:v>
                </c:pt>
                <c:pt idx="330">
                  <c:v>839</c:v>
                </c:pt>
                <c:pt idx="331">
                  <c:v>498</c:v>
                </c:pt>
                <c:pt idx="332">
                  <c:v>703</c:v>
                </c:pt>
                <c:pt idx="333">
                  <c:v>528</c:v>
                </c:pt>
                <c:pt idx="334">
                  <c:v>411</c:v>
                </c:pt>
                <c:pt idx="335">
                  <c:v>210</c:v>
                </c:pt>
                <c:pt idx="336">
                  <c:v>159</c:v>
                </c:pt>
                <c:pt idx="337">
                  <c:v>507</c:v>
                </c:pt>
                <c:pt idx="338">
                  <c:v>380</c:v>
                </c:pt>
                <c:pt idx="339">
                  <c:v>464</c:v>
                </c:pt>
                <c:pt idx="340">
                  <c:v>348</c:v>
                </c:pt>
                <c:pt idx="341">
                  <c:v>263</c:v>
                </c:pt>
                <c:pt idx="342">
                  <c:v>427</c:v>
                </c:pt>
                <c:pt idx="343">
                  <c:v>450</c:v>
                </c:pt>
                <c:pt idx="344">
                  <c:v>1162</c:v>
                </c:pt>
                <c:pt idx="345">
                  <c:v>798</c:v>
                </c:pt>
                <c:pt idx="346">
                  <c:v>856</c:v>
                </c:pt>
                <c:pt idx="347">
                  <c:v>932</c:v>
                </c:pt>
                <c:pt idx="348">
                  <c:v>859</c:v>
                </c:pt>
                <c:pt idx="349">
                  <c:v>537</c:v>
                </c:pt>
                <c:pt idx="350">
                  <c:v>192</c:v>
                </c:pt>
                <c:pt idx="351">
                  <c:v>373</c:v>
                </c:pt>
                <c:pt idx="352">
                  <c:v>1151</c:v>
                </c:pt>
                <c:pt idx="353">
                  <c:v>891</c:v>
                </c:pt>
                <c:pt idx="354">
                  <c:v>911</c:v>
                </c:pt>
                <c:pt idx="355">
                  <c:v>1049</c:v>
                </c:pt>
                <c:pt idx="356">
                  <c:v>722</c:v>
                </c:pt>
                <c:pt idx="357">
                  <c:v>381</c:v>
                </c:pt>
                <c:pt idx="358">
                  <c:v>1173</c:v>
                </c:pt>
                <c:pt idx="359">
                  <c:v>879</c:v>
                </c:pt>
                <c:pt idx="360">
                  <c:v>801</c:v>
                </c:pt>
                <c:pt idx="361">
                  <c:v>866</c:v>
                </c:pt>
                <c:pt idx="362">
                  <c:v>894</c:v>
                </c:pt>
                <c:pt idx="363">
                  <c:v>411</c:v>
                </c:pt>
                <c:pt idx="364">
                  <c:v>276</c:v>
                </c:pt>
                <c:pt idx="365">
                  <c:v>591</c:v>
                </c:pt>
                <c:pt idx="366">
                  <c:v>853</c:v>
                </c:pt>
                <c:pt idx="367">
                  <c:v>687</c:v>
                </c:pt>
                <c:pt idx="368">
                  <c:v>1183</c:v>
                </c:pt>
                <c:pt idx="369">
                  <c:v>823</c:v>
                </c:pt>
                <c:pt idx="370">
                  <c:v>820</c:v>
                </c:pt>
                <c:pt idx="371">
                  <c:v>230</c:v>
                </c:pt>
                <c:pt idx="372">
                  <c:v>812</c:v>
                </c:pt>
                <c:pt idx="373">
                  <c:v>658</c:v>
                </c:pt>
                <c:pt idx="374">
                  <c:v>666</c:v>
                </c:pt>
                <c:pt idx="375">
                  <c:v>607</c:v>
                </c:pt>
                <c:pt idx="376">
                  <c:v>965</c:v>
                </c:pt>
                <c:pt idx="377">
                  <c:v>423</c:v>
                </c:pt>
                <c:pt idx="378">
                  <c:v>507</c:v>
                </c:pt>
                <c:pt idx="379">
                  <c:v>864</c:v>
                </c:pt>
                <c:pt idx="380">
                  <c:v>942</c:v>
                </c:pt>
                <c:pt idx="381">
                  <c:v>948</c:v>
                </c:pt>
                <c:pt idx="382">
                  <c:v>570</c:v>
                </c:pt>
                <c:pt idx="383">
                  <c:v>860</c:v>
                </c:pt>
                <c:pt idx="384">
                  <c:v>541</c:v>
                </c:pt>
                <c:pt idx="385">
                  <c:v>593</c:v>
                </c:pt>
                <c:pt idx="386">
                  <c:v>778</c:v>
                </c:pt>
                <c:pt idx="387">
                  <c:v>1015</c:v>
                </c:pt>
                <c:pt idx="388">
                  <c:v>959</c:v>
                </c:pt>
                <c:pt idx="389">
                  <c:v>866</c:v>
                </c:pt>
                <c:pt idx="390">
                  <c:v>947</c:v>
                </c:pt>
                <c:pt idx="391">
                  <c:v>664</c:v>
                </c:pt>
                <c:pt idx="392">
                  <c:v>680</c:v>
                </c:pt>
                <c:pt idx="393">
                  <c:v>1270</c:v>
                </c:pt>
                <c:pt idx="394">
                  <c:v>441</c:v>
                </c:pt>
                <c:pt idx="395">
                  <c:v>1103</c:v>
                </c:pt>
                <c:pt idx="396">
                  <c:v>873</c:v>
                </c:pt>
                <c:pt idx="397">
                  <c:v>800</c:v>
                </c:pt>
                <c:pt idx="398">
                  <c:v>703</c:v>
                </c:pt>
                <c:pt idx="399">
                  <c:v>726</c:v>
                </c:pt>
                <c:pt idx="400">
                  <c:v>1386</c:v>
                </c:pt>
                <c:pt idx="401">
                  <c:v>1196</c:v>
                </c:pt>
                <c:pt idx="402">
                  <c:v>943</c:v>
                </c:pt>
                <c:pt idx="403">
                  <c:v>920</c:v>
                </c:pt>
                <c:pt idx="404">
                  <c:v>1148</c:v>
                </c:pt>
                <c:pt idx="405">
                  <c:v>787</c:v>
                </c:pt>
                <c:pt idx="406">
                  <c:v>696</c:v>
                </c:pt>
                <c:pt idx="407">
                  <c:v>1426</c:v>
                </c:pt>
                <c:pt idx="408">
                  <c:v>1168</c:v>
                </c:pt>
                <c:pt idx="409">
                  <c:v>1035</c:v>
                </c:pt>
                <c:pt idx="410">
                  <c:v>1076</c:v>
                </c:pt>
                <c:pt idx="411">
                  <c:v>1175</c:v>
                </c:pt>
                <c:pt idx="412">
                  <c:v>823</c:v>
                </c:pt>
                <c:pt idx="413">
                  <c:v>731</c:v>
                </c:pt>
                <c:pt idx="414">
                  <c:v>1126</c:v>
                </c:pt>
                <c:pt idx="415">
                  <c:v>1294</c:v>
                </c:pt>
                <c:pt idx="416">
                  <c:v>1236</c:v>
                </c:pt>
                <c:pt idx="417">
                  <c:v>1374</c:v>
                </c:pt>
                <c:pt idx="418">
                  <c:v>1284</c:v>
                </c:pt>
                <c:pt idx="419">
                  <c:v>679</c:v>
                </c:pt>
                <c:pt idx="420">
                  <c:v>769</c:v>
                </c:pt>
                <c:pt idx="421">
                  <c:v>1557</c:v>
                </c:pt>
                <c:pt idx="422">
                  <c:v>1162</c:v>
                </c:pt>
                <c:pt idx="423">
                  <c:v>739</c:v>
                </c:pt>
                <c:pt idx="424">
                  <c:v>675</c:v>
                </c:pt>
                <c:pt idx="425">
                  <c:v>672</c:v>
                </c:pt>
                <c:pt idx="426">
                  <c:v>473</c:v>
                </c:pt>
                <c:pt idx="427">
                  <c:v>399</c:v>
                </c:pt>
                <c:pt idx="428">
                  <c:v>1165</c:v>
                </c:pt>
                <c:pt idx="429">
                  <c:v>933</c:v>
                </c:pt>
                <c:pt idx="430">
                  <c:v>707</c:v>
                </c:pt>
                <c:pt idx="431">
                  <c:v>1136</c:v>
                </c:pt>
                <c:pt idx="432">
                  <c:v>1334</c:v>
                </c:pt>
                <c:pt idx="433">
                  <c:v>1334</c:v>
                </c:pt>
                <c:pt idx="434">
                  <c:v>412</c:v>
                </c:pt>
                <c:pt idx="435">
                  <c:v>1356</c:v>
                </c:pt>
                <c:pt idx="436">
                  <c:v>1137</c:v>
                </c:pt>
                <c:pt idx="437">
                  <c:v>928</c:v>
                </c:pt>
                <c:pt idx="438">
                  <c:v>1026</c:v>
                </c:pt>
                <c:pt idx="439">
                  <c:v>1069</c:v>
                </c:pt>
                <c:pt idx="440">
                  <c:v>640</c:v>
                </c:pt>
                <c:pt idx="441">
                  <c:v>311</c:v>
                </c:pt>
                <c:pt idx="442">
                  <c:v>1428</c:v>
                </c:pt>
                <c:pt idx="443">
                  <c:v>1205</c:v>
                </c:pt>
                <c:pt idx="444">
                  <c:v>1336</c:v>
                </c:pt>
                <c:pt idx="445">
                  <c:v>1196</c:v>
                </c:pt>
                <c:pt idx="446">
                  <c:v>1484</c:v>
                </c:pt>
                <c:pt idx="447">
                  <c:v>729</c:v>
                </c:pt>
                <c:pt idx="448">
                  <c:v>388</c:v>
                </c:pt>
                <c:pt idx="449">
                  <c:v>1786</c:v>
                </c:pt>
                <c:pt idx="450">
                  <c:v>1221</c:v>
                </c:pt>
                <c:pt idx="451">
                  <c:v>1185</c:v>
                </c:pt>
                <c:pt idx="452">
                  <c:v>972</c:v>
                </c:pt>
                <c:pt idx="453">
                  <c:v>930</c:v>
                </c:pt>
                <c:pt idx="454">
                  <c:v>560</c:v>
                </c:pt>
                <c:pt idx="455">
                  <c:v>316</c:v>
                </c:pt>
                <c:pt idx="456">
                  <c:v>1242</c:v>
                </c:pt>
                <c:pt idx="457">
                  <c:v>1009</c:v>
                </c:pt>
                <c:pt idx="458">
                  <c:v>947</c:v>
                </c:pt>
                <c:pt idx="459">
                  <c:v>270</c:v>
                </c:pt>
                <c:pt idx="460">
                  <c:v>1275</c:v>
                </c:pt>
                <c:pt idx="461">
                  <c:v>1120</c:v>
                </c:pt>
                <c:pt idx="462">
                  <c:v>482</c:v>
                </c:pt>
                <c:pt idx="463">
                  <c:v>614</c:v>
                </c:pt>
                <c:pt idx="464">
                  <c:v>681</c:v>
                </c:pt>
                <c:pt idx="465">
                  <c:v>578</c:v>
                </c:pt>
                <c:pt idx="466">
                  <c:v>1970</c:v>
                </c:pt>
                <c:pt idx="467">
                  <c:v>1762</c:v>
                </c:pt>
                <c:pt idx="468">
                  <c:v>790</c:v>
                </c:pt>
                <c:pt idx="469">
                  <c:v>351</c:v>
                </c:pt>
                <c:pt idx="470">
                  <c:v>2041</c:v>
                </c:pt>
                <c:pt idx="471">
                  <c:v>1449</c:v>
                </c:pt>
                <c:pt idx="472">
                  <c:v>1434</c:v>
                </c:pt>
                <c:pt idx="473">
                  <c:v>1536</c:v>
                </c:pt>
                <c:pt idx="474">
                  <c:v>1434</c:v>
                </c:pt>
                <c:pt idx="475">
                  <c:v>787</c:v>
                </c:pt>
                <c:pt idx="476">
                  <c:v>405</c:v>
                </c:pt>
                <c:pt idx="477">
                  <c:v>2146</c:v>
                </c:pt>
                <c:pt idx="478">
                  <c:v>1272</c:v>
                </c:pt>
                <c:pt idx="479">
                  <c:v>1257</c:v>
                </c:pt>
                <c:pt idx="480">
                  <c:v>1285</c:v>
                </c:pt>
                <c:pt idx="481">
                  <c:v>1383</c:v>
                </c:pt>
                <c:pt idx="482">
                  <c:v>519</c:v>
                </c:pt>
                <c:pt idx="483">
                  <c:v>336</c:v>
                </c:pt>
                <c:pt idx="484">
                  <c:v>1343</c:v>
                </c:pt>
                <c:pt idx="485">
                  <c:v>880</c:v>
                </c:pt>
                <c:pt idx="486">
                  <c:v>852</c:v>
                </c:pt>
                <c:pt idx="487">
                  <c:v>902</c:v>
                </c:pt>
                <c:pt idx="488">
                  <c:v>893</c:v>
                </c:pt>
                <c:pt idx="489">
                  <c:v>501</c:v>
                </c:pt>
                <c:pt idx="490">
                  <c:v>259</c:v>
                </c:pt>
                <c:pt idx="491">
                  <c:v>1266</c:v>
                </c:pt>
                <c:pt idx="492">
                  <c:v>1178</c:v>
                </c:pt>
                <c:pt idx="493">
                  <c:v>1162</c:v>
                </c:pt>
                <c:pt idx="494">
                  <c:v>1182</c:v>
                </c:pt>
                <c:pt idx="495">
                  <c:v>1317</c:v>
                </c:pt>
                <c:pt idx="496">
                  <c:v>689</c:v>
                </c:pt>
                <c:pt idx="497">
                  <c:v>331</c:v>
                </c:pt>
                <c:pt idx="498">
                  <c:v>1570</c:v>
                </c:pt>
                <c:pt idx="499">
                  <c:v>1243</c:v>
                </c:pt>
                <c:pt idx="500">
                  <c:v>1075</c:v>
                </c:pt>
                <c:pt idx="501">
                  <c:v>987</c:v>
                </c:pt>
                <c:pt idx="502">
                  <c:v>993</c:v>
                </c:pt>
                <c:pt idx="503">
                  <c:v>624</c:v>
                </c:pt>
                <c:pt idx="504">
                  <c:v>485</c:v>
                </c:pt>
                <c:pt idx="505">
                  <c:v>1422</c:v>
                </c:pt>
                <c:pt idx="506">
                  <c:v>1266</c:v>
                </c:pt>
                <c:pt idx="507">
                  <c:v>912</c:v>
                </c:pt>
                <c:pt idx="508">
                  <c:v>914</c:v>
                </c:pt>
                <c:pt idx="509">
                  <c:v>902</c:v>
                </c:pt>
                <c:pt idx="510">
                  <c:v>526</c:v>
                </c:pt>
                <c:pt idx="511">
                  <c:v>342</c:v>
                </c:pt>
                <c:pt idx="512">
                  <c:v>1291</c:v>
                </c:pt>
                <c:pt idx="513">
                  <c:v>1079</c:v>
                </c:pt>
                <c:pt idx="514">
                  <c:v>1090</c:v>
                </c:pt>
                <c:pt idx="515">
                  <c:v>957</c:v>
                </c:pt>
                <c:pt idx="516">
                  <c:v>1251</c:v>
                </c:pt>
                <c:pt idx="517">
                  <c:v>595</c:v>
                </c:pt>
                <c:pt idx="518">
                  <c:v>341</c:v>
                </c:pt>
                <c:pt idx="519">
                  <c:v>1145</c:v>
                </c:pt>
                <c:pt idx="520">
                  <c:v>876</c:v>
                </c:pt>
                <c:pt idx="521">
                  <c:v>805</c:v>
                </c:pt>
                <c:pt idx="522">
                  <c:v>693</c:v>
                </c:pt>
                <c:pt idx="523">
                  <c:v>945</c:v>
                </c:pt>
                <c:pt idx="524">
                  <c:v>522</c:v>
                </c:pt>
                <c:pt idx="525">
                  <c:v>199</c:v>
                </c:pt>
                <c:pt idx="526">
                  <c:v>1171</c:v>
                </c:pt>
                <c:pt idx="527">
                  <c:v>850</c:v>
                </c:pt>
                <c:pt idx="528">
                  <c:v>897</c:v>
                </c:pt>
                <c:pt idx="529">
                  <c:v>791</c:v>
                </c:pt>
                <c:pt idx="530">
                  <c:v>874</c:v>
                </c:pt>
                <c:pt idx="531">
                  <c:v>531</c:v>
                </c:pt>
                <c:pt idx="532">
                  <c:v>221</c:v>
                </c:pt>
                <c:pt idx="533">
                  <c:v>1111</c:v>
                </c:pt>
                <c:pt idx="534">
                  <c:v>969</c:v>
                </c:pt>
                <c:pt idx="535">
                  <c:v>823</c:v>
                </c:pt>
                <c:pt idx="536">
                  <c:v>807</c:v>
                </c:pt>
                <c:pt idx="537">
                  <c:v>789</c:v>
                </c:pt>
                <c:pt idx="538">
                  <c:v>452</c:v>
                </c:pt>
                <c:pt idx="539">
                  <c:v>300</c:v>
                </c:pt>
                <c:pt idx="540">
                  <c:v>1684</c:v>
                </c:pt>
                <c:pt idx="541">
                  <c:v>1313</c:v>
                </c:pt>
                <c:pt idx="542">
                  <c:v>1677</c:v>
                </c:pt>
                <c:pt idx="543">
                  <c:v>465</c:v>
                </c:pt>
                <c:pt idx="544">
                  <c:v>581</c:v>
                </c:pt>
                <c:pt idx="545">
                  <c:v>1091</c:v>
                </c:pt>
                <c:pt idx="546">
                  <c:v>695</c:v>
                </c:pt>
                <c:pt idx="547">
                  <c:v>2471</c:v>
                </c:pt>
                <c:pt idx="548">
                  <c:v>1662</c:v>
                </c:pt>
                <c:pt idx="549">
                  <c:v>1483</c:v>
                </c:pt>
                <c:pt idx="550">
                  <c:v>1408</c:v>
                </c:pt>
                <c:pt idx="551">
                  <c:v>1661</c:v>
                </c:pt>
                <c:pt idx="552">
                  <c:v>1174</c:v>
                </c:pt>
                <c:pt idx="553">
                  <c:v>418</c:v>
                </c:pt>
                <c:pt idx="554">
                  <c:v>2326</c:v>
                </c:pt>
                <c:pt idx="555">
                  <c:v>1729</c:v>
                </c:pt>
                <c:pt idx="556">
                  <c:v>1591</c:v>
                </c:pt>
                <c:pt idx="557">
                  <c:v>1550</c:v>
                </c:pt>
                <c:pt idx="558">
                  <c:v>1919</c:v>
                </c:pt>
                <c:pt idx="559">
                  <c:v>1261</c:v>
                </c:pt>
                <c:pt idx="560">
                  <c:v>510</c:v>
                </c:pt>
                <c:pt idx="561">
                  <c:v>630</c:v>
                </c:pt>
                <c:pt idx="562">
                  <c:v>2440</c:v>
                </c:pt>
                <c:pt idx="563">
                  <c:v>1799</c:v>
                </c:pt>
                <c:pt idx="564">
                  <c:v>1616</c:v>
                </c:pt>
                <c:pt idx="565">
                  <c:v>1659</c:v>
                </c:pt>
                <c:pt idx="566">
                  <c:v>832</c:v>
                </c:pt>
                <c:pt idx="567">
                  <c:v>569</c:v>
                </c:pt>
                <c:pt idx="568">
                  <c:v>2178</c:v>
                </c:pt>
                <c:pt idx="569">
                  <c:v>1941</c:v>
                </c:pt>
                <c:pt idx="570">
                  <c:v>1930</c:v>
                </c:pt>
                <c:pt idx="571">
                  <c:v>1582</c:v>
                </c:pt>
                <c:pt idx="572">
                  <c:v>1644</c:v>
                </c:pt>
                <c:pt idx="573">
                  <c:v>973</c:v>
                </c:pt>
                <c:pt idx="574">
                  <c:v>396</c:v>
                </c:pt>
                <c:pt idx="575">
                  <c:v>2225</c:v>
                </c:pt>
                <c:pt idx="576">
                  <c:v>1875</c:v>
                </c:pt>
                <c:pt idx="577">
                  <c:v>1791</c:v>
                </c:pt>
                <c:pt idx="578">
                  <c:v>1454</c:v>
                </c:pt>
                <c:pt idx="579">
                  <c:v>2196</c:v>
                </c:pt>
                <c:pt idx="580">
                  <c:v>962</c:v>
                </c:pt>
                <c:pt idx="581">
                  <c:v>436</c:v>
                </c:pt>
                <c:pt idx="582">
                  <c:v>2276</c:v>
                </c:pt>
                <c:pt idx="583">
                  <c:v>2325</c:v>
                </c:pt>
                <c:pt idx="584">
                  <c:v>2192</c:v>
                </c:pt>
                <c:pt idx="585">
                  <c:v>2237</c:v>
                </c:pt>
                <c:pt idx="586">
                  <c:v>1406</c:v>
                </c:pt>
                <c:pt idx="587">
                  <c:v>894</c:v>
                </c:pt>
                <c:pt idx="588">
                  <c:v>3043</c:v>
                </c:pt>
                <c:pt idx="589">
                  <c:v>1789</c:v>
                </c:pt>
                <c:pt idx="590">
                  <c:v>4737</c:v>
                </c:pt>
                <c:pt idx="591">
                  <c:v>4081</c:v>
                </c:pt>
                <c:pt idx="592">
                  <c:v>4989</c:v>
                </c:pt>
                <c:pt idx="593">
                  <c:v>1216</c:v>
                </c:pt>
                <c:pt idx="594">
                  <c:v>748</c:v>
                </c:pt>
                <c:pt idx="595">
                  <c:v>4456</c:v>
                </c:pt>
                <c:pt idx="596">
                  <c:v>1500</c:v>
                </c:pt>
                <c:pt idx="597">
                  <c:v>767</c:v>
                </c:pt>
                <c:pt idx="598">
                  <c:v>651</c:v>
                </c:pt>
                <c:pt idx="599">
                  <c:v>522</c:v>
                </c:pt>
                <c:pt idx="600">
                  <c:v>763</c:v>
                </c:pt>
                <c:pt idx="601">
                  <c:v>363</c:v>
                </c:pt>
                <c:pt idx="602">
                  <c:v>179</c:v>
                </c:pt>
                <c:pt idx="603">
                  <c:v>166</c:v>
                </c:pt>
                <c:pt idx="604">
                  <c:v>917</c:v>
                </c:pt>
                <c:pt idx="605">
                  <c:v>545</c:v>
                </c:pt>
                <c:pt idx="606">
                  <c:v>173</c:v>
                </c:pt>
                <c:pt idx="607">
                  <c:v>843</c:v>
                </c:pt>
                <c:pt idx="608">
                  <c:v>346</c:v>
                </c:pt>
                <c:pt idx="609">
                  <c:v>169</c:v>
                </c:pt>
                <c:pt idx="610">
                  <c:v>864</c:v>
                </c:pt>
                <c:pt idx="611">
                  <c:v>638</c:v>
                </c:pt>
                <c:pt idx="612">
                  <c:v>588</c:v>
                </c:pt>
                <c:pt idx="613">
                  <c:v>526</c:v>
                </c:pt>
                <c:pt idx="614">
                  <c:v>545</c:v>
                </c:pt>
                <c:pt idx="615">
                  <c:v>437</c:v>
                </c:pt>
                <c:pt idx="616">
                  <c:v>135</c:v>
                </c:pt>
                <c:pt idx="617">
                  <c:v>800</c:v>
                </c:pt>
                <c:pt idx="618">
                  <c:v>631</c:v>
                </c:pt>
                <c:pt idx="619">
                  <c:v>551</c:v>
                </c:pt>
                <c:pt idx="620">
                  <c:v>496</c:v>
                </c:pt>
                <c:pt idx="621">
                  <c:v>651</c:v>
                </c:pt>
                <c:pt idx="622">
                  <c:v>346</c:v>
                </c:pt>
                <c:pt idx="623">
                  <c:v>160</c:v>
                </c:pt>
                <c:pt idx="624">
                  <c:v>776</c:v>
                </c:pt>
                <c:pt idx="625">
                  <c:v>550</c:v>
                </c:pt>
                <c:pt idx="626">
                  <c:v>483</c:v>
                </c:pt>
                <c:pt idx="627">
                  <c:v>533</c:v>
                </c:pt>
                <c:pt idx="628">
                  <c:v>511</c:v>
                </c:pt>
                <c:pt idx="629">
                  <c:v>304</c:v>
                </c:pt>
                <c:pt idx="630">
                  <c:v>145</c:v>
                </c:pt>
                <c:pt idx="631">
                  <c:v>763</c:v>
                </c:pt>
                <c:pt idx="632">
                  <c:v>510</c:v>
                </c:pt>
                <c:pt idx="633">
                  <c:v>542</c:v>
                </c:pt>
                <c:pt idx="634">
                  <c:v>514</c:v>
                </c:pt>
                <c:pt idx="635">
                  <c:v>559</c:v>
                </c:pt>
                <c:pt idx="636">
                  <c:v>317</c:v>
                </c:pt>
                <c:pt idx="637">
                  <c:v>185</c:v>
                </c:pt>
                <c:pt idx="638">
                  <c:v>785</c:v>
                </c:pt>
                <c:pt idx="639">
                  <c:v>547</c:v>
                </c:pt>
                <c:pt idx="640">
                  <c:v>482</c:v>
                </c:pt>
                <c:pt idx="641">
                  <c:v>467</c:v>
                </c:pt>
                <c:pt idx="642">
                  <c:v>429</c:v>
                </c:pt>
                <c:pt idx="643">
                  <c:v>332</c:v>
                </c:pt>
                <c:pt idx="644">
                  <c:v>140</c:v>
                </c:pt>
                <c:pt idx="645">
                  <c:v>558</c:v>
                </c:pt>
                <c:pt idx="646">
                  <c:v>533</c:v>
                </c:pt>
                <c:pt idx="647">
                  <c:v>162</c:v>
                </c:pt>
                <c:pt idx="648">
                  <c:v>550</c:v>
                </c:pt>
                <c:pt idx="649">
                  <c:v>495</c:v>
                </c:pt>
                <c:pt idx="650">
                  <c:v>345</c:v>
                </c:pt>
                <c:pt idx="651">
                  <c:v>162</c:v>
                </c:pt>
                <c:pt idx="652">
                  <c:v>627</c:v>
                </c:pt>
                <c:pt idx="653">
                  <c:v>378</c:v>
                </c:pt>
                <c:pt idx="654">
                  <c:v>446</c:v>
                </c:pt>
                <c:pt idx="655">
                  <c:v>353</c:v>
                </c:pt>
                <c:pt idx="656">
                  <c:v>493</c:v>
                </c:pt>
                <c:pt idx="657">
                  <c:v>274</c:v>
                </c:pt>
                <c:pt idx="658">
                  <c:v>167</c:v>
                </c:pt>
                <c:pt idx="659">
                  <c:v>632</c:v>
                </c:pt>
                <c:pt idx="660">
                  <c:v>406</c:v>
                </c:pt>
                <c:pt idx="661">
                  <c:v>430</c:v>
                </c:pt>
                <c:pt idx="662">
                  <c:v>395</c:v>
                </c:pt>
                <c:pt idx="663">
                  <c:v>382</c:v>
                </c:pt>
                <c:pt idx="664">
                  <c:v>216</c:v>
                </c:pt>
                <c:pt idx="665">
                  <c:v>161</c:v>
                </c:pt>
                <c:pt idx="666">
                  <c:v>632</c:v>
                </c:pt>
                <c:pt idx="667">
                  <c:v>132</c:v>
                </c:pt>
                <c:pt idx="668">
                  <c:v>429</c:v>
                </c:pt>
                <c:pt idx="669">
                  <c:v>351</c:v>
                </c:pt>
                <c:pt idx="670">
                  <c:v>356</c:v>
                </c:pt>
                <c:pt idx="671">
                  <c:v>262</c:v>
                </c:pt>
                <c:pt idx="672">
                  <c:v>374</c:v>
                </c:pt>
                <c:pt idx="673">
                  <c:v>489</c:v>
                </c:pt>
                <c:pt idx="674">
                  <c:v>366</c:v>
                </c:pt>
                <c:pt idx="675">
                  <c:v>509</c:v>
                </c:pt>
                <c:pt idx="676">
                  <c:v>472</c:v>
                </c:pt>
                <c:pt idx="677">
                  <c:v>488</c:v>
                </c:pt>
                <c:pt idx="678">
                  <c:v>339</c:v>
                </c:pt>
                <c:pt idx="679">
                  <c:v>120</c:v>
                </c:pt>
                <c:pt idx="680">
                  <c:v>814</c:v>
                </c:pt>
                <c:pt idx="681">
                  <c:v>458</c:v>
                </c:pt>
                <c:pt idx="682">
                  <c:v>500</c:v>
                </c:pt>
                <c:pt idx="683">
                  <c:v>406</c:v>
                </c:pt>
                <c:pt idx="684">
                  <c:v>462</c:v>
                </c:pt>
                <c:pt idx="685">
                  <c:v>288</c:v>
                </c:pt>
                <c:pt idx="686">
                  <c:v>385</c:v>
                </c:pt>
                <c:pt idx="687">
                  <c:v>636</c:v>
                </c:pt>
                <c:pt idx="688">
                  <c:v>458</c:v>
                </c:pt>
                <c:pt idx="689">
                  <c:v>466</c:v>
                </c:pt>
                <c:pt idx="690">
                  <c:v>480</c:v>
                </c:pt>
                <c:pt idx="691">
                  <c:v>453</c:v>
                </c:pt>
                <c:pt idx="692">
                  <c:v>249</c:v>
                </c:pt>
                <c:pt idx="693">
                  <c:v>150</c:v>
                </c:pt>
                <c:pt idx="694">
                  <c:v>849</c:v>
                </c:pt>
                <c:pt idx="695">
                  <c:v>472</c:v>
                </c:pt>
                <c:pt idx="696">
                  <c:v>459</c:v>
                </c:pt>
                <c:pt idx="697">
                  <c:v>338</c:v>
                </c:pt>
                <c:pt idx="698">
                  <c:v>410</c:v>
                </c:pt>
                <c:pt idx="699">
                  <c:v>262</c:v>
                </c:pt>
                <c:pt idx="700">
                  <c:v>160</c:v>
                </c:pt>
                <c:pt idx="701">
                  <c:v>639</c:v>
                </c:pt>
                <c:pt idx="702">
                  <c:v>315</c:v>
                </c:pt>
                <c:pt idx="703">
                  <c:v>229</c:v>
                </c:pt>
                <c:pt idx="704">
                  <c:v>251</c:v>
                </c:pt>
                <c:pt idx="705">
                  <c:v>209</c:v>
                </c:pt>
                <c:pt idx="706">
                  <c:v>197</c:v>
                </c:pt>
                <c:pt idx="707">
                  <c:v>305</c:v>
                </c:pt>
                <c:pt idx="708">
                  <c:v>532</c:v>
                </c:pt>
                <c:pt idx="709">
                  <c:v>881</c:v>
                </c:pt>
                <c:pt idx="710">
                  <c:v>739</c:v>
                </c:pt>
                <c:pt idx="711">
                  <c:v>659</c:v>
                </c:pt>
                <c:pt idx="712">
                  <c:v>731</c:v>
                </c:pt>
                <c:pt idx="713">
                  <c:v>515</c:v>
                </c:pt>
                <c:pt idx="714">
                  <c:v>429</c:v>
                </c:pt>
                <c:pt idx="715">
                  <c:v>236</c:v>
                </c:pt>
                <c:pt idx="716">
                  <c:v>1178</c:v>
                </c:pt>
                <c:pt idx="717">
                  <c:v>1038</c:v>
                </c:pt>
                <c:pt idx="718">
                  <c:v>1013</c:v>
                </c:pt>
                <c:pt idx="719">
                  <c:v>1284</c:v>
                </c:pt>
                <c:pt idx="720">
                  <c:v>640</c:v>
                </c:pt>
                <c:pt idx="721">
                  <c:v>495</c:v>
                </c:pt>
                <c:pt idx="722">
                  <c:v>1828</c:v>
                </c:pt>
                <c:pt idx="723">
                  <c:v>1347</c:v>
                </c:pt>
                <c:pt idx="724">
                  <c:v>1328</c:v>
                </c:pt>
                <c:pt idx="725">
                  <c:v>1253</c:v>
                </c:pt>
                <c:pt idx="726">
                  <c:v>1444</c:v>
                </c:pt>
                <c:pt idx="727">
                  <c:v>905</c:v>
                </c:pt>
                <c:pt idx="728">
                  <c:v>292</c:v>
                </c:pt>
                <c:pt idx="729">
                  <c:v>2160</c:v>
                </c:pt>
                <c:pt idx="730">
                  <c:v>1627</c:v>
                </c:pt>
                <c:pt idx="731">
                  <c:v>1638</c:v>
                </c:pt>
                <c:pt idx="732">
                  <c:v>1659</c:v>
                </c:pt>
                <c:pt idx="733">
                  <c:v>1598</c:v>
                </c:pt>
                <c:pt idx="734">
                  <c:v>1041</c:v>
                </c:pt>
                <c:pt idx="735">
                  <c:v>389</c:v>
                </c:pt>
                <c:pt idx="736">
                  <c:v>2385</c:v>
                </c:pt>
                <c:pt idx="737">
                  <c:v>1720</c:v>
                </c:pt>
                <c:pt idx="738">
                  <c:v>1612</c:v>
                </c:pt>
                <c:pt idx="739">
                  <c:v>1501</c:v>
                </c:pt>
                <c:pt idx="740">
                  <c:v>1579</c:v>
                </c:pt>
                <c:pt idx="741">
                  <c:v>1038</c:v>
                </c:pt>
                <c:pt idx="742">
                  <c:v>293</c:v>
                </c:pt>
                <c:pt idx="743">
                  <c:v>2295</c:v>
                </c:pt>
                <c:pt idx="744">
                  <c:v>1563</c:v>
                </c:pt>
                <c:pt idx="745">
                  <c:v>1530</c:v>
                </c:pt>
                <c:pt idx="746">
                  <c:v>1358</c:v>
                </c:pt>
                <c:pt idx="747">
                  <c:v>383</c:v>
                </c:pt>
                <c:pt idx="748">
                  <c:v>1117</c:v>
                </c:pt>
                <c:pt idx="749">
                  <c:v>380</c:v>
                </c:pt>
                <c:pt idx="750">
                  <c:v>2185</c:v>
                </c:pt>
                <c:pt idx="751">
                  <c:v>1466</c:v>
                </c:pt>
                <c:pt idx="752">
                  <c:v>1321</c:v>
                </c:pt>
                <c:pt idx="753">
                  <c:v>1225</c:v>
                </c:pt>
                <c:pt idx="754">
                  <c:v>1283</c:v>
                </c:pt>
                <c:pt idx="755">
                  <c:v>852</c:v>
                </c:pt>
                <c:pt idx="756">
                  <c:v>289</c:v>
                </c:pt>
                <c:pt idx="757">
                  <c:v>1998</c:v>
                </c:pt>
                <c:pt idx="758">
                  <c:v>1407</c:v>
                </c:pt>
                <c:pt idx="759">
                  <c:v>394</c:v>
                </c:pt>
                <c:pt idx="760">
                  <c:v>1364</c:v>
                </c:pt>
                <c:pt idx="761">
                  <c:v>1345</c:v>
                </c:pt>
                <c:pt idx="762">
                  <c:v>786</c:v>
                </c:pt>
                <c:pt idx="763">
                  <c:v>315</c:v>
                </c:pt>
                <c:pt idx="764">
                  <c:v>1933</c:v>
                </c:pt>
                <c:pt idx="765">
                  <c:v>1330</c:v>
                </c:pt>
                <c:pt idx="766">
                  <c:v>1162</c:v>
                </c:pt>
                <c:pt idx="767">
                  <c:v>1053</c:v>
                </c:pt>
                <c:pt idx="768">
                  <c:v>1140</c:v>
                </c:pt>
                <c:pt idx="769">
                  <c:v>882</c:v>
                </c:pt>
                <c:pt idx="770">
                  <c:v>266</c:v>
                </c:pt>
                <c:pt idx="771">
                  <c:v>1759</c:v>
                </c:pt>
                <c:pt idx="772">
                  <c:v>1057</c:v>
                </c:pt>
                <c:pt idx="773">
                  <c:v>1015</c:v>
                </c:pt>
                <c:pt idx="774">
                  <c:v>910</c:v>
                </c:pt>
                <c:pt idx="775">
                  <c:v>1029</c:v>
                </c:pt>
                <c:pt idx="776">
                  <c:v>649</c:v>
                </c:pt>
                <c:pt idx="777">
                  <c:v>291</c:v>
                </c:pt>
                <c:pt idx="778">
                  <c:v>1674</c:v>
                </c:pt>
                <c:pt idx="779">
                  <c:v>1071</c:v>
                </c:pt>
                <c:pt idx="780">
                  <c:v>925</c:v>
                </c:pt>
                <c:pt idx="781">
                  <c:v>1056</c:v>
                </c:pt>
                <c:pt idx="782">
                  <c:v>929</c:v>
                </c:pt>
                <c:pt idx="783">
                  <c:v>616</c:v>
                </c:pt>
                <c:pt idx="784">
                  <c:v>268</c:v>
                </c:pt>
                <c:pt idx="785">
                  <c:v>586</c:v>
                </c:pt>
                <c:pt idx="786">
                  <c:v>1439</c:v>
                </c:pt>
                <c:pt idx="787">
                  <c:v>926</c:v>
                </c:pt>
                <c:pt idx="788">
                  <c:v>926</c:v>
                </c:pt>
                <c:pt idx="789">
                  <c:v>958</c:v>
                </c:pt>
                <c:pt idx="790">
                  <c:v>632</c:v>
                </c:pt>
                <c:pt idx="791">
                  <c:v>319</c:v>
                </c:pt>
                <c:pt idx="792">
                  <c:v>1543</c:v>
                </c:pt>
                <c:pt idx="793">
                  <c:v>960</c:v>
                </c:pt>
                <c:pt idx="794">
                  <c:v>1276</c:v>
                </c:pt>
                <c:pt idx="795">
                  <c:v>834</c:v>
                </c:pt>
                <c:pt idx="796">
                  <c:v>883</c:v>
                </c:pt>
                <c:pt idx="797">
                  <c:v>596</c:v>
                </c:pt>
                <c:pt idx="798">
                  <c:v>247</c:v>
                </c:pt>
                <c:pt idx="799">
                  <c:v>1556</c:v>
                </c:pt>
                <c:pt idx="800">
                  <c:v>930</c:v>
                </c:pt>
                <c:pt idx="801">
                  <c:v>1074</c:v>
                </c:pt>
                <c:pt idx="802">
                  <c:v>889</c:v>
                </c:pt>
                <c:pt idx="803">
                  <c:v>1063</c:v>
                </c:pt>
                <c:pt idx="804">
                  <c:v>745</c:v>
                </c:pt>
                <c:pt idx="805">
                  <c:v>455</c:v>
                </c:pt>
                <c:pt idx="806">
                  <c:v>1792</c:v>
                </c:pt>
                <c:pt idx="807">
                  <c:v>1140</c:v>
                </c:pt>
                <c:pt idx="808">
                  <c:v>1169</c:v>
                </c:pt>
                <c:pt idx="809">
                  <c:v>1002</c:v>
                </c:pt>
                <c:pt idx="810">
                  <c:v>1024</c:v>
                </c:pt>
                <c:pt idx="811">
                  <c:v>634</c:v>
                </c:pt>
                <c:pt idx="812">
                  <c:v>278</c:v>
                </c:pt>
                <c:pt idx="813">
                  <c:v>1549</c:v>
                </c:pt>
                <c:pt idx="814">
                  <c:v>1121</c:v>
                </c:pt>
                <c:pt idx="815">
                  <c:v>1052</c:v>
                </c:pt>
                <c:pt idx="816">
                  <c:v>973</c:v>
                </c:pt>
                <c:pt idx="817">
                  <c:v>1173</c:v>
                </c:pt>
                <c:pt idx="818">
                  <c:v>611</c:v>
                </c:pt>
                <c:pt idx="819">
                  <c:v>310</c:v>
                </c:pt>
                <c:pt idx="820">
                  <c:v>1604</c:v>
                </c:pt>
                <c:pt idx="821">
                  <c:v>1008</c:v>
                </c:pt>
                <c:pt idx="822">
                  <c:v>900</c:v>
                </c:pt>
                <c:pt idx="823">
                  <c:v>849</c:v>
                </c:pt>
                <c:pt idx="824">
                  <c:v>228</c:v>
                </c:pt>
                <c:pt idx="825">
                  <c:v>697</c:v>
                </c:pt>
                <c:pt idx="826">
                  <c:v>208</c:v>
                </c:pt>
                <c:pt idx="827">
                  <c:v>981</c:v>
                </c:pt>
                <c:pt idx="828">
                  <c:v>256</c:v>
                </c:pt>
                <c:pt idx="829">
                  <c:v>310</c:v>
                </c:pt>
                <c:pt idx="830">
                  <c:v>283</c:v>
                </c:pt>
                <c:pt idx="831">
                  <c:v>1319</c:v>
                </c:pt>
                <c:pt idx="832">
                  <c:v>798</c:v>
                </c:pt>
                <c:pt idx="833">
                  <c:v>233</c:v>
                </c:pt>
                <c:pt idx="834">
                  <c:v>1478</c:v>
                </c:pt>
                <c:pt idx="835">
                  <c:v>831</c:v>
                </c:pt>
                <c:pt idx="836">
                  <c:v>834</c:v>
                </c:pt>
                <c:pt idx="837">
                  <c:v>775</c:v>
                </c:pt>
                <c:pt idx="838">
                  <c:v>955</c:v>
                </c:pt>
                <c:pt idx="839">
                  <c:v>713</c:v>
                </c:pt>
                <c:pt idx="840">
                  <c:v>277</c:v>
                </c:pt>
                <c:pt idx="841">
                  <c:v>1540</c:v>
                </c:pt>
                <c:pt idx="842">
                  <c:v>900</c:v>
                </c:pt>
                <c:pt idx="843">
                  <c:v>847</c:v>
                </c:pt>
                <c:pt idx="844">
                  <c:v>912</c:v>
                </c:pt>
                <c:pt idx="845">
                  <c:v>974</c:v>
                </c:pt>
                <c:pt idx="846">
                  <c:v>609</c:v>
                </c:pt>
                <c:pt idx="847">
                  <c:v>254</c:v>
                </c:pt>
                <c:pt idx="848">
                  <c:v>1398</c:v>
                </c:pt>
                <c:pt idx="849">
                  <c:v>819</c:v>
                </c:pt>
                <c:pt idx="850">
                  <c:v>772</c:v>
                </c:pt>
                <c:pt idx="851">
                  <c:v>772</c:v>
                </c:pt>
                <c:pt idx="852">
                  <c:v>743</c:v>
                </c:pt>
                <c:pt idx="853">
                  <c:v>441</c:v>
                </c:pt>
                <c:pt idx="854">
                  <c:v>248</c:v>
                </c:pt>
                <c:pt idx="855">
                  <c:v>1254</c:v>
                </c:pt>
                <c:pt idx="856">
                  <c:v>715</c:v>
                </c:pt>
                <c:pt idx="857">
                  <c:v>744</c:v>
                </c:pt>
                <c:pt idx="858">
                  <c:v>716</c:v>
                </c:pt>
                <c:pt idx="859">
                  <c:v>750</c:v>
                </c:pt>
                <c:pt idx="860">
                  <c:v>564</c:v>
                </c:pt>
                <c:pt idx="861">
                  <c:v>250</c:v>
                </c:pt>
                <c:pt idx="862">
                  <c:v>1210</c:v>
                </c:pt>
                <c:pt idx="863">
                  <c:v>662</c:v>
                </c:pt>
                <c:pt idx="864">
                  <c:v>730</c:v>
                </c:pt>
                <c:pt idx="865">
                  <c:v>656</c:v>
                </c:pt>
                <c:pt idx="866">
                  <c:v>754</c:v>
                </c:pt>
                <c:pt idx="867">
                  <c:v>504</c:v>
                </c:pt>
                <c:pt idx="868">
                  <c:v>214</c:v>
                </c:pt>
                <c:pt idx="869">
                  <c:v>1373</c:v>
                </c:pt>
                <c:pt idx="870">
                  <c:v>804</c:v>
                </c:pt>
                <c:pt idx="871">
                  <c:v>690</c:v>
                </c:pt>
                <c:pt idx="872">
                  <c:v>729</c:v>
                </c:pt>
                <c:pt idx="873">
                  <c:v>845</c:v>
                </c:pt>
                <c:pt idx="874">
                  <c:v>500</c:v>
                </c:pt>
                <c:pt idx="875">
                  <c:v>266</c:v>
                </c:pt>
                <c:pt idx="876">
                  <c:v>1350</c:v>
                </c:pt>
                <c:pt idx="877">
                  <c:v>770</c:v>
                </c:pt>
                <c:pt idx="878">
                  <c:v>745</c:v>
                </c:pt>
                <c:pt idx="879">
                  <c:v>583</c:v>
                </c:pt>
                <c:pt idx="880">
                  <c:v>661</c:v>
                </c:pt>
                <c:pt idx="881">
                  <c:v>410</c:v>
                </c:pt>
                <c:pt idx="882">
                  <c:v>207</c:v>
                </c:pt>
                <c:pt idx="883">
                  <c:v>1163</c:v>
                </c:pt>
                <c:pt idx="884">
                  <c:v>653</c:v>
                </c:pt>
                <c:pt idx="885">
                  <c:v>589</c:v>
                </c:pt>
                <c:pt idx="886">
                  <c:v>502</c:v>
                </c:pt>
                <c:pt idx="887">
                  <c:v>555</c:v>
                </c:pt>
                <c:pt idx="888">
                  <c:v>545</c:v>
                </c:pt>
                <c:pt idx="889">
                  <c:v>229</c:v>
                </c:pt>
                <c:pt idx="890">
                  <c:v>1164</c:v>
                </c:pt>
                <c:pt idx="891">
                  <c:v>698</c:v>
                </c:pt>
                <c:pt idx="892">
                  <c:v>727</c:v>
                </c:pt>
                <c:pt idx="893">
                  <c:v>714</c:v>
                </c:pt>
                <c:pt idx="894">
                  <c:v>867</c:v>
                </c:pt>
                <c:pt idx="895">
                  <c:v>525</c:v>
                </c:pt>
                <c:pt idx="896">
                  <c:v>284</c:v>
                </c:pt>
                <c:pt idx="897">
                  <c:v>1715</c:v>
                </c:pt>
                <c:pt idx="898">
                  <c:v>1116</c:v>
                </c:pt>
                <c:pt idx="899">
                  <c:v>1045</c:v>
                </c:pt>
                <c:pt idx="900">
                  <c:v>1152</c:v>
                </c:pt>
                <c:pt idx="901">
                  <c:v>1365</c:v>
                </c:pt>
                <c:pt idx="902">
                  <c:v>889</c:v>
                </c:pt>
                <c:pt idx="903">
                  <c:v>472</c:v>
                </c:pt>
                <c:pt idx="904">
                  <c:v>788</c:v>
                </c:pt>
                <c:pt idx="905">
                  <c:v>2359</c:v>
                </c:pt>
                <c:pt idx="906">
                  <c:v>1633</c:v>
                </c:pt>
                <c:pt idx="907">
                  <c:v>1539</c:v>
                </c:pt>
                <c:pt idx="908">
                  <c:v>1897</c:v>
                </c:pt>
                <c:pt idx="909">
                  <c:v>1445</c:v>
                </c:pt>
                <c:pt idx="910">
                  <c:v>626</c:v>
                </c:pt>
                <c:pt idx="911">
                  <c:v>3309</c:v>
                </c:pt>
                <c:pt idx="912">
                  <c:v>2232</c:v>
                </c:pt>
                <c:pt idx="913">
                  <c:v>1859</c:v>
                </c:pt>
                <c:pt idx="914">
                  <c:v>1798</c:v>
                </c:pt>
                <c:pt idx="915">
                  <c:v>2201</c:v>
                </c:pt>
                <c:pt idx="916">
                  <c:v>1555</c:v>
                </c:pt>
                <c:pt idx="917">
                  <c:v>731</c:v>
                </c:pt>
                <c:pt idx="918">
                  <c:v>3477</c:v>
                </c:pt>
                <c:pt idx="919">
                  <c:v>2507</c:v>
                </c:pt>
                <c:pt idx="920">
                  <c:v>2054</c:v>
                </c:pt>
                <c:pt idx="921">
                  <c:v>1964</c:v>
                </c:pt>
                <c:pt idx="922">
                  <c:v>2150</c:v>
                </c:pt>
                <c:pt idx="923">
                  <c:v>1801</c:v>
                </c:pt>
                <c:pt idx="924">
                  <c:v>680</c:v>
                </c:pt>
                <c:pt idx="925">
                  <c:v>3087</c:v>
                </c:pt>
                <c:pt idx="926">
                  <c:v>2033</c:v>
                </c:pt>
                <c:pt idx="927">
                  <c:v>2148</c:v>
                </c:pt>
                <c:pt idx="928">
                  <c:v>640</c:v>
                </c:pt>
                <c:pt idx="929">
                  <c:v>2182</c:v>
                </c:pt>
                <c:pt idx="930">
                  <c:v>1238</c:v>
                </c:pt>
                <c:pt idx="931">
                  <c:v>858</c:v>
                </c:pt>
                <c:pt idx="932">
                  <c:v>2497</c:v>
                </c:pt>
                <c:pt idx="933">
                  <c:v>1954</c:v>
                </c:pt>
                <c:pt idx="934">
                  <c:v>2583</c:v>
                </c:pt>
                <c:pt idx="935">
                  <c:v>2305</c:v>
                </c:pt>
                <c:pt idx="936">
                  <c:v>2230</c:v>
                </c:pt>
                <c:pt idx="937">
                  <c:v>1458</c:v>
                </c:pt>
                <c:pt idx="938">
                  <c:v>606</c:v>
                </c:pt>
                <c:pt idx="939">
                  <c:v>3084</c:v>
                </c:pt>
                <c:pt idx="940">
                  <c:v>2035</c:v>
                </c:pt>
                <c:pt idx="941">
                  <c:v>1847</c:v>
                </c:pt>
                <c:pt idx="942">
                  <c:v>1655</c:v>
                </c:pt>
                <c:pt idx="943">
                  <c:v>1739</c:v>
                </c:pt>
                <c:pt idx="944">
                  <c:v>1345</c:v>
                </c:pt>
                <c:pt idx="945">
                  <c:v>714</c:v>
                </c:pt>
                <c:pt idx="946">
                  <c:v>2741</c:v>
                </c:pt>
                <c:pt idx="947">
                  <c:v>1795</c:v>
                </c:pt>
                <c:pt idx="948">
                  <c:v>1608</c:v>
                </c:pt>
                <c:pt idx="949">
                  <c:v>1326</c:v>
                </c:pt>
                <c:pt idx="950">
                  <c:v>1399</c:v>
                </c:pt>
                <c:pt idx="951">
                  <c:v>1049</c:v>
                </c:pt>
                <c:pt idx="952">
                  <c:v>467</c:v>
                </c:pt>
                <c:pt idx="953">
                  <c:v>2390</c:v>
                </c:pt>
                <c:pt idx="954">
                  <c:v>1718</c:v>
                </c:pt>
                <c:pt idx="955">
                  <c:v>1380</c:v>
                </c:pt>
                <c:pt idx="956">
                  <c:v>1303</c:v>
                </c:pt>
                <c:pt idx="957">
                  <c:v>1548</c:v>
                </c:pt>
                <c:pt idx="958">
                  <c:v>930</c:v>
                </c:pt>
                <c:pt idx="959">
                  <c:v>341</c:v>
                </c:pt>
                <c:pt idx="960">
                  <c:v>2344</c:v>
                </c:pt>
                <c:pt idx="961">
                  <c:v>1412</c:v>
                </c:pt>
                <c:pt idx="962">
                  <c:v>1274</c:v>
                </c:pt>
                <c:pt idx="963">
                  <c:v>1125</c:v>
                </c:pt>
                <c:pt idx="964">
                  <c:v>1218</c:v>
                </c:pt>
                <c:pt idx="965">
                  <c:v>815</c:v>
                </c:pt>
                <c:pt idx="966">
                  <c:v>374</c:v>
                </c:pt>
                <c:pt idx="967">
                  <c:v>614</c:v>
                </c:pt>
                <c:pt idx="968">
                  <c:v>1715</c:v>
                </c:pt>
                <c:pt idx="969">
                  <c:v>1135</c:v>
                </c:pt>
                <c:pt idx="970">
                  <c:v>1235</c:v>
                </c:pt>
                <c:pt idx="971">
                  <c:v>386</c:v>
                </c:pt>
                <c:pt idx="972">
                  <c:v>1144</c:v>
                </c:pt>
                <c:pt idx="973">
                  <c:v>457</c:v>
                </c:pt>
                <c:pt idx="974">
                  <c:v>2016</c:v>
                </c:pt>
                <c:pt idx="975">
                  <c:v>1443</c:v>
                </c:pt>
                <c:pt idx="976">
                  <c:v>1091</c:v>
                </c:pt>
                <c:pt idx="977">
                  <c:v>881</c:v>
                </c:pt>
                <c:pt idx="978">
                  <c:v>930</c:v>
                </c:pt>
                <c:pt idx="979">
                  <c:v>835</c:v>
                </c:pt>
                <c:pt idx="980">
                  <c:v>270</c:v>
                </c:pt>
                <c:pt idx="981">
                  <c:v>1805</c:v>
                </c:pt>
                <c:pt idx="982">
                  <c:v>1091</c:v>
                </c:pt>
                <c:pt idx="983">
                  <c:v>1007</c:v>
                </c:pt>
                <c:pt idx="984">
                  <c:v>721</c:v>
                </c:pt>
                <c:pt idx="985">
                  <c:v>816</c:v>
                </c:pt>
                <c:pt idx="986">
                  <c:v>574</c:v>
                </c:pt>
                <c:pt idx="987">
                  <c:v>265</c:v>
                </c:pt>
                <c:pt idx="988">
                  <c:v>582</c:v>
                </c:pt>
                <c:pt idx="989">
                  <c:v>1557</c:v>
                </c:pt>
                <c:pt idx="990">
                  <c:v>924</c:v>
                </c:pt>
                <c:pt idx="991">
                  <c:v>873</c:v>
                </c:pt>
                <c:pt idx="992">
                  <c:v>918</c:v>
                </c:pt>
                <c:pt idx="993">
                  <c:v>757</c:v>
                </c:pt>
                <c:pt idx="994">
                  <c:v>241</c:v>
                </c:pt>
                <c:pt idx="995">
                  <c:v>1813</c:v>
                </c:pt>
                <c:pt idx="996">
                  <c:v>1163</c:v>
                </c:pt>
                <c:pt idx="997">
                  <c:v>994</c:v>
                </c:pt>
                <c:pt idx="998">
                  <c:v>925</c:v>
                </c:pt>
                <c:pt idx="999">
                  <c:v>1098</c:v>
                </c:pt>
                <c:pt idx="1000">
                  <c:v>717</c:v>
                </c:pt>
                <c:pt idx="1001">
                  <c:v>271</c:v>
                </c:pt>
                <c:pt idx="1002">
                  <c:v>1753</c:v>
                </c:pt>
                <c:pt idx="1003">
                  <c:v>995</c:v>
                </c:pt>
                <c:pt idx="1004">
                  <c:v>972</c:v>
                </c:pt>
                <c:pt idx="1005">
                  <c:v>899</c:v>
                </c:pt>
                <c:pt idx="1006">
                  <c:v>953</c:v>
                </c:pt>
                <c:pt idx="1007">
                  <c:v>718</c:v>
                </c:pt>
                <c:pt idx="1008">
                  <c:v>412</c:v>
                </c:pt>
                <c:pt idx="1009">
                  <c:v>2091</c:v>
                </c:pt>
                <c:pt idx="1010">
                  <c:v>1430</c:v>
                </c:pt>
                <c:pt idx="1011">
                  <c:v>1508</c:v>
                </c:pt>
                <c:pt idx="1012">
                  <c:v>392</c:v>
                </c:pt>
                <c:pt idx="1013">
                  <c:v>1896</c:v>
                </c:pt>
                <c:pt idx="1014">
                  <c:v>1096</c:v>
                </c:pt>
                <c:pt idx="1015">
                  <c:v>350</c:v>
                </c:pt>
                <c:pt idx="1016">
                  <c:v>2369</c:v>
                </c:pt>
                <c:pt idx="1017">
                  <c:v>1697</c:v>
                </c:pt>
                <c:pt idx="1018">
                  <c:v>1512</c:v>
                </c:pt>
                <c:pt idx="1019">
                  <c:v>1450</c:v>
                </c:pt>
                <c:pt idx="1020">
                  <c:v>1674</c:v>
                </c:pt>
                <c:pt idx="1021">
                  <c:v>1277</c:v>
                </c:pt>
                <c:pt idx="1022">
                  <c:v>427</c:v>
                </c:pt>
                <c:pt idx="1023">
                  <c:v>2747</c:v>
                </c:pt>
                <c:pt idx="1024">
                  <c:v>1799</c:v>
                </c:pt>
                <c:pt idx="1025">
                  <c:v>1716</c:v>
                </c:pt>
                <c:pt idx="1026">
                  <c:v>1557</c:v>
                </c:pt>
                <c:pt idx="1027">
                  <c:v>1558</c:v>
                </c:pt>
                <c:pt idx="1028">
                  <c:v>1395</c:v>
                </c:pt>
                <c:pt idx="1029">
                  <c:v>456</c:v>
                </c:pt>
                <c:pt idx="1030">
                  <c:v>2764</c:v>
                </c:pt>
                <c:pt idx="1031">
                  <c:v>2081</c:v>
                </c:pt>
                <c:pt idx="1032">
                  <c:v>533</c:v>
                </c:pt>
                <c:pt idx="1033">
                  <c:v>2081</c:v>
                </c:pt>
                <c:pt idx="1034">
                  <c:v>2059</c:v>
                </c:pt>
                <c:pt idx="1035">
                  <c:v>1288</c:v>
                </c:pt>
                <c:pt idx="1036">
                  <c:v>542</c:v>
                </c:pt>
                <c:pt idx="1037">
                  <c:v>2759</c:v>
                </c:pt>
                <c:pt idx="1038">
                  <c:v>2147</c:v>
                </c:pt>
                <c:pt idx="1039">
                  <c:v>1968</c:v>
                </c:pt>
                <c:pt idx="1040">
                  <c:v>1724</c:v>
                </c:pt>
                <c:pt idx="1041">
                  <c:v>1919</c:v>
                </c:pt>
                <c:pt idx="1042">
                  <c:v>1471</c:v>
                </c:pt>
                <c:pt idx="1043">
                  <c:v>507</c:v>
                </c:pt>
                <c:pt idx="1044">
                  <c:v>2993</c:v>
                </c:pt>
                <c:pt idx="1045">
                  <c:v>2069</c:v>
                </c:pt>
                <c:pt idx="1046">
                  <c:v>1956</c:v>
                </c:pt>
                <c:pt idx="1047">
                  <c:v>1790</c:v>
                </c:pt>
                <c:pt idx="1048">
                  <c:v>1963</c:v>
                </c:pt>
                <c:pt idx="1049">
                  <c:v>1318</c:v>
                </c:pt>
                <c:pt idx="1050">
                  <c:v>670</c:v>
                </c:pt>
                <c:pt idx="1051">
                  <c:v>3207</c:v>
                </c:pt>
                <c:pt idx="1052">
                  <c:v>2253</c:v>
                </c:pt>
                <c:pt idx="1053">
                  <c:v>2074</c:v>
                </c:pt>
                <c:pt idx="1054">
                  <c:v>1762</c:v>
                </c:pt>
                <c:pt idx="1055">
                  <c:v>1953</c:v>
                </c:pt>
                <c:pt idx="1056">
                  <c:v>1174</c:v>
                </c:pt>
                <c:pt idx="1057">
                  <c:v>615</c:v>
                </c:pt>
                <c:pt idx="1058">
                  <c:v>2773</c:v>
                </c:pt>
                <c:pt idx="1059">
                  <c:v>1762</c:v>
                </c:pt>
                <c:pt idx="1060">
                  <c:v>1645</c:v>
                </c:pt>
                <c:pt idx="1061">
                  <c:v>1604</c:v>
                </c:pt>
                <c:pt idx="1062">
                  <c:v>1905</c:v>
                </c:pt>
                <c:pt idx="1063">
                  <c:v>1217</c:v>
                </c:pt>
                <c:pt idx="1064">
                  <c:v>615</c:v>
                </c:pt>
                <c:pt idx="1065">
                  <c:v>2884</c:v>
                </c:pt>
                <c:pt idx="1066">
                  <c:v>1873</c:v>
                </c:pt>
                <c:pt idx="1067">
                  <c:v>1360</c:v>
                </c:pt>
                <c:pt idx="1068">
                  <c:v>1014</c:v>
                </c:pt>
                <c:pt idx="1069">
                  <c:v>788</c:v>
                </c:pt>
                <c:pt idx="1070">
                  <c:v>1092</c:v>
                </c:pt>
                <c:pt idx="1071">
                  <c:v>740</c:v>
                </c:pt>
                <c:pt idx="1072">
                  <c:v>1701</c:v>
                </c:pt>
                <c:pt idx="1073">
                  <c:v>1003</c:v>
                </c:pt>
                <c:pt idx="1074">
                  <c:v>2816</c:v>
                </c:pt>
                <c:pt idx="1075">
                  <c:v>2366</c:v>
                </c:pt>
                <c:pt idx="1076">
                  <c:v>2583</c:v>
                </c:pt>
                <c:pt idx="1077">
                  <c:v>2020</c:v>
                </c:pt>
                <c:pt idx="1078">
                  <c:v>656</c:v>
                </c:pt>
                <c:pt idx="1079">
                  <c:v>738</c:v>
                </c:pt>
                <c:pt idx="1080">
                  <c:v>3418</c:v>
                </c:pt>
                <c:pt idx="1081">
                  <c:v>2232</c:v>
                </c:pt>
                <c:pt idx="1082">
                  <c:v>1920</c:v>
                </c:pt>
                <c:pt idx="1083">
                  <c:v>2002</c:v>
                </c:pt>
                <c:pt idx="1084">
                  <c:v>1519</c:v>
                </c:pt>
                <c:pt idx="1085">
                  <c:v>535</c:v>
                </c:pt>
                <c:pt idx="1086">
                  <c:v>3136</c:v>
                </c:pt>
                <c:pt idx="1087">
                  <c:v>1902</c:v>
                </c:pt>
                <c:pt idx="1088">
                  <c:v>1730</c:v>
                </c:pt>
                <c:pt idx="1089">
                  <c:v>1768</c:v>
                </c:pt>
                <c:pt idx="1090">
                  <c:v>1702</c:v>
                </c:pt>
                <c:pt idx="1091">
                  <c:v>1137</c:v>
                </c:pt>
                <c:pt idx="1092">
                  <c:v>562</c:v>
                </c:pt>
                <c:pt idx="1093">
                  <c:v>2555</c:v>
                </c:pt>
                <c:pt idx="1094">
                  <c:v>1629</c:v>
                </c:pt>
                <c:pt idx="1095">
                  <c:v>1428</c:v>
                </c:pt>
                <c:pt idx="1096">
                  <c:v>1398</c:v>
                </c:pt>
                <c:pt idx="1097">
                  <c:v>1546</c:v>
                </c:pt>
                <c:pt idx="1098">
                  <c:v>1073</c:v>
                </c:pt>
                <c:pt idx="1099">
                  <c:v>488</c:v>
                </c:pt>
                <c:pt idx="1100">
                  <c:v>2344</c:v>
                </c:pt>
                <c:pt idx="1101">
                  <c:v>1687</c:v>
                </c:pt>
                <c:pt idx="1102">
                  <c:v>1473</c:v>
                </c:pt>
                <c:pt idx="1103">
                  <c:v>1445</c:v>
                </c:pt>
                <c:pt idx="1104">
                  <c:v>1430</c:v>
                </c:pt>
                <c:pt idx="1105">
                  <c:v>1158</c:v>
                </c:pt>
                <c:pt idx="1106">
                  <c:v>404</c:v>
                </c:pt>
                <c:pt idx="1107">
                  <c:v>2222</c:v>
                </c:pt>
                <c:pt idx="1108">
                  <c:v>1644</c:v>
                </c:pt>
                <c:pt idx="1109">
                  <c:v>1448</c:v>
                </c:pt>
                <c:pt idx="1110">
                  <c:v>1255</c:v>
                </c:pt>
                <c:pt idx="1111">
                  <c:v>1439</c:v>
                </c:pt>
                <c:pt idx="1112">
                  <c:v>580</c:v>
                </c:pt>
                <c:pt idx="1113">
                  <c:v>585</c:v>
                </c:pt>
                <c:pt idx="1114">
                  <c:v>2250</c:v>
                </c:pt>
                <c:pt idx="1115">
                  <c:v>1360</c:v>
                </c:pt>
                <c:pt idx="1116">
                  <c:v>1277</c:v>
                </c:pt>
                <c:pt idx="1117">
                  <c:v>1184</c:v>
                </c:pt>
                <c:pt idx="1118">
                  <c:v>1172</c:v>
                </c:pt>
                <c:pt idx="1119">
                  <c:v>848</c:v>
                </c:pt>
                <c:pt idx="1120">
                  <c:v>405</c:v>
                </c:pt>
                <c:pt idx="1121">
                  <c:v>1971</c:v>
                </c:pt>
                <c:pt idx="1122">
                  <c:v>1147</c:v>
                </c:pt>
                <c:pt idx="1123">
                  <c:v>1169</c:v>
                </c:pt>
                <c:pt idx="1124">
                  <c:v>353</c:v>
                </c:pt>
                <c:pt idx="1125">
                  <c:v>1395</c:v>
                </c:pt>
                <c:pt idx="1126">
                  <c:v>857</c:v>
                </c:pt>
                <c:pt idx="1127">
                  <c:v>389</c:v>
                </c:pt>
                <c:pt idx="1128">
                  <c:v>1925</c:v>
                </c:pt>
                <c:pt idx="1129">
                  <c:v>1205</c:v>
                </c:pt>
                <c:pt idx="1130">
                  <c:v>1151</c:v>
                </c:pt>
                <c:pt idx="1131">
                  <c:v>1002</c:v>
                </c:pt>
                <c:pt idx="1132">
                  <c:v>1122</c:v>
                </c:pt>
                <c:pt idx="1133">
                  <c:v>902</c:v>
                </c:pt>
                <c:pt idx="1134">
                  <c:v>332</c:v>
                </c:pt>
                <c:pt idx="1135">
                  <c:v>2035</c:v>
                </c:pt>
                <c:pt idx="1136">
                  <c:v>1230</c:v>
                </c:pt>
                <c:pt idx="1137">
                  <c:v>1075</c:v>
                </c:pt>
                <c:pt idx="1138">
                  <c:v>937</c:v>
                </c:pt>
                <c:pt idx="1139">
                  <c:v>1098</c:v>
                </c:pt>
                <c:pt idx="1140">
                  <c:v>678</c:v>
                </c:pt>
                <c:pt idx="1141">
                  <c:v>346</c:v>
                </c:pt>
                <c:pt idx="1142">
                  <c:v>1869</c:v>
                </c:pt>
                <c:pt idx="1143">
                  <c:v>1096</c:v>
                </c:pt>
                <c:pt idx="1144">
                  <c:v>969</c:v>
                </c:pt>
                <c:pt idx="1145">
                  <c:v>897</c:v>
                </c:pt>
                <c:pt idx="1146">
                  <c:v>909</c:v>
                </c:pt>
                <c:pt idx="1147">
                  <c:v>605</c:v>
                </c:pt>
                <c:pt idx="1148">
                  <c:v>280</c:v>
                </c:pt>
                <c:pt idx="1149">
                  <c:v>1615</c:v>
                </c:pt>
                <c:pt idx="1150">
                  <c:v>285</c:v>
                </c:pt>
                <c:pt idx="1151">
                  <c:v>1189</c:v>
                </c:pt>
                <c:pt idx="1152">
                  <c:v>898</c:v>
                </c:pt>
                <c:pt idx="1153">
                  <c:v>1009</c:v>
                </c:pt>
                <c:pt idx="1154">
                  <c:v>538</c:v>
                </c:pt>
                <c:pt idx="1155">
                  <c:v>242</c:v>
                </c:pt>
                <c:pt idx="1156">
                  <c:v>1184</c:v>
                </c:pt>
                <c:pt idx="1157">
                  <c:v>819</c:v>
                </c:pt>
                <c:pt idx="1158">
                  <c:v>852</c:v>
                </c:pt>
                <c:pt idx="1159">
                  <c:v>688</c:v>
                </c:pt>
                <c:pt idx="1160">
                  <c:v>812</c:v>
                </c:pt>
                <c:pt idx="1161">
                  <c:v>658</c:v>
                </c:pt>
                <c:pt idx="1162">
                  <c:v>240</c:v>
                </c:pt>
                <c:pt idx="1163">
                  <c:v>1296</c:v>
                </c:pt>
                <c:pt idx="1164">
                  <c:v>838</c:v>
                </c:pt>
                <c:pt idx="1165">
                  <c:v>790</c:v>
                </c:pt>
                <c:pt idx="1166">
                  <c:v>706</c:v>
                </c:pt>
                <c:pt idx="1167">
                  <c:v>815</c:v>
                </c:pt>
                <c:pt idx="1168">
                  <c:v>515</c:v>
                </c:pt>
                <c:pt idx="1169">
                  <c:v>241</c:v>
                </c:pt>
                <c:pt idx="1170">
                  <c:v>1379</c:v>
                </c:pt>
                <c:pt idx="1171">
                  <c:v>859</c:v>
                </c:pt>
                <c:pt idx="1172">
                  <c:v>875</c:v>
                </c:pt>
                <c:pt idx="1173">
                  <c:v>693</c:v>
                </c:pt>
                <c:pt idx="1174">
                  <c:v>830</c:v>
                </c:pt>
                <c:pt idx="1175">
                  <c:v>539</c:v>
                </c:pt>
                <c:pt idx="1176">
                  <c:v>275</c:v>
                </c:pt>
                <c:pt idx="1177">
                  <c:v>1334</c:v>
                </c:pt>
                <c:pt idx="1178">
                  <c:v>833</c:v>
                </c:pt>
                <c:pt idx="1179">
                  <c:v>777</c:v>
                </c:pt>
                <c:pt idx="1180">
                  <c:v>835</c:v>
                </c:pt>
                <c:pt idx="1181">
                  <c:v>944</c:v>
                </c:pt>
                <c:pt idx="1182">
                  <c:v>472</c:v>
                </c:pt>
                <c:pt idx="1183">
                  <c:v>240</c:v>
                </c:pt>
                <c:pt idx="1184">
                  <c:v>1381</c:v>
                </c:pt>
                <c:pt idx="1185">
                  <c:v>866</c:v>
                </c:pt>
                <c:pt idx="1186">
                  <c:v>841</c:v>
                </c:pt>
                <c:pt idx="1187">
                  <c:v>674</c:v>
                </c:pt>
                <c:pt idx="1188">
                  <c:v>750</c:v>
                </c:pt>
                <c:pt idx="1189">
                  <c:v>252</c:v>
                </c:pt>
                <c:pt idx="1190">
                  <c:v>262</c:v>
                </c:pt>
                <c:pt idx="1191">
                  <c:v>1052</c:v>
                </c:pt>
                <c:pt idx="1192">
                  <c:v>474</c:v>
                </c:pt>
                <c:pt idx="1193">
                  <c:v>129</c:v>
                </c:pt>
                <c:pt idx="1194">
                  <c:v>156</c:v>
                </c:pt>
                <c:pt idx="1195">
                  <c:v>170</c:v>
                </c:pt>
                <c:pt idx="1196">
                  <c:v>115</c:v>
                </c:pt>
              </c:numCache>
            </c:numRef>
          </c:val>
          <c:extLst>
            <c:ext xmlns:c16="http://schemas.microsoft.com/office/drawing/2014/chart" uri="{C3380CC4-5D6E-409C-BE32-E72D297353CC}">
              <c16:uniqueId val="{00000001-929C-494B-BD5B-04061394C58B}"/>
            </c:ext>
          </c:extLst>
        </c:ser>
        <c:ser>
          <c:idx val="2"/>
          <c:order val="2"/>
          <c:tx>
            <c:strRef>
              <c:f>'③★検査状況まとめ（栃木県内の状況)'!$I$4</c:f>
              <c:strCache>
                <c:ptCount val="1"/>
                <c:pt idx="0">
                  <c:v>宇都宮市</c:v>
                </c:pt>
              </c:strCache>
            </c:strRef>
          </c:tx>
          <c:spPr>
            <a:pattFill prst="ltUpDiag">
              <a:fgClr>
                <a:schemeClr val="tx1"/>
              </a:fgClr>
              <a:bgClr>
                <a:schemeClr val="bg1"/>
              </a:bgClr>
            </a:pattFill>
            <a:ln>
              <a:solidFill>
                <a:schemeClr val="tx1"/>
              </a:solidFill>
            </a:ln>
            <a:effectLst/>
          </c:spPr>
          <c:invertIfNegative val="0"/>
          <c:cat>
            <c:numRef>
              <c:f>'③★検査状況まとめ（栃木県内の状況)'!$F$5:$F$1201</c:f>
              <c:numCache>
                <c:formatCode>m/d</c:formatCode>
                <c:ptCount val="1197"/>
                <c:pt idx="0">
                  <c:v>43857</c:v>
                </c:pt>
                <c:pt idx="1">
                  <c:v>43858</c:v>
                </c:pt>
                <c:pt idx="2">
                  <c:v>43859</c:v>
                </c:pt>
                <c:pt idx="3">
                  <c:v>43860</c:v>
                </c:pt>
                <c:pt idx="4">
                  <c:v>43861</c:v>
                </c:pt>
                <c:pt idx="5">
                  <c:v>43862</c:v>
                </c:pt>
                <c:pt idx="6">
                  <c:v>43863</c:v>
                </c:pt>
                <c:pt idx="7">
                  <c:v>43864</c:v>
                </c:pt>
                <c:pt idx="8">
                  <c:v>43865</c:v>
                </c:pt>
                <c:pt idx="9">
                  <c:v>43866</c:v>
                </c:pt>
                <c:pt idx="10">
                  <c:v>43867</c:v>
                </c:pt>
                <c:pt idx="11">
                  <c:v>43868</c:v>
                </c:pt>
                <c:pt idx="12">
                  <c:v>43869</c:v>
                </c:pt>
                <c:pt idx="13">
                  <c:v>43870</c:v>
                </c:pt>
                <c:pt idx="14">
                  <c:v>43871</c:v>
                </c:pt>
                <c:pt idx="15">
                  <c:v>43872</c:v>
                </c:pt>
                <c:pt idx="16">
                  <c:v>43873</c:v>
                </c:pt>
                <c:pt idx="17">
                  <c:v>43874</c:v>
                </c:pt>
                <c:pt idx="18">
                  <c:v>43875</c:v>
                </c:pt>
                <c:pt idx="19">
                  <c:v>43876</c:v>
                </c:pt>
                <c:pt idx="20">
                  <c:v>43877</c:v>
                </c:pt>
                <c:pt idx="21">
                  <c:v>43878</c:v>
                </c:pt>
                <c:pt idx="22">
                  <c:v>43879</c:v>
                </c:pt>
                <c:pt idx="23">
                  <c:v>43880</c:v>
                </c:pt>
                <c:pt idx="24">
                  <c:v>43881</c:v>
                </c:pt>
                <c:pt idx="25">
                  <c:v>43882</c:v>
                </c:pt>
                <c:pt idx="26">
                  <c:v>43883</c:v>
                </c:pt>
                <c:pt idx="27">
                  <c:v>43884</c:v>
                </c:pt>
                <c:pt idx="28">
                  <c:v>43885</c:v>
                </c:pt>
                <c:pt idx="29">
                  <c:v>43886</c:v>
                </c:pt>
                <c:pt idx="30">
                  <c:v>43887</c:v>
                </c:pt>
                <c:pt idx="31">
                  <c:v>43888</c:v>
                </c:pt>
                <c:pt idx="32">
                  <c:v>43889</c:v>
                </c:pt>
                <c:pt idx="33">
                  <c:v>43890</c:v>
                </c:pt>
                <c:pt idx="34">
                  <c:v>43891</c:v>
                </c:pt>
                <c:pt idx="35">
                  <c:v>43892</c:v>
                </c:pt>
                <c:pt idx="36">
                  <c:v>43893</c:v>
                </c:pt>
                <c:pt idx="37">
                  <c:v>43894</c:v>
                </c:pt>
                <c:pt idx="38">
                  <c:v>43895</c:v>
                </c:pt>
                <c:pt idx="39">
                  <c:v>43896</c:v>
                </c:pt>
                <c:pt idx="40">
                  <c:v>43897</c:v>
                </c:pt>
                <c:pt idx="41">
                  <c:v>43898</c:v>
                </c:pt>
                <c:pt idx="42">
                  <c:v>43899</c:v>
                </c:pt>
                <c:pt idx="43">
                  <c:v>43900</c:v>
                </c:pt>
                <c:pt idx="44">
                  <c:v>43901</c:v>
                </c:pt>
                <c:pt idx="45">
                  <c:v>43902</c:v>
                </c:pt>
                <c:pt idx="46">
                  <c:v>43903</c:v>
                </c:pt>
                <c:pt idx="47">
                  <c:v>43904</c:v>
                </c:pt>
                <c:pt idx="48">
                  <c:v>43905</c:v>
                </c:pt>
                <c:pt idx="49">
                  <c:v>43906</c:v>
                </c:pt>
                <c:pt idx="50">
                  <c:v>43907</c:v>
                </c:pt>
                <c:pt idx="51">
                  <c:v>43908</c:v>
                </c:pt>
                <c:pt idx="52">
                  <c:v>43909</c:v>
                </c:pt>
                <c:pt idx="53">
                  <c:v>43910</c:v>
                </c:pt>
                <c:pt idx="54">
                  <c:v>43911</c:v>
                </c:pt>
                <c:pt idx="55">
                  <c:v>43912</c:v>
                </c:pt>
                <c:pt idx="56">
                  <c:v>43913</c:v>
                </c:pt>
                <c:pt idx="57">
                  <c:v>43914</c:v>
                </c:pt>
                <c:pt idx="58">
                  <c:v>43915</c:v>
                </c:pt>
                <c:pt idx="59">
                  <c:v>43916</c:v>
                </c:pt>
                <c:pt idx="60">
                  <c:v>43917</c:v>
                </c:pt>
                <c:pt idx="61">
                  <c:v>43918</c:v>
                </c:pt>
                <c:pt idx="62">
                  <c:v>43919</c:v>
                </c:pt>
                <c:pt idx="63">
                  <c:v>43920</c:v>
                </c:pt>
                <c:pt idx="64">
                  <c:v>43921</c:v>
                </c:pt>
                <c:pt idx="65">
                  <c:v>43922</c:v>
                </c:pt>
                <c:pt idx="66">
                  <c:v>43923</c:v>
                </c:pt>
                <c:pt idx="67">
                  <c:v>43924</c:v>
                </c:pt>
                <c:pt idx="68">
                  <c:v>43925</c:v>
                </c:pt>
                <c:pt idx="69">
                  <c:v>43926</c:v>
                </c:pt>
                <c:pt idx="70">
                  <c:v>43927</c:v>
                </c:pt>
                <c:pt idx="71">
                  <c:v>43928</c:v>
                </c:pt>
                <c:pt idx="72">
                  <c:v>43929</c:v>
                </c:pt>
                <c:pt idx="73">
                  <c:v>43930</c:v>
                </c:pt>
                <c:pt idx="74">
                  <c:v>43931</c:v>
                </c:pt>
                <c:pt idx="75">
                  <c:v>43932</c:v>
                </c:pt>
                <c:pt idx="76">
                  <c:v>43933</c:v>
                </c:pt>
                <c:pt idx="77">
                  <c:v>43934</c:v>
                </c:pt>
                <c:pt idx="78">
                  <c:v>43935</c:v>
                </c:pt>
                <c:pt idx="79">
                  <c:v>43936</c:v>
                </c:pt>
                <c:pt idx="80">
                  <c:v>43937</c:v>
                </c:pt>
                <c:pt idx="81">
                  <c:v>43938</c:v>
                </c:pt>
                <c:pt idx="82">
                  <c:v>43939</c:v>
                </c:pt>
                <c:pt idx="83">
                  <c:v>43940</c:v>
                </c:pt>
                <c:pt idx="84">
                  <c:v>43941</c:v>
                </c:pt>
                <c:pt idx="85">
                  <c:v>43942</c:v>
                </c:pt>
                <c:pt idx="86">
                  <c:v>43943</c:v>
                </c:pt>
                <c:pt idx="87">
                  <c:v>43944</c:v>
                </c:pt>
                <c:pt idx="88">
                  <c:v>43945</c:v>
                </c:pt>
                <c:pt idx="89">
                  <c:v>43946</c:v>
                </c:pt>
                <c:pt idx="90">
                  <c:v>43947</c:v>
                </c:pt>
                <c:pt idx="91">
                  <c:v>43948</c:v>
                </c:pt>
                <c:pt idx="92">
                  <c:v>43949</c:v>
                </c:pt>
                <c:pt idx="93">
                  <c:v>43950</c:v>
                </c:pt>
                <c:pt idx="94">
                  <c:v>43951</c:v>
                </c:pt>
                <c:pt idx="95">
                  <c:v>43952</c:v>
                </c:pt>
                <c:pt idx="96">
                  <c:v>43953</c:v>
                </c:pt>
                <c:pt idx="97">
                  <c:v>43954</c:v>
                </c:pt>
                <c:pt idx="98">
                  <c:v>43955</c:v>
                </c:pt>
                <c:pt idx="99">
                  <c:v>43956</c:v>
                </c:pt>
                <c:pt idx="100">
                  <c:v>43957</c:v>
                </c:pt>
                <c:pt idx="101">
                  <c:v>43958</c:v>
                </c:pt>
                <c:pt idx="102">
                  <c:v>43959</c:v>
                </c:pt>
                <c:pt idx="103">
                  <c:v>43960</c:v>
                </c:pt>
                <c:pt idx="104">
                  <c:v>43961</c:v>
                </c:pt>
                <c:pt idx="105">
                  <c:v>43962</c:v>
                </c:pt>
                <c:pt idx="106">
                  <c:v>43963</c:v>
                </c:pt>
                <c:pt idx="107">
                  <c:v>43964</c:v>
                </c:pt>
                <c:pt idx="108">
                  <c:v>43965</c:v>
                </c:pt>
                <c:pt idx="109">
                  <c:v>43966</c:v>
                </c:pt>
                <c:pt idx="110">
                  <c:v>43967</c:v>
                </c:pt>
                <c:pt idx="111">
                  <c:v>43968</c:v>
                </c:pt>
                <c:pt idx="112">
                  <c:v>43969</c:v>
                </c:pt>
                <c:pt idx="113">
                  <c:v>43970</c:v>
                </c:pt>
                <c:pt idx="114">
                  <c:v>43971</c:v>
                </c:pt>
                <c:pt idx="115">
                  <c:v>43972</c:v>
                </c:pt>
                <c:pt idx="116">
                  <c:v>43973</c:v>
                </c:pt>
                <c:pt idx="117">
                  <c:v>43974</c:v>
                </c:pt>
                <c:pt idx="118">
                  <c:v>43975</c:v>
                </c:pt>
                <c:pt idx="119">
                  <c:v>43976</c:v>
                </c:pt>
                <c:pt idx="120">
                  <c:v>43977</c:v>
                </c:pt>
                <c:pt idx="121">
                  <c:v>43978</c:v>
                </c:pt>
                <c:pt idx="122">
                  <c:v>43979</c:v>
                </c:pt>
                <c:pt idx="123">
                  <c:v>43980</c:v>
                </c:pt>
                <c:pt idx="124">
                  <c:v>43981</c:v>
                </c:pt>
                <c:pt idx="125">
                  <c:v>43982</c:v>
                </c:pt>
                <c:pt idx="126">
                  <c:v>43983</c:v>
                </c:pt>
                <c:pt idx="127">
                  <c:v>43984</c:v>
                </c:pt>
                <c:pt idx="128">
                  <c:v>43985</c:v>
                </c:pt>
                <c:pt idx="129">
                  <c:v>43986</c:v>
                </c:pt>
                <c:pt idx="130">
                  <c:v>43987</c:v>
                </c:pt>
                <c:pt idx="131">
                  <c:v>43988</c:v>
                </c:pt>
                <c:pt idx="132">
                  <c:v>43989</c:v>
                </c:pt>
                <c:pt idx="133">
                  <c:v>43990</c:v>
                </c:pt>
                <c:pt idx="134">
                  <c:v>43991</c:v>
                </c:pt>
                <c:pt idx="135">
                  <c:v>43992</c:v>
                </c:pt>
                <c:pt idx="136">
                  <c:v>43993</c:v>
                </c:pt>
                <c:pt idx="137">
                  <c:v>43994</c:v>
                </c:pt>
                <c:pt idx="138">
                  <c:v>43995</c:v>
                </c:pt>
                <c:pt idx="139">
                  <c:v>43996</c:v>
                </c:pt>
                <c:pt idx="140">
                  <c:v>43997</c:v>
                </c:pt>
                <c:pt idx="141">
                  <c:v>43998</c:v>
                </c:pt>
                <c:pt idx="142">
                  <c:v>43999</c:v>
                </c:pt>
                <c:pt idx="143">
                  <c:v>44000</c:v>
                </c:pt>
                <c:pt idx="144">
                  <c:v>44001</c:v>
                </c:pt>
                <c:pt idx="145">
                  <c:v>44002</c:v>
                </c:pt>
                <c:pt idx="146">
                  <c:v>44003</c:v>
                </c:pt>
                <c:pt idx="147">
                  <c:v>44004</c:v>
                </c:pt>
                <c:pt idx="148">
                  <c:v>44005</c:v>
                </c:pt>
                <c:pt idx="149">
                  <c:v>44006</c:v>
                </c:pt>
                <c:pt idx="150">
                  <c:v>44007</c:v>
                </c:pt>
                <c:pt idx="151">
                  <c:v>44008</c:v>
                </c:pt>
                <c:pt idx="152">
                  <c:v>44009</c:v>
                </c:pt>
                <c:pt idx="153">
                  <c:v>44010</c:v>
                </c:pt>
                <c:pt idx="154">
                  <c:v>44011</c:v>
                </c:pt>
                <c:pt idx="155">
                  <c:v>44012</c:v>
                </c:pt>
                <c:pt idx="156">
                  <c:v>44013</c:v>
                </c:pt>
                <c:pt idx="157">
                  <c:v>44014</c:v>
                </c:pt>
                <c:pt idx="158">
                  <c:v>44015</c:v>
                </c:pt>
                <c:pt idx="159">
                  <c:v>44016</c:v>
                </c:pt>
                <c:pt idx="160">
                  <c:v>44017</c:v>
                </c:pt>
                <c:pt idx="161">
                  <c:v>44018</c:v>
                </c:pt>
                <c:pt idx="162">
                  <c:v>44019</c:v>
                </c:pt>
                <c:pt idx="163">
                  <c:v>44020</c:v>
                </c:pt>
                <c:pt idx="164">
                  <c:v>44021</c:v>
                </c:pt>
                <c:pt idx="165">
                  <c:v>44022</c:v>
                </c:pt>
                <c:pt idx="166">
                  <c:v>44023</c:v>
                </c:pt>
                <c:pt idx="167">
                  <c:v>44024</c:v>
                </c:pt>
                <c:pt idx="168">
                  <c:v>44025</c:v>
                </c:pt>
                <c:pt idx="169">
                  <c:v>44026</c:v>
                </c:pt>
                <c:pt idx="170">
                  <c:v>44027</c:v>
                </c:pt>
                <c:pt idx="171">
                  <c:v>44028</c:v>
                </c:pt>
                <c:pt idx="172">
                  <c:v>44029</c:v>
                </c:pt>
                <c:pt idx="173">
                  <c:v>44030</c:v>
                </c:pt>
                <c:pt idx="174">
                  <c:v>44031</c:v>
                </c:pt>
                <c:pt idx="175">
                  <c:v>44032</c:v>
                </c:pt>
                <c:pt idx="176">
                  <c:v>44033</c:v>
                </c:pt>
                <c:pt idx="177">
                  <c:v>44034</c:v>
                </c:pt>
                <c:pt idx="178">
                  <c:v>44035</c:v>
                </c:pt>
                <c:pt idx="179">
                  <c:v>44036</c:v>
                </c:pt>
                <c:pt idx="180">
                  <c:v>44037</c:v>
                </c:pt>
                <c:pt idx="181">
                  <c:v>44038</c:v>
                </c:pt>
                <c:pt idx="182">
                  <c:v>44039</c:v>
                </c:pt>
                <c:pt idx="183">
                  <c:v>44040</c:v>
                </c:pt>
                <c:pt idx="184">
                  <c:v>44041</c:v>
                </c:pt>
                <c:pt idx="185">
                  <c:v>44042</c:v>
                </c:pt>
                <c:pt idx="186">
                  <c:v>44043</c:v>
                </c:pt>
                <c:pt idx="187">
                  <c:v>44044</c:v>
                </c:pt>
                <c:pt idx="188">
                  <c:v>44045</c:v>
                </c:pt>
                <c:pt idx="189">
                  <c:v>44046</c:v>
                </c:pt>
                <c:pt idx="190">
                  <c:v>44047</c:v>
                </c:pt>
                <c:pt idx="191">
                  <c:v>44048</c:v>
                </c:pt>
                <c:pt idx="192">
                  <c:v>44049</c:v>
                </c:pt>
                <c:pt idx="193">
                  <c:v>44050</c:v>
                </c:pt>
                <c:pt idx="194">
                  <c:v>44051</c:v>
                </c:pt>
                <c:pt idx="195">
                  <c:v>44052</c:v>
                </c:pt>
                <c:pt idx="196">
                  <c:v>44053</c:v>
                </c:pt>
                <c:pt idx="197">
                  <c:v>44054</c:v>
                </c:pt>
                <c:pt idx="198">
                  <c:v>44055</c:v>
                </c:pt>
                <c:pt idx="199">
                  <c:v>44056</c:v>
                </c:pt>
                <c:pt idx="200">
                  <c:v>44057</c:v>
                </c:pt>
                <c:pt idx="201">
                  <c:v>44058</c:v>
                </c:pt>
                <c:pt idx="202">
                  <c:v>44059</c:v>
                </c:pt>
                <c:pt idx="203">
                  <c:v>44060</c:v>
                </c:pt>
                <c:pt idx="204">
                  <c:v>44061</c:v>
                </c:pt>
                <c:pt idx="205">
                  <c:v>44062</c:v>
                </c:pt>
                <c:pt idx="206">
                  <c:v>44063</c:v>
                </c:pt>
                <c:pt idx="207">
                  <c:v>44064</c:v>
                </c:pt>
                <c:pt idx="208">
                  <c:v>44065</c:v>
                </c:pt>
                <c:pt idx="209">
                  <c:v>44066</c:v>
                </c:pt>
                <c:pt idx="210">
                  <c:v>44067</c:v>
                </c:pt>
                <c:pt idx="211">
                  <c:v>44068</c:v>
                </c:pt>
                <c:pt idx="212">
                  <c:v>44069</c:v>
                </c:pt>
                <c:pt idx="213">
                  <c:v>44070</c:v>
                </c:pt>
                <c:pt idx="214">
                  <c:v>44071</c:v>
                </c:pt>
                <c:pt idx="215">
                  <c:v>44072</c:v>
                </c:pt>
                <c:pt idx="216">
                  <c:v>44073</c:v>
                </c:pt>
                <c:pt idx="217">
                  <c:v>44074</c:v>
                </c:pt>
                <c:pt idx="218">
                  <c:v>44075</c:v>
                </c:pt>
                <c:pt idx="219">
                  <c:v>44076</c:v>
                </c:pt>
                <c:pt idx="220">
                  <c:v>44077</c:v>
                </c:pt>
                <c:pt idx="221">
                  <c:v>44078</c:v>
                </c:pt>
                <c:pt idx="222">
                  <c:v>44079</c:v>
                </c:pt>
                <c:pt idx="223">
                  <c:v>44080</c:v>
                </c:pt>
                <c:pt idx="224">
                  <c:v>44081</c:v>
                </c:pt>
                <c:pt idx="225">
                  <c:v>44082</c:v>
                </c:pt>
                <c:pt idx="226">
                  <c:v>44083</c:v>
                </c:pt>
                <c:pt idx="227">
                  <c:v>44084</c:v>
                </c:pt>
                <c:pt idx="228">
                  <c:v>44085</c:v>
                </c:pt>
                <c:pt idx="229">
                  <c:v>44086</c:v>
                </c:pt>
                <c:pt idx="230">
                  <c:v>44087</c:v>
                </c:pt>
                <c:pt idx="231">
                  <c:v>44088</c:v>
                </c:pt>
                <c:pt idx="232">
                  <c:v>44089</c:v>
                </c:pt>
                <c:pt idx="233">
                  <c:v>44090</c:v>
                </c:pt>
                <c:pt idx="234">
                  <c:v>44091</c:v>
                </c:pt>
                <c:pt idx="235">
                  <c:v>44092</c:v>
                </c:pt>
                <c:pt idx="236">
                  <c:v>44093</c:v>
                </c:pt>
                <c:pt idx="237">
                  <c:v>44094</c:v>
                </c:pt>
                <c:pt idx="238">
                  <c:v>44095</c:v>
                </c:pt>
                <c:pt idx="239">
                  <c:v>44096</c:v>
                </c:pt>
                <c:pt idx="240">
                  <c:v>44097</c:v>
                </c:pt>
                <c:pt idx="241">
                  <c:v>44098</c:v>
                </c:pt>
                <c:pt idx="242">
                  <c:v>44099</c:v>
                </c:pt>
                <c:pt idx="243">
                  <c:v>44100</c:v>
                </c:pt>
                <c:pt idx="244">
                  <c:v>44101</c:v>
                </c:pt>
                <c:pt idx="245">
                  <c:v>44102</c:v>
                </c:pt>
                <c:pt idx="246">
                  <c:v>44103</c:v>
                </c:pt>
                <c:pt idx="247">
                  <c:v>44104</c:v>
                </c:pt>
                <c:pt idx="248">
                  <c:v>44105</c:v>
                </c:pt>
                <c:pt idx="249">
                  <c:v>44106</c:v>
                </c:pt>
                <c:pt idx="250">
                  <c:v>44107</c:v>
                </c:pt>
                <c:pt idx="251">
                  <c:v>44108</c:v>
                </c:pt>
                <c:pt idx="252">
                  <c:v>44109</c:v>
                </c:pt>
                <c:pt idx="253">
                  <c:v>44110</c:v>
                </c:pt>
                <c:pt idx="254">
                  <c:v>44111</c:v>
                </c:pt>
                <c:pt idx="255">
                  <c:v>44112</c:v>
                </c:pt>
                <c:pt idx="256">
                  <c:v>44113</c:v>
                </c:pt>
                <c:pt idx="257">
                  <c:v>44114</c:v>
                </c:pt>
                <c:pt idx="258">
                  <c:v>44115</c:v>
                </c:pt>
                <c:pt idx="259">
                  <c:v>44116</c:v>
                </c:pt>
                <c:pt idx="260">
                  <c:v>44117</c:v>
                </c:pt>
                <c:pt idx="261">
                  <c:v>44118</c:v>
                </c:pt>
                <c:pt idx="262">
                  <c:v>44119</c:v>
                </c:pt>
                <c:pt idx="263">
                  <c:v>44120</c:v>
                </c:pt>
                <c:pt idx="264">
                  <c:v>44121</c:v>
                </c:pt>
                <c:pt idx="265">
                  <c:v>44122</c:v>
                </c:pt>
                <c:pt idx="266">
                  <c:v>44123</c:v>
                </c:pt>
                <c:pt idx="267">
                  <c:v>44124</c:v>
                </c:pt>
                <c:pt idx="268">
                  <c:v>44125</c:v>
                </c:pt>
                <c:pt idx="269">
                  <c:v>44126</c:v>
                </c:pt>
                <c:pt idx="270">
                  <c:v>44127</c:v>
                </c:pt>
                <c:pt idx="271">
                  <c:v>44128</c:v>
                </c:pt>
                <c:pt idx="272">
                  <c:v>44129</c:v>
                </c:pt>
                <c:pt idx="273">
                  <c:v>44130</c:v>
                </c:pt>
                <c:pt idx="274">
                  <c:v>44131</c:v>
                </c:pt>
                <c:pt idx="275">
                  <c:v>44132</c:v>
                </c:pt>
                <c:pt idx="276">
                  <c:v>44133</c:v>
                </c:pt>
                <c:pt idx="277">
                  <c:v>44134</c:v>
                </c:pt>
                <c:pt idx="278">
                  <c:v>44135</c:v>
                </c:pt>
                <c:pt idx="279">
                  <c:v>44136</c:v>
                </c:pt>
                <c:pt idx="280">
                  <c:v>44137</c:v>
                </c:pt>
                <c:pt idx="281">
                  <c:v>44138</c:v>
                </c:pt>
                <c:pt idx="282">
                  <c:v>44139</c:v>
                </c:pt>
                <c:pt idx="283">
                  <c:v>44140</c:v>
                </c:pt>
                <c:pt idx="284">
                  <c:v>44141</c:v>
                </c:pt>
                <c:pt idx="285">
                  <c:v>44142</c:v>
                </c:pt>
                <c:pt idx="286">
                  <c:v>44143</c:v>
                </c:pt>
                <c:pt idx="287">
                  <c:v>44144</c:v>
                </c:pt>
                <c:pt idx="288">
                  <c:v>44145</c:v>
                </c:pt>
                <c:pt idx="289">
                  <c:v>44146</c:v>
                </c:pt>
                <c:pt idx="290">
                  <c:v>44147</c:v>
                </c:pt>
                <c:pt idx="291">
                  <c:v>44148</c:v>
                </c:pt>
                <c:pt idx="292">
                  <c:v>44149</c:v>
                </c:pt>
                <c:pt idx="293">
                  <c:v>44150</c:v>
                </c:pt>
                <c:pt idx="294">
                  <c:v>44151</c:v>
                </c:pt>
                <c:pt idx="295">
                  <c:v>44152</c:v>
                </c:pt>
                <c:pt idx="296">
                  <c:v>44153</c:v>
                </c:pt>
                <c:pt idx="297">
                  <c:v>44154</c:v>
                </c:pt>
                <c:pt idx="298">
                  <c:v>44155</c:v>
                </c:pt>
                <c:pt idx="299">
                  <c:v>44156</c:v>
                </c:pt>
                <c:pt idx="300">
                  <c:v>44157</c:v>
                </c:pt>
                <c:pt idx="301">
                  <c:v>44158</c:v>
                </c:pt>
                <c:pt idx="302">
                  <c:v>44159</c:v>
                </c:pt>
                <c:pt idx="303">
                  <c:v>44160</c:v>
                </c:pt>
                <c:pt idx="304">
                  <c:v>44161</c:v>
                </c:pt>
                <c:pt idx="305">
                  <c:v>44162</c:v>
                </c:pt>
                <c:pt idx="306">
                  <c:v>44163</c:v>
                </c:pt>
                <c:pt idx="307">
                  <c:v>44164</c:v>
                </c:pt>
                <c:pt idx="308">
                  <c:v>44165</c:v>
                </c:pt>
                <c:pt idx="309">
                  <c:v>44166</c:v>
                </c:pt>
                <c:pt idx="310">
                  <c:v>44167</c:v>
                </c:pt>
                <c:pt idx="311">
                  <c:v>44168</c:v>
                </c:pt>
                <c:pt idx="312">
                  <c:v>44169</c:v>
                </c:pt>
                <c:pt idx="313">
                  <c:v>44170</c:v>
                </c:pt>
                <c:pt idx="314">
                  <c:v>44171</c:v>
                </c:pt>
                <c:pt idx="315">
                  <c:v>44172</c:v>
                </c:pt>
                <c:pt idx="316">
                  <c:v>44173</c:v>
                </c:pt>
                <c:pt idx="317">
                  <c:v>44174</c:v>
                </c:pt>
                <c:pt idx="318">
                  <c:v>44175</c:v>
                </c:pt>
                <c:pt idx="319">
                  <c:v>44176</c:v>
                </c:pt>
                <c:pt idx="320">
                  <c:v>44177</c:v>
                </c:pt>
                <c:pt idx="321">
                  <c:v>44178</c:v>
                </c:pt>
                <c:pt idx="322">
                  <c:v>44179</c:v>
                </c:pt>
                <c:pt idx="323">
                  <c:v>44180</c:v>
                </c:pt>
                <c:pt idx="324">
                  <c:v>44181</c:v>
                </c:pt>
                <c:pt idx="325">
                  <c:v>44182</c:v>
                </c:pt>
                <c:pt idx="326">
                  <c:v>44183</c:v>
                </c:pt>
                <c:pt idx="327">
                  <c:v>44184</c:v>
                </c:pt>
                <c:pt idx="328">
                  <c:v>44185</c:v>
                </c:pt>
                <c:pt idx="329">
                  <c:v>44186</c:v>
                </c:pt>
                <c:pt idx="330">
                  <c:v>44187</c:v>
                </c:pt>
                <c:pt idx="331">
                  <c:v>44188</c:v>
                </c:pt>
                <c:pt idx="332">
                  <c:v>44189</c:v>
                </c:pt>
                <c:pt idx="333">
                  <c:v>44190</c:v>
                </c:pt>
                <c:pt idx="334">
                  <c:v>44191</c:v>
                </c:pt>
                <c:pt idx="335">
                  <c:v>44192</c:v>
                </c:pt>
                <c:pt idx="336">
                  <c:v>44193</c:v>
                </c:pt>
                <c:pt idx="337">
                  <c:v>44194</c:v>
                </c:pt>
                <c:pt idx="338">
                  <c:v>44195</c:v>
                </c:pt>
                <c:pt idx="339">
                  <c:v>44196</c:v>
                </c:pt>
                <c:pt idx="340">
                  <c:v>44197</c:v>
                </c:pt>
                <c:pt idx="341">
                  <c:v>44198</c:v>
                </c:pt>
                <c:pt idx="342">
                  <c:v>44199</c:v>
                </c:pt>
                <c:pt idx="343">
                  <c:v>44200</c:v>
                </c:pt>
                <c:pt idx="344">
                  <c:v>44201</c:v>
                </c:pt>
                <c:pt idx="345">
                  <c:v>44202</c:v>
                </c:pt>
                <c:pt idx="346">
                  <c:v>44203</c:v>
                </c:pt>
                <c:pt idx="347">
                  <c:v>44204</c:v>
                </c:pt>
                <c:pt idx="348">
                  <c:v>44205</c:v>
                </c:pt>
                <c:pt idx="349">
                  <c:v>44206</c:v>
                </c:pt>
                <c:pt idx="350">
                  <c:v>44207</c:v>
                </c:pt>
                <c:pt idx="351">
                  <c:v>44208</c:v>
                </c:pt>
                <c:pt idx="352">
                  <c:v>44209</c:v>
                </c:pt>
                <c:pt idx="353">
                  <c:v>44210</c:v>
                </c:pt>
                <c:pt idx="354">
                  <c:v>44211</c:v>
                </c:pt>
                <c:pt idx="355">
                  <c:v>44212</c:v>
                </c:pt>
                <c:pt idx="356">
                  <c:v>44213</c:v>
                </c:pt>
                <c:pt idx="357">
                  <c:v>44214</c:v>
                </c:pt>
                <c:pt idx="358">
                  <c:v>44215</c:v>
                </c:pt>
                <c:pt idx="359">
                  <c:v>44216</c:v>
                </c:pt>
                <c:pt idx="360">
                  <c:v>44217</c:v>
                </c:pt>
                <c:pt idx="361">
                  <c:v>44218</c:v>
                </c:pt>
                <c:pt idx="362">
                  <c:v>44219</c:v>
                </c:pt>
                <c:pt idx="363">
                  <c:v>44220</c:v>
                </c:pt>
                <c:pt idx="364">
                  <c:v>44221</c:v>
                </c:pt>
                <c:pt idx="365">
                  <c:v>44222</c:v>
                </c:pt>
                <c:pt idx="366">
                  <c:v>44223</c:v>
                </c:pt>
                <c:pt idx="367">
                  <c:v>44224</c:v>
                </c:pt>
                <c:pt idx="368">
                  <c:v>44225</c:v>
                </c:pt>
                <c:pt idx="369">
                  <c:v>44226</c:v>
                </c:pt>
                <c:pt idx="370">
                  <c:v>44227</c:v>
                </c:pt>
                <c:pt idx="371">
                  <c:v>44228</c:v>
                </c:pt>
                <c:pt idx="372">
                  <c:v>44229</c:v>
                </c:pt>
                <c:pt idx="373">
                  <c:v>44230</c:v>
                </c:pt>
                <c:pt idx="374">
                  <c:v>44231</c:v>
                </c:pt>
                <c:pt idx="375">
                  <c:v>44232</c:v>
                </c:pt>
                <c:pt idx="376">
                  <c:v>44233</c:v>
                </c:pt>
                <c:pt idx="377">
                  <c:v>44234</c:v>
                </c:pt>
                <c:pt idx="378">
                  <c:v>44235</c:v>
                </c:pt>
                <c:pt idx="379">
                  <c:v>44236</c:v>
                </c:pt>
                <c:pt idx="380">
                  <c:v>44237</c:v>
                </c:pt>
                <c:pt idx="381">
                  <c:v>44238</c:v>
                </c:pt>
                <c:pt idx="382">
                  <c:v>44239</c:v>
                </c:pt>
                <c:pt idx="383">
                  <c:v>44240</c:v>
                </c:pt>
                <c:pt idx="384">
                  <c:v>44241</c:v>
                </c:pt>
                <c:pt idx="385">
                  <c:v>44242</c:v>
                </c:pt>
                <c:pt idx="386">
                  <c:v>44243</c:v>
                </c:pt>
                <c:pt idx="387">
                  <c:v>44244</c:v>
                </c:pt>
                <c:pt idx="388">
                  <c:v>44245</c:v>
                </c:pt>
                <c:pt idx="389">
                  <c:v>44246</c:v>
                </c:pt>
                <c:pt idx="390">
                  <c:v>44247</c:v>
                </c:pt>
                <c:pt idx="391">
                  <c:v>44248</c:v>
                </c:pt>
                <c:pt idx="392">
                  <c:v>44249</c:v>
                </c:pt>
                <c:pt idx="393">
                  <c:v>44250</c:v>
                </c:pt>
                <c:pt idx="394">
                  <c:v>44251</c:v>
                </c:pt>
                <c:pt idx="395">
                  <c:v>44252</c:v>
                </c:pt>
                <c:pt idx="396">
                  <c:v>44253</c:v>
                </c:pt>
                <c:pt idx="397">
                  <c:v>44254</c:v>
                </c:pt>
                <c:pt idx="398">
                  <c:v>44255</c:v>
                </c:pt>
                <c:pt idx="399">
                  <c:v>44256</c:v>
                </c:pt>
                <c:pt idx="400">
                  <c:v>44257</c:v>
                </c:pt>
                <c:pt idx="401">
                  <c:v>44258</c:v>
                </c:pt>
                <c:pt idx="402">
                  <c:v>44259</c:v>
                </c:pt>
                <c:pt idx="403">
                  <c:v>44260</c:v>
                </c:pt>
                <c:pt idx="404">
                  <c:v>44261</c:v>
                </c:pt>
                <c:pt idx="405">
                  <c:v>44262</c:v>
                </c:pt>
                <c:pt idx="406">
                  <c:v>44263</c:v>
                </c:pt>
                <c:pt idx="407">
                  <c:v>44264</c:v>
                </c:pt>
                <c:pt idx="408">
                  <c:v>44265</c:v>
                </c:pt>
                <c:pt idx="409">
                  <c:v>44266</c:v>
                </c:pt>
                <c:pt idx="410">
                  <c:v>44267</c:v>
                </c:pt>
                <c:pt idx="411">
                  <c:v>44268</c:v>
                </c:pt>
                <c:pt idx="412">
                  <c:v>44269</c:v>
                </c:pt>
                <c:pt idx="413">
                  <c:v>44270</c:v>
                </c:pt>
                <c:pt idx="414">
                  <c:v>44271</c:v>
                </c:pt>
                <c:pt idx="415">
                  <c:v>44272</c:v>
                </c:pt>
                <c:pt idx="416">
                  <c:v>44273</c:v>
                </c:pt>
                <c:pt idx="417">
                  <c:v>44274</c:v>
                </c:pt>
                <c:pt idx="418">
                  <c:v>44275</c:v>
                </c:pt>
                <c:pt idx="419">
                  <c:v>44276</c:v>
                </c:pt>
                <c:pt idx="420">
                  <c:v>44277</c:v>
                </c:pt>
                <c:pt idx="421">
                  <c:v>44278</c:v>
                </c:pt>
                <c:pt idx="422">
                  <c:v>44279</c:v>
                </c:pt>
                <c:pt idx="423">
                  <c:v>44280</c:v>
                </c:pt>
                <c:pt idx="424">
                  <c:v>44281</c:v>
                </c:pt>
                <c:pt idx="425">
                  <c:v>44282</c:v>
                </c:pt>
                <c:pt idx="426">
                  <c:v>44283</c:v>
                </c:pt>
                <c:pt idx="427">
                  <c:v>44284</c:v>
                </c:pt>
                <c:pt idx="428">
                  <c:v>44285</c:v>
                </c:pt>
                <c:pt idx="429">
                  <c:v>44286</c:v>
                </c:pt>
                <c:pt idx="430">
                  <c:v>44287</c:v>
                </c:pt>
                <c:pt idx="431">
                  <c:v>44288</c:v>
                </c:pt>
                <c:pt idx="432">
                  <c:v>44289</c:v>
                </c:pt>
                <c:pt idx="433">
                  <c:v>44290</c:v>
                </c:pt>
                <c:pt idx="434">
                  <c:v>44291</c:v>
                </c:pt>
                <c:pt idx="435">
                  <c:v>44292</c:v>
                </c:pt>
                <c:pt idx="436">
                  <c:v>44293</c:v>
                </c:pt>
                <c:pt idx="437">
                  <c:v>44294</c:v>
                </c:pt>
                <c:pt idx="438">
                  <c:v>44295</c:v>
                </c:pt>
                <c:pt idx="439">
                  <c:v>44296</c:v>
                </c:pt>
                <c:pt idx="440">
                  <c:v>44297</c:v>
                </c:pt>
                <c:pt idx="441">
                  <c:v>44298</c:v>
                </c:pt>
                <c:pt idx="442">
                  <c:v>44299</c:v>
                </c:pt>
                <c:pt idx="443">
                  <c:v>44300</c:v>
                </c:pt>
                <c:pt idx="444">
                  <c:v>44301</c:v>
                </c:pt>
                <c:pt idx="445">
                  <c:v>44302</c:v>
                </c:pt>
                <c:pt idx="446">
                  <c:v>44303</c:v>
                </c:pt>
                <c:pt idx="447">
                  <c:v>44304</c:v>
                </c:pt>
                <c:pt idx="448">
                  <c:v>44305</c:v>
                </c:pt>
                <c:pt idx="449">
                  <c:v>44306</c:v>
                </c:pt>
                <c:pt idx="450">
                  <c:v>44307</c:v>
                </c:pt>
                <c:pt idx="451">
                  <c:v>44308</c:v>
                </c:pt>
                <c:pt idx="452">
                  <c:v>44309</c:v>
                </c:pt>
                <c:pt idx="453">
                  <c:v>44310</c:v>
                </c:pt>
                <c:pt idx="454">
                  <c:v>44311</c:v>
                </c:pt>
                <c:pt idx="455">
                  <c:v>44312</c:v>
                </c:pt>
                <c:pt idx="456">
                  <c:v>44313</c:v>
                </c:pt>
                <c:pt idx="457">
                  <c:v>44314</c:v>
                </c:pt>
                <c:pt idx="458">
                  <c:v>44315</c:v>
                </c:pt>
                <c:pt idx="459">
                  <c:v>44316</c:v>
                </c:pt>
                <c:pt idx="460">
                  <c:v>44317</c:v>
                </c:pt>
                <c:pt idx="461">
                  <c:v>44318</c:v>
                </c:pt>
                <c:pt idx="462">
                  <c:v>44319</c:v>
                </c:pt>
                <c:pt idx="463">
                  <c:v>44320</c:v>
                </c:pt>
                <c:pt idx="464">
                  <c:v>44321</c:v>
                </c:pt>
                <c:pt idx="465">
                  <c:v>44322</c:v>
                </c:pt>
                <c:pt idx="466">
                  <c:v>44323</c:v>
                </c:pt>
                <c:pt idx="467">
                  <c:v>44324</c:v>
                </c:pt>
                <c:pt idx="468">
                  <c:v>44325</c:v>
                </c:pt>
                <c:pt idx="469">
                  <c:v>44326</c:v>
                </c:pt>
                <c:pt idx="470">
                  <c:v>44327</c:v>
                </c:pt>
                <c:pt idx="471">
                  <c:v>44328</c:v>
                </c:pt>
                <c:pt idx="472">
                  <c:v>44329</c:v>
                </c:pt>
                <c:pt idx="473">
                  <c:v>44330</c:v>
                </c:pt>
                <c:pt idx="474">
                  <c:v>44331</c:v>
                </c:pt>
                <c:pt idx="475">
                  <c:v>44332</c:v>
                </c:pt>
                <c:pt idx="476">
                  <c:v>44333</c:v>
                </c:pt>
                <c:pt idx="477">
                  <c:v>44334</c:v>
                </c:pt>
                <c:pt idx="478">
                  <c:v>44335</c:v>
                </c:pt>
                <c:pt idx="479">
                  <c:v>44336</c:v>
                </c:pt>
                <c:pt idx="480">
                  <c:v>44337</c:v>
                </c:pt>
                <c:pt idx="481">
                  <c:v>44338</c:v>
                </c:pt>
                <c:pt idx="482">
                  <c:v>44339</c:v>
                </c:pt>
                <c:pt idx="483">
                  <c:v>44340</c:v>
                </c:pt>
                <c:pt idx="484">
                  <c:v>44341</c:v>
                </c:pt>
                <c:pt idx="485">
                  <c:v>44342</c:v>
                </c:pt>
                <c:pt idx="486">
                  <c:v>44343</c:v>
                </c:pt>
                <c:pt idx="487">
                  <c:v>44344</c:v>
                </c:pt>
                <c:pt idx="488">
                  <c:v>44345</c:v>
                </c:pt>
                <c:pt idx="489">
                  <c:v>44346</c:v>
                </c:pt>
                <c:pt idx="490">
                  <c:v>44347</c:v>
                </c:pt>
                <c:pt idx="491">
                  <c:v>44348</c:v>
                </c:pt>
                <c:pt idx="492">
                  <c:v>44349</c:v>
                </c:pt>
                <c:pt idx="493">
                  <c:v>44350</c:v>
                </c:pt>
                <c:pt idx="494">
                  <c:v>44351</c:v>
                </c:pt>
                <c:pt idx="495">
                  <c:v>44352</c:v>
                </c:pt>
                <c:pt idx="496">
                  <c:v>44353</c:v>
                </c:pt>
                <c:pt idx="497">
                  <c:v>44354</c:v>
                </c:pt>
                <c:pt idx="498">
                  <c:v>44355</c:v>
                </c:pt>
                <c:pt idx="499">
                  <c:v>44356</c:v>
                </c:pt>
                <c:pt idx="500">
                  <c:v>44357</c:v>
                </c:pt>
                <c:pt idx="501">
                  <c:v>44358</c:v>
                </c:pt>
                <c:pt idx="502">
                  <c:v>44359</c:v>
                </c:pt>
                <c:pt idx="503">
                  <c:v>44360</c:v>
                </c:pt>
                <c:pt idx="504">
                  <c:v>44361</c:v>
                </c:pt>
                <c:pt idx="505">
                  <c:v>44362</c:v>
                </c:pt>
                <c:pt idx="506">
                  <c:v>44363</c:v>
                </c:pt>
                <c:pt idx="507">
                  <c:v>44364</c:v>
                </c:pt>
                <c:pt idx="508">
                  <c:v>44365</c:v>
                </c:pt>
                <c:pt idx="509">
                  <c:v>44366</c:v>
                </c:pt>
                <c:pt idx="510">
                  <c:v>44367</c:v>
                </c:pt>
                <c:pt idx="511">
                  <c:v>44368</c:v>
                </c:pt>
                <c:pt idx="512">
                  <c:v>44369</c:v>
                </c:pt>
                <c:pt idx="513">
                  <c:v>44370</c:v>
                </c:pt>
                <c:pt idx="514">
                  <c:v>44371</c:v>
                </c:pt>
                <c:pt idx="515">
                  <c:v>44372</c:v>
                </c:pt>
                <c:pt idx="516">
                  <c:v>44373</c:v>
                </c:pt>
                <c:pt idx="517">
                  <c:v>44374</c:v>
                </c:pt>
                <c:pt idx="518">
                  <c:v>44375</c:v>
                </c:pt>
                <c:pt idx="519">
                  <c:v>44376</c:v>
                </c:pt>
                <c:pt idx="520">
                  <c:v>44377</c:v>
                </c:pt>
                <c:pt idx="521">
                  <c:v>44378</c:v>
                </c:pt>
                <c:pt idx="522">
                  <c:v>44379</c:v>
                </c:pt>
                <c:pt idx="523">
                  <c:v>44380</c:v>
                </c:pt>
                <c:pt idx="524">
                  <c:v>44381</c:v>
                </c:pt>
                <c:pt idx="525">
                  <c:v>44382</c:v>
                </c:pt>
                <c:pt idx="526">
                  <c:v>44383</c:v>
                </c:pt>
                <c:pt idx="527">
                  <c:v>44384</c:v>
                </c:pt>
                <c:pt idx="528">
                  <c:v>44385</c:v>
                </c:pt>
                <c:pt idx="529">
                  <c:v>44386</c:v>
                </c:pt>
                <c:pt idx="530">
                  <c:v>44387</c:v>
                </c:pt>
                <c:pt idx="531">
                  <c:v>44388</c:v>
                </c:pt>
                <c:pt idx="532">
                  <c:v>44389</c:v>
                </c:pt>
                <c:pt idx="533">
                  <c:v>44390</c:v>
                </c:pt>
                <c:pt idx="534">
                  <c:v>44391</c:v>
                </c:pt>
                <c:pt idx="535">
                  <c:v>44392</c:v>
                </c:pt>
                <c:pt idx="536">
                  <c:v>44393</c:v>
                </c:pt>
                <c:pt idx="537">
                  <c:v>44394</c:v>
                </c:pt>
                <c:pt idx="538">
                  <c:v>44395</c:v>
                </c:pt>
                <c:pt idx="539">
                  <c:v>44396</c:v>
                </c:pt>
                <c:pt idx="540">
                  <c:v>44397</c:v>
                </c:pt>
                <c:pt idx="541">
                  <c:v>44398</c:v>
                </c:pt>
                <c:pt idx="542">
                  <c:v>44399</c:v>
                </c:pt>
                <c:pt idx="543">
                  <c:v>44400</c:v>
                </c:pt>
                <c:pt idx="544">
                  <c:v>44401</c:v>
                </c:pt>
                <c:pt idx="545">
                  <c:v>44402</c:v>
                </c:pt>
                <c:pt idx="546">
                  <c:v>44403</c:v>
                </c:pt>
                <c:pt idx="547">
                  <c:v>44404</c:v>
                </c:pt>
                <c:pt idx="548">
                  <c:v>44405</c:v>
                </c:pt>
                <c:pt idx="549">
                  <c:v>44406</c:v>
                </c:pt>
                <c:pt idx="550">
                  <c:v>44407</c:v>
                </c:pt>
                <c:pt idx="551">
                  <c:v>44408</c:v>
                </c:pt>
                <c:pt idx="552">
                  <c:v>44409</c:v>
                </c:pt>
                <c:pt idx="553">
                  <c:v>44410</c:v>
                </c:pt>
                <c:pt idx="554">
                  <c:v>44411</c:v>
                </c:pt>
                <c:pt idx="555">
                  <c:v>44412</c:v>
                </c:pt>
                <c:pt idx="556">
                  <c:v>44413</c:v>
                </c:pt>
                <c:pt idx="557">
                  <c:v>44414</c:v>
                </c:pt>
                <c:pt idx="558">
                  <c:v>44415</c:v>
                </c:pt>
                <c:pt idx="559">
                  <c:v>44416</c:v>
                </c:pt>
                <c:pt idx="560">
                  <c:v>44417</c:v>
                </c:pt>
                <c:pt idx="561">
                  <c:v>44418</c:v>
                </c:pt>
                <c:pt idx="562">
                  <c:v>44419</c:v>
                </c:pt>
                <c:pt idx="563">
                  <c:v>44420</c:v>
                </c:pt>
                <c:pt idx="564">
                  <c:v>44421</c:v>
                </c:pt>
                <c:pt idx="565">
                  <c:v>44422</c:v>
                </c:pt>
                <c:pt idx="566">
                  <c:v>44423</c:v>
                </c:pt>
                <c:pt idx="567">
                  <c:v>44424</c:v>
                </c:pt>
                <c:pt idx="568">
                  <c:v>44425</c:v>
                </c:pt>
                <c:pt idx="569">
                  <c:v>44426</c:v>
                </c:pt>
                <c:pt idx="570">
                  <c:v>44427</c:v>
                </c:pt>
                <c:pt idx="571">
                  <c:v>44428</c:v>
                </c:pt>
                <c:pt idx="572">
                  <c:v>44429</c:v>
                </c:pt>
                <c:pt idx="573">
                  <c:v>44430</c:v>
                </c:pt>
                <c:pt idx="574">
                  <c:v>44431</c:v>
                </c:pt>
                <c:pt idx="575">
                  <c:v>44432</c:v>
                </c:pt>
                <c:pt idx="576">
                  <c:v>44433</c:v>
                </c:pt>
                <c:pt idx="577">
                  <c:v>44434</c:v>
                </c:pt>
                <c:pt idx="578">
                  <c:v>44435</c:v>
                </c:pt>
                <c:pt idx="579">
                  <c:v>44436</c:v>
                </c:pt>
                <c:pt idx="580">
                  <c:v>44437</c:v>
                </c:pt>
                <c:pt idx="581">
                  <c:v>44438</c:v>
                </c:pt>
                <c:pt idx="582">
                  <c:v>44439</c:v>
                </c:pt>
                <c:pt idx="583">
                  <c:v>44440</c:v>
                </c:pt>
                <c:pt idx="584">
                  <c:v>44441</c:v>
                </c:pt>
                <c:pt idx="585">
                  <c:v>44442</c:v>
                </c:pt>
                <c:pt idx="586">
                  <c:v>44443</c:v>
                </c:pt>
                <c:pt idx="587">
                  <c:v>44444</c:v>
                </c:pt>
                <c:pt idx="588">
                  <c:v>44445</c:v>
                </c:pt>
                <c:pt idx="589">
                  <c:v>44446</c:v>
                </c:pt>
                <c:pt idx="590">
                  <c:v>44447</c:v>
                </c:pt>
                <c:pt idx="591">
                  <c:v>44448</c:v>
                </c:pt>
                <c:pt idx="592">
                  <c:v>44449</c:v>
                </c:pt>
                <c:pt idx="593">
                  <c:v>44450</c:v>
                </c:pt>
                <c:pt idx="594">
                  <c:v>44451</c:v>
                </c:pt>
                <c:pt idx="595">
                  <c:v>44452</c:v>
                </c:pt>
                <c:pt idx="596">
                  <c:v>44453</c:v>
                </c:pt>
                <c:pt idx="597">
                  <c:v>44454</c:v>
                </c:pt>
                <c:pt idx="598">
                  <c:v>44455</c:v>
                </c:pt>
                <c:pt idx="599">
                  <c:v>44456</c:v>
                </c:pt>
                <c:pt idx="600">
                  <c:v>44457</c:v>
                </c:pt>
                <c:pt idx="601">
                  <c:v>44458</c:v>
                </c:pt>
                <c:pt idx="602">
                  <c:v>44459</c:v>
                </c:pt>
                <c:pt idx="603">
                  <c:v>44460</c:v>
                </c:pt>
                <c:pt idx="604">
                  <c:v>44461</c:v>
                </c:pt>
                <c:pt idx="605">
                  <c:v>44462</c:v>
                </c:pt>
                <c:pt idx="606">
                  <c:v>44463</c:v>
                </c:pt>
                <c:pt idx="607">
                  <c:v>44464</c:v>
                </c:pt>
                <c:pt idx="608">
                  <c:v>44465</c:v>
                </c:pt>
                <c:pt idx="609">
                  <c:v>44466</c:v>
                </c:pt>
                <c:pt idx="610">
                  <c:v>44467</c:v>
                </c:pt>
                <c:pt idx="611">
                  <c:v>44468</c:v>
                </c:pt>
                <c:pt idx="612">
                  <c:v>44469</c:v>
                </c:pt>
                <c:pt idx="613">
                  <c:v>44470</c:v>
                </c:pt>
                <c:pt idx="614">
                  <c:v>44471</c:v>
                </c:pt>
                <c:pt idx="615">
                  <c:v>44472</c:v>
                </c:pt>
                <c:pt idx="616">
                  <c:v>44473</c:v>
                </c:pt>
                <c:pt idx="617">
                  <c:v>44474</c:v>
                </c:pt>
                <c:pt idx="618">
                  <c:v>44475</c:v>
                </c:pt>
                <c:pt idx="619">
                  <c:v>44476</c:v>
                </c:pt>
                <c:pt idx="620">
                  <c:v>44477</c:v>
                </c:pt>
                <c:pt idx="621">
                  <c:v>44478</c:v>
                </c:pt>
                <c:pt idx="622">
                  <c:v>44479</c:v>
                </c:pt>
                <c:pt idx="623">
                  <c:v>44480</c:v>
                </c:pt>
                <c:pt idx="624">
                  <c:v>44481</c:v>
                </c:pt>
                <c:pt idx="625">
                  <c:v>44482</c:v>
                </c:pt>
                <c:pt idx="626">
                  <c:v>44483</c:v>
                </c:pt>
                <c:pt idx="627">
                  <c:v>44484</c:v>
                </c:pt>
                <c:pt idx="628">
                  <c:v>44485</c:v>
                </c:pt>
                <c:pt idx="629">
                  <c:v>44486</c:v>
                </c:pt>
                <c:pt idx="630">
                  <c:v>44487</c:v>
                </c:pt>
                <c:pt idx="631">
                  <c:v>44488</c:v>
                </c:pt>
                <c:pt idx="632">
                  <c:v>44489</c:v>
                </c:pt>
                <c:pt idx="633">
                  <c:v>44490</c:v>
                </c:pt>
                <c:pt idx="634">
                  <c:v>44491</c:v>
                </c:pt>
                <c:pt idx="635">
                  <c:v>44492</c:v>
                </c:pt>
                <c:pt idx="636">
                  <c:v>44493</c:v>
                </c:pt>
                <c:pt idx="637">
                  <c:v>44494</c:v>
                </c:pt>
                <c:pt idx="638">
                  <c:v>44495</c:v>
                </c:pt>
                <c:pt idx="639">
                  <c:v>44496</c:v>
                </c:pt>
                <c:pt idx="640">
                  <c:v>44497</c:v>
                </c:pt>
                <c:pt idx="641">
                  <c:v>44498</c:v>
                </c:pt>
                <c:pt idx="642">
                  <c:v>44499</c:v>
                </c:pt>
                <c:pt idx="643">
                  <c:v>44500</c:v>
                </c:pt>
                <c:pt idx="644">
                  <c:v>44501</c:v>
                </c:pt>
                <c:pt idx="645">
                  <c:v>44502</c:v>
                </c:pt>
                <c:pt idx="646">
                  <c:v>44503</c:v>
                </c:pt>
                <c:pt idx="647">
                  <c:v>44504</c:v>
                </c:pt>
                <c:pt idx="648">
                  <c:v>44505</c:v>
                </c:pt>
                <c:pt idx="649">
                  <c:v>44506</c:v>
                </c:pt>
                <c:pt idx="650">
                  <c:v>44507</c:v>
                </c:pt>
                <c:pt idx="651">
                  <c:v>44508</c:v>
                </c:pt>
                <c:pt idx="652">
                  <c:v>44509</c:v>
                </c:pt>
                <c:pt idx="653">
                  <c:v>44510</c:v>
                </c:pt>
                <c:pt idx="654">
                  <c:v>44511</c:v>
                </c:pt>
                <c:pt idx="655">
                  <c:v>44512</c:v>
                </c:pt>
                <c:pt idx="656">
                  <c:v>44513</c:v>
                </c:pt>
                <c:pt idx="657">
                  <c:v>44514</c:v>
                </c:pt>
                <c:pt idx="658">
                  <c:v>44515</c:v>
                </c:pt>
                <c:pt idx="659">
                  <c:v>44516</c:v>
                </c:pt>
                <c:pt idx="660">
                  <c:v>44517</c:v>
                </c:pt>
                <c:pt idx="661">
                  <c:v>44518</c:v>
                </c:pt>
                <c:pt idx="662">
                  <c:v>44519</c:v>
                </c:pt>
                <c:pt idx="663">
                  <c:v>44520</c:v>
                </c:pt>
                <c:pt idx="664">
                  <c:v>44521</c:v>
                </c:pt>
                <c:pt idx="665">
                  <c:v>44522</c:v>
                </c:pt>
                <c:pt idx="666">
                  <c:v>44523</c:v>
                </c:pt>
                <c:pt idx="667">
                  <c:v>44524</c:v>
                </c:pt>
                <c:pt idx="668">
                  <c:v>44525</c:v>
                </c:pt>
                <c:pt idx="669">
                  <c:v>44526</c:v>
                </c:pt>
                <c:pt idx="670">
                  <c:v>44527</c:v>
                </c:pt>
                <c:pt idx="671">
                  <c:v>44528</c:v>
                </c:pt>
                <c:pt idx="672">
                  <c:v>44529</c:v>
                </c:pt>
                <c:pt idx="673">
                  <c:v>44530</c:v>
                </c:pt>
                <c:pt idx="674">
                  <c:v>44531</c:v>
                </c:pt>
                <c:pt idx="675">
                  <c:v>44532</c:v>
                </c:pt>
                <c:pt idx="676">
                  <c:v>44533</c:v>
                </c:pt>
                <c:pt idx="677">
                  <c:v>44534</c:v>
                </c:pt>
                <c:pt idx="678">
                  <c:v>44535</c:v>
                </c:pt>
                <c:pt idx="679">
                  <c:v>44536</c:v>
                </c:pt>
                <c:pt idx="680">
                  <c:v>44537</c:v>
                </c:pt>
                <c:pt idx="681">
                  <c:v>44538</c:v>
                </c:pt>
                <c:pt idx="682">
                  <c:v>44539</c:v>
                </c:pt>
                <c:pt idx="683">
                  <c:v>44540</c:v>
                </c:pt>
                <c:pt idx="684">
                  <c:v>44541</c:v>
                </c:pt>
                <c:pt idx="685">
                  <c:v>44542</c:v>
                </c:pt>
                <c:pt idx="686">
                  <c:v>44543</c:v>
                </c:pt>
                <c:pt idx="687">
                  <c:v>44544</c:v>
                </c:pt>
                <c:pt idx="688">
                  <c:v>44545</c:v>
                </c:pt>
                <c:pt idx="689">
                  <c:v>44546</c:v>
                </c:pt>
                <c:pt idx="690">
                  <c:v>44547</c:v>
                </c:pt>
                <c:pt idx="691">
                  <c:v>44548</c:v>
                </c:pt>
                <c:pt idx="692">
                  <c:v>44549</c:v>
                </c:pt>
                <c:pt idx="693">
                  <c:v>44550</c:v>
                </c:pt>
                <c:pt idx="694">
                  <c:v>44551</c:v>
                </c:pt>
                <c:pt idx="695">
                  <c:v>44552</c:v>
                </c:pt>
                <c:pt idx="696">
                  <c:v>44553</c:v>
                </c:pt>
                <c:pt idx="697">
                  <c:v>44554</c:v>
                </c:pt>
                <c:pt idx="698">
                  <c:v>44555</c:v>
                </c:pt>
                <c:pt idx="699">
                  <c:v>44556</c:v>
                </c:pt>
                <c:pt idx="700">
                  <c:v>44557</c:v>
                </c:pt>
                <c:pt idx="701">
                  <c:v>44558</c:v>
                </c:pt>
                <c:pt idx="702">
                  <c:v>44559</c:v>
                </c:pt>
                <c:pt idx="703">
                  <c:v>44560</c:v>
                </c:pt>
                <c:pt idx="704">
                  <c:v>44561</c:v>
                </c:pt>
                <c:pt idx="705">
                  <c:v>44562</c:v>
                </c:pt>
                <c:pt idx="706">
                  <c:v>44563</c:v>
                </c:pt>
                <c:pt idx="707">
                  <c:v>44564</c:v>
                </c:pt>
                <c:pt idx="708">
                  <c:v>44565</c:v>
                </c:pt>
                <c:pt idx="709">
                  <c:v>44566</c:v>
                </c:pt>
                <c:pt idx="710">
                  <c:v>44567</c:v>
                </c:pt>
                <c:pt idx="711">
                  <c:v>44568</c:v>
                </c:pt>
                <c:pt idx="712">
                  <c:v>44569</c:v>
                </c:pt>
                <c:pt idx="713">
                  <c:v>44570</c:v>
                </c:pt>
                <c:pt idx="714">
                  <c:v>44571</c:v>
                </c:pt>
                <c:pt idx="715">
                  <c:v>44572</c:v>
                </c:pt>
                <c:pt idx="716">
                  <c:v>44573</c:v>
                </c:pt>
                <c:pt idx="717">
                  <c:v>44574</c:v>
                </c:pt>
                <c:pt idx="718">
                  <c:v>44575</c:v>
                </c:pt>
                <c:pt idx="719">
                  <c:v>44576</c:v>
                </c:pt>
                <c:pt idx="720">
                  <c:v>44577</c:v>
                </c:pt>
                <c:pt idx="721">
                  <c:v>44578</c:v>
                </c:pt>
                <c:pt idx="722">
                  <c:v>44579</c:v>
                </c:pt>
                <c:pt idx="723">
                  <c:v>44580</c:v>
                </c:pt>
                <c:pt idx="724">
                  <c:v>44581</c:v>
                </c:pt>
                <c:pt idx="725">
                  <c:v>44582</c:v>
                </c:pt>
                <c:pt idx="726">
                  <c:v>44583</c:v>
                </c:pt>
                <c:pt idx="727">
                  <c:v>44584</c:v>
                </c:pt>
                <c:pt idx="728">
                  <c:v>44585</c:v>
                </c:pt>
                <c:pt idx="729">
                  <c:v>44586</c:v>
                </c:pt>
                <c:pt idx="730">
                  <c:v>44587</c:v>
                </c:pt>
                <c:pt idx="731">
                  <c:v>44588</c:v>
                </c:pt>
                <c:pt idx="732">
                  <c:v>44589</c:v>
                </c:pt>
                <c:pt idx="733">
                  <c:v>44590</c:v>
                </c:pt>
                <c:pt idx="734">
                  <c:v>44591</c:v>
                </c:pt>
                <c:pt idx="735">
                  <c:v>44592</c:v>
                </c:pt>
                <c:pt idx="736">
                  <c:v>44593</c:v>
                </c:pt>
                <c:pt idx="737">
                  <c:v>44594</c:v>
                </c:pt>
                <c:pt idx="738">
                  <c:v>44595</c:v>
                </c:pt>
                <c:pt idx="739">
                  <c:v>44596</c:v>
                </c:pt>
                <c:pt idx="740">
                  <c:v>44597</c:v>
                </c:pt>
                <c:pt idx="741">
                  <c:v>44598</c:v>
                </c:pt>
                <c:pt idx="742">
                  <c:v>44599</c:v>
                </c:pt>
                <c:pt idx="743">
                  <c:v>44600</c:v>
                </c:pt>
                <c:pt idx="744">
                  <c:v>44601</c:v>
                </c:pt>
                <c:pt idx="745">
                  <c:v>44602</c:v>
                </c:pt>
                <c:pt idx="746">
                  <c:v>44603</c:v>
                </c:pt>
                <c:pt idx="747">
                  <c:v>44604</c:v>
                </c:pt>
                <c:pt idx="748">
                  <c:v>44605</c:v>
                </c:pt>
                <c:pt idx="749">
                  <c:v>44606</c:v>
                </c:pt>
                <c:pt idx="750">
                  <c:v>44607</c:v>
                </c:pt>
                <c:pt idx="751">
                  <c:v>44608</c:v>
                </c:pt>
                <c:pt idx="752">
                  <c:v>44609</c:v>
                </c:pt>
                <c:pt idx="753">
                  <c:v>44610</c:v>
                </c:pt>
                <c:pt idx="754">
                  <c:v>44611</c:v>
                </c:pt>
                <c:pt idx="755">
                  <c:v>44612</c:v>
                </c:pt>
                <c:pt idx="756">
                  <c:v>44613</c:v>
                </c:pt>
                <c:pt idx="757">
                  <c:v>44614</c:v>
                </c:pt>
                <c:pt idx="758">
                  <c:v>44615</c:v>
                </c:pt>
                <c:pt idx="759">
                  <c:v>44616</c:v>
                </c:pt>
                <c:pt idx="760">
                  <c:v>44617</c:v>
                </c:pt>
                <c:pt idx="761">
                  <c:v>44618</c:v>
                </c:pt>
                <c:pt idx="762">
                  <c:v>44619</c:v>
                </c:pt>
                <c:pt idx="763">
                  <c:v>44620</c:v>
                </c:pt>
                <c:pt idx="764">
                  <c:v>44621</c:v>
                </c:pt>
                <c:pt idx="765">
                  <c:v>44622</c:v>
                </c:pt>
                <c:pt idx="766">
                  <c:v>44623</c:v>
                </c:pt>
                <c:pt idx="767">
                  <c:v>44624</c:v>
                </c:pt>
                <c:pt idx="768">
                  <c:v>44625</c:v>
                </c:pt>
                <c:pt idx="769">
                  <c:v>44626</c:v>
                </c:pt>
                <c:pt idx="770">
                  <c:v>44627</c:v>
                </c:pt>
                <c:pt idx="771">
                  <c:v>44628</c:v>
                </c:pt>
                <c:pt idx="772">
                  <c:v>44629</c:v>
                </c:pt>
                <c:pt idx="773">
                  <c:v>44630</c:v>
                </c:pt>
                <c:pt idx="774">
                  <c:v>44631</c:v>
                </c:pt>
                <c:pt idx="775">
                  <c:v>44632</c:v>
                </c:pt>
                <c:pt idx="776">
                  <c:v>44633</c:v>
                </c:pt>
                <c:pt idx="777">
                  <c:v>44634</c:v>
                </c:pt>
                <c:pt idx="778">
                  <c:v>44635</c:v>
                </c:pt>
                <c:pt idx="779">
                  <c:v>44636</c:v>
                </c:pt>
                <c:pt idx="780">
                  <c:v>44637</c:v>
                </c:pt>
                <c:pt idx="781">
                  <c:v>44638</c:v>
                </c:pt>
                <c:pt idx="782">
                  <c:v>44639</c:v>
                </c:pt>
                <c:pt idx="783">
                  <c:v>44640</c:v>
                </c:pt>
                <c:pt idx="784">
                  <c:v>44641</c:v>
                </c:pt>
                <c:pt idx="785">
                  <c:v>44642</c:v>
                </c:pt>
                <c:pt idx="786">
                  <c:v>44643</c:v>
                </c:pt>
                <c:pt idx="787">
                  <c:v>44644</c:v>
                </c:pt>
                <c:pt idx="788">
                  <c:v>44645</c:v>
                </c:pt>
                <c:pt idx="789">
                  <c:v>44646</c:v>
                </c:pt>
                <c:pt idx="790">
                  <c:v>44647</c:v>
                </c:pt>
                <c:pt idx="791">
                  <c:v>44648</c:v>
                </c:pt>
                <c:pt idx="792">
                  <c:v>44649</c:v>
                </c:pt>
                <c:pt idx="793">
                  <c:v>44650</c:v>
                </c:pt>
                <c:pt idx="794">
                  <c:v>44651</c:v>
                </c:pt>
                <c:pt idx="795">
                  <c:v>44652</c:v>
                </c:pt>
                <c:pt idx="796">
                  <c:v>44653</c:v>
                </c:pt>
                <c:pt idx="797">
                  <c:v>44654</c:v>
                </c:pt>
                <c:pt idx="798">
                  <c:v>44655</c:v>
                </c:pt>
                <c:pt idx="799">
                  <c:v>44656</c:v>
                </c:pt>
                <c:pt idx="800">
                  <c:v>44657</c:v>
                </c:pt>
                <c:pt idx="801">
                  <c:v>44658</c:v>
                </c:pt>
                <c:pt idx="802">
                  <c:v>44659</c:v>
                </c:pt>
                <c:pt idx="803">
                  <c:v>44660</c:v>
                </c:pt>
                <c:pt idx="804">
                  <c:v>44661</c:v>
                </c:pt>
                <c:pt idx="805">
                  <c:v>44662</c:v>
                </c:pt>
                <c:pt idx="806">
                  <c:v>44663</c:v>
                </c:pt>
                <c:pt idx="807">
                  <c:v>44664</c:v>
                </c:pt>
                <c:pt idx="808">
                  <c:v>44665</c:v>
                </c:pt>
                <c:pt idx="809">
                  <c:v>44666</c:v>
                </c:pt>
                <c:pt idx="810">
                  <c:v>44667</c:v>
                </c:pt>
                <c:pt idx="811">
                  <c:v>44668</c:v>
                </c:pt>
                <c:pt idx="812">
                  <c:v>44669</c:v>
                </c:pt>
                <c:pt idx="813">
                  <c:v>44670</c:v>
                </c:pt>
                <c:pt idx="814">
                  <c:v>44671</c:v>
                </c:pt>
                <c:pt idx="815">
                  <c:v>44672</c:v>
                </c:pt>
                <c:pt idx="816">
                  <c:v>44673</c:v>
                </c:pt>
                <c:pt idx="817">
                  <c:v>44674</c:v>
                </c:pt>
                <c:pt idx="818">
                  <c:v>44675</c:v>
                </c:pt>
                <c:pt idx="819">
                  <c:v>44676</c:v>
                </c:pt>
                <c:pt idx="820">
                  <c:v>44677</c:v>
                </c:pt>
                <c:pt idx="821">
                  <c:v>44678</c:v>
                </c:pt>
                <c:pt idx="822">
                  <c:v>44679</c:v>
                </c:pt>
                <c:pt idx="823">
                  <c:v>44680</c:v>
                </c:pt>
                <c:pt idx="824">
                  <c:v>44681</c:v>
                </c:pt>
                <c:pt idx="825">
                  <c:v>44682</c:v>
                </c:pt>
                <c:pt idx="826">
                  <c:v>44683</c:v>
                </c:pt>
                <c:pt idx="827">
                  <c:v>44684</c:v>
                </c:pt>
                <c:pt idx="828">
                  <c:v>44685</c:v>
                </c:pt>
                <c:pt idx="829">
                  <c:v>44686</c:v>
                </c:pt>
                <c:pt idx="830">
                  <c:v>44687</c:v>
                </c:pt>
                <c:pt idx="831">
                  <c:v>44688</c:v>
                </c:pt>
                <c:pt idx="832">
                  <c:v>44689</c:v>
                </c:pt>
                <c:pt idx="833">
                  <c:v>44690</c:v>
                </c:pt>
                <c:pt idx="834">
                  <c:v>44691</c:v>
                </c:pt>
                <c:pt idx="835">
                  <c:v>44692</c:v>
                </c:pt>
                <c:pt idx="836">
                  <c:v>44693</c:v>
                </c:pt>
                <c:pt idx="837">
                  <c:v>44694</c:v>
                </c:pt>
                <c:pt idx="838">
                  <c:v>44695</c:v>
                </c:pt>
                <c:pt idx="839">
                  <c:v>44696</c:v>
                </c:pt>
                <c:pt idx="840">
                  <c:v>44697</c:v>
                </c:pt>
                <c:pt idx="841">
                  <c:v>44698</c:v>
                </c:pt>
                <c:pt idx="842">
                  <c:v>44699</c:v>
                </c:pt>
                <c:pt idx="843">
                  <c:v>44700</c:v>
                </c:pt>
                <c:pt idx="844">
                  <c:v>44701</c:v>
                </c:pt>
                <c:pt idx="845">
                  <c:v>44702</c:v>
                </c:pt>
                <c:pt idx="846">
                  <c:v>44703</c:v>
                </c:pt>
                <c:pt idx="847">
                  <c:v>44704</c:v>
                </c:pt>
                <c:pt idx="848">
                  <c:v>44705</c:v>
                </c:pt>
                <c:pt idx="849">
                  <c:v>44706</c:v>
                </c:pt>
                <c:pt idx="850">
                  <c:v>44707</c:v>
                </c:pt>
                <c:pt idx="851">
                  <c:v>44708</c:v>
                </c:pt>
                <c:pt idx="852">
                  <c:v>44709</c:v>
                </c:pt>
                <c:pt idx="853">
                  <c:v>44710</c:v>
                </c:pt>
                <c:pt idx="854">
                  <c:v>44711</c:v>
                </c:pt>
                <c:pt idx="855">
                  <c:v>44712</c:v>
                </c:pt>
                <c:pt idx="856">
                  <c:v>44713</c:v>
                </c:pt>
                <c:pt idx="857">
                  <c:v>44714</c:v>
                </c:pt>
                <c:pt idx="858">
                  <c:v>44715</c:v>
                </c:pt>
                <c:pt idx="859">
                  <c:v>44716</c:v>
                </c:pt>
                <c:pt idx="860">
                  <c:v>44717</c:v>
                </c:pt>
                <c:pt idx="861">
                  <c:v>44718</c:v>
                </c:pt>
                <c:pt idx="862">
                  <c:v>44719</c:v>
                </c:pt>
                <c:pt idx="863">
                  <c:v>44720</c:v>
                </c:pt>
                <c:pt idx="864">
                  <c:v>44721</c:v>
                </c:pt>
                <c:pt idx="865">
                  <c:v>44722</c:v>
                </c:pt>
                <c:pt idx="866">
                  <c:v>44723</c:v>
                </c:pt>
                <c:pt idx="867">
                  <c:v>44724</c:v>
                </c:pt>
                <c:pt idx="868">
                  <c:v>44725</c:v>
                </c:pt>
                <c:pt idx="869">
                  <c:v>44726</c:v>
                </c:pt>
                <c:pt idx="870">
                  <c:v>44727</c:v>
                </c:pt>
                <c:pt idx="871">
                  <c:v>44728</c:v>
                </c:pt>
                <c:pt idx="872">
                  <c:v>44729</c:v>
                </c:pt>
                <c:pt idx="873">
                  <c:v>44730</c:v>
                </c:pt>
                <c:pt idx="874">
                  <c:v>44731</c:v>
                </c:pt>
                <c:pt idx="875">
                  <c:v>44732</c:v>
                </c:pt>
                <c:pt idx="876">
                  <c:v>44733</c:v>
                </c:pt>
                <c:pt idx="877">
                  <c:v>44734</c:v>
                </c:pt>
                <c:pt idx="878">
                  <c:v>44735</c:v>
                </c:pt>
                <c:pt idx="879">
                  <c:v>44736</c:v>
                </c:pt>
                <c:pt idx="880">
                  <c:v>44737</c:v>
                </c:pt>
                <c:pt idx="881">
                  <c:v>44738</c:v>
                </c:pt>
                <c:pt idx="882">
                  <c:v>44739</c:v>
                </c:pt>
                <c:pt idx="883">
                  <c:v>44740</c:v>
                </c:pt>
                <c:pt idx="884">
                  <c:v>44741</c:v>
                </c:pt>
                <c:pt idx="885">
                  <c:v>44742</c:v>
                </c:pt>
                <c:pt idx="886">
                  <c:v>44743</c:v>
                </c:pt>
                <c:pt idx="887">
                  <c:v>44744</c:v>
                </c:pt>
                <c:pt idx="888">
                  <c:v>44745</c:v>
                </c:pt>
                <c:pt idx="889">
                  <c:v>44746</c:v>
                </c:pt>
                <c:pt idx="890">
                  <c:v>44747</c:v>
                </c:pt>
                <c:pt idx="891">
                  <c:v>44748</c:v>
                </c:pt>
                <c:pt idx="892">
                  <c:v>44749</c:v>
                </c:pt>
                <c:pt idx="893">
                  <c:v>44750</c:v>
                </c:pt>
                <c:pt idx="894">
                  <c:v>44751</c:v>
                </c:pt>
                <c:pt idx="895">
                  <c:v>44752</c:v>
                </c:pt>
                <c:pt idx="896">
                  <c:v>44753</c:v>
                </c:pt>
                <c:pt idx="897">
                  <c:v>44754</c:v>
                </c:pt>
                <c:pt idx="898">
                  <c:v>44755</c:v>
                </c:pt>
                <c:pt idx="899">
                  <c:v>44756</c:v>
                </c:pt>
                <c:pt idx="900">
                  <c:v>44757</c:v>
                </c:pt>
                <c:pt idx="901">
                  <c:v>44758</c:v>
                </c:pt>
                <c:pt idx="902">
                  <c:v>44759</c:v>
                </c:pt>
                <c:pt idx="903">
                  <c:v>44760</c:v>
                </c:pt>
                <c:pt idx="904">
                  <c:v>44761</c:v>
                </c:pt>
                <c:pt idx="905">
                  <c:v>44762</c:v>
                </c:pt>
                <c:pt idx="906">
                  <c:v>44763</c:v>
                </c:pt>
                <c:pt idx="907">
                  <c:v>44764</c:v>
                </c:pt>
                <c:pt idx="908">
                  <c:v>44765</c:v>
                </c:pt>
                <c:pt idx="909">
                  <c:v>44766</c:v>
                </c:pt>
                <c:pt idx="910">
                  <c:v>44767</c:v>
                </c:pt>
                <c:pt idx="911">
                  <c:v>44768</c:v>
                </c:pt>
                <c:pt idx="912">
                  <c:v>44769</c:v>
                </c:pt>
                <c:pt idx="913">
                  <c:v>44770</c:v>
                </c:pt>
                <c:pt idx="914">
                  <c:v>44771</c:v>
                </c:pt>
                <c:pt idx="915">
                  <c:v>44772</c:v>
                </c:pt>
                <c:pt idx="916">
                  <c:v>44773</c:v>
                </c:pt>
                <c:pt idx="917">
                  <c:v>44774</c:v>
                </c:pt>
                <c:pt idx="918">
                  <c:v>44775</c:v>
                </c:pt>
                <c:pt idx="919">
                  <c:v>44776</c:v>
                </c:pt>
                <c:pt idx="920">
                  <c:v>44777</c:v>
                </c:pt>
                <c:pt idx="921">
                  <c:v>44778</c:v>
                </c:pt>
                <c:pt idx="922">
                  <c:v>44779</c:v>
                </c:pt>
                <c:pt idx="923">
                  <c:v>44780</c:v>
                </c:pt>
                <c:pt idx="924">
                  <c:v>44781</c:v>
                </c:pt>
                <c:pt idx="925">
                  <c:v>44782</c:v>
                </c:pt>
                <c:pt idx="926">
                  <c:v>44783</c:v>
                </c:pt>
                <c:pt idx="927">
                  <c:v>44784</c:v>
                </c:pt>
                <c:pt idx="928">
                  <c:v>44785</c:v>
                </c:pt>
                <c:pt idx="929">
                  <c:v>44786</c:v>
                </c:pt>
                <c:pt idx="930">
                  <c:v>44787</c:v>
                </c:pt>
                <c:pt idx="931">
                  <c:v>44788</c:v>
                </c:pt>
                <c:pt idx="932">
                  <c:v>44789</c:v>
                </c:pt>
                <c:pt idx="933">
                  <c:v>44790</c:v>
                </c:pt>
                <c:pt idx="934">
                  <c:v>44791</c:v>
                </c:pt>
                <c:pt idx="935">
                  <c:v>44792</c:v>
                </c:pt>
                <c:pt idx="936">
                  <c:v>44793</c:v>
                </c:pt>
                <c:pt idx="937">
                  <c:v>44794</c:v>
                </c:pt>
                <c:pt idx="938">
                  <c:v>44795</c:v>
                </c:pt>
                <c:pt idx="939">
                  <c:v>44796</c:v>
                </c:pt>
                <c:pt idx="940">
                  <c:v>44797</c:v>
                </c:pt>
                <c:pt idx="941">
                  <c:v>44798</c:v>
                </c:pt>
                <c:pt idx="942">
                  <c:v>44799</c:v>
                </c:pt>
                <c:pt idx="943">
                  <c:v>44800</c:v>
                </c:pt>
                <c:pt idx="944">
                  <c:v>44801</c:v>
                </c:pt>
                <c:pt idx="945">
                  <c:v>44802</c:v>
                </c:pt>
                <c:pt idx="946">
                  <c:v>44803</c:v>
                </c:pt>
                <c:pt idx="947">
                  <c:v>44804</c:v>
                </c:pt>
                <c:pt idx="948">
                  <c:v>44805</c:v>
                </c:pt>
                <c:pt idx="949">
                  <c:v>44806</c:v>
                </c:pt>
                <c:pt idx="950">
                  <c:v>44807</c:v>
                </c:pt>
                <c:pt idx="951">
                  <c:v>44808</c:v>
                </c:pt>
                <c:pt idx="952">
                  <c:v>44809</c:v>
                </c:pt>
                <c:pt idx="953">
                  <c:v>44810</c:v>
                </c:pt>
                <c:pt idx="954">
                  <c:v>44811</c:v>
                </c:pt>
                <c:pt idx="955">
                  <c:v>44812</c:v>
                </c:pt>
                <c:pt idx="956">
                  <c:v>44813</c:v>
                </c:pt>
                <c:pt idx="957">
                  <c:v>44814</c:v>
                </c:pt>
                <c:pt idx="958">
                  <c:v>44815</c:v>
                </c:pt>
                <c:pt idx="959">
                  <c:v>44816</c:v>
                </c:pt>
                <c:pt idx="960">
                  <c:v>44817</c:v>
                </c:pt>
                <c:pt idx="961">
                  <c:v>44818</c:v>
                </c:pt>
                <c:pt idx="962">
                  <c:v>44819</c:v>
                </c:pt>
                <c:pt idx="963">
                  <c:v>44820</c:v>
                </c:pt>
                <c:pt idx="964">
                  <c:v>44821</c:v>
                </c:pt>
                <c:pt idx="965">
                  <c:v>44822</c:v>
                </c:pt>
                <c:pt idx="966">
                  <c:v>44823</c:v>
                </c:pt>
                <c:pt idx="967">
                  <c:v>44824</c:v>
                </c:pt>
                <c:pt idx="968">
                  <c:v>44825</c:v>
                </c:pt>
                <c:pt idx="969">
                  <c:v>44826</c:v>
                </c:pt>
                <c:pt idx="970">
                  <c:v>44827</c:v>
                </c:pt>
                <c:pt idx="971">
                  <c:v>44828</c:v>
                </c:pt>
                <c:pt idx="972">
                  <c:v>44829</c:v>
                </c:pt>
                <c:pt idx="973">
                  <c:v>44830</c:v>
                </c:pt>
                <c:pt idx="974">
                  <c:v>44831</c:v>
                </c:pt>
                <c:pt idx="975">
                  <c:v>44832</c:v>
                </c:pt>
                <c:pt idx="976">
                  <c:v>44833</c:v>
                </c:pt>
                <c:pt idx="977">
                  <c:v>44834</c:v>
                </c:pt>
                <c:pt idx="978">
                  <c:v>44835</c:v>
                </c:pt>
                <c:pt idx="979">
                  <c:v>44836</c:v>
                </c:pt>
                <c:pt idx="980">
                  <c:v>44837</c:v>
                </c:pt>
                <c:pt idx="981">
                  <c:v>44838</c:v>
                </c:pt>
                <c:pt idx="982">
                  <c:v>44839</c:v>
                </c:pt>
                <c:pt idx="983">
                  <c:v>44840</c:v>
                </c:pt>
                <c:pt idx="984">
                  <c:v>44841</c:v>
                </c:pt>
                <c:pt idx="985">
                  <c:v>44842</c:v>
                </c:pt>
                <c:pt idx="986">
                  <c:v>44843</c:v>
                </c:pt>
                <c:pt idx="987">
                  <c:v>44844</c:v>
                </c:pt>
                <c:pt idx="988">
                  <c:v>44845</c:v>
                </c:pt>
                <c:pt idx="989">
                  <c:v>44846</c:v>
                </c:pt>
                <c:pt idx="990">
                  <c:v>44847</c:v>
                </c:pt>
                <c:pt idx="991">
                  <c:v>44848</c:v>
                </c:pt>
                <c:pt idx="992">
                  <c:v>44849</c:v>
                </c:pt>
                <c:pt idx="993">
                  <c:v>44850</c:v>
                </c:pt>
                <c:pt idx="994">
                  <c:v>44851</c:v>
                </c:pt>
                <c:pt idx="995">
                  <c:v>44852</c:v>
                </c:pt>
                <c:pt idx="996">
                  <c:v>44853</c:v>
                </c:pt>
                <c:pt idx="997">
                  <c:v>44854</c:v>
                </c:pt>
                <c:pt idx="998">
                  <c:v>44855</c:v>
                </c:pt>
                <c:pt idx="999">
                  <c:v>44856</c:v>
                </c:pt>
                <c:pt idx="1000">
                  <c:v>44857</c:v>
                </c:pt>
                <c:pt idx="1001">
                  <c:v>44858</c:v>
                </c:pt>
                <c:pt idx="1002">
                  <c:v>44859</c:v>
                </c:pt>
                <c:pt idx="1003">
                  <c:v>44860</c:v>
                </c:pt>
                <c:pt idx="1004">
                  <c:v>44861</c:v>
                </c:pt>
                <c:pt idx="1005">
                  <c:v>44862</c:v>
                </c:pt>
                <c:pt idx="1006">
                  <c:v>44863</c:v>
                </c:pt>
                <c:pt idx="1007">
                  <c:v>44864</c:v>
                </c:pt>
                <c:pt idx="1008">
                  <c:v>44865</c:v>
                </c:pt>
                <c:pt idx="1009">
                  <c:v>44866</c:v>
                </c:pt>
                <c:pt idx="1010">
                  <c:v>44867</c:v>
                </c:pt>
                <c:pt idx="1011">
                  <c:v>44868</c:v>
                </c:pt>
                <c:pt idx="1012">
                  <c:v>44869</c:v>
                </c:pt>
                <c:pt idx="1013">
                  <c:v>44870</c:v>
                </c:pt>
                <c:pt idx="1014">
                  <c:v>44871</c:v>
                </c:pt>
                <c:pt idx="1015">
                  <c:v>44872</c:v>
                </c:pt>
                <c:pt idx="1016">
                  <c:v>44873</c:v>
                </c:pt>
                <c:pt idx="1017">
                  <c:v>44874</c:v>
                </c:pt>
                <c:pt idx="1018">
                  <c:v>44875</c:v>
                </c:pt>
                <c:pt idx="1019">
                  <c:v>44876</c:v>
                </c:pt>
                <c:pt idx="1020">
                  <c:v>44877</c:v>
                </c:pt>
                <c:pt idx="1021">
                  <c:v>44878</c:v>
                </c:pt>
                <c:pt idx="1022">
                  <c:v>44879</c:v>
                </c:pt>
                <c:pt idx="1023">
                  <c:v>44880</c:v>
                </c:pt>
                <c:pt idx="1024">
                  <c:v>44881</c:v>
                </c:pt>
                <c:pt idx="1025">
                  <c:v>44882</c:v>
                </c:pt>
                <c:pt idx="1026">
                  <c:v>44883</c:v>
                </c:pt>
                <c:pt idx="1027">
                  <c:v>44884</c:v>
                </c:pt>
                <c:pt idx="1028">
                  <c:v>44885</c:v>
                </c:pt>
                <c:pt idx="1029">
                  <c:v>44886</c:v>
                </c:pt>
                <c:pt idx="1030">
                  <c:v>44887</c:v>
                </c:pt>
                <c:pt idx="1031">
                  <c:v>44888</c:v>
                </c:pt>
                <c:pt idx="1032">
                  <c:v>44889</c:v>
                </c:pt>
                <c:pt idx="1033">
                  <c:v>44890</c:v>
                </c:pt>
                <c:pt idx="1034">
                  <c:v>44891</c:v>
                </c:pt>
                <c:pt idx="1035">
                  <c:v>44892</c:v>
                </c:pt>
                <c:pt idx="1036">
                  <c:v>44893</c:v>
                </c:pt>
                <c:pt idx="1037">
                  <c:v>44894</c:v>
                </c:pt>
                <c:pt idx="1038">
                  <c:v>44895</c:v>
                </c:pt>
                <c:pt idx="1039">
                  <c:v>44896</c:v>
                </c:pt>
                <c:pt idx="1040">
                  <c:v>44897</c:v>
                </c:pt>
                <c:pt idx="1041">
                  <c:v>44898</c:v>
                </c:pt>
                <c:pt idx="1042">
                  <c:v>44899</c:v>
                </c:pt>
                <c:pt idx="1043">
                  <c:v>44900</c:v>
                </c:pt>
                <c:pt idx="1044">
                  <c:v>44901</c:v>
                </c:pt>
                <c:pt idx="1045">
                  <c:v>44902</c:v>
                </c:pt>
                <c:pt idx="1046">
                  <c:v>44903</c:v>
                </c:pt>
                <c:pt idx="1047">
                  <c:v>44904</c:v>
                </c:pt>
                <c:pt idx="1048">
                  <c:v>44905</c:v>
                </c:pt>
                <c:pt idx="1049">
                  <c:v>44906</c:v>
                </c:pt>
                <c:pt idx="1050">
                  <c:v>44907</c:v>
                </c:pt>
                <c:pt idx="1051">
                  <c:v>44908</c:v>
                </c:pt>
                <c:pt idx="1052">
                  <c:v>44909</c:v>
                </c:pt>
                <c:pt idx="1053">
                  <c:v>44910</c:v>
                </c:pt>
                <c:pt idx="1054">
                  <c:v>44911</c:v>
                </c:pt>
                <c:pt idx="1055">
                  <c:v>44912</c:v>
                </c:pt>
                <c:pt idx="1056">
                  <c:v>44913</c:v>
                </c:pt>
                <c:pt idx="1057">
                  <c:v>44914</c:v>
                </c:pt>
                <c:pt idx="1058">
                  <c:v>44915</c:v>
                </c:pt>
                <c:pt idx="1059">
                  <c:v>44916</c:v>
                </c:pt>
                <c:pt idx="1060">
                  <c:v>44917</c:v>
                </c:pt>
                <c:pt idx="1061">
                  <c:v>44918</c:v>
                </c:pt>
                <c:pt idx="1062">
                  <c:v>44919</c:v>
                </c:pt>
                <c:pt idx="1063">
                  <c:v>44920</c:v>
                </c:pt>
                <c:pt idx="1064">
                  <c:v>44921</c:v>
                </c:pt>
                <c:pt idx="1065">
                  <c:v>44922</c:v>
                </c:pt>
                <c:pt idx="1066">
                  <c:v>44923</c:v>
                </c:pt>
                <c:pt idx="1067">
                  <c:v>44924</c:v>
                </c:pt>
                <c:pt idx="1068">
                  <c:v>44925</c:v>
                </c:pt>
                <c:pt idx="1069">
                  <c:v>44926</c:v>
                </c:pt>
                <c:pt idx="1070">
                  <c:v>44927</c:v>
                </c:pt>
                <c:pt idx="1071">
                  <c:v>44928</c:v>
                </c:pt>
                <c:pt idx="1072">
                  <c:v>44929</c:v>
                </c:pt>
                <c:pt idx="1073">
                  <c:v>44930</c:v>
                </c:pt>
                <c:pt idx="1074">
                  <c:v>44931</c:v>
                </c:pt>
                <c:pt idx="1075">
                  <c:v>44932</c:v>
                </c:pt>
                <c:pt idx="1076">
                  <c:v>44933</c:v>
                </c:pt>
                <c:pt idx="1077">
                  <c:v>44934</c:v>
                </c:pt>
                <c:pt idx="1078">
                  <c:v>44935</c:v>
                </c:pt>
                <c:pt idx="1079">
                  <c:v>44936</c:v>
                </c:pt>
                <c:pt idx="1080">
                  <c:v>44937</c:v>
                </c:pt>
                <c:pt idx="1081">
                  <c:v>44938</c:v>
                </c:pt>
                <c:pt idx="1082">
                  <c:v>44939</c:v>
                </c:pt>
                <c:pt idx="1083">
                  <c:v>44940</c:v>
                </c:pt>
                <c:pt idx="1084">
                  <c:v>44941</c:v>
                </c:pt>
                <c:pt idx="1085">
                  <c:v>44942</c:v>
                </c:pt>
                <c:pt idx="1086">
                  <c:v>44943</c:v>
                </c:pt>
                <c:pt idx="1087">
                  <c:v>44944</c:v>
                </c:pt>
                <c:pt idx="1088">
                  <c:v>44945</c:v>
                </c:pt>
                <c:pt idx="1089">
                  <c:v>44946</c:v>
                </c:pt>
                <c:pt idx="1090">
                  <c:v>44947</c:v>
                </c:pt>
                <c:pt idx="1091">
                  <c:v>44948</c:v>
                </c:pt>
                <c:pt idx="1092">
                  <c:v>44949</c:v>
                </c:pt>
                <c:pt idx="1093">
                  <c:v>44950</c:v>
                </c:pt>
                <c:pt idx="1094">
                  <c:v>44951</c:v>
                </c:pt>
                <c:pt idx="1095">
                  <c:v>44952</c:v>
                </c:pt>
                <c:pt idx="1096">
                  <c:v>44953</c:v>
                </c:pt>
                <c:pt idx="1097">
                  <c:v>44954</c:v>
                </c:pt>
                <c:pt idx="1098">
                  <c:v>44955</c:v>
                </c:pt>
                <c:pt idx="1099">
                  <c:v>44956</c:v>
                </c:pt>
                <c:pt idx="1100">
                  <c:v>44957</c:v>
                </c:pt>
                <c:pt idx="1101">
                  <c:v>44958</c:v>
                </c:pt>
                <c:pt idx="1102">
                  <c:v>44959</c:v>
                </c:pt>
                <c:pt idx="1103">
                  <c:v>44960</c:v>
                </c:pt>
                <c:pt idx="1104">
                  <c:v>44961</c:v>
                </c:pt>
                <c:pt idx="1105">
                  <c:v>44962</c:v>
                </c:pt>
                <c:pt idx="1106">
                  <c:v>44963</c:v>
                </c:pt>
                <c:pt idx="1107">
                  <c:v>44964</c:v>
                </c:pt>
                <c:pt idx="1108">
                  <c:v>44965</c:v>
                </c:pt>
                <c:pt idx="1109">
                  <c:v>44966</c:v>
                </c:pt>
                <c:pt idx="1110">
                  <c:v>44967</c:v>
                </c:pt>
                <c:pt idx="1111">
                  <c:v>44968</c:v>
                </c:pt>
                <c:pt idx="1112">
                  <c:v>44969</c:v>
                </c:pt>
                <c:pt idx="1113">
                  <c:v>44970</c:v>
                </c:pt>
                <c:pt idx="1114">
                  <c:v>44971</c:v>
                </c:pt>
                <c:pt idx="1115">
                  <c:v>44972</c:v>
                </c:pt>
                <c:pt idx="1116">
                  <c:v>44973</c:v>
                </c:pt>
                <c:pt idx="1117">
                  <c:v>44974</c:v>
                </c:pt>
                <c:pt idx="1118">
                  <c:v>44975</c:v>
                </c:pt>
                <c:pt idx="1119">
                  <c:v>44976</c:v>
                </c:pt>
                <c:pt idx="1120">
                  <c:v>44977</c:v>
                </c:pt>
                <c:pt idx="1121">
                  <c:v>44978</c:v>
                </c:pt>
                <c:pt idx="1122">
                  <c:v>44979</c:v>
                </c:pt>
                <c:pt idx="1123">
                  <c:v>44980</c:v>
                </c:pt>
                <c:pt idx="1124">
                  <c:v>44981</c:v>
                </c:pt>
                <c:pt idx="1125">
                  <c:v>44982</c:v>
                </c:pt>
                <c:pt idx="1126">
                  <c:v>44983</c:v>
                </c:pt>
                <c:pt idx="1127">
                  <c:v>44984</c:v>
                </c:pt>
                <c:pt idx="1128">
                  <c:v>44985</c:v>
                </c:pt>
                <c:pt idx="1129">
                  <c:v>44986</c:v>
                </c:pt>
                <c:pt idx="1130">
                  <c:v>44987</c:v>
                </c:pt>
                <c:pt idx="1131">
                  <c:v>44988</c:v>
                </c:pt>
                <c:pt idx="1132">
                  <c:v>44989</c:v>
                </c:pt>
                <c:pt idx="1133">
                  <c:v>44990</c:v>
                </c:pt>
                <c:pt idx="1134">
                  <c:v>44991</c:v>
                </c:pt>
                <c:pt idx="1135">
                  <c:v>44992</c:v>
                </c:pt>
                <c:pt idx="1136">
                  <c:v>44993</c:v>
                </c:pt>
                <c:pt idx="1137">
                  <c:v>44994</c:v>
                </c:pt>
                <c:pt idx="1138">
                  <c:v>44995</c:v>
                </c:pt>
                <c:pt idx="1139">
                  <c:v>44996</c:v>
                </c:pt>
                <c:pt idx="1140">
                  <c:v>44997</c:v>
                </c:pt>
                <c:pt idx="1141">
                  <c:v>44998</c:v>
                </c:pt>
                <c:pt idx="1142">
                  <c:v>44999</c:v>
                </c:pt>
                <c:pt idx="1143">
                  <c:v>45000</c:v>
                </c:pt>
                <c:pt idx="1144">
                  <c:v>45001</c:v>
                </c:pt>
                <c:pt idx="1145">
                  <c:v>45002</c:v>
                </c:pt>
                <c:pt idx="1146">
                  <c:v>45003</c:v>
                </c:pt>
                <c:pt idx="1147">
                  <c:v>45004</c:v>
                </c:pt>
                <c:pt idx="1148">
                  <c:v>45005</c:v>
                </c:pt>
                <c:pt idx="1149">
                  <c:v>45006</c:v>
                </c:pt>
                <c:pt idx="1150">
                  <c:v>45007</c:v>
                </c:pt>
                <c:pt idx="1151">
                  <c:v>45008</c:v>
                </c:pt>
                <c:pt idx="1152">
                  <c:v>45009</c:v>
                </c:pt>
                <c:pt idx="1153">
                  <c:v>45010</c:v>
                </c:pt>
                <c:pt idx="1154">
                  <c:v>45011</c:v>
                </c:pt>
                <c:pt idx="1155">
                  <c:v>45012</c:v>
                </c:pt>
                <c:pt idx="1156">
                  <c:v>45013</c:v>
                </c:pt>
                <c:pt idx="1157">
                  <c:v>45014</c:v>
                </c:pt>
                <c:pt idx="1158">
                  <c:v>45015</c:v>
                </c:pt>
                <c:pt idx="1159">
                  <c:v>45016</c:v>
                </c:pt>
                <c:pt idx="1160">
                  <c:v>45017</c:v>
                </c:pt>
                <c:pt idx="1161">
                  <c:v>45018</c:v>
                </c:pt>
                <c:pt idx="1162">
                  <c:v>45019</c:v>
                </c:pt>
                <c:pt idx="1163">
                  <c:v>45020</c:v>
                </c:pt>
                <c:pt idx="1164">
                  <c:v>45021</c:v>
                </c:pt>
                <c:pt idx="1165">
                  <c:v>45022</c:v>
                </c:pt>
                <c:pt idx="1166">
                  <c:v>45023</c:v>
                </c:pt>
                <c:pt idx="1167">
                  <c:v>45024</c:v>
                </c:pt>
                <c:pt idx="1168">
                  <c:v>45025</c:v>
                </c:pt>
                <c:pt idx="1169">
                  <c:v>45026</c:v>
                </c:pt>
                <c:pt idx="1170">
                  <c:v>45027</c:v>
                </c:pt>
                <c:pt idx="1171">
                  <c:v>45028</c:v>
                </c:pt>
                <c:pt idx="1172">
                  <c:v>45029</c:v>
                </c:pt>
                <c:pt idx="1173">
                  <c:v>45030</c:v>
                </c:pt>
                <c:pt idx="1174">
                  <c:v>45031</c:v>
                </c:pt>
                <c:pt idx="1175">
                  <c:v>45032</c:v>
                </c:pt>
                <c:pt idx="1176">
                  <c:v>45033</c:v>
                </c:pt>
                <c:pt idx="1177">
                  <c:v>45034</c:v>
                </c:pt>
                <c:pt idx="1178">
                  <c:v>45035</c:v>
                </c:pt>
                <c:pt idx="1179">
                  <c:v>45036</c:v>
                </c:pt>
                <c:pt idx="1180">
                  <c:v>45037</c:v>
                </c:pt>
                <c:pt idx="1181">
                  <c:v>45038</c:v>
                </c:pt>
                <c:pt idx="1182">
                  <c:v>45039</c:v>
                </c:pt>
                <c:pt idx="1183">
                  <c:v>45040</c:v>
                </c:pt>
                <c:pt idx="1184">
                  <c:v>45041</c:v>
                </c:pt>
                <c:pt idx="1185">
                  <c:v>45042</c:v>
                </c:pt>
                <c:pt idx="1186">
                  <c:v>45043</c:v>
                </c:pt>
                <c:pt idx="1187">
                  <c:v>45044</c:v>
                </c:pt>
                <c:pt idx="1188">
                  <c:v>45045</c:v>
                </c:pt>
                <c:pt idx="1189">
                  <c:v>45046</c:v>
                </c:pt>
                <c:pt idx="1190">
                  <c:v>45047</c:v>
                </c:pt>
                <c:pt idx="1191">
                  <c:v>45048</c:v>
                </c:pt>
                <c:pt idx="1192">
                  <c:v>45049</c:v>
                </c:pt>
                <c:pt idx="1193">
                  <c:v>45050</c:v>
                </c:pt>
                <c:pt idx="1194">
                  <c:v>45051</c:v>
                </c:pt>
                <c:pt idx="1195">
                  <c:v>45052</c:v>
                </c:pt>
                <c:pt idx="1196">
                  <c:v>45053</c:v>
                </c:pt>
              </c:numCache>
            </c:numRef>
          </c:cat>
          <c:val>
            <c:numRef>
              <c:f>'③★検査状況まとめ（栃木県内の状況)'!$I$5:$I$1201</c:f>
              <c:numCache>
                <c:formatCode>General</c:formatCode>
                <c:ptCount val="1197"/>
                <c:pt idx="0">
                  <c:v>0</c:v>
                </c:pt>
                <c:pt idx="1">
                  <c:v>0</c:v>
                </c:pt>
                <c:pt idx="2">
                  <c:v>0</c:v>
                </c:pt>
                <c:pt idx="3">
                  <c:v>0</c:v>
                </c:pt>
                <c:pt idx="4">
                  <c:v>0</c:v>
                </c:pt>
                <c:pt idx="5">
                  <c:v>0</c:v>
                </c:pt>
                <c:pt idx="6">
                  <c:v>0</c:v>
                </c:pt>
                <c:pt idx="7">
                  <c:v>0</c:v>
                </c:pt>
                <c:pt idx="8">
                  <c:v>1</c:v>
                </c:pt>
                <c:pt idx="9">
                  <c:v>0</c:v>
                </c:pt>
                <c:pt idx="10">
                  <c:v>0</c:v>
                </c:pt>
                <c:pt idx="11">
                  <c:v>0</c:v>
                </c:pt>
                <c:pt idx="12">
                  <c:v>0</c:v>
                </c:pt>
                <c:pt idx="13">
                  <c:v>0</c:v>
                </c:pt>
                <c:pt idx="14">
                  <c:v>0</c:v>
                </c:pt>
                <c:pt idx="15">
                  <c:v>0</c:v>
                </c:pt>
                <c:pt idx="16">
                  <c:v>0</c:v>
                </c:pt>
                <c:pt idx="17">
                  <c:v>0</c:v>
                </c:pt>
                <c:pt idx="18">
                  <c:v>0</c:v>
                </c:pt>
                <c:pt idx="19">
                  <c:v>1</c:v>
                </c:pt>
                <c:pt idx="20">
                  <c:v>1</c:v>
                </c:pt>
                <c:pt idx="21">
                  <c:v>3</c:v>
                </c:pt>
                <c:pt idx="22">
                  <c:v>3</c:v>
                </c:pt>
                <c:pt idx="23">
                  <c:v>2</c:v>
                </c:pt>
                <c:pt idx="24">
                  <c:v>1</c:v>
                </c:pt>
                <c:pt idx="25">
                  <c:v>2</c:v>
                </c:pt>
                <c:pt idx="26">
                  <c:v>0</c:v>
                </c:pt>
                <c:pt idx="27">
                  <c:v>1</c:v>
                </c:pt>
                <c:pt idx="28">
                  <c:v>0</c:v>
                </c:pt>
                <c:pt idx="29">
                  <c:v>1</c:v>
                </c:pt>
                <c:pt idx="30">
                  <c:v>2</c:v>
                </c:pt>
                <c:pt idx="31">
                  <c:v>1</c:v>
                </c:pt>
                <c:pt idx="32">
                  <c:v>1</c:v>
                </c:pt>
                <c:pt idx="33">
                  <c:v>2</c:v>
                </c:pt>
                <c:pt idx="34">
                  <c:v>0</c:v>
                </c:pt>
                <c:pt idx="35">
                  <c:v>1</c:v>
                </c:pt>
                <c:pt idx="36">
                  <c:v>3</c:v>
                </c:pt>
                <c:pt idx="37">
                  <c:v>2</c:v>
                </c:pt>
                <c:pt idx="38">
                  <c:v>2</c:v>
                </c:pt>
                <c:pt idx="39">
                  <c:v>4</c:v>
                </c:pt>
                <c:pt idx="40">
                  <c:v>4</c:v>
                </c:pt>
                <c:pt idx="41">
                  <c:v>1</c:v>
                </c:pt>
                <c:pt idx="42">
                  <c:v>4</c:v>
                </c:pt>
                <c:pt idx="43">
                  <c:v>3</c:v>
                </c:pt>
                <c:pt idx="44">
                  <c:v>4</c:v>
                </c:pt>
                <c:pt idx="45">
                  <c:v>3</c:v>
                </c:pt>
                <c:pt idx="46">
                  <c:v>1</c:v>
                </c:pt>
                <c:pt idx="47">
                  <c:v>4</c:v>
                </c:pt>
                <c:pt idx="48">
                  <c:v>1</c:v>
                </c:pt>
                <c:pt idx="49">
                  <c:v>5</c:v>
                </c:pt>
                <c:pt idx="50">
                  <c:v>4</c:v>
                </c:pt>
                <c:pt idx="51">
                  <c:v>3</c:v>
                </c:pt>
                <c:pt idx="52">
                  <c:v>3</c:v>
                </c:pt>
                <c:pt idx="53">
                  <c:v>1</c:v>
                </c:pt>
                <c:pt idx="54">
                  <c:v>1</c:v>
                </c:pt>
                <c:pt idx="55">
                  <c:v>1</c:v>
                </c:pt>
                <c:pt idx="56">
                  <c:v>3</c:v>
                </c:pt>
                <c:pt idx="57">
                  <c:v>5</c:v>
                </c:pt>
                <c:pt idx="58">
                  <c:v>5</c:v>
                </c:pt>
                <c:pt idx="59">
                  <c:v>9</c:v>
                </c:pt>
                <c:pt idx="60">
                  <c:v>2</c:v>
                </c:pt>
                <c:pt idx="61">
                  <c:v>3</c:v>
                </c:pt>
                <c:pt idx="62">
                  <c:v>7</c:v>
                </c:pt>
                <c:pt idx="63">
                  <c:v>12</c:v>
                </c:pt>
                <c:pt idx="64">
                  <c:v>12</c:v>
                </c:pt>
                <c:pt idx="65">
                  <c:v>17</c:v>
                </c:pt>
                <c:pt idx="66">
                  <c:v>30</c:v>
                </c:pt>
                <c:pt idx="67">
                  <c:v>16</c:v>
                </c:pt>
                <c:pt idx="68">
                  <c:v>3</c:v>
                </c:pt>
                <c:pt idx="69">
                  <c:v>0</c:v>
                </c:pt>
                <c:pt idx="70">
                  <c:v>12</c:v>
                </c:pt>
                <c:pt idx="71">
                  <c:v>11</c:v>
                </c:pt>
                <c:pt idx="72">
                  <c:v>9</c:v>
                </c:pt>
                <c:pt idx="73">
                  <c:v>13</c:v>
                </c:pt>
                <c:pt idx="74">
                  <c:v>21</c:v>
                </c:pt>
                <c:pt idx="75">
                  <c:v>8</c:v>
                </c:pt>
                <c:pt idx="76">
                  <c:v>9</c:v>
                </c:pt>
                <c:pt idx="77">
                  <c:v>18</c:v>
                </c:pt>
                <c:pt idx="78">
                  <c:v>13</c:v>
                </c:pt>
                <c:pt idx="79">
                  <c:v>31</c:v>
                </c:pt>
                <c:pt idx="80">
                  <c:v>43</c:v>
                </c:pt>
                <c:pt idx="81">
                  <c:v>18</c:v>
                </c:pt>
                <c:pt idx="82">
                  <c:v>3</c:v>
                </c:pt>
                <c:pt idx="83">
                  <c:v>4</c:v>
                </c:pt>
                <c:pt idx="84">
                  <c:v>11</c:v>
                </c:pt>
                <c:pt idx="85">
                  <c:v>15</c:v>
                </c:pt>
                <c:pt idx="86">
                  <c:v>13</c:v>
                </c:pt>
                <c:pt idx="87">
                  <c:v>20</c:v>
                </c:pt>
                <c:pt idx="88">
                  <c:v>21</c:v>
                </c:pt>
                <c:pt idx="89">
                  <c:v>11</c:v>
                </c:pt>
                <c:pt idx="90">
                  <c:v>6</c:v>
                </c:pt>
                <c:pt idx="91">
                  <c:v>11</c:v>
                </c:pt>
                <c:pt idx="92">
                  <c:v>20</c:v>
                </c:pt>
                <c:pt idx="93">
                  <c:v>14</c:v>
                </c:pt>
                <c:pt idx="94">
                  <c:v>11</c:v>
                </c:pt>
                <c:pt idx="95">
                  <c:v>17</c:v>
                </c:pt>
                <c:pt idx="96">
                  <c:v>11</c:v>
                </c:pt>
                <c:pt idx="97">
                  <c:v>1</c:v>
                </c:pt>
                <c:pt idx="98">
                  <c:v>5</c:v>
                </c:pt>
                <c:pt idx="99">
                  <c:v>9</c:v>
                </c:pt>
                <c:pt idx="100">
                  <c:v>5</c:v>
                </c:pt>
                <c:pt idx="101">
                  <c:v>12</c:v>
                </c:pt>
                <c:pt idx="102">
                  <c:v>18</c:v>
                </c:pt>
                <c:pt idx="103">
                  <c:v>8</c:v>
                </c:pt>
                <c:pt idx="104">
                  <c:v>10</c:v>
                </c:pt>
                <c:pt idx="105">
                  <c:v>9</c:v>
                </c:pt>
                <c:pt idx="106">
                  <c:v>16</c:v>
                </c:pt>
                <c:pt idx="107">
                  <c:v>16</c:v>
                </c:pt>
                <c:pt idx="108">
                  <c:v>32</c:v>
                </c:pt>
                <c:pt idx="109">
                  <c:v>27</c:v>
                </c:pt>
                <c:pt idx="110">
                  <c:v>14</c:v>
                </c:pt>
                <c:pt idx="111">
                  <c:v>5</c:v>
                </c:pt>
                <c:pt idx="112">
                  <c:v>9</c:v>
                </c:pt>
                <c:pt idx="113">
                  <c:v>26</c:v>
                </c:pt>
                <c:pt idx="114">
                  <c:v>32</c:v>
                </c:pt>
                <c:pt idx="115">
                  <c:v>29</c:v>
                </c:pt>
                <c:pt idx="116">
                  <c:v>9</c:v>
                </c:pt>
                <c:pt idx="117">
                  <c:v>6</c:v>
                </c:pt>
                <c:pt idx="118">
                  <c:v>20</c:v>
                </c:pt>
                <c:pt idx="119">
                  <c:v>12</c:v>
                </c:pt>
                <c:pt idx="120">
                  <c:v>15</c:v>
                </c:pt>
                <c:pt idx="121">
                  <c:v>9</c:v>
                </c:pt>
                <c:pt idx="122">
                  <c:v>10</c:v>
                </c:pt>
                <c:pt idx="123">
                  <c:v>8</c:v>
                </c:pt>
                <c:pt idx="124">
                  <c:v>7</c:v>
                </c:pt>
                <c:pt idx="125">
                  <c:v>18</c:v>
                </c:pt>
                <c:pt idx="126">
                  <c:v>4</c:v>
                </c:pt>
                <c:pt idx="127">
                  <c:v>8</c:v>
                </c:pt>
                <c:pt idx="128">
                  <c:v>12</c:v>
                </c:pt>
                <c:pt idx="129">
                  <c:v>12</c:v>
                </c:pt>
                <c:pt idx="130">
                  <c:v>8</c:v>
                </c:pt>
                <c:pt idx="131">
                  <c:v>5</c:v>
                </c:pt>
                <c:pt idx="132">
                  <c:v>14</c:v>
                </c:pt>
                <c:pt idx="133">
                  <c:v>9</c:v>
                </c:pt>
                <c:pt idx="134">
                  <c:v>17</c:v>
                </c:pt>
                <c:pt idx="135">
                  <c:v>16</c:v>
                </c:pt>
                <c:pt idx="136">
                  <c:v>9</c:v>
                </c:pt>
                <c:pt idx="137">
                  <c:v>9</c:v>
                </c:pt>
                <c:pt idx="138">
                  <c:v>2</c:v>
                </c:pt>
                <c:pt idx="139">
                  <c:v>6</c:v>
                </c:pt>
                <c:pt idx="140">
                  <c:v>3</c:v>
                </c:pt>
                <c:pt idx="141">
                  <c:v>10</c:v>
                </c:pt>
                <c:pt idx="142">
                  <c:v>3</c:v>
                </c:pt>
                <c:pt idx="143">
                  <c:v>9</c:v>
                </c:pt>
                <c:pt idx="144">
                  <c:v>11</c:v>
                </c:pt>
                <c:pt idx="145">
                  <c:v>3</c:v>
                </c:pt>
                <c:pt idx="146">
                  <c:v>2</c:v>
                </c:pt>
                <c:pt idx="147">
                  <c:v>1</c:v>
                </c:pt>
                <c:pt idx="148">
                  <c:v>7</c:v>
                </c:pt>
                <c:pt idx="149">
                  <c:v>5</c:v>
                </c:pt>
                <c:pt idx="150">
                  <c:v>6</c:v>
                </c:pt>
                <c:pt idx="151">
                  <c:v>3</c:v>
                </c:pt>
                <c:pt idx="152">
                  <c:v>0</c:v>
                </c:pt>
                <c:pt idx="153">
                  <c:v>39</c:v>
                </c:pt>
                <c:pt idx="154">
                  <c:v>12</c:v>
                </c:pt>
                <c:pt idx="155">
                  <c:v>34</c:v>
                </c:pt>
                <c:pt idx="156">
                  <c:v>29</c:v>
                </c:pt>
                <c:pt idx="157">
                  <c:v>42</c:v>
                </c:pt>
                <c:pt idx="158">
                  <c:v>40</c:v>
                </c:pt>
                <c:pt idx="159">
                  <c:v>2</c:v>
                </c:pt>
                <c:pt idx="160">
                  <c:v>25</c:v>
                </c:pt>
                <c:pt idx="161">
                  <c:v>8</c:v>
                </c:pt>
                <c:pt idx="162">
                  <c:v>29</c:v>
                </c:pt>
                <c:pt idx="163">
                  <c:v>15</c:v>
                </c:pt>
                <c:pt idx="164">
                  <c:v>39</c:v>
                </c:pt>
                <c:pt idx="165">
                  <c:v>6</c:v>
                </c:pt>
                <c:pt idx="166">
                  <c:v>0</c:v>
                </c:pt>
                <c:pt idx="167">
                  <c:v>24</c:v>
                </c:pt>
                <c:pt idx="168">
                  <c:v>9</c:v>
                </c:pt>
                <c:pt idx="169">
                  <c:v>18</c:v>
                </c:pt>
                <c:pt idx="170">
                  <c:v>8</c:v>
                </c:pt>
                <c:pt idx="171">
                  <c:v>61</c:v>
                </c:pt>
                <c:pt idx="172">
                  <c:v>14</c:v>
                </c:pt>
                <c:pt idx="173">
                  <c:v>38</c:v>
                </c:pt>
                <c:pt idx="174">
                  <c:v>46</c:v>
                </c:pt>
                <c:pt idx="175">
                  <c:v>8</c:v>
                </c:pt>
                <c:pt idx="176">
                  <c:v>48</c:v>
                </c:pt>
                <c:pt idx="177">
                  <c:v>42</c:v>
                </c:pt>
                <c:pt idx="178">
                  <c:v>25</c:v>
                </c:pt>
                <c:pt idx="179">
                  <c:v>10</c:v>
                </c:pt>
                <c:pt idx="180">
                  <c:v>4</c:v>
                </c:pt>
                <c:pt idx="181">
                  <c:v>14</c:v>
                </c:pt>
                <c:pt idx="182">
                  <c:v>17</c:v>
                </c:pt>
                <c:pt idx="183">
                  <c:v>55</c:v>
                </c:pt>
                <c:pt idx="184">
                  <c:v>40</c:v>
                </c:pt>
                <c:pt idx="185">
                  <c:v>59</c:v>
                </c:pt>
                <c:pt idx="186">
                  <c:v>16</c:v>
                </c:pt>
                <c:pt idx="187">
                  <c:v>29</c:v>
                </c:pt>
                <c:pt idx="188">
                  <c:v>44</c:v>
                </c:pt>
                <c:pt idx="189">
                  <c:v>23</c:v>
                </c:pt>
                <c:pt idx="190">
                  <c:v>50</c:v>
                </c:pt>
                <c:pt idx="191">
                  <c:v>53</c:v>
                </c:pt>
                <c:pt idx="192">
                  <c:v>53</c:v>
                </c:pt>
                <c:pt idx="193">
                  <c:v>20</c:v>
                </c:pt>
                <c:pt idx="194">
                  <c:v>25</c:v>
                </c:pt>
                <c:pt idx="195">
                  <c:v>42</c:v>
                </c:pt>
                <c:pt idx="196">
                  <c:v>11</c:v>
                </c:pt>
                <c:pt idx="197">
                  <c:v>24</c:v>
                </c:pt>
                <c:pt idx="198">
                  <c:v>35</c:v>
                </c:pt>
                <c:pt idx="199">
                  <c:v>25</c:v>
                </c:pt>
                <c:pt idx="200">
                  <c:v>15</c:v>
                </c:pt>
                <c:pt idx="201">
                  <c:v>4</c:v>
                </c:pt>
                <c:pt idx="202">
                  <c:v>11</c:v>
                </c:pt>
                <c:pt idx="203">
                  <c:v>15</c:v>
                </c:pt>
                <c:pt idx="204">
                  <c:v>41</c:v>
                </c:pt>
                <c:pt idx="205">
                  <c:v>13</c:v>
                </c:pt>
                <c:pt idx="206">
                  <c:v>35</c:v>
                </c:pt>
                <c:pt idx="207">
                  <c:v>26</c:v>
                </c:pt>
                <c:pt idx="208">
                  <c:v>6</c:v>
                </c:pt>
                <c:pt idx="209">
                  <c:v>23</c:v>
                </c:pt>
                <c:pt idx="210">
                  <c:v>12</c:v>
                </c:pt>
                <c:pt idx="211">
                  <c:v>25</c:v>
                </c:pt>
                <c:pt idx="212">
                  <c:v>11</c:v>
                </c:pt>
                <c:pt idx="213">
                  <c:v>18</c:v>
                </c:pt>
                <c:pt idx="214">
                  <c:v>3</c:v>
                </c:pt>
                <c:pt idx="215">
                  <c:v>1</c:v>
                </c:pt>
                <c:pt idx="216">
                  <c:v>19</c:v>
                </c:pt>
                <c:pt idx="217">
                  <c:v>6</c:v>
                </c:pt>
                <c:pt idx="218">
                  <c:v>19</c:v>
                </c:pt>
                <c:pt idx="219">
                  <c:v>2</c:v>
                </c:pt>
                <c:pt idx="220">
                  <c:v>21</c:v>
                </c:pt>
                <c:pt idx="221">
                  <c:v>4</c:v>
                </c:pt>
                <c:pt idx="222">
                  <c:v>3</c:v>
                </c:pt>
                <c:pt idx="223">
                  <c:v>14</c:v>
                </c:pt>
                <c:pt idx="224">
                  <c:v>6</c:v>
                </c:pt>
                <c:pt idx="225">
                  <c:v>16</c:v>
                </c:pt>
                <c:pt idx="226">
                  <c:v>7</c:v>
                </c:pt>
                <c:pt idx="227">
                  <c:v>17</c:v>
                </c:pt>
                <c:pt idx="228">
                  <c:v>1</c:v>
                </c:pt>
                <c:pt idx="229">
                  <c:v>66</c:v>
                </c:pt>
                <c:pt idx="230">
                  <c:v>8</c:v>
                </c:pt>
                <c:pt idx="231">
                  <c:v>8</c:v>
                </c:pt>
                <c:pt idx="232">
                  <c:v>17</c:v>
                </c:pt>
                <c:pt idx="233">
                  <c:v>5</c:v>
                </c:pt>
                <c:pt idx="234">
                  <c:v>27</c:v>
                </c:pt>
                <c:pt idx="235">
                  <c:v>7</c:v>
                </c:pt>
                <c:pt idx="236">
                  <c:v>3</c:v>
                </c:pt>
                <c:pt idx="237">
                  <c:v>11</c:v>
                </c:pt>
                <c:pt idx="238">
                  <c:v>1</c:v>
                </c:pt>
                <c:pt idx="239">
                  <c:v>4</c:v>
                </c:pt>
                <c:pt idx="240">
                  <c:v>2</c:v>
                </c:pt>
                <c:pt idx="241">
                  <c:v>12</c:v>
                </c:pt>
                <c:pt idx="242">
                  <c:v>12</c:v>
                </c:pt>
                <c:pt idx="243">
                  <c:v>7</c:v>
                </c:pt>
                <c:pt idx="244">
                  <c:v>9</c:v>
                </c:pt>
                <c:pt idx="245">
                  <c:v>6</c:v>
                </c:pt>
                <c:pt idx="246">
                  <c:v>16</c:v>
                </c:pt>
                <c:pt idx="247">
                  <c:v>9</c:v>
                </c:pt>
                <c:pt idx="248">
                  <c:v>6</c:v>
                </c:pt>
                <c:pt idx="249">
                  <c:v>11</c:v>
                </c:pt>
                <c:pt idx="250">
                  <c:v>3</c:v>
                </c:pt>
                <c:pt idx="251">
                  <c:v>15</c:v>
                </c:pt>
                <c:pt idx="252">
                  <c:v>12</c:v>
                </c:pt>
                <c:pt idx="253">
                  <c:v>11</c:v>
                </c:pt>
                <c:pt idx="254">
                  <c:v>6</c:v>
                </c:pt>
                <c:pt idx="255">
                  <c:v>16</c:v>
                </c:pt>
                <c:pt idx="256">
                  <c:v>4</c:v>
                </c:pt>
                <c:pt idx="257">
                  <c:v>4</c:v>
                </c:pt>
                <c:pt idx="258">
                  <c:v>7</c:v>
                </c:pt>
                <c:pt idx="259">
                  <c:v>6</c:v>
                </c:pt>
                <c:pt idx="260">
                  <c:v>4</c:v>
                </c:pt>
                <c:pt idx="261">
                  <c:v>7</c:v>
                </c:pt>
                <c:pt idx="262">
                  <c:v>11</c:v>
                </c:pt>
                <c:pt idx="263">
                  <c:v>4</c:v>
                </c:pt>
                <c:pt idx="264">
                  <c:v>4</c:v>
                </c:pt>
                <c:pt idx="265">
                  <c:v>9</c:v>
                </c:pt>
                <c:pt idx="266">
                  <c:v>3</c:v>
                </c:pt>
                <c:pt idx="267">
                  <c:v>12</c:v>
                </c:pt>
                <c:pt idx="268">
                  <c:v>4</c:v>
                </c:pt>
                <c:pt idx="269">
                  <c:v>15</c:v>
                </c:pt>
                <c:pt idx="270">
                  <c:v>1</c:v>
                </c:pt>
                <c:pt idx="271">
                  <c:v>3</c:v>
                </c:pt>
                <c:pt idx="272">
                  <c:v>4</c:v>
                </c:pt>
                <c:pt idx="273">
                  <c:v>5</c:v>
                </c:pt>
                <c:pt idx="274">
                  <c:v>3</c:v>
                </c:pt>
                <c:pt idx="275">
                  <c:v>4</c:v>
                </c:pt>
                <c:pt idx="276">
                  <c:v>8</c:v>
                </c:pt>
                <c:pt idx="277">
                  <c:v>6</c:v>
                </c:pt>
                <c:pt idx="278">
                  <c:v>4</c:v>
                </c:pt>
                <c:pt idx="279">
                  <c:v>4</c:v>
                </c:pt>
                <c:pt idx="280">
                  <c:v>2</c:v>
                </c:pt>
                <c:pt idx="281">
                  <c:v>6</c:v>
                </c:pt>
                <c:pt idx="282">
                  <c:v>3</c:v>
                </c:pt>
                <c:pt idx="283">
                  <c:v>13</c:v>
                </c:pt>
                <c:pt idx="284">
                  <c:v>6</c:v>
                </c:pt>
                <c:pt idx="285">
                  <c:v>7</c:v>
                </c:pt>
                <c:pt idx="286">
                  <c:v>6</c:v>
                </c:pt>
                <c:pt idx="287">
                  <c:v>3</c:v>
                </c:pt>
                <c:pt idx="288">
                  <c:v>14</c:v>
                </c:pt>
                <c:pt idx="289">
                  <c:v>30</c:v>
                </c:pt>
                <c:pt idx="290">
                  <c:v>25</c:v>
                </c:pt>
                <c:pt idx="291">
                  <c:v>3</c:v>
                </c:pt>
                <c:pt idx="292">
                  <c:v>3</c:v>
                </c:pt>
                <c:pt idx="293">
                  <c:v>13</c:v>
                </c:pt>
                <c:pt idx="294">
                  <c:v>46</c:v>
                </c:pt>
                <c:pt idx="295">
                  <c:v>82</c:v>
                </c:pt>
                <c:pt idx="296">
                  <c:v>49</c:v>
                </c:pt>
                <c:pt idx="297">
                  <c:v>29</c:v>
                </c:pt>
                <c:pt idx="298">
                  <c:v>11</c:v>
                </c:pt>
                <c:pt idx="299">
                  <c:v>3</c:v>
                </c:pt>
                <c:pt idx="300">
                  <c:v>50</c:v>
                </c:pt>
                <c:pt idx="301">
                  <c:v>13</c:v>
                </c:pt>
                <c:pt idx="302">
                  <c:v>58</c:v>
                </c:pt>
                <c:pt idx="303">
                  <c:v>60</c:v>
                </c:pt>
                <c:pt idx="304">
                  <c:v>35</c:v>
                </c:pt>
                <c:pt idx="305">
                  <c:v>14</c:v>
                </c:pt>
                <c:pt idx="306">
                  <c:v>8</c:v>
                </c:pt>
                <c:pt idx="307">
                  <c:v>32</c:v>
                </c:pt>
                <c:pt idx="308">
                  <c:v>12</c:v>
                </c:pt>
                <c:pt idx="309">
                  <c:v>16</c:v>
                </c:pt>
                <c:pt idx="310">
                  <c:v>56</c:v>
                </c:pt>
                <c:pt idx="311">
                  <c:v>41</c:v>
                </c:pt>
                <c:pt idx="312">
                  <c:v>9</c:v>
                </c:pt>
                <c:pt idx="313">
                  <c:v>14</c:v>
                </c:pt>
                <c:pt idx="314">
                  <c:v>10</c:v>
                </c:pt>
                <c:pt idx="315">
                  <c:v>6</c:v>
                </c:pt>
                <c:pt idx="316">
                  <c:v>53</c:v>
                </c:pt>
                <c:pt idx="317">
                  <c:v>58</c:v>
                </c:pt>
                <c:pt idx="318">
                  <c:v>186</c:v>
                </c:pt>
                <c:pt idx="319">
                  <c:v>169</c:v>
                </c:pt>
                <c:pt idx="320">
                  <c:v>27</c:v>
                </c:pt>
                <c:pt idx="321">
                  <c:v>17</c:v>
                </c:pt>
                <c:pt idx="322">
                  <c:v>9</c:v>
                </c:pt>
                <c:pt idx="323">
                  <c:v>25</c:v>
                </c:pt>
                <c:pt idx="324">
                  <c:v>49</c:v>
                </c:pt>
                <c:pt idx="325">
                  <c:v>164</c:v>
                </c:pt>
                <c:pt idx="326">
                  <c:v>38</c:v>
                </c:pt>
                <c:pt idx="327">
                  <c:v>16</c:v>
                </c:pt>
                <c:pt idx="328">
                  <c:v>45</c:v>
                </c:pt>
                <c:pt idx="329">
                  <c:v>34</c:v>
                </c:pt>
                <c:pt idx="330">
                  <c:v>41</c:v>
                </c:pt>
                <c:pt idx="331">
                  <c:v>6</c:v>
                </c:pt>
                <c:pt idx="332">
                  <c:v>58</c:v>
                </c:pt>
                <c:pt idx="333">
                  <c:v>145</c:v>
                </c:pt>
                <c:pt idx="334">
                  <c:v>40</c:v>
                </c:pt>
                <c:pt idx="335">
                  <c:v>68</c:v>
                </c:pt>
                <c:pt idx="336">
                  <c:v>99</c:v>
                </c:pt>
                <c:pt idx="337">
                  <c:v>174</c:v>
                </c:pt>
                <c:pt idx="338">
                  <c:v>117</c:v>
                </c:pt>
                <c:pt idx="339">
                  <c:v>98</c:v>
                </c:pt>
                <c:pt idx="340">
                  <c:v>133</c:v>
                </c:pt>
                <c:pt idx="341">
                  <c:v>77</c:v>
                </c:pt>
                <c:pt idx="342">
                  <c:v>144</c:v>
                </c:pt>
                <c:pt idx="343">
                  <c:v>92</c:v>
                </c:pt>
                <c:pt idx="344">
                  <c:v>168</c:v>
                </c:pt>
                <c:pt idx="345">
                  <c:v>149</c:v>
                </c:pt>
                <c:pt idx="346">
                  <c:v>162</c:v>
                </c:pt>
                <c:pt idx="347">
                  <c:v>129</c:v>
                </c:pt>
                <c:pt idx="348">
                  <c:v>201</c:v>
                </c:pt>
                <c:pt idx="349">
                  <c:v>106</c:v>
                </c:pt>
                <c:pt idx="350">
                  <c:v>105</c:v>
                </c:pt>
                <c:pt idx="351">
                  <c:v>131</c:v>
                </c:pt>
                <c:pt idx="352">
                  <c:v>177</c:v>
                </c:pt>
                <c:pt idx="353">
                  <c:v>183</c:v>
                </c:pt>
                <c:pt idx="354">
                  <c:v>354</c:v>
                </c:pt>
                <c:pt idx="355">
                  <c:v>128</c:v>
                </c:pt>
                <c:pt idx="356">
                  <c:v>136</c:v>
                </c:pt>
                <c:pt idx="357">
                  <c:v>166</c:v>
                </c:pt>
                <c:pt idx="358">
                  <c:v>144</c:v>
                </c:pt>
                <c:pt idx="359">
                  <c:v>85</c:v>
                </c:pt>
                <c:pt idx="360">
                  <c:v>55</c:v>
                </c:pt>
                <c:pt idx="361">
                  <c:v>143</c:v>
                </c:pt>
                <c:pt idx="362">
                  <c:v>67</c:v>
                </c:pt>
                <c:pt idx="363">
                  <c:v>7</c:v>
                </c:pt>
                <c:pt idx="364">
                  <c:v>28</c:v>
                </c:pt>
                <c:pt idx="365">
                  <c:v>89</c:v>
                </c:pt>
                <c:pt idx="366">
                  <c:v>49</c:v>
                </c:pt>
                <c:pt idx="367">
                  <c:v>203</c:v>
                </c:pt>
                <c:pt idx="368">
                  <c:v>135</c:v>
                </c:pt>
                <c:pt idx="369">
                  <c:v>49</c:v>
                </c:pt>
                <c:pt idx="370">
                  <c:v>49</c:v>
                </c:pt>
                <c:pt idx="371">
                  <c:v>31</c:v>
                </c:pt>
                <c:pt idx="372">
                  <c:v>70</c:v>
                </c:pt>
                <c:pt idx="373">
                  <c:v>20</c:v>
                </c:pt>
                <c:pt idx="374">
                  <c:v>98</c:v>
                </c:pt>
                <c:pt idx="375">
                  <c:v>112</c:v>
                </c:pt>
                <c:pt idx="376">
                  <c:v>21</c:v>
                </c:pt>
                <c:pt idx="377">
                  <c:v>11</c:v>
                </c:pt>
                <c:pt idx="378">
                  <c:v>71</c:v>
                </c:pt>
                <c:pt idx="379">
                  <c:v>15</c:v>
                </c:pt>
                <c:pt idx="380">
                  <c:v>124</c:v>
                </c:pt>
                <c:pt idx="381">
                  <c:v>20</c:v>
                </c:pt>
                <c:pt idx="382">
                  <c:v>33</c:v>
                </c:pt>
                <c:pt idx="383">
                  <c:v>12</c:v>
                </c:pt>
                <c:pt idx="384">
                  <c:v>37</c:v>
                </c:pt>
                <c:pt idx="385">
                  <c:v>62</c:v>
                </c:pt>
                <c:pt idx="386">
                  <c:v>17</c:v>
                </c:pt>
                <c:pt idx="387">
                  <c:v>12</c:v>
                </c:pt>
                <c:pt idx="388">
                  <c:v>82</c:v>
                </c:pt>
                <c:pt idx="389">
                  <c:v>110</c:v>
                </c:pt>
                <c:pt idx="390">
                  <c:v>4</c:v>
                </c:pt>
                <c:pt idx="391">
                  <c:v>23</c:v>
                </c:pt>
                <c:pt idx="392">
                  <c:v>7</c:v>
                </c:pt>
                <c:pt idx="393">
                  <c:v>15</c:v>
                </c:pt>
                <c:pt idx="394">
                  <c:v>15</c:v>
                </c:pt>
                <c:pt idx="395">
                  <c:v>72</c:v>
                </c:pt>
                <c:pt idx="396">
                  <c:v>61</c:v>
                </c:pt>
                <c:pt idx="397">
                  <c:v>32</c:v>
                </c:pt>
                <c:pt idx="398">
                  <c:v>29</c:v>
                </c:pt>
                <c:pt idx="399">
                  <c:v>9</c:v>
                </c:pt>
                <c:pt idx="400">
                  <c:v>15</c:v>
                </c:pt>
                <c:pt idx="401">
                  <c:v>2</c:v>
                </c:pt>
                <c:pt idx="402">
                  <c:v>32</c:v>
                </c:pt>
                <c:pt idx="403">
                  <c:v>27</c:v>
                </c:pt>
                <c:pt idx="404">
                  <c:v>5</c:v>
                </c:pt>
                <c:pt idx="405">
                  <c:v>82</c:v>
                </c:pt>
                <c:pt idx="406">
                  <c:v>86</c:v>
                </c:pt>
                <c:pt idx="407">
                  <c:v>40</c:v>
                </c:pt>
                <c:pt idx="408">
                  <c:v>7</c:v>
                </c:pt>
                <c:pt idx="409">
                  <c:v>30</c:v>
                </c:pt>
                <c:pt idx="410">
                  <c:v>27</c:v>
                </c:pt>
                <c:pt idx="411">
                  <c:v>6</c:v>
                </c:pt>
                <c:pt idx="412">
                  <c:v>19</c:v>
                </c:pt>
                <c:pt idx="413">
                  <c:v>29</c:v>
                </c:pt>
                <c:pt idx="414">
                  <c:v>23</c:v>
                </c:pt>
                <c:pt idx="415">
                  <c:v>14</c:v>
                </c:pt>
                <c:pt idx="416">
                  <c:v>9</c:v>
                </c:pt>
                <c:pt idx="417">
                  <c:v>12</c:v>
                </c:pt>
                <c:pt idx="418">
                  <c:v>15</c:v>
                </c:pt>
                <c:pt idx="419">
                  <c:v>2</c:v>
                </c:pt>
                <c:pt idx="420">
                  <c:v>5</c:v>
                </c:pt>
                <c:pt idx="421">
                  <c:v>14</c:v>
                </c:pt>
                <c:pt idx="422">
                  <c:v>4</c:v>
                </c:pt>
                <c:pt idx="423">
                  <c:v>1</c:v>
                </c:pt>
                <c:pt idx="424">
                  <c:v>27</c:v>
                </c:pt>
                <c:pt idx="425">
                  <c:v>41</c:v>
                </c:pt>
                <c:pt idx="426">
                  <c:v>8</c:v>
                </c:pt>
                <c:pt idx="427">
                  <c:v>9</c:v>
                </c:pt>
                <c:pt idx="428">
                  <c:v>38</c:v>
                </c:pt>
                <c:pt idx="429">
                  <c:v>18</c:v>
                </c:pt>
                <c:pt idx="430">
                  <c:v>23</c:v>
                </c:pt>
                <c:pt idx="431">
                  <c:v>14</c:v>
                </c:pt>
                <c:pt idx="432">
                  <c:v>20</c:v>
                </c:pt>
                <c:pt idx="433">
                  <c:v>36</c:v>
                </c:pt>
                <c:pt idx="434">
                  <c:v>18</c:v>
                </c:pt>
                <c:pt idx="435">
                  <c:v>17</c:v>
                </c:pt>
                <c:pt idx="436">
                  <c:v>43</c:v>
                </c:pt>
                <c:pt idx="437">
                  <c:v>14</c:v>
                </c:pt>
                <c:pt idx="438">
                  <c:v>32</c:v>
                </c:pt>
                <c:pt idx="439">
                  <c:v>32</c:v>
                </c:pt>
                <c:pt idx="440">
                  <c:v>22</c:v>
                </c:pt>
                <c:pt idx="441">
                  <c:v>0</c:v>
                </c:pt>
                <c:pt idx="442">
                  <c:v>25</c:v>
                </c:pt>
                <c:pt idx="443">
                  <c:v>28</c:v>
                </c:pt>
                <c:pt idx="444">
                  <c:v>20</c:v>
                </c:pt>
                <c:pt idx="445">
                  <c:v>36</c:v>
                </c:pt>
                <c:pt idx="446">
                  <c:v>50</c:v>
                </c:pt>
                <c:pt idx="447">
                  <c:v>19</c:v>
                </c:pt>
                <c:pt idx="448">
                  <c:v>22</c:v>
                </c:pt>
                <c:pt idx="449">
                  <c:v>44</c:v>
                </c:pt>
                <c:pt idx="450">
                  <c:v>66</c:v>
                </c:pt>
                <c:pt idx="451">
                  <c:v>4</c:v>
                </c:pt>
                <c:pt idx="452">
                  <c:v>46</c:v>
                </c:pt>
                <c:pt idx="453">
                  <c:v>27</c:v>
                </c:pt>
                <c:pt idx="454">
                  <c:v>6</c:v>
                </c:pt>
                <c:pt idx="455">
                  <c:v>65</c:v>
                </c:pt>
                <c:pt idx="456">
                  <c:v>38</c:v>
                </c:pt>
                <c:pt idx="457">
                  <c:v>113</c:v>
                </c:pt>
                <c:pt idx="458">
                  <c:v>5</c:v>
                </c:pt>
                <c:pt idx="459">
                  <c:v>98</c:v>
                </c:pt>
                <c:pt idx="460">
                  <c:v>8</c:v>
                </c:pt>
                <c:pt idx="461">
                  <c:v>70</c:v>
                </c:pt>
                <c:pt idx="462">
                  <c:v>0</c:v>
                </c:pt>
                <c:pt idx="463">
                  <c:v>48</c:v>
                </c:pt>
                <c:pt idx="464">
                  <c:v>5</c:v>
                </c:pt>
                <c:pt idx="465">
                  <c:v>6</c:v>
                </c:pt>
                <c:pt idx="466">
                  <c:v>52</c:v>
                </c:pt>
                <c:pt idx="467">
                  <c:v>43</c:v>
                </c:pt>
                <c:pt idx="468">
                  <c:v>3</c:v>
                </c:pt>
                <c:pt idx="469">
                  <c:v>157</c:v>
                </c:pt>
                <c:pt idx="470">
                  <c:v>102</c:v>
                </c:pt>
                <c:pt idx="471">
                  <c:v>30</c:v>
                </c:pt>
                <c:pt idx="472">
                  <c:v>35</c:v>
                </c:pt>
                <c:pt idx="473">
                  <c:v>117</c:v>
                </c:pt>
                <c:pt idx="474">
                  <c:v>115</c:v>
                </c:pt>
                <c:pt idx="475">
                  <c:v>58</c:v>
                </c:pt>
                <c:pt idx="476">
                  <c:v>100</c:v>
                </c:pt>
                <c:pt idx="477">
                  <c:v>73</c:v>
                </c:pt>
                <c:pt idx="478">
                  <c:v>34</c:v>
                </c:pt>
                <c:pt idx="479">
                  <c:v>59</c:v>
                </c:pt>
                <c:pt idx="480">
                  <c:v>101</c:v>
                </c:pt>
                <c:pt idx="481">
                  <c:v>59</c:v>
                </c:pt>
                <c:pt idx="482">
                  <c:v>7</c:v>
                </c:pt>
                <c:pt idx="483">
                  <c:v>69</c:v>
                </c:pt>
                <c:pt idx="484">
                  <c:v>55</c:v>
                </c:pt>
                <c:pt idx="485">
                  <c:v>148</c:v>
                </c:pt>
                <c:pt idx="486">
                  <c:v>107</c:v>
                </c:pt>
                <c:pt idx="487">
                  <c:v>103</c:v>
                </c:pt>
                <c:pt idx="488">
                  <c:v>89</c:v>
                </c:pt>
                <c:pt idx="489">
                  <c:v>76</c:v>
                </c:pt>
                <c:pt idx="490">
                  <c:v>208</c:v>
                </c:pt>
                <c:pt idx="491">
                  <c:v>49</c:v>
                </c:pt>
                <c:pt idx="492">
                  <c:v>34</c:v>
                </c:pt>
                <c:pt idx="493">
                  <c:v>49</c:v>
                </c:pt>
                <c:pt idx="494">
                  <c:v>58</c:v>
                </c:pt>
                <c:pt idx="495">
                  <c:v>30</c:v>
                </c:pt>
                <c:pt idx="496">
                  <c:v>2</c:v>
                </c:pt>
                <c:pt idx="497">
                  <c:v>57</c:v>
                </c:pt>
                <c:pt idx="498">
                  <c:v>50</c:v>
                </c:pt>
                <c:pt idx="499">
                  <c:v>27</c:v>
                </c:pt>
                <c:pt idx="500">
                  <c:v>64</c:v>
                </c:pt>
                <c:pt idx="501">
                  <c:v>66</c:v>
                </c:pt>
                <c:pt idx="502">
                  <c:v>48</c:v>
                </c:pt>
                <c:pt idx="503">
                  <c:v>2</c:v>
                </c:pt>
                <c:pt idx="504">
                  <c:v>56</c:v>
                </c:pt>
                <c:pt idx="505">
                  <c:v>55</c:v>
                </c:pt>
                <c:pt idx="506">
                  <c:v>82</c:v>
                </c:pt>
                <c:pt idx="507">
                  <c:v>28</c:v>
                </c:pt>
                <c:pt idx="508">
                  <c:v>50</c:v>
                </c:pt>
                <c:pt idx="509">
                  <c:v>122</c:v>
                </c:pt>
                <c:pt idx="510">
                  <c:v>0</c:v>
                </c:pt>
                <c:pt idx="511">
                  <c:v>83</c:v>
                </c:pt>
                <c:pt idx="512">
                  <c:v>52</c:v>
                </c:pt>
                <c:pt idx="513">
                  <c:v>59</c:v>
                </c:pt>
                <c:pt idx="514">
                  <c:v>3</c:v>
                </c:pt>
                <c:pt idx="515">
                  <c:v>138</c:v>
                </c:pt>
                <c:pt idx="516">
                  <c:v>163</c:v>
                </c:pt>
                <c:pt idx="517">
                  <c:v>150</c:v>
                </c:pt>
                <c:pt idx="518">
                  <c:v>139</c:v>
                </c:pt>
                <c:pt idx="519">
                  <c:v>73</c:v>
                </c:pt>
                <c:pt idx="520">
                  <c:v>52</c:v>
                </c:pt>
                <c:pt idx="521">
                  <c:v>43</c:v>
                </c:pt>
                <c:pt idx="522">
                  <c:v>36</c:v>
                </c:pt>
                <c:pt idx="523">
                  <c:v>71</c:v>
                </c:pt>
                <c:pt idx="524">
                  <c:v>0</c:v>
                </c:pt>
                <c:pt idx="525">
                  <c:v>82</c:v>
                </c:pt>
                <c:pt idx="526">
                  <c:v>53</c:v>
                </c:pt>
                <c:pt idx="527">
                  <c:v>41</c:v>
                </c:pt>
                <c:pt idx="528">
                  <c:v>22</c:v>
                </c:pt>
                <c:pt idx="529">
                  <c:v>41</c:v>
                </c:pt>
                <c:pt idx="530">
                  <c:v>0</c:v>
                </c:pt>
                <c:pt idx="531">
                  <c:v>41</c:v>
                </c:pt>
                <c:pt idx="532">
                  <c:v>89</c:v>
                </c:pt>
                <c:pt idx="533">
                  <c:v>43</c:v>
                </c:pt>
                <c:pt idx="534">
                  <c:v>49</c:v>
                </c:pt>
                <c:pt idx="535">
                  <c:v>3</c:v>
                </c:pt>
                <c:pt idx="536">
                  <c:v>22</c:v>
                </c:pt>
                <c:pt idx="537">
                  <c:v>34</c:v>
                </c:pt>
                <c:pt idx="538">
                  <c:v>0</c:v>
                </c:pt>
                <c:pt idx="539">
                  <c:v>87</c:v>
                </c:pt>
                <c:pt idx="540">
                  <c:v>40</c:v>
                </c:pt>
                <c:pt idx="541">
                  <c:v>23</c:v>
                </c:pt>
                <c:pt idx="542">
                  <c:v>54</c:v>
                </c:pt>
                <c:pt idx="543">
                  <c:v>27</c:v>
                </c:pt>
                <c:pt idx="544">
                  <c:v>52</c:v>
                </c:pt>
                <c:pt idx="545">
                  <c:v>0</c:v>
                </c:pt>
                <c:pt idx="546">
                  <c:v>119</c:v>
                </c:pt>
                <c:pt idx="547">
                  <c:v>84</c:v>
                </c:pt>
                <c:pt idx="548">
                  <c:v>82</c:v>
                </c:pt>
                <c:pt idx="549">
                  <c:v>59</c:v>
                </c:pt>
                <c:pt idx="550">
                  <c:v>170</c:v>
                </c:pt>
                <c:pt idx="551">
                  <c:v>97</c:v>
                </c:pt>
                <c:pt idx="552">
                  <c:v>71</c:v>
                </c:pt>
                <c:pt idx="553">
                  <c:v>123</c:v>
                </c:pt>
                <c:pt idx="554">
                  <c:v>166</c:v>
                </c:pt>
                <c:pt idx="555">
                  <c:v>116</c:v>
                </c:pt>
                <c:pt idx="556">
                  <c:v>92</c:v>
                </c:pt>
                <c:pt idx="557">
                  <c:v>132</c:v>
                </c:pt>
                <c:pt idx="558">
                  <c:v>86</c:v>
                </c:pt>
                <c:pt idx="559">
                  <c:v>94</c:v>
                </c:pt>
                <c:pt idx="560">
                  <c:v>111</c:v>
                </c:pt>
                <c:pt idx="561">
                  <c:v>63</c:v>
                </c:pt>
                <c:pt idx="562">
                  <c:v>75</c:v>
                </c:pt>
                <c:pt idx="563">
                  <c:v>100</c:v>
                </c:pt>
                <c:pt idx="564">
                  <c:v>96</c:v>
                </c:pt>
                <c:pt idx="565">
                  <c:v>120</c:v>
                </c:pt>
                <c:pt idx="566">
                  <c:v>90</c:v>
                </c:pt>
                <c:pt idx="567">
                  <c:v>104</c:v>
                </c:pt>
                <c:pt idx="568">
                  <c:v>116</c:v>
                </c:pt>
                <c:pt idx="569">
                  <c:v>118</c:v>
                </c:pt>
                <c:pt idx="570">
                  <c:v>115</c:v>
                </c:pt>
                <c:pt idx="571">
                  <c:v>92</c:v>
                </c:pt>
                <c:pt idx="572">
                  <c:v>124</c:v>
                </c:pt>
                <c:pt idx="573">
                  <c:v>117</c:v>
                </c:pt>
                <c:pt idx="574">
                  <c:v>192</c:v>
                </c:pt>
                <c:pt idx="575">
                  <c:v>191</c:v>
                </c:pt>
                <c:pt idx="576">
                  <c:v>98</c:v>
                </c:pt>
                <c:pt idx="577">
                  <c:v>153</c:v>
                </c:pt>
                <c:pt idx="578">
                  <c:v>112</c:v>
                </c:pt>
                <c:pt idx="579">
                  <c:v>102</c:v>
                </c:pt>
                <c:pt idx="580">
                  <c:v>68</c:v>
                </c:pt>
                <c:pt idx="581">
                  <c:v>55</c:v>
                </c:pt>
                <c:pt idx="582">
                  <c:v>67</c:v>
                </c:pt>
                <c:pt idx="583">
                  <c:v>57</c:v>
                </c:pt>
                <c:pt idx="584">
                  <c:v>123</c:v>
                </c:pt>
                <c:pt idx="585">
                  <c:v>74</c:v>
                </c:pt>
                <c:pt idx="586">
                  <c:v>66</c:v>
                </c:pt>
                <c:pt idx="587">
                  <c:v>66</c:v>
                </c:pt>
                <c:pt idx="588">
                  <c:v>48</c:v>
                </c:pt>
                <c:pt idx="589">
                  <c:v>38</c:v>
                </c:pt>
                <c:pt idx="590">
                  <c:v>130</c:v>
                </c:pt>
                <c:pt idx="591">
                  <c:v>171</c:v>
                </c:pt>
                <c:pt idx="592">
                  <c:v>107</c:v>
                </c:pt>
                <c:pt idx="593">
                  <c:v>143</c:v>
                </c:pt>
                <c:pt idx="594">
                  <c:v>61</c:v>
                </c:pt>
                <c:pt idx="595">
                  <c:v>87</c:v>
                </c:pt>
                <c:pt idx="596">
                  <c:v>89</c:v>
                </c:pt>
                <c:pt idx="597">
                  <c:v>59</c:v>
                </c:pt>
                <c:pt idx="598">
                  <c:v>10</c:v>
                </c:pt>
                <c:pt idx="599">
                  <c:v>69</c:v>
                </c:pt>
                <c:pt idx="600">
                  <c:v>55</c:v>
                </c:pt>
                <c:pt idx="601">
                  <c:v>0</c:v>
                </c:pt>
                <c:pt idx="602">
                  <c:v>45</c:v>
                </c:pt>
                <c:pt idx="603">
                  <c:v>28</c:v>
                </c:pt>
                <c:pt idx="604">
                  <c:v>2</c:v>
                </c:pt>
                <c:pt idx="605">
                  <c:v>30</c:v>
                </c:pt>
                <c:pt idx="606">
                  <c:v>19</c:v>
                </c:pt>
                <c:pt idx="607">
                  <c:v>32</c:v>
                </c:pt>
                <c:pt idx="608">
                  <c:v>0</c:v>
                </c:pt>
                <c:pt idx="609">
                  <c:v>23</c:v>
                </c:pt>
                <c:pt idx="610">
                  <c:v>55</c:v>
                </c:pt>
                <c:pt idx="611">
                  <c:v>0</c:v>
                </c:pt>
                <c:pt idx="612">
                  <c:v>14</c:v>
                </c:pt>
                <c:pt idx="613">
                  <c:v>5</c:v>
                </c:pt>
                <c:pt idx="614">
                  <c:v>0</c:v>
                </c:pt>
                <c:pt idx="615">
                  <c:v>0</c:v>
                </c:pt>
                <c:pt idx="616">
                  <c:v>14</c:v>
                </c:pt>
                <c:pt idx="617">
                  <c:v>11</c:v>
                </c:pt>
                <c:pt idx="618">
                  <c:v>0</c:v>
                </c:pt>
                <c:pt idx="619">
                  <c:v>6</c:v>
                </c:pt>
                <c:pt idx="620">
                  <c:v>11</c:v>
                </c:pt>
                <c:pt idx="621">
                  <c:v>19</c:v>
                </c:pt>
                <c:pt idx="622">
                  <c:v>0</c:v>
                </c:pt>
                <c:pt idx="623">
                  <c:v>17</c:v>
                </c:pt>
                <c:pt idx="624">
                  <c:v>7</c:v>
                </c:pt>
                <c:pt idx="625">
                  <c:v>0</c:v>
                </c:pt>
                <c:pt idx="626">
                  <c:v>22</c:v>
                </c:pt>
                <c:pt idx="627">
                  <c:v>8</c:v>
                </c:pt>
                <c:pt idx="628">
                  <c:v>9</c:v>
                </c:pt>
                <c:pt idx="629">
                  <c:v>0</c:v>
                </c:pt>
                <c:pt idx="630">
                  <c:v>13</c:v>
                </c:pt>
                <c:pt idx="631">
                  <c:v>20</c:v>
                </c:pt>
                <c:pt idx="632">
                  <c:v>0</c:v>
                </c:pt>
                <c:pt idx="633">
                  <c:v>13</c:v>
                </c:pt>
                <c:pt idx="634">
                  <c:v>2</c:v>
                </c:pt>
                <c:pt idx="635">
                  <c:v>0</c:v>
                </c:pt>
                <c:pt idx="636">
                  <c:v>0</c:v>
                </c:pt>
                <c:pt idx="637">
                  <c:v>1</c:v>
                </c:pt>
                <c:pt idx="638">
                  <c:v>0</c:v>
                </c:pt>
                <c:pt idx="639">
                  <c:v>0</c:v>
                </c:pt>
                <c:pt idx="640">
                  <c:v>3</c:v>
                </c:pt>
                <c:pt idx="641">
                  <c:v>12</c:v>
                </c:pt>
                <c:pt idx="642">
                  <c:v>0</c:v>
                </c:pt>
                <c:pt idx="643">
                  <c:v>0</c:v>
                </c:pt>
                <c:pt idx="644">
                  <c:v>2</c:v>
                </c:pt>
                <c:pt idx="645">
                  <c:v>2</c:v>
                </c:pt>
                <c:pt idx="646">
                  <c:v>0</c:v>
                </c:pt>
                <c:pt idx="647">
                  <c:v>0</c:v>
                </c:pt>
                <c:pt idx="648">
                  <c:v>13</c:v>
                </c:pt>
                <c:pt idx="649">
                  <c:v>13</c:v>
                </c:pt>
                <c:pt idx="650">
                  <c:v>0</c:v>
                </c:pt>
                <c:pt idx="651">
                  <c:v>12</c:v>
                </c:pt>
                <c:pt idx="652">
                  <c:v>25</c:v>
                </c:pt>
                <c:pt idx="653">
                  <c:v>8</c:v>
                </c:pt>
                <c:pt idx="654">
                  <c:v>0</c:v>
                </c:pt>
                <c:pt idx="655">
                  <c:v>4</c:v>
                </c:pt>
                <c:pt idx="656">
                  <c:v>0</c:v>
                </c:pt>
                <c:pt idx="657">
                  <c:v>0</c:v>
                </c:pt>
                <c:pt idx="658">
                  <c:v>0</c:v>
                </c:pt>
                <c:pt idx="659">
                  <c:v>4</c:v>
                </c:pt>
                <c:pt idx="660">
                  <c:v>0</c:v>
                </c:pt>
                <c:pt idx="661">
                  <c:v>102</c:v>
                </c:pt>
                <c:pt idx="662">
                  <c:v>14</c:v>
                </c:pt>
                <c:pt idx="663">
                  <c:v>0</c:v>
                </c:pt>
                <c:pt idx="664">
                  <c:v>0</c:v>
                </c:pt>
                <c:pt idx="665">
                  <c:v>3</c:v>
                </c:pt>
                <c:pt idx="666">
                  <c:v>0</c:v>
                </c:pt>
                <c:pt idx="667">
                  <c:v>0</c:v>
                </c:pt>
                <c:pt idx="668">
                  <c:v>4</c:v>
                </c:pt>
                <c:pt idx="669">
                  <c:v>1</c:v>
                </c:pt>
                <c:pt idx="670">
                  <c:v>0</c:v>
                </c:pt>
                <c:pt idx="671">
                  <c:v>0</c:v>
                </c:pt>
                <c:pt idx="672">
                  <c:v>0</c:v>
                </c:pt>
                <c:pt idx="673">
                  <c:v>1</c:v>
                </c:pt>
                <c:pt idx="674">
                  <c:v>0</c:v>
                </c:pt>
                <c:pt idx="675">
                  <c:v>0</c:v>
                </c:pt>
                <c:pt idx="676">
                  <c:v>0</c:v>
                </c:pt>
                <c:pt idx="677">
                  <c:v>0</c:v>
                </c:pt>
                <c:pt idx="678">
                  <c:v>0</c:v>
                </c:pt>
                <c:pt idx="679">
                  <c:v>0</c:v>
                </c:pt>
                <c:pt idx="680">
                  <c:v>0</c:v>
                </c:pt>
                <c:pt idx="681">
                  <c:v>0</c:v>
                </c:pt>
                <c:pt idx="682">
                  <c:v>2</c:v>
                </c:pt>
                <c:pt idx="683">
                  <c:v>8</c:v>
                </c:pt>
                <c:pt idx="684">
                  <c:v>6</c:v>
                </c:pt>
                <c:pt idx="685">
                  <c:v>0</c:v>
                </c:pt>
                <c:pt idx="686">
                  <c:v>2</c:v>
                </c:pt>
                <c:pt idx="687">
                  <c:v>3</c:v>
                </c:pt>
                <c:pt idx="688">
                  <c:v>6</c:v>
                </c:pt>
                <c:pt idx="689">
                  <c:v>3</c:v>
                </c:pt>
                <c:pt idx="690">
                  <c:v>9</c:v>
                </c:pt>
                <c:pt idx="691">
                  <c:v>6</c:v>
                </c:pt>
                <c:pt idx="692">
                  <c:v>0</c:v>
                </c:pt>
                <c:pt idx="693">
                  <c:v>7</c:v>
                </c:pt>
                <c:pt idx="694">
                  <c:v>14</c:v>
                </c:pt>
                <c:pt idx="695">
                  <c:v>26</c:v>
                </c:pt>
                <c:pt idx="696">
                  <c:v>17</c:v>
                </c:pt>
                <c:pt idx="697">
                  <c:v>40</c:v>
                </c:pt>
                <c:pt idx="698">
                  <c:v>71</c:v>
                </c:pt>
                <c:pt idx="699">
                  <c:v>106</c:v>
                </c:pt>
                <c:pt idx="700">
                  <c:v>38</c:v>
                </c:pt>
                <c:pt idx="701">
                  <c:v>171</c:v>
                </c:pt>
                <c:pt idx="702">
                  <c:v>60</c:v>
                </c:pt>
                <c:pt idx="703">
                  <c:v>58</c:v>
                </c:pt>
                <c:pt idx="704">
                  <c:v>42</c:v>
                </c:pt>
                <c:pt idx="705">
                  <c:v>23</c:v>
                </c:pt>
                <c:pt idx="706">
                  <c:v>114</c:v>
                </c:pt>
                <c:pt idx="707">
                  <c:v>109</c:v>
                </c:pt>
                <c:pt idx="708">
                  <c:v>90</c:v>
                </c:pt>
                <c:pt idx="709">
                  <c:v>20</c:v>
                </c:pt>
                <c:pt idx="710">
                  <c:v>123</c:v>
                </c:pt>
                <c:pt idx="711">
                  <c:v>45</c:v>
                </c:pt>
                <c:pt idx="712">
                  <c:v>68</c:v>
                </c:pt>
                <c:pt idx="713">
                  <c:v>70</c:v>
                </c:pt>
                <c:pt idx="714">
                  <c:v>76</c:v>
                </c:pt>
                <c:pt idx="715">
                  <c:v>175</c:v>
                </c:pt>
                <c:pt idx="716">
                  <c:v>150</c:v>
                </c:pt>
                <c:pt idx="717">
                  <c:v>244</c:v>
                </c:pt>
                <c:pt idx="718">
                  <c:v>78</c:v>
                </c:pt>
                <c:pt idx="719">
                  <c:v>125</c:v>
                </c:pt>
                <c:pt idx="720">
                  <c:v>106</c:v>
                </c:pt>
                <c:pt idx="721">
                  <c:v>145</c:v>
                </c:pt>
                <c:pt idx="722">
                  <c:v>230</c:v>
                </c:pt>
                <c:pt idx="723">
                  <c:v>178</c:v>
                </c:pt>
                <c:pt idx="724">
                  <c:v>133</c:v>
                </c:pt>
                <c:pt idx="725">
                  <c:v>111</c:v>
                </c:pt>
                <c:pt idx="726">
                  <c:v>42</c:v>
                </c:pt>
                <c:pt idx="727">
                  <c:v>4</c:v>
                </c:pt>
                <c:pt idx="728">
                  <c:v>6</c:v>
                </c:pt>
                <c:pt idx="729">
                  <c:v>33</c:v>
                </c:pt>
                <c:pt idx="730">
                  <c:v>9</c:v>
                </c:pt>
                <c:pt idx="731">
                  <c:v>9</c:v>
                </c:pt>
                <c:pt idx="732">
                  <c:v>77</c:v>
                </c:pt>
                <c:pt idx="733">
                  <c:v>44</c:v>
                </c:pt>
                <c:pt idx="734">
                  <c:v>45</c:v>
                </c:pt>
                <c:pt idx="735">
                  <c:v>32</c:v>
                </c:pt>
                <c:pt idx="736">
                  <c:v>41</c:v>
                </c:pt>
                <c:pt idx="737">
                  <c:v>67</c:v>
                </c:pt>
                <c:pt idx="738">
                  <c:v>80</c:v>
                </c:pt>
                <c:pt idx="739">
                  <c:v>33</c:v>
                </c:pt>
                <c:pt idx="740">
                  <c:v>42</c:v>
                </c:pt>
                <c:pt idx="741">
                  <c:v>33</c:v>
                </c:pt>
                <c:pt idx="742">
                  <c:v>17</c:v>
                </c:pt>
                <c:pt idx="743">
                  <c:v>36</c:v>
                </c:pt>
                <c:pt idx="744">
                  <c:v>34</c:v>
                </c:pt>
                <c:pt idx="745">
                  <c:v>52</c:v>
                </c:pt>
                <c:pt idx="746">
                  <c:v>27</c:v>
                </c:pt>
                <c:pt idx="747">
                  <c:v>10</c:v>
                </c:pt>
                <c:pt idx="748">
                  <c:v>19</c:v>
                </c:pt>
                <c:pt idx="749">
                  <c:v>34</c:v>
                </c:pt>
                <c:pt idx="750">
                  <c:v>43</c:v>
                </c:pt>
                <c:pt idx="751">
                  <c:v>24</c:v>
                </c:pt>
                <c:pt idx="752">
                  <c:v>42</c:v>
                </c:pt>
                <c:pt idx="753">
                  <c:v>30</c:v>
                </c:pt>
                <c:pt idx="754">
                  <c:v>10</c:v>
                </c:pt>
                <c:pt idx="755">
                  <c:v>22</c:v>
                </c:pt>
                <c:pt idx="756">
                  <c:v>18</c:v>
                </c:pt>
                <c:pt idx="757">
                  <c:v>16</c:v>
                </c:pt>
                <c:pt idx="758">
                  <c:v>13</c:v>
                </c:pt>
                <c:pt idx="759">
                  <c:v>19</c:v>
                </c:pt>
                <c:pt idx="760">
                  <c:v>25</c:v>
                </c:pt>
                <c:pt idx="761">
                  <c:v>34</c:v>
                </c:pt>
                <c:pt idx="762">
                  <c:v>12</c:v>
                </c:pt>
                <c:pt idx="763">
                  <c:v>10</c:v>
                </c:pt>
                <c:pt idx="764">
                  <c:v>34</c:v>
                </c:pt>
                <c:pt idx="765">
                  <c:v>13</c:v>
                </c:pt>
                <c:pt idx="766">
                  <c:v>17</c:v>
                </c:pt>
                <c:pt idx="767">
                  <c:v>38</c:v>
                </c:pt>
                <c:pt idx="768">
                  <c:v>17</c:v>
                </c:pt>
                <c:pt idx="769">
                  <c:v>22</c:v>
                </c:pt>
                <c:pt idx="770">
                  <c:v>1</c:v>
                </c:pt>
                <c:pt idx="771">
                  <c:v>34</c:v>
                </c:pt>
                <c:pt idx="772">
                  <c:v>24</c:v>
                </c:pt>
                <c:pt idx="773">
                  <c:v>17</c:v>
                </c:pt>
                <c:pt idx="774">
                  <c:v>28</c:v>
                </c:pt>
                <c:pt idx="775">
                  <c:v>0</c:v>
                </c:pt>
                <c:pt idx="776">
                  <c:v>33</c:v>
                </c:pt>
                <c:pt idx="777">
                  <c:v>28</c:v>
                </c:pt>
                <c:pt idx="778">
                  <c:v>47</c:v>
                </c:pt>
                <c:pt idx="779">
                  <c:v>19</c:v>
                </c:pt>
                <c:pt idx="780">
                  <c:v>36</c:v>
                </c:pt>
                <c:pt idx="781">
                  <c:v>23</c:v>
                </c:pt>
                <c:pt idx="782">
                  <c:v>19</c:v>
                </c:pt>
                <c:pt idx="783">
                  <c:v>9</c:v>
                </c:pt>
                <c:pt idx="784">
                  <c:v>0</c:v>
                </c:pt>
                <c:pt idx="785">
                  <c:v>8</c:v>
                </c:pt>
                <c:pt idx="786">
                  <c:v>51</c:v>
                </c:pt>
                <c:pt idx="787">
                  <c:v>67</c:v>
                </c:pt>
                <c:pt idx="788">
                  <c:v>94</c:v>
                </c:pt>
                <c:pt idx="789">
                  <c:v>24</c:v>
                </c:pt>
                <c:pt idx="790">
                  <c:v>21</c:v>
                </c:pt>
                <c:pt idx="791">
                  <c:v>85</c:v>
                </c:pt>
                <c:pt idx="792">
                  <c:v>86</c:v>
                </c:pt>
                <c:pt idx="793">
                  <c:v>80</c:v>
                </c:pt>
                <c:pt idx="794">
                  <c:v>53</c:v>
                </c:pt>
                <c:pt idx="795">
                  <c:v>22</c:v>
                </c:pt>
                <c:pt idx="796">
                  <c:v>5</c:v>
                </c:pt>
                <c:pt idx="797">
                  <c:v>25</c:v>
                </c:pt>
                <c:pt idx="798">
                  <c:v>19</c:v>
                </c:pt>
                <c:pt idx="799">
                  <c:v>65</c:v>
                </c:pt>
                <c:pt idx="800">
                  <c:v>39</c:v>
                </c:pt>
                <c:pt idx="801">
                  <c:v>31</c:v>
                </c:pt>
                <c:pt idx="802">
                  <c:v>41</c:v>
                </c:pt>
                <c:pt idx="803">
                  <c:v>59</c:v>
                </c:pt>
                <c:pt idx="804">
                  <c:v>24</c:v>
                </c:pt>
                <c:pt idx="805">
                  <c:v>8</c:v>
                </c:pt>
                <c:pt idx="806">
                  <c:v>36</c:v>
                </c:pt>
                <c:pt idx="807">
                  <c:v>44</c:v>
                </c:pt>
                <c:pt idx="808">
                  <c:v>29</c:v>
                </c:pt>
                <c:pt idx="809">
                  <c:v>47</c:v>
                </c:pt>
                <c:pt idx="810">
                  <c:v>34</c:v>
                </c:pt>
                <c:pt idx="811">
                  <c:v>18</c:v>
                </c:pt>
                <c:pt idx="812">
                  <c:v>53</c:v>
                </c:pt>
                <c:pt idx="813">
                  <c:v>46</c:v>
                </c:pt>
                <c:pt idx="814">
                  <c:v>9</c:v>
                </c:pt>
                <c:pt idx="815">
                  <c:v>38</c:v>
                </c:pt>
                <c:pt idx="816">
                  <c:v>91</c:v>
                </c:pt>
                <c:pt idx="817">
                  <c:v>23</c:v>
                </c:pt>
                <c:pt idx="818">
                  <c:v>34</c:v>
                </c:pt>
                <c:pt idx="819">
                  <c:v>55</c:v>
                </c:pt>
                <c:pt idx="820">
                  <c:v>45</c:v>
                </c:pt>
                <c:pt idx="821">
                  <c:v>57</c:v>
                </c:pt>
                <c:pt idx="822">
                  <c:v>38</c:v>
                </c:pt>
                <c:pt idx="823">
                  <c:v>25</c:v>
                </c:pt>
                <c:pt idx="824">
                  <c:v>0</c:v>
                </c:pt>
                <c:pt idx="825">
                  <c:v>50</c:v>
                </c:pt>
                <c:pt idx="826">
                  <c:v>23</c:v>
                </c:pt>
                <c:pt idx="827">
                  <c:v>9</c:v>
                </c:pt>
                <c:pt idx="828">
                  <c:v>0</c:v>
                </c:pt>
                <c:pt idx="829">
                  <c:v>29</c:v>
                </c:pt>
                <c:pt idx="830">
                  <c:v>17</c:v>
                </c:pt>
                <c:pt idx="831">
                  <c:v>19</c:v>
                </c:pt>
                <c:pt idx="832">
                  <c:v>0</c:v>
                </c:pt>
                <c:pt idx="833">
                  <c:v>39</c:v>
                </c:pt>
                <c:pt idx="834">
                  <c:v>46</c:v>
                </c:pt>
                <c:pt idx="835">
                  <c:v>18</c:v>
                </c:pt>
                <c:pt idx="836">
                  <c:v>8</c:v>
                </c:pt>
                <c:pt idx="837">
                  <c:v>81</c:v>
                </c:pt>
                <c:pt idx="838">
                  <c:v>22</c:v>
                </c:pt>
                <c:pt idx="839">
                  <c:v>0</c:v>
                </c:pt>
                <c:pt idx="840">
                  <c:v>20</c:v>
                </c:pt>
                <c:pt idx="841">
                  <c:v>6</c:v>
                </c:pt>
                <c:pt idx="842">
                  <c:v>16</c:v>
                </c:pt>
                <c:pt idx="843">
                  <c:v>16</c:v>
                </c:pt>
                <c:pt idx="844">
                  <c:v>15</c:v>
                </c:pt>
                <c:pt idx="845">
                  <c:v>24</c:v>
                </c:pt>
                <c:pt idx="846">
                  <c:v>0</c:v>
                </c:pt>
                <c:pt idx="847">
                  <c:v>56</c:v>
                </c:pt>
                <c:pt idx="848">
                  <c:v>20</c:v>
                </c:pt>
                <c:pt idx="849">
                  <c:v>28</c:v>
                </c:pt>
                <c:pt idx="850">
                  <c:v>29</c:v>
                </c:pt>
                <c:pt idx="851">
                  <c:v>12</c:v>
                </c:pt>
                <c:pt idx="852">
                  <c:v>10</c:v>
                </c:pt>
                <c:pt idx="853">
                  <c:v>0</c:v>
                </c:pt>
                <c:pt idx="854">
                  <c:v>17</c:v>
                </c:pt>
                <c:pt idx="855">
                  <c:v>11</c:v>
                </c:pt>
                <c:pt idx="856">
                  <c:v>9</c:v>
                </c:pt>
                <c:pt idx="857">
                  <c:v>0</c:v>
                </c:pt>
                <c:pt idx="858">
                  <c:v>18</c:v>
                </c:pt>
                <c:pt idx="859">
                  <c:v>0</c:v>
                </c:pt>
                <c:pt idx="860">
                  <c:v>13</c:v>
                </c:pt>
                <c:pt idx="861">
                  <c:v>3</c:v>
                </c:pt>
                <c:pt idx="862">
                  <c:v>10</c:v>
                </c:pt>
                <c:pt idx="863">
                  <c:v>0</c:v>
                </c:pt>
                <c:pt idx="864">
                  <c:v>0</c:v>
                </c:pt>
                <c:pt idx="865">
                  <c:v>10</c:v>
                </c:pt>
                <c:pt idx="866">
                  <c:v>5</c:v>
                </c:pt>
                <c:pt idx="867">
                  <c:v>0</c:v>
                </c:pt>
                <c:pt idx="868">
                  <c:v>3</c:v>
                </c:pt>
                <c:pt idx="869">
                  <c:v>0</c:v>
                </c:pt>
                <c:pt idx="870">
                  <c:v>29</c:v>
                </c:pt>
                <c:pt idx="871">
                  <c:v>0</c:v>
                </c:pt>
                <c:pt idx="872">
                  <c:v>11</c:v>
                </c:pt>
                <c:pt idx="873">
                  <c:v>0</c:v>
                </c:pt>
                <c:pt idx="874">
                  <c:v>0</c:v>
                </c:pt>
                <c:pt idx="875">
                  <c:v>10</c:v>
                </c:pt>
                <c:pt idx="876">
                  <c:v>19</c:v>
                </c:pt>
                <c:pt idx="877">
                  <c:v>0</c:v>
                </c:pt>
                <c:pt idx="878">
                  <c:v>0</c:v>
                </c:pt>
                <c:pt idx="879">
                  <c:v>14</c:v>
                </c:pt>
                <c:pt idx="880">
                  <c:v>0</c:v>
                </c:pt>
                <c:pt idx="881">
                  <c:v>0</c:v>
                </c:pt>
                <c:pt idx="882">
                  <c:v>21</c:v>
                </c:pt>
                <c:pt idx="883">
                  <c:v>0</c:v>
                </c:pt>
                <c:pt idx="884">
                  <c:v>12</c:v>
                </c:pt>
                <c:pt idx="885">
                  <c:v>0</c:v>
                </c:pt>
                <c:pt idx="886">
                  <c:v>8</c:v>
                </c:pt>
                <c:pt idx="887">
                  <c:v>0</c:v>
                </c:pt>
                <c:pt idx="888">
                  <c:v>22</c:v>
                </c:pt>
                <c:pt idx="889">
                  <c:v>0</c:v>
                </c:pt>
                <c:pt idx="890">
                  <c:v>26</c:v>
                </c:pt>
                <c:pt idx="891">
                  <c:v>0</c:v>
                </c:pt>
                <c:pt idx="892">
                  <c:v>0</c:v>
                </c:pt>
                <c:pt idx="893">
                  <c:v>37</c:v>
                </c:pt>
                <c:pt idx="894">
                  <c:v>0</c:v>
                </c:pt>
                <c:pt idx="895">
                  <c:v>38</c:v>
                </c:pt>
                <c:pt idx="896">
                  <c:v>0</c:v>
                </c:pt>
                <c:pt idx="897">
                  <c:v>48</c:v>
                </c:pt>
                <c:pt idx="898">
                  <c:v>0</c:v>
                </c:pt>
                <c:pt idx="899">
                  <c:v>0</c:v>
                </c:pt>
                <c:pt idx="900">
                  <c:v>24</c:v>
                </c:pt>
                <c:pt idx="901">
                  <c:v>0</c:v>
                </c:pt>
                <c:pt idx="902">
                  <c:v>7</c:v>
                </c:pt>
                <c:pt idx="903">
                  <c:v>0</c:v>
                </c:pt>
                <c:pt idx="904">
                  <c:v>1</c:v>
                </c:pt>
                <c:pt idx="905">
                  <c:v>0</c:v>
                </c:pt>
                <c:pt idx="906">
                  <c:v>58</c:v>
                </c:pt>
                <c:pt idx="907">
                  <c:v>18</c:v>
                </c:pt>
                <c:pt idx="908">
                  <c:v>0</c:v>
                </c:pt>
                <c:pt idx="909">
                  <c:v>0</c:v>
                </c:pt>
                <c:pt idx="910">
                  <c:v>0</c:v>
                </c:pt>
                <c:pt idx="911">
                  <c:v>16</c:v>
                </c:pt>
                <c:pt idx="912">
                  <c:v>12</c:v>
                </c:pt>
                <c:pt idx="913">
                  <c:v>27</c:v>
                </c:pt>
                <c:pt idx="914">
                  <c:v>15</c:v>
                </c:pt>
                <c:pt idx="915">
                  <c:v>59</c:v>
                </c:pt>
                <c:pt idx="916">
                  <c:v>1</c:v>
                </c:pt>
                <c:pt idx="917">
                  <c:v>2</c:v>
                </c:pt>
                <c:pt idx="918">
                  <c:v>25</c:v>
                </c:pt>
                <c:pt idx="919">
                  <c:v>0</c:v>
                </c:pt>
                <c:pt idx="920">
                  <c:v>3</c:v>
                </c:pt>
                <c:pt idx="921">
                  <c:v>7</c:v>
                </c:pt>
                <c:pt idx="922">
                  <c:v>0</c:v>
                </c:pt>
                <c:pt idx="923">
                  <c:v>0</c:v>
                </c:pt>
                <c:pt idx="924">
                  <c:v>9</c:v>
                </c:pt>
                <c:pt idx="925">
                  <c:v>78</c:v>
                </c:pt>
                <c:pt idx="926">
                  <c:v>19</c:v>
                </c:pt>
                <c:pt idx="927">
                  <c:v>26</c:v>
                </c:pt>
                <c:pt idx="928">
                  <c:v>2</c:v>
                </c:pt>
                <c:pt idx="929">
                  <c:v>0</c:v>
                </c:pt>
                <c:pt idx="930">
                  <c:v>3</c:v>
                </c:pt>
                <c:pt idx="931">
                  <c:v>1</c:v>
                </c:pt>
                <c:pt idx="932">
                  <c:v>1</c:v>
                </c:pt>
                <c:pt idx="933">
                  <c:v>3</c:v>
                </c:pt>
                <c:pt idx="934">
                  <c:v>4</c:v>
                </c:pt>
                <c:pt idx="935">
                  <c:v>3</c:v>
                </c:pt>
                <c:pt idx="936">
                  <c:v>3</c:v>
                </c:pt>
                <c:pt idx="937">
                  <c:v>0</c:v>
                </c:pt>
                <c:pt idx="938">
                  <c:v>0</c:v>
                </c:pt>
                <c:pt idx="939">
                  <c:v>4</c:v>
                </c:pt>
                <c:pt idx="940">
                  <c:v>0</c:v>
                </c:pt>
                <c:pt idx="941">
                  <c:v>0</c:v>
                </c:pt>
                <c:pt idx="942">
                  <c:v>5</c:v>
                </c:pt>
                <c:pt idx="943">
                  <c:v>0</c:v>
                </c:pt>
                <c:pt idx="944">
                  <c:v>0</c:v>
                </c:pt>
                <c:pt idx="945">
                  <c:v>0</c:v>
                </c:pt>
                <c:pt idx="946">
                  <c:v>0</c:v>
                </c:pt>
                <c:pt idx="947">
                  <c:v>0</c:v>
                </c:pt>
                <c:pt idx="948">
                  <c:v>0</c:v>
                </c:pt>
                <c:pt idx="949">
                  <c:v>9</c:v>
                </c:pt>
                <c:pt idx="950">
                  <c:v>0</c:v>
                </c:pt>
                <c:pt idx="951">
                  <c:v>0</c:v>
                </c:pt>
                <c:pt idx="952">
                  <c:v>0</c:v>
                </c:pt>
                <c:pt idx="953">
                  <c:v>0</c:v>
                </c:pt>
                <c:pt idx="954">
                  <c:v>0</c:v>
                </c:pt>
                <c:pt idx="955">
                  <c:v>0</c:v>
                </c:pt>
                <c:pt idx="956">
                  <c:v>5</c:v>
                </c:pt>
                <c:pt idx="957">
                  <c:v>0</c:v>
                </c:pt>
                <c:pt idx="958">
                  <c:v>0</c:v>
                </c:pt>
                <c:pt idx="959">
                  <c:v>0</c:v>
                </c:pt>
                <c:pt idx="960">
                  <c:v>3</c:v>
                </c:pt>
                <c:pt idx="961">
                  <c:v>0</c:v>
                </c:pt>
                <c:pt idx="962">
                  <c:v>0</c:v>
                </c:pt>
                <c:pt idx="963">
                  <c:v>5</c:v>
                </c:pt>
                <c:pt idx="964">
                  <c:v>0</c:v>
                </c:pt>
                <c:pt idx="965">
                  <c:v>0</c:v>
                </c:pt>
                <c:pt idx="966">
                  <c:v>0</c:v>
                </c:pt>
                <c:pt idx="967">
                  <c:v>0</c:v>
                </c:pt>
                <c:pt idx="968">
                  <c:v>0</c:v>
                </c:pt>
                <c:pt idx="969">
                  <c:v>0</c:v>
                </c:pt>
                <c:pt idx="970">
                  <c:v>5</c:v>
                </c:pt>
                <c:pt idx="971">
                  <c:v>0</c:v>
                </c:pt>
                <c:pt idx="972">
                  <c:v>0</c:v>
                </c:pt>
                <c:pt idx="973">
                  <c:v>0</c:v>
                </c:pt>
                <c:pt idx="974">
                  <c:v>2</c:v>
                </c:pt>
                <c:pt idx="975">
                  <c:v>0</c:v>
                </c:pt>
                <c:pt idx="976">
                  <c:v>0</c:v>
                </c:pt>
                <c:pt idx="977">
                  <c:v>2</c:v>
                </c:pt>
                <c:pt idx="978">
                  <c:v>0</c:v>
                </c:pt>
                <c:pt idx="979">
                  <c:v>0</c:v>
                </c:pt>
                <c:pt idx="980">
                  <c:v>0</c:v>
                </c:pt>
                <c:pt idx="981">
                  <c:v>4</c:v>
                </c:pt>
                <c:pt idx="982">
                  <c:v>0</c:v>
                </c:pt>
                <c:pt idx="983">
                  <c:v>0</c:v>
                </c:pt>
                <c:pt idx="984">
                  <c:v>4</c:v>
                </c:pt>
                <c:pt idx="985">
                  <c:v>0</c:v>
                </c:pt>
                <c:pt idx="986">
                  <c:v>0</c:v>
                </c:pt>
                <c:pt idx="987">
                  <c:v>0</c:v>
                </c:pt>
                <c:pt idx="988">
                  <c:v>0</c:v>
                </c:pt>
                <c:pt idx="989">
                  <c:v>0</c:v>
                </c:pt>
                <c:pt idx="990">
                  <c:v>0</c:v>
                </c:pt>
                <c:pt idx="991">
                  <c:v>2</c:v>
                </c:pt>
                <c:pt idx="992">
                  <c:v>0</c:v>
                </c:pt>
                <c:pt idx="993">
                  <c:v>0</c:v>
                </c:pt>
                <c:pt idx="994">
                  <c:v>0</c:v>
                </c:pt>
                <c:pt idx="995">
                  <c:v>2</c:v>
                </c:pt>
                <c:pt idx="996">
                  <c:v>0</c:v>
                </c:pt>
                <c:pt idx="997">
                  <c:v>0</c:v>
                </c:pt>
                <c:pt idx="998">
                  <c:v>1</c:v>
                </c:pt>
                <c:pt idx="999">
                  <c:v>0</c:v>
                </c:pt>
                <c:pt idx="1000">
                  <c:v>0</c:v>
                </c:pt>
                <c:pt idx="1001">
                  <c:v>0</c:v>
                </c:pt>
                <c:pt idx="1002">
                  <c:v>4</c:v>
                </c:pt>
                <c:pt idx="1003">
                  <c:v>0</c:v>
                </c:pt>
                <c:pt idx="1004">
                  <c:v>0</c:v>
                </c:pt>
                <c:pt idx="1005">
                  <c:v>2</c:v>
                </c:pt>
                <c:pt idx="1006">
                  <c:v>0</c:v>
                </c:pt>
                <c:pt idx="1007">
                  <c:v>0</c:v>
                </c:pt>
                <c:pt idx="1008">
                  <c:v>0</c:v>
                </c:pt>
                <c:pt idx="1009">
                  <c:v>1</c:v>
                </c:pt>
                <c:pt idx="1010">
                  <c:v>0</c:v>
                </c:pt>
                <c:pt idx="1011">
                  <c:v>0</c:v>
                </c:pt>
                <c:pt idx="1012">
                  <c:v>0</c:v>
                </c:pt>
                <c:pt idx="1013">
                  <c:v>0</c:v>
                </c:pt>
                <c:pt idx="1014">
                  <c:v>0</c:v>
                </c:pt>
                <c:pt idx="1015">
                  <c:v>0</c:v>
                </c:pt>
                <c:pt idx="1016">
                  <c:v>0</c:v>
                </c:pt>
                <c:pt idx="1017">
                  <c:v>0</c:v>
                </c:pt>
                <c:pt idx="1018">
                  <c:v>1</c:v>
                </c:pt>
                <c:pt idx="1019">
                  <c:v>0</c:v>
                </c:pt>
                <c:pt idx="1020">
                  <c:v>0</c:v>
                </c:pt>
                <c:pt idx="1021">
                  <c:v>0</c:v>
                </c:pt>
                <c:pt idx="1022">
                  <c:v>0</c:v>
                </c:pt>
                <c:pt idx="1023">
                  <c:v>0</c:v>
                </c:pt>
                <c:pt idx="1024">
                  <c:v>0</c:v>
                </c:pt>
                <c:pt idx="1025">
                  <c:v>2</c:v>
                </c:pt>
                <c:pt idx="1026">
                  <c:v>0</c:v>
                </c:pt>
                <c:pt idx="1027">
                  <c:v>0</c:v>
                </c:pt>
                <c:pt idx="1028">
                  <c:v>0</c:v>
                </c:pt>
                <c:pt idx="1029">
                  <c:v>0</c:v>
                </c:pt>
                <c:pt idx="1030">
                  <c:v>0</c:v>
                </c:pt>
                <c:pt idx="1031">
                  <c:v>0</c:v>
                </c:pt>
                <c:pt idx="1032">
                  <c:v>0</c:v>
                </c:pt>
                <c:pt idx="1033">
                  <c:v>0</c:v>
                </c:pt>
                <c:pt idx="1034">
                  <c:v>1</c:v>
                </c:pt>
                <c:pt idx="1035">
                  <c:v>0</c:v>
                </c:pt>
                <c:pt idx="1036">
                  <c:v>0</c:v>
                </c:pt>
                <c:pt idx="1037">
                  <c:v>39</c:v>
                </c:pt>
                <c:pt idx="1038">
                  <c:v>6</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2</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numCache>
            </c:numRef>
          </c:val>
          <c:extLst>
            <c:ext xmlns:c16="http://schemas.microsoft.com/office/drawing/2014/chart" uri="{C3380CC4-5D6E-409C-BE32-E72D297353CC}">
              <c16:uniqueId val="{00000002-929C-494B-BD5B-04061394C58B}"/>
            </c:ext>
          </c:extLst>
        </c:ser>
        <c:ser>
          <c:idx val="3"/>
          <c:order val="3"/>
          <c:tx>
            <c:strRef>
              <c:f>'③★検査状況まとめ（栃木県内の状況)'!$J$4</c:f>
              <c:strCache>
                <c:ptCount val="1"/>
                <c:pt idx="0">
                  <c:v>市委託分</c:v>
                </c:pt>
              </c:strCache>
            </c:strRef>
          </c:tx>
          <c:spPr>
            <a:solidFill>
              <a:schemeClr val="bg1"/>
            </a:solidFill>
            <a:ln>
              <a:solidFill>
                <a:schemeClr val="tx1"/>
              </a:solidFill>
            </a:ln>
            <a:effectLst/>
          </c:spPr>
          <c:invertIfNegative val="0"/>
          <c:cat>
            <c:numRef>
              <c:f>'③★検査状況まとめ（栃木県内の状況)'!$F$5:$F$1201</c:f>
              <c:numCache>
                <c:formatCode>m/d</c:formatCode>
                <c:ptCount val="1197"/>
                <c:pt idx="0">
                  <c:v>43857</c:v>
                </c:pt>
                <c:pt idx="1">
                  <c:v>43858</c:v>
                </c:pt>
                <c:pt idx="2">
                  <c:v>43859</c:v>
                </c:pt>
                <c:pt idx="3">
                  <c:v>43860</c:v>
                </c:pt>
                <c:pt idx="4">
                  <c:v>43861</c:v>
                </c:pt>
                <c:pt idx="5">
                  <c:v>43862</c:v>
                </c:pt>
                <c:pt idx="6">
                  <c:v>43863</c:v>
                </c:pt>
                <c:pt idx="7">
                  <c:v>43864</c:v>
                </c:pt>
                <c:pt idx="8">
                  <c:v>43865</c:v>
                </c:pt>
                <c:pt idx="9">
                  <c:v>43866</c:v>
                </c:pt>
                <c:pt idx="10">
                  <c:v>43867</c:v>
                </c:pt>
                <c:pt idx="11">
                  <c:v>43868</c:v>
                </c:pt>
                <c:pt idx="12">
                  <c:v>43869</c:v>
                </c:pt>
                <c:pt idx="13">
                  <c:v>43870</c:v>
                </c:pt>
                <c:pt idx="14">
                  <c:v>43871</c:v>
                </c:pt>
                <c:pt idx="15">
                  <c:v>43872</c:v>
                </c:pt>
                <c:pt idx="16">
                  <c:v>43873</c:v>
                </c:pt>
                <c:pt idx="17">
                  <c:v>43874</c:v>
                </c:pt>
                <c:pt idx="18">
                  <c:v>43875</c:v>
                </c:pt>
                <c:pt idx="19">
                  <c:v>43876</c:v>
                </c:pt>
                <c:pt idx="20">
                  <c:v>43877</c:v>
                </c:pt>
                <c:pt idx="21">
                  <c:v>43878</c:v>
                </c:pt>
                <c:pt idx="22">
                  <c:v>43879</c:v>
                </c:pt>
                <c:pt idx="23">
                  <c:v>43880</c:v>
                </c:pt>
                <c:pt idx="24">
                  <c:v>43881</c:v>
                </c:pt>
                <c:pt idx="25">
                  <c:v>43882</c:v>
                </c:pt>
                <c:pt idx="26">
                  <c:v>43883</c:v>
                </c:pt>
                <c:pt idx="27">
                  <c:v>43884</c:v>
                </c:pt>
                <c:pt idx="28">
                  <c:v>43885</c:v>
                </c:pt>
                <c:pt idx="29">
                  <c:v>43886</c:v>
                </c:pt>
                <c:pt idx="30">
                  <c:v>43887</c:v>
                </c:pt>
                <c:pt idx="31">
                  <c:v>43888</c:v>
                </c:pt>
                <c:pt idx="32">
                  <c:v>43889</c:v>
                </c:pt>
                <c:pt idx="33">
                  <c:v>43890</c:v>
                </c:pt>
                <c:pt idx="34">
                  <c:v>43891</c:v>
                </c:pt>
                <c:pt idx="35">
                  <c:v>43892</c:v>
                </c:pt>
                <c:pt idx="36">
                  <c:v>43893</c:v>
                </c:pt>
                <c:pt idx="37">
                  <c:v>43894</c:v>
                </c:pt>
                <c:pt idx="38">
                  <c:v>43895</c:v>
                </c:pt>
                <c:pt idx="39">
                  <c:v>43896</c:v>
                </c:pt>
                <c:pt idx="40">
                  <c:v>43897</c:v>
                </c:pt>
                <c:pt idx="41">
                  <c:v>43898</c:v>
                </c:pt>
                <c:pt idx="42">
                  <c:v>43899</c:v>
                </c:pt>
                <c:pt idx="43">
                  <c:v>43900</c:v>
                </c:pt>
                <c:pt idx="44">
                  <c:v>43901</c:v>
                </c:pt>
                <c:pt idx="45">
                  <c:v>43902</c:v>
                </c:pt>
                <c:pt idx="46">
                  <c:v>43903</c:v>
                </c:pt>
                <c:pt idx="47">
                  <c:v>43904</c:v>
                </c:pt>
                <c:pt idx="48">
                  <c:v>43905</c:v>
                </c:pt>
                <c:pt idx="49">
                  <c:v>43906</c:v>
                </c:pt>
                <c:pt idx="50">
                  <c:v>43907</c:v>
                </c:pt>
                <c:pt idx="51">
                  <c:v>43908</c:v>
                </c:pt>
                <c:pt idx="52">
                  <c:v>43909</c:v>
                </c:pt>
                <c:pt idx="53">
                  <c:v>43910</c:v>
                </c:pt>
                <c:pt idx="54">
                  <c:v>43911</c:v>
                </c:pt>
                <c:pt idx="55">
                  <c:v>43912</c:v>
                </c:pt>
                <c:pt idx="56">
                  <c:v>43913</c:v>
                </c:pt>
                <c:pt idx="57">
                  <c:v>43914</c:v>
                </c:pt>
                <c:pt idx="58">
                  <c:v>43915</c:v>
                </c:pt>
                <c:pt idx="59">
                  <c:v>43916</c:v>
                </c:pt>
                <c:pt idx="60">
                  <c:v>43917</c:v>
                </c:pt>
                <c:pt idx="61">
                  <c:v>43918</c:v>
                </c:pt>
                <c:pt idx="62">
                  <c:v>43919</c:v>
                </c:pt>
                <c:pt idx="63">
                  <c:v>43920</c:v>
                </c:pt>
                <c:pt idx="64">
                  <c:v>43921</c:v>
                </c:pt>
                <c:pt idx="65">
                  <c:v>43922</c:v>
                </c:pt>
                <c:pt idx="66">
                  <c:v>43923</c:v>
                </c:pt>
                <c:pt idx="67">
                  <c:v>43924</c:v>
                </c:pt>
                <c:pt idx="68">
                  <c:v>43925</c:v>
                </c:pt>
                <c:pt idx="69">
                  <c:v>43926</c:v>
                </c:pt>
                <c:pt idx="70">
                  <c:v>43927</c:v>
                </c:pt>
                <c:pt idx="71">
                  <c:v>43928</c:v>
                </c:pt>
                <c:pt idx="72">
                  <c:v>43929</c:v>
                </c:pt>
                <c:pt idx="73">
                  <c:v>43930</c:v>
                </c:pt>
                <c:pt idx="74">
                  <c:v>43931</c:v>
                </c:pt>
                <c:pt idx="75">
                  <c:v>43932</c:v>
                </c:pt>
                <c:pt idx="76">
                  <c:v>43933</c:v>
                </c:pt>
                <c:pt idx="77">
                  <c:v>43934</c:v>
                </c:pt>
                <c:pt idx="78">
                  <c:v>43935</c:v>
                </c:pt>
                <c:pt idx="79">
                  <c:v>43936</c:v>
                </c:pt>
                <c:pt idx="80">
                  <c:v>43937</c:v>
                </c:pt>
                <c:pt idx="81">
                  <c:v>43938</c:v>
                </c:pt>
                <c:pt idx="82">
                  <c:v>43939</c:v>
                </c:pt>
                <c:pt idx="83">
                  <c:v>43940</c:v>
                </c:pt>
                <c:pt idx="84">
                  <c:v>43941</c:v>
                </c:pt>
                <c:pt idx="85">
                  <c:v>43942</c:v>
                </c:pt>
                <c:pt idx="86">
                  <c:v>43943</c:v>
                </c:pt>
                <c:pt idx="87">
                  <c:v>43944</c:v>
                </c:pt>
                <c:pt idx="88">
                  <c:v>43945</c:v>
                </c:pt>
                <c:pt idx="89">
                  <c:v>43946</c:v>
                </c:pt>
                <c:pt idx="90">
                  <c:v>43947</c:v>
                </c:pt>
                <c:pt idx="91">
                  <c:v>43948</c:v>
                </c:pt>
                <c:pt idx="92">
                  <c:v>43949</c:v>
                </c:pt>
                <c:pt idx="93">
                  <c:v>43950</c:v>
                </c:pt>
                <c:pt idx="94">
                  <c:v>43951</c:v>
                </c:pt>
                <c:pt idx="95">
                  <c:v>43952</c:v>
                </c:pt>
                <c:pt idx="96">
                  <c:v>43953</c:v>
                </c:pt>
                <c:pt idx="97">
                  <c:v>43954</c:v>
                </c:pt>
                <c:pt idx="98">
                  <c:v>43955</c:v>
                </c:pt>
                <c:pt idx="99">
                  <c:v>43956</c:v>
                </c:pt>
                <c:pt idx="100">
                  <c:v>43957</c:v>
                </c:pt>
                <c:pt idx="101">
                  <c:v>43958</c:v>
                </c:pt>
                <c:pt idx="102">
                  <c:v>43959</c:v>
                </c:pt>
                <c:pt idx="103">
                  <c:v>43960</c:v>
                </c:pt>
                <c:pt idx="104">
                  <c:v>43961</c:v>
                </c:pt>
                <c:pt idx="105">
                  <c:v>43962</c:v>
                </c:pt>
                <c:pt idx="106">
                  <c:v>43963</c:v>
                </c:pt>
                <c:pt idx="107">
                  <c:v>43964</c:v>
                </c:pt>
                <c:pt idx="108">
                  <c:v>43965</c:v>
                </c:pt>
                <c:pt idx="109">
                  <c:v>43966</c:v>
                </c:pt>
                <c:pt idx="110">
                  <c:v>43967</c:v>
                </c:pt>
                <c:pt idx="111">
                  <c:v>43968</c:v>
                </c:pt>
                <c:pt idx="112">
                  <c:v>43969</c:v>
                </c:pt>
                <c:pt idx="113">
                  <c:v>43970</c:v>
                </c:pt>
                <c:pt idx="114">
                  <c:v>43971</c:v>
                </c:pt>
                <c:pt idx="115">
                  <c:v>43972</c:v>
                </c:pt>
                <c:pt idx="116">
                  <c:v>43973</c:v>
                </c:pt>
                <c:pt idx="117">
                  <c:v>43974</c:v>
                </c:pt>
                <c:pt idx="118">
                  <c:v>43975</c:v>
                </c:pt>
                <c:pt idx="119">
                  <c:v>43976</c:v>
                </c:pt>
                <c:pt idx="120">
                  <c:v>43977</c:v>
                </c:pt>
                <c:pt idx="121">
                  <c:v>43978</c:v>
                </c:pt>
                <c:pt idx="122">
                  <c:v>43979</c:v>
                </c:pt>
                <c:pt idx="123">
                  <c:v>43980</c:v>
                </c:pt>
                <c:pt idx="124">
                  <c:v>43981</c:v>
                </c:pt>
                <c:pt idx="125">
                  <c:v>43982</c:v>
                </c:pt>
                <c:pt idx="126">
                  <c:v>43983</c:v>
                </c:pt>
                <c:pt idx="127">
                  <c:v>43984</c:v>
                </c:pt>
                <c:pt idx="128">
                  <c:v>43985</c:v>
                </c:pt>
                <c:pt idx="129">
                  <c:v>43986</c:v>
                </c:pt>
                <c:pt idx="130">
                  <c:v>43987</c:v>
                </c:pt>
                <c:pt idx="131">
                  <c:v>43988</c:v>
                </c:pt>
                <c:pt idx="132">
                  <c:v>43989</c:v>
                </c:pt>
                <c:pt idx="133">
                  <c:v>43990</c:v>
                </c:pt>
                <c:pt idx="134">
                  <c:v>43991</c:v>
                </c:pt>
                <c:pt idx="135">
                  <c:v>43992</c:v>
                </c:pt>
                <c:pt idx="136">
                  <c:v>43993</c:v>
                </c:pt>
                <c:pt idx="137">
                  <c:v>43994</c:v>
                </c:pt>
                <c:pt idx="138">
                  <c:v>43995</c:v>
                </c:pt>
                <c:pt idx="139">
                  <c:v>43996</c:v>
                </c:pt>
                <c:pt idx="140">
                  <c:v>43997</c:v>
                </c:pt>
                <c:pt idx="141">
                  <c:v>43998</c:v>
                </c:pt>
                <c:pt idx="142">
                  <c:v>43999</c:v>
                </c:pt>
                <c:pt idx="143">
                  <c:v>44000</c:v>
                </c:pt>
                <c:pt idx="144">
                  <c:v>44001</c:v>
                </c:pt>
                <c:pt idx="145">
                  <c:v>44002</c:v>
                </c:pt>
                <c:pt idx="146">
                  <c:v>44003</c:v>
                </c:pt>
                <c:pt idx="147">
                  <c:v>44004</c:v>
                </c:pt>
                <c:pt idx="148">
                  <c:v>44005</c:v>
                </c:pt>
                <c:pt idx="149">
                  <c:v>44006</c:v>
                </c:pt>
                <c:pt idx="150">
                  <c:v>44007</c:v>
                </c:pt>
                <c:pt idx="151">
                  <c:v>44008</c:v>
                </c:pt>
                <c:pt idx="152">
                  <c:v>44009</c:v>
                </c:pt>
                <c:pt idx="153">
                  <c:v>44010</c:v>
                </c:pt>
                <c:pt idx="154">
                  <c:v>44011</c:v>
                </c:pt>
                <c:pt idx="155">
                  <c:v>44012</c:v>
                </c:pt>
                <c:pt idx="156">
                  <c:v>44013</c:v>
                </c:pt>
                <c:pt idx="157">
                  <c:v>44014</c:v>
                </c:pt>
                <c:pt idx="158">
                  <c:v>44015</c:v>
                </c:pt>
                <c:pt idx="159">
                  <c:v>44016</c:v>
                </c:pt>
                <c:pt idx="160">
                  <c:v>44017</c:v>
                </c:pt>
                <c:pt idx="161">
                  <c:v>44018</c:v>
                </c:pt>
                <c:pt idx="162">
                  <c:v>44019</c:v>
                </c:pt>
                <c:pt idx="163">
                  <c:v>44020</c:v>
                </c:pt>
                <c:pt idx="164">
                  <c:v>44021</c:v>
                </c:pt>
                <c:pt idx="165">
                  <c:v>44022</c:v>
                </c:pt>
                <c:pt idx="166">
                  <c:v>44023</c:v>
                </c:pt>
                <c:pt idx="167">
                  <c:v>44024</c:v>
                </c:pt>
                <c:pt idx="168">
                  <c:v>44025</c:v>
                </c:pt>
                <c:pt idx="169">
                  <c:v>44026</c:v>
                </c:pt>
                <c:pt idx="170">
                  <c:v>44027</c:v>
                </c:pt>
                <c:pt idx="171">
                  <c:v>44028</c:v>
                </c:pt>
                <c:pt idx="172">
                  <c:v>44029</c:v>
                </c:pt>
                <c:pt idx="173">
                  <c:v>44030</c:v>
                </c:pt>
                <c:pt idx="174">
                  <c:v>44031</c:v>
                </c:pt>
                <c:pt idx="175">
                  <c:v>44032</c:v>
                </c:pt>
                <c:pt idx="176">
                  <c:v>44033</c:v>
                </c:pt>
                <c:pt idx="177">
                  <c:v>44034</c:v>
                </c:pt>
                <c:pt idx="178">
                  <c:v>44035</c:v>
                </c:pt>
                <c:pt idx="179">
                  <c:v>44036</c:v>
                </c:pt>
                <c:pt idx="180">
                  <c:v>44037</c:v>
                </c:pt>
                <c:pt idx="181">
                  <c:v>44038</c:v>
                </c:pt>
                <c:pt idx="182">
                  <c:v>44039</c:v>
                </c:pt>
                <c:pt idx="183">
                  <c:v>44040</c:v>
                </c:pt>
                <c:pt idx="184">
                  <c:v>44041</c:v>
                </c:pt>
                <c:pt idx="185">
                  <c:v>44042</c:v>
                </c:pt>
                <c:pt idx="186">
                  <c:v>44043</c:v>
                </c:pt>
                <c:pt idx="187">
                  <c:v>44044</c:v>
                </c:pt>
                <c:pt idx="188">
                  <c:v>44045</c:v>
                </c:pt>
                <c:pt idx="189">
                  <c:v>44046</c:v>
                </c:pt>
                <c:pt idx="190">
                  <c:v>44047</c:v>
                </c:pt>
                <c:pt idx="191">
                  <c:v>44048</c:v>
                </c:pt>
                <c:pt idx="192">
                  <c:v>44049</c:v>
                </c:pt>
                <c:pt idx="193">
                  <c:v>44050</c:v>
                </c:pt>
                <c:pt idx="194">
                  <c:v>44051</c:v>
                </c:pt>
                <c:pt idx="195">
                  <c:v>44052</c:v>
                </c:pt>
                <c:pt idx="196">
                  <c:v>44053</c:v>
                </c:pt>
                <c:pt idx="197">
                  <c:v>44054</c:v>
                </c:pt>
                <c:pt idx="198">
                  <c:v>44055</c:v>
                </c:pt>
                <c:pt idx="199">
                  <c:v>44056</c:v>
                </c:pt>
                <c:pt idx="200">
                  <c:v>44057</c:v>
                </c:pt>
                <c:pt idx="201">
                  <c:v>44058</c:v>
                </c:pt>
                <c:pt idx="202">
                  <c:v>44059</c:v>
                </c:pt>
                <c:pt idx="203">
                  <c:v>44060</c:v>
                </c:pt>
                <c:pt idx="204">
                  <c:v>44061</c:v>
                </c:pt>
                <c:pt idx="205">
                  <c:v>44062</c:v>
                </c:pt>
                <c:pt idx="206">
                  <c:v>44063</c:v>
                </c:pt>
                <c:pt idx="207">
                  <c:v>44064</c:v>
                </c:pt>
                <c:pt idx="208">
                  <c:v>44065</c:v>
                </c:pt>
                <c:pt idx="209">
                  <c:v>44066</c:v>
                </c:pt>
                <c:pt idx="210">
                  <c:v>44067</c:v>
                </c:pt>
                <c:pt idx="211">
                  <c:v>44068</c:v>
                </c:pt>
                <c:pt idx="212">
                  <c:v>44069</c:v>
                </c:pt>
                <c:pt idx="213">
                  <c:v>44070</c:v>
                </c:pt>
                <c:pt idx="214">
                  <c:v>44071</c:v>
                </c:pt>
                <c:pt idx="215">
                  <c:v>44072</c:v>
                </c:pt>
                <c:pt idx="216">
                  <c:v>44073</c:v>
                </c:pt>
                <c:pt idx="217">
                  <c:v>44074</c:v>
                </c:pt>
                <c:pt idx="218">
                  <c:v>44075</c:v>
                </c:pt>
                <c:pt idx="219">
                  <c:v>44076</c:v>
                </c:pt>
                <c:pt idx="220">
                  <c:v>44077</c:v>
                </c:pt>
                <c:pt idx="221">
                  <c:v>44078</c:v>
                </c:pt>
                <c:pt idx="222">
                  <c:v>44079</c:v>
                </c:pt>
                <c:pt idx="223">
                  <c:v>44080</c:v>
                </c:pt>
                <c:pt idx="224">
                  <c:v>44081</c:v>
                </c:pt>
                <c:pt idx="225">
                  <c:v>44082</c:v>
                </c:pt>
                <c:pt idx="226">
                  <c:v>44083</c:v>
                </c:pt>
                <c:pt idx="227">
                  <c:v>44084</c:v>
                </c:pt>
                <c:pt idx="228">
                  <c:v>44085</c:v>
                </c:pt>
                <c:pt idx="229">
                  <c:v>44086</c:v>
                </c:pt>
                <c:pt idx="230">
                  <c:v>44087</c:v>
                </c:pt>
                <c:pt idx="231">
                  <c:v>44088</c:v>
                </c:pt>
                <c:pt idx="232">
                  <c:v>44089</c:v>
                </c:pt>
                <c:pt idx="233">
                  <c:v>44090</c:v>
                </c:pt>
                <c:pt idx="234">
                  <c:v>44091</c:v>
                </c:pt>
                <c:pt idx="235">
                  <c:v>44092</c:v>
                </c:pt>
                <c:pt idx="236">
                  <c:v>44093</c:v>
                </c:pt>
                <c:pt idx="237">
                  <c:v>44094</c:v>
                </c:pt>
                <c:pt idx="238">
                  <c:v>44095</c:v>
                </c:pt>
                <c:pt idx="239">
                  <c:v>44096</c:v>
                </c:pt>
                <c:pt idx="240">
                  <c:v>44097</c:v>
                </c:pt>
                <c:pt idx="241">
                  <c:v>44098</c:v>
                </c:pt>
                <c:pt idx="242">
                  <c:v>44099</c:v>
                </c:pt>
                <c:pt idx="243">
                  <c:v>44100</c:v>
                </c:pt>
                <c:pt idx="244">
                  <c:v>44101</c:v>
                </c:pt>
                <c:pt idx="245">
                  <c:v>44102</c:v>
                </c:pt>
                <c:pt idx="246">
                  <c:v>44103</c:v>
                </c:pt>
                <c:pt idx="247">
                  <c:v>44104</c:v>
                </c:pt>
                <c:pt idx="248">
                  <c:v>44105</c:v>
                </c:pt>
                <c:pt idx="249">
                  <c:v>44106</c:v>
                </c:pt>
                <c:pt idx="250">
                  <c:v>44107</c:v>
                </c:pt>
                <c:pt idx="251">
                  <c:v>44108</c:v>
                </c:pt>
                <c:pt idx="252">
                  <c:v>44109</c:v>
                </c:pt>
                <c:pt idx="253">
                  <c:v>44110</c:v>
                </c:pt>
                <c:pt idx="254">
                  <c:v>44111</c:v>
                </c:pt>
                <c:pt idx="255">
                  <c:v>44112</c:v>
                </c:pt>
                <c:pt idx="256">
                  <c:v>44113</c:v>
                </c:pt>
                <c:pt idx="257">
                  <c:v>44114</c:v>
                </c:pt>
                <c:pt idx="258">
                  <c:v>44115</c:v>
                </c:pt>
                <c:pt idx="259">
                  <c:v>44116</c:v>
                </c:pt>
                <c:pt idx="260">
                  <c:v>44117</c:v>
                </c:pt>
                <c:pt idx="261">
                  <c:v>44118</c:v>
                </c:pt>
                <c:pt idx="262">
                  <c:v>44119</c:v>
                </c:pt>
                <c:pt idx="263">
                  <c:v>44120</c:v>
                </c:pt>
                <c:pt idx="264">
                  <c:v>44121</c:v>
                </c:pt>
                <c:pt idx="265">
                  <c:v>44122</c:v>
                </c:pt>
                <c:pt idx="266">
                  <c:v>44123</c:v>
                </c:pt>
                <c:pt idx="267">
                  <c:v>44124</c:v>
                </c:pt>
                <c:pt idx="268">
                  <c:v>44125</c:v>
                </c:pt>
                <c:pt idx="269">
                  <c:v>44126</c:v>
                </c:pt>
                <c:pt idx="270">
                  <c:v>44127</c:v>
                </c:pt>
                <c:pt idx="271">
                  <c:v>44128</c:v>
                </c:pt>
                <c:pt idx="272">
                  <c:v>44129</c:v>
                </c:pt>
                <c:pt idx="273">
                  <c:v>44130</c:v>
                </c:pt>
                <c:pt idx="274">
                  <c:v>44131</c:v>
                </c:pt>
                <c:pt idx="275">
                  <c:v>44132</c:v>
                </c:pt>
                <c:pt idx="276">
                  <c:v>44133</c:v>
                </c:pt>
                <c:pt idx="277">
                  <c:v>44134</c:v>
                </c:pt>
                <c:pt idx="278">
                  <c:v>44135</c:v>
                </c:pt>
                <c:pt idx="279">
                  <c:v>44136</c:v>
                </c:pt>
                <c:pt idx="280">
                  <c:v>44137</c:v>
                </c:pt>
                <c:pt idx="281">
                  <c:v>44138</c:v>
                </c:pt>
                <c:pt idx="282">
                  <c:v>44139</c:v>
                </c:pt>
                <c:pt idx="283">
                  <c:v>44140</c:v>
                </c:pt>
                <c:pt idx="284">
                  <c:v>44141</c:v>
                </c:pt>
                <c:pt idx="285">
                  <c:v>44142</c:v>
                </c:pt>
                <c:pt idx="286">
                  <c:v>44143</c:v>
                </c:pt>
                <c:pt idx="287">
                  <c:v>44144</c:v>
                </c:pt>
                <c:pt idx="288">
                  <c:v>44145</c:v>
                </c:pt>
                <c:pt idx="289">
                  <c:v>44146</c:v>
                </c:pt>
                <c:pt idx="290">
                  <c:v>44147</c:v>
                </c:pt>
                <c:pt idx="291">
                  <c:v>44148</c:v>
                </c:pt>
                <c:pt idx="292">
                  <c:v>44149</c:v>
                </c:pt>
                <c:pt idx="293">
                  <c:v>44150</c:v>
                </c:pt>
                <c:pt idx="294">
                  <c:v>44151</c:v>
                </c:pt>
                <c:pt idx="295">
                  <c:v>44152</c:v>
                </c:pt>
                <c:pt idx="296">
                  <c:v>44153</c:v>
                </c:pt>
                <c:pt idx="297">
                  <c:v>44154</c:v>
                </c:pt>
                <c:pt idx="298">
                  <c:v>44155</c:v>
                </c:pt>
                <c:pt idx="299">
                  <c:v>44156</c:v>
                </c:pt>
                <c:pt idx="300">
                  <c:v>44157</c:v>
                </c:pt>
                <c:pt idx="301">
                  <c:v>44158</c:v>
                </c:pt>
                <c:pt idx="302">
                  <c:v>44159</c:v>
                </c:pt>
                <c:pt idx="303">
                  <c:v>44160</c:v>
                </c:pt>
                <c:pt idx="304">
                  <c:v>44161</c:v>
                </c:pt>
                <c:pt idx="305">
                  <c:v>44162</c:v>
                </c:pt>
                <c:pt idx="306">
                  <c:v>44163</c:v>
                </c:pt>
                <c:pt idx="307">
                  <c:v>44164</c:v>
                </c:pt>
                <c:pt idx="308">
                  <c:v>44165</c:v>
                </c:pt>
                <c:pt idx="309">
                  <c:v>44166</c:v>
                </c:pt>
                <c:pt idx="310">
                  <c:v>44167</c:v>
                </c:pt>
                <c:pt idx="311">
                  <c:v>44168</c:v>
                </c:pt>
                <c:pt idx="312">
                  <c:v>44169</c:v>
                </c:pt>
                <c:pt idx="313">
                  <c:v>44170</c:v>
                </c:pt>
                <c:pt idx="314">
                  <c:v>44171</c:v>
                </c:pt>
                <c:pt idx="315">
                  <c:v>44172</c:v>
                </c:pt>
                <c:pt idx="316">
                  <c:v>44173</c:v>
                </c:pt>
                <c:pt idx="317">
                  <c:v>44174</c:v>
                </c:pt>
                <c:pt idx="318">
                  <c:v>44175</c:v>
                </c:pt>
                <c:pt idx="319">
                  <c:v>44176</c:v>
                </c:pt>
                <c:pt idx="320">
                  <c:v>44177</c:v>
                </c:pt>
                <c:pt idx="321">
                  <c:v>44178</c:v>
                </c:pt>
                <c:pt idx="322">
                  <c:v>44179</c:v>
                </c:pt>
                <c:pt idx="323">
                  <c:v>44180</c:v>
                </c:pt>
                <c:pt idx="324">
                  <c:v>44181</c:v>
                </c:pt>
                <c:pt idx="325">
                  <c:v>44182</c:v>
                </c:pt>
                <c:pt idx="326">
                  <c:v>44183</c:v>
                </c:pt>
                <c:pt idx="327">
                  <c:v>44184</c:v>
                </c:pt>
                <c:pt idx="328">
                  <c:v>44185</c:v>
                </c:pt>
                <c:pt idx="329">
                  <c:v>44186</c:v>
                </c:pt>
                <c:pt idx="330">
                  <c:v>44187</c:v>
                </c:pt>
                <c:pt idx="331">
                  <c:v>44188</c:v>
                </c:pt>
                <c:pt idx="332">
                  <c:v>44189</c:v>
                </c:pt>
                <c:pt idx="333">
                  <c:v>44190</c:v>
                </c:pt>
                <c:pt idx="334">
                  <c:v>44191</c:v>
                </c:pt>
                <c:pt idx="335">
                  <c:v>44192</c:v>
                </c:pt>
                <c:pt idx="336">
                  <c:v>44193</c:v>
                </c:pt>
                <c:pt idx="337">
                  <c:v>44194</c:v>
                </c:pt>
                <c:pt idx="338">
                  <c:v>44195</c:v>
                </c:pt>
                <c:pt idx="339">
                  <c:v>44196</c:v>
                </c:pt>
                <c:pt idx="340">
                  <c:v>44197</c:v>
                </c:pt>
                <c:pt idx="341">
                  <c:v>44198</c:v>
                </c:pt>
                <c:pt idx="342">
                  <c:v>44199</c:v>
                </c:pt>
                <c:pt idx="343">
                  <c:v>44200</c:v>
                </c:pt>
                <c:pt idx="344">
                  <c:v>44201</c:v>
                </c:pt>
                <c:pt idx="345">
                  <c:v>44202</c:v>
                </c:pt>
                <c:pt idx="346">
                  <c:v>44203</c:v>
                </c:pt>
                <c:pt idx="347">
                  <c:v>44204</c:v>
                </c:pt>
                <c:pt idx="348">
                  <c:v>44205</c:v>
                </c:pt>
                <c:pt idx="349">
                  <c:v>44206</c:v>
                </c:pt>
                <c:pt idx="350">
                  <c:v>44207</c:v>
                </c:pt>
                <c:pt idx="351">
                  <c:v>44208</c:v>
                </c:pt>
                <c:pt idx="352">
                  <c:v>44209</c:v>
                </c:pt>
                <c:pt idx="353">
                  <c:v>44210</c:v>
                </c:pt>
                <c:pt idx="354">
                  <c:v>44211</c:v>
                </c:pt>
                <c:pt idx="355">
                  <c:v>44212</c:v>
                </c:pt>
                <c:pt idx="356">
                  <c:v>44213</c:v>
                </c:pt>
                <c:pt idx="357">
                  <c:v>44214</c:v>
                </c:pt>
                <c:pt idx="358">
                  <c:v>44215</c:v>
                </c:pt>
                <c:pt idx="359">
                  <c:v>44216</c:v>
                </c:pt>
                <c:pt idx="360">
                  <c:v>44217</c:v>
                </c:pt>
                <c:pt idx="361">
                  <c:v>44218</c:v>
                </c:pt>
                <c:pt idx="362">
                  <c:v>44219</c:v>
                </c:pt>
                <c:pt idx="363">
                  <c:v>44220</c:v>
                </c:pt>
                <c:pt idx="364">
                  <c:v>44221</c:v>
                </c:pt>
                <c:pt idx="365">
                  <c:v>44222</c:v>
                </c:pt>
                <c:pt idx="366">
                  <c:v>44223</c:v>
                </c:pt>
                <c:pt idx="367">
                  <c:v>44224</c:v>
                </c:pt>
                <c:pt idx="368">
                  <c:v>44225</c:v>
                </c:pt>
                <c:pt idx="369">
                  <c:v>44226</c:v>
                </c:pt>
                <c:pt idx="370">
                  <c:v>44227</c:v>
                </c:pt>
                <c:pt idx="371">
                  <c:v>44228</c:v>
                </c:pt>
                <c:pt idx="372">
                  <c:v>44229</c:v>
                </c:pt>
                <c:pt idx="373">
                  <c:v>44230</c:v>
                </c:pt>
                <c:pt idx="374">
                  <c:v>44231</c:v>
                </c:pt>
                <c:pt idx="375">
                  <c:v>44232</c:v>
                </c:pt>
                <c:pt idx="376">
                  <c:v>44233</c:v>
                </c:pt>
                <c:pt idx="377">
                  <c:v>44234</c:v>
                </c:pt>
                <c:pt idx="378">
                  <c:v>44235</c:v>
                </c:pt>
                <c:pt idx="379">
                  <c:v>44236</c:v>
                </c:pt>
                <c:pt idx="380">
                  <c:v>44237</c:v>
                </c:pt>
                <c:pt idx="381">
                  <c:v>44238</c:v>
                </c:pt>
                <c:pt idx="382">
                  <c:v>44239</c:v>
                </c:pt>
                <c:pt idx="383">
                  <c:v>44240</c:v>
                </c:pt>
                <c:pt idx="384">
                  <c:v>44241</c:v>
                </c:pt>
                <c:pt idx="385">
                  <c:v>44242</c:v>
                </c:pt>
                <c:pt idx="386">
                  <c:v>44243</c:v>
                </c:pt>
                <c:pt idx="387">
                  <c:v>44244</c:v>
                </c:pt>
                <c:pt idx="388">
                  <c:v>44245</c:v>
                </c:pt>
                <c:pt idx="389">
                  <c:v>44246</c:v>
                </c:pt>
                <c:pt idx="390">
                  <c:v>44247</c:v>
                </c:pt>
                <c:pt idx="391">
                  <c:v>44248</c:v>
                </c:pt>
                <c:pt idx="392">
                  <c:v>44249</c:v>
                </c:pt>
                <c:pt idx="393">
                  <c:v>44250</c:v>
                </c:pt>
                <c:pt idx="394">
                  <c:v>44251</c:v>
                </c:pt>
                <c:pt idx="395">
                  <c:v>44252</c:v>
                </c:pt>
                <c:pt idx="396">
                  <c:v>44253</c:v>
                </c:pt>
                <c:pt idx="397">
                  <c:v>44254</c:v>
                </c:pt>
                <c:pt idx="398">
                  <c:v>44255</c:v>
                </c:pt>
                <c:pt idx="399">
                  <c:v>44256</c:v>
                </c:pt>
                <c:pt idx="400">
                  <c:v>44257</c:v>
                </c:pt>
                <c:pt idx="401">
                  <c:v>44258</c:v>
                </c:pt>
                <c:pt idx="402">
                  <c:v>44259</c:v>
                </c:pt>
                <c:pt idx="403">
                  <c:v>44260</c:v>
                </c:pt>
                <c:pt idx="404">
                  <c:v>44261</c:v>
                </c:pt>
                <c:pt idx="405">
                  <c:v>44262</c:v>
                </c:pt>
                <c:pt idx="406">
                  <c:v>44263</c:v>
                </c:pt>
                <c:pt idx="407">
                  <c:v>44264</c:v>
                </c:pt>
                <c:pt idx="408">
                  <c:v>44265</c:v>
                </c:pt>
                <c:pt idx="409">
                  <c:v>44266</c:v>
                </c:pt>
                <c:pt idx="410">
                  <c:v>44267</c:v>
                </c:pt>
                <c:pt idx="411">
                  <c:v>44268</c:v>
                </c:pt>
                <c:pt idx="412">
                  <c:v>44269</c:v>
                </c:pt>
                <c:pt idx="413">
                  <c:v>44270</c:v>
                </c:pt>
                <c:pt idx="414">
                  <c:v>44271</c:v>
                </c:pt>
                <c:pt idx="415">
                  <c:v>44272</c:v>
                </c:pt>
                <c:pt idx="416">
                  <c:v>44273</c:v>
                </c:pt>
                <c:pt idx="417">
                  <c:v>44274</c:v>
                </c:pt>
                <c:pt idx="418">
                  <c:v>44275</c:v>
                </c:pt>
                <c:pt idx="419">
                  <c:v>44276</c:v>
                </c:pt>
                <c:pt idx="420">
                  <c:v>44277</c:v>
                </c:pt>
                <c:pt idx="421">
                  <c:v>44278</c:v>
                </c:pt>
                <c:pt idx="422">
                  <c:v>44279</c:v>
                </c:pt>
                <c:pt idx="423">
                  <c:v>44280</c:v>
                </c:pt>
                <c:pt idx="424">
                  <c:v>44281</c:v>
                </c:pt>
                <c:pt idx="425">
                  <c:v>44282</c:v>
                </c:pt>
                <c:pt idx="426">
                  <c:v>44283</c:v>
                </c:pt>
                <c:pt idx="427">
                  <c:v>44284</c:v>
                </c:pt>
                <c:pt idx="428">
                  <c:v>44285</c:v>
                </c:pt>
                <c:pt idx="429">
                  <c:v>44286</c:v>
                </c:pt>
                <c:pt idx="430">
                  <c:v>44287</c:v>
                </c:pt>
                <c:pt idx="431">
                  <c:v>44288</c:v>
                </c:pt>
                <c:pt idx="432">
                  <c:v>44289</c:v>
                </c:pt>
                <c:pt idx="433">
                  <c:v>44290</c:v>
                </c:pt>
                <c:pt idx="434">
                  <c:v>44291</c:v>
                </c:pt>
                <c:pt idx="435">
                  <c:v>44292</c:v>
                </c:pt>
                <c:pt idx="436">
                  <c:v>44293</c:v>
                </c:pt>
                <c:pt idx="437">
                  <c:v>44294</c:v>
                </c:pt>
                <c:pt idx="438">
                  <c:v>44295</c:v>
                </c:pt>
                <c:pt idx="439">
                  <c:v>44296</c:v>
                </c:pt>
                <c:pt idx="440">
                  <c:v>44297</c:v>
                </c:pt>
                <c:pt idx="441">
                  <c:v>44298</c:v>
                </c:pt>
                <c:pt idx="442">
                  <c:v>44299</c:v>
                </c:pt>
                <c:pt idx="443">
                  <c:v>44300</c:v>
                </c:pt>
                <c:pt idx="444">
                  <c:v>44301</c:v>
                </c:pt>
                <c:pt idx="445">
                  <c:v>44302</c:v>
                </c:pt>
                <c:pt idx="446">
                  <c:v>44303</c:v>
                </c:pt>
                <c:pt idx="447">
                  <c:v>44304</c:v>
                </c:pt>
                <c:pt idx="448">
                  <c:v>44305</c:v>
                </c:pt>
                <c:pt idx="449">
                  <c:v>44306</c:v>
                </c:pt>
                <c:pt idx="450">
                  <c:v>44307</c:v>
                </c:pt>
                <c:pt idx="451">
                  <c:v>44308</c:v>
                </c:pt>
                <c:pt idx="452">
                  <c:v>44309</c:v>
                </c:pt>
                <c:pt idx="453">
                  <c:v>44310</c:v>
                </c:pt>
                <c:pt idx="454">
                  <c:v>44311</c:v>
                </c:pt>
                <c:pt idx="455">
                  <c:v>44312</c:v>
                </c:pt>
                <c:pt idx="456">
                  <c:v>44313</c:v>
                </c:pt>
                <c:pt idx="457">
                  <c:v>44314</c:v>
                </c:pt>
                <c:pt idx="458">
                  <c:v>44315</c:v>
                </c:pt>
                <c:pt idx="459">
                  <c:v>44316</c:v>
                </c:pt>
                <c:pt idx="460">
                  <c:v>44317</c:v>
                </c:pt>
                <c:pt idx="461">
                  <c:v>44318</c:v>
                </c:pt>
                <c:pt idx="462">
                  <c:v>44319</c:v>
                </c:pt>
                <c:pt idx="463">
                  <c:v>44320</c:v>
                </c:pt>
                <c:pt idx="464">
                  <c:v>44321</c:v>
                </c:pt>
                <c:pt idx="465">
                  <c:v>44322</c:v>
                </c:pt>
                <c:pt idx="466">
                  <c:v>44323</c:v>
                </c:pt>
                <c:pt idx="467">
                  <c:v>44324</c:v>
                </c:pt>
                <c:pt idx="468">
                  <c:v>44325</c:v>
                </c:pt>
                <c:pt idx="469">
                  <c:v>44326</c:v>
                </c:pt>
                <c:pt idx="470">
                  <c:v>44327</c:v>
                </c:pt>
                <c:pt idx="471">
                  <c:v>44328</c:v>
                </c:pt>
                <c:pt idx="472">
                  <c:v>44329</c:v>
                </c:pt>
                <c:pt idx="473">
                  <c:v>44330</c:v>
                </c:pt>
                <c:pt idx="474">
                  <c:v>44331</c:v>
                </c:pt>
                <c:pt idx="475">
                  <c:v>44332</c:v>
                </c:pt>
                <c:pt idx="476">
                  <c:v>44333</c:v>
                </c:pt>
                <c:pt idx="477">
                  <c:v>44334</c:v>
                </c:pt>
                <c:pt idx="478">
                  <c:v>44335</c:v>
                </c:pt>
                <c:pt idx="479">
                  <c:v>44336</c:v>
                </c:pt>
                <c:pt idx="480">
                  <c:v>44337</c:v>
                </c:pt>
                <c:pt idx="481">
                  <c:v>44338</c:v>
                </c:pt>
                <c:pt idx="482">
                  <c:v>44339</c:v>
                </c:pt>
                <c:pt idx="483">
                  <c:v>44340</c:v>
                </c:pt>
                <c:pt idx="484">
                  <c:v>44341</c:v>
                </c:pt>
                <c:pt idx="485">
                  <c:v>44342</c:v>
                </c:pt>
                <c:pt idx="486">
                  <c:v>44343</c:v>
                </c:pt>
                <c:pt idx="487">
                  <c:v>44344</c:v>
                </c:pt>
                <c:pt idx="488">
                  <c:v>44345</c:v>
                </c:pt>
                <c:pt idx="489">
                  <c:v>44346</c:v>
                </c:pt>
                <c:pt idx="490">
                  <c:v>44347</c:v>
                </c:pt>
                <c:pt idx="491">
                  <c:v>44348</c:v>
                </c:pt>
                <c:pt idx="492">
                  <c:v>44349</c:v>
                </c:pt>
                <c:pt idx="493">
                  <c:v>44350</c:v>
                </c:pt>
                <c:pt idx="494">
                  <c:v>44351</c:v>
                </c:pt>
                <c:pt idx="495">
                  <c:v>44352</c:v>
                </c:pt>
                <c:pt idx="496">
                  <c:v>44353</c:v>
                </c:pt>
                <c:pt idx="497">
                  <c:v>44354</c:v>
                </c:pt>
                <c:pt idx="498">
                  <c:v>44355</c:v>
                </c:pt>
                <c:pt idx="499">
                  <c:v>44356</c:v>
                </c:pt>
                <c:pt idx="500">
                  <c:v>44357</c:v>
                </c:pt>
                <c:pt idx="501">
                  <c:v>44358</c:v>
                </c:pt>
                <c:pt idx="502">
                  <c:v>44359</c:v>
                </c:pt>
                <c:pt idx="503">
                  <c:v>44360</c:v>
                </c:pt>
                <c:pt idx="504">
                  <c:v>44361</c:v>
                </c:pt>
                <c:pt idx="505">
                  <c:v>44362</c:v>
                </c:pt>
                <c:pt idx="506">
                  <c:v>44363</c:v>
                </c:pt>
                <c:pt idx="507">
                  <c:v>44364</c:v>
                </c:pt>
                <c:pt idx="508">
                  <c:v>44365</c:v>
                </c:pt>
                <c:pt idx="509">
                  <c:v>44366</c:v>
                </c:pt>
                <c:pt idx="510">
                  <c:v>44367</c:v>
                </c:pt>
                <c:pt idx="511">
                  <c:v>44368</c:v>
                </c:pt>
                <c:pt idx="512">
                  <c:v>44369</c:v>
                </c:pt>
                <c:pt idx="513">
                  <c:v>44370</c:v>
                </c:pt>
                <c:pt idx="514">
                  <c:v>44371</c:v>
                </c:pt>
                <c:pt idx="515">
                  <c:v>44372</c:v>
                </c:pt>
                <c:pt idx="516">
                  <c:v>44373</c:v>
                </c:pt>
                <c:pt idx="517">
                  <c:v>44374</c:v>
                </c:pt>
                <c:pt idx="518">
                  <c:v>44375</c:v>
                </c:pt>
                <c:pt idx="519">
                  <c:v>44376</c:v>
                </c:pt>
                <c:pt idx="520">
                  <c:v>44377</c:v>
                </c:pt>
                <c:pt idx="521">
                  <c:v>44378</c:v>
                </c:pt>
                <c:pt idx="522">
                  <c:v>44379</c:v>
                </c:pt>
                <c:pt idx="523">
                  <c:v>44380</c:v>
                </c:pt>
                <c:pt idx="524">
                  <c:v>44381</c:v>
                </c:pt>
                <c:pt idx="525">
                  <c:v>44382</c:v>
                </c:pt>
                <c:pt idx="526">
                  <c:v>44383</c:v>
                </c:pt>
                <c:pt idx="527">
                  <c:v>44384</c:v>
                </c:pt>
                <c:pt idx="528">
                  <c:v>44385</c:v>
                </c:pt>
                <c:pt idx="529">
                  <c:v>44386</c:v>
                </c:pt>
                <c:pt idx="530">
                  <c:v>44387</c:v>
                </c:pt>
                <c:pt idx="531">
                  <c:v>44388</c:v>
                </c:pt>
                <c:pt idx="532">
                  <c:v>44389</c:v>
                </c:pt>
                <c:pt idx="533">
                  <c:v>44390</c:v>
                </c:pt>
                <c:pt idx="534">
                  <c:v>44391</c:v>
                </c:pt>
                <c:pt idx="535">
                  <c:v>44392</c:v>
                </c:pt>
                <c:pt idx="536">
                  <c:v>44393</c:v>
                </c:pt>
                <c:pt idx="537">
                  <c:v>44394</c:v>
                </c:pt>
                <c:pt idx="538">
                  <c:v>44395</c:v>
                </c:pt>
                <c:pt idx="539">
                  <c:v>44396</c:v>
                </c:pt>
                <c:pt idx="540">
                  <c:v>44397</c:v>
                </c:pt>
                <c:pt idx="541">
                  <c:v>44398</c:v>
                </c:pt>
                <c:pt idx="542">
                  <c:v>44399</c:v>
                </c:pt>
                <c:pt idx="543">
                  <c:v>44400</c:v>
                </c:pt>
                <c:pt idx="544">
                  <c:v>44401</c:v>
                </c:pt>
                <c:pt idx="545">
                  <c:v>44402</c:v>
                </c:pt>
                <c:pt idx="546">
                  <c:v>44403</c:v>
                </c:pt>
                <c:pt idx="547">
                  <c:v>44404</c:v>
                </c:pt>
                <c:pt idx="548">
                  <c:v>44405</c:v>
                </c:pt>
                <c:pt idx="549">
                  <c:v>44406</c:v>
                </c:pt>
                <c:pt idx="550">
                  <c:v>44407</c:v>
                </c:pt>
                <c:pt idx="551">
                  <c:v>44408</c:v>
                </c:pt>
                <c:pt idx="552">
                  <c:v>44409</c:v>
                </c:pt>
                <c:pt idx="553">
                  <c:v>44410</c:v>
                </c:pt>
                <c:pt idx="554">
                  <c:v>44411</c:v>
                </c:pt>
                <c:pt idx="555">
                  <c:v>44412</c:v>
                </c:pt>
                <c:pt idx="556">
                  <c:v>44413</c:v>
                </c:pt>
                <c:pt idx="557">
                  <c:v>44414</c:v>
                </c:pt>
                <c:pt idx="558">
                  <c:v>44415</c:v>
                </c:pt>
                <c:pt idx="559">
                  <c:v>44416</c:v>
                </c:pt>
                <c:pt idx="560">
                  <c:v>44417</c:v>
                </c:pt>
                <c:pt idx="561">
                  <c:v>44418</c:v>
                </c:pt>
                <c:pt idx="562">
                  <c:v>44419</c:v>
                </c:pt>
                <c:pt idx="563">
                  <c:v>44420</c:v>
                </c:pt>
                <c:pt idx="564">
                  <c:v>44421</c:v>
                </c:pt>
                <c:pt idx="565">
                  <c:v>44422</c:v>
                </c:pt>
                <c:pt idx="566">
                  <c:v>44423</c:v>
                </c:pt>
                <c:pt idx="567">
                  <c:v>44424</c:v>
                </c:pt>
                <c:pt idx="568">
                  <c:v>44425</c:v>
                </c:pt>
                <c:pt idx="569">
                  <c:v>44426</c:v>
                </c:pt>
                <c:pt idx="570">
                  <c:v>44427</c:v>
                </c:pt>
                <c:pt idx="571">
                  <c:v>44428</c:v>
                </c:pt>
                <c:pt idx="572">
                  <c:v>44429</c:v>
                </c:pt>
                <c:pt idx="573">
                  <c:v>44430</c:v>
                </c:pt>
                <c:pt idx="574">
                  <c:v>44431</c:v>
                </c:pt>
                <c:pt idx="575">
                  <c:v>44432</c:v>
                </c:pt>
                <c:pt idx="576">
                  <c:v>44433</c:v>
                </c:pt>
                <c:pt idx="577">
                  <c:v>44434</c:v>
                </c:pt>
                <c:pt idx="578">
                  <c:v>44435</c:v>
                </c:pt>
                <c:pt idx="579">
                  <c:v>44436</c:v>
                </c:pt>
                <c:pt idx="580">
                  <c:v>44437</c:v>
                </c:pt>
                <c:pt idx="581">
                  <c:v>44438</c:v>
                </c:pt>
                <c:pt idx="582">
                  <c:v>44439</c:v>
                </c:pt>
                <c:pt idx="583">
                  <c:v>44440</c:v>
                </c:pt>
                <c:pt idx="584">
                  <c:v>44441</c:v>
                </c:pt>
                <c:pt idx="585">
                  <c:v>44442</c:v>
                </c:pt>
                <c:pt idx="586">
                  <c:v>44443</c:v>
                </c:pt>
                <c:pt idx="587">
                  <c:v>44444</c:v>
                </c:pt>
                <c:pt idx="588">
                  <c:v>44445</c:v>
                </c:pt>
                <c:pt idx="589">
                  <c:v>44446</c:v>
                </c:pt>
                <c:pt idx="590">
                  <c:v>44447</c:v>
                </c:pt>
                <c:pt idx="591">
                  <c:v>44448</c:v>
                </c:pt>
                <c:pt idx="592">
                  <c:v>44449</c:v>
                </c:pt>
                <c:pt idx="593">
                  <c:v>44450</c:v>
                </c:pt>
                <c:pt idx="594">
                  <c:v>44451</c:v>
                </c:pt>
                <c:pt idx="595">
                  <c:v>44452</c:v>
                </c:pt>
                <c:pt idx="596">
                  <c:v>44453</c:v>
                </c:pt>
                <c:pt idx="597">
                  <c:v>44454</c:v>
                </c:pt>
                <c:pt idx="598">
                  <c:v>44455</c:v>
                </c:pt>
                <c:pt idx="599">
                  <c:v>44456</c:v>
                </c:pt>
                <c:pt idx="600">
                  <c:v>44457</c:v>
                </c:pt>
                <c:pt idx="601">
                  <c:v>44458</c:v>
                </c:pt>
                <c:pt idx="602">
                  <c:v>44459</c:v>
                </c:pt>
                <c:pt idx="603">
                  <c:v>44460</c:v>
                </c:pt>
                <c:pt idx="604">
                  <c:v>44461</c:v>
                </c:pt>
                <c:pt idx="605">
                  <c:v>44462</c:v>
                </c:pt>
                <c:pt idx="606">
                  <c:v>44463</c:v>
                </c:pt>
                <c:pt idx="607">
                  <c:v>44464</c:v>
                </c:pt>
                <c:pt idx="608">
                  <c:v>44465</c:v>
                </c:pt>
                <c:pt idx="609">
                  <c:v>44466</c:v>
                </c:pt>
                <c:pt idx="610">
                  <c:v>44467</c:v>
                </c:pt>
                <c:pt idx="611">
                  <c:v>44468</c:v>
                </c:pt>
                <c:pt idx="612">
                  <c:v>44469</c:v>
                </c:pt>
                <c:pt idx="613">
                  <c:v>44470</c:v>
                </c:pt>
                <c:pt idx="614">
                  <c:v>44471</c:v>
                </c:pt>
                <c:pt idx="615">
                  <c:v>44472</c:v>
                </c:pt>
                <c:pt idx="616">
                  <c:v>44473</c:v>
                </c:pt>
                <c:pt idx="617">
                  <c:v>44474</c:v>
                </c:pt>
                <c:pt idx="618">
                  <c:v>44475</c:v>
                </c:pt>
                <c:pt idx="619">
                  <c:v>44476</c:v>
                </c:pt>
                <c:pt idx="620">
                  <c:v>44477</c:v>
                </c:pt>
                <c:pt idx="621">
                  <c:v>44478</c:v>
                </c:pt>
                <c:pt idx="622">
                  <c:v>44479</c:v>
                </c:pt>
                <c:pt idx="623">
                  <c:v>44480</c:v>
                </c:pt>
                <c:pt idx="624">
                  <c:v>44481</c:v>
                </c:pt>
                <c:pt idx="625">
                  <c:v>44482</c:v>
                </c:pt>
                <c:pt idx="626">
                  <c:v>44483</c:v>
                </c:pt>
                <c:pt idx="627">
                  <c:v>44484</c:v>
                </c:pt>
                <c:pt idx="628">
                  <c:v>44485</c:v>
                </c:pt>
                <c:pt idx="629">
                  <c:v>44486</c:v>
                </c:pt>
                <c:pt idx="630">
                  <c:v>44487</c:v>
                </c:pt>
                <c:pt idx="631">
                  <c:v>44488</c:v>
                </c:pt>
                <c:pt idx="632">
                  <c:v>44489</c:v>
                </c:pt>
                <c:pt idx="633">
                  <c:v>44490</c:v>
                </c:pt>
                <c:pt idx="634">
                  <c:v>44491</c:v>
                </c:pt>
                <c:pt idx="635">
                  <c:v>44492</c:v>
                </c:pt>
                <c:pt idx="636">
                  <c:v>44493</c:v>
                </c:pt>
                <c:pt idx="637">
                  <c:v>44494</c:v>
                </c:pt>
                <c:pt idx="638">
                  <c:v>44495</c:v>
                </c:pt>
                <c:pt idx="639">
                  <c:v>44496</c:v>
                </c:pt>
                <c:pt idx="640">
                  <c:v>44497</c:v>
                </c:pt>
                <c:pt idx="641">
                  <c:v>44498</c:v>
                </c:pt>
                <c:pt idx="642">
                  <c:v>44499</c:v>
                </c:pt>
                <c:pt idx="643">
                  <c:v>44500</c:v>
                </c:pt>
                <c:pt idx="644">
                  <c:v>44501</c:v>
                </c:pt>
                <c:pt idx="645">
                  <c:v>44502</c:v>
                </c:pt>
                <c:pt idx="646">
                  <c:v>44503</c:v>
                </c:pt>
                <c:pt idx="647">
                  <c:v>44504</c:v>
                </c:pt>
                <c:pt idx="648">
                  <c:v>44505</c:v>
                </c:pt>
                <c:pt idx="649">
                  <c:v>44506</c:v>
                </c:pt>
                <c:pt idx="650">
                  <c:v>44507</c:v>
                </c:pt>
                <c:pt idx="651">
                  <c:v>44508</c:v>
                </c:pt>
                <c:pt idx="652">
                  <c:v>44509</c:v>
                </c:pt>
                <c:pt idx="653">
                  <c:v>44510</c:v>
                </c:pt>
                <c:pt idx="654">
                  <c:v>44511</c:v>
                </c:pt>
                <c:pt idx="655">
                  <c:v>44512</c:v>
                </c:pt>
                <c:pt idx="656">
                  <c:v>44513</c:v>
                </c:pt>
                <c:pt idx="657">
                  <c:v>44514</c:v>
                </c:pt>
                <c:pt idx="658">
                  <c:v>44515</c:v>
                </c:pt>
                <c:pt idx="659">
                  <c:v>44516</c:v>
                </c:pt>
                <c:pt idx="660">
                  <c:v>44517</c:v>
                </c:pt>
                <c:pt idx="661">
                  <c:v>44518</c:v>
                </c:pt>
                <c:pt idx="662">
                  <c:v>44519</c:v>
                </c:pt>
                <c:pt idx="663">
                  <c:v>44520</c:v>
                </c:pt>
                <c:pt idx="664">
                  <c:v>44521</c:v>
                </c:pt>
                <c:pt idx="665">
                  <c:v>44522</c:v>
                </c:pt>
                <c:pt idx="666">
                  <c:v>44523</c:v>
                </c:pt>
                <c:pt idx="667">
                  <c:v>44524</c:v>
                </c:pt>
                <c:pt idx="668">
                  <c:v>44525</c:v>
                </c:pt>
                <c:pt idx="669">
                  <c:v>44526</c:v>
                </c:pt>
                <c:pt idx="670">
                  <c:v>44527</c:v>
                </c:pt>
                <c:pt idx="671">
                  <c:v>44528</c:v>
                </c:pt>
                <c:pt idx="672">
                  <c:v>44529</c:v>
                </c:pt>
                <c:pt idx="673">
                  <c:v>44530</c:v>
                </c:pt>
                <c:pt idx="674">
                  <c:v>44531</c:v>
                </c:pt>
                <c:pt idx="675">
                  <c:v>44532</c:v>
                </c:pt>
                <c:pt idx="676">
                  <c:v>44533</c:v>
                </c:pt>
                <c:pt idx="677">
                  <c:v>44534</c:v>
                </c:pt>
                <c:pt idx="678">
                  <c:v>44535</c:v>
                </c:pt>
                <c:pt idx="679">
                  <c:v>44536</c:v>
                </c:pt>
                <c:pt idx="680">
                  <c:v>44537</c:v>
                </c:pt>
                <c:pt idx="681">
                  <c:v>44538</c:v>
                </c:pt>
                <c:pt idx="682">
                  <c:v>44539</c:v>
                </c:pt>
                <c:pt idx="683">
                  <c:v>44540</c:v>
                </c:pt>
                <c:pt idx="684">
                  <c:v>44541</c:v>
                </c:pt>
                <c:pt idx="685">
                  <c:v>44542</c:v>
                </c:pt>
                <c:pt idx="686">
                  <c:v>44543</c:v>
                </c:pt>
                <c:pt idx="687">
                  <c:v>44544</c:v>
                </c:pt>
                <c:pt idx="688">
                  <c:v>44545</c:v>
                </c:pt>
                <c:pt idx="689">
                  <c:v>44546</c:v>
                </c:pt>
                <c:pt idx="690">
                  <c:v>44547</c:v>
                </c:pt>
                <c:pt idx="691">
                  <c:v>44548</c:v>
                </c:pt>
                <c:pt idx="692">
                  <c:v>44549</c:v>
                </c:pt>
                <c:pt idx="693">
                  <c:v>44550</c:v>
                </c:pt>
                <c:pt idx="694">
                  <c:v>44551</c:v>
                </c:pt>
                <c:pt idx="695">
                  <c:v>44552</c:v>
                </c:pt>
                <c:pt idx="696">
                  <c:v>44553</c:v>
                </c:pt>
                <c:pt idx="697">
                  <c:v>44554</c:v>
                </c:pt>
                <c:pt idx="698">
                  <c:v>44555</c:v>
                </c:pt>
                <c:pt idx="699">
                  <c:v>44556</c:v>
                </c:pt>
                <c:pt idx="700">
                  <c:v>44557</c:v>
                </c:pt>
                <c:pt idx="701">
                  <c:v>44558</c:v>
                </c:pt>
                <c:pt idx="702">
                  <c:v>44559</c:v>
                </c:pt>
                <c:pt idx="703">
                  <c:v>44560</c:v>
                </c:pt>
                <c:pt idx="704">
                  <c:v>44561</c:v>
                </c:pt>
                <c:pt idx="705">
                  <c:v>44562</c:v>
                </c:pt>
                <c:pt idx="706">
                  <c:v>44563</c:v>
                </c:pt>
                <c:pt idx="707">
                  <c:v>44564</c:v>
                </c:pt>
                <c:pt idx="708">
                  <c:v>44565</c:v>
                </c:pt>
                <c:pt idx="709">
                  <c:v>44566</c:v>
                </c:pt>
                <c:pt idx="710">
                  <c:v>44567</c:v>
                </c:pt>
                <c:pt idx="711">
                  <c:v>44568</c:v>
                </c:pt>
                <c:pt idx="712">
                  <c:v>44569</c:v>
                </c:pt>
                <c:pt idx="713">
                  <c:v>44570</c:v>
                </c:pt>
                <c:pt idx="714">
                  <c:v>44571</c:v>
                </c:pt>
                <c:pt idx="715">
                  <c:v>44572</c:v>
                </c:pt>
                <c:pt idx="716">
                  <c:v>44573</c:v>
                </c:pt>
                <c:pt idx="717">
                  <c:v>44574</c:v>
                </c:pt>
                <c:pt idx="718">
                  <c:v>44575</c:v>
                </c:pt>
                <c:pt idx="719">
                  <c:v>44576</c:v>
                </c:pt>
                <c:pt idx="720">
                  <c:v>44577</c:v>
                </c:pt>
                <c:pt idx="721">
                  <c:v>44578</c:v>
                </c:pt>
                <c:pt idx="722">
                  <c:v>44579</c:v>
                </c:pt>
                <c:pt idx="723">
                  <c:v>44580</c:v>
                </c:pt>
                <c:pt idx="724">
                  <c:v>44581</c:v>
                </c:pt>
                <c:pt idx="725">
                  <c:v>44582</c:v>
                </c:pt>
                <c:pt idx="726">
                  <c:v>44583</c:v>
                </c:pt>
                <c:pt idx="727">
                  <c:v>44584</c:v>
                </c:pt>
                <c:pt idx="728">
                  <c:v>44585</c:v>
                </c:pt>
                <c:pt idx="729">
                  <c:v>44586</c:v>
                </c:pt>
                <c:pt idx="730">
                  <c:v>44587</c:v>
                </c:pt>
                <c:pt idx="731">
                  <c:v>44588</c:v>
                </c:pt>
                <c:pt idx="732">
                  <c:v>44589</c:v>
                </c:pt>
                <c:pt idx="733">
                  <c:v>44590</c:v>
                </c:pt>
                <c:pt idx="734">
                  <c:v>44591</c:v>
                </c:pt>
                <c:pt idx="735">
                  <c:v>44592</c:v>
                </c:pt>
                <c:pt idx="736">
                  <c:v>44593</c:v>
                </c:pt>
                <c:pt idx="737">
                  <c:v>44594</c:v>
                </c:pt>
                <c:pt idx="738">
                  <c:v>44595</c:v>
                </c:pt>
                <c:pt idx="739">
                  <c:v>44596</c:v>
                </c:pt>
                <c:pt idx="740">
                  <c:v>44597</c:v>
                </c:pt>
                <c:pt idx="741">
                  <c:v>44598</c:v>
                </c:pt>
                <c:pt idx="742">
                  <c:v>44599</c:v>
                </c:pt>
                <c:pt idx="743">
                  <c:v>44600</c:v>
                </c:pt>
                <c:pt idx="744">
                  <c:v>44601</c:v>
                </c:pt>
                <c:pt idx="745">
                  <c:v>44602</c:v>
                </c:pt>
                <c:pt idx="746">
                  <c:v>44603</c:v>
                </c:pt>
                <c:pt idx="747">
                  <c:v>44604</c:v>
                </c:pt>
                <c:pt idx="748">
                  <c:v>44605</c:v>
                </c:pt>
                <c:pt idx="749">
                  <c:v>44606</c:v>
                </c:pt>
                <c:pt idx="750">
                  <c:v>44607</c:v>
                </c:pt>
                <c:pt idx="751">
                  <c:v>44608</c:v>
                </c:pt>
                <c:pt idx="752">
                  <c:v>44609</c:v>
                </c:pt>
                <c:pt idx="753">
                  <c:v>44610</c:v>
                </c:pt>
                <c:pt idx="754">
                  <c:v>44611</c:v>
                </c:pt>
                <c:pt idx="755">
                  <c:v>44612</c:v>
                </c:pt>
                <c:pt idx="756">
                  <c:v>44613</c:v>
                </c:pt>
                <c:pt idx="757">
                  <c:v>44614</c:v>
                </c:pt>
                <c:pt idx="758">
                  <c:v>44615</c:v>
                </c:pt>
                <c:pt idx="759">
                  <c:v>44616</c:v>
                </c:pt>
                <c:pt idx="760">
                  <c:v>44617</c:v>
                </c:pt>
                <c:pt idx="761">
                  <c:v>44618</c:v>
                </c:pt>
                <c:pt idx="762">
                  <c:v>44619</c:v>
                </c:pt>
                <c:pt idx="763">
                  <c:v>44620</c:v>
                </c:pt>
                <c:pt idx="764">
                  <c:v>44621</c:v>
                </c:pt>
                <c:pt idx="765">
                  <c:v>44622</c:v>
                </c:pt>
                <c:pt idx="766">
                  <c:v>44623</c:v>
                </c:pt>
                <c:pt idx="767">
                  <c:v>44624</c:v>
                </c:pt>
                <c:pt idx="768">
                  <c:v>44625</c:v>
                </c:pt>
                <c:pt idx="769">
                  <c:v>44626</c:v>
                </c:pt>
                <c:pt idx="770">
                  <c:v>44627</c:v>
                </c:pt>
                <c:pt idx="771">
                  <c:v>44628</c:v>
                </c:pt>
                <c:pt idx="772">
                  <c:v>44629</c:v>
                </c:pt>
                <c:pt idx="773">
                  <c:v>44630</c:v>
                </c:pt>
                <c:pt idx="774">
                  <c:v>44631</c:v>
                </c:pt>
                <c:pt idx="775">
                  <c:v>44632</c:v>
                </c:pt>
                <c:pt idx="776">
                  <c:v>44633</c:v>
                </c:pt>
                <c:pt idx="777">
                  <c:v>44634</c:v>
                </c:pt>
                <c:pt idx="778">
                  <c:v>44635</c:v>
                </c:pt>
                <c:pt idx="779">
                  <c:v>44636</c:v>
                </c:pt>
                <c:pt idx="780">
                  <c:v>44637</c:v>
                </c:pt>
                <c:pt idx="781">
                  <c:v>44638</c:v>
                </c:pt>
                <c:pt idx="782">
                  <c:v>44639</c:v>
                </c:pt>
                <c:pt idx="783">
                  <c:v>44640</c:v>
                </c:pt>
                <c:pt idx="784">
                  <c:v>44641</c:v>
                </c:pt>
                <c:pt idx="785">
                  <c:v>44642</c:v>
                </c:pt>
                <c:pt idx="786">
                  <c:v>44643</c:v>
                </c:pt>
                <c:pt idx="787">
                  <c:v>44644</c:v>
                </c:pt>
                <c:pt idx="788">
                  <c:v>44645</c:v>
                </c:pt>
                <c:pt idx="789">
                  <c:v>44646</c:v>
                </c:pt>
                <c:pt idx="790">
                  <c:v>44647</c:v>
                </c:pt>
                <c:pt idx="791">
                  <c:v>44648</c:v>
                </c:pt>
                <c:pt idx="792">
                  <c:v>44649</c:v>
                </c:pt>
                <c:pt idx="793">
                  <c:v>44650</c:v>
                </c:pt>
                <c:pt idx="794">
                  <c:v>44651</c:v>
                </c:pt>
                <c:pt idx="795">
                  <c:v>44652</c:v>
                </c:pt>
                <c:pt idx="796">
                  <c:v>44653</c:v>
                </c:pt>
                <c:pt idx="797">
                  <c:v>44654</c:v>
                </c:pt>
                <c:pt idx="798">
                  <c:v>44655</c:v>
                </c:pt>
                <c:pt idx="799">
                  <c:v>44656</c:v>
                </c:pt>
                <c:pt idx="800">
                  <c:v>44657</c:v>
                </c:pt>
                <c:pt idx="801">
                  <c:v>44658</c:v>
                </c:pt>
                <c:pt idx="802">
                  <c:v>44659</c:v>
                </c:pt>
                <c:pt idx="803">
                  <c:v>44660</c:v>
                </c:pt>
                <c:pt idx="804">
                  <c:v>44661</c:v>
                </c:pt>
                <c:pt idx="805">
                  <c:v>44662</c:v>
                </c:pt>
                <c:pt idx="806">
                  <c:v>44663</c:v>
                </c:pt>
                <c:pt idx="807">
                  <c:v>44664</c:v>
                </c:pt>
                <c:pt idx="808">
                  <c:v>44665</c:v>
                </c:pt>
                <c:pt idx="809">
                  <c:v>44666</c:v>
                </c:pt>
                <c:pt idx="810">
                  <c:v>44667</c:v>
                </c:pt>
                <c:pt idx="811">
                  <c:v>44668</c:v>
                </c:pt>
                <c:pt idx="812">
                  <c:v>44669</c:v>
                </c:pt>
                <c:pt idx="813">
                  <c:v>44670</c:v>
                </c:pt>
                <c:pt idx="814">
                  <c:v>44671</c:v>
                </c:pt>
                <c:pt idx="815">
                  <c:v>44672</c:v>
                </c:pt>
                <c:pt idx="816">
                  <c:v>44673</c:v>
                </c:pt>
                <c:pt idx="817">
                  <c:v>44674</c:v>
                </c:pt>
                <c:pt idx="818">
                  <c:v>44675</c:v>
                </c:pt>
                <c:pt idx="819">
                  <c:v>44676</c:v>
                </c:pt>
                <c:pt idx="820">
                  <c:v>44677</c:v>
                </c:pt>
                <c:pt idx="821">
                  <c:v>44678</c:v>
                </c:pt>
                <c:pt idx="822">
                  <c:v>44679</c:v>
                </c:pt>
                <c:pt idx="823">
                  <c:v>44680</c:v>
                </c:pt>
                <c:pt idx="824">
                  <c:v>44681</c:v>
                </c:pt>
                <c:pt idx="825">
                  <c:v>44682</c:v>
                </c:pt>
                <c:pt idx="826">
                  <c:v>44683</c:v>
                </c:pt>
                <c:pt idx="827">
                  <c:v>44684</c:v>
                </c:pt>
                <c:pt idx="828">
                  <c:v>44685</c:v>
                </c:pt>
                <c:pt idx="829">
                  <c:v>44686</c:v>
                </c:pt>
                <c:pt idx="830">
                  <c:v>44687</c:v>
                </c:pt>
                <c:pt idx="831">
                  <c:v>44688</c:v>
                </c:pt>
                <c:pt idx="832">
                  <c:v>44689</c:v>
                </c:pt>
                <c:pt idx="833">
                  <c:v>44690</c:v>
                </c:pt>
                <c:pt idx="834">
                  <c:v>44691</c:v>
                </c:pt>
                <c:pt idx="835">
                  <c:v>44692</c:v>
                </c:pt>
                <c:pt idx="836">
                  <c:v>44693</c:v>
                </c:pt>
                <c:pt idx="837">
                  <c:v>44694</c:v>
                </c:pt>
                <c:pt idx="838">
                  <c:v>44695</c:v>
                </c:pt>
                <c:pt idx="839">
                  <c:v>44696</c:v>
                </c:pt>
                <c:pt idx="840">
                  <c:v>44697</c:v>
                </c:pt>
                <c:pt idx="841">
                  <c:v>44698</c:v>
                </c:pt>
                <c:pt idx="842">
                  <c:v>44699</c:v>
                </c:pt>
                <c:pt idx="843">
                  <c:v>44700</c:v>
                </c:pt>
                <c:pt idx="844">
                  <c:v>44701</c:v>
                </c:pt>
                <c:pt idx="845">
                  <c:v>44702</c:v>
                </c:pt>
                <c:pt idx="846">
                  <c:v>44703</c:v>
                </c:pt>
                <c:pt idx="847">
                  <c:v>44704</c:v>
                </c:pt>
                <c:pt idx="848">
                  <c:v>44705</c:v>
                </c:pt>
                <c:pt idx="849">
                  <c:v>44706</c:v>
                </c:pt>
                <c:pt idx="850">
                  <c:v>44707</c:v>
                </c:pt>
                <c:pt idx="851">
                  <c:v>44708</c:v>
                </c:pt>
                <c:pt idx="852">
                  <c:v>44709</c:v>
                </c:pt>
                <c:pt idx="853">
                  <c:v>44710</c:v>
                </c:pt>
                <c:pt idx="854">
                  <c:v>44711</c:v>
                </c:pt>
                <c:pt idx="855">
                  <c:v>44712</c:v>
                </c:pt>
                <c:pt idx="856">
                  <c:v>44713</c:v>
                </c:pt>
                <c:pt idx="857">
                  <c:v>44714</c:v>
                </c:pt>
                <c:pt idx="858">
                  <c:v>44715</c:v>
                </c:pt>
                <c:pt idx="859">
                  <c:v>44716</c:v>
                </c:pt>
                <c:pt idx="860">
                  <c:v>44717</c:v>
                </c:pt>
                <c:pt idx="861">
                  <c:v>44718</c:v>
                </c:pt>
                <c:pt idx="862">
                  <c:v>44719</c:v>
                </c:pt>
                <c:pt idx="863">
                  <c:v>44720</c:v>
                </c:pt>
                <c:pt idx="864">
                  <c:v>44721</c:v>
                </c:pt>
                <c:pt idx="865">
                  <c:v>44722</c:v>
                </c:pt>
                <c:pt idx="866">
                  <c:v>44723</c:v>
                </c:pt>
                <c:pt idx="867">
                  <c:v>44724</c:v>
                </c:pt>
                <c:pt idx="868">
                  <c:v>44725</c:v>
                </c:pt>
                <c:pt idx="869">
                  <c:v>44726</c:v>
                </c:pt>
                <c:pt idx="870">
                  <c:v>44727</c:v>
                </c:pt>
                <c:pt idx="871">
                  <c:v>44728</c:v>
                </c:pt>
                <c:pt idx="872">
                  <c:v>44729</c:v>
                </c:pt>
                <c:pt idx="873">
                  <c:v>44730</c:v>
                </c:pt>
                <c:pt idx="874">
                  <c:v>44731</c:v>
                </c:pt>
                <c:pt idx="875">
                  <c:v>44732</c:v>
                </c:pt>
                <c:pt idx="876">
                  <c:v>44733</c:v>
                </c:pt>
                <c:pt idx="877">
                  <c:v>44734</c:v>
                </c:pt>
                <c:pt idx="878">
                  <c:v>44735</c:v>
                </c:pt>
                <c:pt idx="879">
                  <c:v>44736</c:v>
                </c:pt>
                <c:pt idx="880">
                  <c:v>44737</c:v>
                </c:pt>
                <c:pt idx="881">
                  <c:v>44738</c:v>
                </c:pt>
                <c:pt idx="882">
                  <c:v>44739</c:v>
                </c:pt>
                <c:pt idx="883">
                  <c:v>44740</c:v>
                </c:pt>
                <c:pt idx="884">
                  <c:v>44741</c:v>
                </c:pt>
                <c:pt idx="885">
                  <c:v>44742</c:v>
                </c:pt>
                <c:pt idx="886">
                  <c:v>44743</c:v>
                </c:pt>
                <c:pt idx="887">
                  <c:v>44744</c:v>
                </c:pt>
                <c:pt idx="888">
                  <c:v>44745</c:v>
                </c:pt>
                <c:pt idx="889">
                  <c:v>44746</c:v>
                </c:pt>
                <c:pt idx="890">
                  <c:v>44747</c:v>
                </c:pt>
                <c:pt idx="891">
                  <c:v>44748</c:v>
                </c:pt>
                <c:pt idx="892">
                  <c:v>44749</c:v>
                </c:pt>
                <c:pt idx="893">
                  <c:v>44750</c:v>
                </c:pt>
                <c:pt idx="894">
                  <c:v>44751</c:v>
                </c:pt>
                <c:pt idx="895">
                  <c:v>44752</c:v>
                </c:pt>
                <c:pt idx="896">
                  <c:v>44753</c:v>
                </c:pt>
                <c:pt idx="897">
                  <c:v>44754</c:v>
                </c:pt>
                <c:pt idx="898">
                  <c:v>44755</c:v>
                </c:pt>
                <c:pt idx="899">
                  <c:v>44756</c:v>
                </c:pt>
                <c:pt idx="900">
                  <c:v>44757</c:v>
                </c:pt>
                <c:pt idx="901">
                  <c:v>44758</c:v>
                </c:pt>
                <c:pt idx="902">
                  <c:v>44759</c:v>
                </c:pt>
                <c:pt idx="903">
                  <c:v>44760</c:v>
                </c:pt>
                <c:pt idx="904">
                  <c:v>44761</c:v>
                </c:pt>
                <c:pt idx="905">
                  <c:v>44762</c:v>
                </c:pt>
                <c:pt idx="906">
                  <c:v>44763</c:v>
                </c:pt>
                <c:pt idx="907">
                  <c:v>44764</c:v>
                </c:pt>
                <c:pt idx="908">
                  <c:v>44765</c:v>
                </c:pt>
                <c:pt idx="909">
                  <c:v>44766</c:v>
                </c:pt>
                <c:pt idx="910">
                  <c:v>44767</c:v>
                </c:pt>
                <c:pt idx="911">
                  <c:v>44768</c:v>
                </c:pt>
                <c:pt idx="912">
                  <c:v>44769</c:v>
                </c:pt>
                <c:pt idx="913">
                  <c:v>44770</c:v>
                </c:pt>
                <c:pt idx="914">
                  <c:v>44771</c:v>
                </c:pt>
                <c:pt idx="915">
                  <c:v>44772</c:v>
                </c:pt>
                <c:pt idx="916">
                  <c:v>44773</c:v>
                </c:pt>
                <c:pt idx="917">
                  <c:v>44774</c:v>
                </c:pt>
                <c:pt idx="918">
                  <c:v>44775</c:v>
                </c:pt>
                <c:pt idx="919">
                  <c:v>44776</c:v>
                </c:pt>
                <c:pt idx="920">
                  <c:v>44777</c:v>
                </c:pt>
                <c:pt idx="921">
                  <c:v>44778</c:v>
                </c:pt>
                <c:pt idx="922">
                  <c:v>44779</c:v>
                </c:pt>
                <c:pt idx="923">
                  <c:v>44780</c:v>
                </c:pt>
                <c:pt idx="924">
                  <c:v>44781</c:v>
                </c:pt>
                <c:pt idx="925">
                  <c:v>44782</c:v>
                </c:pt>
                <c:pt idx="926">
                  <c:v>44783</c:v>
                </c:pt>
                <c:pt idx="927">
                  <c:v>44784</c:v>
                </c:pt>
                <c:pt idx="928">
                  <c:v>44785</c:v>
                </c:pt>
                <c:pt idx="929">
                  <c:v>44786</c:v>
                </c:pt>
                <c:pt idx="930">
                  <c:v>44787</c:v>
                </c:pt>
                <c:pt idx="931">
                  <c:v>44788</c:v>
                </c:pt>
                <c:pt idx="932">
                  <c:v>44789</c:v>
                </c:pt>
                <c:pt idx="933">
                  <c:v>44790</c:v>
                </c:pt>
                <c:pt idx="934">
                  <c:v>44791</c:v>
                </c:pt>
                <c:pt idx="935">
                  <c:v>44792</c:v>
                </c:pt>
                <c:pt idx="936">
                  <c:v>44793</c:v>
                </c:pt>
                <c:pt idx="937">
                  <c:v>44794</c:v>
                </c:pt>
                <c:pt idx="938">
                  <c:v>44795</c:v>
                </c:pt>
                <c:pt idx="939">
                  <c:v>44796</c:v>
                </c:pt>
                <c:pt idx="940">
                  <c:v>44797</c:v>
                </c:pt>
                <c:pt idx="941">
                  <c:v>44798</c:v>
                </c:pt>
                <c:pt idx="942">
                  <c:v>44799</c:v>
                </c:pt>
                <c:pt idx="943">
                  <c:v>44800</c:v>
                </c:pt>
                <c:pt idx="944">
                  <c:v>44801</c:v>
                </c:pt>
                <c:pt idx="945">
                  <c:v>44802</c:v>
                </c:pt>
                <c:pt idx="946">
                  <c:v>44803</c:v>
                </c:pt>
                <c:pt idx="947">
                  <c:v>44804</c:v>
                </c:pt>
                <c:pt idx="948">
                  <c:v>44805</c:v>
                </c:pt>
                <c:pt idx="949">
                  <c:v>44806</c:v>
                </c:pt>
                <c:pt idx="950">
                  <c:v>44807</c:v>
                </c:pt>
                <c:pt idx="951">
                  <c:v>44808</c:v>
                </c:pt>
                <c:pt idx="952">
                  <c:v>44809</c:v>
                </c:pt>
                <c:pt idx="953">
                  <c:v>44810</c:v>
                </c:pt>
                <c:pt idx="954">
                  <c:v>44811</c:v>
                </c:pt>
                <c:pt idx="955">
                  <c:v>44812</c:v>
                </c:pt>
                <c:pt idx="956">
                  <c:v>44813</c:v>
                </c:pt>
                <c:pt idx="957">
                  <c:v>44814</c:v>
                </c:pt>
                <c:pt idx="958">
                  <c:v>44815</c:v>
                </c:pt>
                <c:pt idx="959">
                  <c:v>44816</c:v>
                </c:pt>
                <c:pt idx="960">
                  <c:v>44817</c:v>
                </c:pt>
                <c:pt idx="961">
                  <c:v>44818</c:v>
                </c:pt>
                <c:pt idx="962">
                  <c:v>44819</c:v>
                </c:pt>
                <c:pt idx="963">
                  <c:v>44820</c:v>
                </c:pt>
                <c:pt idx="964">
                  <c:v>44821</c:v>
                </c:pt>
                <c:pt idx="965">
                  <c:v>44822</c:v>
                </c:pt>
                <c:pt idx="966">
                  <c:v>44823</c:v>
                </c:pt>
                <c:pt idx="967">
                  <c:v>44824</c:v>
                </c:pt>
                <c:pt idx="968">
                  <c:v>44825</c:v>
                </c:pt>
                <c:pt idx="969">
                  <c:v>44826</c:v>
                </c:pt>
                <c:pt idx="970">
                  <c:v>44827</c:v>
                </c:pt>
                <c:pt idx="971">
                  <c:v>44828</c:v>
                </c:pt>
                <c:pt idx="972">
                  <c:v>44829</c:v>
                </c:pt>
                <c:pt idx="973">
                  <c:v>44830</c:v>
                </c:pt>
                <c:pt idx="974">
                  <c:v>44831</c:v>
                </c:pt>
                <c:pt idx="975">
                  <c:v>44832</c:v>
                </c:pt>
                <c:pt idx="976">
                  <c:v>44833</c:v>
                </c:pt>
                <c:pt idx="977">
                  <c:v>44834</c:v>
                </c:pt>
                <c:pt idx="978">
                  <c:v>44835</c:v>
                </c:pt>
                <c:pt idx="979">
                  <c:v>44836</c:v>
                </c:pt>
                <c:pt idx="980">
                  <c:v>44837</c:v>
                </c:pt>
                <c:pt idx="981">
                  <c:v>44838</c:v>
                </c:pt>
                <c:pt idx="982">
                  <c:v>44839</c:v>
                </c:pt>
                <c:pt idx="983">
                  <c:v>44840</c:v>
                </c:pt>
                <c:pt idx="984">
                  <c:v>44841</c:v>
                </c:pt>
                <c:pt idx="985">
                  <c:v>44842</c:v>
                </c:pt>
                <c:pt idx="986">
                  <c:v>44843</c:v>
                </c:pt>
                <c:pt idx="987">
                  <c:v>44844</c:v>
                </c:pt>
                <c:pt idx="988">
                  <c:v>44845</c:v>
                </c:pt>
                <c:pt idx="989">
                  <c:v>44846</c:v>
                </c:pt>
                <c:pt idx="990">
                  <c:v>44847</c:v>
                </c:pt>
                <c:pt idx="991">
                  <c:v>44848</c:v>
                </c:pt>
                <c:pt idx="992">
                  <c:v>44849</c:v>
                </c:pt>
                <c:pt idx="993">
                  <c:v>44850</c:v>
                </c:pt>
                <c:pt idx="994">
                  <c:v>44851</c:v>
                </c:pt>
                <c:pt idx="995">
                  <c:v>44852</c:v>
                </c:pt>
                <c:pt idx="996">
                  <c:v>44853</c:v>
                </c:pt>
                <c:pt idx="997">
                  <c:v>44854</c:v>
                </c:pt>
                <c:pt idx="998">
                  <c:v>44855</c:v>
                </c:pt>
                <c:pt idx="999">
                  <c:v>44856</c:v>
                </c:pt>
                <c:pt idx="1000">
                  <c:v>44857</c:v>
                </c:pt>
                <c:pt idx="1001">
                  <c:v>44858</c:v>
                </c:pt>
                <c:pt idx="1002">
                  <c:v>44859</c:v>
                </c:pt>
                <c:pt idx="1003">
                  <c:v>44860</c:v>
                </c:pt>
                <c:pt idx="1004">
                  <c:v>44861</c:v>
                </c:pt>
                <c:pt idx="1005">
                  <c:v>44862</c:v>
                </c:pt>
                <c:pt idx="1006">
                  <c:v>44863</c:v>
                </c:pt>
                <c:pt idx="1007">
                  <c:v>44864</c:v>
                </c:pt>
                <c:pt idx="1008">
                  <c:v>44865</c:v>
                </c:pt>
                <c:pt idx="1009">
                  <c:v>44866</c:v>
                </c:pt>
                <c:pt idx="1010">
                  <c:v>44867</c:v>
                </c:pt>
                <c:pt idx="1011">
                  <c:v>44868</c:v>
                </c:pt>
                <c:pt idx="1012">
                  <c:v>44869</c:v>
                </c:pt>
                <c:pt idx="1013">
                  <c:v>44870</c:v>
                </c:pt>
                <c:pt idx="1014">
                  <c:v>44871</c:v>
                </c:pt>
                <c:pt idx="1015">
                  <c:v>44872</c:v>
                </c:pt>
                <c:pt idx="1016">
                  <c:v>44873</c:v>
                </c:pt>
                <c:pt idx="1017">
                  <c:v>44874</c:v>
                </c:pt>
                <c:pt idx="1018">
                  <c:v>44875</c:v>
                </c:pt>
                <c:pt idx="1019">
                  <c:v>44876</c:v>
                </c:pt>
                <c:pt idx="1020">
                  <c:v>44877</c:v>
                </c:pt>
                <c:pt idx="1021">
                  <c:v>44878</c:v>
                </c:pt>
                <c:pt idx="1022">
                  <c:v>44879</c:v>
                </c:pt>
                <c:pt idx="1023">
                  <c:v>44880</c:v>
                </c:pt>
                <c:pt idx="1024">
                  <c:v>44881</c:v>
                </c:pt>
                <c:pt idx="1025">
                  <c:v>44882</c:v>
                </c:pt>
                <c:pt idx="1026">
                  <c:v>44883</c:v>
                </c:pt>
                <c:pt idx="1027">
                  <c:v>44884</c:v>
                </c:pt>
                <c:pt idx="1028">
                  <c:v>44885</c:v>
                </c:pt>
                <c:pt idx="1029">
                  <c:v>44886</c:v>
                </c:pt>
                <c:pt idx="1030">
                  <c:v>44887</c:v>
                </c:pt>
                <c:pt idx="1031">
                  <c:v>44888</c:v>
                </c:pt>
                <c:pt idx="1032">
                  <c:v>44889</c:v>
                </c:pt>
                <c:pt idx="1033">
                  <c:v>44890</c:v>
                </c:pt>
                <c:pt idx="1034">
                  <c:v>44891</c:v>
                </c:pt>
                <c:pt idx="1035">
                  <c:v>44892</c:v>
                </c:pt>
                <c:pt idx="1036">
                  <c:v>44893</c:v>
                </c:pt>
                <c:pt idx="1037">
                  <c:v>44894</c:v>
                </c:pt>
                <c:pt idx="1038">
                  <c:v>44895</c:v>
                </c:pt>
                <c:pt idx="1039">
                  <c:v>44896</c:v>
                </c:pt>
                <c:pt idx="1040">
                  <c:v>44897</c:v>
                </c:pt>
                <c:pt idx="1041">
                  <c:v>44898</c:v>
                </c:pt>
                <c:pt idx="1042">
                  <c:v>44899</c:v>
                </c:pt>
                <c:pt idx="1043">
                  <c:v>44900</c:v>
                </c:pt>
                <c:pt idx="1044">
                  <c:v>44901</c:v>
                </c:pt>
                <c:pt idx="1045">
                  <c:v>44902</c:v>
                </c:pt>
                <c:pt idx="1046">
                  <c:v>44903</c:v>
                </c:pt>
                <c:pt idx="1047">
                  <c:v>44904</c:v>
                </c:pt>
                <c:pt idx="1048">
                  <c:v>44905</c:v>
                </c:pt>
                <c:pt idx="1049">
                  <c:v>44906</c:v>
                </c:pt>
                <c:pt idx="1050">
                  <c:v>44907</c:v>
                </c:pt>
                <c:pt idx="1051">
                  <c:v>44908</c:v>
                </c:pt>
                <c:pt idx="1052">
                  <c:v>44909</c:v>
                </c:pt>
                <c:pt idx="1053">
                  <c:v>44910</c:v>
                </c:pt>
                <c:pt idx="1054">
                  <c:v>44911</c:v>
                </c:pt>
                <c:pt idx="1055">
                  <c:v>44912</c:v>
                </c:pt>
                <c:pt idx="1056">
                  <c:v>44913</c:v>
                </c:pt>
                <c:pt idx="1057">
                  <c:v>44914</c:v>
                </c:pt>
                <c:pt idx="1058">
                  <c:v>44915</c:v>
                </c:pt>
                <c:pt idx="1059">
                  <c:v>44916</c:v>
                </c:pt>
                <c:pt idx="1060">
                  <c:v>44917</c:v>
                </c:pt>
                <c:pt idx="1061">
                  <c:v>44918</c:v>
                </c:pt>
                <c:pt idx="1062">
                  <c:v>44919</c:v>
                </c:pt>
                <c:pt idx="1063">
                  <c:v>44920</c:v>
                </c:pt>
                <c:pt idx="1064">
                  <c:v>44921</c:v>
                </c:pt>
                <c:pt idx="1065">
                  <c:v>44922</c:v>
                </c:pt>
                <c:pt idx="1066">
                  <c:v>44923</c:v>
                </c:pt>
                <c:pt idx="1067">
                  <c:v>44924</c:v>
                </c:pt>
                <c:pt idx="1068">
                  <c:v>44925</c:v>
                </c:pt>
                <c:pt idx="1069">
                  <c:v>44926</c:v>
                </c:pt>
                <c:pt idx="1070">
                  <c:v>44927</c:v>
                </c:pt>
                <c:pt idx="1071">
                  <c:v>44928</c:v>
                </c:pt>
                <c:pt idx="1072">
                  <c:v>44929</c:v>
                </c:pt>
                <c:pt idx="1073">
                  <c:v>44930</c:v>
                </c:pt>
                <c:pt idx="1074">
                  <c:v>44931</c:v>
                </c:pt>
                <c:pt idx="1075">
                  <c:v>44932</c:v>
                </c:pt>
                <c:pt idx="1076">
                  <c:v>44933</c:v>
                </c:pt>
                <c:pt idx="1077">
                  <c:v>44934</c:v>
                </c:pt>
                <c:pt idx="1078">
                  <c:v>44935</c:v>
                </c:pt>
                <c:pt idx="1079">
                  <c:v>44936</c:v>
                </c:pt>
                <c:pt idx="1080">
                  <c:v>44937</c:v>
                </c:pt>
                <c:pt idx="1081">
                  <c:v>44938</c:v>
                </c:pt>
                <c:pt idx="1082">
                  <c:v>44939</c:v>
                </c:pt>
                <c:pt idx="1083">
                  <c:v>44940</c:v>
                </c:pt>
                <c:pt idx="1084">
                  <c:v>44941</c:v>
                </c:pt>
                <c:pt idx="1085">
                  <c:v>44942</c:v>
                </c:pt>
                <c:pt idx="1086">
                  <c:v>44943</c:v>
                </c:pt>
                <c:pt idx="1087">
                  <c:v>44944</c:v>
                </c:pt>
                <c:pt idx="1088">
                  <c:v>44945</c:v>
                </c:pt>
                <c:pt idx="1089">
                  <c:v>44946</c:v>
                </c:pt>
                <c:pt idx="1090">
                  <c:v>44947</c:v>
                </c:pt>
                <c:pt idx="1091">
                  <c:v>44948</c:v>
                </c:pt>
                <c:pt idx="1092">
                  <c:v>44949</c:v>
                </c:pt>
                <c:pt idx="1093">
                  <c:v>44950</c:v>
                </c:pt>
                <c:pt idx="1094">
                  <c:v>44951</c:v>
                </c:pt>
                <c:pt idx="1095">
                  <c:v>44952</c:v>
                </c:pt>
                <c:pt idx="1096">
                  <c:v>44953</c:v>
                </c:pt>
                <c:pt idx="1097">
                  <c:v>44954</c:v>
                </c:pt>
                <c:pt idx="1098">
                  <c:v>44955</c:v>
                </c:pt>
                <c:pt idx="1099">
                  <c:v>44956</c:v>
                </c:pt>
                <c:pt idx="1100">
                  <c:v>44957</c:v>
                </c:pt>
                <c:pt idx="1101">
                  <c:v>44958</c:v>
                </c:pt>
                <c:pt idx="1102">
                  <c:v>44959</c:v>
                </c:pt>
                <c:pt idx="1103">
                  <c:v>44960</c:v>
                </c:pt>
                <c:pt idx="1104">
                  <c:v>44961</c:v>
                </c:pt>
                <c:pt idx="1105">
                  <c:v>44962</c:v>
                </c:pt>
                <c:pt idx="1106">
                  <c:v>44963</c:v>
                </c:pt>
                <c:pt idx="1107">
                  <c:v>44964</c:v>
                </c:pt>
                <c:pt idx="1108">
                  <c:v>44965</c:v>
                </c:pt>
                <c:pt idx="1109">
                  <c:v>44966</c:v>
                </c:pt>
                <c:pt idx="1110">
                  <c:v>44967</c:v>
                </c:pt>
                <c:pt idx="1111">
                  <c:v>44968</c:v>
                </c:pt>
                <c:pt idx="1112">
                  <c:v>44969</c:v>
                </c:pt>
                <c:pt idx="1113">
                  <c:v>44970</c:v>
                </c:pt>
                <c:pt idx="1114">
                  <c:v>44971</c:v>
                </c:pt>
                <c:pt idx="1115">
                  <c:v>44972</c:v>
                </c:pt>
                <c:pt idx="1116">
                  <c:v>44973</c:v>
                </c:pt>
                <c:pt idx="1117">
                  <c:v>44974</c:v>
                </c:pt>
                <c:pt idx="1118">
                  <c:v>44975</c:v>
                </c:pt>
                <c:pt idx="1119">
                  <c:v>44976</c:v>
                </c:pt>
                <c:pt idx="1120">
                  <c:v>44977</c:v>
                </c:pt>
                <c:pt idx="1121">
                  <c:v>44978</c:v>
                </c:pt>
                <c:pt idx="1122">
                  <c:v>44979</c:v>
                </c:pt>
                <c:pt idx="1123">
                  <c:v>44980</c:v>
                </c:pt>
                <c:pt idx="1124">
                  <c:v>44981</c:v>
                </c:pt>
                <c:pt idx="1125">
                  <c:v>44982</c:v>
                </c:pt>
                <c:pt idx="1126">
                  <c:v>44983</c:v>
                </c:pt>
                <c:pt idx="1127">
                  <c:v>44984</c:v>
                </c:pt>
                <c:pt idx="1128">
                  <c:v>44985</c:v>
                </c:pt>
                <c:pt idx="1129">
                  <c:v>44986</c:v>
                </c:pt>
                <c:pt idx="1130">
                  <c:v>44987</c:v>
                </c:pt>
                <c:pt idx="1131">
                  <c:v>44988</c:v>
                </c:pt>
                <c:pt idx="1132">
                  <c:v>44989</c:v>
                </c:pt>
                <c:pt idx="1133">
                  <c:v>44990</c:v>
                </c:pt>
                <c:pt idx="1134">
                  <c:v>44991</c:v>
                </c:pt>
                <c:pt idx="1135">
                  <c:v>44992</c:v>
                </c:pt>
                <c:pt idx="1136">
                  <c:v>44993</c:v>
                </c:pt>
                <c:pt idx="1137">
                  <c:v>44994</c:v>
                </c:pt>
                <c:pt idx="1138">
                  <c:v>44995</c:v>
                </c:pt>
                <c:pt idx="1139">
                  <c:v>44996</c:v>
                </c:pt>
                <c:pt idx="1140">
                  <c:v>44997</c:v>
                </c:pt>
                <c:pt idx="1141">
                  <c:v>44998</c:v>
                </c:pt>
                <c:pt idx="1142">
                  <c:v>44999</c:v>
                </c:pt>
                <c:pt idx="1143">
                  <c:v>45000</c:v>
                </c:pt>
                <c:pt idx="1144">
                  <c:v>45001</c:v>
                </c:pt>
                <c:pt idx="1145">
                  <c:v>45002</c:v>
                </c:pt>
                <c:pt idx="1146">
                  <c:v>45003</c:v>
                </c:pt>
                <c:pt idx="1147">
                  <c:v>45004</c:v>
                </c:pt>
                <c:pt idx="1148">
                  <c:v>45005</c:v>
                </c:pt>
                <c:pt idx="1149">
                  <c:v>45006</c:v>
                </c:pt>
                <c:pt idx="1150">
                  <c:v>45007</c:v>
                </c:pt>
                <c:pt idx="1151">
                  <c:v>45008</c:v>
                </c:pt>
                <c:pt idx="1152">
                  <c:v>45009</c:v>
                </c:pt>
                <c:pt idx="1153">
                  <c:v>45010</c:v>
                </c:pt>
                <c:pt idx="1154">
                  <c:v>45011</c:v>
                </c:pt>
                <c:pt idx="1155">
                  <c:v>45012</c:v>
                </c:pt>
                <c:pt idx="1156">
                  <c:v>45013</c:v>
                </c:pt>
                <c:pt idx="1157">
                  <c:v>45014</c:v>
                </c:pt>
                <c:pt idx="1158">
                  <c:v>45015</c:v>
                </c:pt>
                <c:pt idx="1159">
                  <c:v>45016</c:v>
                </c:pt>
                <c:pt idx="1160">
                  <c:v>45017</c:v>
                </c:pt>
                <c:pt idx="1161">
                  <c:v>45018</c:v>
                </c:pt>
                <c:pt idx="1162">
                  <c:v>45019</c:v>
                </c:pt>
                <c:pt idx="1163">
                  <c:v>45020</c:v>
                </c:pt>
                <c:pt idx="1164">
                  <c:v>45021</c:v>
                </c:pt>
                <c:pt idx="1165">
                  <c:v>45022</c:v>
                </c:pt>
                <c:pt idx="1166">
                  <c:v>45023</c:v>
                </c:pt>
                <c:pt idx="1167">
                  <c:v>45024</c:v>
                </c:pt>
                <c:pt idx="1168">
                  <c:v>45025</c:v>
                </c:pt>
                <c:pt idx="1169">
                  <c:v>45026</c:v>
                </c:pt>
                <c:pt idx="1170">
                  <c:v>45027</c:v>
                </c:pt>
                <c:pt idx="1171">
                  <c:v>45028</c:v>
                </c:pt>
                <c:pt idx="1172">
                  <c:v>45029</c:v>
                </c:pt>
                <c:pt idx="1173">
                  <c:v>45030</c:v>
                </c:pt>
                <c:pt idx="1174">
                  <c:v>45031</c:v>
                </c:pt>
                <c:pt idx="1175">
                  <c:v>45032</c:v>
                </c:pt>
                <c:pt idx="1176">
                  <c:v>45033</c:v>
                </c:pt>
                <c:pt idx="1177">
                  <c:v>45034</c:v>
                </c:pt>
                <c:pt idx="1178">
                  <c:v>45035</c:v>
                </c:pt>
                <c:pt idx="1179">
                  <c:v>45036</c:v>
                </c:pt>
                <c:pt idx="1180">
                  <c:v>45037</c:v>
                </c:pt>
                <c:pt idx="1181">
                  <c:v>45038</c:v>
                </c:pt>
                <c:pt idx="1182">
                  <c:v>45039</c:v>
                </c:pt>
                <c:pt idx="1183">
                  <c:v>45040</c:v>
                </c:pt>
                <c:pt idx="1184">
                  <c:v>45041</c:v>
                </c:pt>
                <c:pt idx="1185">
                  <c:v>45042</c:v>
                </c:pt>
                <c:pt idx="1186">
                  <c:v>45043</c:v>
                </c:pt>
                <c:pt idx="1187">
                  <c:v>45044</c:v>
                </c:pt>
                <c:pt idx="1188">
                  <c:v>45045</c:v>
                </c:pt>
                <c:pt idx="1189">
                  <c:v>45046</c:v>
                </c:pt>
                <c:pt idx="1190">
                  <c:v>45047</c:v>
                </c:pt>
                <c:pt idx="1191">
                  <c:v>45048</c:v>
                </c:pt>
                <c:pt idx="1192">
                  <c:v>45049</c:v>
                </c:pt>
                <c:pt idx="1193">
                  <c:v>45050</c:v>
                </c:pt>
                <c:pt idx="1194">
                  <c:v>45051</c:v>
                </c:pt>
                <c:pt idx="1195">
                  <c:v>45052</c:v>
                </c:pt>
                <c:pt idx="1196">
                  <c:v>45053</c:v>
                </c:pt>
              </c:numCache>
            </c:numRef>
          </c:cat>
          <c:val>
            <c:numRef>
              <c:f>'③★検査状況まとめ（栃木県内の状況)'!$J$5:$J$1201</c:f>
              <c:numCache>
                <c:formatCode>General</c:formatCode>
                <c:ptCount val="1197"/>
                <c:pt idx="105">
                  <c:v>0</c:v>
                </c:pt>
                <c:pt idx="106">
                  <c:v>0</c:v>
                </c:pt>
                <c:pt idx="107">
                  <c:v>0</c:v>
                </c:pt>
                <c:pt idx="108">
                  <c:v>0</c:v>
                </c:pt>
                <c:pt idx="109">
                  <c:v>6</c:v>
                </c:pt>
                <c:pt idx="110">
                  <c:v>7</c:v>
                </c:pt>
                <c:pt idx="111">
                  <c:v>0</c:v>
                </c:pt>
                <c:pt idx="112">
                  <c:v>8</c:v>
                </c:pt>
                <c:pt idx="113">
                  <c:v>9</c:v>
                </c:pt>
                <c:pt idx="114">
                  <c:v>9</c:v>
                </c:pt>
                <c:pt idx="115">
                  <c:v>7</c:v>
                </c:pt>
                <c:pt idx="116">
                  <c:v>9</c:v>
                </c:pt>
                <c:pt idx="117">
                  <c:v>9</c:v>
                </c:pt>
                <c:pt idx="118">
                  <c:v>8</c:v>
                </c:pt>
                <c:pt idx="119">
                  <c:v>8</c:v>
                </c:pt>
                <c:pt idx="120">
                  <c:v>12</c:v>
                </c:pt>
                <c:pt idx="121">
                  <c:v>3</c:v>
                </c:pt>
                <c:pt idx="122">
                  <c:v>3</c:v>
                </c:pt>
                <c:pt idx="123">
                  <c:v>15</c:v>
                </c:pt>
                <c:pt idx="124">
                  <c:v>4</c:v>
                </c:pt>
                <c:pt idx="125">
                  <c:v>2</c:v>
                </c:pt>
                <c:pt idx="126">
                  <c:v>11</c:v>
                </c:pt>
                <c:pt idx="127">
                  <c:v>10</c:v>
                </c:pt>
                <c:pt idx="128">
                  <c:v>4</c:v>
                </c:pt>
                <c:pt idx="129">
                  <c:v>7</c:v>
                </c:pt>
                <c:pt idx="130">
                  <c:v>8</c:v>
                </c:pt>
                <c:pt idx="131">
                  <c:v>0</c:v>
                </c:pt>
                <c:pt idx="132">
                  <c:v>3</c:v>
                </c:pt>
                <c:pt idx="133">
                  <c:v>5</c:v>
                </c:pt>
                <c:pt idx="134">
                  <c:v>6</c:v>
                </c:pt>
                <c:pt idx="135">
                  <c:v>3</c:v>
                </c:pt>
                <c:pt idx="136">
                  <c:v>7</c:v>
                </c:pt>
                <c:pt idx="137">
                  <c:v>6</c:v>
                </c:pt>
                <c:pt idx="138">
                  <c:v>4</c:v>
                </c:pt>
                <c:pt idx="139">
                  <c:v>1</c:v>
                </c:pt>
                <c:pt idx="140">
                  <c:v>3</c:v>
                </c:pt>
                <c:pt idx="141">
                  <c:v>7</c:v>
                </c:pt>
                <c:pt idx="142">
                  <c:v>5</c:v>
                </c:pt>
                <c:pt idx="143">
                  <c:v>4</c:v>
                </c:pt>
                <c:pt idx="144">
                  <c:v>6</c:v>
                </c:pt>
                <c:pt idx="145">
                  <c:v>2</c:v>
                </c:pt>
                <c:pt idx="146">
                  <c:v>2</c:v>
                </c:pt>
                <c:pt idx="147">
                  <c:v>10</c:v>
                </c:pt>
                <c:pt idx="148">
                  <c:v>3</c:v>
                </c:pt>
                <c:pt idx="149">
                  <c:v>6</c:v>
                </c:pt>
                <c:pt idx="150">
                  <c:v>8</c:v>
                </c:pt>
                <c:pt idx="151">
                  <c:v>8</c:v>
                </c:pt>
                <c:pt idx="152">
                  <c:v>3</c:v>
                </c:pt>
                <c:pt idx="153">
                  <c:v>6</c:v>
                </c:pt>
                <c:pt idx="154">
                  <c:v>14</c:v>
                </c:pt>
                <c:pt idx="155">
                  <c:v>9</c:v>
                </c:pt>
                <c:pt idx="156">
                  <c:v>5</c:v>
                </c:pt>
                <c:pt idx="157">
                  <c:v>13</c:v>
                </c:pt>
                <c:pt idx="158">
                  <c:v>17</c:v>
                </c:pt>
                <c:pt idx="159">
                  <c:v>18</c:v>
                </c:pt>
                <c:pt idx="160">
                  <c:v>20</c:v>
                </c:pt>
                <c:pt idx="161">
                  <c:v>18</c:v>
                </c:pt>
                <c:pt idx="162">
                  <c:v>20</c:v>
                </c:pt>
                <c:pt idx="163">
                  <c:v>14</c:v>
                </c:pt>
                <c:pt idx="164">
                  <c:v>30</c:v>
                </c:pt>
                <c:pt idx="165">
                  <c:v>27</c:v>
                </c:pt>
                <c:pt idx="166">
                  <c:v>28</c:v>
                </c:pt>
                <c:pt idx="167">
                  <c:v>15</c:v>
                </c:pt>
                <c:pt idx="168">
                  <c:v>25</c:v>
                </c:pt>
                <c:pt idx="169">
                  <c:v>22</c:v>
                </c:pt>
                <c:pt idx="170">
                  <c:v>10</c:v>
                </c:pt>
                <c:pt idx="171">
                  <c:v>36</c:v>
                </c:pt>
                <c:pt idx="172">
                  <c:v>28</c:v>
                </c:pt>
                <c:pt idx="173">
                  <c:v>21</c:v>
                </c:pt>
                <c:pt idx="174">
                  <c:v>25</c:v>
                </c:pt>
                <c:pt idx="175">
                  <c:v>52</c:v>
                </c:pt>
                <c:pt idx="176">
                  <c:v>47</c:v>
                </c:pt>
                <c:pt idx="177">
                  <c:v>21</c:v>
                </c:pt>
                <c:pt idx="178">
                  <c:v>48</c:v>
                </c:pt>
                <c:pt idx="179">
                  <c:v>29</c:v>
                </c:pt>
                <c:pt idx="180">
                  <c:v>51</c:v>
                </c:pt>
                <c:pt idx="181">
                  <c:v>39</c:v>
                </c:pt>
                <c:pt idx="182">
                  <c:v>70</c:v>
                </c:pt>
                <c:pt idx="183">
                  <c:v>50</c:v>
                </c:pt>
                <c:pt idx="184">
                  <c:v>17</c:v>
                </c:pt>
                <c:pt idx="185">
                  <c:v>55</c:v>
                </c:pt>
                <c:pt idx="186">
                  <c:v>48</c:v>
                </c:pt>
                <c:pt idx="187">
                  <c:v>43</c:v>
                </c:pt>
                <c:pt idx="188">
                  <c:v>29</c:v>
                </c:pt>
                <c:pt idx="189">
                  <c:v>76</c:v>
                </c:pt>
                <c:pt idx="190">
                  <c:v>47</c:v>
                </c:pt>
                <c:pt idx="191">
                  <c:v>27</c:v>
                </c:pt>
                <c:pt idx="192">
                  <c:v>65</c:v>
                </c:pt>
                <c:pt idx="193">
                  <c:v>50</c:v>
                </c:pt>
                <c:pt idx="194">
                  <c:v>48</c:v>
                </c:pt>
                <c:pt idx="195">
                  <c:v>15</c:v>
                </c:pt>
                <c:pt idx="196">
                  <c:v>36</c:v>
                </c:pt>
                <c:pt idx="197">
                  <c:v>87</c:v>
                </c:pt>
                <c:pt idx="198">
                  <c:v>25</c:v>
                </c:pt>
                <c:pt idx="199">
                  <c:v>75</c:v>
                </c:pt>
                <c:pt idx="200">
                  <c:v>71</c:v>
                </c:pt>
                <c:pt idx="201">
                  <c:v>56</c:v>
                </c:pt>
                <c:pt idx="202">
                  <c:v>43</c:v>
                </c:pt>
                <c:pt idx="203">
                  <c:v>77</c:v>
                </c:pt>
                <c:pt idx="204">
                  <c:v>64</c:v>
                </c:pt>
                <c:pt idx="205">
                  <c:v>32</c:v>
                </c:pt>
                <c:pt idx="206">
                  <c:v>55</c:v>
                </c:pt>
                <c:pt idx="207">
                  <c:v>54</c:v>
                </c:pt>
                <c:pt idx="208">
                  <c:v>38</c:v>
                </c:pt>
                <c:pt idx="209">
                  <c:v>28</c:v>
                </c:pt>
                <c:pt idx="210">
                  <c:v>54</c:v>
                </c:pt>
                <c:pt idx="211">
                  <c:v>50</c:v>
                </c:pt>
                <c:pt idx="212">
                  <c:v>38</c:v>
                </c:pt>
                <c:pt idx="213">
                  <c:v>53</c:v>
                </c:pt>
                <c:pt idx="214">
                  <c:v>55</c:v>
                </c:pt>
                <c:pt idx="215">
                  <c:v>28</c:v>
                </c:pt>
                <c:pt idx="216">
                  <c:v>30</c:v>
                </c:pt>
                <c:pt idx="217">
                  <c:v>63</c:v>
                </c:pt>
                <c:pt idx="218">
                  <c:v>18</c:v>
                </c:pt>
                <c:pt idx="219">
                  <c:v>3</c:v>
                </c:pt>
                <c:pt idx="220">
                  <c:v>36</c:v>
                </c:pt>
                <c:pt idx="221">
                  <c:v>53</c:v>
                </c:pt>
                <c:pt idx="222">
                  <c:v>22</c:v>
                </c:pt>
                <c:pt idx="223">
                  <c:v>20</c:v>
                </c:pt>
                <c:pt idx="224">
                  <c:v>68</c:v>
                </c:pt>
                <c:pt idx="225">
                  <c:v>66</c:v>
                </c:pt>
                <c:pt idx="226">
                  <c:v>59</c:v>
                </c:pt>
                <c:pt idx="227">
                  <c:v>22</c:v>
                </c:pt>
                <c:pt idx="228">
                  <c:v>61</c:v>
                </c:pt>
                <c:pt idx="229">
                  <c:v>14</c:v>
                </c:pt>
                <c:pt idx="230">
                  <c:v>16</c:v>
                </c:pt>
                <c:pt idx="231">
                  <c:v>60</c:v>
                </c:pt>
                <c:pt idx="232">
                  <c:v>52</c:v>
                </c:pt>
                <c:pt idx="233">
                  <c:v>62</c:v>
                </c:pt>
                <c:pt idx="234">
                  <c:v>51</c:v>
                </c:pt>
                <c:pt idx="235">
                  <c:v>45</c:v>
                </c:pt>
                <c:pt idx="236">
                  <c:v>19</c:v>
                </c:pt>
                <c:pt idx="237">
                  <c:v>25</c:v>
                </c:pt>
                <c:pt idx="238">
                  <c:v>20</c:v>
                </c:pt>
                <c:pt idx="239">
                  <c:v>24</c:v>
                </c:pt>
                <c:pt idx="240">
                  <c:v>104</c:v>
                </c:pt>
                <c:pt idx="241">
                  <c:v>35</c:v>
                </c:pt>
                <c:pt idx="242">
                  <c:v>46</c:v>
                </c:pt>
                <c:pt idx="243">
                  <c:v>15</c:v>
                </c:pt>
                <c:pt idx="244">
                  <c:v>11</c:v>
                </c:pt>
                <c:pt idx="245">
                  <c:v>85</c:v>
                </c:pt>
                <c:pt idx="246">
                  <c:v>74</c:v>
                </c:pt>
                <c:pt idx="247">
                  <c:v>78</c:v>
                </c:pt>
                <c:pt idx="248">
                  <c:v>25</c:v>
                </c:pt>
                <c:pt idx="249">
                  <c:v>59</c:v>
                </c:pt>
                <c:pt idx="250">
                  <c:v>14</c:v>
                </c:pt>
                <c:pt idx="251">
                  <c:v>10</c:v>
                </c:pt>
                <c:pt idx="252">
                  <c:v>69</c:v>
                </c:pt>
                <c:pt idx="253">
                  <c:v>59</c:v>
                </c:pt>
                <c:pt idx="254">
                  <c:v>46</c:v>
                </c:pt>
                <c:pt idx="255">
                  <c:v>22</c:v>
                </c:pt>
                <c:pt idx="256">
                  <c:v>51</c:v>
                </c:pt>
                <c:pt idx="257">
                  <c:v>23</c:v>
                </c:pt>
                <c:pt idx="258">
                  <c:v>9</c:v>
                </c:pt>
                <c:pt idx="259">
                  <c:v>105</c:v>
                </c:pt>
                <c:pt idx="260">
                  <c:v>56</c:v>
                </c:pt>
                <c:pt idx="261">
                  <c:v>56</c:v>
                </c:pt>
                <c:pt idx="262">
                  <c:v>34</c:v>
                </c:pt>
                <c:pt idx="263">
                  <c:v>58</c:v>
                </c:pt>
                <c:pt idx="264">
                  <c:v>16</c:v>
                </c:pt>
                <c:pt idx="265">
                  <c:v>23</c:v>
                </c:pt>
                <c:pt idx="266">
                  <c:v>73</c:v>
                </c:pt>
                <c:pt idx="267">
                  <c:v>67</c:v>
                </c:pt>
                <c:pt idx="268">
                  <c:v>51</c:v>
                </c:pt>
                <c:pt idx="269">
                  <c:v>34</c:v>
                </c:pt>
                <c:pt idx="270">
                  <c:v>63</c:v>
                </c:pt>
                <c:pt idx="271">
                  <c:v>21</c:v>
                </c:pt>
                <c:pt idx="272">
                  <c:v>13</c:v>
                </c:pt>
                <c:pt idx="273">
                  <c:v>46</c:v>
                </c:pt>
                <c:pt idx="274">
                  <c:v>78</c:v>
                </c:pt>
                <c:pt idx="275">
                  <c:v>40</c:v>
                </c:pt>
                <c:pt idx="276">
                  <c:v>33</c:v>
                </c:pt>
                <c:pt idx="277">
                  <c:v>50</c:v>
                </c:pt>
                <c:pt idx="278">
                  <c:v>19</c:v>
                </c:pt>
                <c:pt idx="279">
                  <c:v>7</c:v>
                </c:pt>
                <c:pt idx="280">
                  <c:v>8</c:v>
                </c:pt>
                <c:pt idx="281">
                  <c:v>54</c:v>
                </c:pt>
                <c:pt idx="282">
                  <c:v>8</c:v>
                </c:pt>
                <c:pt idx="283">
                  <c:v>37</c:v>
                </c:pt>
                <c:pt idx="284">
                  <c:v>33</c:v>
                </c:pt>
                <c:pt idx="285">
                  <c:v>40</c:v>
                </c:pt>
                <c:pt idx="286">
                  <c:v>16</c:v>
                </c:pt>
                <c:pt idx="287">
                  <c:v>25</c:v>
                </c:pt>
                <c:pt idx="288">
                  <c:v>51</c:v>
                </c:pt>
                <c:pt idx="289">
                  <c:v>32</c:v>
                </c:pt>
                <c:pt idx="290">
                  <c:v>61</c:v>
                </c:pt>
                <c:pt idx="291">
                  <c:v>40</c:v>
                </c:pt>
                <c:pt idx="292">
                  <c:v>54</c:v>
                </c:pt>
                <c:pt idx="293">
                  <c:v>26</c:v>
                </c:pt>
                <c:pt idx="294">
                  <c:v>48</c:v>
                </c:pt>
                <c:pt idx="295">
                  <c:v>106</c:v>
                </c:pt>
                <c:pt idx="296">
                  <c:v>57</c:v>
                </c:pt>
                <c:pt idx="297">
                  <c:v>94</c:v>
                </c:pt>
                <c:pt idx="298">
                  <c:v>95</c:v>
                </c:pt>
                <c:pt idx="299">
                  <c:v>89</c:v>
                </c:pt>
                <c:pt idx="300">
                  <c:v>71</c:v>
                </c:pt>
                <c:pt idx="301">
                  <c:v>57</c:v>
                </c:pt>
                <c:pt idx="302">
                  <c:v>72</c:v>
                </c:pt>
                <c:pt idx="303">
                  <c:v>111</c:v>
                </c:pt>
                <c:pt idx="304">
                  <c:v>103</c:v>
                </c:pt>
                <c:pt idx="305">
                  <c:v>113</c:v>
                </c:pt>
                <c:pt idx="306">
                  <c:v>106</c:v>
                </c:pt>
                <c:pt idx="307">
                  <c:v>75</c:v>
                </c:pt>
                <c:pt idx="308">
                  <c:v>76</c:v>
                </c:pt>
                <c:pt idx="309">
                  <c:v>150</c:v>
                </c:pt>
                <c:pt idx="310">
                  <c:v>45</c:v>
                </c:pt>
                <c:pt idx="311">
                  <c:v>84</c:v>
                </c:pt>
                <c:pt idx="312">
                  <c:v>107</c:v>
                </c:pt>
                <c:pt idx="313">
                  <c:v>94</c:v>
                </c:pt>
                <c:pt idx="314">
                  <c:v>50</c:v>
                </c:pt>
                <c:pt idx="315">
                  <c:v>53</c:v>
                </c:pt>
                <c:pt idx="316">
                  <c:v>130</c:v>
                </c:pt>
                <c:pt idx="317">
                  <c:v>90</c:v>
                </c:pt>
                <c:pt idx="318">
                  <c:v>99</c:v>
                </c:pt>
                <c:pt idx="319">
                  <c:v>115</c:v>
                </c:pt>
                <c:pt idx="320">
                  <c:v>110</c:v>
                </c:pt>
                <c:pt idx="321">
                  <c:v>110</c:v>
                </c:pt>
                <c:pt idx="322">
                  <c:v>71</c:v>
                </c:pt>
                <c:pt idx="323">
                  <c:v>159</c:v>
                </c:pt>
                <c:pt idx="324">
                  <c:v>70</c:v>
                </c:pt>
                <c:pt idx="325">
                  <c:v>120</c:v>
                </c:pt>
                <c:pt idx="326">
                  <c:v>131</c:v>
                </c:pt>
                <c:pt idx="327">
                  <c:v>136</c:v>
                </c:pt>
                <c:pt idx="328">
                  <c:v>71</c:v>
                </c:pt>
                <c:pt idx="329">
                  <c:v>57</c:v>
                </c:pt>
                <c:pt idx="330">
                  <c:v>151</c:v>
                </c:pt>
                <c:pt idx="331">
                  <c:v>95</c:v>
                </c:pt>
                <c:pt idx="332">
                  <c:v>150</c:v>
                </c:pt>
                <c:pt idx="333">
                  <c:v>125</c:v>
                </c:pt>
                <c:pt idx="334">
                  <c:v>160</c:v>
                </c:pt>
                <c:pt idx="335">
                  <c:v>101</c:v>
                </c:pt>
                <c:pt idx="336">
                  <c:v>116</c:v>
                </c:pt>
                <c:pt idx="337">
                  <c:v>176</c:v>
                </c:pt>
                <c:pt idx="338">
                  <c:v>103</c:v>
                </c:pt>
                <c:pt idx="339">
                  <c:v>181</c:v>
                </c:pt>
                <c:pt idx="340">
                  <c:v>143</c:v>
                </c:pt>
                <c:pt idx="341">
                  <c:v>135</c:v>
                </c:pt>
                <c:pt idx="342">
                  <c:v>149</c:v>
                </c:pt>
                <c:pt idx="343">
                  <c:v>179</c:v>
                </c:pt>
                <c:pt idx="344">
                  <c:v>327</c:v>
                </c:pt>
                <c:pt idx="345">
                  <c:v>198</c:v>
                </c:pt>
                <c:pt idx="346">
                  <c:v>266</c:v>
                </c:pt>
                <c:pt idx="347">
                  <c:v>289</c:v>
                </c:pt>
                <c:pt idx="348">
                  <c:v>307</c:v>
                </c:pt>
                <c:pt idx="349">
                  <c:v>215</c:v>
                </c:pt>
                <c:pt idx="350">
                  <c:v>152</c:v>
                </c:pt>
                <c:pt idx="351">
                  <c:v>200</c:v>
                </c:pt>
                <c:pt idx="352">
                  <c:v>237</c:v>
                </c:pt>
                <c:pt idx="353">
                  <c:v>281</c:v>
                </c:pt>
                <c:pt idx="354">
                  <c:v>284</c:v>
                </c:pt>
                <c:pt idx="355">
                  <c:v>263</c:v>
                </c:pt>
                <c:pt idx="356">
                  <c:v>175</c:v>
                </c:pt>
                <c:pt idx="357">
                  <c:v>125</c:v>
                </c:pt>
                <c:pt idx="358">
                  <c:v>240</c:v>
                </c:pt>
                <c:pt idx="359">
                  <c:v>157</c:v>
                </c:pt>
                <c:pt idx="360">
                  <c:v>244</c:v>
                </c:pt>
                <c:pt idx="361">
                  <c:v>210</c:v>
                </c:pt>
                <c:pt idx="362">
                  <c:v>172</c:v>
                </c:pt>
                <c:pt idx="363">
                  <c:v>102</c:v>
                </c:pt>
                <c:pt idx="364">
                  <c:v>71</c:v>
                </c:pt>
                <c:pt idx="365">
                  <c:v>262</c:v>
                </c:pt>
                <c:pt idx="366">
                  <c:v>175</c:v>
                </c:pt>
                <c:pt idx="367">
                  <c:v>199</c:v>
                </c:pt>
                <c:pt idx="368">
                  <c:v>173</c:v>
                </c:pt>
                <c:pt idx="369">
                  <c:v>179</c:v>
                </c:pt>
                <c:pt idx="370">
                  <c:v>103</c:v>
                </c:pt>
                <c:pt idx="371">
                  <c:v>41</c:v>
                </c:pt>
                <c:pt idx="372">
                  <c:v>221</c:v>
                </c:pt>
                <c:pt idx="373">
                  <c:v>170</c:v>
                </c:pt>
                <c:pt idx="374">
                  <c:v>131</c:v>
                </c:pt>
                <c:pt idx="375">
                  <c:v>187</c:v>
                </c:pt>
                <c:pt idx="376">
                  <c:v>157</c:v>
                </c:pt>
                <c:pt idx="377">
                  <c:v>93</c:v>
                </c:pt>
                <c:pt idx="378">
                  <c:v>67</c:v>
                </c:pt>
                <c:pt idx="379">
                  <c:v>183</c:v>
                </c:pt>
                <c:pt idx="380">
                  <c:v>137</c:v>
                </c:pt>
                <c:pt idx="381">
                  <c:v>208</c:v>
                </c:pt>
                <c:pt idx="382">
                  <c:v>78</c:v>
                </c:pt>
                <c:pt idx="383">
                  <c:v>205</c:v>
                </c:pt>
                <c:pt idx="384">
                  <c:v>114</c:v>
                </c:pt>
                <c:pt idx="385">
                  <c:v>89</c:v>
                </c:pt>
                <c:pt idx="386">
                  <c:v>266</c:v>
                </c:pt>
                <c:pt idx="387">
                  <c:v>183</c:v>
                </c:pt>
                <c:pt idx="388">
                  <c:v>127</c:v>
                </c:pt>
                <c:pt idx="389">
                  <c:v>403</c:v>
                </c:pt>
                <c:pt idx="390">
                  <c:v>709</c:v>
                </c:pt>
                <c:pt idx="391">
                  <c:v>121</c:v>
                </c:pt>
                <c:pt idx="392">
                  <c:v>643</c:v>
                </c:pt>
                <c:pt idx="393">
                  <c:v>193</c:v>
                </c:pt>
                <c:pt idx="394">
                  <c:v>395</c:v>
                </c:pt>
                <c:pt idx="395">
                  <c:v>535</c:v>
                </c:pt>
                <c:pt idx="396">
                  <c:v>189</c:v>
                </c:pt>
                <c:pt idx="397">
                  <c:v>171</c:v>
                </c:pt>
                <c:pt idx="398">
                  <c:v>134</c:v>
                </c:pt>
                <c:pt idx="399">
                  <c:v>1009</c:v>
                </c:pt>
                <c:pt idx="400">
                  <c:v>309</c:v>
                </c:pt>
                <c:pt idx="401">
                  <c:v>513</c:v>
                </c:pt>
                <c:pt idx="402">
                  <c:v>448</c:v>
                </c:pt>
                <c:pt idx="403">
                  <c:v>784</c:v>
                </c:pt>
                <c:pt idx="404">
                  <c:v>298</c:v>
                </c:pt>
                <c:pt idx="405">
                  <c:v>167</c:v>
                </c:pt>
                <c:pt idx="406">
                  <c:v>318</c:v>
                </c:pt>
                <c:pt idx="407">
                  <c:v>278</c:v>
                </c:pt>
                <c:pt idx="408">
                  <c:v>280</c:v>
                </c:pt>
                <c:pt idx="409">
                  <c:v>477</c:v>
                </c:pt>
                <c:pt idx="410">
                  <c:v>352</c:v>
                </c:pt>
                <c:pt idx="411">
                  <c:v>215</c:v>
                </c:pt>
                <c:pt idx="412">
                  <c:v>137</c:v>
                </c:pt>
                <c:pt idx="413">
                  <c:v>355</c:v>
                </c:pt>
                <c:pt idx="414">
                  <c:v>315</c:v>
                </c:pt>
                <c:pt idx="415">
                  <c:v>310</c:v>
                </c:pt>
                <c:pt idx="416">
                  <c:v>407</c:v>
                </c:pt>
                <c:pt idx="417">
                  <c:v>352</c:v>
                </c:pt>
                <c:pt idx="418">
                  <c:v>423</c:v>
                </c:pt>
                <c:pt idx="419">
                  <c:v>138</c:v>
                </c:pt>
                <c:pt idx="420">
                  <c:v>127</c:v>
                </c:pt>
                <c:pt idx="421">
                  <c:v>330</c:v>
                </c:pt>
                <c:pt idx="422">
                  <c:v>341</c:v>
                </c:pt>
                <c:pt idx="423">
                  <c:v>268</c:v>
                </c:pt>
                <c:pt idx="424">
                  <c:v>375</c:v>
                </c:pt>
                <c:pt idx="425">
                  <c:v>255</c:v>
                </c:pt>
                <c:pt idx="426">
                  <c:v>155</c:v>
                </c:pt>
                <c:pt idx="427">
                  <c:v>199</c:v>
                </c:pt>
                <c:pt idx="428">
                  <c:v>410</c:v>
                </c:pt>
                <c:pt idx="429">
                  <c:v>274</c:v>
                </c:pt>
                <c:pt idx="430">
                  <c:v>171</c:v>
                </c:pt>
                <c:pt idx="431">
                  <c:v>278</c:v>
                </c:pt>
                <c:pt idx="432">
                  <c:v>332</c:v>
                </c:pt>
                <c:pt idx="433">
                  <c:v>213</c:v>
                </c:pt>
                <c:pt idx="434">
                  <c:v>219</c:v>
                </c:pt>
                <c:pt idx="435">
                  <c:v>469</c:v>
                </c:pt>
                <c:pt idx="436">
                  <c:v>229</c:v>
                </c:pt>
                <c:pt idx="437">
                  <c:v>259</c:v>
                </c:pt>
                <c:pt idx="438">
                  <c:v>305</c:v>
                </c:pt>
                <c:pt idx="439">
                  <c:v>246</c:v>
                </c:pt>
                <c:pt idx="440">
                  <c:v>192</c:v>
                </c:pt>
                <c:pt idx="441">
                  <c:v>185</c:v>
                </c:pt>
                <c:pt idx="442">
                  <c:v>373</c:v>
                </c:pt>
                <c:pt idx="443">
                  <c:v>245</c:v>
                </c:pt>
                <c:pt idx="444">
                  <c:v>283</c:v>
                </c:pt>
                <c:pt idx="445">
                  <c:v>242</c:v>
                </c:pt>
                <c:pt idx="446">
                  <c:v>273</c:v>
                </c:pt>
                <c:pt idx="447">
                  <c:v>221</c:v>
                </c:pt>
                <c:pt idx="448">
                  <c:v>110</c:v>
                </c:pt>
                <c:pt idx="449">
                  <c:v>409</c:v>
                </c:pt>
                <c:pt idx="450">
                  <c:v>278</c:v>
                </c:pt>
                <c:pt idx="451">
                  <c:v>271</c:v>
                </c:pt>
                <c:pt idx="452">
                  <c:v>249</c:v>
                </c:pt>
                <c:pt idx="453">
                  <c:v>262</c:v>
                </c:pt>
                <c:pt idx="454">
                  <c:v>130</c:v>
                </c:pt>
                <c:pt idx="455">
                  <c:v>138</c:v>
                </c:pt>
                <c:pt idx="456">
                  <c:v>290</c:v>
                </c:pt>
                <c:pt idx="457">
                  <c:v>252</c:v>
                </c:pt>
                <c:pt idx="458">
                  <c:v>218</c:v>
                </c:pt>
                <c:pt idx="459">
                  <c:v>117</c:v>
                </c:pt>
                <c:pt idx="460">
                  <c:v>303</c:v>
                </c:pt>
                <c:pt idx="461">
                  <c:v>159</c:v>
                </c:pt>
                <c:pt idx="462">
                  <c:v>207</c:v>
                </c:pt>
                <c:pt idx="463">
                  <c:v>219</c:v>
                </c:pt>
                <c:pt idx="464">
                  <c:v>205</c:v>
                </c:pt>
                <c:pt idx="465">
                  <c:v>290</c:v>
                </c:pt>
                <c:pt idx="466">
                  <c:v>535</c:v>
                </c:pt>
                <c:pt idx="467">
                  <c:v>422</c:v>
                </c:pt>
                <c:pt idx="468">
                  <c:v>303</c:v>
                </c:pt>
                <c:pt idx="469">
                  <c:v>197</c:v>
                </c:pt>
                <c:pt idx="470">
                  <c:v>510</c:v>
                </c:pt>
                <c:pt idx="471">
                  <c:v>366</c:v>
                </c:pt>
                <c:pt idx="472">
                  <c:v>334</c:v>
                </c:pt>
                <c:pt idx="473">
                  <c:v>369</c:v>
                </c:pt>
                <c:pt idx="474">
                  <c:v>435</c:v>
                </c:pt>
                <c:pt idx="475">
                  <c:v>258</c:v>
                </c:pt>
                <c:pt idx="476">
                  <c:v>168</c:v>
                </c:pt>
                <c:pt idx="477">
                  <c:v>462</c:v>
                </c:pt>
                <c:pt idx="478">
                  <c:v>361</c:v>
                </c:pt>
                <c:pt idx="479">
                  <c:v>382</c:v>
                </c:pt>
                <c:pt idx="480">
                  <c:v>429</c:v>
                </c:pt>
                <c:pt idx="481">
                  <c:v>436</c:v>
                </c:pt>
                <c:pt idx="482">
                  <c:v>280</c:v>
                </c:pt>
                <c:pt idx="483">
                  <c:v>220</c:v>
                </c:pt>
                <c:pt idx="484">
                  <c:v>438</c:v>
                </c:pt>
                <c:pt idx="485">
                  <c:v>339</c:v>
                </c:pt>
                <c:pt idx="486">
                  <c:v>263</c:v>
                </c:pt>
                <c:pt idx="487">
                  <c:v>288</c:v>
                </c:pt>
                <c:pt idx="488">
                  <c:v>358</c:v>
                </c:pt>
                <c:pt idx="489">
                  <c:v>154</c:v>
                </c:pt>
                <c:pt idx="490">
                  <c:v>165</c:v>
                </c:pt>
                <c:pt idx="491">
                  <c:v>422</c:v>
                </c:pt>
                <c:pt idx="492">
                  <c:v>432</c:v>
                </c:pt>
                <c:pt idx="493">
                  <c:v>351</c:v>
                </c:pt>
                <c:pt idx="494">
                  <c:v>501</c:v>
                </c:pt>
                <c:pt idx="495">
                  <c:v>391</c:v>
                </c:pt>
                <c:pt idx="496">
                  <c:v>301</c:v>
                </c:pt>
                <c:pt idx="497">
                  <c:v>255</c:v>
                </c:pt>
                <c:pt idx="498">
                  <c:v>463</c:v>
                </c:pt>
                <c:pt idx="499">
                  <c:v>401</c:v>
                </c:pt>
                <c:pt idx="500">
                  <c:v>322</c:v>
                </c:pt>
                <c:pt idx="501">
                  <c:v>388</c:v>
                </c:pt>
                <c:pt idx="502">
                  <c:v>454</c:v>
                </c:pt>
                <c:pt idx="503">
                  <c:v>319</c:v>
                </c:pt>
                <c:pt idx="504">
                  <c:v>303</c:v>
                </c:pt>
                <c:pt idx="505">
                  <c:v>477</c:v>
                </c:pt>
                <c:pt idx="506">
                  <c:v>336</c:v>
                </c:pt>
                <c:pt idx="507">
                  <c:v>368</c:v>
                </c:pt>
                <c:pt idx="508">
                  <c:v>552</c:v>
                </c:pt>
                <c:pt idx="509">
                  <c:v>398</c:v>
                </c:pt>
                <c:pt idx="510">
                  <c:v>245</c:v>
                </c:pt>
                <c:pt idx="511">
                  <c:v>273</c:v>
                </c:pt>
                <c:pt idx="512">
                  <c:v>471</c:v>
                </c:pt>
                <c:pt idx="513">
                  <c:v>362</c:v>
                </c:pt>
                <c:pt idx="514">
                  <c:v>277</c:v>
                </c:pt>
                <c:pt idx="515">
                  <c:v>426</c:v>
                </c:pt>
                <c:pt idx="516">
                  <c:v>344</c:v>
                </c:pt>
                <c:pt idx="517">
                  <c:v>222</c:v>
                </c:pt>
                <c:pt idx="518">
                  <c:v>251</c:v>
                </c:pt>
                <c:pt idx="519">
                  <c:v>535</c:v>
                </c:pt>
                <c:pt idx="520">
                  <c:v>340</c:v>
                </c:pt>
                <c:pt idx="521">
                  <c:v>249</c:v>
                </c:pt>
                <c:pt idx="522">
                  <c:v>292</c:v>
                </c:pt>
                <c:pt idx="523">
                  <c:v>323</c:v>
                </c:pt>
                <c:pt idx="524">
                  <c:v>229</c:v>
                </c:pt>
                <c:pt idx="525">
                  <c:v>182</c:v>
                </c:pt>
                <c:pt idx="526">
                  <c:v>352</c:v>
                </c:pt>
                <c:pt idx="527">
                  <c:v>265</c:v>
                </c:pt>
                <c:pt idx="528">
                  <c:v>192</c:v>
                </c:pt>
                <c:pt idx="529">
                  <c:v>261</c:v>
                </c:pt>
                <c:pt idx="530">
                  <c:v>321</c:v>
                </c:pt>
                <c:pt idx="531">
                  <c:v>231</c:v>
                </c:pt>
                <c:pt idx="532">
                  <c:v>162</c:v>
                </c:pt>
                <c:pt idx="533">
                  <c:v>457</c:v>
                </c:pt>
                <c:pt idx="534">
                  <c:v>154</c:v>
                </c:pt>
                <c:pt idx="535">
                  <c:v>221</c:v>
                </c:pt>
                <c:pt idx="536">
                  <c:v>310</c:v>
                </c:pt>
                <c:pt idx="537">
                  <c:v>263</c:v>
                </c:pt>
                <c:pt idx="538">
                  <c:v>256</c:v>
                </c:pt>
                <c:pt idx="539">
                  <c:v>133</c:v>
                </c:pt>
                <c:pt idx="540">
                  <c:v>482</c:v>
                </c:pt>
                <c:pt idx="541">
                  <c:v>423</c:v>
                </c:pt>
                <c:pt idx="542">
                  <c:v>458</c:v>
                </c:pt>
                <c:pt idx="543">
                  <c:v>256</c:v>
                </c:pt>
                <c:pt idx="544">
                  <c:v>214</c:v>
                </c:pt>
                <c:pt idx="545">
                  <c:v>419</c:v>
                </c:pt>
                <c:pt idx="546">
                  <c:v>226</c:v>
                </c:pt>
                <c:pt idx="547">
                  <c:v>526</c:v>
                </c:pt>
                <c:pt idx="548">
                  <c:v>520</c:v>
                </c:pt>
                <c:pt idx="549">
                  <c:v>355</c:v>
                </c:pt>
                <c:pt idx="550">
                  <c:v>462</c:v>
                </c:pt>
                <c:pt idx="551">
                  <c:v>456</c:v>
                </c:pt>
                <c:pt idx="552">
                  <c:v>331</c:v>
                </c:pt>
                <c:pt idx="553">
                  <c:v>194</c:v>
                </c:pt>
                <c:pt idx="554">
                  <c:v>544</c:v>
                </c:pt>
                <c:pt idx="555">
                  <c:v>481</c:v>
                </c:pt>
                <c:pt idx="556">
                  <c:v>422</c:v>
                </c:pt>
                <c:pt idx="557">
                  <c:v>375</c:v>
                </c:pt>
                <c:pt idx="558">
                  <c:v>369</c:v>
                </c:pt>
                <c:pt idx="559">
                  <c:v>283</c:v>
                </c:pt>
                <c:pt idx="560">
                  <c:v>231</c:v>
                </c:pt>
                <c:pt idx="561">
                  <c:v>216</c:v>
                </c:pt>
                <c:pt idx="562">
                  <c:v>540</c:v>
                </c:pt>
                <c:pt idx="563">
                  <c:v>403</c:v>
                </c:pt>
                <c:pt idx="564">
                  <c:v>443</c:v>
                </c:pt>
                <c:pt idx="565">
                  <c:v>500</c:v>
                </c:pt>
                <c:pt idx="566">
                  <c:v>290</c:v>
                </c:pt>
                <c:pt idx="567">
                  <c:v>210</c:v>
                </c:pt>
                <c:pt idx="568">
                  <c:v>477</c:v>
                </c:pt>
                <c:pt idx="569">
                  <c:v>468</c:v>
                </c:pt>
                <c:pt idx="570">
                  <c:v>424</c:v>
                </c:pt>
                <c:pt idx="571">
                  <c:v>472</c:v>
                </c:pt>
                <c:pt idx="572">
                  <c:v>473</c:v>
                </c:pt>
                <c:pt idx="573">
                  <c:v>349</c:v>
                </c:pt>
                <c:pt idx="574">
                  <c:v>182</c:v>
                </c:pt>
                <c:pt idx="575">
                  <c:v>594</c:v>
                </c:pt>
                <c:pt idx="576">
                  <c:v>458</c:v>
                </c:pt>
                <c:pt idx="577">
                  <c:v>416</c:v>
                </c:pt>
                <c:pt idx="578">
                  <c:v>655</c:v>
                </c:pt>
                <c:pt idx="579">
                  <c:v>452</c:v>
                </c:pt>
                <c:pt idx="580">
                  <c:v>251</c:v>
                </c:pt>
                <c:pt idx="581">
                  <c:v>172</c:v>
                </c:pt>
                <c:pt idx="582">
                  <c:v>477</c:v>
                </c:pt>
                <c:pt idx="583">
                  <c:v>445</c:v>
                </c:pt>
                <c:pt idx="584">
                  <c:v>263</c:v>
                </c:pt>
                <c:pt idx="585">
                  <c:v>351</c:v>
                </c:pt>
                <c:pt idx="586">
                  <c:v>367</c:v>
                </c:pt>
                <c:pt idx="587">
                  <c:v>204</c:v>
                </c:pt>
                <c:pt idx="588">
                  <c:v>111</c:v>
                </c:pt>
                <c:pt idx="589">
                  <c:v>375</c:v>
                </c:pt>
                <c:pt idx="590">
                  <c:v>259</c:v>
                </c:pt>
                <c:pt idx="591">
                  <c:v>269</c:v>
                </c:pt>
                <c:pt idx="592">
                  <c:v>334</c:v>
                </c:pt>
                <c:pt idx="593">
                  <c:v>313</c:v>
                </c:pt>
                <c:pt idx="594">
                  <c:v>188</c:v>
                </c:pt>
                <c:pt idx="595">
                  <c:v>150</c:v>
                </c:pt>
                <c:pt idx="596">
                  <c:v>331</c:v>
                </c:pt>
                <c:pt idx="597">
                  <c:v>203</c:v>
                </c:pt>
                <c:pt idx="598">
                  <c:v>209</c:v>
                </c:pt>
                <c:pt idx="599">
                  <c:v>201</c:v>
                </c:pt>
                <c:pt idx="600">
                  <c:v>194</c:v>
                </c:pt>
                <c:pt idx="601">
                  <c:v>143</c:v>
                </c:pt>
                <c:pt idx="602">
                  <c:v>90</c:v>
                </c:pt>
                <c:pt idx="603">
                  <c:v>106</c:v>
                </c:pt>
                <c:pt idx="604">
                  <c:v>239</c:v>
                </c:pt>
                <c:pt idx="605">
                  <c:v>190</c:v>
                </c:pt>
                <c:pt idx="606">
                  <c:v>97</c:v>
                </c:pt>
                <c:pt idx="607">
                  <c:v>245</c:v>
                </c:pt>
                <c:pt idx="608">
                  <c:v>131</c:v>
                </c:pt>
                <c:pt idx="609">
                  <c:v>76</c:v>
                </c:pt>
                <c:pt idx="610">
                  <c:v>257</c:v>
                </c:pt>
                <c:pt idx="611">
                  <c:v>152</c:v>
                </c:pt>
                <c:pt idx="612">
                  <c:v>161</c:v>
                </c:pt>
                <c:pt idx="613">
                  <c:v>156</c:v>
                </c:pt>
                <c:pt idx="614">
                  <c:v>153</c:v>
                </c:pt>
                <c:pt idx="615">
                  <c:v>103</c:v>
                </c:pt>
                <c:pt idx="616">
                  <c:v>44</c:v>
                </c:pt>
                <c:pt idx="617">
                  <c:v>206</c:v>
                </c:pt>
                <c:pt idx="618">
                  <c:v>130</c:v>
                </c:pt>
                <c:pt idx="619">
                  <c:v>143</c:v>
                </c:pt>
                <c:pt idx="620">
                  <c:v>126</c:v>
                </c:pt>
                <c:pt idx="621">
                  <c:v>160</c:v>
                </c:pt>
                <c:pt idx="622">
                  <c:v>121</c:v>
                </c:pt>
                <c:pt idx="623">
                  <c:v>53</c:v>
                </c:pt>
                <c:pt idx="624">
                  <c:v>170</c:v>
                </c:pt>
                <c:pt idx="625">
                  <c:v>128</c:v>
                </c:pt>
                <c:pt idx="626">
                  <c:v>116</c:v>
                </c:pt>
                <c:pt idx="627">
                  <c:v>125</c:v>
                </c:pt>
                <c:pt idx="628">
                  <c:v>121</c:v>
                </c:pt>
                <c:pt idx="629">
                  <c:v>83</c:v>
                </c:pt>
                <c:pt idx="630">
                  <c:v>53</c:v>
                </c:pt>
                <c:pt idx="631">
                  <c:v>193</c:v>
                </c:pt>
                <c:pt idx="632">
                  <c:v>141</c:v>
                </c:pt>
                <c:pt idx="633">
                  <c:v>112</c:v>
                </c:pt>
                <c:pt idx="634">
                  <c:v>98</c:v>
                </c:pt>
                <c:pt idx="635">
                  <c:v>138</c:v>
                </c:pt>
                <c:pt idx="636">
                  <c:v>78</c:v>
                </c:pt>
                <c:pt idx="637">
                  <c:v>53</c:v>
                </c:pt>
                <c:pt idx="638">
                  <c:v>167</c:v>
                </c:pt>
                <c:pt idx="639">
                  <c:v>118</c:v>
                </c:pt>
                <c:pt idx="640">
                  <c:v>102</c:v>
                </c:pt>
                <c:pt idx="641">
                  <c:v>100</c:v>
                </c:pt>
                <c:pt idx="642">
                  <c:v>121</c:v>
                </c:pt>
                <c:pt idx="643">
                  <c:v>79</c:v>
                </c:pt>
                <c:pt idx="644">
                  <c:v>52</c:v>
                </c:pt>
                <c:pt idx="645">
                  <c:v>140</c:v>
                </c:pt>
                <c:pt idx="646">
                  <c:v>119</c:v>
                </c:pt>
                <c:pt idx="647">
                  <c:v>47</c:v>
                </c:pt>
                <c:pt idx="648">
                  <c:v>149</c:v>
                </c:pt>
                <c:pt idx="649">
                  <c:v>130</c:v>
                </c:pt>
                <c:pt idx="650">
                  <c:v>67</c:v>
                </c:pt>
                <c:pt idx="651">
                  <c:v>53</c:v>
                </c:pt>
                <c:pt idx="652">
                  <c:v>202</c:v>
                </c:pt>
                <c:pt idx="653">
                  <c:v>119</c:v>
                </c:pt>
                <c:pt idx="654">
                  <c:v>99</c:v>
                </c:pt>
                <c:pt idx="655">
                  <c:v>112</c:v>
                </c:pt>
                <c:pt idx="656">
                  <c:v>116</c:v>
                </c:pt>
                <c:pt idx="657">
                  <c:v>78</c:v>
                </c:pt>
                <c:pt idx="658">
                  <c:v>62</c:v>
                </c:pt>
                <c:pt idx="659">
                  <c:v>146</c:v>
                </c:pt>
                <c:pt idx="660">
                  <c:v>135</c:v>
                </c:pt>
                <c:pt idx="661">
                  <c:v>119</c:v>
                </c:pt>
                <c:pt idx="662">
                  <c:v>164</c:v>
                </c:pt>
                <c:pt idx="663">
                  <c:v>141</c:v>
                </c:pt>
                <c:pt idx="664">
                  <c:v>61</c:v>
                </c:pt>
                <c:pt idx="665">
                  <c:v>41</c:v>
                </c:pt>
                <c:pt idx="666">
                  <c:v>218</c:v>
                </c:pt>
                <c:pt idx="667">
                  <c:v>40</c:v>
                </c:pt>
                <c:pt idx="668">
                  <c:v>155</c:v>
                </c:pt>
                <c:pt idx="669">
                  <c:v>132</c:v>
                </c:pt>
                <c:pt idx="670">
                  <c:v>136</c:v>
                </c:pt>
                <c:pt idx="671">
                  <c:v>68</c:v>
                </c:pt>
                <c:pt idx="672">
                  <c:v>25</c:v>
                </c:pt>
                <c:pt idx="673">
                  <c:v>139</c:v>
                </c:pt>
                <c:pt idx="674">
                  <c:v>91</c:v>
                </c:pt>
                <c:pt idx="675">
                  <c:v>92</c:v>
                </c:pt>
                <c:pt idx="676">
                  <c:v>101</c:v>
                </c:pt>
                <c:pt idx="677">
                  <c:v>99</c:v>
                </c:pt>
                <c:pt idx="678">
                  <c:v>78</c:v>
                </c:pt>
                <c:pt idx="679">
                  <c:v>31</c:v>
                </c:pt>
                <c:pt idx="680">
                  <c:v>156</c:v>
                </c:pt>
                <c:pt idx="681">
                  <c:v>123</c:v>
                </c:pt>
                <c:pt idx="682">
                  <c:v>105</c:v>
                </c:pt>
                <c:pt idx="683">
                  <c:v>94</c:v>
                </c:pt>
                <c:pt idx="684">
                  <c:v>116</c:v>
                </c:pt>
                <c:pt idx="685">
                  <c:v>67</c:v>
                </c:pt>
                <c:pt idx="686">
                  <c:v>36</c:v>
                </c:pt>
                <c:pt idx="687">
                  <c:v>149</c:v>
                </c:pt>
                <c:pt idx="688">
                  <c:v>94</c:v>
                </c:pt>
                <c:pt idx="689">
                  <c:v>72</c:v>
                </c:pt>
                <c:pt idx="690">
                  <c:v>121</c:v>
                </c:pt>
                <c:pt idx="691">
                  <c:v>116</c:v>
                </c:pt>
                <c:pt idx="692">
                  <c:v>64</c:v>
                </c:pt>
                <c:pt idx="693">
                  <c:v>38</c:v>
                </c:pt>
                <c:pt idx="694">
                  <c:v>124</c:v>
                </c:pt>
                <c:pt idx="695">
                  <c:v>116</c:v>
                </c:pt>
                <c:pt idx="696">
                  <c:v>125</c:v>
                </c:pt>
                <c:pt idx="697">
                  <c:v>106</c:v>
                </c:pt>
                <c:pt idx="698">
                  <c:v>115</c:v>
                </c:pt>
                <c:pt idx="699">
                  <c:v>117</c:v>
                </c:pt>
                <c:pt idx="700">
                  <c:v>59</c:v>
                </c:pt>
                <c:pt idx="701">
                  <c:v>167</c:v>
                </c:pt>
                <c:pt idx="702">
                  <c:v>75</c:v>
                </c:pt>
                <c:pt idx="703">
                  <c:v>64</c:v>
                </c:pt>
                <c:pt idx="704">
                  <c:v>136</c:v>
                </c:pt>
                <c:pt idx="705">
                  <c:v>117</c:v>
                </c:pt>
                <c:pt idx="706">
                  <c:v>113</c:v>
                </c:pt>
                <c:pt idx="707">
                  <c:v>126</c:v>
                </c:pt>
                <c:pt idx="708">
                  <c:v>150</c:v>
                </c:pt>
                <c:pt idx="709">
                  <c:v>232</c:v>
                </c:pt>
                <c:pt idx="710">
                  <c:v>227</c:v>
                </c:pt>
                <c:pt idx="711">
                  <c:v>224</c:v>
                </c:pt>
                <c:pt idx="712">
                  <c:v>243</c:v>
                </c:pt>
                <c:pt idx="713">
                  <c:v>200</c:v>
                </c:pt>
                <c:pt idx="714">
                  <c:v>145</c:v>
                </c:pt>
                <c:pt idx="715">
                  <c:v>143</c:v>
                </c:pt>
                <c:pt idx="716">
                  <c:v>411</c:v>
                </c:pt>
                <c:pt idx="717">
                  <c:v>265</c:v>
                </c:pt>
                <c:pt idx="718">
                  <c:v>304</c:v>
                </c:pt>
                <c:pt idx="719">
                  <c:v>410</c:v>
                </c:pt>
                <c:pt idx="720">
                  <c:v>255</c:v>
                </c:pt>
                <c:pt idx="721">
                  <c:v>249</c:v>
                </c:pt>
                <c:pt idx="722">
                  <c:v>721</c:v>
                </c:pt>
                <c:pt idx="723">
                  <c:v>414</c:v>
                </c:pt>
                <c:pt idx="724">
                  <c:v>587</c:v>
                </c:pt>
                <c:pt idx="725">
                  <c:v>491</c:v>
                </c:pt>
                <c:pt idx="726">
                  <c:v>603</c:v>
                </c:pt>
                <c:pt idx="727">
                  <c:v>474</c:v>
                </c:pt>
                <c:pt idx="728">
                  <c:v>276</c:v>
                </c:pt>
                <c:pt idx="729">
                  <c:v>944</c:v>
                </c:pt>
                <c:pt idx="730">
                  <c:v>535</c:v>
                </c:pt>
                <c:pt idx="731">
                  <c:v>653</c:v>
                </c:pt>
                <c:pt idx="732">
                  <c:v>614</c:v>
                </c:pt>
                <c:pt idx="733">
                  <c:v>607</c:v>
                </c:pt>
                <c:pt idx="734">
                  <c:v>366</c:v>
                </c:pt>
                <c:pt idx="735">
                  <c:v>368</c:v>
                </c:pt>
                <c:pt idx="736">
                  <c:v>866</c:v>
                </c:pt>
                <c:pt idx="737">
                  <c:v>647</c:v>
                </c:pt>
                <c:pt idx="738">
                  <c:v>653</c:v>
                </c:pt>
                <c:pt idx="739">
                  <c:v>619</c:v>
                </c:pt>
                <c:pt idx="740">
                  <c:v>616</c:v>
                </c:pt>
                <c:pt idx="741">
                  <c:v>411</c:v>
                </c:pt>
                <c:pt idx="742">
                  <c:v>382</c:v>
                </c:pt>
                <c:pt idx="743">
                  <c:v>750</c:v>
                </c:pt>
                <c:pt idx="744">
                  <c:v>484</c:v>
                </c:pt>
                <c:pt idx="745">
                  <c:v>422</c:v>
                </c:pt>
                <c:pt idx="746">
                  <c:v>445</c:v>
                </c:pt>
                <c:pt idx="747">
                  <c:v>269</c:v>
                </c:pt>
                <c:pt idx="748">
                  <c:v>446</c:v>
                </c:pt>
                <c:pt idx="749">
                  <c:v>333</c:v>
                </c:pt>
                <c:pt idx="750">
                  <c:v>630</c:v>
                </c:pt>
                <c:pt idx="751">
                  <c:v>489</c:v>
                </c:pt>
                <c:pt idx="752">
                  <c:v>405</c:v>
                </c:pt>
                <c:pt idx="753">
                  <c:v>450</c:v>
                </c:pt>
                <c:pt idx="754">
                  <c:v>464</c:v>
                </c:pt>
                <c:pt idx="755">
                  <c:v>316</c:v>
                </c:pt>
                <c:pt idx="756">
                  <c:v>234</c:v>
                </c:pt>
                <c:pt idx="757">
                  <c:v>557</c:v>
                </c:pt>
                <c:pt idx="758">
                  <c:v>441</c:v>
                </c:pt>
                <c:pt idx="759">
                  <c:v>222</c:v>
                </c:pt>
                <c:pt idx="760">
                  <c:v>594</c:v>
                </c:pt>
                <c:pt idx="761">
                  <c:v>486</c:v>
                </c:pt>
                <c:pt idx="762">
                  <c:v>309</c:v>
                </c:pt>
                <c:pt idx="763">
                  <c:v>195</c:v>
                </c:pt>
                <c:pt idx="764">
                  <c:v>539</c:v>
                </c:pt>
                <c:pt idx="765">
                  <c:v>502</c:v>
                </c:pt>
                <c:pt idx="766">
                  <c:v>395</c:v>
                </c:pt>
                <c:pt idx="767">
                  <c:v>382</c:v>
                </c:pt>
                <c:pt idx="768">
                  <c:v>416</c:v>
                </c:pt>
                <c:pt idx="769">
                  <c:v>264</c:v>
                </c:pt>
                <c:pt idx="770">
                  <c:v>157</c:v>
                </c:pt>
                <c:pt idx="771">
                  <c:v>459</c:v>
                </c:pt>
                <c:pt idx="772">
                  <c:v>354</c:v>
                </c:pt>
                <c:pt idx="773">
                  <c:v>328</c:v>
                </c:pt>
                <c:pt idx="774">
                  <c:v>346</c:v>
                </c:pt>
                <c:pt idx="775">
                  <c:v>371</c:v>
                </c:pt>
                <c:pt idx="776">
                  <c:v>303</c:v>
                </c:pt>
                <c:pt idx="777">
                  <c:v>222</c:v>
                </c:pt>
                <c:pt idx="778">
                  <c:v>599</c:v>
                </c:pt>
                <c:pt idx="779">
                  <c:v>390</c:v>
                </c:pt>
                <c:pt idx="780">
                  <c:v>356</c:v>
                </c:pt>
                <c:pt idx="781">
                  <c:v>371</c:v>
                </c:pt>
                <c:pt idx="782">
                  <c:v>321</c:v>
                </c:pt>
                <c:pt idx="783">
                  <c:v>216</c:v>
                </c:pt>
                <c:pt idx="784">
                  <c:v>196</c:v>
                </c:pt>
                <c:pt idx="785">
                  <c:v>277</c:v>
                </c:pt>
                <c:pt idx="786">
                  <c:v>465</c:v>
                </c:pt>
                <c:pt idx="787">
                  <c:v>347</c:v>
                </c:pt>
                <c:pt idx="788">
                  <c:v>335</c:v>
                </c:pt>
                <c:pt idx="789">
                  <c:v>335</c:v>
                </c:pt>
                <c:pt idx="790">
                  <c:v>231</c:v>
                </c:pt>
                <c:pt idx="791">
                  <c:v>192</c:v>
                </c:pt>
                <c:pt idx="792">
                  <c:v>427</c:v>
                </c:pt>
                <c:pt idx="793">
                  <c:v>362</c:v>
                </c:pt>
                <c:pt idx="794">
                  <c:v>372</c:v>
                </c:pt>
                <c:pt idx="795">
                  <c:v>345</c:v>
                </c:pt>
                <c:pt idx="796">
                  <c:v>397</c:v>
                </c:pt>
                <c:pt idx="797">
                  <c:v>328</c:v>
                </c:pt>
                <c:pt idx="798">
                  <c:v>240</c:v>
                </c:pt>
                <c:pt idx="799">
                  <c:v>507</c:v>
                </c:pt>
                <c:pt idx="800">
                  <c:v>364</c:v>
                </c:pt>
                <c:pt idx="801">
                  <c:v>336</c:v>
                </c:pt>
                <c:pt idx="802">
                  <c:v>399</c:v>
                </c:pt>
                <c:pt idx="803">
                  <c:v>431</c:v>
                </c:pt>
                <c:pt idx="804">
                  <c:v>295</c:v>
                </c:pt>
                <c:pt idx="805">
                  <c:v>263</c:v>
                </c:pt>
                <c:pt idx="806">
                  <c:v>587</c:v>
                </c:pt>
                <c:pt idx="807">
                  <c:v>382</c:v>
                </c:pt>
                <c:pt idx="808">
                  <c:v>407</c:v>
                </c:pt>
                <c:pt idx="809">
                  <c:v>461</c:v>
                </c:pt>
                <c:pt idx="810">
                  <c:v>431</c:v>
                </c:pt>
                <c:pt idx="811">
                  <c:v>259</c:v>
                </c:pt>
                <c:pt idx="812">
                  <c:v>225</c:v>
                </c:pt>
                <c:pt idx="813">
                  <c:v>483</c:v>
                </c:pt>
                <c:pt idx="814">
                  <c:v>443</c:v>
                </c:pt>
                <c:pt idx="815">
                  <c:v>404</c:v>
                </c:pt>
                <c:pt idx="816">
                  <c:v>458</c:v>
                </c:pt>
                <c:pt idx="817">
                  <c:v>511</c:v>
                </c:pt>
                <c:pt idx="818">
                  <c:v>318</c:v>
                </c:pt>
                <c:pt idx="819">
                  <c:v>233</c:v>
                </c:pt>
                <c:pt idx="820">
                  <c:v>680</c:v>
                </c:pt>
                <c:pt idx="821">
                  <c:v>443</c:v>
                </c:pt>
                <c:pt idx="822">
                  <c:v>401</c:v>
                </c:pt>
                <c:pt idx="823">
                  <c:v>352</c:v>
                </c:pt>
                <c:pt idx="824">
                  <c:v>192</c:v>
                </c:pt>
                <c:pt idx="825">
                  <c:v>307</c:v>
                </c:pt>
                <c:pt idx="826">
                  <c:v>156</c:v>
                </c:pt>
                <c:pt idx="827">
                  <c:v>418</c:v>
                </c:pt>
                <c:pt idx="828">
                  <c:v>166</c:v>
                </c:pt>
                <c:pt idx="829">
                  <c:v>278</c:v>
                </c:pt>
                <c:pt idx="830">
                  <c:v>245</c:v>
                </c:pt>
                <c:pt idx="831">
                  <c:v>578</c:v>
                </c:pt>
                <c:pt idx="832">
                  <c:v>342</c:v>
                </c:pt>
                <c:pt idx="833">
                  <c:v>225</c:v>
                </c:pt>
                <c:pt idx="834">
                  <c:v>550</c:v>
                </c:pt>
                <c:pt idx="835">
                  <c:v>288</c:v>
                </c:pt>
                <c:pt idx="836">
                  <c:v>299</c:v>
                </c:pt>
                <c:pt idx="837">
                  <c:v>352</c:v>
                </c:pt>
                <c:pt idx="838">
                  <c:v>414</c:v>
                </c:pt>
                <c:pt idx="839">
                  <c:v>223</c:v>
                </c:pt>
                <c:pt idx="840">
                  <c:v>171</c:v>
                </c:pt>
                <c:pt idx="841">
                  <c:v>422</c:v>
                </c:pt>
                <c:pt idx="842">
                  <c:v>341</c:v>
                </c:pt>
                <c:pt idx="843">
                  <c:v>293</c:v>
                </c:pt>
                <c:pt idx="844">
                  <c:v>322</c:v>
                </c:pt>
                <c:pt idx="845">
                  <c:v>422</c:v>
                </c:pt>
                <c:pt idx="846">
                  <c:v>304</c:v>
                </c:pt>
                <c:pt idx="847">
                  <c:v>163</c:v>
                </c:pt>
                <c:pt idx="848">
                  <c:v>502</c:v>
                </c:pt>
                <c:pt idx="849">
                  <c:v>304</c:v>
                </c:pt>
                <c:pt idx="850">
                  <c:v>276</c:v>
                </c:pt>
                <c:pt idx="851">
                  <c:v>237</c:v>
                </c:pt>
                <c:pt idx="852">
                  <c:v>298</c:v>
                </c:pt>
                <c:pt idx="853">
                  <c:v>201</c:v>
                </c:pt>
                <c:pt idx="854">
                  <c:v>148</c:v>
                </c:pt>
                <c:pt idx="855">
                  <c:v>391</c:v>
                </c:pt>
                <c:pt idx="856">
                  <c:v>294</c:v>
                </c:pt>
                <c:pt idx="857">
                  <c:v>230</c:v>
                </c:pt>
                <c:pt idx="858">
                  <c:v>264</c:v>
                </c:pt>
                <c:pt idx="859">
                  <c:v>279</c:v>
                </c:pt>
                <c:pt idx="860">
                  <c:v>148</c:v>
                </c:pt>
                <c:pt idx="861">
                  <c:v>113</c:v>
                </c:pt>
                <c:pt idx="862">
                  <c:v>301</c:v>
                </c:pt>
                <c:pt idx="863">
                  <c:v>214</c:v>
                </c:pt>
                <c:pt idx="864">
                  <c:v>135</c:v>
                </c:pt>
                <c:pt idx="865">
                  <c:v>199</c:v>
                </c:pt>
                <c:pt idx="866">
                  <c:v>235</c:v>
                </c:pt>
                <c:pt idx="867">
                  <c:v>127</c:v>
                </c:pt>
                <c:pt idx="868">
                  <c:v>79</c:v>
                </c:pt>
                <c:pt idx="869">
                  <c:v>240</c:v>
                </c:pt>
                <c:pt idx="870">
                  <c:v>175</c:v>
                </c:pt>
                <c:pt idx="871">
                  <c:v>180</c:v>
                </c:pt>
                <c:pt idx="872">
                  <c:v>180</c:v>
                </c:pt>
                <c:pt idx="873">
                  <c:v>232</c:v>
                </c:pt>
                <c:pt idx="874">
                  <c:v>129</c:v>
                </c:pt>
                <c:pt idx="875">
                  <c:v>124</c:v>
                </c:pt>
                <c:pt idx="876">
                  <c:v>286</c:v>
                </c:pt>
                <c:pt idx="877">
                  <c:v>202</c:v>
                </c:pt>
                <c:pt idx="878">
                  <c:v>157</c:v>
                </c:pt>
                <c:pt idx="879">
                  <c:v>202</c:v>
                </c:pt>
                <c:pt idx="880">
                  <c:v>252</c:v>
                </c:pt>
                <c:pt idx="881">
                  <c:v>117</c:v>
                </c:pt>
                <c:pt idx="882">
                  <c:v>88</c:v>
                </c:pt>
                <c:pt idx="883">
                  <c:v>274</c:v>
                </c:pt>
                <c:pt idx="884">
                  <c:v>178</c:v>
                </c:pt>
                <c:pt idx="885">
                  <c:v>183</c:v>
                </c:pt>
                <c:pt idx="886">
                  <c:v>191</c:v>
                </c:pt>
                <c:pt idx="887">
                  <c:v>250</c:v>
                </c:pt>
                <c:pt idx="888">
                  <c:v>144</c:v>
                </c:pt>
                <c:pt idx="889">
                  <c:v>93</c:v>
                </c:pt>
                <c:pt idx="890">
                  <c:v>310</c:v>
                </c:pt>
                <c:pt idx="891">
                  <c:v>203</c:v>
                </c:pt>
                <c:pt idx="892">
                  <c:v>277</c:v>
                </c:pt>
                <c:pt idx="893">
                  <c:v>263</c:v>
                </c:pt>
                <c:pt idx="894">
                  <c:v>309</c:v>
                </c:pt>
                <c:pt idx="895">
                  <c:v>249</c:v>
                </c:pt>
                <c:pt idx="896">
                  <c:v>210</c:v>
                </c:pt>
                <c:pt idx="897">
                  <c:v>586</c:v>
                </c:pt>
                <c:pt idx="898">
                  <c:v>427</c:v>
                </c:pt>
                <c:pt idx="899">
                  <c:v>464</c:v>
                </c:pt>
                <c:pt idx="900">
                  <c:v>514</c:v>
                </c:pt>
                <c:pt idx="901">
                  <c:v>385</c:v>
                </c:pt>
                <c:pt idx="902">
                  <c:v>205</c:v>
                </c:pt>
                <c:pt idx="903">
                  <c:v>63</c:v>
                </c:pt>
                <c:pt idx="904">
                  <c:v>31</c:v>
                </c:pt>
                <c:pt idx="905">
                  <c:v>1174</c:v>
                </c:pt>
                <c:pt idx="906">
                  <c:v>830</c:v>
                </c:pt>
                <c:pt idx="907">
                  <c:v>870</c:v>
                </c:pt>
                <c:pt idx="908">
                  <c:v>971</c:v>
                </c:pt>
                <c:pt idx="909">
                  <c:v>754</c:v>
                </c:pt>
                <c:pt idx="910">
                  <c:v>638</c:v>
                </c:pt>
                <c:pt idx="911">
                  <c:v>1247</c:v>
                </c:pt>
                <c:pt idx="912">
                  <c:v>958</c:v>
                </c:pt>
                <c:pt idx="913">
                  <c:v>873</c:v>
                </c:pt>
                <c:pt idx="914">
                  <c:v>489</c:v>
                </c:pt>
                <c:pt idx="915">
                  <c:v>733</c:v>
                </c:pt>
                <c:pt idx="916">
                  <c:v>456</c:v>
                </c:pt>
                <c:pt idx="917">
                  <c:v>590</c:v>
                </c:pt>
                <c:pt idx="918">
                  <c:v>1278</c:v>
                </c:pt>
                <c:pt idx="919">
                  <c:v>1011</c:v>
                </c:pt>
                <c:pt idx="920">
                  <c:v>839</c:v>
                </c:pt>
                <c:pt idx="921">
                  <c:v>859</c:v>
                </c:pt>
                <c:pt idx="922">
                  <c:v>927</c:v>
                </c:pt>
                <c:pt idx="923">
                  <c:v>647</c:v>
                </c:pt>
                <c:pt idx="924">
                  <c:v>503</c:v>
                </c:pt>
                <c:pt idx="925">
                  <c:v>1106</c:v>
                </c:pt>
                <c:pt idx="926">
                  <c:v>511</c:v>
                </c:pt>
                <c:pt idx="927">
                  <c:v>457</c:v>
                </c:pt>
                <c:pt idx="928">
                  <c:v>55</c:v>
                </c:pt>
                <c:pt idx="929">
                  <c:v>668</c:v>
                </c:pt>
                <c:pt idx="930">
                  <c:v>145</c:v>
                </c:pt>
                <c:pt idx="931">
                  <c:v>488</c:v>
                </c:pt>
                <c:pt idx="932">
                  <c:v>948</c:v>
                </c:pt>
                <c:pt idx="933">
                  <c:v>894</c:v>
                </c:pt>
                <c:pt idx="934">
                  <c:v>1025</c:v>
                </c:pt>
                <c:pt idx="935">
                  <c:v>797</c:v>
                </c:pt>
                <c:pt idx="936">
                  <c:v>886</c:v>
                </c:pt>
                <c:pt idx="937">
                  <c:v>581</c:v>
                </c:pt>
                <c:pt idx="938">
                  <c:v>500</c:v>
                </c:pt>
                <c:pt idx="939">
                  <c:v>1102</c:v>
                </c:pt>
                <c:pt idx="940">
                  <c:v>777</c:v>
                </c:pt>
                <c:pt idx="941">
                  <c:v>652</c:v>
                </c:pt>
                <c:pt idx="942">
                  <c:v>615</c:v>
                </c:pt>
                <c:pt idx="943">
                  <c:v>733</c:v>
                </c:pt>
                <c:pt idx="944">
                  <c:v>513</c:v>
                </c:pt>
                <c:pt idx="945">
                  <c:v>267</c:v>
                </c:pt>
                <c:pt idx="946">
                  <c:v>792</c:v>
                </c:pt>
                <c:pt idx="947">
                  <c:v>541</c:v>
                </c:pt>
                <c:pt idx="948">
                  <c:v>481</c:v>
                </c:pt>
                <c:pt idx="949">
                  <c:v>526</c:v>
                </c:pt>
                <c:pt idx="950">
                  <c:v>537</c:v>
                </c:pt>
                <c:pt idx="951">
                  <c:v>388</c:v>
                </c:pt>
                <c:pt idx="952">
                  <c:v>347</c:v>
                </c:pt>
                <c:pt idx="953">
                  <c:v>735</c:v>
                </c:pt>
                <c:pt idx="954">
                  <c:v>591</c:v>
                </c:pt>
                <c:pt idx="955">
                  <c:v>606</c:v>
                </c:pt>
                <c:pt idx="956">
                  <c:v>500</c:v>
                </c:pt>
                <c:pt idx="957">
                  <c:v>498</c:v>
                </c:pt>
                <c:pt idx="958">
                  <c:v>398</c:v>
                </c:pt>
                <c:pt idx="959">
                  <c:v>249</c:v>
                </c:pt>
                <c:pt idx="960">
                  <c:v>638</c:v>
                </c:pt>
                <c:pt idx="961">
                  <c:v>496</c:v>
                </c:pt>
                <c:pt idx="962">
                  <c:v>392</c:v>
                </c:pt>
                <c:pt idx="963">
                  <c:v>359</c:v>
                </c:pt>
                <c:pt idx="964">
                  <c:v>414</c:v>
                </c:pt>
                <c:pt idx="965">
                  <c:v>264</c:v>
                </c:pt>
                <c:pt idx="966">
                  <c:v>250</c:v>
                </c:pt>
                <c:pt idx="967">
                  <c:v>288</c:v>
                </c:pt>
                <c:pt idx="968">
                  <c:v>639</c:v>
                </c:pt>
                <c:pt idx="969">
                  <c:v>360</c:v>
                </c:pt>
                <c:pt idx="970">
                  <c:v>351</c:v>
                </c:pt>
                <c:pt idx="971">
                  <c:v>271</c:v>
                </c:pt>
                <c:pt idx="972">
                  <c:v>378</c:v>
                </c:pt>
                <c:pt idx="973">
                  <c:v>223</c:v>
                </c:pt>
                <c:pt idx="974">
                  <c:v>508</c:v>
                </c:pt>
                <c:pt idx="975">
                  <c:v>334</c:v>
                </c:pt>
                <c:pt idx="976">
                  <c:v>246</c:v>
                </c:pt>
                <c:pt idx="977">
                  <c:v>303</c:v>
                </c:pt>
                <c:pt idx="978">
                  <c:v>342</c:v>
                </c:pt>
                <c:pt idx="979">
                  <c:v>198</c:v>
                </c:pt>
                <c:pt idx="980">
                  <c:v>145</c:v>
                </c:pt>
                <c:pt idx="981">
                  <c:v>438</c:v>
                </c:pt>
                <c:pt idx="982">
                  <c:v>364</c:v>
                </c:pt>
                <c:pt idx="983">
                  <c:v>300</c:v>
                </c:pt>
                <c:pt idx="984">
                  <c:v>243</c:v>
                </c:pt>
                <c:pt idx="985">
                  <c:v>281</c:v>
                </c:pt>
                <c:pt idx="986">
                  <c:v>183</c:v>
                </c:pt>
                <c:pt idx="987">
                  <c:v>166</c:v>
                </c:pt>
                <c:pt idx="988">
                  <c:v>199</c:v>
                </c:pt>
                <c:pt idx="989">
                  <c:v>482</c:v>
                </c:pt>
                <c:pt idx="990">
                  <c:v>316</c:v>
                </c:pt>
                <c:pt idx="991">
                  <c:v>297</c:v>
                </c:pt>
                <c:pt idx="992">
                  <c:v>381</c:v>
                </c:pt>
                <c:pt idx="993">
                  <c:v>249</c:v>
                </c:pt>
                <c:pt idx="994">
                  <c:v>162</c:v>
                </c:pt>
                <c:pt idx="995">
                  <c:v>519</c:v>
                </c:pt>
                <c:pt idx="996">
                  <c:v>320</c:v>
                </c:pt>
                <c:pt idx="997">
                  <c:v>294</c:v>
                </c:pt>
                <c:pt idx="998">
                  <c:v>242</c:v>
                </c:pt>
                <c:pt idx="999">
                  <c:v>324</c:v>
                </c:pt>
                <c:pt idx="1000">
                  <c:v>231</c:v>
                </c:pt>
                <c:pt idx="1001">
                  <c:v>158</c:v>
                </c:pt>
                <c:pt idx="1002">
                  <c:v>510</c:v>
                </c:pt>
                <c:pt idx="1003">
                  <c:v>354</c:v>
                </c:pt>
                <c:pt idx="1004">
                  <c:v>340</c:v>
                </c:pt>
                <c:pt idx="1005">
                  <c:v>372</c:v>
                </c:pt>
                <c:pt idx="1006">
                  <c:v>447</c:v>
                </c:pt>
                <c:pt idx="1007">
                  <c:v>193</c:v>
                </c:pt>
                <c:pt idx="1008">
                  <c:v>38</c:v>
                </c:pt>
                <c:pt idx="1009">
                  <c:v>562</c:v>
                </c:pt>
                <c:pt idx="1010">
                  <c:v>467</c:v>
                </c:pt>
                <c:pt idx="1011">
                  <c:v>447</c:v>
                </c:pt>
                <c:pt idx="1012">
                  <c:v>302</c:v>
                </c:pt>
                <c:pt idx="1013">
                  <c:v>578</c:v>
                </c:pt>
                <c:pt idx="1014">
                  <c:v>345</c:v>
                </c:pt>
                <c:pt idx="1015">
                  <c:v>292</c:v>
                </c:pt>
                <c:pt idx="1016">
                  <c:v>639</c:v>
                </c:pt>
                <c:pt idx="1017">
                  <c:v>572</c:v>
                </c:pt>
                <c:pt idx="1018">
                  <c:v>498</c:v>
                </c:pt>
                <c:pt idx="1019">
                  <c:v>509</c:v>
                </c:pt>
                <c:pt idx="1020">
                  <c:v>613</c:v>
                </c:pt>
                <c:pt idx="1021">
                  <c:v>465</c:v>
                </c:pt>
                <c:pt idx="1022">
                  <c:v>326</c:v>
                </c:pt>
                <c:pt idx="1023">
                  <c:v>778</c:v>
                </c:pt>
                <c:pt idx="1024">
                  <c:v>586</c:v>
                </c:pt>
                <c:pt idx="1025">
                  <c:v>503</c:v>
                </c:pt>
                <c:pt idx="1026">
                  <c:v>537</c:v>
                </c:pt>
                <c:pt idx="1027">
                  <c:v>632</c:v>
                </c:pt>
                <c:pt idx="1028">
                  <c:v>494</c:v>
                </c:pt>
                <c:pt idx="1029">
                  <c:v>361</c:v>
                </c:pt>
                <c:pt idx="1030">
                  <c:v>961</c:v>
                </c:pt>
                <c:pt idx="1031">
                  <c:v>762</c:v>
                </c:pt>
                <c:pt idx="1032">
                  <c:v>443</c:v>
                </c:pt>
                <c:pt idx="1033">
                  <c:v>797</c:v>
                </c:pt>
                <c:pt idx="1034">
                  <c:v>662</c:v>
                </c:pt>
                <c:pt idx="1035">
                  <c:v>536</c:v>
                </c:pt>
                <c:pt idx="1036">
                  <c:v>323</c:v>
                </c:pt>
                <c:pt idx="1037">
                  <c:v>842</c:v>
                </c:pt>
                <c:pt idx="1038">
                  <c:v>764</c:v>
                </c:pt>
                <c:pt idx="1039">
                  <c:v>688</c:v>
                </c:pt>
                <c:pt idx="1040">
                  <c:v>632</c:v>
                </c:pt>
                <c:pt idx="1041">
                  <c:v>616</c:v>
                </c:pt>
                <c:pt idx="1042">
                  <c:v>546</c:v>
                </c:pt>
                <c:pt idx="1043">
                  <c:v>334</c:v>
                </c:pt>
                <c:pt idx="1044">
                  <c:v>912</c:v>
                </c:pt>
                <c:pt idx="1045">
                  <c:v>757</c:v>
                </c:pt>
                <c:pt idx="1046">
                  <c:v>740</c:v>
                </c:pt>
                <c:pt idx="1047">
                  <c:v>798</c:v>
                </c:pt>
                <c:pt idx="1048">
                  <c:v>861</c:v>
                </c:pt>
                <c:pt idx="1049">
                  <c:v>621</c:v>
                </c:pt>
                <c:pt idx="1050">
                  <c:v>444</c:v>
                </c:pt>
                <c:pt idx="1051">
                  <c:v>1172</c:v>
                </c:pt>
                <c:pt idx="1052">
                  <c:v>968</c:v>
                </c:pt>
                <c:pt idx="1053">
                  <c:v>845</c:v>
                </c:pt>
                <c:pt idx="1054">
                  <c:v>802</c:v>
                </c:pt>
                <c:pt idx="1055">
                  <c:v>903</c:v>
                </c:pt>
                <c:pt idx="1056">
                  <c:v>599</c:v>
                </c:pt>
                <c:pt idx="1057">
                  <c:v>401</c:v>
                </c:pt>
                <c:pt idx="1058">
                  <c:v>949</c:v>
                </c:pt>
                <c:pt idx="1059">
                  <c:v>878</c:v>
                </c:pt>
                <c:pt idx="1060">
                  <c:v>810</c:v>
                </c:pt>
                <c:pt idx="1061">
                  <c:v>691</c:v>
                </c:pt>
                <c:pt idx="1062">
                  <c:v>809</c:v>
                </c:pt>
                <c:pt idx="1063">
                  <c:v>570</c:v>
                </c:pt>
                <c:pt idx="1064">
                  <c:v>427</c:v>
                </c:pt>
                <c:pt idx="1065">
                  <c:v>838</c:v>
                </c:pt>
                <c:pt idx="1066">
                  <c:v>720</c:v>
                </c:pt>
                <c:pt idx="1067">
                  <c:v>491</c:v>
                </c:pt>
                <c:pt idx="1068">
                  <c:v>496</c:v>
                </c:pt>
                <c:pt idx="1069">
                  <c:v>509</c:v>
                </c:pt>
                <c:pt idx="1070">
                  <c:v>431</c:v>
                </c:pt>
                <c:pt idx="1071">
                  <c:v>578</c:v>
                </c:pt>
                <c:pt idx="1072">
                  <c:v>648</c:v>
                </c:pt>
                <c:pt idx="1073">
                  <c:v>624</c:v>
                </c:pt>
                <c:pt idx="1074">
                  <c:v>1036</c:v>
                </c:pt>
                <c:pt idx="1075">
                  <c:v>885</c:v>
                </c:pt>
                <c:pt idx="1076">
                  <c:v>1077</c:v>
                </c:pt>
                <c:pt idx="1077">
                  <c:v>675</c:v>
                </c:pt>
                <c:pt idx="1078">
                  <c:v>479</c:v>
                </c:pt>
                <c:pt idx="1079">
                  <c:v>665</c:v>
                </c:pt>
                <c:pt idx="1080">
                  <c:v>948</c:v>
                </c:pt>
                <c:pt idx="1081">
                  <c:v>713</c:v>
                </c:pt>
                <c:pt idx="1082">
                  <c:v>648</c:v>
                </c:pt>
                <c:pt idx="1083">
                  <c:v>696</c:v>
                </c:pt>
                <c:pt idx="1084">
                  <c:v>486</c:v>
                </c:pt>
                <c:pt idx="1085">
                  <c:v>310</c:v>
                </c:pt>
                <c:pt idx="1086">
                  <c:v>873</c:v>
                </c:pt>
                <c:pt idx="1087">
                  <c:v>573</c:v>
                </c:pt>
                <c:pt idx="1088">
                  <c:v>515</c:v>
                </c:pt>
                <c:pt idx="1089">
                  <c:v>441</c:v>
                </c:pt>
                <c:pt idx="1090">
                  <c:v>539</c:v>
                </c:pt>
                <c:pt idx="1091">
                  <c:v>375</c:v>
                </c:pt>
                <c:pt idx="1092">
                  <c:v>242</c:v>
                </c:pt>
                <c:pt idx="1093">
                  <c:v>588</c:v>
                </c:pt>
                <c:pt idx="1094">
                  <c:v>526</c:v>
                </c:pt>
                <c:pt idx="1095">
                  <c:v>476</c:v>
                </c:pt>
                <c:pt idx="1096">
                  <c:v>379</c:v>
                </c:pt>
                <c:pt idx="1097">
                  <c:v>454</c:v>
                </c:pt>
                <c:pt idx="1098">
                  <c:v>278</c:v>
                </c:pt>
                <c:pt idx="1099">
                  <c:v>190</c:v>
                </c:pt>
                <c:pt idx="1100">
                  <c:v>555</c:v>
                </c:pt>
                <c:pt idx="1101">
                  <c:v>405</c:v>
                </c:pt>
                <c:pt idx="1102">
                  <c:v>346</c:v>
                </c:pt>
                <c:pt idx="1103">
                  <c:v>420</c:v>
                </c:pt>
                <c:pt idx="1104">
                  <c:v>529</c:v>
                </c:pt>
                <c:pt idx="1105">
                  <c:v>257</c:v>
                </c:pt>
                <c:pt idx="1106">
                  <c:v>214</c:v>
                </c:pt>
                <c:pt idx="1107">
                  <c:v>573</c:v>
                </c:pt>
                <c:pt idx="1108">
                  <c:v>435</c:v>
                </c:pt>
                <c:pt idx="1109">
                  <c:v>323</c:v>
                </c:pt>
                <c:pt idx="1110">
                  <c:v>378</c:v>
                </c:pt>
                <c:pt idx="1111">
                  <c:v>361</c:v>
                </c:pt>
                <c:pt idx="1112">
                  <c:v>246</c:v>
                </c:pt>
                <c:pt idx="1113">
                  <c:v>227</c:v>
                </c:pt>
                <c:pt idx="1114">
                  <c:v>547</c:v>
                </c:pt>
                <c:pt idx="1115">
                  <c:v>350</c:v>
                </c:pt>
                <c:pt idx="1116">
                  <c:v>317</c:v>
                </c:pt>
                <c:pt idx="1117">
                  <c:v>253</c:v>
                </c:pt>
                <c:pt idx="1118">
                  <c:v>348</c:v>
                </c:pt>
                <c:pt idx="1119">
                  <c:v>229</c:v>
                </c:pt>
                <c:pt idx="1120">
                  <c:v>159</c:v>
                </c:pt>
                <c:pt idx="1121">
                  <c:v>509</c:v>
                </c:pt>
                <c:pt idx="1122">
                  <c:v>312</c:v>
                </c:pt>
                <c:pt idx="1123">
                  <c:v>296</c:v>
                </c:pt>
                <c:pt idx="1124">
                  <c:v>171</c:v>
                </c:pt>
                <c:pt idx="1125">
                  <c:v>382</c:v>
                </c:pt>
                <c:pt idx="1126">
                  <c:v>216</c:v>
                </c:pt>
                <c:pt idx="1127">
                  <c:v>143</c:v>
                </c:pt>
                <c:pt idx="1128">
                  <c:v>401</c:v>
                </c:pt>
                <c:pt idx="1129">
                  <c:v>280</c:v>
                </c:pt>
                <c:pt idx="1130">
                  <c:v>273</c:v>
                </c:pt>
                <c:pt idx="1131">
                  <c:v>270</c:v>
                </c:pt>
                <c:pt idx="1132">
                  <c:v>306</c:v>
                </c:pt>
                <c:pt idx="1133">
                  <c:v>200</c:v>
                </c:pt>
                <c:pt idx="1134">
                  <c:v>129</c:v>
                </c:pt>
                <c:pt idx="1135">
                  <c:v>415</c:v>
                </c:pt>
                <c:pt idx="1136">
                  <c:v>359</c:v>
                </c:pt>
                <c:pt idx="1137">
                  <c:v>259</c:v>
                </c:pt>
                <c:pt idx="1138">
                  <c:v>252</c:v>
                </c:pt>
                <c:pt idx="1139">
                  <c:v>325</c:v>
                </c:pt>
                <c:pt idx="1140">
                  <c:v>189</c:v>
                </c:pt>
                <c:pt idx="1141">
                  <c:v>136</c:v>
                </c:pt>
                <c:pt idx="1142">
                  <c:v>370</c:v>
                </c:pt>
                <c:pt idx="1143">
                  <c:v>276</c:v>
                </c:pt>
                <c:pt idx="1144">
                  <c:v>242</c:v>
                </c:pt>
                <c:pt idx="1145">
                  <c:v>240</c:v>
                </c:pt>
                <c:pt idx="1146">
                  <c:v>245</c:v>
                </c:pt>
                <c:pt idx="1147">
                  <c:v>144</c:v>
                </c:pt>
                <c:pt idx="1148">
                  <c:v>92</c:v>
                </c:pt>
                <c:pt idx="1149">
                  <c:v>391</c:v>
                </c:pt>
                <c:pt idx="1150">
                  <c:v>144</c:v>
                </c:pt>
                <c:pt idx="1151">
                  <c:v>315</c:v>
                </c:pt>
                <c:pt idx="1152">
                  <c:v>241</c:v>
                </c:pt>
                <c:pt idx="1153">
                  <c:v>272</c:v>
                </c:pt>
                <c:pt idx="1154">
                  <c:v>140</c:v>
                </c:pt>
                <c:pt idx="1155">
                  <c:v>110</c:v>
                </c:pt>
                <c:pt idx="1156">
                  <c:v>350</c:v>
                </c:pt>
                <c:pt idx="1157">
                  <c:v>227</c:v>
                </c:pt>
                <c:pt idx="1158">
                  <c:v>179</c:v>
                </c:pt>
                <c:pt idx="1159">
                  <c:v>245</c:v>
                </c:pt>
                <c:pt idx="1160">
                  <c:v>262</c:v>
                </c:pt>
                <c:pt idx="1161">
                  <c:v>161</c:v>
                </c:pt>
                <c:pt idx="1162">
                  <c:v>113</c:v>
                </c:pt>
                <c:pt idx="1163">
                  <c:v>295</c:v>
                </c:pt>
                <c:pt idx="1164">
                  <c:v>252</c:v>
                </c:pt>
                <c:pt idx="1165">
                  <c:v>184</c:v>
                </c:pt>
                <c:pt idx="1166">
                  <c:v>206</c:v>
                </c:pt>
                <c:pt idx="1167">
                  <c:v>284</c:v>
                </c:pt>
                <c:pt idx="1168">
                  <c:v>154</c:v>
                </c:pt>
                <c:pt idx="1169">
                  <c:v>66</c:v>
                </c:pt>
                <c:pt idx="1170">
                  <c:v>274</c:v>
                </c:pt>
                <c:pt idx="1171">
                  <c:v>191</c:v>
                </c:pt>
                <c:pt idx="1172">
                  <c:v>187</c:v>
                </c:pt>
                <c:pt idx="1173">
                  <c:v>194</c:v>
                </c:pt>
                <c:pt idx="1174">
                  <c:v>241</c:v>
                </c:pt>
                <c:pt idx="1175">
                  <c:v>121</c:v>
                </c:pt>
                <c:pt idx="1176">
                  <c:v>83</c:v>
                </c:pt>
                <c:pt idx="1177">
                  <c:v>284</c:v>
                </c:pt>
                <c:pt idx="1178">
                  <c:v>217</c:v>
                </c:pt>
                <c:pt idx="1179">
                  <c:v>195</c:v>
                </c:pt>
                <c:pt idx="1180">
                  <c:v>154</c:v>
                </c:pt>
                <c:pt idx="1181">
                  <c:v>260</c:v>
                </c:pt>
                <c:pt idx="1182">
                  <c:v>145</c:v>
                </c:pt>
                <c:pt idx="1183">
                  <c:v>84</c:v>
                </c:pt>
                <c:pt idx="1184">
                  <c:v>297</c:v>
                </c:pt>
                <c:pt idx="1185">
                  <c:v>193</c:v>
                </c:pt>
                <c:pt idx="1186">
                  <c:v>154</c:v>
                </c:pt>
                <c:pt idx="1187">
                  <c:v>222</c:v>
                </c:pt>
                <c:pt idx="1188">
                  <c:v>256</c:v>
                </c:pt>
                <c:pt idx="1189">
                  <c:v>114</c:v>
                </c:pt>
                <c:pt idx="1190">
                  <c:v>120</c:v>
                </c:pt>
                <c:pt idx="1191">
                  <c:v>269</c:v>
                </c:pt>
                <c:pt idx="1192">
                  <c:v>140</c:v>
                </c:pt>
                <c:pt idx="1193">
                  <c:v>38</c:v>
                </c:pt>
                <c:pt idx="1194">
                  <c:v>72</c:v>
                </c:pt>
                <c:pt idx="1195">
                  <c:v>55</c:v>
                </c:pt>
                <c:pt idx="1196">
                  <c:v>51</c:v>
                </c:pt>
              </c:numCache>
            </c:numRef>
          </c:val>
          <c:extLst>
            <c:ext xmlns:c16="http://schemas.microsoft.com/office/drawing/2014/chart" uri="{C3380CC4-5D6E-409C-BE32-E72D297353CC}">
              <c16:uniqueId val="{00000003-929C-494B-BD5B-04061394C58B}"/>
            </c:ext>
          </c:extLst>
        </c:ser>
        <c:dLbls>
          <c:showLegendKey val="0"/>
          <c:showVal val="0"/>
          <c:showCatName val="0"/>
          <c:showSerName val="0"/>
          <c:showPercent val="0"/>
          <c:showBubbleSize val="0"/>
        </c:dLbls>
        <c:gapWidth val="0"/>
        <c:overlap val="100"/>
        <c:axId val="447352304"/>
        <c:axId val="447346728"/>
      </c:barChart>
      <c:barChart>
        <c:barDir val="col"/>
        <c:grouping val="stacked"/>
        <c:varyColors val="0"/>
        <c:ser>
          <c:idx val="4"/>
          <c:order val="4"/>
          <c:tx>
            <c:strRef>
              <c:f>'③★検査状況まとめ（栃木県内の状況)'!$K$2</c:f>
              <c:strCache>
                <c:ptCount val="1"/>
                <c:pt idx="0">
                  <c:v>合計</c:v>
                </c:pt>
              </c:strCache>
            </c:strRef>
          </c:tx>
          <c:spPr>
            <a:noFill/>
            <a:ln>
              <a:noFill/>
            </a:ln>
            <a:effectLst>
              <a:glow rad="127000">
                <a:schemeClr val="accent1">
                  <a:alpha val="99000"/>
                </a:schemeClr>
              </a:glow>
            </a:effectLst>
          </c:spPr>
          <c:invertIfNegative val="0"/>
          <c:cat>
            <c:numRef>
              <c:f>'③★検査状況まとめ（栃木県内の状況)'!$F$5:$F$1201</c:f>
              <c:numCache>
                <c:formatCode>m/d</c:formatCode>
                <c:ptCount val="1197"/>
                <c:pt idx="0">
                  <c:v>43857</c:v>
                </c:pt>
                <c:pt idx="1">
                  <c:v>43858</c:v>
                </c:pt>
                <c:pt idx="2">
                  <c:v>43859</c:v>
                </c:pt>
                <c:pt idx="3">
                  <c:v>43860</c:v>
                </c:pt>
                <c:pt idx="4">
                  <c:v>43861</c:v>
                </c:pt>
                <c:pt idx="5">
                  <c:v>43862</c:v>
                </c:pt>
                <c:pt idx="6">
                  <c:v>43863</c:v>
                </c:pt>
                <c:pt idx="7">
                  <c:v>43864</c:v>
                </c:pt>
                <c:pt idx="8">
                  <c:v>43865</c:v>
                </c:pt>
                <c:pt idx="9">
                  <c:v>43866</c:v>
                </c:pt>
                <c:pt idx="10">
                  <c:v>43867</c:v>
                </c:pt>
                <c:pt idx="11">
                  <c:v>43868</c:v>
                </c:pt>
                <c:pt idx="12">
                  <c:v>43869</c:v>
                </c:pt>
                <c:pt idx="13">
                  <c:v>43870</c:v>
                </c:pt>
                <c:pt idx="14">
                  <c:v>43871</c:v>
                </c:pt>
                <c:pt idx="15">
                  <c:v>43872</c:v>
                </c:pt>
                <c:pt idx="16">
                  <c:v>43873</c:v>
                </c:pt>
                <c:pt idx="17">
                  <c:v>43874</c:v>
                </c:pt>
                <c:pt idx="18">
                  <c:v>43875</c:v>
                </c:pt>
                <c:pt idx="19">
                  <c:v>43876</c:v>
                </c:pt>
                <c:pt idx="20">
                  <c:v>43877</c:v>
                </c:pt>
                <c:pt idx="21">
                  <c:v>43878</c:v>
                </c:pt>
                <c:pt idx="22">
                  <c:v>43879</c:v>
                </c:pt>
                <c:pt idx="23">
                  <c:v>43880</c:v>
                </c:pt>
                <c:pt idx="24">
                  <c:v>43881</c:v>
                </c:pt>
                <c:pt idx="25">
                  <c:v>43882</c:v>
                </c:pt>
                <c:pt idx="26">
                  <c:v>43883</c:v>
                </c:pt>
                <c:pt idx="27">
                  <c:v>43884</c:v>
                </c:pt>
                <c:pt idx="28">
                  <c:v>43885</c:v>
                </c:pt>
                <c:pt idx="29">
                  <c:v>43886</c:v>
                </c:pt>
                <c:pt idx="30">
                  <c:v>43887</c:v>
                </c:pt>
                <c:pt idx="31">
                  <c:v>43888</c:v>
                </c:pt>
                <c:pt idx="32">
                  <c:v>43889</c:v>
                </c:pt>
                <c:pt idx="33">
                  <c:v>43890</c:v>
                </c:pt>
                <c:pt idx="34">
                  <c:v>43891</c:v>
                </c:pt>
                <c:pt idx="35">
                  <c:v>43892</c:v>
                </c:pt>
                <c:pt idx="36">
                  <c:v>43893</c:v>
                </c:pt>
                <c:pt idx="37">
                  <c:v>43894</c:v>
                </c:pt>
                <c:pt idx="38">
                  <c:v>43895</c:v>
                </c:pt>
                <c:pt idx="39">
                  <c:v>43896</c:v>
                </c:pt>
                <c:pt idx="40">
                  <c:v>43897</c:v>
                </c:pt>
                <c:pt idx="41">
                  <c:v>43898</c:v>
                </c:pt>
                <c:pt idx="42">
                  <c:v>43899</c:v>
                </c:pt>
                <c:pt idx="43">
                  <c:v>43900</c:v>
                </c:pt>
                <c:pt idx="44">
                  <c:v>43901</c:v>
                </c:pt>
                <c:pt idx="45">
                  <c:v>43902</c:v>
                </c:pt>
                <c:pt idx="46">
                  <c:v>43903</c:v>
                </c:pt>
                <c:pt idx="47">
                  <c:v>43904</c:v>
                </c:pt>
                <c:pt idx="48">
                  <c:v>43905</c:v>
                </c:pt>
                <c:pt idx="49">
                  <c:v>43906</c:v>
                </c:pt>
                <c:pt idx="50">
                  <c:v>43907</c:v>
                </c:pt>
                <c:pt idx="51">
                  <c:v>43908</c:v>
                </c:pt>
                <c:pt idx="52">
                  <c:v>43909</c:v>
                </c:pt>
                <c:pt idx="53">
                  <c:v>43910</c:v>
                </c:pt>
                <c:pt idx="54">
                  <c:v>43911</c:v>
                </c:pt>
                <c:pt idx="55">
                  <c:v>43912</c:v>
                </c:pt>
                <c:pt idx="56">
                  <c:v>43913</c:v>
                </c:pt>
                <c:pt idx="57">
                  <c:v>43914</c:v>
                </c:pt>
                <c:pt idx="58">
                  <c:v>43915</c:v>
                </c:pt>
                <c:pt idx="59">
                  <c:v>43916</c:v>
                </c:pt>
                <c:pt idx="60">
                  <c:v>43917</c:v>
                </c:pt>
                <c:pt idx="61">
                  <c:v>43918</c:v>
                </c:pt>
                <c:pt idx="62">
                  <c:v>43919</c:v>
                </c:pt>
                <c:pt idx="63">
                  <c:v>43920</c:v>
                </c:pt>
                <c:pt idx="64">
                  <c:v>43921</c:v>
                </c:pt>
                <c:pt idx="65">
                  <c:v>43922</c:v>
                </c:pt>
                <c:pt idx="66">
                  <c:v>43923</c:v>
                </c:pt>
                <c:pt idx="67">
                  <c:v>43924</c:v>
                </c:pt>
                <c:pt idx="68">
                  <c:v>43925</c:v>
                </c:pt>
                <c:pt idx="69">
                  <c:v>43926</c:v>
                </c:pt>
                <c:pt idx="70">
                  <c:v>43927</c:v>
                </c:pt>
                <c:pt idx="71">
                  <c:v>43928</c:v>
                </c:pt>
                <c:pt idx="72">
                  <c:v>43929</c:v>
                </c:pt>
                <c:pt idx="73">
                  <c:v>43930</c:v>
                </c:pt>
                <c:pt idx="74">
                  <c:v>43931</c:v>
                </c:pt>
                <c:pt idx="75">
                  <c:v>43932</c:v>
                </c:pt>
                <c:pt idx="76">
                  <c:v>43933</c:v>
                </c:pt>
                <c:pt idx="77">
                  <c:v>43934</c:v>
                </c:pt>
                <c:pt idx="78">
                  <c:v>43935</c:v>
                </c:pt>
                <c:pt idx="79">
                  <c:v>43936</c:v>
                </c:pt>
                <c:pt idx="80">
                  <c:v>43937</c:v>
                </c:pt>
                <c:pt idx="81">
                  <c:v>43938</c:v>
                </c:pt>
                <c:pt idx="82">
                  <c:v>43939</c:v>
                </c:pt>
                <c:pt idx="83">
                  <c:v>43940</c:v>
                </c:pt>
                <c:pt idx="84">
                  <c:v>43941</c:v>
                </c:pt>
                <c:pt idx="85">
                  <c:v>43942</c:v>
                </c:pt>
                <c:pt idx="86">
                  <c:v>43943</c:v>
                </c:pt>
                <c:pt idx="87">
                  <c:v>43944</c:v>
                </c:pt>
                <c:pt idx="88">
                  <c:v>43945</c:v>
                </c:pt>
                <c:pt idx="89">
                  <c:v>43946</c:v>
                </c:pt>
                <c:pt idx="90">
                  <c:v>43947</c:v>
                </c:pt>
                <c:pt idx="91">
                  <c:v>43948</c:v>
                </c:pt>
                <c:pt idx="92">
                  <c:v>43949</c:v>
                </c:pt>
                <c:pt idx="93">
                  <c:v>43950</c:v>
                </c:pt>
                <c:pt idx="94">
                  <c:v>43951</c:v>
                </c:pt>
                <c:pt idx="95">
                  <c:v>43952</c:v>
                </c:pt>
                <c:pt idx="96">
                  <c:v>43953</c:v>
                </c:pt>
                <c:pt idx="97">
                  <c:v>43954</c:v>
                </c:pt>
                <c:pt idx="98">
                  <c:v>43955</c:v>
                </c:pt>
                <c:pt idx="99">
                  <c:v>43956</c:v>
                </c:pt>
                <c:pt idx="100">
                  <c:v>43957</c:v>
                </c:pt>
                <c:pt idx="101">
                  <c:v>43958</c:v>
                </c:pt>
                <c:pt idx="102">
                  <c:v>43959</c:v>
                </c:pt>
                <c:pt idx="103">
                  <c:v>43960</c:v>
                </c:pt>
                <c:pt idx="104">
                  <c:v>43961</c:v>
                </c:pt>
                <c:pt idx="105">
                  <c:v>43962</c:v>
                </c:pt>
                <c:pt idx="106">
                  <c:v>43963</c:v>
                </c:pt>
                <c:pt idx="107">
                  <c:v>43964</c:v>
                </c:pt>
                <c:pt idx="108">
                  <c:v>43965</c:v>
                </c:pt>
                <c:pt idx="109">
                  <c:v>43966</c:v>
                </c:pt>
                <c:pt idx="110">
                  <c:v>43967</c:v>
                </c:pt>
                <c:pt idx="111">
                  <c:v>43968</c:v>
                </c:pt>
                <c:pt idx="112">
                  <c:v>43969</c:v>
                </c:pt>
                <c:pt idx="113">
                  <c:v>43970</c:v>
                </c:pt>
                <c:pt idx="114">
                  <c:v>43971</c:v>
                </c:pt>
                <c:pt idx="115">
                  <c:v>43972</c:v>
                </c:pt>
                <c:pt idx="116">
                  <c:v>43973</c:v>
                </c:pt>
                <c:pt idx="117">
                  <c:v>43974</c:v>
                </c:pt>
                <c:pt idx="118">
                  <c:v>43975</c:v>
                </c:pt>
                <c:pt idx="119">
                  <c:v>43976</c:v>
                </c:pt>
                <c:pt idx="120">
                  <c:v>43977</c:v>
                </c:pt>
                <c:pt idx="121">
                  <c:v>43978</c:v>
                </c:pt>
                <c:pt idx="122">
                  <c:v>43979</c:v>
                </c:pt>
                <c:pt idx="123">
                  <c:v>43980</c:v>
                </c:pt>
                <c:pt idx="124">
                  <c:v>43981</c:v>
                </c:pt>
                <c:pt idx="125">
                  <c:v>43982</c:v>
                </c:pt>
                <c:pt idx="126">
                  <c:v>43983</c:v>
                </c:pt>
                <c:pt idx="127">
                  <c:v>43984</c:v>
                </c:pt>
                <c:pt idx="128">
                  <c:v>43985</c:v>
                </c:pt>
                <c:pt idx="129">
                  <c:v>43986</c:v>
                </c:pt>
                <c:pt idx="130">
                  <c:v>43987</c:v>
                </c:pt>
                <c:pt idx="131">
                  <c:v>43988</c:v>
                </c:pt>
                <c:pt idx="132">
                  <c:v>43989</c:v>
                </c:pt>
                <c:pt idx="133">
                  <c:v>43990</c:v>
                </c:pt>
                <c:pt idx="134">
                  <c:v>43991</c:v>
                </c:pt>
                <c:pt idx="135">
                  <c:v>43992</c:v>
                </c:pt>
                <c:pt idx="136">
                  <c:v>43993</c:v>
                </c:pt>
                <c:pt idx="137">
                  <c:v>43994</c:v>
                </c:pt>
                <c:pt idx="138">
                  <c:v>43995</c:v>
                </c:pt>
                <c:pt idx="139">
                  <c:v>43996</c:v>
                </c:pt>
                <c:pt idx="140">
                  <c:v>43997</c:v>
                </c:pt>
                <c:pt idx="141">
                  <c:v>43998</c:v>
                </c:pt>
                <c:pt idx="142">
                  <c:v>43999</c:v>
                </c:pt>
                <c:pt idx="143">
                  <c:v>44000</c:v>
                </c:pt>
                <c:pt idx="144">
                  <c:v>44001</c:v>
                </c:pt>
                <c:pt idx="145">
                  <c:v>44002</c:v>
                </c:pt>
                <c:pt idx="146">
                  <c:v>44003</c:v>
                </c:pt>
                <c:pt idx="147">
                  <c:v>44004</c:v>
                </c:pt>
                <c:pt idx="148">
                  <c:v>44005</c:v>
                </c:pt>
                <c:pt idx="149">
                  <c:v>44006</c:v>
                </c:pt>
                <c:pt idx="150">
                  <c:v>44007</c:v>
                </c:pt>
                <c:pt idx="151">
                  <c:v>44008</c:v>
                </c:pt>
                <c:pt idx="152">
                  <c:v>44009</c:v>
                </c:pt>
                <c:pt idx="153">
                  <c:v>44010</c:v>
                </c:pt>
                <c:pt idx="154">
                  <c:v>44011</c:v>
                </c:pt>
                <c:pt idx="155">
                  <c:v>44012</c:v>
                </c:pt>
                <c:pt idx="156">
                  <c:v>44013</c:v>
                </c:pt>
                <c:pt idx="157">
                  <c:v>44014</c:v>
                </c:pt>
                <c:pt idx="158">
                  <c:v>44015</c:v>
                </c:pt>
                <c:pt idx="159">
                  <c:v>44016</c:v>
                </c:pt>
                <c:pt idx="160">
                  <c:v>44017</c:v>
                </c:pt>
                <c:pt idx="161">
                  <c:v>44018</c:v>
                </c:pt>
                <c:pt idx="162">
                  <c:v>44019</c:v>
                </c:pt>
                <c:pt idx="163">
                  <c:v>44020</c:v>
                </c:pt>
                <c:pt idx="164">
                  <c:v>44021</c:v>
                </c:pt>
                <c:pt idx="165">
                  <c:v>44022</c:v>
                </c:pt>
                <c:pt idx="166">
                  <c:v>44023</c:v>
                </c:pt>
                <c:pt idx="167">
                  <c:v>44024</c:v>
                </c:pt>
                <c:pt idx="168">
                  <c:v>44025</c:v>
                </c:pt>
                <c:pt idx="169">
                  <c:v>44026</c:v>
                </c:pt>
                <c:pt idx="170">
                  <c:v>44027</c:v>
                </c:pt>
                <c:pt idx="171">
                  <c:v>44028</c:v>
                </c:pt>
                <c:pt idx="172">
                  <c:v>44029</c:v>
                </c:pt>
                <c:pt idx="173">
                  <c:v>44030</c:v>
                </c:pt>
                <c:pt idx="174">
                  <c:v>44031</c:v>
                </c:pt>
                <c:pt idx="175">
                  <c:v>44032</c:v>
                </c:pt>
                <c:pt idx="176">
                  <c:v>44033</c:v>
                </c:pt>
                <c:pt idx="177">
                  <c:v>44034</c:v>
                </c:pt>
                <c:pt idx="178">
                  <c:v>44035</c:v>
                </c:pt>
                <c:pt idx="179">
                  <c:v>44036</c:v>
                </c:pt>
                <c:pt idx="180">
                  <c:v>44037</c:v>
                </c:pt>
                <c:pt idx="181">
                  <c:v>44038</c:v>
                </c:pt>
                <c:pt idx="182">
                  <c:v>44039</c:v>
                </c:pt>
                <c:pt idx="183">
                  <c:v>44040</c:v>
                </c:pt>
                <c:pt idx="184">
                  <c:v>44041</c:v>
                </c:pt>
                <c:pt idx="185">
                  <c:v>44042</c:v>
                </c:pt>
                <c:pt idx="186">
                  <c:v>44043</c:v>
                </c:pt>
                <c:pt idx="187">
                  <c:v>44044</c:v>
                </c:pt>
                <c:pt idx="188">
                  <c:v>44045</c:v>
                </c:pt>
                <c:pt idx="189">
                  <c:v>44046</c:v>
                </c:pt>
                <c:pt idx="190">
                  <c:v>44047</c:v>
                </c:pt>
                <c:pt idx="191">
                  <c:v>44048</c:v>
                </c:pt>
                <c:pt idx="192">
                  <c:v>44049</c:v>
                </c:pt>
                <c:pt idx="193">
                  <c:v>44050</c:v>
                </c:pt>
                <c:pt idx="194">
                  <c:v>44051</c:v>
                </c:pt>
                <c:pt idx="195">
                  <c:v>44052</c:v>
                </c:pt>
                <c:pt idx="196">
                  <c:v>44053</c:v>
                </c:pt>
                <c:pt idx="197">
                  <c:v>44054</c:v>
                </c:pt>
                <c:pt idx="198">
                  <c:v>44055</c:v>
                </c:pt>
                <c:pt idx="199">
                  <c:v>44056</c:v>
                </c:pt>
                <c:pt idx="200">
                  <c:v>44057</c:v>
                </c:pt>
                <c:pt idx="201">
                  <c:v>44058</c:v>
                </c:pt>
                <c:pt idx="202">
                  <c:v>44059</c:v>
                </c:pt>
                <c:pt idx="203">
                  <c:v>44060</c:v>
                </c:pt>
                <c:pt idx="204">
                  <c:v>44061</c:v>
                </c:pt>
                <c:pt idx="205">
                  <c:v>44062</c:v>
                </c:pt>
                <c:pt idx="206">
                  <c:v>44063</c:v>
                </c:pt>
                <c:pt idx="207">
                  <c:v>44064</c:v>
                </c:pt>
                <c:pt idx="208">
                  <c:v>44065</c:v>
                </c:pt>
                <c:pt idx="209">
                  <c:v>44066</c:v>
                </c:pt>
                <c:pt idx="210">
                  <c:v>44067</c:v>
                </c:pt>
                <c:pt idx="211">
                  <c:v>44068</c:v>
                </c:pt>
                <c:pt idx="212">
                  <c:v>44069</c:v>
                </c:pt>
                <c:pt idx="213">
                  <c:v>44070</c:v>
                </c:pt>
                <c:pt idx="214">
                  <c:v>44071</c:v>
                </c:pt>
                <c:pt idx="215">
                  <c:v>44072</c:v>
                </c:pt>
                <c:pt idx="216">
                  <c:v>44073</c:v>
                </c:pt>
                <c:pt idx="217">
                  <c:v>44074</c:v>
                </c:pt>
                <c:pt idx="218">
                  <c:v>44075</c:v>
                </c:pt>
                <c:pt idx="219">
                  <c:v>44076</c:v>
                </c:pt>
                <c:pt idx="220">
                  <c:v>44077</c:v>
                </c:pt>
                <c:pt idx="221">
                  <c:v>44078</c:v>
                </c:pt>
                <c:pt idx="222">
                  <c:v>44079</c:v>
                </c:pt>
                <c:pt idx="223">
                  <c:v>44080</c:v>
                </c:pt>
                <c:pt idx="224">
                  <c:v>44081</c:v>
                </c:pt>
                <c:pt idx="225">
                  <c:v>44082</c:v>
                </c:pt>
                <c:pt idx="226">
                  <c:v>44083</c:v>
                </c:pt>
                <c:pt idx="227">
                  <c:v>44084</c:v>
                </c:pt>
                <c:pt idx="228">
                  <c:v>44085</c:v>
                </c:pt>
                <c:pt idx="229">
                  <c:v>44086</c:v>
                </c:pt>
                <c:pt idx="230">
                  <c:v>44087</c:v>
                </c:pt>
                <c:pt idx="231">
                  <c:v>44088</c:v>
                </c:pt>
                <c:pt idx="232">
                  <c:v>44089</c:v>
                </c:pt>
                <c:pt idx="233">
                  <c:v>44090</c:v>
                </c:pt>
                <c:pt idx="234">
                  <c:v>44091</c:v>
                </c:pt>
                <c:pt idx="235">
                  <c:v>44092</c:v>
                </c:pt>
                <c:pt idx="236">
                  <c:v>44093</c:v>
                </c:pt>
                <c:pt idx="237">
                  <c:v>44094</c:v>
                </c:pt>
                <c:pt idx="238">
                  <c:v>44095</c:v>
                </c:pt>
                <c:pt idx="239">
                  <c:v>44096</c:v>
                </c:pt>
                <c:pt idx="240">
                  <c:v>44097</c:v>
                </c:pt>
                <c:pt idx="241">
                  <c:v>44098</c:v>
                </c:pt>
                <c:pt idx="242">
                  <c:v>44099</c:v>
                </c:pt>
                <c:pt idx="243">
                  <c:v>44100</c:v>
                </c:pt>
                <c:pt idx="244">
                  <c:v>44101</c:v>
                </c:pt>
                <c:pt idx="245">
                  <c:v>44102</c:v>
                </c:pt>
                <c:pt idx="246">
                  <c:v>44103</c:v>
                </c:pt>
                <c:pt idx="247">
                  <c:v>44104</c:v>
                </c:pt>
                <c:pt idx="248">
                  <c:v>44105</c:v>
                </c:pt>
                <c:pt idx="249">
                  <c:v>44106</c:v>
                </c:pt>
                <c:pt idx="250">
                  <c:v>44107</c:v>
                </c:pt>
                <c:pt idx="251">
                  <c:v>44108</c:v>
                </c:pt>
                <c:pt idx="252">
                  <c:v>44109</c:v>
                </c:pt>
                <c:pt idx="253">
                  <c:v>44110</c:v>
                </c:pt>
                <c:pt idx="254">
                  <c:v>44111</c:v>
                </c:pt>
                <c:pt idx="255">
                  <c:v>44112</c:v>
                </c:pt>
                <c:pt idx="256">
                  <c:v>44113</c:v>
                </c:pt>
                <c:pt idx="257">
                  <c:v>44114</c:v>
                </c:pt>
                <c:pt idx="258">
                  <c:v>44115</c:v>
                </c:pt>
                <c:pt idx="259">
                  <c:v>44116</c:v>
                </c:pt>
                <c:pt idx="260">
                  <c:v>44117</c:v>
                </c:pt>
                <c:pt idx="261">
                  <c:v>44118</c:v>
                </c:pt>
                <c:pt idx="262">
                  <c:v>44119</c:v>
                </c:pt>
                <c:pt idx="263">
                  <c:v>44120</c:v>
                </c:pt>
                <c:pt idx="264">
                  <c:v>44121</c:v>
                </c:pt>
                <c:pt idx="265">
                  <c:v>44122</c:v>
                </c:pt>
                <c:pt idx="266">
                  <c:v>44123</c:v>
                </c:pt>
                <c:pt idx="267">
                  <c:v>44124</c:v>
                </c:pt>
                <c:pt idx="268">
                  <c:v>44125</c:v>
                </c:pt>
                <c:pt idx="269">
                  <c:v>44126</c:v>
                </c:pt>
                <c:pt idx="270">
                  <c:v>44127</c:v>
                </c:pt>
                <c:pt idx="271">
                  <c:v>44128</c:v>
                </c:pt>
                <c:pt idx="272">
                  <c:v>44129</c:v>
                </c:pt>
                <c:pt idx="273">
                  <c:v>44130</c:v>
                </c:pt>
                <c:pt idx="274">
                  <c:v>44131</c:v>
                </c:pt>
                <c:pt idx="275">
                  <c:v>44132</c:v>
                </c:pt>
                <c:pt idx="276">
                  <c:v>44133</c:v>
                </c:pt>
                <c:pt idx="277">
                  <c:v>44134</c:v>
                </c:pt>
                <c:pt idx="278">
                  <c:v>44135</c:v>
                </c:pt>
                <c:pt idx="279">
                  <c:v>44136</c:v>
                </c:pt>
                <c:pt idx="280">
                  <c:v>44137</c:v>
                </c:pt>
                <c:pt idx="281">
                  <c:v>44138</c:v>
                </c:pt>
                <c:pt idx="282">
                  <c:v>44139</c:v>
                </c:pt>
                <c:pt idx="283">
                  <c:v>44140</c:v>
                </c:pt>
                <c:pt idx="284">
                  <c:v>44141</c:v>
                </c:pt>
                <c:pt idx="285">
                  <c:v>44142</c:v>
                </c:pt>
                <c:pt idx="286">
                  <c:v>44143</c:v>
                </c:pt>
                <c:pt idx="287">
                  <c:v>44144</c:v>
                </c:pt>
                <c:pt idx="288">
                  <c:v>44145</c:v>
                </c:pt>
                <c:pt idx="289">
                  <c:v>44146</c:v>
                </c:pt>
                <c:pt idx="290">
                  <c:v>44147</c:v>
                </c:pt>
                <c:pt idx="291">
                  <c:v>44148</c:v>
                </c:pt>
                <c:pt idx="292">
                  <c:v>44149</c:v>
                </c:pt>
                <c:pt idx="293">
                  <c:v>44150</c:v>
                </c:pt>
                <c:pt idx="294">
                  <c:v>44151</c:v>
                </c:pt>
                <c:pt idx="295">
                  <c:v>44152</c:v>
                </c:pt>
                <c:pt idx="296">
                  <c:v>44153</c:v>
                </c:pt>
                <c:pt idx="297">
                  <c:v>44154</c:v>
                </c:pt>
                <c:pt idx="298">
                  <c:v>44155</c:v>
                </c:pt>
                <c:pt idx="299">
                  <c:v>44156</c:v>
                </c:pt>
                <c:pt idx="300">
                  <c:v>44157</c:v>
                </c:pt>
                <c:pt idx="301">
                  <c:v>44158</c:v>
                </c:pt>
                <c:pt idx="302">
                  <c:v>44159</c:v>
                </c:pt>
                <c:pt idx="303">
                  <c:v>44160</c:v>
                </c:pt>
                <c:pt idx="304">
                  <c:v>44161</c:v>
                </c:pt>
                <c:pt idx="305">
                  <c:v>44162</c:v>
                </c:pt>
                <c:pt idx="306">
                  <c:v>44163</c:v>
                </c:pt>
                <c:pt idx="307">
                  <c:v>44164</c:v>
                </c:pt>
                <c:pt idx="308">
                  <c:v>44165</c:v>
                </c:pt>
                <c:pt idx="309">
                  <c:v>44166</c:v>
                </c:pt>
                <c:pt idx="310">
                  <c:v>44167</c:v>
                </c:pt>
                <c:pt idx="311">
                  <c:v>44168</c:v>
                </c:pt>
                <c:pt idx="312">
                  <c:v>44169</c:v>
                </c:pt>
                <c:pt idx="313">
                  <c:v>44170</c:v>
                </c:pt>
                <c:pt idx="314">
                  <c:v>44171</c:v>
                </c:pt>
                <c:pt idx="315">
                  <c:v>44172</c:v>
                </c:pt>
                <c:pt idx="316">
                  <c:v>44173</c:v>
                </c:pt>
                <c:pt idx="317">
                  <c:v>44174</c:v>
                </c:pt>
                <c:pt idx="318">
                  <c:v>44175</c:v>
                </c:pt>
                <c:pt idx="319">
                  <c:v>44176</c:v>
                </c:pt>
                <c:pt idx="320">
                  <c:v>44177</c:v>
                </c:pt>
                <c:pt idx="321">
                  <c:v>44178</c:v>
                </c:pt>
                <c:pt idx="322">
                  <c:v>44179</c:v>
                </c:pt>
                <c:pt idx="323">
                  <c:v>44180</c:v>
                </c:pt>
                <c:pt idx="324">
                  <c:v>44181</c:v>
                </c:pt>
                <c:pt idx="325">
                  <c:v>44182</c:v>
                </c:pt>
                <c:pt idx="326">
                  <c:v>44183</c:v>
                </c:pt>
                <c:pt idx="327">
                  <c:v>44184</c:v>
                </c:pt>
                <c:pt idx="328">
                  <c:v>44185</c:v>
                </c:pt>
                <c:pt idx="329">
                  <c:v>44186</c:v>
                </c:pt>
                <c:pt idx="330">
                  <c:v>44187</c:v>
                </c:pt>
                <c:pt idx="331">
                  <c:v>44188</c:v>
                </c:pt>
                <c:pt idx="332">
                  <c:v>44189</c:v>
                </c:pt>
                <c:pt idx="333">
                  <c:v>44190</c:v>
                </c:pt>
                <c:pt idx="334">
                  <c:v>44191</c:v>
                </c:pt>
                <c:pt idx="335">
                  <c:v>44192</c:v>
                </c:pt>
                <c:pt idx="336">
                  <c:v>44193</c:v>
                </c:pt>
                <c:pt idx="337">
                  <c:v>44194</c:v>
                </c:pt>
                <c:pt idx="338">
                  <c:v>44195</c:v>
                </c:pt>
                <c:pt idx="339">
                  <c:v>44196</c:v>
                </c:pt>
                <c:pt idx="340">
                  <c:v>44197</c:v>
                </c:pt>
                <c:pt idx="341">
                  <c:v>44198</c:v>
                </c:pt>
                <c:pt idx="342">
                  <c:v>44199</c:v>
                </c:pt>
                <c:pt idx="343">
                  <c:v>44200</c:v>
                </c:pt>
                <c:pt idx="344">
                  <c:v>44201</c:v>
                </c:pt>
                <c:pt idx="345">
                  <c:v>44202</c:v>
                </c:pt>
                <c:pt idx="346">
                  <c:v>44203</c:v>
                </c:pt>
                <c:pt idx="347">
                  <c:v>44204</c:v>
                </c:pt>
                <c:pt idx="348">
                  <c:v>44205</c:v>
                </c:pt>
                <c:pt idx="349">
                  <c:v>44206</c:v>
                </c:pt>
                <c:pt idx="350">
                  <c:v>44207</c:v>
                </c:pt>
                <c:pt idx="351">
                  <c:v>44208</c:v>
                </c:pt>
                <c:pt idx="352">
                  <c:v>44209</c:v>
                </c:pt>
                <c:pt idx="353">
                  <c:v>44210</c:v>
                </c:pt>
                <c:pt idx="354">
                  <c:v>44211</c:v>
                </c:pt>
                <c:pt idx="355">
                  <c:v>44212</c:v>
                </c:pt>
                <c:pt idx="356">
                  <c:v>44213</c:v>
                </c:pt>
                <c:pt idx="357">
                  <c:v>44214</c:v>
                </c:pt>
                <c:pt idx="358">
                  <c:v>44215</c:v>
                </c:pt>
                <c:pt idx="359">
                  <c:v>44216</c:v>
                </c:pt>
                <c:pt idx="360">
                  <c:v>44217</c:v>
                </c:pt>
                <c:pt idx="361">
                  <c:v>44218</c:v>
                </c:pt>
                <c:pt idx="362">
                  <c:v>44219</c:v>
                </c:pt>
                <c:pt idx="363">
                  <c:v>44220</c:v>
                </c:pt>
                <c:pt idx="364">
                  <c:v>44221</c:v>
                </c:pt>
                <c:pt idx="365">
                  <c:v>44222</c:v>
                </c:pt>
                <c:pt idx="366">
                  <c:v>44223</c:v>
                </c:pt>
                <c:pt idx="367">
                  <c:v>44224</c:v>
                </c:pt>
                <c:pt idx="368">
                  <c:v>44225</c:v>
                </c:pt>
                <c:pt idx="369">
                  <c:v>44226</c:v>
                </c:pt>
                <c:pt idx="370">
                  <c:v>44227</c:v>
                </c:pt>
                <c:pt idx="371">
                  <c:v>44228</c:v>
                </c:pt>
                <c:pt idx="372">
                  <c:v>44229</c:v>
                </c:pt>
                <c:pt idx="373">
                  <c:v>44230</c:v>
                </c:pt>
                <c:pt idx="374">
                  <c:v>44231</c:v>
                </c:pt>
                <c:pt idx="375">
                  <c:v>44232</c:v>
                </c:pt>
                <c:pt idx="376">
                  <c:v>44233</c:v>
                </c:pt>
                <c:pt idx="377">
                  <c:v>44234</c:v>
                </c:pt>
                <c:pt idx="378">
                  <c:v>44235</c:v>
                </c:pt>
                <c:pt idx="379">
                  <c:v>44236</c:v>
                </c:pt>
                <c:pt idx="380">
                  <c:v>44237</c:v>
                </c:pt>
                <c:pt idx="381">
                  <c:v>44238</c:v>
                </c:pt>
                <c:pt idx="382">
                  <c:v>44239</c:v>
                </c:pt>
                <c:pt idx="383">
                  <c:v>44240</c:v>
                </c:pt>
                <c:pt idx="384">
                  <c:v>44241</c:v>
                </c:pt>
                <c:pt idx="385">
                  <c:v>44242</c:v>
                </c:pt>
                <c:pt idx="386">
                  <c:v>44243</c:v>
                </c:pt>
                <c:pt idx="387">
                  <c:v>44244</c:v>
                </c:pt>
                <c:pt idx="388">
                  <c:v>44245</c:v>
                </c:pt>
                <c:pt idx="389">
                  <c:v>44246</c:v>
                </c:pt>
                <c:pt idx="390">
                  <c:v>44247</c:v>
                </c:pt>
                <c:pt idx="391">
                  <c:v>44248</c:v>
                </c:pt>
                <c:pt idx="392">
                  <c:v>44249</c:v>
                </c:pt>
                <c:pt idx="393">
                  <c:v>44250</c:v>
                </c:pt>
                <c:pt idx="394">
                  <c:v>44251</c:v>
                </c:pt>
                <c:pt idx="395">
                  <c:v>44252</c:v>
                </c:pt>
                <c:pt idx="396">
                  <c:v>44253</c:v>
                </c:pt>
                <c:pt idx="397">
                  <c:v>44254</c:v>
                </c:pt>
                <c:pt idx="398">
                  <c:v>44255</c:v>
                </c:pt>
                <c:pt idx="399">
                  <c:v>44256</c:v>
                </c:pt>
                <c:pt idx="400">
                  <c:v>44257</c:v>
                </c:pt>
                <c:pt idx="401">
                  <c:v>44258</c:v>
                </c:pt>
                <c:pt idx="402">
                  <c:v>44259</c:v>
                </c:pt>
                <c:pt idx="403">
                  <c:v>44260</c:v>
                </c:pt>
                <c:pt idx="404">
                  <c:v>44261</c:v>
                </c:pt>
                <c:pt idx="405">
                  <c:v>44262</c:v>
                </c:pt>
                <c:pt idx="406">
                  <c:v>44263</c:v>
                </c:pt>
                <c:pt idx="407">
                  <c:v>44264</c:v>
                </c:pt>
                <c:pt idx="408">
                  <c:v>44265</c:v>
                </c:pt>
                <c:pt idx="409">
                  <c:v>44266</c:v>
                </c:pt>
                <c:pt idx="410">
                  <c:v>44267</c:v>
                </c:pt>
                <c:pt idx="411">
                  <c:v>44268</c:v>
                </c:pt>
                <c:pt idx="412">
                  <c:v>44269</c:v>
                </c:pt>
                <c:pt idx="413">
                  <c:v>44270</c:v>
                </c:pt>
                <c:pt idx="414">
                  <c:v>44271</c:v>
                </c:pt>
                <c:pt idx="415">
                  <c:v>44272</c:v>
                </c:pt>
                <c:pt idx="416">
                  <c:v>44273</c:v>
                </c:pt>
                <c:pt idx="417">
                  <c:v>44274</c:v>
                </c:pt>
                <c:pt idx="418">
                  <c:v>44275</c:v>
                </c:pt>
                <c:pt idx="419">
                  <c:v>44276</c:v>
                </c:pt>
                <c:pt idx="420">
                  <c:v>44277</c:v>
                </c:pt>
                <c:pt idx="421">
                  <c:v>44278</c:v>
                </c:pt>
                <c:pt idx="422">
                  <c:v>44279</c:v>
                </c:pt>
                <c:pt idx="423">
                  <c:v>44280</c:v>
                </c:pt>
                <c:pt idx="424">
                  <c:v>44281</c:v>
                </c:pt>
                <c:pt idx="425">
                  <c:v>44282</c:v>
                </c:pt>
                <c:pt idx="426">
                  <c:v>44283</c:v>
                </c:pt>
                <c:pt idx="427">
                  <c:v>44284</c:v>
                </c:pt>
                <c:pt idx="428">
                  <c:v>44285</c:v>
                </c:pt>
                <c:pt idx="429">
                  <c:v>44286</c:v>
                </c:pt>
                <c:pt idx="430">
                  <c:v>44287</c:v>
                </c:pt>
                <c:pt idx="431">
                  <c:v>44288</c:v>
                </c:pt>
                <c:pt idx="432">
                  <c:v>44289</c:v>
                </c:pt>
                <c:pt idx="433">
                  <c:v>44290</c:v>
                </c:pt>
                <c:pt idx="434">
                  <c:v>44291</c:v>
                </c:pt>
                <c:pt idx="435">
                  <c:v>44292</c:v>
                </c:pt>
                <c:pt idx="436">
                  <c:v>44293</c:v>
                </c:pt>
                <c:pt idx="437">
                  <c:v>44294</c:v>
                </c:pt>
                <c:pt idx="438">
                  <c:v>44295</c:v>
                </c:pt>
                <c:pt idx="439">
                  <c:v>44296</c:v>
                </c:pt>
                <c:pt idx="440">
                  <c:v>44297</c:v>
                </c:pt>
                <c:pt idx="441">
                  <c:v>44298</c:v>
                </c:pt>
                <c:pt idx="442">
                  <c:v>44299</c:v>
                </c:pt>
                <c:pt idx="443">
                  <c:v>44300</c:v>
                </c:pt>
                <c:pt idx="444">
                  <c:v>44301</c:v>
                </c:pt>
                <c:pt idx="445">
                  <c:v>44302</c:v>
                </c:pt>
                <c:pt idx="446">
                  <c:v>44303</c:v>
                </c:pt>
                <c:pt idx="447">
                  <c:v>44304</c:v>
                </c:pt>
                <c:pt idx="448">
                  <c:v>44305</c:v>
                </c:pt>
                <c:pt idx="449">
                  <c:v>44306</c:v>
                </c:pt>
                <c:pt idx="450">
                  <c:v>44307</c:v>
                </c:pt>
                <c:pt idx="451">
                  <c:v>44308</c:v>
                </c:pt>
                <c:pt idx="452">
                  <c:v>44309</c:v>
                </c:pt>
                <c:pt idx="453">
                  <c:v>44310</c:v>
                </c:pt>
                <c:pt idx="454">
                  <c:v>44311</c:v>
                </c:pt>
                <c:pt idx="455">
                  <c:v>44312</c:v>
                </c:pt>
                <c:pt idx="456">
                  <c:v>44313</c:v>
                </c:pt>
                <c:pt idx="457">
                  <c:v>44314</c:v>
                </c:pt>
                <c:pt idx="458">
                  <c:v>44315</c:v>
                </c:pt>
                <c:pt idx="459">
                  <c:v>44316</c:v>
                </c:pt>
                <c:pt idx="460">
                  <c:v>44317</c:v>
                </c:pt>
                <c:pt idx="461">
                  <c:v>44318</c:v>
                </c:pt>
                <c:pt idx="462">
                  <c:v>44319</c:v>
                </c:pt>
                <c:pt idx="463">
                  <c:v>44320</c:v>
                </c:pt>
                <c:pt idx="464">
                  <c:v>44321</c:v>
                </c:pt>
                <c:pt idx="465">
                  <c:v>44322</c:v>
                </c:pt>
                <c:pt idx="466">
                  <c:v>44323</c:v>
                </c:pt>
                <c:pt idx="467">
                  <c:v>44324</c:v>
                </c:pt>
                <c:pt idx="468">
                  <c:v>44325</c:v>
                </c:pt>
                <c:pt idx="469">
                  <c:v>44326</c:v>
                </c:pt>
                <c:pt idx="470">
                  <c:v>44327</c:v>
                </c:pt>
                <c:pt idx="471">
                  <c:v>44328</c:v>
                </c:pt>
                <c:pt idx="472">
                  <c:v>44329</c:v>
                </c:pt>
                <c:pt idx="473">
                  <c:v>44330</c:v>
                </c:pt>
                <c:pt idx="474">
                  <c:v>44331</c:v>
                </c:pt>
                <c:pt idx="475">
                  <c:v>44332</c:v>
                </c:pt>
                <c:pt idx="476">
                  <c:v>44333</c:v>
                </c:pt>
                <c:pt idx="477">
                  <c:v>44334</c:v>
                </c:pt>
                <c:pt idx="478">
                  <c:v>44335</c:v>
                </c:pt>
                <c:pt idx="479">
                  <c:v>44336</c:v>
                </c:pt>
                <c:pt idx="480">
                  <c:v>44337</c:v>
                </c:pt>
                <c:pt idx="481">
                  <c:v>44338</c:v>
                </c:pt>
                <c:pt idx="482">
                  <c:v>44339</c:v>
                </c:pt>
                <c:pt idx="483">
                  <c:v>44340</c:v>
                </c:pt>
                <c:pt idx="484">
                  <c:v>44341</c:v>
                </c:pt>
                <c:pt idx="485">
                  <c:v>44342</c:v>
                </c:pt>
                <c:pt idx="486">
                  <c:v>44343</c:v>
                </c:pt>
                <c:pt idx="487">
                  <c:v>44344</c:v>
                </c:pt>
                <c:pt idx="488">
                  <c:v>44345</c:v>
                </c:pt>
                <c:pt idx="489">
                  <c:v>44346</c:v>
                </c:pt>
                <c:pt idx="490">
                  <c:v>44347</c:v>
                </c:pt>
                <c:pt idx="491">
                  <c:v>44348</c:v>
                </c:pt>
                <c:pt idx="492">
                  <c:v>44349</c:v>
                </c:pt>
                <c:pt idx="493">
                  <c:v>44350</c:v>
                </c:pt>
                <c:pt idx="494">
                  <c:v>44351</c:v>
                </c:pt>
                <c:pt idx="495">
                  <c:v>44352</c:v>
                </c:pt>
                <c:pt idx="496">
                  <c:v>44353</c:v>
                </c:pt>
                <c:pt idx="497">
                  <c:v>44354</c:v>
                </c:pt>
                <c:pt idx="498">
                  <c:v>44355</c:v>
                </c:pt>
                <c:pt idx="499">
                  <c:v>44356</c:v>
                </c:pt>
                <c:pt idx="500">
                  <c:v>44357</c:v>
                </c:pt>
                <c:pt idx="501">
                  <c:v>44358</c:v>
                </c:pt>
                <c:pt idx="502">
                  <c:v>44359</c:v>
                </c:pt>
                <c:pt idx="503">
                  <c:v>44360</c:v>
                </c:pt>
                <c:pt idx="504">
                  <c:v>44361</c:v>
                </c:pt>
                <c:pt idx="505">
                  <c:v>44362</c:v>
                </c:pt>
                <c:pt idx="506">
                  <c:v>44363</c:v>
                </c:pt>
                <c:pt idx="507">
                  <c:v>44364</c:v>
                </c:pt>
                <c:pt idx="508">
                  <c:v>44365</c:v>
                </c:pt>
                <c:pt idx="509">
                  <c:v>44366</c:v>
                </c:pt>
                <c:pt idx="510">
                  <c:v>44367</c:v>
                </c:pt>
                <c:pt idx="511">
                  <c:v>44368</c:v>
                </c:pt>
                <c:pt idx="512">
                  <c:v>44369</c:v>
                </c:pt>
                <c:pt idx="513">
                  <c:v>44370</c:v>
                </c:pt>
                <c:pt idx="514">
                  <c:v>44371</c:v>
                </c:pt>
                <c:pt idx="515">
                  <c:v>44372</c:v>
                </c:pt>
                <c:pt idx="516">
                  <c:v>44373</c:v>
                </c:pt>
                <c:pt idx="517">
                  <c:v>44374</c:v>
                </c:pt>
                <c:pt idx="518">
                  <c:v>44375</c:v>
                </c:pt>
                <c:pt idx="519">
                  <c:v>44376</c:v>
                </c:pt>
                <c:pt idx="520">
                  <c:v>44377</c:v>
                </c:pt>
                <c:pt idx="521">
                  <c:v>44378</c:v>
                </c:pt>
                <c:pt idx="522">
                  <c:v>44379</c:v>
                </c:pt>
                <c:pt idx="523">
                  <c:v>44380</c:v>
                </c:pt>
                <c:pt idx="524">
                  <c:v>44381</c:v>
                </c:pt>
                <c:pt idx="525">
                  <c:v>44382</c:v>
                </c:pt>
                <c:pt idx="526">
                  <c:v>44383</c:v>
                </c:pt>
                <c:pt idx="527">
                  <c:v>44384</c:v>
                </c:pt>
                <c:pt idx="528">
                  <c:v>44385</c:v>
                </c:pt>
                <c:pt idx="529">
                  <c:v>44386</c:v>
                </c:pt>
                <c:pt idx="530">
                  <c:v>44387</c:v>
                </c:pt>
                <c:pt idx="531">
                  <c:v>44388</c:v>
                </c:pt>
                <c:pt idx="532">
                  <c:v>44389</c:v>
                </c:pt>
                <c:pt idx="533">
                  <c:v>44390</c:v>
                </c:pt>
                <c:pt idx="534">
                  <c:v>44391</c:v>
                </c:pt>
                <c:pt idx="535">
                  <c:v>44392</c:v>
                </c:pt>
                <c:pt idx="536">
                  <c:v>44393</c:v>
                </c:pt>
                <c:pt idx="537">
                  <c:v>44394</c:v>
                </c:pt>
                <c:pt idx="538">
                  <c:v>44395</c:v>
                </c:pt>
                <c:pt idx="539">
                  <c:v>44396</c:v>
                </c:pt>
                <c:pt idx="540">
                  <c:v>44397</c:v>
                </c:pt>
                <c:pt idx="541">
                  <c:v>44398</c:v>
                </c:pt>
                <c:pt idx="542">
                  <c:v>44399</c:v>
                </c:pt>
                <c:pt idx="543">
                  <c:v>44400</c:v>
                </c:pt>
                <c:pt idx="544">
                  <c:v>44401</c:v>
                </c:pt>
                <c:pt idx="545">
                  <c:v>44402</c:v>
                </c:pt>
                <c:pt idx="546">
                  <c:v>44403</c:v>
                </c:pt>
                <c:pt idx="547">
                  <c:v>44404</c:v>
                </c:pt>
                <c:pt idx="548">
                  <c:v>44405</c:v>
                </c:pt>
                <c:pt idx="549">
                  <c:v>44406</c:v>
                </c:pt>
                <c:pt idx="550">
                  <c:v>44407</c:v>
                </c:pt>
                <c:pt idx="551">
                  <c:v>44408</c:v>
                </c:pt>
                <c:pt idx="552">
                  <c:v>44409</c:v>
                </c:pt>
                <c:pt idx="553">
                  <c:v>44410</c:v>
                </c:pt>
                <c:pt idx="554">
                  <c:v>44411</c:v>
                </c:pt>
                <c:pt idx="555">
                  <c:v>44412</c:v>
                </c:pt>
                <c:pt idx="556">
                  <c:v>44413</c:v>
                </c:pt>
                <c:pt idx="557">
                  <c:v>44414</c:v>
                </c:pt>
                <c:pt idx="558">
                  <c:v>44415</c:v>
                </c:pt>
                <c:pt idx="559">
                  <c:v>44416</c:v>
                </c:pt>
                <c:pt idx="560">
                  <c:v>44417</c:v>
                </c:pt>
                <c:pt idx="561">
                  <c:v>44418</c:v>
                </c:pt>
                <c:pt idx="562">
                  <c:v>44419</c:v>
                </c:pt>
                <c:pt idx="563">
                  <c:v>44420</c:v>
                </c:pt>
                <c:pt idx="564">
                  <c:v>44421</c:v>
                </c:pt>
                <c:pt idx="565">
                  <c:v>44422</c:v>
                </c:pt>
                <c:pt idx="566">
                  <c:v>44423</c:v>
                </c:pt>
                <c:pt idx="567">
                  <c:v>44424</c:v>
                </c:pt>
                <c:pt idx="568">
                  <c:v>44425</c:v>
                </c:pt>
                <c:pt idx="569">
                  <c:v>44426</c:v>
                </c:pt>
                <c:pt idx="570">
                  <c:v>44427</c:v>
                </c:pt>
                <c:pt idx="571">
                  <c:v>44428</c:v>
                </c:pt>
                <c:pt idx="572">
                  <c:v>44429</c:v>
                </c:pt>
                <c:pt idx="573">
                  <c:v>44430</c:v>
                </c:pt>
                <c:pt idx="574">
                  <c:v>44431</c:v>
                </c:pt>
                <c:pt idx="575">
                  <c:v>44432</c:v>
                </c:pt>
                <c:pt idx="576">
                  <c:v>44433</c:v>
                </c:pt>
                <c:pt idx="577">
                  <c:v>44434</c:v>
                </c:pt>
                <c:pt idx="578">
                  <c:v>44435</c:v>
                </c:pt>
                <c:pt idx="579">
                  <c:v>44436</c:v>
                </c:pt>
                <c:pt idx="580">
                  <c:v>44437</c:v>
                </c:pt>
                <c:pt idx="581">
                  <c:v>44438</c:v>
                </c:pt>
                <c:pt idx="582">
                  <c:v>44439</c:v>
                </c:pt>
                <c:pt idx="583">
                  <c:v>44440</c:v>
                </c:pt>
                <c:pt idx="584">
                  <c:v>44441</c:v>
                </c:pt>
                <c:pt idx="585">
                  <c:v>44442</c:v>
                </c:pt>
                <c:pt idx="586">
                  <c:v>44443</c:v>
                </c:pt>
                <c:pt idx="587">
                  <c:v>44444</c:v>
                </c:pt>
                <c:pt idx="588">
                  <c:v>44445</c:v>
                </c:pt>
                <c:pt idx="589">
                  <c:v>44446</c:v>
                </c:pt>
                <c:pt idx="590">
                  <c:v>44447</c:v>
                </c:pt>
                <c:pt idx="591">
                  <c:v>44448</c:v>
                </c:pt>
                <c:pt idx="592">
                  <c:v>44449</c:v>
                </c:pt>
                <c:pt idx="593">
                  <c:v>44450</c:v>
                </c:pt>
                <c:pt idx="594">
                  <c:v>44451</c:v>
                </c:pt>
                <c:pt idx="595">
                  <c:v>44452</c:v>
                </c:pt>
                <c:pt idx="596">
                  <c:v>44453</c:v>
                </c:pt>
                <c:pt idx="597">
                  <c:v>44454</c:v>
                </c:pt>
                <c:pt idx="598">
                  <c:v>44455</c:v>
                </c:pt>
                <c:pt idx="599">
                  <c:v>44456</c:v>
                </c:pt>
                <c:pt idx="600">
                  <c:v>44457</c:v>
                </c:pt>
                <c:pt idx="601">
                  <c:v>44458</c:v>
                </c:pt>
                <c:pt idx="602">
                  <c:v>44459</c:v>
                </c:pt>
                <c:pt idx="603">
                  <c:v>44460</c:v>
                </c:pt>
                <c:pt idx="604">
                  <c:v>44461</c:v>
                </c:pt>
                <c:pt idx="605">
                  <c:v>44462</c:v>
                </c:pt>
                <c:pt idx="606">
                  <c:v>44463</c:v>
                </c:pt>
                <c:pt idx="607">
                  <c:v>44464</c:v>
                </c:pt>
                <c:pt idx="608">
                  <c:v>44465</c:v>
                </c:pt>
                <c:pt idx="609">
                  <c:v>44466</c:v>
                </c:pt>
                <c:pt idx="610">
                  <c:v>44467</c:v>
                </c:pt>
                <c:pt idx="611">
                  <c:v>44468</c:v>
                </c:pt>
                <c:pt idx="612">
                  <c:v>44469</c:v>
                </c:pt>
                <c:pt idx="613">
                  <c:v>44470</c:v>
                </c:pt>
                <c:pt idx="614">
                  <c:v>44471</c:v>
                </c:pt>
                <c:pt idx="615">
                  <c:v>44472</c:v>
                </c:pt>
                <c:pt idx="616">
                  <c:v>44473</c:v>
                </c:pt>
                <c:pt idx="617">
                  <c:v>44474</c:v>
                </c:pt>
                <c:pt idx="618">
                  <c:v>44475</c:v>
                </c:pt>
                <c:pt idx="619">
                  <c:v>44476</c:v>
                </c:pt>
                <c:pt idx="620">
                  <c:v>44477</c:v>
                </c:pt>
                <c:pt idx="621">
                  <c:v>44478</c:v>
                </c:pt>
                <c:pt idx="622">
                  <c:v>44479</c:v>
                </c:pt>
                <c:pt idx="623">
                  <c:v>44480</c:v>
                </c:pt>
                <c:pt idx="624">
                  <c:v>44481</c:v>
                </c:pt>
                <c:pt idx="625">
                  <c:v>44482</c:v>
                </c:pt>
                <c:pt idx="626">
                  <c:v>44483</c:v>
                </c:pt>
                <c:pt idx="627">
                  <c:v>44484</c:v>
                </c:pt>
                <c:pt idx="628">
                  <c:v>44485</c:v>
                </c:pt>
                <c:pt idx="629">
                  <c:v>44486</c:v>
                </c:pt>
                <c:pt idx="630">
                  <c:v>44487</c:v>
                </c:pt>
                <c:pt idx="631">
                  <c:v>44488</c:v>
                </c:pt>
                <c:pt idx="632">
                  <c:v>44489</c:v>
                </c:pt>
                <c:pt idx="633">
                  <c:v>44490</c:v>
                </c:pt>
                <c:pt idx="634">
                  <c:v>44491</c:v>
                </c:pt>
                <c:pt idx="635">
                  <c:v>44492</c:v>
                </c:pt>
                <c:pt idx="636">
                  <c:v>44493</c:v>
                </c:pt>
                <c:pt idx="637">
                  <c:v>44494</c:v>
                </c:pt>
                <c:pt idx="638">
                  <c:v>44495</c:v>
                </c:pt>
                <c:pt idx="639">
                  <c:v>44496</c:v>
                </c:pt>
                <c:pt idx="640">
                  <c:v>44497</c:v>
                </c:pt>
                <c:pt idx="641">
                  <c:v>44498</c:v>
                </c:pt>
                <c:pt idx="642">
                  <c:v>44499</c:v>
                </c:pt>
                <c:pt idx="643">
                  <c:v>44500</c:v>
                </c:pt>
                <c:pt idx="644">
                  <c:v>44501</c:v>
                </c:pt>
                <c:pt idx="645">
                  <c:v>44502</c:v>
                </c:pt>
                <c:pt idx="646">
                  <c:v>44503</c:v>
                </c:pt>
                <c:pt idx="647">
                  <c:v>44504</c:v>
                </c:pt>
                <c:pt idx="648">
                  <c:v>44505</c:v>
                </c:pt>
                <c:pt idx="649">
                  <c:v>44506</c:v>
                </c:pt>
                <c:pt idx="650">
                  <c:v>44507</c:v>
                </c:pt>
                <c:pt idx="651">
                  <c:v>44508</c:v>
                </c:pt>
                <c:pt idx="652">
                  <c:v>44509</c:v>
                </c:pt>
                <c:pt idx="653">
                  <c:v>44510</c:v>
                </c:pt>
                <c:pt idx="654">
                  <c:v>44511</c:v>
                </c:pt>
                <c:pt idx="655">
                  <c:v>44512</c:v>
                </c:pt>
                <c:pt idx="656">
                  <c:v>44513</c:v>
                </c:pt>
                <c:pt idx="657">
                  <c:v>44514</c:v>
                </c:pt>
                <c:pt idx="658">
                  <c:v>44515</c:v>
                </c:pt>
                <c:pt idx="659">
                  <c:v>44516</c:v>
                </c:pt>
                <c:pt idx="660">
                  <c:v>44517</c:v>
                </c:pt>
                <c:pt idx="661">
                  <c:v>44518</c:v>
                </c:pt>
                <c:pt idx="662">
                  <c:v>44519</c:v>
                </c:pt>
                <c:pt idx="663">
                  <c:v>44520</c:v>
                </c:pt>
                <c:pt idx="664">
                  <c:v>44521</c:v>
                </c:pt>
                <c:pt idx="665">
                  <c:v>44522</c:v>
                </c:pt>
                <c:pt idx="666">
                  <c:v>44523</c:v>
                </c:pt>
                <c:pt idx="667">
                  <c:v>44524</c:v>
                </c:pt>
                <c:pt idx="668">
                  <c:v>44525</c:v>
                </c:pt>
                <c:pt idx="669">
                  <c:v>44526</c:v>
                </c:pt>
                <c:pt idx="670">
                  <c:v>44527</c:v>
                </c:pt>
                <c:pt idx="671">
                  <c:v>44528</c:v>
                </c:pt>
                <c:pt idx="672">
                  <c:v>44529</c:v>
                </c:pt>
                <c:pt idx="673">
                  <c:v>44530</c:v>
                </c:pt>
                <c:pt idx="674">
                  <c:v>44531</c:v>
                </c:pt>
                <c:pt idx="675">
                  <c:v>44532</c:v>
                </c:pt>
                <c:pt idx="676">
                  <c:v>44533</c:v>
                </c:pt>
                <c:pt idx="677">
                  <c:v>44534</c:v>
                </c:pt>
                <c:pt idx="678">
                  <c:v>44535</c:v>
                </c:pt>
                <c:pt idx="679">
                  <c:v>44536</c:v>
                </c:pt>
                <c:pt idx="680">
                  <c:v>44537</c:v>
                </c:pt>
                <c:pt idx="681">
                  <c:v>44538</c:v>
                </c:pt>
                <c:pt idx="682">
                  <c:v>44539</c:v>
                </c:pt>
                <c:pt idx="683">
                  <c:v>44540</c:v>
                </c:pt>
                <c:pt idx="684">
                  <c:v>44541</c:v>
                </c:pt>
                <c:pt idx="685">
                  <c:v>44542</c:v>
                </c:pt>
                <c:pt idx="686">
                  <c:v>44543</c:v>
                </c:pt>
                <c:pt idx="687">
                  <c:v>44544</c:v>
                </c:pt>
                <c:pt idx="688">
                  <c:v>44545</c:v>
                </c:pt>
                <c:pt idx="689">
                  <c:v>44546</c:v>
                </c:pt>
                <c:pt idx="690">
                  <c:v>44547</c:v>
                </c:pt>
                <c:pt idx="691">
                  <c:v>44548</c:v>
                </c:pt>
                <c:pt idx="692">
                  <c:v>44549</c:v>
                </c:pt>
                <c:pt idx="693">
                  <c:v>44550</c:v>
                </c:pt>
                <c:pt idx="694">
                  <c:v>44551</c:v>
                </c:pt>
                <c:pt idx="695">
                  <c:v>44552</c:v>
                </c:pt>
                <c:pt idx="696">
                  <c:v>44553</c:v>
                </c:pt>
                <c:pt idx="697">
                  <c:v>44554</c:v>
                </c:pt>
                <c:pt idx="698">
                  <c:v>44555</c:v>
                </c:pt>
                <c:pt idx="699">
                  <c:v>44556</c:v>
                </c:pt>
                <c:pt idx="700">
                  <c:v>44557</c:v>
                </c:pt>
                <c:pt idx="701">
                  <c:v>44558</c:v>
                </c:pt>
                <c:pt idx="702">
                  <c:v>44559</c:v>
                </c:pt>
                <c:pt idx="703">
                  <c:v>44560</c:v>
                </c:pt>
                <c:pt idx="704">
                  <c:v>44561</c:v>
                </c:pt>
                <c:pt idx="705">
                  <c:v>44562</c:v>
                </c:pt>
                <c:pt idx="706">
                  <c:v>44563</c:v>
                </c:pt>
                <c:pt idx="707">
                  <c:v>44564</c:v>
                </c:pt>
                <c:pt idx="708">
                  <c:v>44565</c:v>
                </c:pt>
                <c:pt idx="709">
                  <c:v>44566</c:v>
                </c:pt>
                <c:pt idx="710">
                  <c:v>44567</c:v>
                </c:pt>
                <c:pt idx="711">
                  <c:v>44568</c:v>
                </c:pt>
                <c:pt idx="712">
                  <c:v>44569</c:v>
                </c:pt>
                <c:pt idx="713">
                  <c:v>44570</c:v>
                </c:pt>
                <c:pt idx="714">
                  <c:v>44571</c:v>
                </c:pt>
                <c:pt idx="715">
                  <c:v>44572</c:v>
                </c:pt>
                <c:pt idx="716">
                  <c:v>44573</c:v>
                </c:pt>
                <c:pt idx="717">
                  <c:v>44574</c:v>
                </c:pt>
                <c:pt idx="718">
                  <c:v>44575</c:v>
                </c:pt>
                <c:pt idx="719">
                  <c:v>44576</c:v>
                </c:pt>
                <c:pt idx="720">
                  <c:v>44577</c:v>
                </c:pt>
                <c:pt idx="721">
                  <c:v>44578</c:v>
                </c:pt>
                <c:pt idx="722">
                  <c:v>44579</c:v>
                </c:pt>
                <c:pt idx="723">
                  <c:v>44580</c:v>
                </c:pt>
                <c:pt idx="724">
                  <c:v>44581</c:v>
                </c:pt>
                <c:pt idx="725">
                  <c:v>44582</c:v>
                </c:pt>
                <c:pt idx="726">
                  <c:v>44583</c:v>
                </c:pt>
                <c:pt idx="727">
                  <c:v>44584</c:v>
                </c:pt>
                <c:pt idx="728">
                  <c:v>44585</c:v>
                </c:pt>
                <c:pt idx="729">
                  <c:v>44586</c:v>
                </c:pt>
                <c:pt idx="730">
                  <c:v>44587</c:v>
                </c:pt>
                <c:pt idx="731">
                  <c:v>44588</c:v>
                </c:pt>
                <c:pt idx="732">
                  <c:v>44589</c:v>
                </c:pt>
                <c:pt idx="733">
                  <c:v>44590</c:v>
                </c:pt>
                <c:pt idx="734">
                  <c:v>44591</c:v>
                </c:pt>
                <c:pt idx="735">
                  <c:v>44592</c:v>
                </c:pt>
                <c:pt idx="736">
                  <c:v>44593</c:v>
                </c:pt>
                <c:pt idx="737">
                  <c:v>44594</c:v>
                </c:pt>
                <c:pt idx="738">
                  <c:v>44595</c:v>
                </c:pt>
                <c:pt idx="739">
                  <c:v>44596</c:v>
                </c:pt>
                <c:pt idx="740">
                  <c:v>44597</c:v>
                </c:pt>
                <c:pt idx="741">
                  <c:v>44598</c:v>
                </c:pt>
                <c:pt idx="742">
                  <c:v>44599</c:v>
                </c:pt>
                <c:pt idx="743">
                  <c:v>44600</c:v>
                </c:pt>
                <c:pt idx="744">
                  <c:v>44601</c:v>
                </c:pt>
                <c:pt idx="745">
                  <c:v>44602</c:v>
                </c:pt>
                <c:pt idx="746">
                  <c:v>44603</c:v>
                </c:pt>
                <c:pt idx="747">
                  <c:v>44604</c:v>
                </c:pt>
                <c:pt idx="748">
                  <c:v>44605</c:v>
                </c:pt>
                <c:pt idx="749">
                  <c:v>44606</c:v>
                </c:pt>
                <c:pt idx="750">
                  <c:v>44607</c:v>
                </c:pt>
                <c:pt idx="751">
                  <c:v>44608</c:v>
                </c:pt>
                <c:pt idx="752">
                  <c:v>44609</c:v>
                </c:pt>
                <c:pt idx="753">
                  <c:v>44610</c:v>
                </c:pt>
                <c:pt idx="754">
                  <c:v>44611</c:v>
                </c:pt>
                <c:pt idx="755">
                  <c:v>44612</c:v>
                </c:pt>
                <c:pt idx="756">
                  <c:v>44613</c:v>
                </c:pt>
                <c:pt idx="757">
                  <c:v>44614</c:v>
                </c:pt>
                <c:pt idx="758">
                  <c:v>44615</c:v>
                </c:pt>
                <c:pt idx="759">
                  <c:v>44616</c:v>
                </c:pt>
                <c:pt idx="760">
                  <c:v>44617</c:v>
                </c:pt>
                <c:pt idx="761">
                  <c:v>44618</c:v>
                </c:pt>
                <c:pt idx="762">
                  <c:v>44619</c:v>
                </c:pt>
                <c:pt idx="763">
                  <c:v>44620</c:v>
                </c:pt>
                <c:pt idx="764">
                  <c:v>44621</c:v>
                </c:pt>
                <c:pt idx="765">
                  <c:v>44622</c:v>
                </c:pt>
                <c:pt idx="766">
                  <c:v>44623</c:v>
                </c:pt>
                <c:pt idx="767">
                  <c:v>44624</c:v>
                </c:pt>
                <c:pt idx="768">
                  <c:v>44625</c:v>
                </c:pt>
                <c:pt idx="769">
                  <c:v>44626</c:v>
                </c:pt>
                <c:pt idx="770">
                  <c:v>44627</c:v>
                </c:pt>
                <c:pt idx="771">
                  <c:v>44628</c:v>
                </c:pt>
                <c:pt idx="772">
                  <c:v>44629</c:v>
                </c:pt>
                <c:pt idx="773">
                  <c:v>44630</c:v>
                </c:pt>
                <c:pt idx="774">
                  <c:v>44631</c:v>
                </c:pt>
                <c:pt idx="775">
                  <c:v>44632</c:v>
                </c:pt>
                <c:pt idx="776">
                  <c:v>44633</c:v>
                </c:pt>
                <c:pt idx="777">
                  <c:v>44634</c:v>
                </c:pt>
                <c:pt idx="778">
                  <c:v>44635</c:v>
                </c:pt>
                <c:pt idx="779">
                  <c:v>44636</c:v>
                </c:pt>
                <c:pt idx="780">
                  <c:v>44637</c:v>
                </c:pt>
                <c:pt idx="781">
                  <c:v>44638</c:v>
                </c:pt>
                <c:pt idx="782">
                  <c:v>44639</c:v>
                </c:pt>
                <c:pt idx="783">
                  <c:v>44640</c:v>
                </c:pt>
                <c:pt idx="784">
                  <c:v>44641</c:v>
                </c:pt>
                <c:pt idx="785">
                  <c:v>44642</c:v>
                </c:pt>
                <c:pt idx="786">
                  <c:v>44643</c:v>
                </c:pt>
                <c:pt idx="787">
                  <c:v>44644</c:v>
                </c:pt>
                <c:pt idx="788">
                  <c:v>44645</c:v>
                </c:pt>
                <c:pt idx="789">
                  <c:v>44646</c:v>
                </c:pt>
                <c:pt idx="790">
                  <c:v>44647</c:v>
                </c:pt>
                <c:pt idx="791">
                  <c:v>44648</c:v>
                </c:pt>
                <c:pt idx="792">
                  <c:v>44649</c:v>
                </c:pt>
                <c:pt idx="793">
                  <c:v>44650</c:v>
                </c:pt>
                <c:pt idx="794">
                  <c:v>44651</c:v>
                </c:pt>
                <c:pt idx="795">
                  <c:v>44652</c:v>
                </c:pt>
                <c:pt idx="796">
                  <c:v>44653</c:v>
                </c:pt>
                <c:pt idx="797">
                  <c:v>44654</c:v>
                </c:pt>
                <c:pt idx="798">
                  <c:v>44655</c:v>
                </c:pt>
                <c:pt idx="799">
                  <c:v>44656</c:v>
                </c:pt>
                <c:pt idx="800">
                  <c:v>44657</c:v>
                </c:pt>
                <c:pt idx="801">
                  <c:v>44658</c:v>
                </c:pt>
                <c:pt idx="802">
                  <c:v>44659</c:v>
                </c:pt>
                <c:pt idx="803">
                  <c:v>44660</c:v>
                </c:pt>
                <c:pt idx="804">
                  <c:v>44661</c:v>
                </c:pt>
                <c:pt idx="805">
                  <c:v>44662</c:v>
                </c:pt>
                <c:pt idx="806">
                  <c:v>44663</c:v>
                </c:pt>
                <c:pt idx="807">
                  <c:v>44664</c:v>
                </c:pt>
                <c:pt idx="808">
                  <c:v>44665</c:v>
                </c:pt>
                <c:pt idx="809">
                  <c:v>44666</c:v>
                </c:pt>
                <c:pt idx="810">
                  <c:v>44667</c:v>
                </c:pt>
                <c:pt idx="811">
                  <c:v>44668</c:v>
                </c:pt>
                <c:pt idx="812">
                  <c:v>44669</c:v>
                </c:pt>
                <c:pt idx="813">
                  <c:v>44670</c:v>
                </c:pt>
                <c:pt idx="814">
                  <c:v>44671</c:v>
                </c:pt>
                <c:pt idx="815">
                  <c:v>44672</c:v>
                </c:pt>
                <c:pt idx="816">
                  <c:v>44673</c:v>
                </c:pt>
                <c:pt idx="817">
                  <c:v>44674</c:v>
                </c:pt>
                <c:pt idx="818">
                  <c:v>44675</c:v>
                </c:pt>
                <c:pt idx="819">
                  <c:v>44676</c:v>
                </c:pt>
                <c:pt idx="820">
                  <c:v>44677</c:v>
                </c:pt>
                <c:pt idx="821">
                  <c:v>44678</c:v>
                </c:pt>
                <c:pt idx="822">
                  <c:v>44679</c:v>
                </c:pt>
                <c:pt idx="823">
                  <c:v>44680</c:v>
                </c:pt>
                <c:pt idx="824">
                  <c:v>44681</c:v>
                </c:pt>
                <c:pt idx="825">
                  <c:v>44682</c:v>
                </c:pt>
                <c:pt idx="826">
                  <c:v>44683</c:v>
                </c:pt>
                <c:pt idx="827">
                  <c:v>44684</c:v>
                </c:pt>
                <c:pt idx="828">
                  <c:v>44685</c:v>
                </c:pt>
                <c:pt idx="829">
                  <c:v>44686</c:v>
                </c:pt>
                <c:pt idx="830">
                  <c:v>44687</c:v>
                </c:pt>
                <c:pt idx="831">
                  <c:v>44688</c:v>
                </c:pt>
                <c:pt idx="832">
                  <c:v>44689</c:v>
                </c:pt>
                <c:pt idx="833">
                  <c:v>44690</c:v>
                </c:pt>
                <c:pt idx="834">
                  <c:v>44691</c:v>
                </c:pt>
                <c:pt idx="835">
                  <c:v>44692</c:v>
                </c:pt>
                <c:pt idx="836">
                  <c:v>44693</c:v>
                </c:pt>
                <c:pt idx="837">
                  <c:v>44694</c:v>
                </c:pt>
                <c:pt idx="838">
                  <c:v>44695</c:v>
                </c:pt>
                <c:pt idx="839">
                  <c:v>44696</c:v>
                </c:pt>
                <c:pt idx="840">
                  <c:v>44697</c:v>
                </c:pt>
                <c:pt idx="841">
                  <c:v>44698</c:v>
                </c:pt>
                <c:pt idx="842">
                  <c:v>44699</c:v>
                </c:pt>
                <c:pt idx="843">
                  <c:v>44700</c:v>
                </c:pt>
                <c:pt idx="844">
                  <c:v>44701</c:v>
                </c:pt>
                <c:pt idx="845">
                  <c:v>44702</c:v>
                </c:pt>
                <c:pt idx="846">
                  <c:v>44703</c:v>
                </c:pt>
                <c:pt idx="847">
                  <c:v>44704</c:v>
                </c:pt>
                <c:pt idx="848">
                  <c:v>44705</c:v>
                </c:pt>
                <c:pt idx="849">
                  <c:v>44706</c:v>
                </c:pt>
                <c:pt idx="850">
                  <c:v>44707</c:v>
                </c:pt>
                <c:pt idx="851">
                  <c:v>44708</c:v>
                </c:pt>
                <c:pt idx="852">
                  <c:v>44709</c:v>
                </c:pt>
                <c:pt idx="853">
                  <c:v>44710</c:v>
                </c:pt>
                <c:pt idx="854">
                  <c:v>44711</c:v>
                </c:pt>
                <c:pt idx="855">
                  <c:v>44712</c:v>
                </c:pt>
                <c:pt idx="856">
                  <c:v>44713</c:v>
                </c:pt>
                <c:pt idx="857">
                  <c:v>44714</c:v>
                </c:pt>
                <c:pt idx="858">
                  <c:v>44715</c:v>
                </c:pt>
                <c:pt idx="859">
                  <c:v>44716</c:v>
                </c:pt>
                <c:pt idx="860">
                  <c:v>44717</c:v>
                </c:pt>
                <c:pt idx="861">
                  <c:v>44718</c:v>
                </c:pt>
                <c:pt idx="862">
                  <c:v>44719</c:v>
                </c:pt>
                <c:pt idx="863">
                  <c:v>44720</c:v>
                </c:pt>
                <c:pt idx="864">
                  <c:v>44721</c:v>
                </c:pt>
                <c:pt idx="865">
                  <c:v>44722</c:v>
                </c:pt>
                <c:pt idx="866">
                  <c:v>44723</c:v>
                </c:pt>
                <c:pt idx="867">
                  <c:v>44724</c:v>
                </c:pt>
                <c:pt idx="868">
                  <c:v>44725</c:v>
                </c:pt>
                <c:pt idx="869">
                  <c:v>44726</c:v>
                </c:pt>
                <c:pt idx="870">
                  <c:v>44727</c:v>
                </c:pt>
                <c:pt idx="871">
                  <c:v>44728</c:v>
                </c:pt>
                <c:pt idx="872">
                  <c:v>44729</c:v>
                </c:pt>
                <c:pt idx="873">
                  <c:v>44730</c:v>
                </c:pt>
                <c:pt idx="874">
                  <c:v>44731</c:v>
                </c:pt>
                <c:pt idx="875">
                  <c:v>44732</c:v>
                </c:pt>
                <c:pt idx="876">
                  <c:v>44733</c:v>
                </c:pt>
                <c:pt idx="877">
                  <c:v>44734</c:v>
                </c:pt>
                <c:pt idx="878">
                  <c:v>44735</c:v>
                </c:pt>
                <c:pt idx="879">
                  <c:v>44736</c:v>
                </c:pt>
                <c:pt idx="880">
                  <c:v>44737</c:v>
                </c:pt>
                <c:pt idx="881">
                  <c:v>44738</c:v>
                </c:pt>
                <c:pt idx="882">
                  <c:v>44739</c:v>
                </c:pt>
                <c:pt idx="883">
                  <c:v>44740</c:v>
                </c:pt>
                <c:pt idx="884">
                  <c:v>44741</c:v>
                </c:pt>
                <c:pt idx="885">
                  <c:v>44742</c:v>
                </c:pt>
                <c:pt idx="886">
                  <c:v>44743</c:v>
                </c:pt>
                <c:pt idx="887">
                  <c:v>44744</c:v>
                </c:pt>
                <c:pt idx="888">
                  <c:v>44745</c:v>
                </c:pt>
                <c:pt idx="889">
                  <c:v>44746</c:v>
                </c:pt>
                <c:pt idx="890">
                  <c:v>44747</c:v>
                </c:pt>
                <c:pt idx="891">
                  <c:v>44748</c:v>
                </c:pt>
                <c:pt idx="892">
                  <c:v>44749</c:v>
                </c:pt>
                <c:pt idx="893">
                  <c:v>44750</c:v>
                </c:pt>
                <c:pt idx="894">
                  <c:v>44751</c:v>
                </c:pt>
                <c:pt idx="895">
                  <c:v>44752</c:v>
                </c:pt>
                <c:pt idx="896">
                  <c:v>44753</c:v>
                </c:pt>
                <c:pt idx="897">
                  <c:v>44754</c:v>
                </c:pt>
                <c:pt idx="898">
                  <c:v>44755</c:v>
                </c:pt>
                <c:pt idx="899">
                  <c:v>44756</c:v>
                </c:pt>
                <c:pt idx="900">
                  <c:v>44757</c:v>
                </c:pt>
                <c:pt idx="901">
                  <c:v>44758</c:v>
                </c:pt>
                <c:pt idx="902">
                  <c:v>44759</c:v>
                </c:pt>
                <c:pt idx="903">
                  <c:v>44760</c:v>
                </c:pt>
                <c:pt idx="904">
                  <c:v>44761</c:v>
                </c:pt>
                <c:pt idx="905">
                  <c:v>44762</c:v>
                </c:pt>
                <c:pt idx="906">
                  <c:v>44763</c:v>
                </c:pt>
                <c:pt idx="907">
                  <c:v>44764</c:v>
                </c:pt>
                <c:pt idx="908">
                  <c:v>44765</c:v>
                </c:pt>
                <c:pt idx="909">
                  <c:v>44766</c:v>
                </c:pt>
                <c:pt idx="910">
                  <c:v>44767</c:v>
                </c:pt>
                <c:pt idx="911">
                  <c:v>44768</c:v>
                </c:pt>
                <c:pt idx="912">
                  <c:v>44769</c:v>
                </c:pt>
                <c:pt idx="913">
                  <c:v>44770</c:v>
                </c:pt>
                <c:pt idx="914">
                  <c:v>44771</c:v>
                </c:pt>
                <c:pt idx="915">
                  <c:v>44772</c:v>
                </c:pt>
                <c:pt idx="916">
                  <c:v>44773</c:v>
                </c:pt>
                <c:pt idx="917">
                  <c:v>44774</c:v>
                </c:pt>
                <c:pt idx="918">
                  <c:v>44775</c:v>
                </c:pt>
                <c:pt idx="919">
                  <c:v>44776</c:v>
                </c:pt>
                <c:pt idx="920">
                  <c:v>44777</c:v>
                </c:pt>
                <c:pt idx="921">
                  <c:v>44778</c:v>
                </c:pt>
                <c:pt idx="922">
                  <c:v>44779</c:v>
                </c:pt>
                <c:pt idx="923">
                  <c:v>44780</c:v>
                </c:pt>
                <c:pt idx="924">
                  <c:v>44781</c:v>
                </c:pt>
                <c:pt idx="925">
                  <c:v>44782</c:v>
                </c:pt>
                <c:pt idx="926">
                  <c:v>44783</c:v>
                </c:pt>
                <c:pt idx="927">
                  <c:v>44784</c:v>
                </c:pt>
                <c:pt idx="928">
                  <c:v>44785</c:v>
                </c:pt>
                <c:pt idx="929">
                  <c:v>44786</c:v>
                </c:pt>
                <c:pt idx="930">
                  <c:v>44787</c:v>
                </c:pt>
                <c:pt idx="931">
                  <c:v>44788</c:v>
                </c:pt>
                <c:pt idx="932">
                  <c:v>44789</c:v>
                </c:pt>
                <c:pt idx="933">
                  <c:v>44790</c:v>
                </c:pt>
                <c:pt idx="934">
                  <c:v>44791</c:v>
                </c:pt>
                <c:pt idx="935">
                  <c:v>44792</c:v>
                </c:pt>
                <c:pt idx="936">
                  <c:v>44793</c:v>
                </c:pt>
                <c:pt idx="937">
                  <c:v>44794</c:v>
                </c:pt>
                <c:pt idx="938">
                  <c:v>44795</c:v>
                </c:pt>
                <c:pt idx="939">
                  <c:v>44796</c:v>
                </c:pt>
                <c:pt idx="940">
                  <c:v>44797</c:v>
                </c:pt>
                <c:pt idx="941">
                  <c:v>44798</c:v>
                </c:pt>
                <c:pt idx="942">
                  <c:v>44799</c:v>
                </c:pt>
                <c:pt idx="943">
                  <c:v>44800</c:v>
                </c:pt>
                <c:pt idx="944">
                  <c:v>44801</c:v>
                </c:pt>
                <c:pt idx="945">
                  <c:v>44802</c:v>
                </c:pt>
                <c:pt idx="946">
                  <c:v>44803</c:v>
                </c:pt>
                <c:pt idx="947">
                  <c:v>44804</c:v>
                </c:pt>
                <c:pt idx="948">
                  <c:v>44805</c:v>
                </c:pt>
                <c:pt idx="949">
                  <c:v>44806</c:v>
                </c:pt>
                <c:pt idx="950">
                  <c:v>44807</c:v>
                </c:pt>
                <c:pt idx="951">
                  <c:v>44808</c:v>
                </c:pt>
                <c:pt idx="952">
                  <c:v>44809</c:v>
                </c:pt>
                <c:pt idx="953">
                  <c:v>44810</c:v>
                </c:pt>
                <c:pt idx="954">
                  <c:v>44811</c:v>
                </c:pt>
                <c:pt idx="955">
                  <c:v>44812</c:v>
                </c:pt>
                <c:pt idx="956">
                  <c:v>44813</c:v>
                </c:pt>
                <c:pt idx="957">
                  <c:v>44814</c:v>
                </c:pt>
                <c:pt idx="958">
                  <c:v>44815</c:v>
                </c:pt>
                <c:pt idx="959">
                  <c:v>44816</c:v>
                </c:pt>
                <c:pt idx="960">
                  <c:v>44817</c:v>
                </c:pt>
                <c:pt idx="961">
                  <c:v>44818</c:v>
                </c:pt>
                <c:pt idx="962">
                  <c:v>44819</c:v>
                </c:pt>
                <c:pt idx="963">
                  <c:v>44820</c:v>
                </c:pt>
                <c:pt idx="964">
                  <c:v>44821</c:v>
                </c:pt>
                <c:pt idx="965">
                  <c:v>44822</c:v>
                </c:pt>
                <c:pt idx="966">
                  <c:v>44823</c:v>
                </c:pt>
                <c:pt idx="967">
                  <c:v>44824</c:v>
                </c:pt>
                <c:pt idx="968">
                  <c:v>44825</c:v>
                </c:pt>
                <c:pt idx="969">
                  <c:v>44826</c:v>
                </c:pt>
                <c:pt idx="970">
                  <c:v>44827</c:v>
                </c:pt>
                <c:pt idx="971">
                  <c:v>44828</c:v>
                </c:pt>
                <c:pt idx="972">
                  <c:v>44829</c:v>
                </c:pt>
                <c:pt idx="973">
                  <c:v>44830</c:v>
                </c:pt>
                <c:pt idx="974">
                  <c:v>44831</c:v>
                </c:pt>
                <c:pt idx="975">
                  <c:v>44832</c:v>
                </c:pt>
                <c:pt idx="976">
                  <c:v>44833</c:v>
                </c:pt>
                <c:pt idx="977">
                  <c:v>44834</c:v>
                </c:pt>
                <c:pt idx="978">
                  <c:v>44835</c:v>
                </c:pt>
                <c:pt idx="979">
                  <c:v>44836</c:v>
                </c:pt>
                <c:pt idx="980">
                  <c:v>44837</c:v>
                </c:pt>
                <c:pt idx="981">
                  <c:v>44838</c:v>
                </c:pt>
                <c:pt idx="982">
                  <c:v>44839</c:v>
                </c:pt>
                <c:pt idx="983">
                  <c:v>44840</c:v>
                </c:pt>
                <c:pt idx="984">
                  <c:v>44841</c:v>
                </c:pt>
                <c:pt idx="985">
                  <c:v>44842</c:v>
                </c:pt>
                <c:pt idx="986">
                  <c:v>44843</c:v>
                </c:pt>
                <c:pt idx="987">
                  <c:v>44844</c:v>
                </c:pt>
                <c:pt idx="988">
                  <c:v>44845</c:v>
                </c:pt>
                <c:pt idx="989">
                  <c:v>44846</c:v>
                </c:pt>
                <c:pt idx="990">
                  <c:v>44847</c:v>
                </c:pt>
                <c:pt idx="991">
                  <c:v>44848</c:v>
                </c:pt>
                <c:pt idx="992">
                  <c:v>44849</c:v>
                </c:pt>
                <c:pt idx="993">
                  <c:v>44850</c:v>
                </c:pt>
                <c:pt idx="994">
                  <c:v>44851</c:v>
                </c:pt>
                <c:pt idx="995">
                  <c:v>44852</c:v>
                </c:pt>
                <c:pt idx="996">
                  <c:v>44853</c:v>
                </c:pt>
                <c:pt idx="997">
                  <c:v>44854</c:v>
                </c:pt>
                <c:pt idx="998">
                  <c:v>44855</c:v>
                </c:pt>
                <c:pt idx="999">
                  <c:v>44856</c:v>
                </c:pt>
                <c:pt idx="1000">
                  <c:v>44857</c:v>
                </c:pt>
                <c:pt idx="1001">
                  <c:v>44858</c:v>
                </c:pt>
                <c:pt idx="1002">
                  <c:v>44859</c:v>
                </c:pt>
                <c:pt idx="1003">
                  <c:v>44860</c:v>
                </c:pt>
                <c:pt idx="1004">
                  <c:v>44861</c:v>
                </c:pt>
                <c:pt idx="1005">
                  <c:v>44862</c:v>
                </c:pt>
                <c:pt idx="1006">
                  <c:v>44863</c:v>
                </c:pt>
                <c:pt idx="1007">
                  <c:v>44864</c:v>
                </c:pt>
                <c:pt idx="1008">
                  <c:v>44865</c:v>
                </c:pt>
                <c:pt idx="1009">
                  <c:v>44866</c:v>
                </c:pt>
                <c:pt idx="1010">
                  <c:v>44867</c:v>
                </c:pt>
                <c:pt idx="1011">
                  <c:v>44868</c:v>
                </c:pt>
                <c:pt idx="1012">
                  <c:v>44869</c:v>
                </c:pt>
                <c:pt idx="1013">
                  <c:v>44870</c:v>
                </c:pt>
                <c:pt idx="1014">
                  <c:v>44871</c:v>
                </c:pt>
                <c:pt idx="1015">
                  <c:v>44872</c:v>
                </c:pt>
                <c:pt idx="1016">
                  <c:v>44873</c:v>
                </c:pt>
                <c:pt idx="1017">
                  <c:v>44874</c:v>
                </c:pt>
                <c:pt idx="1018">
                  <c:v>44875</c:v>
                </c:pt>
                <c:pt idx="1019">
                  <c:v>44876</c:v>
                </c:pt>
                <c:pt idx="1020">
                  <c:v>44877</c:v>
                </c:pt>
                <c:pt idx="1021">
                  <c:v>44878</c:v>
                </c:pt>
                <c:pt idx="1022">
                  <c:v>44879</c:v>
                </c:pt>
                <c:pt idx="1023">
                  <c:v>44880</c:v>
                </c:pt>
                <c:pt idx="1024">
                  <c:v>44881</c:v>
                </c:pt>
                <c:pt idx="1025">
                  <c:v>44882</c:v>
                </c:pt>
                <c:pt idx="1026">
                  <c:v>44883</c:v>
                </c:pt>
                <c:pt idx="1027">
                  <c:v>44884</c:v>
                </c:pt>
                <c:pt idx="1028">
                  <c:v>44885</c:v>
                </c:pt>
                <c:pt idx="1029">
                  <c:v>44886</c:v>
                </c:pt>
                <c:pt idx="1030">
                  <c:v>44887</c:v>
                </c:pt>
                <c:pt idx="1031">
                  <c:v>44888</c:v>
                </c:pt>
                <c:pt idx="1032">
                  <c:v>44889</c:v>
                </c:pt>
                <c:pt idx="1033">
                  <c:v>44890</c:v>
                </c:pt>
                <c:pt idx="1034">
                  <c:v>44891</c:v>
                </c:pt>
                <c:pt idx="1035">
                  <c:v>44892</c:v>
                </c:pt>
                <c:pt idx="1036">
                  <c:v>44893</c:v>
                </c:pt>
                <c:pt idx="1037">
                  <c:v>44894</c:v>
                </c:pt>
                <c:pt idx="1038">
                  <c:v>44895</c:v>
                </c:pt>
                <c:pt idx="1039">
                  <c:v>44896</c:v>
                </c:pt>
                <c:pt idx="1040">
                  <c:v>44897</c:v>
                </c:pt>
                <c:pt idx="1041">
                  <c:v>44898</c:v>
                </c:pt>
                <c:pt idx="1042">
                  <c:v>44899</c:v>
                </c:pt>
                <c:pt idx="1043">
                  <c:v>44900</c:v>
                </c:pt>
                <c:pt idx="1044">
                  <c:v>44901</c:v>
                </c:pt>
                <c:pt idx="1045">
                  <c:v>44902</c:v>
                </c:pt>
                <c:pt idx="1046">
                  <c:v>44903</c:v>
                </c:pt>
                <c:pt idx="1047">
                  <c:v>44904</c:v>
                </c:pt>
                <c:pt idx="1048">
                  <c:v>44905</c:v>
                </c:pt>
                <c:pt idx="1049">
                  <c:v>44906</c:v>
                </c:pt>
                <c:pt idx="1050">
                  <c:v>44907</c:v>
                </c:pt>
                <c:pt idx="1051">
                  <c:v>44908</c:v>
                </c:pt>
                <c:pt idx="1052">
                  <c:v>44909</c:v>
                </c:pt>
                <c:pt idx="1053">
                  <c:v>44910</c:v>
                </c:pt>
                <c:pt idx="1054">
                  <c:v>44911</c:v>
                </c:pt>
                <c:pt idx="1055">
                  <c:v>44912</c:v>
                </c:pt>
                <c:pt idx="1056">
                  <c:v>44913</c:v>
                </c:pt>
                <c:pt idx="1057">
                  <c:v>44914</c:v>
                </c:pt>
                <c:pt idx="1058">
                  <c:v>44915</c:v>
                </c:pt>
                <c:pt idx="1059">
                  <c:v>44916</c:v>
                </c:pt>
                <c:pt idx="1060">
                  <c:v>44917</c:v>
                </c:pt>
                <c:pt idx="1061">
                  <c:v>44918</c:v>
                </c:pt>
                <c:pt idx="1062">
                  <c:v>44919</c:v>
                </c:pt>
                <c:pt idx="1063">
                  <c:v>44920</c:v>
                </c:pt>
                <c:pt idx="1064">
                  <c:v>44921</c:v>
                </c:pt>
                <c:pt idx="1065">
                  <c:v>44922</c:v>
                </c:pt>
                <c:pt idx="1066">
                  <c:v>44923</c:v>
                </c:pt>
                <c:pt idx="1067">
                  <c:v>44924</c:v>
                </c:pt>
                <c:pt idx="1068">
                  <c:v>44925</c:v>
                </c:pt>
                <c:pt idx="1069">
                  <c:v>44926</c:v>
                </c:pt>
                <c:pt idx="1070">
                  <c:v>44927</c:v>
                </c:pt>
                <c:pt idx="1071">
                  <c:v>44928</c:v>
                </c:pt>
                <c:pt idx="1072">
                  <c:v>44929</c:v>
                </c:pt>
                <c:pt idx="1073">
                  <c:v>44930</c:v>
                </c:pt>
                <c:pt idx="1074">
                  <c:v>44931</c:v>
                </c:pt>
                <c:pt idx="1075">
                  <c:v>44932</c:v>
                </c:pt>
                <c:pt idx="1076">
                  <c:v>44933</c:v>
                </c:pt>
                <c:pt idx="1077">
                  <c:v>44934</c:v>
                </c:pt>
                <c:pt idx="1078">
                  <c:v>44935</c:v>
                </c:pt>
                <c:pt idx="1079">
                  <c:v>44936</c:v>
                </c:pt>
                <c:pt idx="1080">
                  <c:v>44937</c:v>
                </c:pt>
                <c:pt idx="1081">
                  <c:v>44938</c:v>
                </c:pt>
                <c:pt idx="1082">
                  <c:v>44939</c:v>
                </c:pt>
                <c:pt idx="1083">
                  <c:v>44940</c:v>
                </c:pt>
                <c:pt idx="1084">
                  <c:v>44941</c:v>
                </c:pt>
                <c:pt idx="1085">
                  <c:v>44942</c:v>
                </c:pt>
                <c:pt idx="1086">
                  <c:v>44943</c:v>
                </c:pt>
                <c:pt idx="1087">
                  <c:v>44944</c:v>
                </c:pt>
                <c:pt idx="1088">
                  <c:v>44945</c:v>
                </c:pt>
                <c:pt idx="1089">
                  <c:v>44946</c:v>
                </c:pt>
                <c:pt idx="1090">
                  <c:v>44947</c:v>
                </c:pt>
                <c:pt idx="1091">
                  <c:v>44948</c:v>
                </c:pt>
                <c:pt idx="1092">
                  <c:v>44949</c:v>
                </c:pt>
                <c:pt idx="1093">
                  <c:v>44950</c:v>
                </c:pt>
                <c:pt idx="1094">
                  <c:v>44951</c:v>
                </c:pt>
                <c:pt idx="1095">
                  <c:v>44952</c:v>
                </c:pt>
                <c:pt idx="1096">
                  <c:v>44953</c:v>
                </c:pt>
                <c:pt idx="1097">
                  <c:v>44954</c:v>
                </c:pt>
                <c:pt idx="1098">
                  <c:v>44955</c:v>
                </c:pt>
                <c:pt idx="1099">
                  <c:v>44956</c:v>
                </c:pt>
                <c:pt idx="1100">
                  <c:v>44957</c:v>
                </c:pt>
                <c:pt idx="1101">
                  <c:v>44958</c:v>
                </c:pt>
                <c:pt idx="1102">
                  <c:v>44959</c:v>
                </c:pt>
                <c:pt idx="1103">
                  <c:v>44960</c:v>
                </c:pt>
                <c:pt idx="1104">
                  <c:v>44961</c:v>
                </c:pt>
                <c:pt idx="1105">
                  <c:v>44962</c:v>
                </c:pt>
                <c:pt idx="1106">
                  <c:v>44963</c:v>
                </c:pt>
                <c:pt idx="1107">
                  <c:v>44964</c:v>
                </c:pt>
                <c:pt idx="1108">
                  <c:v>44965</c:v>
                </c:pt>
                <c:pt idx="1109">
                  <c:v>44966</c:v>
                </c:pt>
                <c:pt idx="1110">
                  <c:v>44967</c:v>
                </c:pt>
                <c:pt idx="1111">
                  <c:v>44968</c:v>
                </c:pt>
                <c:pt idx="1112">
                  <c:v>44969</c:v>
                </c:pt>
                <c:pt idx="1113">
                  <c:v>44970</c:v>
                </c:pt>
                <c:pt idx="1114">
                  <c:v>44971</c:v>
                </c:pt>
                <c:pt idx="1115">
                  <c:v>44972</c:v>
                </c:pt>
                <c:pt idx="1116">
                  <c:v>44973</c:v>
                </c:pt>
                <c:pt idx="1117">
                  <c:v>44974</c:v>
                </c:pt>
                <c:pt idx="1118">
                  <c:v>44975</c:v>
                </c:pt>
                <c:pt idx="1119">
                  <c:v>44976</c:v>
                </c:pt>
                <c:pt idx="1120">
                  <c:v>44977</c:v>
                </c:pt>
                <c:pt idx="1121">
                  <c:v>44978</c:v>
                </c:pt>
                <c:pt idx="1122">
                  <c:v>44979</c:v>
                </c:pt>
                <c:pt idx="1123">
                  <c:v>44980</c:v>
                </c:pt>
                <c:pt idx="1124">
                  <c:v>44981</c:v>
                </c:pt>
                <c:pt idx="1125">
                  <c:v>44982</c:v>
                </c:pt>
                <c:pt idx="1126">
                  <c:v>44983</c:v>
                </c:pt>
                <c:pt idx="1127">
                  <c:v>44984</c:v>
                </c:pt>
                <c:pt idx="1128">
                  <c:v>44985</c:v>
                </c:pt>
                <c:pt idx="1129">
                  <c:v>44986</c:v>
                </c:pt>
                <c:pt idx="1130">
                  <c:v>44987</c:v>
                </c:pt>
                <c:pt idx="1131">
                  <c:v>44988</c:v>
                </c:pt>
                <c:pt idx="1132">
                  <c:v>44989</c:v>
                </c:pt>
                <c:pt idx="1133">
                  <c:v>44990</c:v>
                </c:pt>
                <c:pt idx="1134">
                  <c:v>44991</c:v>
                </c:pt>
                <c:pt idx="1135">
                  <c:v>44992</c:v>
                </c:pt>
                <c:pt idx="1136">
                  <c:v>44993</c:v>
                </c:pt>
                <c:pt idx="1137">
                  <c:v>44994</c:v>
                </c:pt>
                <c:pt idx="1138">
                  <c:v>44995</c:v>
                </c:pt>
                <c:pt idx="1139">
                  <c:v>44996</c:v>
                </c:pt>
                <c:pt idx="1140">
                  <c:v>44997</c:v>
                </c:pt>
                <c:pt idx="1141">
                  <c:v>44998</c:v>
                </c:pt>
                <c:pt idx="1142">
                  <c:v>44999</c:v>
                </c:pt>
                <c:pt idx="1143">
                  <c:v>45000</c:v>
                </c:pt>
                <c:pt idx="1144">
                  <c:v>45001</c:v>
                </c:pt>
                <c:pt idx="1145">
                  <c:v>45002</c:v>
                </c:pt>
                <c:pt idx="1146">
                  <c:v>45003</c:v>
                </c:pt>
                <c:pt idx="1147">
                  <c:v>45004</c:v>
                </c:pt>
                <c:pt idx="1148">
                  <c:v>45005</c:v>
                </c:pt>
                <c:pt idx="1149">
                  <c:v>45006</c:v>
                </c:pt>
                <c:pt idx="1150">
                  <c:v>45007</c:v>
                </c:pt>
                <c:pt idx="1151">
                  <c:v>45008</c:v>
                </c:pt>
                <c:pt idx="1152">
                  <c:v>45009</c:v>
                </c:pt>
                <c:pt idx="1153">
                  <c:v>45010</c:v>
                </c:pt>
                <c:pt idx="1154">
                  <c:v>45011</c:v>
                </c:pt>
                <c:pt idx="1155">
                  <c:v>45012</c:v>
                </c:pt>
                <c:pt idx="1156">
                  <c:v>45013</c:v>
                </c:pt>
                <c:pt idx="1157">
                  <c:v>45014</c:v>
                </c:pt>
                <c:pt idx="1158">
                  <c:v>45015</c:v>
                </c:pt>
                <c:pt idx="1159">
                  <c:v>45016</c:v>
                </c:pt>
                <c:pt idx="1160">
                  <c:v>45017</c:v>
                </c:pt>
                <c:pt idx="1161">
                  <c:v>45018</c:v>
                </c:pt>
                <c:pt idx="1162">
                  <c:v>45019</c:v>
                </c:pt>
                <c:pt idx="1163">
                  <c:v>45020</c:v>
                </c:pt>
                <c:pt idx="1164">
                  <c:v>45021</c:v>
                </c:pt>
                <c:pt idx="1165">
                  <c:v>45022</c:v>
                </c:pt>
                <c:pt idx="1166">
                  <c:v>45023</c:v>
                </c:pt>
                <c:pt idx="1167">
                  <c:v>45024</c:v>
                </c:pt>
                <c:pt idx="1168">
                  <c:v>45025</c:v>
                </c:pt>
                <c:pt idx="1169">
                  <c:v>45026</c:v>
                </c:pt>
                <c:pt idx="1170">
                  <c:v>45027</c:v>
                </c:pt>
                <c:pt idx="1171">
                  <c:v>45028</c:v>
                </c:pt>
                <c:pt idx="1172">
                  <c:v>45029</c:v>
                </c:pt>
                <c:pt idx="1173">
                  <c:v>45030</c:v>
                </c:pt>
                <c:pt idx="1174">
                  <c:v>45031</c:v>
                </c:pt>
                <c:pt idx="1175">
                  <c:v>45032</c:v>
                </c:pt>
                <c:pt idx="1176">
                  <c:v>45033</c:v>
                </c:pt>
                <c:pt idx="1177">
                  <c:v>45034</c:v>
                </c:pt>
                <c:pt idx="1178">
                  <c:v>45035</c:v>
                </c:pt>
                <c:pt idx="1179">
                  <c:v>45036</c:v>
                </c:pt>
                <c:pt idx="1180">
                  <c:v>45037</c:v>
                </c:pt>
                <c:pt idx="1181">
                  <c:v>45038</c:v>
                </c:pt>
                <c:pt idx="1182">
                  <c:v>45039</c:v>
                </c:pt>
                <c:pt idx="1183">
                  <c:v>45040</c:v>
                </c:pt>
                <c:pt idx="1184">
                  <c:v>45041</c:v>
                </c:pt>
                <c:pt idx="1185">
                  <c:v>45042</c:v>
                </c:pt>
                <c:pt idx="1186">
                  <c:v>45043</c:v>
                </c:pt>
                <c:pt idx="1187">
                  <c:v>45044</c:v>
                </c:pt>
                <c:pt idx="1188">
                  <c:v>45045</c:v>
                </c:pt>
                <c:pt idx="1189">
                  <c:v>45046</c:v>
                </c:pt>
                <c:pt idx="1190">
                  <c:v>45047</c:v>
                </c:pt>
                <c:pt idx="1191">
                  <c:v>45048</c:v>
                </c:pt>
                <c:pt idx="1192">
                  <c:v>45049</c:v>
                </c:pt>
                <c:pt idx="1193">
                  <c:v>45050</c:v>
                </c:pt>
                <c:pt idx="1194">
                  <c:v>45051</c:v>
                </c:pt>
                <c:pt idx="1195">
                  <c:v>45052</c:v>
                </c:pt>
                <c:pt idx="1196">
                  <c:v>45053</c:v>
                </c:pt>
              </c:numCache>
            </c:numRef>
          </c:cat>
          <c:val>
            <c:numRef>
              <c:f>'③★検査状況まとめ（栃木県内の状況)'!$K$5:$K$982</c:f>
              <c:numCache>
                <c:formatCode>General</c:formatCode>
                <c:ptCount val="978"/>
                <c:pt idx="0">
                  <c:v>1</c:v>
                </c:pt>
                <c:pt idx="1">
                  <c:v>0</c:v>
                </c:pt>
                <c:pt idx="2">
                  <c:v>0</c:v>
                </c:pt>
                <c:pt idx="3">
                  <c:v>0</c:v>
                </c:pt>
                <c:pt idx="4">
                  <c:v>0</c:v>
                </c:pt>
                <c:pt idx="5">
                  <c:v>2</c:v>
                </c:pt>
                <c:pt idx="6">
                  <c:v>0</c:v>
                </c:pt>
                <c:pt idx="7">
                  <c:v>0</c:v>
                </c:pt>
                <c:pt idx="8">
                  <c:v>1</c:v>
                </c:pt>
                <c:pt idx="9">
                  <c:v>0</c:v>
                </c:pt>
                <c:pt idx="10">
                  <c:v>0</c:v>
                </c:pt>
                <c:pt idx="11">
                  <c:v>0</c:v>
                </c:pt>
                <c:pt idx="12">
                  <c:v>0</c:v>
                </c:pt>
                <c:pt idx="13">
                  <c:v>0</c:v>
                </c:pt>
                <c:pt idx="14">
                  <c:v>0</c:v>
                </c:pt>
                <c:pt idx="15">
                  <c:v>0</c:v>
                </c:pt>
                <c:pt idx="16">
                  <c:v>0</c:v>
                </c:pt>
                <c:pt idx="17">
                  <c:v>0</c:v>
                </c:pt>
                <c:pt idx="18">
                  <c:v>2</c:v>
                </c:pt>
                <c:pt idx="19">
                  <c:v>3</c:v>
                </c:pt>
                <c:pt idx="20">
                  <c:v>1</c:v>
                </c:pt>
                <c:pt idx="21">
                  <c:v>3</c:v>
                </c:pt>
                <c:pt idx="22">
                  <c:v>4</c:v>
                </c:pt>
                <c:pt idx="23">
                  <c:v>5</c:v>
                </c:pt>
                <c:pt idx="24">
                  <c:v>6</c:v>
                </c:pt>
                <c:pt idx="25">
                  <c:v>5</c:v>
                </c:pt>
                <c:pt idx="26">
                  <c:v>2</c:v>
                </c:pt>
                <c:pt idx="27">
                  <c:v>6</c:v>
                </c:pt>
                <c:pt idx="28">
                  <c:v>1</c:v>
                </c:pt>
                <c:pt idx="29">
                  <c:v>4</c:v>
                </c:pt>
                <c:pt idx="30">
                  <c:v>7</c:v>
                </c:pt>
                <c:pt idx="31">
                  <c:v>4</c:v>
                </c:pt>
                <c:pt idx="32">
                  <c:v>10</c:v>
                </c:pt>
                <c:pt idx="33">
                  <c:v>9</c:v>
                </c:pt>
                <c:pt idx="34">
                  <c:v>1</c:v>
                </c:pt>
                <c:pt idx="35">
                  <c:v>5</c:v>
                </c:pt>
                <c:pt idx="36">
                  <c:v>15</c:v>
                </c:pt>
                <c:pt idx="37">
                  <c:v>21</c:v>
                </c:pt>
                <c:pt idx="38">
                  <c:v>12</c:v>
                </c:pt>
                <c:pt idx="39">
                  <c:v>13</c:v>
                </c:pt>
                <c:pt idx="40">
                  <c:v>17</c:v>
                </c:pt>
                <c:pt idx="41">
                  <c:v>6</c:v>
                </c:pt>
                <c:pt idx="42">
                  <c:v>7</c:v>
                </c:pt>
                <c:pt idx="43">
                  <c:v>12</c:v>
                </c:pt>
                <c:pt idx="44">
                  <c:v>11</c:v>
                </c:pt>
                <c:pt idx="45">
                  <c:v>8</c:v>
                </c:pt>
                <c:pt idx="46">
                  <c:v>4</c:v>
                </c:pt>
                <c:pt idx="47">
                  <c:v>8</c:v>
                </c:pt>
                <c:pt idx="48">
                  <c:v>8</c:v>
                </c:pt>
                <c:pt idx="49">
                  <c:v>6</c:v>
                </c:pt>
                <c:pt idx="50">
                  <c:v>15</c:v>
                </c:pt>
                <c:pt idx="51">
                  <c:v>21</c:v>
                </c:pt>
                <c:pt idx="52">
                  <c:v>9</c:v>
                </c:pt>
                <c:pt idx="53">
                  <c:v>11</c:v>
                </c:pt>
                <c:pt idx="54">
                  <c:v>2</c:v>
                </c:pt>
                <c:pt idx="55">
                  <c:v>9</c:v>
                </c:pt>
                <c:pt idx="56">
                  <c:v>5</c:v>
                </c:pt>
                <c:pt idx="57">
                  <c:v>21</c:v>
                </c:pt>
                <c:pt idx="58">
                  <c:v>23</c:v>
                </c:pt>
                <c:pt idx="59">
                  <c:v>34</c:v>
                </c:pt>
                <c:pt idx="60">
                  <c:v>19</c:v>
                </c:pt>
                <c:pt idx="61">
                  <c:v>18</c:v>
                </c:pt>
                <c:pt idx="62">
                  <c:v>25</c:v>
                </c:pt>
                <c:pt idx="63">
                  <c:v>18</c:v>
                </c:pt>
                <c:pt idx="64">
                  <c:v>39</c:v>
                </c:pt>
                <c:pt idx="65">
                  <c:v>77</c:v>
                </c:pt>
                <c:pt idx="66">
                  <c:v>86</c:v>
                </c:pt>
                <c:pt idx="67">
                  <c:v>44</c:v>
                </c:pt>
                <c:pt idx="68">
                  <c:v>30</c:v>
                </c:pt>
                <c:pt idx="69">
                  <c:v>28</c:v>
                </c:pt>
                <c:pt idx="70">
                  <c:v>25</c:v>
                </c:pt>
                <c:pt idx="71">
                  <c:v>47</c:v>
                </c:pt>
                <c:pt idx="72">
                  <c:v>40</c:v>
                </c:pt>
                <c:pt idx="73">
                  <c:v>52</c:v>
                </c:pt>
                <c:pt idx="74">
                  <c:v>83</c:v>
                </c:pt>
                <c:pt idx="75">
                  <c:v>52</c:v>
                </c:pt>
                <c:pt idx="76">
                  <c:v>25</c:v>
                </c:pt>
                <c:pt idx="77">
                  <c:v>39</c:v>
                </c:pt>
                <c:pt idx="78">
                  <c:v>46</c:v>
                </c:pt>
                <c:pt idx="79">
                  <c:v>79</c:v>
                </c:pt>
                <c:pt idx="80">
                  <c:v>82</c:v>
                </c:pt>
                <c:pt idx="81">
                  <c:v>72</c:v>
                </c:pt>
                <c:pt idx="82">
                  <c:v>42</c:v>
                </c:pt>
                <c:pt idx="83">
                  <c:v>39</c:v>
                </c:pt>
                <c:pt idx="84">
                  <c:v>23</c:v>
                </c:pt>
                <c:pt idx="85">
                  <c:v>56</c:v>
                </c:pt>
                <c:pt idx="86">
                  <c:v>57</c:v>
                </c:pt>
                <c:pt idx="87">
                  <c:v>56</c:v>
                </c:pt>
                <c:pt idx="88">
                  <c:v>51</c:v>
                </c:pt>
                <c:pt idx="89">
                  <c:v>57</c:v>
                </c:pt>
                <c:pt idx="90">
                  <c:v>45</c:v>
                </c:pt>
                <c:pt idx="91">
                  <c:v>42</c:v>
                </c:pt>
                <c:pt idx="92">
                  <c:v>80</c:v>
                </c:pt>
                <c:pt idx="93">
                  <c:v>58</c:v>
                </c:pt>
                <c:pt idx="94">
                  <c:v>37</c:v>
                </c:pt>
                <c:pt idx="95">
                  <c:v>63</c:v>
                </c:pt>
                <c:pt idx="96">
                  <c:v>76</c:v>
                </c:pt>
                <c:pt idx="97">
                  <c:v>34</c:v>
                </c:pt>
                <c:pt idx="98">
                  <c:v>26</c:v>
                </c:pt>
                <c:pt idx="99">
                  <c:v>30</c:v>
                </c:pt>
                <c:pt idx="100">
                  <c:v>31</c:v>
                </c:pt>
                <c:pt idx="101">
                  <c:v>88</c:v>
                </c:pt>
                <c:pt idx="102">
                  <c:v>115</c:v>
                </c:pt>
                <c:pt idx="103">
                  <c:v>70</c:v>
                </c:pt>
                <c:pt idx="104">
                  <c:v>38</c:v>
                </c:pt>
                <c:pt idx="105">
                  <c:v>69</c:v>
                </c:pt>
                <c:pt idx="106">
                  <c:v>87</c:v>
                </c:pt>
                <c:pt idx="107">
                  <c:v>100</c:v>
                </c:pt>
                <c:pt idx="108">
                  <c:v>92</c:v>
                </c:pt>
                <c:pt idx="109">
                  <c:v>94</c:v>
                </c:pt>
                <c:pt idx="110">
                  <c:v>52</c:v>
                </c:pt>
                <c:pt idx="111">
                  <c:v>25</c:v>
                </c:pt>
                <c:pt idx="112">
                  <c:v>82</c:v>
                </c:pt>
                <c:pt idx="113">
                  <c:v>88</c:v>
                </c:pt>
                <c:pt idx="114">
                  <c:v>106</c:v>
                </c:pt>
                <c:pt idx="115">
                  <c:v>90</c:v>
                </c:pt>
                <c:pt idx="116">
                  <c:v>70</c:v>
                </c:pt>
                <c:pt idx="117">
                  <c:v>46</c:v>
                </c:pt>
                <c:pt idx="118">
                  <c:v>38</c:v>
                </c:pt>
                <c:pt idx="119">
                  <c:v>96</c:v>
                </c:pt>
                <c:pt idx="120">
                  <c:v>110</c:v>
                </c:pt>
                <c:pt idx="121">
                  <c:v>95</c:v>
                </c:pt>
                <c:pt idx="122">
                  <c:v>87</c:v>
                </c:pt>
                <c:pt idx="123">
                  <c:v>87</c:v>
                </c:pt>
                <c:pt idx="124">
                  <c:v>70</c:v>
                </c:pt>
                <c:pt idx="125">
                  <c:v>42</c:v>
                </c:pt>
                <c:pt idx="126">
                  <c:v>103</c:v>
                </c:pt>
                <c:pt idx="127">
                  <c:v>117</c:v>
                </c:pt>
                <c:pt idx="128">
                  <c:v>131</c:v>
                </c:pt>
                <c:pt idx="129">
                  <c:v>127</c:v>
                </c:pt>
                <c:pt idx="130">
                  <c:v>117</c:v>
                </c:pt>
                <c:pt idx="131">
                  <c:v>103</c:v>
                </c:pt>
                <c:pt idx="132">
                  <c:v>37</c:v>
                </c:pt>
                <c:pt idx="133">
                  <c:v>134</c:v>
                </c:pt>
                <c:pt idx="134">
                  <c:v>126</c:v>
                </c:pt>
                <c:pt idx="135">
                  <c:v>137</c:v>
                </c:pt>
                <c:pt idx="136">
                  <c:v>118</c:v>
                </c:pt>
                <c:pt idx="137">
                  <c:v>143</c:v>
                </c:pt>
                <c:pt idx="138">
                  <c:v>46</c:v>
                </c:pt>
                <c:pt idx="139">
                  <c:v>29</c:v>
                </c:pt>
                <c:pt idx="140">
                  <c:v>126</c:v>
                </c:pt>
                <c:pt idx="141">
                  <c:v>103</c:v>
                </c:pt>
                <c:pt idx="142">
                  <c:v>119</c:v>
                </c:pt>
                <c:pt idx="143">
                  <c:v>130</c:v>
                </c:pt>
                <c:pt idx="144">
                  <c:v>86</c:v>
                </c:pt>
                <c:pt idx="145">
                  <c:v>42</c:v>
                </c:pt>
                <c:pt idx="146">
                  <c:v>21</c:v>
                </c:pt>
                <c:pt idx="147">
                  <c:v>139</c:v>
                </c:pt>
                <c:pt idx="148">
                  <c:v>116</c:v>
                </c:pt>
                <c:pt idx="149">
                  <c:v>139</c:v>
                </c:pt>
                <c:pt idx="150">
                  <c:v>145</c:v>
                </c:pt>
                <c:pt idx="151">
                  <c:v>135</c:v>
                </c:pt>
                <c:pt idx="152">
                  <c:v>93</c:v>
                </c:pt>
                <c:pt idx="153">
                  <c:v>60</c:v>
                </c:pt>
                <c:pt idx="154">
                  <c:v>199</c:v>
                </c:pt>
                <c:pt idx="155">
                  <c:v>197</c:v>
                </c:pt>
                <c:pt idx="156">
                  <c:v>217</c:v>
                </c:pt>
                <c:pt idx="157">
                  <c:v>198</c:v>
                </c:pt>
                <c:pt idx="158">
                  <c:v>198</c:v>
                </c:pt>
                <c:pt idx="159">
                  <c:v>155</c:v>
                </c:pt>
                <c:pt idx="160">
                  <c:v>66</c:v>
                </c:pt>
                <c:pt idx="161">
                  <c:v>201</c:v>
                </c:pt>
                <c:pt idx="162">
                  <c:v>204</c:v>
                </c:pt>
                <c:pt idx="163">
                  <c:v>201</c:v>
                </c:pt>
                <c:pt idx="164">
                  <c:v>227</c:v>
                </c:pt>
                <c:pt idx="165">
                  <c:v>250</c:v>
                </c:pt>
                <c:pt idx="166">
                  <c:v>181</c:v>
                </c:pt>
                <c:pt idx="167">
                  <c:v>99</c:v>
                </c:pt>
                <c:pt idx="168">
                  <c:v>253</c:v>
                </c:pt>
                <c:pt idx="169">
                  <c:v>237</c:v>
                </c:pt>
                <c:pt idx="170">
                  <c:v>187</c:v>
                </c:pt>
                <c:pt idx="171">
                  <c:v>297</c:v>
                </c:pt>
                <c:pt idx="172">
                  <c:v>217</c:v>
                </c:pt>
                <c:pt idx="173">
                  <c:v>213</c:v>
                </c:pt>
                <c:pt idx="174">
                  <c:v>126</c:v>
                </c:pt>
                <c:pt idx="175">
                  <c:v>305</c:v>
                </c:pt>
                <c:pt idx="176">
                  <c:v>319</c:v>
                </c:pt>
                <c:pt idx="177">
                  <c:v>334</c:v>
                </c:pt>
                <c:pt idx="178">
                  <c:v>156</c:v>
                </c:pt>
                <c:pt idx="179">
                  <c:v>111</c:v>
                </c:pt>
                <c:pt idx="180">
                  <c:v>262</c:v>
                </c:pt>
                <c:pt idx="181">
                  <c:v>133</c:v>
                </c:pt>
                <c:pt idx="182">
                  <c:v>408</c:v>
                </c:pt>
                <c:pt idx="183">
                  <c:v>373</c:v>
                </c:pt>
                <c:pt idx="184">
                  <c:v>392</c:v>
                </c:pt>
                <c:pt idx="185">
                  <c:v>343</c:v>
                </c:pt>
                <c:pt idx="186">
                  <c:v>313</c:v>
                </c:pt>
                <c:pt idx="187">
                  <c:v>308</c:v>
                </c:pt>
                <c:pt idx="188">
                  <c:v>170</c:v>
                </c:pt>
                <c:pt idx="189">
                  <c:v>355</c:v>
                </c:pt>
                <c:pt idx="190">
                  <c:v>351</c:v>
                </c:pt>
                <c:pt idx="191">
                  <c:v>329</c:v>
                </c:pt>
                <c:pt idx="192">
                  <c:v>373</c:v>
                </c:pt>
                <c:pt idx="193">
                  <c:v>342</c:v>
                </c:pt>
                <c:pt idx="194">
                  <c:v>341</c:v>
                </c:pt>
                <c:pt idx="195">
                  <c:v>130</c:v>
                </c:pt>
                <c:pt idx="196">
                  <c:v>118</c:v>
                </c:pt>
                <c:pt idx="197">
                  <c:v>380</c:v>
                </c:pt>
                <c:pt idx="198">
                  <c:v>360</c:v>
                </c:pt>
                <c:pt idx="199">
                  <c:v>404</c:v>
                </c:pt>
                <c:pt idx="200">
                  <c:v>285</c:v>
                </c:pt>
                <c:pt idx="201">
                  <c:v>134</c:v>
                </c:pt>
                <c:pt idx="202">
                  <c:v>77</c:v>
                </c:pt>
                <c:pt idx="203">
                  <c:v>140</c:v>
                </c:pt>
                <c:pt idx="204">
                  <c:v>390</c:v>
                </c:pt>
                <c:pt idx="205">
                  <c:v>317</c:v>
                </c:pt>
                <c:pt idx="206">
                  <c:v>320</c:v>
                </c:pt>
                <c:pt idx="207">
                  <c:v>340</c:v>
                </c:pt>
                <c:pt idx="208">
                  <c:v>225</c:v>
                </c:pt>
                <c:pt idx="209">
                  <c:v>102</c:v>
                </c:pt>
                <c:pt idx="210">
                  <c:v>341</c:v>
                </c:pt>
                <c:pt idx="211">
                  <c:v>394</c:v>
                </c:pt>
                <c:pt idx="212">
                  <c:v>301</c:v>
                </c:pt>
                <c:pt idx="213">
                  <c:v>295</c:v>
                </c:pt>
                <c:pt idx="214">
                  <c:v>304</c:v>
                </c:pt>
                <c:pt idx="215">
                  <c:v>232</c:v>
                </c:pt>
                <c:pt idx="216">
                  <c:v>129</c:v>
                </c:pt>
                <c:pt idx="217">
                  <c:v>333</c:v>
                </c:pt>
                <c:pt idx="218">
                  <c:v>361</c:v>
                </c:pt>
                <c:pt idx="219">
                  <c:v>237</c:v>
                </c:pt>
                <c:pt idx="220">
                  <c:v>303</c:v>
                </c:pt>
                <c:pt idx="221">
                  <c:v>327</c:v>
                </c:pt>
                <c:pt idx="222">
                  <c:v>158</c:v>
                </c:pt>
                <c:pt idx="223">
                  <c:v>102</c:v>
                </c:pt>
                <c:pt idx="224">
                  <c:v>329</c:v>
                </c:pt>
                <c:pt idx="225">
                  <c:v>291</c:v>
                </c:pt>
                <c:pt idx="226">
                  <c:v>126</c:v>
                </c:pt>
                <c:pt idx="227">
                  <c:v>274</c:v>
                </c:pt>
                <c:pt idx="228">
                  <c:v>316</c:v>
                </c:pt>
                <c:pt idx="229">
                  <c:v>275</c:v>
                </c:pt>
                <c:pt idx="230">
                  <c:v>81</c:v>
                </c:pt>
                <c:pt idx="231">
                  <c:v>391</c:v>
                </c:pt>
                <c:pt idx="232">
                  <c:v>350</c:v>
                </c:pt>
                <c:pt idx="233">
                  <c:v>329</c:v>
                </c:pt>
                <c:pt idx="234">
                  <c:v>419</c:v>
                </c:pt>
                <c:pt idx="235">
                  <c:v>544</c:v>
                </c:pt>
                <c:pt idx="236">
                  <c:v>214</c:v>
                </c:pt>
                <c:pt idx="237">
                  <c:v>146</c:v>
                </c:pt>
                <c:pt idx="238">
                  <c:v>122</c:v>
                </c:pt>
                <c:pt idx="239">
                  <c:v>195</c:v>
                </c:pt>
                <c:pt idx="240">
                  <c:v>516</c:v>
                </c:pt>
                <c:pt idx="241">
                  <c:v>333</c:v>
                </c:pt>
                <c:pt idx="242">
                  <c:v>551</c:v>
                </c:pt>
                <c:pt idx="243">
                  <c:v>201</c:v>
                </c:pt>
                <c:pt idx="244">
                  <c:v>203</c:v>
                </c:pt>
                <c:pt idx="245">
                  <c:v>388</c:v>
                </c:pt>
                <c:pt idx="246">
                  <c:v>395</c:v>
                </c:pt>
                <c:pt idx="247">
                  <c:v>371</c:v>
                </c:pt>
                <c:pt idx="248">
                  <c:v>526</c:v>
                </c:pt>
                <c:pt idx="249">
                  <c:v>596</c:v>
                </c:pt>
                <c:pt idx="250">
                  <c:v>383</c:v>
                </c:pt>
                <c:pt idx="251">
                  <c:v>233</c:v>
                </c:pt>
                <c:pt idx="252">
                  <c:v>495</c:v>
                </c:pt>
                <c:pt idx="253">
                  <c:v>558</c:v>
                </c:pt>
                <c:pt idx="254">
                  <c:v>495</c:v>
                </c:pt>
                <c:pt idx="255">
                  <c:v>449</c:v>
                </c:pt>
                <c:pt idx="256">
                  <c:v>454</c:v>
                </c:pt>
                <c:pt idx="257">
                  <c:v>260</c:v>
                </c:pt>
                <c:pt idx="258">
                  <c:v>184</c:v>
                </c:pt>
                <c:pt idx="259">
                  <c:v>402</c:v>
                </c:pt>
                <c:pt idx="260">
                  <c:v>553</c:v>
                </c:pt>
                <c:pt idx="261">
                  <c:v>508</c:v>
                </c:pt>
                <c:pt idx="262">
                  <c:v>536</c:v>
                </c:pt>
                <c:pt idx="263">
                  <c:v>545</c:v>
                </c:pt>
                <c:pt idx="264">
                  <c:v>350</c:v>
                </c:pt>
                <c:pt idx="265">
                  <c:v>118</c:v>
                </c:pt>
                <c:pt idx="266">
                  <c:v>402</c:v>
                </c:pt>
                <c:pt idx="267">
                  <c:v>668</c:v>
                </c:pt>
                <c:pt idx="268">
                  <c:v>518</c:v>
                </c:pt>
                <c:pt idx="269">
                  <c:v>459</c:v>
                </c:pt>
                <c:pt idx="270">
                  <c:v>473</c:v>
                </c:pt>
                <c:pt idx="271">
                  <c:v>349</c:v>
                </c:pt>
                <c:pt idx="272">
                  <c:v>185</c:v>
                </c:pt>
                <c:pt idx="273">
                  <c:v>357</c:v>
                </c:pt>
                <c:pt idx="274">
                  <c:v>479</c:v>
                </c:pt>
                <c:pt idx="275">
                  <c:v>419</c:v>
                </c:pt>
                <c:pt idx="276">
                  <c:v>348</c:v>
                </c:pt>
                <c:pt idx="277">
                  <c:v>366</c:v>
                </c:pt>
                <c:pt idx="278">
                  <c:v>165</c:v>
                </c:pt>
                <c:pt idx="279">
                  <c:v>165</c:v>
                </c:pt>
                <c:pt idx="280">
                  <c:v>219</c:v>
                </c:pt>
                <c:pt idx="281">
                  <c:v>347</c:v>
                </c:pt>
                <c:pt idx="282">
                  <c:v>206</c:v>
                </c:pt>
                <c:pt idx="283">
                  <c:v>418</c:v>
                </c:pt>
                <c:pt idx="284">
                  <c:v>391</c:v>
                </c:pt>
                <c:pt idx="285">
                  <c:v>258</c:v>
                </c:pt>
                <c:pt idx="286">
                  <c:v>166</c:v>
                </c:pt>
                <c:pt idx="287">
                  <c:v>224</c:v>
                </c:pt>
                <c:pt idx="288">
                  <c:v>433</c:v>
                </c:pt>
                <c:pt idx="289">
                  <c:v>402</c:v>
                </c:pt>
                <c:pt idx="290">
                  <c:v>372</c:v>
                </c:pt>
                <c:pt idx="291">
                  <c:v>427</c:v>
                </c:pt>
                <c:pt idx="292">
                  <c:v>342</c:v>
                </c:pt>
                <c:pt idx="293">
                  <c:v>203</c:v>
                </c:pt>
                <c:pt idx="294">
                  <c:v>316</c:v>
                </c:pt>
                <c:pt idx="295">
                  <c:v>774</c:v>
                </c:pt>
                <c:pt idx="296">
                  <c:v>494</c:v>
                </c:pt>
                <c:pt idx="297">
                  <c:v>515</c:v>
                </c:pt>
                <c:pt idx="298">
                  <c:v>557</c:v>
                </c:pt>
                <c:pt idx="299">
                  <c:v>410</c:v>
                </c:pt>
                <c:pt idx="300">
                  <c:v>274</c:v>
                </c:pt>
                <c:pt idx="301">
                  <c:v>144</c:v>
                </c:pt>
                <c:pt idx="302">
                  <c:v>416</c:v>
                </c:pt>
                <c:pt idx="303">
                  <c:v>696</c:v>
                </c:pt>
                <c:pt idx="304">
                  <c:v>485</c:v>
                </c:pt>
                <c:pt idx="305">
                  <c:v>492</c:v>
                </c:pt>
                <c:pt idx="306">
                  <c:v>547</c:v>
                </c:pt>
                <c:pt idx="307">
                  <c:v>292</c:v>
                </c:pt>
                <c:pt idx="308">
                  <c:v>258</c:v>
                </c:pt>
                <c:pt idx="309">
                  <c:v>770</c:v>
                </c:pt>
                <c:pt idx="310">
                  <c:v>803</c:v>
                </c:pt>
                <c:pt idx="311">
                  <c:v>605</c:v>
                </c:pt>
                <c:pt idx="312">
                  <c:v>568</c:v>
                </c:pt>
                <c:pt idx="313">
                  <c:v>591</c:v>
                </c:pt>
                <c:pt idx="314">
                  <c:v>357</c:v>
                </c:pt>
                <c:pt idx="315">
                  <c:v>341</c:v>
                </c:pt>
                <c:pt idx="316">
                  <c:v>757</c:v>
                </c:pt>
                <c:pt idx="317">
                  <c:v>574</c:v>
                </c:pt>
                <c:pt idx="318">
                  <c:v>732</c:v>
                </c:pt>
                <c:pt idx="319">
                  <c:v>651</c:v>
                </c:pt>
                <c:pt idx="320">
                  <c:v>617</c:v>
                </c:pt>
                <c:pt idx="321">
                  <c:v>432</c:v>
                </c:pt>
                <c:pt idx="322">
                  <c:v>461</c:v>
                </c:pt>
                <c:pt idx="323">
                  <c:v>819</c:v>
                </c:pt>
                <c:pt idx="324">
                  <c:v>683</c:v>
                </c:pt>
                <c:pt idx="325">
                  <c:v>1055</c:v>
                </c:pt>
                <c:pt idx="326">
                  <c:v>727</c:v>
                </c:pt>
                <c:pt idx="327">
                  <c:v>497</c:v>
                </c:pt>
                <c:pt idx="328">
                  <c:v>235</c:v>
                </c:pt>
                <c:pt idx="329">
                  <c:v>681</c:v>
                </c:pt>
                <c:pt idx="330">
                  <c:v>1128</c:v>
                </c:pt>
                <c:pt idx="331">
                  <c:v>668</c:v>
                </c:pt>
                <c:pt idx="332">
                  <c:v>943</c:v>
                </c:pt>
                <c:pt idx="333">
                  <c:v>874</c:v>
                </c:pt>
                <c:pt idx="334">
                  <c:v>677</c:v>
                </c:pt>
                <c:pt idx="335">
                  <c:v>454</c:v>
                </c:pt>
                <c:pt idx="336">
                  <c:v>486</c:v>
                </c:pt>
                <c:pt idx="337">
                  <c:v>1006</c:v>
                </c:pt>
                <c:pt idx="338">
                  <c:v>672</c:v>
                </c:pt>
                <c:pt idx="339">
                  <c:v>810</c:v>
                </c:pt>
                <c:pt idx="340">
                  <c:v>712</c:v>
                </c:pt>
                <c:pt idx="341">
                  <c:v>730</c:v>
                </c:pt>
                <c:pt idx="342">
                  <c:v>949</c:v>
                </c:pt>
                <c:pt idx="343">
                  <c:v>905</c:v>
                </c:pt>
                <c:pt idx="344">
                  <c:v>1887</c:v>
                </c:pt>
                <c:pt idx="345">
                  <c:v>1379</c:v>
                </c:pt>
                <c:pt idx="346">
                  <c:v>1489</c:v>
                </c:pt>
                <c:pt idx="347">
                  <c:v>1581</c:v>
                </c:pt>
                <c:pt idx="348">
                  <c:v>1662</c:v>
                </c:pt>
                <c:pt idx="349">
                  <c:v>1001</c:v>
                </c:pt>
                <c:pt idx="350">
                  <c:v>647</c:v>
                </c:pt>
                <c:pt idx="351">
                  <c:v>988</c:v>
                </c:pt>
                <c:pt idx="352">
                  <c:v>1735</c:v>
                </c:pt>
                <c:pt idx="353">
                  <c:v>1446</c:v>
                </c:pt>
                <c:pt idx="354">
                  <c:v>1822</c:v>
                </c:pt>
                <c:pt idx="355">
                  <c:v>1674</c:v>
                </c:pt>
                <c:pt idx="356">
                  <c:v>1262</c:v>
                </c:pt>
                <c:pt idx="357">
                  <c:v>760</c:v>
                </c:pt>
                <c:pt idx="358">
                  <c:v>1796</c:v>
                </c:pt>
                <c:pt idx="359">
                  <c:v>1237</c:v>
                </c:pt>
                <c:pt idx="360">
                  <c:v>1212</c:v>
                </c:pt>
                <c:pt idx="361">
                  <c:v>1410</c:v>
                </c:pt>
                <c:pt idx="362">
                  <c:v>1348</c:v>
                </c:pt>
                <c:pt idx="363">
                  <c:v>621</c:v>
                </c:pt>
                <c:pt idx="364">
                  <c:v>393</c:v>
                </c:pt>
                <c:pt idx="365">
                  <c:v>1119</c:v>
                </c:pt>
                <c:pt idx="366">
                  <c:v>1185</c:v>
                </c:pt>
                <c:pt idx="367">
                  <c:v>1197</c:v>
                </c:pt>
                <c:pt idx="368">
                  <c:v>1670</c:v>
                </c:pt>
                <c:pt idx="369">
                  <c:v>1121</c:v>
                </c:pt>
                <c:pt idx="370">
                  <c:v>1018</c:v>
                </c:pt>
                <c:pt idx="371">
                  <c:v>308</c:v>
                </c:pt>
                <c:pt idx="372">
                  <c:v>1186</c:v>
                </c:pt>
                <c:pt idx="373">
                  <c:v>877</c:v>
                </c:pt>
                <c:pt idx="374">
                  <c:v>1037</c:v>
                </c:pt>
                <c:pt idx="375">
                  <c:v>963</c:v>
                </c:pt>
                <c:pt idx="376">
                  <c:v>1215</c:v>
                </c:pt>
                <c:pt idx="377">
                  <c:v>544</c:v>
                </c:pt>
                <c:pt idx="378">
                  <c:v>657</c:v>
                </c:pt>
                <c:pt idx="379">
                  <c:v>1096</c:v>
                </c:pt>
                <c:pt idx="380">
                  <c:v>1322</c:v>
                </c:pt>
                <c:pt idx="381">
                  <c:v>1236</c:v>
                </c:pt>
                <c:pt idx="382">
                  <c:v>693</c:v>
                </c:pt>
                <c:pt idx="383">
                  <c:v>1139</c:v>
                </c:pt>
                <c:pt idx="384">
                  <c:v>726</c:v>
                </c:pt>
                <c:pt idx="385">
                  <c:v>812</c:v>
                </c:pt>
                <c:pt idx="386">
                  <c:v>1093</c:v>
                </c:pt>
                <c:pt idx="387">
                  <c:v>1236</c:v>
                </c:pt>
                <c:pt idx="388">
                  <c:v>1190</c:v>
                </c:pt>
                <c:pt idx="389">
                  <c:v>1421</c:v>
                </c:pt>
                <c:pt idx="390">
                  <c:v>1731</c:v>
                </c:pt>
                <c:pt idx="391">
                  <c:v>818</c:v>
                </c:pt>
                <c:pt idx="392">
                  <c:v>1337</c:v>
                </c:pt>
                <c:pt idx="393">
                  <c:v>1528</c:v>
                </c:pt>
                <c:pt idx="394">
                  <c:v>858</c:v>
                </c:pt>
                <c:pt idx="395">
                  <c:v>1726</c:v>
                </c:pt>
                <c:pt idx="396">
                  <c:v>1149</c:v>
                </c:pt>
                <c:pt idx="397">
                  <c:v>1068</c:v>
                </c:pt>
                <c:pt idx="398">
                  <c:v>882</c:v>
                </c:pt>
                <c:pt idx="399">
                  <c:v>1754</c:v>
                </c:pt>
                <c:pt idx="400">
                  <c:v>1725</c:v>
                </c:pt>
                <c:pt idx="401">
                  <c:v>1757</c:v>
                </c:pt>
                <c:pt idx="402">
                  <c:v>1439</c:v>
                </c:pt>
                <c:pt idx="403">
                  <c:v>1756</c:v>
                </c:pt>
                <c:pt idx="404">
                  <c:v>1556</c:v>
                </c:pt>
                <c:pt idx="405">
                  <c:v>1052</c:v>
                </c:pt>
                <c:pt idx="406">
                  <c:v>1105</c:v>
                </c:pt>
                <c:pt idx="407">
                  <c:v>1791</c:v>
                </c:pt>
                <c:pt idx="408">
                  <c:v>1499</c:v>
                </c:pt>
                <c:pt idx="409">
                  <c:v>1564</c:v>
                </c:pt>
                <c:pt idx="410">
                  <c:v>1501</c:v>
                </c:pt>
                <c:pt idx="411">
                  <c:v>1426</c:v>
                </c:pt>
                <c:pt idx="412">
                  <c:v>995</c:v>
                </c:pt>
                <c:pt idx="413">
                  <c:v>1124</c:v>
                </c:pt>
                <c:pt idx="414">
                  <c:v>1501</c:v>
                </c:pt>
                <c:pt idx="415">
                  <c:v>1833</c:v>
                </c:pt>
                <c:pt idx="416">
                  <c:v>1778</c:v>
                </c:pt>
                <c:pt idx="417">
                  <c:v>1869</c:v>
                </c:pt>
                <c:pt idx="418">
                  <c:v>1806</c:v>
                </c:pt>
                <c:pt idx="419">
                  <c:v>860</c:v>
                </c:pt>
                <c:pt idx="420">
                  <c:v>922</c:v>
                </c:pt>
                <c:pt idx="421">
                  <c:v>1983</c:v>
                </c:pt>
                <c:pt idx="422">
                  <c:v>1566</c:v>
                </c:pt>
                <c:pt idx="423">
                  <c:v>1094</c:v>
                </c:pt>
                <c:pt idx="424">
                  <c:v>1093</c:v>
                </c:pt>
                <c:pt idx="425">
                  <c:v>994</c:v>
                </c:pt>
                <c:pt idx="426">
                  <c:v>720</c:v>
                </c:pt>
                <c:pt idx="427">
                  <c:v>636</c:v>
                </c:pt>
                <c:pt idx="428">
                  <c:v>1717</c:v>
                </c:pt>
                <c:pt idx="429">
                  <c:v>1365</c:v>
                </c:pt>
                <c:pt idx="430">
                  <c:v>973</c:v>
                </c:pt>
                <c:pt idx="431">
                  <c:v>1496</c:v>
                </c:pt>
                <c:pt idx="432">
                  <c:v>1788</c:v>
                </c:pt>
                <c:pt idx="433">
                  <c:v>1673</c:v>
                </c:pt>
                <c:pt idx="434">
                  <c:v>652</c:v>
                </c:pt>
                <c:pt idx="435">
                  <c:v>1908</c:v>
                </c:pt>
                <c:pt idx="436">
                  <c:v>1469</c:v>
                </c:pt>
                <c:pt idx="437">
                  <c:v>1234</c:v>
                </c:pt>
                <c:pt idx="438">
                  <c:v>1386</c:v>
                </c:pt>
                <c:pt idx="439">
                  <c:v>1402</c:v>
                </c:pt>
                <c:pt idx="440">
                  <c:v>875</c:v>
                </c:pt>
                <c:pt idx="441">
                  <c:v>503</c:v>
                </c:pt>
                <c:pt idx="442">
                  <c:v>1870</c:v>
                </c:pt>
                <c:pt idx="443">
                  <c:v>1515</c:v>
                </c:pt>
                <c:pt idx="444">
                  <c:v>1666</c:v>
                </c:pt>
                <c:pt idx="445">
                  <c:v>1507</c:v>
                </c:pt>
                <c:pt idx="446">
                  <c:v>1860</c:v>
                </c:pt>
                <c:pt idx="447">
                  <c:v>974</c:v>
                </c:pt>
                <c:pt idx="448">
                  <c:v>521</c:v>
                </c:pt>
                <c:pt idx="449">
                  <c:v>2284</c:v>
                </c:pt>
                <c:pt idx="450">
                  <c:v>1592</c:v>
                </c:pt>
                <c:pt idx="451">
                  <c:v>1482</c:v>
                </c:pt>
                <c:pt idx="452">
                  <c:v>1292</c:v>
                </c:pt>
                <c:pt idx="453">
                  <c:v>1316</c:v>
                </c:pt>
                <c:pt idx="454">
                  <c:v>754</c:v>
                </c:pt>
                <c:pt idx="455">
                  <c:v>532</c:v>
                </c:pt>
                <c:pt idx="456">
                  <c:v>1691</c:v>
                </c:pt>
                <c:pt idx="457">
                  <c:v>1438</c:v>
                </c:pt>
                <c:pt idx="458">
                  <c:v>1208</c:v>
                </c:pt>
                <c:pt idx="459">
                  <c:v>637</c:v>
                </c:pt>
                <c:pt idx="460">
                  <c:v>1801</c:v>
                </c:pt>
                <c:pt idx="461">
                  <c:v>1491</c:v>
                </c:pt>
                <c:pt idx="462">
                  <c:v>726</c:v>
                </c:pt>
                <c:pt idx="463">
                  <c:v>927</c:v>
                </c:pt>
                <c:pt idx="464">
                  <c:v>979</c:v>
                </c:pt>
                <c:pt idx="465">
                  <c:v>911</c:v>
                </c:pt>
                <c:pt idx="466">
                  <c:v>2659</c:v>
                </c:pt>
                <c:pt idx="467">
                  <c:v>2314</c:v>
                </c:pt>
                <c:pt idx="468">
                  <c:v>1107</c:v>
                </c:pt>
                <c:pt idx="469">
                  <c:v>715</c:v>
                </c:pt>
                <c:pt idx="470">
                  <c:v>2737</c:v>
                </c:pt>
                <c:pt idx="471">
                  <c:v>1900</c:v>
                </c:pt>
                <c:pt idx="472">
                  <c:v>1882</c:v>
                </c:pt>
                <c:pt idx="473">
                  <c:v>2084</c:v>
                </c:pt>
                <c:pt idx="474">
                  <c:v>2087</c:v>
                </c:pt>
                <c:pt idx="475">
                  <c:v>1113</c:v>
                </c:pt>
                <c:pt idx="476">
                  <c:v>681</c:v>
                </c:pt>
                <c:pt idx="477">
                  <c:v>2769</c:v>
                </c:pt>
                <c:pt idx="478">
                  <c:v>1714</c:v>
                </c:pt>
                <c:pt idx="479">
                  <c:v>1766</c:v>
                </c:pt>
                <c:pt idx="480">
                  <c:v>1880</c:v>
                </c:pt>
                <c:pt idx="481">
                  <c:v>1980</c:v>
                </c:pt>
                <c:pt idx="482">
                  <c:v>877</c:v>
                </c:pt>
                <c:pt idx="483">
                  <c:v>700</c:v>
                </c:pt>
                <c:pt idx="484">
                  <c:v>1966</c:v>
                </c:pt>
                <c:pt idx="485">
                  <c:v>1517</c:v>
                </c:pt>
                <c:pt idx="486">
                  <c:v>1309</c:v>
                </c:pt>
                <c:pt idx="487">
                  <c:v>1346</c:v>
                </c:pt>
                <c:pt idx="488">
                  <c:v>1518</c:v>
                </c:pt>
                <c:pt idx="489">
                  <c:v>749</c:v>
                </c:pt>
                <c:pt idx="490">
                  <c:v>639</c:v>
                </c:pt>
                <c:pt idx="491">
                  <c:v>1809</c:v>
                </c:pt>
                <c:pt idx="492">
                  <c:v>1675</c:v>
                </c:pt>
                <c:pt idx="493">
                  <c:v>1598</c:v>
                </c:pt>
                <c:pt idx="494">
                  <c:v>1773</c:v>
                </c:pt>
                <c:pt idx="495">
                  <c:v>1789</c:v>
                </c:pt>
                <c:pt idx="496">
                  <c:v>1008</c:v>
                </c:pt>
                <c:pt idx="497">
                  <c:v>656</c:v>
                </c:pt>
                <c:pt idx="498">
                  <c:v>2164</c:v>
                </c:pt>
                <c:pt idx="499">
                  <c:v>1728</c:v>
                </c:pt>
                <c:pt idx="500">
                  <c:v>1483</c:v>
                </c:pt>
                <c:pt idx="501">
                  <c:v>1492</c:v>
                </c:pt>
                <c:pt idx="502">
                  <c:v>1528</c:v>
                </c:pt>
                <c:pt idx="503">
                  <c:v>946</c:v>
                </c:pt>
                <c:pt idx="504">
                  <c:v>855</c:v>
                </c:pt>
                <c:pt idx="505">
                  <c:v>2001</c:v>
                </c:pt>
                <c:pt idx="506">
                  <c:v>1711</c:v>
                </c:pt>
                <c:pt idx="507">
                  <c:v>1318</c:v>
                </c:pt>
                <c:pt idx="508">
                  <c:v>1553</c:v>
                </c:pt>
                <c:pt idx="509">
                  <c:v>1468</c:v>
                </c:pt>
                <c:pt idx="510">
                  <c:v>788</c:v>
                </c:pt>
                <c:pt idx="511">
                  <c:v>698</c:v>
                </c:pt>
                <c:pt idx="512">
                  <c:v>1842</c:v>
                </c:pt>
                <c:pt idx="513">
                  <c:v>1542</c:v>
                </c:pt>
                <c:pt idx="514">
                  <c:v>1385</c:v>
                </c:pt>
                <c:pt idx="515">
                  <c:v>1593</c:v>
                </c:pt>
                <c:pt idx="516">
                  <c:v>1790</c:v>
                </c:pt>
                <c:pt idx="517">
                  <c:v>1003</c:v>
                </c:pt>
                <c:pt idx="518">
                  <c:v>731</c:v>
                </c:pt>
                <c:pt idx="519">
                  <c:v>1781</c:v>
                </c:pt>
                <c:pt idx="520">
                  <c:v>1296</c:v>
                </c:pt>
                <c:pt idx="521">
                  <c:v>1114</c:v>
                </c:pt>
                <c:pt idx="522">
                  <c:v>1043</c:v>
                </c:pt>
                <c:pt idx="523">
                  <c:v>1403</c:v>
                </c:pt>
                <c:pt idx="524">
                  <c:v>784</c:v>
                </c:pt>
                <c:pt idx="525">
                  <c:v>477</c:v>
                </c:pt>
                <c:pt idx="526">
                  <c:v>1635</c:v>
                </c:pt>
                <c:pt idx="527">
                  <c:v>1188</c:v>
                </c:pt>
                <c:pt idx="528">
                  <c:v>1135</c:v>
                </c:pt>
                <c:pt idx="529">
                  <c:v>1145</c:v>
                </c:pt>
                <c:pt idx="530">
                  <c:v>1229</c:v>
                </c:pt>
                <c:pt idx="531">
                  <c:v>805</c:v>
                </c:pt>
                <c:pt idx="532">
                  <c:v>482</c:v>
                </c:pt>
                <c:pt idx="533">
                  <c:v>1651</c:v>
                </c:pt>
                <c:pt idx="534">
                  <c:v>1197</c:v>
                </c:pt>
                <c:pt idx="535">
                  <c:v>1094</c:v>
                </c:pt>
                <c:pt idx="536">
                  <c:v>1172</c:v>
                </c:pt>
                <c:pt idx="537">
                  <c:v>1142</c:v>
                </c:pt>
                <c:pt idx="538">
                  <c:v>713</c:v>
                </c:pt>
                <c:pt idx="539">
                  <c:v>551</c:v>
                </c:pt>
                <c:pt idx="540">
                  <c:v>2296</c:v>
                </c:pt>
                <c:pt idx="541">
                  <c:v>1813</c:v>
                </c:pt>
                <c:pt idx="542">
                  <c:v>2249</c:v>
                </c:pt>
                <c:pt idx="543">
                  <c:v>785</c:v>
                </c:pt>
                <c:pt idx="544">
                  <c:v>906</c:v>
                </c:pt>
                <c:pt idx="545">
                  <c:v>1587</c:v>
                </c:pt>
                <c:pt idx="546">
                  <c:v>1070</c:v>
                </c:pt>
                <c:pt idx="547">
                  <c:v>3239</c:v>
                </c:pt>
                <c:pt idx="548">
                  <c:v>2308</c:v>
                </c:pt>
                <c:pt idx="549">
                  <c:v>2065</c:v>
                </c:pt>
                <c:pt idx="550">
                  <c:v>2212</c:v>
                </c:pt>
                <c:pt idx="551">
                  <c:v>2376</c:v>
                </c:pt>
                <c:pt idx="552">
                  <c:v>1713</c:v>
                </c:pt>
                <c:pt idx="553">
                  <c:v>772</c:v>
                </c:pt>
                <c:pt idx="554">
                  <c:v>3232</c:v>
                </c:pt>
                <c:pt idx="555">
                  <c:v>2601</c:v>
                </c:pt>
                <c:pt idx="556">
                  <c:v>2267</c:v>
                </c:pt>
                <c:pt idx="557">
                  <c:v>2215</c:v>
                </c:pt>
                <c:pt idx="558">
                  <c:v>2558</c:v>
                </c:pt>
                <c:pt idx="559">
                  <c:v>1873</c:v>
                </c:pt>
                <c:pt idx="560">
                  <c:v>901</c:v>
                </c:pt>
                <c:pt idx="561">
                  <c:v>1078</c:v>
                </c:pt>
                <c:pt idx="562">
                  <c:v>3212</c:v>
                </c:pt>
                <c:pt idx="563">
                  <c:v>2495</c:v>
                </c:pt>
                <c:pt idx="564">
                  <c:v>2267</c:v>
                </c:pt>
                <c:pt idx="565">
                  <c:v>2431</c:v>
                </c:pt>
                <c:pt idx="566">
                  <c:v>1316</c:v>
                </c:pt>
                <c:pt idx="567">
                  <c:v>897</c:v>
                </c:pt>
                <c:pt idx="568">
                  <c:v>2996</c:v>
                </c:pt>
                <c:pt idx="569">
                  <c:v>2635</c:v>
                </c:pt>
                <c:pt idx="570">
                  <c:v>2585</c:v>
                </c:pt>
                <c:pt idx="571">
                  <c:v>2328</c:v>
                </c:pt>
                <c:pt idx="572">
                  <c:v>2416</c:v>
                </c:pt>
                <c:pt idx="573">
                  <c:v>1502</c:v>
                </c:pt>
                <c:pt idx="574">
                  <c:v>844</c:v>
                </c:pt>
                <c:pt idx="575">
                  <c:v>3180</c:v>
                </c:pt>
                <c:pt idx="576">
                  <c:v>2551</c:v>
                </c:pt>
                <c:pt idx="577">
                  <c:v>2410</c:v>
                </c:pt>
                <c:pt idx="578">
                  <c:v>2303</c:v>
                </c:pt>
                <c:pt idx="579">
                  <c:v>2860</c:v>
                </c:pt>
                <c:pt idx="580">
                  <c:v>1308</c:v>
                </c:pt>
                <c:pt idx="581">
                  <c:v>686</c:v>
                </c:pt>
                <c:pt idx="582">
                  <c:v>2986</c:v>
                </c:pt>
                <c:pt idx="583">
                  <c:v>2896</c:v>
                </c:pt>
                <c:pt idx="584">
                  <c:v>2652</c:v>
                </c:pt>
                <c:pt idx="585">
                  <c:v>2690</c:v>
                </c:pt>
                <c:pt idx="586">
                  <c:v>1919</c:v>
                </c:pt>
                <c:pt idx="587">
                  <c:v>1227</c:v>
                </c:pt>
                <c:pt idx="588">
                  <c:v>3206</c:v>
                </c:pt>
                <c:pt idx="589">
                  <c:v>2259</c:v>
                </c:pt>
                <c:pt idx="590">
                  <c:v>5173</c:v>
                </c:pt>
                <c:pt idx="591">
                  <c:v>4579</c:v>
                </c:pt>
                <c:pt idx="592">
                  <c:v>5477</c:v>
                </c:pt>
                <c:pt idx="593">
                  <c:v>1766</c:v>
                </c:pt>
                <c:pt idx="594">
                  <c:v>1002</c:v>
                </c:pt>
                <c:pt idx="595">
                  <c:v>4702</c:v>
                </c:pt>
                <c:pt idx="596">
                  <c:v>2056</c:v>
                </c:pt>
                <c:pt idx="597">
                  <c:v>1054</c:v>
                </c:pt>
                <c:pt idx="598">
                  <c:v>926</c:v>
                </c:pt>
                <c:pt idx="599">
                  <c:v>831</c:v>
                </c:pt>
                <c:pt idx="600">
                  <c:v>1079</c:v>
                </c:pt>
                <c:pt idx="601">
                  <c:v>524</c:v>
                </c:pt>
                <c:pt idx="602">
                  <c:v>314</c:v>
                </c:pt>
                <c:pt idx="603">
                  <c:v>314</c:v>
                </c:pt>
                <c:pt idx="604">
                  <c:v>1177</c:v>
                </c:pt>
                <c:pt idx="605">
                  <c:v>771</c:v>
                </c:pt>
                <c:pt idx="606">
                  <c:v>290</c:v>
                </c:pt>
                <c:pt idx="607">
                  <c:v>1142</c:v>
                </c:pt>
                <c:pt idx="608">
                  <c:v>479</c:v>
                </c:pt>
                <c:pt idx="609">
                  <c:v>270</c:v>
                </c:pt>
                <c:pt idx="610">
                  <c:v>1193</c:v>
                </c:pt>
                <c:pt idx="611">
                  <c:v>814</c:v>
                </c:pt>
                <c:pt idx="612">
                  <c:v>763</c:v>
                </c:pt>
                <c:pt idx="613">
                  <c:v>693</c:v>
                </c:pt>
                <c:pt idx="614">
                  <c:v>708</c:v>
                </c:pt>
                <c:pt idx="615">
                  <c:v>564</c:v>
                </c:pt>
                <c:pt idx="616">
                  <c:v>195</c:v>
                </c:pt>
                <c:pt idx="617">
                  <c:v>1030</c:v>
                </c:pt>
                <c:pt idx="618">
                  <c:v>775</c:v>
                </c:pt>
                <c:pt idx="619">
                  <c:v>717</c:v>
                </c:pt>
                <c:pt idx="620">
                  <c:v>639</c:v>
                </c:pt>
                <c:pt idx="621">
                  <c:v>846</c:v>
                </c:pt>
                <c:pt idx="622">
                  <c:v>475</c:v>
                </c:pt>
                <c:pt idx="623">
                  <c:v>230</c:v>
                </c:pt>
                <c:pt idx="624">
                  <c:v>968</c:v>
                </c:pt>
                <c:pt idx="625">
                  <c:v>683</c:v>
                </c:pt>
                <c:pt idx="626">
                  <c:v>624</c:v>
                </c:pt>
                <c:pt idx="627">
                  <c:v>671</c:v>
                </c:pt>
                <c:pt idx="628">
                  <c:v>645</c:v>
                </c:pt>
                <c:pt idx="629">
                  <c:v>388</c:v>
                </c:pt>
                <c:pt idx="630">
                  <c:v>212</c:v>
                </c:pt>
                <c:pt idx="631">
                  <c:v>987</c:v>
                </c:pt>
                <c:pt idx="632">
                  <c:v>654</c:v>
                </c:pt>
                <c:pt idx="633">
                  <c:v>668</c:v>
                </c:pt>
                <c:pt idx="634">
                  <c:v>617</c:v>
                </c:pt>
                <c:pt idx="635">
                  <c:v>699</c:v>
                </c:pt>
                <c:pt idx="636">
                  <c:v>395</c:v>
                </c:pt>
                <c:pt idx="637">
                  <c:v>239</c:v>
                </c:pt>
                <c:pt idx="638">
                  <c:v>955</c:v>
                </c:pt>
                <c:pt idx="639">
                  <c:v>671</c:v>
                </c:pt>
                <c:pt idx="640">
                  <c:v>587</c:v>
                </c:pt>
                <c:pt idx="641">
                  <c:v>582</c:v>
                </c:pt>
                <c:pt idx="642">
                  <c:v>550</c:v>
                </c:pt>
                <c:pt idx="643">
                  <c:v>411</c:v>
                </c:pt>
                <c:pt idx="644">
                  <c:v>197</c:v>
                </c:pt>
                <c:pt idx="645">
                  <c:v>701</c:v>
                </c:pt>
                <c:pt idx="646">
                  <c:v>653</c:v>
                </c:pt>
                <c:pt idx="647">
                  <c:v>215</c:v>
                </c:pt>
                <c:pt idx="648">
                  <c:v>712</c:v>
                </c:pt>
                <c:pt idx="649">
                  <c:v>643</c:v>
                </c:pt>
                <c:pt idx="650">
                  <c:v>414</c:v>
                </c:pt>
                <c:pt idx="651">
                  <c:v>227</c:v>
                </c:pt>
                <c:pt idx="652">
                  <c:v>858</c:v>
                </c:pt>
                <c:pt idx="653">
                  <c:v>505</c:v>
                </c:pt>
                <c:pt idx="654">
                  <c:v>545</c:v>
                </c:pt>
                <c:pt idx="655">
                  <c:v>471</c:v>
                </c:pt>
                <c:pt idx="656">
                  <c:v>610</c:v>
                </c:pt>
                <c:pt idx="657">
                  <c:v>352</c:v>
                </c:pt>
                <c:pt idx="658">
                  <c:v>231</c:v>
                </c:pt>
                <c:pt idx="659">
                  <c:v>782</c:v>
                </c:pt>
                <c:pt idx="660">
                  <c:v>544</c:v>
                </c:pt>
                <c:pt idx="661">
                  <c:v>652</c:v>
                </c:pt>
                <c:pt idx="662">
                  <c:v>573</c:v>
                </c:pt>
                <c:pt idx="663">
                  <c:v>523</c:v>
                </c:pt>
                <c:pt idx="664">
                  <c:v>278</c:v>
                </c:pt>
                <c:pt idx="665">
                  <c:v>205</c:v>
                </c:pt>
                <c:pt idx="666">
                  <c:v>854</c:v>
                </c:pt>
                <c:pt idx="667">
                  <c:v>175</c:v>
                </c:pt>
                <c:pt idx="668">
                  <c:v>588</c:v>
                </c:pt>
                <c:pt idx="669">
                  <c:v>488</c:v>
                </c:pt>
                <c:pt idx="670">
                  <c:v>493</c:v>
                </c:pt>
                <c:pt idx="671">
                  <c:v>330</c:v>
                </c:pt>
                <c:pt idx="672">
                  <c:v>402</c:v>
                </c:pt>
                <c:pt idx="673">
                  <c:v>629</c:v>
                </c:pt>
                <c:pt idx="674">
                  <c:v>457</c:v>
                </c:pt>
                <c:pt idx="675">
                  <c:v>641</c:v>
                </c:pt>
                <c:pt idx="676">
                  <c:v>610</c:v>
                </c:pt>
                <c:pt idx="677">
                  <c:v>613</c:v>
                </c:pt>
                <c:pt idx="678">
                  <c:v>417</c:v>
                </c:pt>
                <c:pt idx="679">
                  <c:v>151</c:v>
                </c:pt>
                <c:pt idx="680">
                  <c:v>1015</c:v>
                </c:pt>
                <c:pt idx="681">
                  <c:v>619</c:v>
                </c:pt>
                <c:pt idx="682">
                  <c:v>649</c:v>
                </c:pt>
                <c:pt idx="683">
                  <c:v>509</c:v>
                </c:pt>
                <c:pt idx="684">
                  <c:v>589</c:v>
                </c:pt>
                <c:pt idx="685">
                  <c:v>380</c:v>
                </c:pt>
                <c:pt idx="686">
                  <c:v>425</c:v>
                </c:pt>
                <c:pt idx="687">
                  <c:v>794</c:v>
                </c:pt>
                <c:pt idx="688">
                  <c:v>562</c:v>
                </c:pt>
                <c:pt idx="689">
                  <c:v>546</c:v>
                </c:pt>
                <c:pt idx="690">
                  <c:v>615</c:v>
                </c:pt>
                <c:pt idx="691">
                  <c:v>628</c:v>
                </c:pt>
                <c:pt idx="692">
                  <c:v>320</c:v>
                </c:pt>
                <c:pt idx="693">
                  <c:v>247</c:v>
                </c:pt>
                <c:pt idx="694">
                  <c:v>994</c:v>
                </c:pt>
                <c:pt idx="695">
                  <c:v>629</c:v>
                </c:pt>
                <c:pt idx="696">
                  <c:v>610</c:v>
                </c:pt>
                <c:pt idx="697">
                  <c:v>504</c:v>
                </c:pt>
                <c:pt idx="698">
                  <c:v>608</c:v>
                </c:pt>
                <c:pt idx="699">
                  <c:v>498</c:v>
                </c:pt>
                <c:pt idx="700">
                  <c:v>268</c:v>
                </c:pt>
                <c:pt idx="701">
                  <c:v>1002</c:v>
                </c:pt>
                <c:pt idx="702">
                  <c:v>464</c:v>
                </c:pt>
                <c:pt idx="703">
                  <c:v>386</c:v>
                </c:pt>
                <c:pt idx="704">
                  <c:v>455</c:v>
                </c:pt>
                <c:pt idx="705">
                  <c:v>367</c:v>
                </c:pt>
                <c:pt idx="706">
                  <c:v>428</c:v>
                </c:pt>
                <c:pt idx="707">
                  <c:v>551</c:v>
                </c:pt>
                <c:pt idx="708">
                  <c:v>825</c:v>
                </c:pt>
                <c:pt idx="709">
                  <c:v>1203</c:v>
                </c:pt>
                <c:pt idx="710">
                  <c:v>1123</c:v>
                </c:pt>
                <c:pt idx="711">
                  <c:v>953</c:v>
                </c:pt>
                <c:pt idx="712">
                  <c:v>1082</c:v>
                </c:pt>
                <c:pt idx="713">
                  <c:v>855</c:v>
                </c:pt>
                <c:pt idx="714">
                  <c:v>671</c:v>
                </c:pt>
                <c:pt idx="715">
                  <c:v>620</c:v>
                </c:pt>
                <c:pt idx="716">
                  <c:v>1796</c:v>
                </c:pt>
                <c:pt idx="717">
                  <c:v>1670</c:v>
                </c:pt>
                <c:pt idx="718">
                  <c:v>1452</c:v>
                </c:pt>
                <c:pt idx="719">
                  <c:v>1973</c:v>
                </c:pt>
                <c:pt idx="720">
                  <c:v>1052</c:v>
                </c:pt>
                <c:pt idx="721">
                  <c:v>1026</c:v>
                </c:pt>
                <c:pt idx="722">
                  <c:v>2986</c:v>
                </c:pt>
                <c:pt idx="723">
                  <c:v>2134</c:v>
                </c:pt>
                <c:pt idx="724">
                  <c:v>2255</c:v>
                </c:pt>
                <c:pt idx="725">
                  <c:v>2104</c:v>
                </c:pt>
                <c:pt idx="726">
                  <c:v>2277</c:v>
                </c:pt>
                <c:pt idx="727">
                  <c:v>1665</c:v>
                </c:pt>
                <c:pt idx="728">
                  <c:v>886</c:v>
                </c:pt>
                <c:pt idx="729">
                  <c:v>3451</c:v>
                </c:pt>
                <c:pt idx="730">
                  <c:v>2470</c:v>
                </c:pt>
                <c:pt idx="731">
                  <c:v>2589</c:v>
                </c:pt>
                <c:pt idx="732">
                  <c:v>2646</c:v>
                </c:pt>
                <c:pt idx="733">
                  <c:v>2560</c:v>
                </c:pt>
                <c:pt idx="734">
                  <c:v>1560</c:v>
                </c:pt>
                <c:pt idx="735">
                  <c:v>837</c:v>
                </c:pt>
                <c:pt idx="736">
                  <c:v>3455</c:v>
                </c:pt>
                <c:pt idx="737">
                  <c:v>2605</c:v>
                </c:pt>
                <c:pt idx="738">
                  <c:v>2620</c:v>
                </c:pt>
                <c:pt idx="739">
                  <c:v>2278</c:v>
                </c:pt>
                <c:pt idx="740">
                  <c:v>2444</c:v>
                </c:pt>
                <c:pt idx="741">
                  <c:v>1516</c:v>
                </c:pt>
                <c:pt idx="742">
                  <c:v>774</c:v>
                </c:pt>
                <c:pt idx="743">
                  <c:v>3194</c:v>
                </c:pt>
                <c:pt idx="744">
                  <c:v>2194</c:v>
                </c:pt>
                <c:pt idx="745">
                  <c:v>2173</c:v>
                </c:pt>
                <c:pt idx="746">
                  <c:v>1952</c:v>
                </c:pt>
                <c:pt idx="747">
                  <c:v>754</c:v>
                </c:pt>
                <c:pt idx="748">
                  <c:v>1676</c:v>
                </c:pt>
                <c:pt idx="749">
                  <c:v>772</c:v>
                </c:pt>
                <c:pt idx="750">
                  <c:v>2970</c:v>
                </c:pt>
                <c:pt idx="751">
                  <c:v>2082</c:v>
                </c:pt>
                <c:pt idx="752">
                  <c:v>1852</c:v>
                </c:pt>
                <c:pt idx="753">
                  <c:v>1826</c:v>
                </c:pt>
                <c:pt idx="754">
                  <c:v>1880</c:v>
                </c:pt>
                <c:pt idx="755">
                  <c:v>1217</c:v>
                </c:pt>
                <c:pt idx="756">
                  <c:v>647</c:v>
                </c:pt>
                <c:pt idx="757">
                  <c:v>2725</c:v>
                </c:pt>
                <c:pt idx="758">
                  <c:v>2009</c:v>
                </c:pt>
                <c:pt idx="759">
                  <c:v>707</c:v>
                </c:pt>
                <c:pt idx="760">
                  <c:v>2123</c:v>
                </c:pt>
                <c:pt idx="761">
                  <c:v>2010</c:v>
                </c:pt>
                <c:pt idx="762">
                  <c:v>1252</c:v>
                </c:pt>
                <c:pt idx="763">
                  <c:v>525</c:v>
                </c:pt>
                <c:pt idx="764">
                  <c:v>2705</c:v>
                </c:pt>
                <c:pt idx="765">
                  <c:v>2024</c:v>
                </c:pt>
                <c:pt idx="766">
                  <c:v>1663</c:v>
                </c:pt>
                <c:pt idx="767">
                  <c:v>1611</c:v>
                </c:pt>
                <c:pt idx="768">
                  <c:v>1669</c:v>
                </c:pt>
                <c:pt idx="769">
                  <c:v>1193</c:v>
                </c:pt>
                <c:pt idx="770">
                  <c:v>428</c:v>
                </c:pt>
                <c:pt idx="771">
                  <c:v>2361</c:v>
                </c:pt>
                <c:pt idx="772">
                  <c:v>1564</c:v>
                </c:pt>
                <c:pt idx="773">
                  <c:v>1415</c:v>
                </c:pt>
                <c:pt idx="774">
                  <c:v>1398</c:v>
                </c:pt>
                <c:pt idx="775">
                  <c:v>1490</c:v>
                </c:pt>
                <c:pt idx="776">
                  <c:v>994</c:v>
                </c:pt>
                <c:pt idx="777">
                  <c:v>553</c:v>
                </c:pt>
                <c:pt idx="778">
                  <c:v>2423</c:v>
                </c:pt>
                <c:pt idx="779">
                  <c:v>1625</c:v>
                </c:pt>
                <c:pt idx="780">
                  <c:v>1359</c:v>
                </c:pt>
                <c:pt idx="781">
                  <c:v>1543</c:v>
                </c:pt>
                <c:pt idx="782">
                  <c:v>1355</c:v>
                </c:pt>
                <c:pt idx="783">
                  <c:v>852</c:v>
                </c:pt>
                <c:pt idx="784">
                  <c:v>604</c:v>
                </c:pt>
                <c:pt idx="785">
                  <c:v>940</c:v>
                </c:pt>
                <c:pt idx="786">
                  <c:v>2025</c:v>
                </c:pt>
                <c:pt idx="787">
                  <c:v>1355</c:v>
                </c:pt>
                <c:pt idx="788">
                  <c:v>1388</c:v>
                </c:pt>
                <c:pt idx="789">
                  <c:v>1453</c:v>
                </c:pt>
                <c:pt idx="790">
                  <c:v>890</c:v>
                </c:pt>
                <c:pt idx="791">
                  <c:v>600</c:v>
                </c:pt>
                <c:pt idx="792">
                  <c:v>2102</c:v>
                </c:pt>
                <c:pt idx="793">
                  <c:v>1437</c:v>
                </c:pt>
                <c:pt idx="794">
                  <c:v>1725</c:v>
                </c:pt>
                <c:pt idx="795">
                  <c:v>1260</c:v>
                </c:pt>
                <c:pt idx="796">
                  <c:v>1380</c:v>
                </c:pt>
                <c:pt idx="797">
                  <c:v>1018</c:v>
                </c:pt>
                <c:pt idx="798">
                  <c:v>531</c:v>
                </c:pt>
                <c:pt idx="799">
                  <c:v>2308</c:v>
                </c:pt>
                <c:pt idx="800">
                  <c:v>1356</c:v>
                </c:pt>
                <c:pt idx="801">
                  <c:v>1493</c:v>
                </c:pt>
                <c:pt idx="802">
                  <c:v>1357</c:v>
                </c:pt>
                <c:pt idx="803">
                  <c:v>1621</c:v>
                </c:pt>
                <c:pt idx="804">
                  <c:v>1067</c:v>
                </c:pt>
                <c:pt idx="805">
                  <c:v>734</c:v>
                </c:pt>
                <c:pt idx="806">
                  <c:v>2547</c:v>
                </c:pt>
                <c:pt idx="807">
                  <c:v>1597</c:v>
                </c:pt>
                <c:pt idx="808">
                  <c:v>1632</c:v>
                </c:pt>
                <c:pt idx="809">
                  <c:v>1527</c:v>
                </c:pt>
                <c:pt idx="810">
                  <c:v>1565</c:v>
                </c:pt>
                <c:pt idx="811">
                  <c:v>916</c:v>
                </c:pt>
                <c:pt idx="812">
                  <c:v>558</c:v>
                </c:pt>
                <c:pt idx="813">
                  <c:v>2131</c:v>
                </c:pt>
                <c:pt idx="814">
                  <c:v>1599</c:v>
                </c:pt>
                <c:pt idx="815">
                  <c:v>1519</c:v>
                </c:pt>
                <c:pt idx="816">
                  <c:v>1538</c:v>
                </c:pt>
                <c:pt idx="817">
                  <c:v>1758</c:v>
                </c:pt>
                <c:pt idx="818">
                  <c:v>967</c:v>
                </c:pt>
                <c:pt idx="819">
                  <c:v>601</c:v>
                </c:pt>
                <c:pt idx="820">
                  <c:v>2457</c:v>
                </c:pt>
                <c:pt idx="821">
                  <c:v>1519</c:v>
                </c:pt>
                <c:pt idx="822">
                  <c:v>1364</c:v>
                </c:pt>
                <c:pt idx="823">
                  <c:v>1251</c:v>
                </c:pt>
                <c:pt idx="824">
                  <c:v>437</c:v>
                </c:pt>
                <c:pt idx="825">
                  <c:v>1096</c:v>
                </c:pt>
                <c:pt idx="826">
                  <c:v>392</c:v>
                </c:pt>
                <c:pt idx="827">
                  <c:v>1438</c:v>
                </c:pt>
                <c:pt idx="828">
                  <c:v>481</c:v>
                </c:pt>
                <c:pt idx="829">
                  <c:v>642</c:v>
                </c:pt>
                <c:pt idx="830">
                  <c:v>550</c:v>
                </c:pt>
                <c:pt idx="831">
                  <c:v>1940</c:v>
                </c:pt>
                <c:pt idx="832">
                  <c:v>1143</c:v>
                </c:pt>
                <c:pt idx="833">
                  <c:v>501</c:v>
                </c:pt>
                <c:pt idx="834">
                  <c:v>2151</c:v>
                </c:pt>
                <c:pt idx="835">
                  <c:v>1145</c:v>
                </c:pt>
                <c:pt idx="836">
                  <c:v>1158</c:v>
                </c:pt>
                <c:pt idx="837">
                  <c:v>1219</c:v>
                </c:pt>
                <c:pt idx="838">
                  <c:v>1423</c:v>
                </c:pt>
                <c:pt idx="839">
                  <c:v>941</c:v>
                </c:pt>
                <c:pt idx="840">
                  <c:v>469</c:v>
                </c:pt>
                <c:pt idx="841">
                  <c:v>1983</c:v>
                </c:pt>
                <c:pt idx="842">
                  <c:v>1275</c:v>
                </c:pt>
                <c:pt idx="843">
                  <c:v>1162</c:v>
                </c:pt>
                <c:pt idx="844">
                  <c:v>1280</c:v>
                </c:pt>
                <c:pt idx="845">
                  <c:v>1452</c:v>
                </c:pt>
                <c:pt idx="846">
                  <c:v>919</c:v>
                </c:pt>
                <c:pt idx="847">
                  <c:v>474</c:v>
                </c:pt>
                <c:pt idx="848">
                  <c:v>1926</c:v>
                </c:pt>
                <c:pt idx="849">
                  <c:v>1164</c:v>
                </c:pt>
                <c:pt idx="850">
                  <c:v>1128</c:v>
                </c:pt>
                <c:pt idx="851">
                  <c:v>1037</c:v>
                </c:pt>
                <c:pt idx="852">
                  <c:v>1069</c:v>
                </c:pt>
                <c:pt idx="853">
                  <c:v>660</c:v>
                </c:pt>
                <c:pt idx="854">
                  <c:v>414</c:v>
                </c:pt>
                <c:pt idx="855">
                  <c:v>1668</c:v>
                </c:pt>
                <c:pt idx="856">
                  <c:v>1027</c:v>
                </c:pt>
                <c:pt idx="857">
                  <c:v>976</c:v>
                </c:pt>
                <c:pt idx="858">
                  <c:v>1006</c:v>
                </c:pt>
                <c:pt idx="859">
                  <c:v>1036</c:v>
                </c:pt>
                <c:pt idx="860">
                  <c:v>727</c:v>
                </c:pt>
                <c:pt idx="861">
                  <c:v>366</c:v>
                </c:pt>
                <c:pt idx="862">
                  <c:v>1529</c:v>
                </c:pt>
                <c:pt idx="863">
                  <c:v>884</c:v>
                </c:pt>
                <c:pt idx="864">
                  <c:v>866</c:v>
                </c:pt>
                <c:pt idx="865">
                  <c:v>871</c:v>
                </c:pt>
                <c:pt idx="866">
                  <c:v>997</c:v>
                </c:pt>
                <c:pt idx="867">
                  <c:v>664</c:v>
                </c:pt>
                <c:pt idx="868">
                  <c:v>296</c:v>
                </c:pt>
                <c:pt idx="869">
                  <c:v>1617</c:v>
                </c:pt>
                <c:pt idx="870">
                  <c:v>1015</c:v>
                </c:pt>
                <c:pt idx="871">
                  <c:v>873</c:v>
                </c:pt>
                <c:pt idx="872">
                  <c:v>922</c:v>
                </c:pt>
                <c:pt idx="873">
                  <c:v>1085</c:v>
                </c:pt>
                <c:pt idx="874">
                  <c:v>630</c:v>
                </c:pt>
                <c:pt idx="875">
                  <c:v>402</c:v>
                </c:pt>
                <c:pt idx="876">
                  <c:v>1664</c:v>
                </c:pt>
                <c:pt idx="877">
                  <c:v>972</c:v>
                </c:pt>
                <c:pt idx="878">
                  <c:v>903</c:v>
                </c:pt>
                <c:pt idx="879">
                  <c:v>800</c:v>
                </c:pt>
                <c:pt idx="880">
                  <c:v>946</c:v>
                </c:pt>
                <c:pt idx="881">
                  <c:v>528</c:v>
                </c:pt>
                <c:pt idx="882">
                  <c:v>316</c:v>
                </c:pt>
                <c:pt idx="883">
                  <c:v>1443</c:v>
                </c:pt>
                <c:pt idx="884">
                  <c:v>843</c:v>
                </c:pt>
                <c:pt idx="885">
                  <c:v>772</c:v>
                </c:pt>
                <c:pt idx="886">
                  <c:v>762</c:v>
                </c:pt>
                <c:pt idx="887">
                  <c:v>808</c:v>
                </c:pt>
                <c:pt idx="888">
                  <c:v>712</c:v>
                </c:pt>
                <c:pt idx="889">
                  <c:v>325</c:v>
                </c:pt>
                <c:pt idx="890">
                  <c:v>1503</c:v>
                </c:pt>
                <c:pt idx="891">
                  <c:v>903</c:v>
                </c:pt>
                <c:pt idx="892">
                  <c:v>1005</c:v>
                </c:pt>
                <c:pt idx="893">
                  <c:v>1017</c:v>
                </c:pt>
                <c:pt idx="894">
                  <c:v>1199</c:v>
                </c:pt>
                <c:pt idx="895">
                  <c:v>814</c:v>
                </c:pt>
                <c:pt idx="896">
                  <c:v>495</c:v>
                </c:pt>
                <c:pt idx="897">
                  <c:v>2355</c:v>
                </c:pt>
                <c:pt idx="898">
                  <c:v>1545</c:v>
                </c:pt>
                <c:pt idx="899">
                  <c:v>1514</c:v>
                </c:pt>
                <c:pt idx="900">
                  <c:v>1694</c:v>
                </c:pt>
                <c:pt idx="901">
                  <c:v>1761</c:v>
                </c:pt>
                <c:pt idx="902">
                  <c:v>1105</c:v>
                </c:pt>
                <c:pt idx="903">
                  <c:v>543</c:v>
                </c:pt>
                <c:pt idx="904">
                  <c:v>839</c:v>
                </c:pt>
                <c:pt idx="905">
                  <c:v>3547</c:v>
                </c:pt>
                <c:pt idx="906">
                  <c:v>2529</c:v>
                </c:pt>
                <c:pt idx="907">
                  <c:v>2464</c:v>
                </c:pt>
                <c:pt idx="908">
                  <c:v>2885</c:v>
                </c:pt>
                <c:pt idx="909">
                  <c:v>2235</c:v>
                </c:pt>
                <c:pt idx="910">
                  <c:v>1280</c:v>
                </c:pt>
                <c:pt idx="911">
                  <c:v>4584</c:v>
                </c:pt>
                <c:pt idx="912">
                  <c:v>3214</c:v>
                </c:pt>
                <c:pt idx="913">
                  <c:v>2765</c:v>
                </c:pt>
                <c:pt idx="914">
                  <c:v>2320</c:v>
                </c:pt>
                <c:pt idx="915">
                  <c:v>3014</c:v>
                </c:pt>
                <c:pt idx="916">
                  <c:v>2021</c:v>
                </c:pt>
                <c:pt idx="917">
                  <c:v>1336</c:v>
                </c:pt>
                <c:pt idx="918">
                  <c:v>4793</c:v>
                </c:pt>
                <c:pt idx="919">
                  <c:v>3533</c:v>
                </c:pt>
                <c:pt idx="920">
                  <c:v>2904</c:v>
                </c:pt>
                <c:pt idx="921">
                  <c:v>2844</c:v>
                </c:pt>
                <c:pt idx="922">
                  <c:v>3104</c:v>
                </c:pt>
                <c:pt idx="923">
                  <c:v>2459</c:v>
                </c:pt>
                <c:pt idx="924">
                  <c:v>1208</c:v>
                </c:pt>
                <c:pt idx="925">
                  <c:v>4295</c:v>
                </c:pt>
                <c:pt idx="926">
                  <c:v>2574</c:v>
                </c:pt>
                <c:pt idx="927">
                  <c:v>2642</c:v>
                </c:pt>
                <c:pt idx="928">
                  <c:v>701</c:v>
                </c:pt>
                <c:pt idx="929">
                  <c:v>2861</c:v>
                </c:pt>
                <c:pt idx="930">
                  <c:v>1386</c:v>
                </c:pt>
                <c:pt idx="931">
                  <c:v>1364</c:v>
                </c:pt>
                <c:pt idx="932">
                  <c:v>3448</c:v>
                </c:pt>
                <c:pt idx="933">
                  <c:v>2851</c:v>
                </c:pt>
                <c:pt idx="934">
                  <c:v>3617</c:v>
                </c:pt>
                <c:pt idx="935">
                  <c:v>3115</c:v>
                </c:pt>
                <c:pt idx="936">
                  <c:v>3139</c:v>
                </c:pt>
                <c:pt idx="937">
                  <c:v>2047</c:v>
                </c:pt>
                <c:pt idx="938">
                  <c:v>1110</c:v>
                </c:pt>
                <c:pt idx="939">
                  <c:v>4201</c:v>
                </c:pt>
                <c:pt idx="940">
                  <c:v>2825</c:v>
                </c:pt>
                <c:pt idx="941">
                  <c:v>2501</c:v>
                </c:pt>
                <c:pt idx="942">
                  <c:v>2288</c:v>
                </c:pt>
                <c:pt idx="943">
                  <c:v>2485</c:v>
                </c:pt>
                <c:pt idx="944">
                  <c:v>1866</c:v>
                </c:pt>
                <c:pt idx="945">
                  <c:v>986</c:v>
                </c:pt>
                <c:pt idx="946">
                  <c:v>3543</c:v>
                </c:pt>
                <c:pt idx="947">
                  <c:v>2342</c:v>
                </c:pt>
                <c:pt idx="948">
                  <c:v>2092</c:v>
                </c:pt>
                <c:pt idx="949">
                  <c:v>1870</c:v>
                </c:pt>
                <c:pt idx="950">
                  <c:v>1946</c:v>
                </c:pt>
                <c:pt idx="951">
                  <c:v>1440</c:v>
                </c:pt>
                <c:pt idx="952">
                  <c:v>817</c:v>
                </c:pt>
                <c:pt idx="953">
                  <c:v>3137</c:v>
                </c:pt>
                <c:pt idx="954">
                  <c:v>2315</c:v>
                </c:pt>
                <c:pt idx="955">
                  <c:v>1990</c:v>
                </c:pt>
                <c:pt idx="956">
                  <c:v>1817</c:v>
                </c:pt>
                <c:pt idx="957">
                  <c:v>2049</c:v>
                </c:pt>
                <c:pt idx="958">
                  <c:v>1333</c:v>
                </c:pt>
                <c:pt idx="959">
                  <c:v>590</c:v>
                </c:pt>
                <c:pt idx="960">
                  <c:v>2990</c:v>
                </c:pt>
                <c:pt idx="961">
                  <c:v>1908</c:v>
                </c:pt>
                <c:pt idx="962">
                  <c:v>1668</c:v>
                </c:pt>
                <c:pt idx="963">
                  <c:v>1490</c:v>
                </c:pt>
                <c:pt idx="964">
                  <c:v>1634</c:v>
                </c:pt>
                <c:pt idx="965">
                  <c:v>1080</c:v>
                </c:pt>
                <c:pt idx="966">
                  <c:v>624</c:v>
                </c:pt>
                <c:pt idx="967">
                  <c:v>902</c:v>
                </c:pt>
                <c:pt idx="968">
                  <c:v>2354</c:v>
                </c:pt>
                <c:pt idx="969">
                  <c:v>1496</c:v>
                </c:pt>
                <c:pt idx="970">
                  <c:v>1591</c:v>
                </c:pt>
                <c:pt idx="971">
                  <c:v>657</c:v>
                </c:pt>
                <c:pt idx="972">
                  <c:v>1522</c:v>
                </c:pt>
                <c:pt idx="973">
                  <c:v>680</c:v>
                </c:pt>
                <c:pt idx="974">
                  <c:v>2526</c:v>
                </c:pt>
                <c:pt idx="975">
                  <c:v>1777</c:v>
                </c:pt>
                <c:pt idx="976">
                  <c:v>1339</c:v>
                </c:pt>
                <c:pt idx="977">
                  <c:v>1186</c:v>
                </c:pt>
              </c:numCache>
            </c:numRef>
          </c:val>
          <c:extLst>
            <c:ext xmlns:c16="http://schemas.microsoft.com/office/drawing/2014/chart" uri="{C3380CC4-5D6E-409C-BE32-E72D297353CC}">
              <c16:uniqueId val="{00000007-929C-494B-BD5B-04061394C58B}"/>
            </c:ext>
          </c:extLst>
        </c:ser>
        <c:dLbls>
          <c:showLegendKey val="0"/>
          <c:showVal val="0"/>
          <c:showCatName val="0"/>
          <c:showSerName val="0"/>
          <c:showPercent val="0"/>
          <c:showBubbleSize val="0"/>
        </c:dLbls>
        <c:gapWidth val="0"/>
        <c:overlap val="100"/>
        <c:axId val="535681928"/>
        <c:axId val="535677992"/>
      </c:barChart>
      <c:dateAx>
        <c:axId val="447352304"/>
        <c:scaling>
          <c:orientation val="minMax"/>
          <c:max val="45053"/>
        </c:scaling>
        <c:delete val="0"/>
        <c:axPos val="b"/>
        <c:minorGridlines>
          <c:spPr>
            <a:ln w="9525" cap="flat" cmpd="sng" algn="ctr">
              <a:noFill/>
              <a:round/>
            </a:ln>
            <a:effectLst/>
          </c:spPr>
        </c:minorGridlines>
        <c:numFmt formatCode="m/d"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750" b="0" i="0" u="none" strike="noStrike" kern="1200" baseline="0">
                <a:solidFill>
                  <a:schemeClr val="tx1"/>
                </a:solidFill>
                <a:latin typeface="+mn-lt"/>
                <a:ea typeface="+mn-ea"/>
                <a:cs typeface="+mn-cs"/>
              </a:defRPr>
            </a:pPr>
            <a:endParaRPr lang="ja-JP"/>
          </a:p>
        </c:txPr>
        <c:crossAx val="447346728"/>
        <c:crosses val="autoZero"/>
        <c:auto val="1"/>
        <c:lblOffset val="100"/>
        <c:baseTimeUnit val="days"/>
        <c:majorUnit val="2"/>
        <c:majorTimeUnit val="months"/>
        <c:minorUnit val="7"/>
        <c:minorTimeUnit val="days"/>
      </c:dateAx>
      <c:valAx>
        <c:axId val="447346728"/>
        <c:scaling>
          <c:orientation val="minMax"/>
          <c:max val="7000"/>
          <c:min val="0"/>
        </c:scaling>
        <c:delete val="0"/>
        <c:axPos val="l"/>
        <c:majorGridlines>
          <c:spPr>
            <a:ln w="9525" cap="flat" cmpd="sng" algn="ctr">
              <a:noFill/>
              <a:prstDash val="dash"/>
              <a:round/>
            </a:ln>
            <a:effectLst/>
          </c:spPr>
        </c:majorGridlines>
        <c:title>
          <c:tx>
            <c:rich>
              <a:bodyPr rot="0" spcFirstLastPara="1" vertOverflow="ellipsis" wrap="square" anchor="ctr" anchorCtr="1"/>
              <a:lstStyle/>
              <a:p>
                <a:pPr>
                  <a:defRPr sz="900" b="0" i="0" u="none" strike="noStrike" kern="1200" baseline="0">
                    <a:solidFill>
                      <a:schemeClr val="tx1"/>
                    </a:solidFill>
                    <a:latin typeface="+mn-lt"/>
                    <a:ea typeface="+mn-ea"/>
                    <a:cs typeface="+mn-cs"/>
                  </a:defRPr>
                </a:pPr>
                <a:r>
                  <a:rPr lang="en-US" altLang="ja-JP" sz="900" dirty="0">
                    <a:solidFill>
                      <a:schemeClr val="tx1"/>
                    </a:solidFill>
                    <a:latin typeface="+mn-ea"/>
                    <a:ea typeface="+mn-ea"/>
                  </a:rPr>
                  <a:t>(</a:t>
                </a:r>
                <a:r>
                  <a:rPr lang="ja-JP" altLang="en-US" sz="900" dirty="0">
                    <a:solidFill>
                      <a:schemeClr val="tx1"/>
                    </a:solidFill>
                    <a:latin typeface="+mn-ea"/>
                    <a:ea typeface="+mn-ea"/>
                  </a:rPr>
                  <a:t>件数</a:t>
                </a:r>
                <a:r>
                  <a:rPr lang="en-US" altLang="ja-JP" sz="900" dirty="0">
                    <a:solidFill>
                      <a:schemeClr val="tx1"/>
                    </a:solidFill>
                    <a:latin typeface="+mn-ea"/>
                    <a:ea typeface="+mn-ea"/>
                  </a:rPr>
                  <a:t>)</a:t>
                </a:r>
                <a:endParaRPr lang="ja-JP" altLang="en-US" sz="900" dirty="0">
                  <a:solidFill>
                    <a:schemeClr val="tx1"/>
                  </a:solidFill>
                  <a:latin typeface="+mn-ea"/>
                  <a:ea typeface="+mn-ea"/>
                </a:endParaRPr>
              </a:p>
            </c:rich>
          </c:tx>
          <c:layout>
            <c:manualLayout>
              <c:xMode val="edge"/>
              <c:yMode val="edge"/>
              <c:x val="0"/>
              <c:y val="8.3993278553622513E-3"/>
            </c:manualLayout>
          </c:layout>
          <c:overlay val="0"/>
          <c:spPr>
            <a:noFill/>
            <a:ln>
              <a:noFill/>
            </a:ln>
            <a:effectLst/>
          </c:spPr>
          <c:txPr>
            <a:bodyPr rot="0" spcFirstLastPara="1" vertOverflow="ellipsis" wrap="square" anchor="ctr" anchorCtr="1"/>
            <a:lstStyle/>
            <a:p>
              <a:pPr>
                <a:defRPr sz="900" b="0" i="0" u="none" strike="noStrike" kern="1200" baseline="0">
                  <a:solidFill>
                    <a:schemeClr val="tx1"/>
                  </a:solidFill>
                  <a:latin typeface="+mn-lt"/>
                  <a:ea typeface="+mn-ea"/>
                  <a:cs typeface="+mn-cs"/>
                </a:defRPr>
              </a:pPr>
              <a:endParaRPr lang="ja-JP"/>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447352304"/>
        <c:crossesAt val="43857"/>
        <c:crossBetween val="midCat"/>
        <c:majorUnit val="500"/>
        <c:minorUnit val="500"/>
      </c:valAx>
      <c:valAx>
        <c:axId val="535677992"/>
        <c:scaling>
          <c:orientation val="minMax"/>
        </c:scaling>
        <c:delete val="1"/>
        <c:axPos val="r"/>
        <c:minorGridlines>
          <c:spPr>
            <a:ln w="9525" cap="flat" cmpd="sng" algn="ctr">
              <a:solidFill>
                <a:schemeClr val="tx1">
                  <a:lumMod val="5000"/>
                  <a:lumOff val="95000"/>
                </a:schemeClr>
              </a:solidFill>
              <a:round/>
            </a:ln>
            <a:effectLst/>
          </c:spPr>
        </c:minorGridlines>
        <c:numFmt formatCode="General" sourceLinked="1"/>
        <c:majorTickMark val="out"/>
        <c:minorTickMark val="none"/>
        <c:tickLblPos val="nextTo"/>
        <c:crossAx val="535681928"/>
        <c:crosses val="max"/>
        <c:crossBetween val="between"/>
      </c:valAx>
      <c:dateAx>
        <c:axId val="535681928"/>
        <c:scaling>
          <c:orientation val="minMax"/>
        </c:scaling>
        <c:delete val="1"/>
        <c:axPos val="t"/>
        <c:numFmt formatCode="m/d" sourceLinked="1"/>
        <c:majorTickMark val="out"/>
        <c:minorTickMark val="none"/>
        <c:tickLblPos val="nextTo"/>
        <c:crossAx val="535677992"/>
        <c:crosses val="max"/>
        <c:auto val="1"/>
        <c:lblOffset val="100"/>
        <c:baseTimeUnit val="days"/>
      </c:dateAx>
      <c:spPr>
        <a:solidFill>
          <a:schemeClr val="bg1"/>
        </a:solidFill>
        <a:ln>
          <a:solidFill>
            <a:schemeClr val="tx1"/>
          </a:solidFill>
        </a:ln>
        <a:effectLst/>
      </c:spPr>
    </c:plotArea>
    <c:legend>
      <c:legendPos val="b"/>
      <c:layout>
        <c:manualLayout>
          <c:xMode val="edge"/>
          <c:yMode val="edge"/>
          <c:x val="5.5498315609432067E-2"/>
          <c:y val="0.59843507956131037"/>
          <c:w val="0.23019576500474781"/>
          <c:h val="0.22768131925564511"/>
        </c:manualLayout>
      </c:layout>
      <c:overlay val="0"/>
      <c:spPr>
        <a:solidFill>
          <a:schemeClr val="bg1"/>
        </a:solidFill>
        <a:ln>
          <a:solidFill>
            <a:schemeClr val="tx1"/>
          </a:solid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440062591395391E-2"/>
          <c:y val="4.1139531688139316E-2"/>
          <c:w val="0.89053435920998336"/>
          <c:h val="0.86941460651313685"/>
        </c:manualLayout>
      </c:layout>
      <c:scatterChart>
        <c:scatterStyle val="lineMarker"/>
        <c:varyColors val="0"/>
        <c:ser>
          <c:idx val="0"/>
          <c:order val="0"/>
          <c:tx>
            <c:strRef>
              <c:f>Sheet1!$J$1</c:f>
              <c:strCache>
                <c:ptCount val="1"/>
                <c:pt idx="0">
                  <c:v>全国</c:v>
                </c:pt>
              </c:strCache>
            </c:strRef>
          </c:tx>
          <c:spPr>
            <a:ln w="3175" cap="rnd">
              <a:solidFill>
                <a:srgbClr val="00B0F0"/>
              </a:solidFill>
              <a:round/>
            </a:ln>
            <a:effectLst/>
          </c:spPr>
          <c:marker>
            <c:symbol val="circle"/>
            <c:size val="3"/>
            <c:spPr>
              <a:solidFill>
                <a:schemeClr val="bg1"/>
              </a:solidFill>
              <a:ln w="0">
                <a:solidFill>
                  <a:srgbClr val="00B0F0"/>
                </a:solidFill>
                <a:bevel/>
              </a:ln>
              <a:effectLst/>
            </c:spPr>
          </c:marker>
          <c:dPt>
            <c:idx val="1095"/>
            <c:marker>
              <c:symbol val="circle"/>
              <c:size val="3"/>
              <c:spPr>
                <a:solidFill>
                  <a:srgbClr val="00B0F0"/>
                </a:solidFill>
                <a:ln w="0">
                  <a:noFill/>
                  <a:round/>
                </a:ln>
                <a:effectLst/>
              </c:spPr>
            </c:marker>
            <c:bubble3D val="0"/>
            <c:extLst>
              <c:ext xmlns:c16="http://schemas.microsoft.com/office/drawing/2014/chart" uri="{C3380CC4-5D6E-409C-BE32-E72D297353CC}">
                <c16:uniqueId val="{00000004-21F3-47B2-AA60-6ADF4B945CDB}"/>
              </c:ext>
            </c:extLst>
          </c:dPt>
          <c:xVal>
            <c:numRef>
              <c:f>Sheet1!$B$2:$B$1097</c:f>
              <c:numCache>
                <c:formatCode>General</c:formatCode>
                <c:ptCount val="1096"/>
                <c:pt idx="0">
                  <c:v>43960</c:v>
                </c:pt>
                <c:pt idx="1">
                  <c:v>43961</c:v>
                </c:pt>
                <c:pt idx="2">
                  <c:v>43962</c:v>
                </c:pt>
                <c:pt idx="3">
                  <c:v>43963</c:v>
                </c:pt>
                <c:pt idx="4">
                  <c:v>43964</c:v>
                </c:pt>
                <c:pt idx="5">
                  <c:v>43965</c:v>
                </c:pt>
                <c:pt idx="6">
                  <c:v>43966</c:v>
                </c:pt>
                <c:pt idx="7">
                  <c:v>43967</c:v>
                </c:pt>
                <c:pt idx="8">
                  <c:v>43968</c:v>
                </c:pt>
                <c:pt idx="9">
                  <c:v>43969</c:v>
                </c:pt>
                <c:pt idx="10">
                  <c:v>43970</c:v>
                </c:pt>
                <c:pt idx="11">
                  <c:v>43971</c:v>
                </c:pt>
                <c:pt idx="12">
                  <c:v>43972</c:v>
                </c:pt>
                <c:pt idx="13">
                  <c:v>43973</c:v>
                </c:pt>
                <c:pt idx="14">
                  <c:v>43974</c:v>
                </c:pt>
                <c:pt idx="15">
                  <c:v>43975</c:v>
                </c:pt>
                <c:pt idx="16">
                  <c:v>43976</c:v>
                </c:pt>
                <c:pt idx="17">
                  <c:v>43977</c:v>
                </c:pt>
                <c:pt idx="18">
                  <c:v>43978</c:v>
                </c:pt>
                <c:pt idx="19">
                  <c:v>43979</c:v>
                </c:pt>
                <c:pt idx="20">
                  <c:v>43980</c:v>
                </c:pt>
                <c:pt idx="21">
                  <c:v>43981</c:v>
                </c:pt>
                <c:pt idx="22">
                  <c:v>43982</c:v>
                </c:pt>
                <c:pt idx="23">
                  <c:v>43983</c:v>
                </c:pt>
                <c:pt idx="24">
                  <c:v>43984</c:v>
                </c:pt>
                <c:pt idx="25">
                  <c:v>43985</c:v>
                </c:pt>
                <c:pt idx="26">
                  <c:v>43986</c:v>
                </c:pt>
                <c:pt idx="27">
                  <c:v>43987</c:v>
                </c:pt>
                <c:pt idx="28">
                  <c:v>43988</c:v>
                </c:pt>
                <c:pt idx="29">
                  <c:v>43989</c:v>
                </c:pt>
                <c:pt idx="30">
                  <c:v>43990</c:v>
                </c:pt>
                <c:pt idx="31">
                  <c:v>43991</c:v>
                </c:pt>
                <c:pt idx="32">
                  <c:v>43992</c:v>
                </c:pt>
                <c:pt idx="33">
                  <c:v>43993</c:v>
                </c:pt>
                <c:pt idx="34">
                  <c:v>43994</c:v>
                </c:pt>
                <c:pt idx="35">
                  <c:v>43995</c:v>
                </c:pt>
                <c:pt idx="36">
                  <c:v>43996</c:v>
                </c:pt>
                <c:pt idx="37">
                  <c:v>43997</c:v>
                </c:pt>
                <c:pt idx="38">
                  <c:v>43998</c:v>
                </c:pt>
                <c:pt idx="39">
                  <c:v>43999</c:v>
                </c:pt>
                <c:pt idx="40">
                  <c:v>44000</c:v>
                </c:pt>
                <c:pt idx="41">
                  <c:v>44001</c:v>
                </c:pt>
                <c:pt idx="42">
                  <c:v>44002</c:v>
                </c:pt>
                <c:pt idx="43">
                  <c:v>44003</c:v>
                </c:pt>
                <c:pt idx="44">
                  <c:v>44004</c:v>
                </c:pt>
                <c:pt idx="45">
                  <c:v>44005</c:v>
                </c:pt>
                <c:pt idx="46">
                  <c:v>44006</c:v>
                </c:pt>
                <c:pt idx="47">
                  <c:v>44007</c:v>
                </c:pt>
                <c:pt idx="48">
                  <c:v>44008</c:v>
                </c:pt>
                <c:pt idx="49">
                  <c:v>44009</c:v>
                </c:pt>
                <c:pt idx="50">
                  <c:v>44010</c:v>
                </c:pt>
                <c:pt idx="51">
                  <c:v>44011</c:v>
                </c:pt>
                <c:pt idx="52">
                  <c:v>44012</c:v>
                </c:pt>
                <c:pt idx="53">
                  <c:v>44013</c:v>
                </c:pt>
                <c:pt idx="54">
                  <c:v>44014</c:v>
                </c:pt>
                <c:pt idx="55">
                  <c:v>44015</c:v>
                </c:pt>
                <c:pt idx="56">
                  <c:v>44016</c:v>
                </c:pt>
                <c:pt idx="57">
                  <c:v>44017</c:v>
                </c:pt>
                <c:pt idx="58">
                  <c:v>44018</c:v>
                </c:pt>
                <c:pt idx="59">
                  <c:v>44019</c:v>
                </c:pt>
                <c:pt idx="60">
                  <c:v>44020</c:v>
                </c:pt>
                <c:pt idx="61">
                  <c:v>44021</c:v>
                </c:pt>
                <c:pt idx="62">
                  <c:v>44022</c:v>
                </c:pt>
                <c:pt idx="63">
                  <c:v>44023</c:v>
                </c:pt>
                <c:pt idx="64">
                  <c:v>44024</c:v>
                </c:pt>
                <c:pt idx="65">
                  <c:v>44025</c:v>
                </c:pt>
                <c:pt idx="66">
                  <c:v>44026</c:v>
                </c:pt>
                <c:pt idx="67">
                  <c:v>44027</c:v>
                </c:pt>
                <c:pt idx="68">
                  <c:v>44028</c:v>
                </c:pt>
                <c:pt idx="69">
                  <c:v>44029</c:v>
                </c:pt>
                <c:pt idx="70">
                  <c:v>44030</c:v>
                </c:pt>
                <c:pt idx="71">
                  <c:v>44031</c:v>
                </c:pt>
                <c:pt idx="72">
                  <c:v>44032</c:v>
                </c:pt>
                <c:pt idx="73">
                  <c:v>44033</c:v>
                </c:pt>
                <c:pt idx="74">
                  <c:v>44034</c:v>
                </c:pt>
                <c:pt idx="75">
                  <c:v>44035</c:v>
                </c:pt>
                <c:pt idx="76">
                  <c:v>44036</c:v>
                </c:pt>
                <c:pt idx="77">
                  <c:v>44037</c:v>
                </c:pt>
                <c:pt idx="78">
                  <c:v>44038</c:v>
                </c:pt>
                <c:pt idx="79">
                  <c:v>44039</c:v>
                </c:pt>
                <c:pt idx="80">
                  <c:v>44040</c:v>
                </c:pt>
                <c:pt idx="81">
                  <c:v>44041</c:v>
                </c:pt>
                <c:pt idx="82">
                  <c:v>44042</c:v>
                </c:pt>
                <c:pt idx="83">
                  <c:v>44043</c:v>
                </c:pt>
                <c:pt idx="84">
                  <c:v>44044</c:v>
                </c:pt>
                <c:pt idx="85">
                  <c:v>44045</c:v>
                </c:pt>
                <c:pt idx="86">
                  <c:v>44046</c:v>
                </c:pt>
                <c:pt idx="87">
                  <c:v>44047</c:v>
                </c:pt>
                <c:pt idx="88">
                  <c:v>44048</c:v>
                </c:pt>
                <c:pt idx="89">
                  <c:v>44049</c:v>
                </c:pt>
                <c:pt idx="90">
                  <c:v>44050</c:v>
                </c:pt>
                <c:pt idx="91">
                  <c:v>44051</c:v>
                </c:pt>
                <c:pt idx="92">
                  <c:v>44052</c:v>
                </c:pt>
                <c:pt idx="93">
                  <c:v>44053</c:v>
                </c:pt>
                <c:pt idx="94">
                  <c:v>44054</c:v>
                </c:pt>
                <c:pt idx="95">
                  <c:v>44055</c:v>
                </c:pt>
                <c:pt idx="96">
                  <c:v>44056</c:v>
                </c:pt>
                <c:pt idx="97">
                  <c:v>44057</c:v>
                </c:pt>
                <c:pt idx="98">
                  <c:v>44058</c:v>
                </c:pt>
                <c:pt idx="99">
                  <c:v>44059</c:v>
                </c:pt>
                <c:pt idx="100">
                  <c:v>44060</c:v>
                </c:pt>
                <c:pt idx="101">
                  <c:v>44061</c:v>
                </c:pt>
                <c:pt idx="102">
                  <c:v>44062</c:v>
                </c:pt>
                <c:pt idx="103">
                  <c:v>44063</c:v>
                </c:pt>
                <c:pt idx="104">
                  <c:v>44064</c:v>
                </c:pt>
                <c:pt idx="105">
                  <c:v>44065</c:v>
                </c:pt>
                <c:pt idx="106">
                  <c:v>44066</c:v>
                </c:pt>
                <c:pt idx="107">
                  <c:v>44067</c:v>
                </c:pt>
                <c:pt idx="108">
                  <c:v>44068</c:v>
                </c:pt>
                <c:pt idx="109">
                  <c:v>44069</c:v>
                </c:pt>
                <c:pt idx="110">
                  <c:v>44070</c:v>
                </c:pt>
                <c:pt idx="111">
                  <c:v>44071</c:v>
                </c:pt>
                <c:pt idx="112">
                  <c:v>44072</c:v>
                </c:pt>
                <c:pt idx="113">
                  <c:v>44073</c:v>
                </c:pt>
                <c:pt idx="114">
                  <c:v>44074</c:v>
                </c:pt>
                <c:pt idx="115">
                  <c:v>44075</c:v>
                </c:pt>
                <c:pt idx="116">
                  <c:v>44076</c:v>
                </c:pt>
                <c:pt idx="117">
                  <c:v>44077</c:v>
                </c:pt>
                <c:pt idx="118">
                  <c:v>44078</c:v>
                </c:pt>
                <c:pt idx="119">
                  <c:v>44079</c:v>
                </c:pt>
                <c:pt idx="120">
                  <c:v>44080</c:v>
                </c:pt>
                <c:pt idx="121">
                  <c:v>44081</c:v>
                </c:pt>
                <c:pt idx="122">
                  <c:v>44082</c:v>
                </c:pt>
                <c:pt idx="123">
                  <c:v>44083</c:v>
                </c:pt>
                <c:pt idx="124">
                  <c:v>44084</c:v>
                </c:pt>
                <c:pt idx="125">
                  <c:v>44085</c:v>
                </c:pt>
                <c:pt idx="126">
                  <c:v>44086</c:v>
                </c:pt>
                <c:pt idx="127">
                  <c:v>44087</c:v>
                </c:pt>
                <c:pt idx="128">
                  <c:v>44088</c:v>
                </c:pt>
                <c:pt idx="129">
                  <c:v>44089</c:v>
                </c:pt>
                <c:pt idx="130">
                  <c:v>44090</c:v>
                </c:pt>
                <c:pt idx="131">
                  <c:v>44091</c:v>
                </c:pt>
                <c:pt idx="132">
                  <c:v>44092</c:v>
                </c:pt>
                <c:pt idx="133">
                  <c:v>44093</c:v>
                </c:pt>
                <c:pt idx="134">
                  <c:v>44094</c:v>
                </c:pt>
                <c:pt idx="135">
                  <c:v>44095</c:v>
                </c:pt>
                <c:pt idx="136">
                  <c:v>44096</c:v>
                </c:pt>
                <c:pt idx="137">
                  <c:v>44097</c:v>
                </c:pt>
                <c:pt idx="138">
                  <c:v>44098</c:v>
                </c:pt>
                <c:pt idx="139">
                  <c:v>44099</c:v>
                </c:pt>
                <c:pt idx="140">
                  <c:v>44100</c:v>
                </c:pt>
                <c:pt idx="141">
                  <c:v>44101</c:v>
                </c:pt>
                <c:pt idx="142">
                  <c:v>44102</c:v>
                </c:pt>
                <c:pt idx="143">
                  <c:v>44103</c:v>
                </c:pt>
                <c:pt idx="144">
                  <c:v>44104</c:v>
                </c:pt>
                <c:pt idx="145">
                  <c:v>44105</c:v>
                </c:pt>
                <c:pt idx="146">
                  <c:v>44106</c:v>
                </c:pt>
                <c:pt idx="147">
                  <c:v>44107</c:v>
                </c:pt>
                <c:pt idx="148">
                  <c:v>44108</c:v>
                </c:pt>
                <c:pt idx="149">
                  <c:v>44109</c:v>
                </c:pt>
                <c:pt idx="150">
                  <c:v>44110</c:v>
                </c:pt>
                <c:pt idx="151">
                  <c:v>44111</c:v>
                </c:pt>
                <c:pt idx="152">
                  <c:v>44112</c:v>
                </c:pt>
                <c:pt idx="153">
                  <c:v>44113</c:v>
                </c:pt>
                <c:pt idx="154">
                  <c:v>44114</c:v>
                </c:pt>
                <c:pt idx="155">
                  <c:v>44115</c:v>
                </c:pt>
                <c:pt idx="156">
                  <c:v>44116</c:v>
                </c:pt>
                <c:pt idx="157">
                  <c:v>44117</c:v>
                </c:pt>
                <c:pt idx="158">
                  <c:v>44118</c:v>
                </c:pt>
                <c:pt idx="159">
                  <c:v>44119</c:v>
                </c:pt>
                <c:pt idx="160">
                  <c:v>44120</c:v>
                </c:pt>
                <c:pt idx="161">
                  <c:v>44121</c:v>
                </c:pt>
                <c:pt idx="162">
                  <c:v>44122</c:v>
                </c:pt>
                <c:pt idx="163">
                  <c:v>44123</c:v>
                </c:pt>
                <c:pt idx="164">
                  <c:v>44124</c:v>
                </c:pt>
                <c:pt idx="165">
                  <c:v>44125</c:v>
                </c:pt>
                <c:pt idx="166">
                  <c:v>44126</c:v>
                </c:pt>
                <c:pt idx="167">
                  <c:v>44127</c:v>
                </c:pt>
                <c:pt idx="168">
                  <c:v>44128</c:v>
                </c:pt>
                <c:pt idx="169">
                  <c:v>44129</c:v>
                </c:pt>
                <c:pt idx="170">
                  <c:v>44130</c:v>
                </c:pt>
                <c:pt idx="171">
                  <c:v>44131</c:v>
                </c:pt>
                <c:pt idx="172">
                  <c:v>44132</c:v>
                </c:pt>
                <c:pt idx="173">
                  <c:v>44133</c:v>
                </c:pt>
                <c:pt idx="174">
                  <c:v>44134</c:v>
                </c:pt>
                <c:pt idx="175">
                  <c:v>44135</c:v>
                </c:pt>
                <c:pt idx="176">
                  <c:v>44136</c:v>
                </c:pt>
                <c:pt idx="177">
                  <c:v>44137</c:v>
                </c:pt>
                <c:pt idx="178">
                  <c:v>44138</c:v>
                </c:pt>
                <c:pt idx="179">
                  <c:v>44139</c:v>
                </c:pt>
                <c:pt idx="180">
                  <c:v>44140</c:v>
                </c:pt>
                <c:pt idx="181">
                  <c:v>44141</c:v>
                </c:pt>
                <c:pt idx="182">
                  <c:v>44142</c:v>
                </c:pt>
                <c:pt idx="183">
                  <c:v>44143</c:v>
                </c:pt>
                <c:pt idx="184">
                  <c:v>44144</c:v>
                </c:pt>
                <c:pt idx="185">
                  <c:v>44145</c:v>
                </c:pt>
                <c:pt idx="186">
                  <c:v>44146</c:v>
                </c:pt>
                <c:pt idx="187">
                  <c:v>44147</c:v>
                </c:pt>
                <c:pt idx="188">
                  <c:v>44148</c:v>
                </c:pt>
                <c:pt idx="189">
                  <c:v>44149</c:v>
                </c:pt>
                <c:pt idx="190">
                  <c:v>44150</c:v>
                </c:pt>
                <c:pt idx="191">
                  <c:v>44151</c:v>
                </c:pt>
                <c:pt idx="192">
                  <c:v>44152</c:v>
                </c:pt>
                <c:pt idx="193">
                  <c:v>44153</c:v>
                </c:pt>
                <c:pt idx="194">
                  <c:v>44154</c:v>
                </c:pt>
                <c:pt idx="195">
                  <c:v>44155</c:v>
                </c:pt>
                <c:pt idx="196">
                  <c:v>44156</c:v>
                </c:pt>
                <c:pt idx="197">
                  <c:v>44157</c:v>
                </c:pt>
                <c:pt idx="198">
                  <c:v>44158</c:v>
                </c:pt>
                <c:pt idx="199">
                  <c:v>44159</c:v>
                </c:pt>
                <c:pt idx="200">
                  <c:v>44160</c:v>
                </c:pt>
                <c:pt idx="201">
                  <c:v>44161</c:v>
                </c:pt>
                <c:pt idx="202">
                  <c:v>44162</c:v>
                </c:pt>
                <c:pt idx="203">
                  <c:v>44163</c:v>
                </c:pt>
                <c:pt idx="204">
                  <c:v>44164</c:v>
                </c:pt>
                <c:pt idx="205">
                  <c:v>44165</c:v>
                </c:pt>
                <c:pt idx="206">
                  <c:v>44166</c:v>
                </c:pt>
                <c:pt idx="207">
                  <c:v>44167</c:v>
                </c:pt>
                <c:pt idx="208">
                  <c:v>44168</c:v>
                </c:pt>
                <c:pt idx="209">
                  <c:v>44169</c:v>
                </c:pt>
                <c:pt idx="210">
                  <c:v>44170</c:v>
                </c:pt>
                <c:pt idx="211">
                  <c:v>44171</c:v>
                </c:pt>
                <c:pt idx="212">
                  <c:v>44172</c:v>
                </c:pt>
                <c:pt idx="213">
                  <c:v>44173</c:v>
                </c:pt>
                <c:pt idx="214">
                  <c:v>44174</c:v>
                </c:pt>
                <c:pt idx="215">
                  <c:v>44175</c:v>
                </c:pt>
                <c:pt idx="216">
                  <c:v>44176</c:v>
                </c:pt>
                <c:pt idx="217">
                  <c:v>44177</c:v>
                </c:pt>
                <c:pt idx="218">
                  <c:v>44178</c:v>
                </c:pt>
                <c:pt idx="219">
                  <c:v>44179</c:v>
                </c:pt>
                <c:pt idx="220">
                  <c:v>44180</c:v>
                </c:pt>
                <c:pt idx="221">
                  <c:v>44181</c:v>
                </c:pt>
                <c:pt idx="222">
                  <c:v>44182</c:v>
                </c:pt>
                <c:pt idx="223">
                  <c:v>44183</c:v>
                </c:pt>
                <c:pt idx="224">
                  <c:v>44184</c:v>
                </c:pt>
                <c:pt idx="225">
                  <c:v>44185</c:v>
                </c:pt>
                <c:pt idx="226">
                  <c:v>44186</c:v>
                </c:pt>
                <c:pt idx="227">
                  <c:v>44187</c:v>
                </c:pt>
                <c:pt idx="228">
                  <c:v>44188</c:v>
                </c:pt>
                <c:pt idx="229">
                  <c:v>44189</c:v>
                </c:pt>
                <c:pt idx="230">
                  <c:v>44190</c:v>
                </c:pt>
                <c:pt idx="231">
                  <c:v>44191</c:v>
                </c:pt>
                <c:pt idx="232">
                  <c:v>44192</c:v>
                </c:pt>
                <c:pt idx="233">
                  <c:v>44193</c:v>
                </c:pt>
                <c:pt idx="234">
                  <c:v>44194</c:v>
                </c:pt>
                <c:pt idx="235">
                  <c:v>44195</c:v>
                </c:pt>
                <c:pt idx="236">
                  <c:v>44196</c:v>
                </c:pt>
                <c:pt idx="237">
                  <c:v>44197</c:v>
                </c:pt>
                <c:pt idx="238">
                  <c:v>44198</c:v>
                </c:pt>
                <c:pt idx="239">
                  <c:v>44199</c:v>
                </c:pt>
                <c:pt idx="240">
                  <c:v>44200</c:v>
                </c:pt>
                <c:pt idx="241">
                  <c:v>44201</c:v>
                </c:pt>
                <c:pt idx="242">
                  <c:v>44202</c:v>
                </c:pt>
                <c:pt idx="243">
                  <c:v>44203</c:v>
                </c:pt>
                <c:pt idx="244">
                  <c:v>44204</c:v>
                </c:pt>
                <c:pt idx="245">
                  <c:v>44205</c:v>
                </c:pt>
                <c:pt idx="246">
                  <c:v>44206</c:v>
                </c:pt>
                <c:pt idx="247">
                  <c:v>44207</c:v>
                </c:pt>
                <c:pt idx="248">
                  <c:v>44208</c:v>
                </c:pt>
                <c:pt idx="249">
                  <c:v>44209</c:v>
                </c:pt>
                <c:pt idx="250">
                  <c:v>44210</c:v>
                </c:pt>
                <c:pt idx="251">
                  <c:v>44211</c:v>
                </c:pt>
                <c:pt idx="252">
                  <c:v>44212</c:v>
                </c:pt>
                <c:pt idx="253">
                  <c:v>44213</c:v>
                </c:pt>
                <c:pt idx="254">
                  <c:v>44214</c:v>
                </c:pt>
                <c:pt idx="255">
                  <c:v>44215</c:v>
                </c:pt>
                <c:pt idx="256">
                  <c:v>44216</c:v>
                </c:pt>
                <c:pt idx="257">
                  <c:v>44217</c:v>
                </c:pt>
                <c:pt idx="258">
                  <c:v>44218</c:v>
                </c:pt>
                <c:pt idx="259">
                  <c:v>44219</c:v>
                </c:pt>
                <c:pt idx="260">
                  <c:v>44220</c:v>
                </c:pt>
                <c:pt idx="261">
                  <c:v>44221</c:v>
                </c:pt>
                <c:pt idx="262">
                  <c:v>44222</c:v>
                </c:pt>
                <c:pt idx="263">
                  <c:v>44223</c:v>
                </c:pt>
                <c:pt idx="264">
                  <c:v>44224</c:v>
                </c:pt>
                <c:pt idx="265">
                  <c:v>44225</c:v>
                </c:pt>
                <c:pt idx="266">
                  <c:v>44226</c:v>
                </c:pt>
                <c:pt idx="267">
                  <c:v>44227</c:v>
                </c:pt>
                <c:pt idx="268">
                  <c:v>44228</c:v>
                </c:pt>
                <c:pt idx="269">
                  <c:v>44229</c:v>
                </c:pt>
                <c:pt idx="270">
                  <c:v>44230</c:v>
                </c:pt>
                <c:pt idx="271">
                  <c:v>44231</c:v>
                </c:pt>
                <c:pt idx="272">
                  <c:v>44232</c:v>
                </c:pt>
                <c:pt idx="273">
                  <c:v>44233</c:v>
                </c:pt>
                <c:pt idx="274">
                  <c:v>44234</c:v>
                </c:pt>
                <c:pt idx="275">
                  <c:v>44235</c:v>
                </c:pt>
                <c:pt idx="276">
                  <c:v>44236</c:v>
                </c:pt>
                <c:pt idx="277">
                  <c:v>44237</c:v>
                </c:pt>
                <c:pt idx="278">
                  <c:v>44238</c:v>
                </c:pt>
                <c:pt idx="279">
                  <c:v>44239</c:v>
                </c:pt>
                <c:pt idx="280">
                  <c:v>44240</c:v>
                </c:pt>
                <c:pt idx="281">
                  <c:v>44241</c:v>
                </c:pt>
                <c:pt idx="282">
                  <c:v>44242</c:v>
                </c:pt>
                <c:pt idx="283">
                  <c:v>44243</c:v>
                </c:pt>
                <c:pt idx="284">
                  <c:v>44244</c:v>
                </c:pt>
                <c:pt idx="285">
                  <c:v>44245</c:v>
                </c:pt>
                <c:pt idx="286">
                  <c:v>44246</c:v>
                </c:pt>
                <c:pt idx="287">
                  <c:v>44247</c:v>
                </c:pt>
                <c:pt idx="288">
                  <c:v>44248</c:v>
                </c:pt>
                <c:pt idx="289">
                  <c:v>44249</c:v>
                </c:pt>
                <c:pt idx="290">
                  <c:v>44250</c:v>
                </c:pt>
                <c:pt idx="291">
                  <c:v>44251</c:v>
                </c:pt>
                <c:pt idx="292">
                  <c:v>44252</c:v>
                </c:pt>
                <c:pt idx="293">
                  <c:v>44253</c:v>
                </c:pt>
                <c:pt idx="294">
                  <c:v>44254</c:v>
                </c:pt>
                <c:pt idx="295">
                  <c:v>44255</c:v>
                </c:pt>
                <c:pt idx="296">
                  <c:v>44256</c:v>
                </c:pt>
                <c:pt idx="297">
                  <c:v>44257</c:v>
                </c:pt>
                <c:pt idx="298">
                  <c:v>44258</c:v>
                </c:pt>
                <c:pt idx="299">
                  <c:v>44259</c:v>
                </c:pt>
                <c:pt idx="300">
                  <c:v>44260</c:v>
                </c:pt>
                <c:pt idx="301">
                  <c:v>44261</c:v>
                </c:pt>
                <c:pt idx="302">
                  <c:v>44262</c:v>
                </c:pt>
                <c:pt idx="303">
                  <c:v>44263</c:v>
                </c:pt>
                <c:pt idx="304">
                  <c:v>44264</c:v>
                </c:pt>
                <c:pt idx="305">
                  <c:v>44265</c:v>
                </c:pt>
                <c:pt idx="306">
                  <c:v>44266</c:v>
                </c:pt>
                <c:pt idx="307">
                  <c:v>44267</c:v>
                </c:pt>
                <c:pt idx="308">
                  <c:v>44268</c:v>
                </c:pt>
                <c:pt idx="309">
                  <c:v>44269</c:v>
                </c:pt>
                <c:pt idx="310">
                  <c:v>44270</c:v>
                </c:pt>
                <c:pt idx="311">
                  <c:v>44271</c:v>
                </c:pt>
                <c:pt idx="312">
                  <c:v>44272</c:v>
                </c:pt>
                <c:pt idx="313">
                  <c:v>44273</c:v>
                </c:pt>
                <c:pt idx="314">
                  <c:v>44274</c:v>
                </c:pt>
                <c:pt idx="315">
                  <c:v>44275</c:v>
                </c:pt>
                <c:pt idx="316">
                  <c:v>44276</c:v>
                </c:pt>
                <c:pt idx="317">
                  <c:v>44277</c:v>
                </c:pt>
                <c:pt idx="318">
                  <c:v>44278</c:v>
                </c:pt>
                <c:pt idx="319">
                  <c:v>44279</c:v>
                </c:pt>
                <c:pt idx="320">
                  <c:v>44280</c:v>
                </c:pt>
                <c:pt idx="321">
                  <c:v>44281</c:v>
                </c:pt>
                <c:pt idx="322">
                  <c:v>44282</c:v>
                </c:pt>
                <c:pt idx="323">
                  <c:v>44283</c:v>
                </c:pt>
                <c:pt idx="324">
                  <c:v>44284</c:v>
                </c:pt>
                <c:pt idx="325">
                  <c:v>44285</c:v>
                </c:pt>
                <c:pt idx="326">
                  <c:v>44286</c:v>
                </c:pt>
                <c:pt idx="327">
                  <c:v>44287</c:v>
                </c:pt>
                <c:pt idx="328">
                  <c:v>44288</c:v>
                </c:pt>
                <c:pt idx="329">
                  <c:v>44289</c:v>
                </c:pt>
                <c:pt idx="330">
                  <c:v>44290</c:v>
                </c:pt>
                <c:pt idx="331">
                  <c:v>44291</c:v>
                </c:pt>
                <c:pt idx="332">
                  <c:v>44292</c:v>
                </c:pt>
                <c:pt idx="333">
                  <c:v>44293</c:v>
                </c:pt>
                <c:pt idx="334">
                  <c:v>44294</c:v>
                </c:pt>
                <c:pt idx="335">
                  <c:v>44295</c:v>
                </c:pt>
                <c:pt idx="336">
                  <c:v>44296</c:v>
                </c:pt>
                <c:pt idx="337">
                  <c:v>44297</c:v>
                </c:pt>
                <c:pt idx="338">
                  <c:v>44298</c:v>
                </c:pt>
                <c:pt idx="339">
                  <c:v>44299</c:v>
                </c:pt>
                <c:pt idx="340">
                  <c:v>44300</c:v>
                </c:pt>
                <c:pt idx="341">
                  <c:v>44301</c:v>
                </c:pt>
                <c:pt idx="342">
                  <c:v>44302</c:v>
                </c:pt>
                <c:pt idx="343">
                  <c:v>44303</c:v>
                </c:pt>
                <c:pt idx="344">
                  <c:v>44304</c:v>
                </c:pt>
                <c:pt idx="345">
                  <c:v>44305</c:v>
                </c:pt>
                <c:pt idx="346">
                  <c:v>44306</c:v>
                </c:pt>
                <c:pt idx="347">
                  <c:v>44307</c:v>
                </c:pt>
                <c:pt idx="348">
                  <c:v>44308</c:v>
                </c:pt>
                <c:pt idx="349">
                  <c:v>44309</c:v>
                </c:pt>
                <c:pt idx="350">
                  <c:v>44310</c:v>
                </c:pt>
                <c:pt idx="351">
                  <c:v>44311</c:v>
                </c:pt>
                <c:pt idx="352">
                  <c:v>44312</c:v>
                </c:pt>
                <c:pt idx="353">
                  <c:v>44313</c:v>
                </c:pt>
                <c:pt idx="354">
                  <c:v>44314</c:v>
                </c:pt>
                <c:pt idx="355">
                  <c:v>44315</c:v>
                </c:pt>
                <c:pt idx="356">
                  <c:v>44316</c:v>
                </c:pt>
                <c:pt idx="357">
                  <c:v>44317</c:v>
                </c:pt>
                <c:pt idx="358">
                  <c:v>44318</c:v>
                </c:pt>
                <c:pt idx="359">
                  <c:v>44319</c:v>
                </c:pt>
                <c:pt idx="360">
                  <c:v>44320</c:v>
                </c:pt>
                <c:pt idx="361">
                  <c:v>44321</c:v>
                </c:pt>
                <c:pt idx="362">
                  <c:v>44322</c:v>
                </c:pt>
                <c:pt idx="363">
                  <c:v>44323</c:v>
                </c:pt>
                <c:pt idx="364">
                  <c:v>44324</c:v>
                </c:pt>
                <c:pt idx="365">
                  <c:v>44325</c:v>
                </c:pt>
                <c:pt idx="366">
                  <c:v>44326</c:v>
                </c:pt>
                <c:pt idx="367">
                  <c:v>44327</c:v>
                </c:pt>
                <c:pt idx="368">
                  <c:v>44328</c:v>
                </c:pt>
                <c:pt idx="369">
                  <c:v>44329</c:v>
                </c:pt>
                <c:pt idx="370">
                  <c:v>44330</c:v>
                </c:pt>
                <c:pt idx="371">
                  <c:v>44331</c:v>
                </c:pt>
                <c:pt idx="372">
                  <c:v>44332</c:v>
                </c:pt>
                <c:pt idx="373">
                  <c:v>44333</c:v>
                </c:pt>
                <c:pt idx="374">
                  <c:v>44334</c:v>
                </c:pt>
                <c:pt idx="375">
                  <c:v>44335</c:v>
                </c:pt>
                <c:pt idx="376">
                  <c:v>44336</c:v>
                </c:pt>
                <c:pt idx="377">
                  <c:v>44337</c:v>
                </c:pt>
                <c:pt idx="378">
                  <c:v>44338</c:v>
                </c:pt>
                <c:pt idx="379">
                  <c:v>44339</c:v>
                </c:pt>
                <c:pt idx="380">
                  <c:v>44340</c:v>
                </c:pt>
                <c:pt idx="381">
                  <c:v>44341</c:v>
                </c:pt>
                <c:pt idx="382">
                  <c:v>44342</c:v>
                </c:pt>
                <c:pt idx="383">
                  <c:v>44343</c:v>
                </c:pt>
                <c:pt idx="384">
                  <c:v>44344</c:v>
                </c:pt>
                <c:pt idx="385">
                  <c:v>44345</c:v>
                </c:pt>
                <c:pt idx="386">
                  <c:v>44346</c:v>
                </c:pt>
                <c:pt idx="387">
                  <c:v>44347</c:v>
                </c:pt>
                <c:pt idx="388">
                  <c:v>44348</c:v>
                </c:pt>
                <c:pt idx="389">
                  <c:v>44349</c:v>
                </c:pt>
                <c:pt idx="390">
                  <c:v>44350</c:v>
                </c:pt>
                <c:pt idx="391">
                  <c:v>44351</c:v>
                </c:pt>
                <c:pt idx="392">
                  <c:v>44352</c:v>
                </c:pt>
                <c:pt idx="393">
                  <c:v>44353</c:v>
                </c:pt>
                <c:pt idx="394">
                  <c:v>44354</c:v>
                </c:pt>
                <c:pt idx="395">
                  <c:v>44355</c:v>
                </c:pt>
                <c:pt idx="396">
                  <c:v>44356</c:v>
                </c:pt>
                <c:pt idx="397">
                  <c:v>44357</c:v>
                </c:pt>
                <c:pt idx="398">
                  <c:v>44358</c:v>
                </c:pt>
                <c:pt idx="399">
                  <c:v>44359</c:v>
                </c:pt>
                <c:pt idx="400">
                  <c:v>44360</c:v>
                </c:pt>
                <c:pt idx="401">
                  <c:v>44361</c:v>
                </c:pt>
                <c:pt idx="402">
                  <c:v>44362</c:v>
                </c:pt>
                <c:pt idx="403">
                  <c:v>44363</c:v>
                </c:pt>
                <c:pt idx="404">
                  <c:v>44364</c:v>
                </c:pt>
                <c:pt idx="405">
                  <c:v>44365</c:v>
                </c:pt>
                <c:pt idx="406">
                  <c:v>44366</c:v>
                </c:pt>
                <c:pt idx="407">
                  <c:v>44367</c:v>
                </c:pt>
                <c:pt idx="408">
                  <c:v>44368</c:v>
                </c:pt>
                <c:pt idx="409">
                  <c:v>44369</c:v>
                </c:pt>
                <c:pt idx="410">
                  <c:v>44370</c:v>
                </c:pt>
                <c:pt idx="411">
                  <c:v>44371</c:v>
                </c:pt>
                <c:pt idx="412">
                  <c:v>44372</c:v>
                </c:pt>
                <c:pt idx="413">
                  <c:v>44373</c:v>
                </c:pt>
                <c:pt idx="414">
                  <c:v>44374</c:v>
                </c:pt>
                <c:pt idx="415">
                  <c:v>44375</c:v>
                </c:pt>
                <c:pt idx="416">
                  <c:v>44376</c:v>
                </c:pt>
                <c:pt idx="417">
                  <c:v>44377</c:v>
                </c:pt>
                <c:pt idx="418">
                  <c:v>44378</c:v>
                </c:pt>
                <c:pt idx="419">
                  <c:v>44379</c:v>
                </c:pt>
                <c:pt idx="420">
                  <c:v>44380</c:v>
                </c:pt>
                <c:pt idx="421">
                  <c:v>44381</c:v>
                </c:pt>
                <c:pt idx="422">
                  <c:v>44382</c:v>
                </c:pt>
                <c:pt idx="423">
                  <c:v>44383</c:v>
                </c:pt>
                <c:pt idx="424">
                  <c:v>44384</c:v>
                </c:pt>
                <c:pt idx="425">
                  <c:v>44385</c:v>
                </c:pt>
                <c:pt idx="426">
                  <c:v>44386</c:v>
                </c:pt>
                <c:pt idx="427">
                  <c:v>44387</c:v>
                </c:pt>
                <c:pt idx="428">
                  <c:v>44388</c:v>
                </c:pt>
                <c:pt idx="429">
                  <c:v>44389</c:v>
                </c:pt>
                <c:pt idx="430">
                  <c:v>44390</c:v>
                </c:pt>
                <c:pt idx="431">
                  <c:v>44391</c:v>
                </c:pt>
                <c:pt idx="432">
                  <c:v>44392</c:v>
                </c:pt>
                <c:pt idx="433">
                  <c:v>44393</c:v>
                </c:pt>
                <c:pt idx="434">
                  <c:v>44394</c:v>
                </c:pt>
                <c:pt idx="435">
                  <c:v>44395</c:v>
                </c:pt>
                <c:pt idx="436">
                  <c:v>44396</c:v>
                </c:pt>
                <c:pt idx="437">
                  <c:v>44397</c:v>
                </c:pt>
                <c:pt idx="438">
                  <c:v>44398</c:v>
                </c:pt>
                <c:pt idx="439">
                  <c:v>44399</c:v>
                </c:pt>
                <c:pt idx="440">
                  <c:v>44400</c:v>
                </c:pt>
                <c:pt idx="441">
                  <c:v>44401</c:v>
                </c:pt>
                <c:pt idx="442">
                  <c:v>44402</c:v>
                </c:pt>
                <c:pt idx="443">
                  <c:v>44403</c:v>
                </c:pt>
                <c:pt idx="444">
                  <c:v>44404</c:v>
                </c:pt>
                <c:pt idx="445">
                  <c:v>44405</c:v>
                </c:pt>
                <c:pt idx="446">
                  <c:v>44406</c:v>
                </c:pt>
                <c:pt idx="447">
                  <c:v>44407</c:v>
                </c:pt>
                <c:pt idx="448">
                  <c:v>44408</c:v>
                </c:pt>
                <c:pt idx="449">
                  <c:v>44409</c:v>
                </c:pt>
                <c:pt idx="450">
                  <c:v>44410</c:v>
                </c:pt>
                <c:pt idx="451">
                  <c:v>44411</c:v>
                </c:pt>
                <c:pt idx="452">
                  <c:v>44412</c:v>
                </c:pt>
                <c:pt idx="453">
                  <c:v>44413</c:v>
                </c:pt>
                <c:pt idx="454">
                  <c:v>44414</c:v>
                </c:pt>
                <c:pt idx="455">
                  <c:v>44415</c:v>
                </c:pt>
                <c:pt idx="456">
                  <c:v>44416</c:v>
                </c:pt>
                <c:pt idx="457">
                  <c:v>44417</c:v>
                </c:pt>
                <c:pt idx="458">
                  <c:v>44418</c:v>
                </c:pt>
                <c:pt idx="459">
                  <c:v>44419</c:v>
                </c:pt>
                <c:pt idx="460">
                  <c:v>44420</c:v>
                </c:pt>
                <c:pt idx="461">
                  <c:v>44421</c:v>
                </c:pt>
                <c:pt idx="462">
                  <c:v>44422</c:v>
                </c:pt>
                <c:pt idx="463">
                  <c:v>44423</c:v>
                </c:pt>
                <c:pt idx="464">
                  <c:v>44424</c:v>
                </c:pt>
                <c:pt idx="465">
                  <c:v>44425</c:v>
                </c:pt>
                <c:pt idx="466">
                  <c:v>44426</c:v>
                </c:pt>
                <c:pt idx="467">
                  <c:v>44427</c:v>
                </c:pt>
                <c:pt idx="468">
                  <c:v>44428</c:v>
                </c:pt>
                <c:pt idx="469">
                  <c:v>44429</c:v>
                </c:pt>
                <c:pt idx="470">
                  <c:v>44430</c:v>
                </c:pt>
                <c:pt idx="471">
                  <c:v>44431</c:v>
                </c:pt>
                <c:pt idx="472">
                  <c:v>44432</c:v>
                </c:pt>
                <c:pt idx="473">
                  <c:v>44433</c:v>
                </c:pt>
                <c:pt idx="474">
                  <c:v>44434</c:v>
                </c:pt>
                <c:pt idx="475">
                  <c:v>44435</c:v>
                </c:pt>
                <c:pt idx="476">
                  <c:v>44436</c:v>
                </c:pt>
                <c:pt idx="477">
                  <c:v>44437</c:v>
                </c:pt>
                <c:pt idx="478">
                  <c:v>44438</c:v>
                </c:pt>
                <c:pt idx="479">
                  <c:v>44439</c:v>
                </c:pt>
                <c:pt idx="480">
                  <c:v>44440</c:v>
                </c:pt>
                <c:pt idx="481">
                  <c:v>44441</c:v>
                </c:pt>
                <c:pt idx="482">
                  <c:v>44442</c:v>
                </c:pt>
                <c:pt idx="483">
                  <c:v>44443</c:v>
                </c:pt>
                <c:pt idx="484">
                  <c:v>44444</c:v>
                </c:pt>
                <c:pt idx="485">
                  <c:v>44445</c:v>
                </c:pt>
                <c:pt idx="486">
                  <c:v>44446</c:v>
                </c:pt>
                <c:pt idx="487">
                  <c:v>44447</c:v>
                </c:pt>
                <c:pt idx="488">
                  <c:v>44448</c:v>
                </c:pt>
                <c:pt idx="489">
                  <c:v>44449</c:v>
                </c:pt>
                <c:pt idx="490">
                  <c:v>44450</c:v>
                </c:pt>
                <c:pt idx="491">
                  <c:v>44451</c:v>
                </c:pt>
                <c:pt idx="492">
                  <c:v>44452</c:v>
                </c:pt>
                <c:pt idx="493">
                  <c:v>44453</c:v>
                </c:pt>
                <c:pt idx="494">
                  <c:v>44454</c:v>
                </c:pt>
                <c:pt idx="495">
                  <c:v>44455</c:v>
                </c:pt>
                <c:pt idx="496">
                  <c:v>44456</c:v>
                </c:pt>
                <c:pt idx="497">
                  <c:v>44457</c:v>
                </c:pt>
                <c:pt idx="498">
                  <c:v>44458</c:v>
                </c:pt>
                <c:pt idx="499">
                  <c:v>44459</c:v>
                </c:pt>
                <c:pt idx="500">
                  <c:v>44460</c:v>
                </c:pt>
                <c:pt idx="501">
                  <c:v>44461</c:v>
                </c:pt>
                <c:pt idx="502">
                  <c:v>44462</c:v>
                </c:pt>
                <c:pt idx="503">
                  <c:v>44463</c:v>
                </c:pt>
                <c:pt idx="504">
                  <c:v>44464</c:v>
                </c:pt>
                <c:pt idx="505">
                  <c:v>44465</c:v>
                </c:pt>
                <c:pt idx="506">
                  <c:v>44466</c:v>
                </c:pt>
                <c:pt idx="507">
                  <c:v>44467</c:v>
                </c:pt>
                <c:pt idx="508">
                  <c:v>44468</c:v>
                </c:pt>
                <c:pt idx="509">
                  <c:v>44469</c:v>
                </c:pt>
                <c:pt idx="510">
                  <c:v>44470</c:v>
                </c:pt>
                <c:pt idx="511">
                  <c:v>44471</c:v>
                </c:pt>
                <c:pt idx="512">
                  <c:v>44472</c:v>
                </c:pt>
                <c:pt idx="513">
                  <c:v>44473</c:v>
                </c:pt>
                <c:pt idx="514">
                  <c:v>44474</c:v>
                </c:pt>
                <c:pt idx="515">
                  <c:v>44475</c:v>
                </c:pt>
                <c:pt idx="516">
                  <c:v>44476</c:v>
                </c:pt>
                <c:pt idx="517">
                  <c:v>44477</c:v>
                </c:pt>
                <c:pt idx="518">
                  <c:v>44478</c:v>
                </c:pt>
                <c:pt idx="519">
                  <c:v>44479</c:v>
                </c:pt>
                <c:pt idx="520">
                  <c:v>44480</c:v>
                </c:pt>
                <c:pt idx="521">
                  <c:v>44481</c:v>
                </c:pt>
                <c:pt idx="522">
                  <c:v>44482</c:v>
                </c:pt>
                <c:pt idx="523">
                  <c:v>44483</c:v>
                </c:pt>
                <c:pt idx="524">
                  <c:v>44484</c:v>
                </c:pt>
                <c:pt idx="525">
                  <c:v>44485</c:v>
                </c:pt>
                <c:pt idx="526">
                  <c:v>44486</c:v>
                </c:pt>
                <c:pt idx="527">
                  <c:v>44487</c:v>
                </c:pt>
                <c:pt idx="528">
                  <c:v>44488</c:v>
                </c:pt>
                <c:pt idx="529">
                  <c:v>44489</c:v>
                </c:pt>
                <c:pt idx="530">
                  <c:v>44490</c:v>
                </c:pt>
                <c:pt idx="531">
                  <c:v>44491</c:v>
                </c:pt>
                <c:pt idx="532">
                  <c:v>44492</c:v>
                </c:pt>
                <c:pt idx="533">
                  <c:v>44493</c:v>
                </c:pt>
                <c:pt idx="534">
                  <c:v>44494</c:v>
                </c:pt>
                <c:pt idx="535">
                  <c:v>44495</c:v>
                </c:pt>
                <c:pt idx="536">
                  <c:v>44496</c:v>
                </c:pt>
                <c:pt idx="537">
                  <c:v>44497</c:v>
                </c:pt>
                <c:pt idx="538">
                  <c:v>44498</c:v>
                </c:pt>
                <c:pt idx="539">
                  <c:v>44499</c:v>
                </c:pt>
                <c:pt idx="540">
                  <c:v>44500</c:v>
                </c:pt>
                <c:pt idx="541">
                  <c:v>44501</c:v>
                </c:pt>
                <c:pt idx="542">
                  <c:v>44502</c:v>
                </c:pt>
                <c:pt idx="543">
                  <c:v>44503</c:v>
                </c:pt>
                <c:pt idx="544">
                  <c:v>44504</c:v>
                </c:pt>
                <c:pt idx="545">
                  <c:v>44505</c:v>
                </c:pt>
                <c:pt idx="546">
                  <c:v>44506</c:v>
                </c:pt>
                <c:pt idx="547">
                  <c:v>44507</c:v>
                </c:pt>
                <c:pt idx="548">
                  <c:v>44508</c:v>
                </c:pt>
                <c:pt idx="549">
                  <c:v>44509</c:v>
                </c:pt>
                <c:pt idx="550">
                  <c:v>44510</c:v>
                </c:pt>
                <c:pt idx="551">
                  <c:v>44511</c:v>
                </c:pt>
                <c:pt idx="552">
                  <c:v>44512</c:v>
                </c:pt>
                <c:pt idx="553">
                  <c:v>44513</c:v>
                </c:pt>
                <c:pt idx="554">
                  <c:v>44514</c:v>
                </c:pt>
                <c:pt idx="555">
                  <c:v>44515</c:v>
                </c:pt>
                <c:pt idx="556">
                  <c:v>44516</c:v>
                </c:pt>
                <c:pt idx="557">
                  <c:v>44517</c:v>
                </c:pt>
                <c:pt idx="558">
                  <c:v>44518</c:v>
                </c:pt>
                <c:pt idx="559">
                  <c:v>44519</c:v>
                </c:pt>
                <c:pt idx="560">
                  <c:v>44520</c:v>
                </c:pt>
                <c:pt idx="561">
                  <c:v>44521</c:v>
                </c:pt>
                <c:pt idx="562">
                  <c:v>44522</c:v>
                </c:pt>
                <c:pt idx="563">
                  <c:v>44523</c:v>
                </c:pt>
                <c:pt idx="564">
                  <c:v>44524</c:v>
                </c:pt>
                <c:pt idx="565">
                  <c:v>44525</c:v>
                </c:pt>
                <c:pt idx="566">
                  <c:v>44526</c:v>
                </c:pt>
                <c:pt idx="567">
                  <c:v>44527</c:v>
                </c:pt>
                <c:pt idx="568">
                  <c:v>44528</c:v>
                </c:pt>
                <c:pt idx="569">
                  <c:v>44529</c:v>
                </c:pt>
                <c:pt idx="570">
                  <c:v>44530</c:v>
                </c:pt>
                <c:pt idx="571">
                  <c:v>44531</c:v>
                </c:pt>
                <c:pt idx="572">
                  <c:v>44532</c:v>
                </c:pt>
                <c:pt idx="573">
                  <c:v>44533</c:v>
                </c:pt>
                <c:pt idx="574">
                  <c:v>44534</c:v>
                </c:pt>
                <c:pt idx="575">
                  <c:v>44535</c:v>
                </c:pt>
                <c:pt idx="576">
                  <c:v>44536</c:v>
                </c:pt>
                <c:pt idx="577">
                  <c:v>44537</c:v>
                </c:pt>
                <c:pt idx="578">
                  <c:v>44538</c:v>
                </c:pt>
                <c:pt idx="579">
                  <c:v>44539</c:v>
                </c:pt>
                <c:pt idx="580">
                  <c:v>44540</c:v>
                </c:pt>
                <c:pt idx="581">
                  <c:v>44541</c:v>
                </c:pt>
                <c:pt idx="582">
                  <c:v>44542</c:v>
                </c:pt>
                <c:pt idx="583">
                  <c:v>44543</c:v>
                </c:pt>
                <c:pt idx="584">
                  <c:v>44544</c:v>
                </c:pt>
                <c:pt idx="585">
                  <c:v>44545</c:v>
                </c:pt>
                <c:pt idx="586">
                  <c:v>44546</c:v>
                </c:pt>
                <c:pt idx="587">
                  <c:v>44547</c:v>
                </c:pt>
                <c:pt idx="588">
                  <c:v>44548</c:v>
                </c:pt>
                <c:pt idx="589">
                  <c:v>44549</c:v>
                </c:pt>
                <c:pt idx="590">
                  <c:v>44550</c:v>
                </c:pt>
                <c:pt idx="591">
                  <c:v>44551</c:v>
                </c:pt>
                <c:pt idx="592">
                  <c:v>44552</c:v>
                </c:pt>
                <c:pt idx="593">
                  <c:v>44553</c:v>
                </c:pt>
                <c:pt idx="594">
                  <c:v>44554</c:v>
                </c:pt>
                <c:pt idx="595">
                  <c:v>44555</c:v>
                </c:pt>
                <c:pt idx="596">
                  <c:v>44556</c:v>
                </c:pt>
                <c:pt idx="597">
                  <c:v>44557</c:v>
                </c:pt>
                <c:pt idx="598">
                  <c:v>44558</c:v>
                </c:pt>
                <c:pt idx="599">
                  <c:v>44559</c:v>
                </c:pt>
                <c:pt idx="600">
                  <c:v>44560</c:v>
                </c:pt>
                <c:pt idx="601">
                  <c:v>44561</c:v>
                </c:pt>
                <c:pt idx="602">
                  <c:v>44562</c:v>
                </c:pt>
                <c:pt idx="603">
                  <c:v>44563</c:v>
                </c:pt>
                <c:pt idx="604">
                  <c:v>44564</c:v>
                </c:pt>
                <c:pt idx="605">
                  <c:v>44565</c:v>
                </c:pt>
                <c:pt idx="606">
                  <c:v>44566</c:v>
                </c:pt>
                <c:pt idx="607">
                  <c:v>44567</c:v>
                </c:pt>
                <c:pt idx="608">
                  <c:v>44568</c:v>
                </c:pt>
                <c:pt idx="609">
                  <c:v>44569</c:v>
                </c:pt>
                <c:pt idx="610">
                  <c:v>44570</c:v>
                </c:pt>
                <c:pt idx="611">
                  <c:v>44571</c:v>
                </c:pt>
                <c:pt idx="612">
                  <c:v>44572</c:v>
                </c:pt>
                <c:pt idx="613">
                  <c:v>44573</c:v>
                </c:pt>
                <c:pt idx="614">
                  <c:v>44574</c:v>
                </c:pt>
                <c:pt idx="615">
                  <c:v>44575</c:v>
                </c:pt>
                <c:pt idx="616">
                  <c:v>44576</c:v>
                </c:pt>
                <c:pt idx="617">
                  <c:v>44577</c:v>
                </c:pt>
                <c:pt idx="618">
                  <c:v>44578</c:v>
                </c:pt>
                <c:pt idx="619">
                  <c:v>44579</c:v>
                </c:pt>
                <c:pt idx="620">
                  <c:v>44580</c:v>
                </c:pt>
                <c:pt idx="621">
                  <c:v>44581</c:v>
                </c:pt>
                <c:pt idx="622">
                  <c:v>44582</c:v>
                </c:pt>
                <c:pt idx="623">
                  <c:v>44583</c:v>
                </c:pt>
                <c:pt idx="624">
                  <c:v>44584</c:v>
                </c:pt>
                <c:pt idx="625">
                  <c:v>44585</c:v>
                </c:pt>
                <c:pt idx="626">
                  <c:v>44586</c:v>
                </c:pt>
                <c:pt idx="627">
                  <c:v>44587</c:v>
                </c:pt>
                <c:pt idx="628">
                  <c:v>44588</c:v>
                </c:pt>
                <c:pt idx="629">
                  <c:v>44589</c:v>
                </c:pt>
                <c:pt idx="630">
                  <c:v>44590</c:v>
                </c:pt>
                <c:pt idx="631">
                  <c:v>44591</c:v>
                </c:pt>
                <c:pt idx="632">
                  <c:v>44592</c:v>
                </c:pt>
                <c:pt idx="633">
                  <c:v>44593</c:v>
                </c:pt>
                <c:pt idx="634">
                  <c:v>44594</c:v>
                </c:pt>
                <c:pt idx="635">
                  <c:v>44595</c:v>
                </c:pt>
                <c:pt idx="636">
                  <c:v>44596</c:v>
                </c:pt>
                <c:pt idx="637">
                  <c:v>44597</c:v>
                </c:pt>
                <c:pt idx="638">
                  <c:v>44598</c:v>
                </c:pt>
                <c:pt idx="639">
                  <c:v>44599</c:v>
                </c:pt>
                <c:pt idx="640">
                  <c:v>44600</c:v>
                </c:pt>
                <c:pt idx="641">
                  <c:v>44601</c:v>
                </c:pt>
                <c:pt idx="642">
                  <c:v>44602</c:v>
                </c:pt>
                <c:pt idx="643">
                  <c:v>44603</c:v>
                </c:pt>
                <c:pt idx="644">
                  <c:v>44604</c:v>
                </c:pt>
                <c:pt idx="645">
                  <c:v>44605</c:v>
                </c:pt>
                <c:pt idx="646">
                  <c:v>44606</c:v>
                </c:pt>
                <c:pt idx="647">
                  <c:v>44607</c:v>
                </c:pt>
                <c:pt idx="648">
                  <c:v>44608</c:v>
                </c:pt>
                <c:pt idx="649">
                  <c:v>44609</c:v>
                </c:pt>
                <c:pt idx="650">
                  <c:v>44610</c:v>
                </c:pt>
                <c:pt idx="651">
                  <c:v>44611</c:v>
                </c:pt>
                <c:pt idx="652">
                  <c:v>44612</c:v>
                </c:pt>
                <c:pt idx="653">
                  <c:v>44613</c:v>
                </c:pt>
                <c:pt idx="654">
                  <c:v>44614</c:v>
                </c:pt>
                <c:pt idx="655">
                  <c:v>44615</c:v>
                </c:pt>
                <c:pt idx="656">
                  <c:v>44616</c:v>
                </c:pt>
                <c:pt idx="657">
                  <c:v>44617</c:v>
                </c:pt>
                <c:pt idx="658">
                  <c:v>44618</c:v>
                </c:pt>
                <c:pt idx="659">
                  <c:v>44619</c:v>
                </c:pt>
                <c:pt idx="660">
                  <c:v>44620</c:v>
                </c:pt>
                <c:pt idx="661">
                  <c:v>44621</c:v>
                </c:pt>
                <c:pt idx="662">
                  <c:v>44622</c:v>
                </c:pt>
                <c:pt idx="663">
                  <c:v>44623</c:v>
                </c:pt>
                <c:pt idx="664">
                  <c:v>44624</c:v>
                </c:pt>
                <c:pt idx="665">
                  <c:v>44625</c:v>
                </c:pt>
                <c:pt idx="666">
                  <c:v>44626</c:v>
                </c:pt>
                <c:pt idx="667">
                  <c:v>44627</c:v>
                </c:pt>
                <c:pt idx="668">
                  <c:v>44628</c:v>
                </c:pt>
                <c:pt idx="669">
                  <c:v>44629</c:v>
                </c:pt>
                <c:pt idx="670">
                  <c:v>44630</c:v>
                </c:pt>
                <c:pt idx="671">
                  <c:v>44631</c:v>
                </c:pt>
                <c:pt idx="672">
                  <c:v>44632</c:v>
                </c:pt>
                <c:pt idx="673">
                  <c:v>44633</c:v>
                </c:pt>
                <c:pt idx="674">
                  <c:v>44634</c:v>
                </c:pt>
                <c:pt idx="675">
                  <c:v>44635</c:v>
                </c:pt>
                <c:pt idx="676">
                  <c:v>44636</c:v>
                </c:pt>
                <c:pt idx="677">
                  <c:v>44637</c:v>
                </c:pt>
                <c:pt idx="678">
                  <c:v>44638</c:v>
                </c:pt>
                <c:pt idx="679">
                  <c:v>44639</c:v>
                </c:pt>
                <c:pt idx="680">
                  <c:v>44640</c:v>
                </c:pt>
                <c:pt idx="681">
                  <c:v>44641</c:v>
                </c:pt>
                <c:pt idx="682">
                  <c:v>44642</c:v>
                </c:pt>
                <c:pt idx="683">
                  <c:v>44643</c:v>
                </c:pt>
                <c:pt idx="684">
                  <c:v>44644</c:v>
                </c:pt>
                <c:pt idx="685">
                  <c:v>44645</c:v>
                </c:pt>
                <c:pt idx="686">
                  <c:v>44646</c:v>
                </c:pt>
                <c:pt idx="687">
                  <c:v>44647</c:v>
                </c:pt>
                <c:pt idx="688">
                  <c:v>44648</c:v>
                </c:pt>
                <c:pt idx="689">
                  <c:v>44649</c:v>
                </c:pt>
                <c:pt idx="690">
                  <c:v>44650</c:v>
                </c:pt>
                <c:pt idx="691">
                  <c:v>44651</c:v>
                </c:pt>
                <c:pt idx="692">
                  <c:v>44652</c:v>
                </c:pt>
                <c:pt idx="693">
                  <c:v>44653</c:v>
                </c:pt>
                <c:pt idx="694">
                  <c:v>44654</c:v>
                </c:pt>
                <c:pt idx="695">
                  <c:v>44655</c:v>
                </c:pt>
                <c:pt idx="696">
                  <c:v>44656</c:v>
                </c:pt>
                <c:pt idx="697">
                  <c:v>44657</c:v>
                </c:pt>
                <c:pt idx="698">
                  <c:v>44658</c:v>
                </c:pt>
                <c:pt idx="699">
                  <c:v>44659</c:v>
                </c:pt>
                <c:pt idx="700">
                  <c:v>44660</c:v>
                </c:pt>
                <c:pt idx="701">
                  <c:v>44661</c:v>
                </c:pt>
                <c:pt idx="702">
                  <c:v>44662</c:v>
                </c:pt>
                <c:pt idx="703">
                  <c:v>44663</c:v>
                </c:pt>
                <c:pt idx="704">
                  <c:v>44664</c:v>
                </c:pt>
                <c:pt idx="705">
                  <c:v>44665</c:v>
                </c:pt>
                <c:pt idx="706">
                  <c:v>44666</c:v>
                </c:pt>
                <c:pt idx="707">
                  <c:v>44667</c:v>
                </c:pt>
                <c:pt idx="708">
                  <c:v>44668</c:v>
                </c:pt>
                <c:pt idx="709">
                  <c:v>44669</c:v>
                </c:pt>
                <c:pt idx="710">
                  <c:v>44670</c:v>
                </c:pt>
                <c:pt idx="711">
                  <c:v>44671</c:v>
                </c:pt>
                <c:pt idx="712">
                  <c:v>44672</c:v>
                </c:pt>
                <c:pt idx="713">
                  <c:v>44673</c:v>
                </c:pt>
                <c:pt idx="714">
                  <c:v>44674</c:v>
                </c:pt>
                <c:pt idx="715">
                  <c:v>44675</c:v>
                </c:pt>
                <c:pt idx="716">
                  <c:v>44676</c:v>
                </c:pt>
                <c:pt idx="717">
                  <c:v>44677</c:v>
                </c:pt>
                <c:pt idx="718">
                  <c:v>44678</c:v>
                </c:pt>
                <c:pt idx="719">
                  <c:v>44679</c:v>
                </c:pt>
                <c:pt idx="720">
                  <c:v>44680</c:v>
                </c:pt>
                <c:pt idx="721">
                  <c:v>44681</c:v>
                </c:pt>
                <c:pt idx="722">
                  <c:v>44682</c:v>
                </c:pt>
                <c:pt idx="723">
                  <c:v>44683</c:v>
                </c:pt>
                <c:pt idx="724">
                  <c:v>44684</c:v>
                </c:pt>
                <c:pt idx="725">
                  <c:v>44685</c:v>
                </c:pt>
                <c:pt idx="726">
                  <c:v>44686</c:v>
                </c:pt>
                <c:pt idx="727">
                  <c:v>44687</c:v>
                </c:pt>
                <c:pt idx="728">
                  <c:v>44688</c:v>
                </c:pt>
                <c:pt idx="729">
                  <c:v>44689</c:v>
                </c:pt>
                <c:pt idx="730">
                  <c:v>44690</c:v>
                </c:pt>
                <c:pt idx="731">
                  <c:v>44691</c:v>
                </c:pt>
                <c:pt idx="732">
                  <c:v>44692</c:v>
                </c:pt>
                <c:pt idx="733">
                  <c:v>44693</c:v>
                </c:pt>
                <c:pt idx="734">
                  <c:v>44694</c:v>
                </c:pt>
                <c:pt idx="735">
                  <c:v>44695</c:v>
                </c:pt>
                <c:pt idx="736">
                  <c:v>44696</c:v>
                </c:pt>
                <c:pt idx="737">
                  <c:v>44697</c:v>
                </c:pt>
                <c:pt idx="738">
                  <c:v>44698</c:v>
                </c:pt>
                <c:pt idx="739">
                  <c:v>44699</c:v>
                </c:pt>
                <c:pt idx="740">
                  <c:v>44700</c:v>
                </c:pt>
                <c:pt idx="741">
                  <c:v>44701</c:v>
                </c:pt>
                <c:pt idx="742">
                  <c:v>44702</c:v>
                </c:pt>
                <c:pt idx="743">
                  <c:v>44703</c:v>
                </c:pt>
                <c:pt idx="744">
                  <c:v>44704</c:v>
                </c:pt>
                <c:pt idx="745">
                  <c:v>44705</c:v>
                </c:pt>
                <c:pt idx="746">
                  <c:v>44706</c:v>
                </c:pt>
                <c:pt idx="747">
                  <c:v>44707</c:v>
                </c:pt>
                <c:pt idx="748">
                  <c:v>44708</c:v>
                </c:pt>
                <c:pt idx="749">
                  <c:v>44709</c:v>
                </c:pt>
                <c:pt idx="750">
                  <c:v>44710</c:v>
                </c:pt>
                <c:pt idx="751">
                  <c:v>44711</c:v>
                </c:pt>
                <c:pt idx="752">
                  <c:v>44712</c:v>
                </c:pt>
                <c:pt idx="753">
                  <c:v>44713</c:v>
                </c:pt>
                <c:pt idx="754">
                  <c:v>44714</c:v>
                </c:pt>
                <c:pt idx="755">
                  <c:v>44715</c:v>
                </c:pt>
                <c:pt idx="756">
                  <c:v>44716</c:v>
                </c:pt>
                <c:pt idx="757">
                  <c:v>44717</c:v>
                </c:pt>
                <c:pt idx="758">
                  <c:v>44718</c:v>
                </c:pt>
                <c:pt idx="759">
                  <c:v>44719</c:v>
                </c:pt>
                <c:pt idx="760">
                  <c:v>44720</c:v>
                </c:pt>
                <c:pt idx="761">
                  <c:v>44721</c:v>
                </c:pt>
                <c:pt idx="762">
                  <c:v>44722</c:v>
                </c:pt>
                <c:pt idx="763">
                  <c:v>44723</c:v>
                </c:pt>
                <c:pt idx="764">
                  <c:v>44724</c:v>
                </c:pt>
                <c:pt idx="765">
                  <c:v>44725</c:v>
                </c:pt>
                <c:pt idx="766">
                  <c:v>44726</c:v>
                </c:pt>
                <c:pt idx="767">
                  <c:v>44727</c:v>
                </c:pt>
                <c:pt idx="768">
                  <c:v>44728</c:v>
                </c:pt>
                <c:pt idx="769">
                  <c:v>44729</c:v>
                </c:pt>
                <c:pt idx="770">
                  <c:v>44730</c:v>
                </c:pt>
                <c:pt idx="771">
                  <c:v>44731</c:v>
                </c:pt>
                <c:pt idx="772">
                  <c:v>44732</c:v>
                </c:pt>
                <c:pt idx="773">
                  <c:v>44733</c:v>
                </c:pt>
                <c:pt idx="774">
                  <c:v>44734</c:v>
                </c:pt>
                <c:pt idx="775">
                  <c:v>44735</c:v>
                </c:pt>
                <c:pt idx="776">
                  <c:v>44736</c:v>
                </c:pt>
                <c:pt idx="777">
                  <c:v>44737</c:v>
                </c:pt>
                <c:pt idx="778">
                  <c:v>44738</c:v>
                </c:pt>
                <c:pt idx="779">
                  <c:v>44739</c:v>
                </c:pt>
                <c:pt idx="780">
                  <c:v>44740</c:v>
                </c:pt>
                <c:pt idx="781">
                  <c:v>44741</c:v>
                </c:pt>
                <c:pt idx="782">
                  <c:v>44742</c:v>
                </c:pt>
                <c:pt idx="783">
                  <c:v>44743</c:v>
                </c:pt>
                <c:pt idx="784">
                  <c:v>44744</c:v>
                </c:pt>
                <c:pt idx="785">
                  <c:v>44745</c:v>
                </c:pt>
                <c:pt idx="786">
                  <c:v>44746</c:v>
                </c:pt>
                <c:pt idx="787">
                  <c:v>44747</c:v>
                </c:pt>
                <c:pt idx="788">
                  <c:v>44748</c:v>
                </c:pt>
                <c:pt idx="789">
                  <c:v>44749</c:v>
                </c:pt>
                <c:pt idx="790">
                  <c:v>44750</c:v>
                </c:pt>
                <c:pt idx="791">
                  <c:v>44751</c:v>
                </c:pt>
                <c:pt idx="792">
                  <c:v>44752</c:v>
                </c:pt>
                <c:pt idx="793">
                  <c:v>44753</c:v>
                </c:pt>
                <c:pt idx="794">
                  <c:v>44754</c:v>
                </c:pt>
                <c:pt idx="795">
                  <c:v>44755</c:v>
                </c:pt>
                <c:pt idx="796">
                  <c:v>44756</c:v>
                </c:pt>
                <c:pt idx="797">
                  <c:v>44757</c:v>
                </c:pt>
                <c:pt idx="798">
                  <c:v>44758</c:v>
                </c:pt>
                <c:pt idx="799">
                  <c:v>44759</c:v>
                </c:pt>
                <c:pt idx="800">
                  <c:v>44760</c:v>
                </c:pt>
                <c:pt idx="801">
                  <c:v>44761</c:v>
                </c:pt>
                <c:pt idx="802">
                  <c:v>44762</c:v>
                </c:pt>
                <c:pt idx="803">
                  <c:v>44763</c:v>
                </c:pt>
                <c:pt idx="804">
                  <c:v>44764</c:v>
                </c:pt>
                <c:pt idx="805">
                  <c:v>44765</c:v>
                </c:pt>
                <c:pt idx="806">
                  <c:v>44766</c:v>
                </c:pt>
                <c:pt idx="807">
                  <c:v>44767</c:v>
                </c:pt>
                <c:pt idx="808">
                  <c:v>44768</c:v>
                </c:pt>
                <c:pt idx="809">
                  <c:v>44769</c:v>
                </c:pt>
                <c:pt idx="810">
                  <c:v>44770</c:v>
                </c:pt>
                <c:pt idx="811">
                  <c:v>44771</c:v>
                </c:pt>
                <c:pt idx="812">
                  <c:v>44772</c:v>
                </c:pt>
                <c:pt idx="813">
                  <c:v>44773</c:v>
                </c:pt>
                <c:pt idx="814">
                  <c:v>44774</c:v>
                </c:pt>
                <c:pt idx="815">
                  <c:v>44775</c:v>
                </c:pt>
                <c:pt idx="816">
                  <c:v>44776</c:v>
                </c:pt>
                <c:pt idx="817">
                  <c:v>44777</c:v>
                </c:pt>
                <c:pt idx="818">
                  <c:v>44778</c:v>
                </c:pt>
                <c:pt idx="819">
                  <c:v>44779</c:v>
                </c:pt>
                <c:pt idx="820">
                  <c:v>44780</c:v>
                </c:pt>
                <c:pt idx="821">
                  <c:v>44781</c:v>
                </c:pt>
                <c:pt idx="822">
                  <c:v>44782</c:v>
                </c:pt>
                <c:pt idx="823">
                  <c:v>44783</c:v>
                </c:pt>
                <c:pt idx="824">
                  <c:v>44784</c:v>
                </c:pt>
                <c:pt idx="825">
                  <c:v>44785</c:v>
                </c:pt>
                <c:pt idx="826">
                  <c:v>44786</c:v>
                </c:pt>
                <c:pt idx="827">
                  <c:v>44787</c:v>
                </c:pt>
                <c:pt idx="828">
                  <c:v>44788</c:v>
                </c:pt>
                <c:pt idx="829">
                  <c:v>44789</c:v>
                </c:pt>
                <c:pt idx="830">
                  <c:v>44790</c:v>
                </c:pt>
                <c:pt idx="831">
                  <c:v>44791</c:v>
                </c:pt>
                <c:pt idx="832">
                  <c:v>44792</c:v>
                </c:pt>
                <c:pt idx="833">
                  <c:v>44793</c:v>
                </c:pt>
                <c:pt idx="834">
                  <c:v>44794</c:v>
                </c:pt>
                <c:pt idx="835">
                  <c:v>44795</c:v>
                </c:pt>
                <c:pt idx="836">
                  <c:v>44796</c:v>
                </c:pt>
                <c:pt idx="837">
                  <c:v>44797</c:v>
                </c:pt>
                <c:pt idx="838">
                  <c:v>44798</c:v>
                </c:pt>
                <c:pt idx="839">
                  <c:v>44799</c:v>
                </c:pt>
                <c:pt idx="840">
                  <c:v>44800</c:v>
                </c:pt>
                <c:pt idx="841">
                  <c:v>44801</c:v>
                </c:pt>
                <c:pt idx="842">
                  <c:v>44802</c:v>
                </c:pt>
                <c:pt idx="843">
                  <c:v>44803</c:v>
                </c:pt>
                <c:pt idx="844">
                  <c:v>44804</c:v>
                </c:pt>
                <c:pt idx="845">
                  <c:v>44805</c:v>
                </c:pt>
                <c:pt idx="846">
                  <c:v>44806</c:v>
                </c:pt>
                <c:pt idx="847">
                  <c:v>44807</c:v>
                </c:pt>
                <c:pt idx="848">
                  <c:v>44808</c:v>
                </c:pt>
                <c:pt idx="849">
                  <c:v>44809</c:v>
                </c:pt>
                <c:pt idx="850">
                  <c:v>44810</c:v>
                </c:pt>
                <c:pt idx="851">
                  <c:v>44811</c:v>
                </c:pt>
                <c:pt idx="852">
                  <c:v>44812</c:v>
                </c:pt>
                <c:pt idx="853">
                  <c:v>44813</c:v>
                </c:pt>
                <c:pt idx="854">
                  <c:v>44814</c:v>
                </c:pt>
                <c:pt idx="855">
                  <c:v>44815</c:v>
                </c:pt>
                <c:pt idx="856">
                  <c:v>44816</c:v>
                </c:pt>
                <c:pt idx="857">
                  <c:v>44817</c:v>
                </c:pt>
                <c:pt idx="858">
                  <c:v>44818</c:v>
                </c:pt>
                <c:pt idx="859">
                  <c:v>44819</c:v>
                </c:pt>
                <c:pt idx="860">
                  <c:v>44820</c:v>
                </c:pt>
                <c:pt idx="861">
                  <c:v>44821</c:v>
                </c:pt>
                <c:pt idx="862">
                  <c:v>44822</c:v>
                </c:pt>
                <c:pt idx="863">
                  <c:v>44823</c:v>
                </c:pt>
                <c:pt idx="864">
                  <c:v>44824</c:v>
                </c:pt>
                <c:pt idx="865">
                  <c:v>44825</c:v>
                </c:pt>
                <c:pt idx="866">
                  <c:v>44826</c:v>
                </c:pt>
                <c:pt idx="867">
                  <c:v>44827</c:v>
                </c:pt>
                <c:pt idx="868">
                  <c:v>44828</c:v>
                </c:pt>
                <c:pt idx="869">
                  <c:v>44829</c:v>
                </c:pt>
                <c:pt idx="870">
                  <c:v>44830</c:v>
                </c:pt>
                <c:pt idx="871">
                  <c:v>44831</c:v>
                </c:pt>
                <c:pt idx="872">
                  <c:v>44832</c:v>
                </c:pt>
                <c:pt idx="873">
                  <c:v>44833</c:v>
                </c:pt>
                <c:pt idx="874">
                  <c:v>44834</c:v>
                </c:pt>
                <c:pt idx="875">
                  <c:v>44835</c:v>
                </c:pt>
                <c:pt idx="876">
                  <c:v>44836</c:v>
                </c:pt>
                <c:pt idx="877">
                  <c:v>44837</c:v>
                </c:pt>
                <c:pt idx="878">
                  <c:v>44838</c:v>
                </c:pt>
                <c:pt idx="879">
                  <c:v>44839</c:v>
                </c:pt>
                <c:pt idx="880">
                  <c:v>44840</c:v>
                </c:pt>
                <c:pt idx="881">
                  <c:v>44841</c:v>
                </c:pt>
                <c:pt idx="882">
                  <c:v>44842</c:v>
                </c:pt>
                <c:pt idx="883">
                  <c:v>44843</c:v>
                </c:pt>
                <c:pt idx="884">
                  <c:v>44844</c:v>
                </c:pt>
                <c:pt idx="885">
                  <c:v>44845</c:v>
                </c:pt>
                <c:pt idx="886">
                  <c:v>44846</c:v>
                </c:pt>
                <c:pt idx="887">
                  <c:v>44847</c:v>
                </c:pt>
                <c:pt idx="888">
                  <c:v>44848</c:v>
                </c:pt>
                <c:pt idx="889">
                  <c:v>44849</c:v>
                </c:pt>
                <c:pt idx="890">
                  <c:v>44850</c:v>
                </c:pt>
                <c:pt idx="891">
                  <c:v>44851</c:v>
                </c:pt>
                <c:pt idx="892">
                  <c:v>44852</c:v>
                </c:pt>
                <c:pt idx="893">
                  <c:v>44853</c:v>
                </c:pt>
                <c:pt idx="894">
                  <c:v>44854</c:v>
                </c:pt>
                <c:pt idx="895">
                  <c:v>44855</c:v>
                </c:pt>
                <c:pt idx="896">
                  <c:v>44856</c:v>
                </c:pt>
                <c:pt idx="897">
                  <c:v>44857</c:v>
                </c:pt>
                <c:pt idx="898">
                  <c:v>44858</c:v>
                </c:pt>
                <c:pt idx="899">
                  <c:v>44859</c:v>
                </c:pt>
                <c:pt idx="900">
                  <c:v>44860</c:v>
                </c:pt>
                <c:pt idx="901">
                  <c:v>44861</c:v>
                </c:pt>
                <c:pt idx="902">
                  <c:v>44862</c:v>
                </c:pt>
                <c:pt idx="903">
                  <c:v>44863</c:v>
                </c:pt>
                <c:pt idx="904">
                  <c:v>44864</c:v>
                </c:pt>
                <c:pt idx="905">
                  <c:v>44865</c:v>
                </c:pt>
                <c:pt idx="906">
                  <c:v>44866</c:v>
                </c:pt>
                <c:pt idx="907">
                  <c:v>44867</c:v>
                </c:pt>
                <c:pt idx="908">
                  <c:v>44868</c:v>
                </c:pt>
                <c:pt idx="909">
                  <c:v>44869</c:v>
                </c:pt>
                <c:pt idx="910">
                  <c:v>44870</c:v>
                </c:pt>
                <c:pt idx="911">
                  <c:v>44871</c:v>
                </c:pt>
                <c:pt idx="912">
                  <c:v>44872</c:v>
                </c:pt>
                <c:pt idx="913">
                  <c:v>44873</c:v>
                </c:pt>
                <c:pt idx="914">
                  <c:v>44874</c:v>
                </c:pt>
                <c:pt idx="915">
                  <c:v>44875</c:v>
                </c:pt>
                <c:pt idx="916">
                  <c:v>44876</c:v>
                </c:pt>
                <c:pt idx="917">
                  <c:v>44877</c:v>
                </c:pt>
                <c:pt idx="918">
                  <c:v>44878</c:v>
                </c:pt>
                <c:pt idx="919">
                  <c:v>44879</c:v>
                </c:pt>
                <c:pt idx="920">
                  <c:v>44880</c:v>
                </c:pt>
                <c:pt idx="921">
                  <c:v>44881</c:v>
                </c:pt>
                <c:pt idx="922">
                  <c:v>44882</c:v>
                </c:pt>
                <c:pt idx="923">
                  <c:v>44883</c:v>
                </c:pt>
                <c:pt idx="924">
                  <c:v>44884</c:v>
                </c:pt>
                <c:pt idx="925">
                  <c:v>44885</c:v>
                </c:pt>
                <c:pt idx="926">
                  <c:v>44886</c:v>
                </c:pt>
                <c:pt idx="927">
                  <c:v>44887</c:v>
                </c:pt>
                <c:pt idx="928">
                  <c:v>44888</c:v>
                </c:pt>
                <c:pt idx="929">
                  <c:v>44889</c:v>
                </c:pt>
                <c:pt idx="930">
                  <c:v>44890</c:v>
                </c:pt>
                <c:pt idx="931">
                  <c:v>44891</c:v>
                </c:pt>
                <c:pt idx="932">
                  <c:v>44892</c:v>
                </c:pt>
                <c:pt idx="933">
                  <c:v>44893</c:v>
                </c:pt>
                <c:pt idx="934">
                  <c:v>44894</c:v>
                </c:pt>
                <c:pt idx="935">
                  <c:v>44895</c:v>
                </c:pt>
                <c:pt idx="936">
                  <c:v>44896</c:v>
                </c:pt>
                <c:pt idx="937">
                  <c:v>44897</c:v>
                </c:pt>
                <c:pt idx="938">
                  <c:v>44898</c:v>
                </c:pt>
                <c:pt idx="939">
                  <c:v>44899</c:v>
                </c:pt>
                <c:pt idx="940">
                  <c:v>44900</c:v>
                </c:pt>
                <c:pt idx="941">
                  <c:v>44901</c:v>
                </c:pt>
                <c:pt idx="942">
                  <c:v>44902</c:v>
                </c:pt>
                <c:pt idx="943">
                  <c:v>44903</c:v>
                </c:pt>
                <c:pt idx="944">
                  <c:v>44904</c:v>
                </c:pt>
                <c:pt idx="945">
                  <c:v>44905</c:v>
                </c:pt>
                <c:pt idx="946">
                  <c:v>44906</c:v>
                </c:pt>
                <c:pt idx="947">
                  <c:v>44907</c:v>
                </c:pt>
                <c:pt idx="948">
                  <c:v>44908</c:v>
                </c:pt>
                <c:pt idx="949">
                  <c:v>44909</c:v>
                </c:pt>
                <c:pt idx="950">
                  <c:v>44910</c:v>
                </c:pt>
                <c:pt idx="951">
                  <c:v>44911</c:v>
                </c:pt>
                <c:pt idx="952">
                  <c:v>44912</c:v>
                </c:pt>
                <c:pt idx="953">
                  <c:v>44913</c:v>
                </c:pt>
                <c:pt idx="954">
                  <c:v>44914</c:v>
                </c:pt>
                <c:pt idx="955">
                  <c:v>44915</c:v>
                </c:pt>
                <c:pt idx="956">
                  <c:v>44916</c:v>
                </c:pt>
                <c:pt idx="957">
                  <c:v>44917</c:v>
                </c:pt>
                <c:pt idx="958">
                  <c:v>44918</c:v>
                </c:pt>
                <c:pt idx="959">
                  <c:v>44919</c:v>
                </c:pt>
                <c:pt idx="960">
                  <c:v>44920</c:v>
                </c:pt>
                <c:pt idx="961">
                  <c:v>44921</c:v>
                </c:pt>
                <c:pt idx="962">
                  <c:v>44922</c:v>
                </c:pt>
                <c:pt idx="963">
                  <c:v>44923</c:v>
                </c:pt>
                <c:pt idx="964">
                  <c:v>44924</c:v>
                </c:pt>
                <c:pt idx="965">
                  <c:v>44925</c:v>
                </c:pt>
                <c:pt idx="966">
                  <c:v>44926</c:v>
                </c:pt>
                <c:pt idx="967">
                  <c:v>44927</c:v>
                </c:pt>
                <c:pt idx="968">
                  <c:v>44928</c:v>
                </c:pt>
                <c:pt idx="969">
                  <c:v>44929</c:v>
                </c:pt>
                <c:pt idx="970">
                  <c:v>44930</c:v>
                </c:pt>
                <c:pt idx="971">
                  <c:v>44931</c:v>
                </c:pt>
                <c:pt idx="972">
                  <c:v>44932</c:v>
                </c:pt>
                <c:pt idx="973">
                  <c:v>44933</c:v>
                </c:pt>
                <c:pt idx="974">
                  <c:v>44934</c:v>
                </c:pt>
                <c:pt idx="975">
                  <c:v>44935</c:v>
                </c:pt>
                <c:pt idx="976">
                  <c:v>44936</c:v>
                </c:pt>
                <c:pt idx="977">
                  <c:v>44937</c:v>
                </c:pt>
                <c:pt idx="978">
                  <c:v>44938</c:v>
                </c:pt>
                <c:pt idx="979">
                  <c:v>44939</c:v>
                </c:pt>
                <c:pt idx="980">
                  <c:v>44940</c:v>
                </c:pt>
                <c:pt idx="981">
                  <c:v>44941</c:v>
                </c:pt>
                <c:pt idx="982">
                  <c:v>44942</c:v>
                </c:pt>
                <c:pt idx="983">
                  <c:v>44943</c:v>
                </c:pt>
                <c:pt idx="984">
                  <c:v>44944</c:v>
                </c:pt>
                <c:pt idx="985">
                  <c:v>44945</c:v>
                </c:pt>
                <c:pt idx="986">
                  <c:v>44946</c:v>
                </c:pt>
                <c:pt idx="987">
                  <c:v>44947</c:v>
                </c:pt>
                <c:pt idx="988">
                  <c:v>44948</c:v>
                </c:pt>
                <c:pt idx="989">
                  <c:v>44949</c:v>
                </c:pt>
                <c:pt idx="990">
                  <c:v>44950</c:v>
                </c:pt>
                <c:pt idx="991">
                  <c:v>44951</c:v>
                </c:pt>
                <c:pt idx="992">
                  <c:v>44952</c:v>
                </c:pt>
                <c:pt idx="993">
                  <c:v>44953</c:v>
                </c:pt>
                <c:pt idx="994">
                  <c:v>44954</c:v>
                </c:pt>
                <c:pt idx="995">
                  <c:v>44955</c:v>
                </c:pt>
                <c:pt idx="996">
                  <c:v>44956</c:v>
                </c:pt>
                <c:pt idx="997">
                  <c:v>44957</c:v>
                </c:pt>
                <c:pt idx="998">
                  <c:v>44958</c:v>
                </c:pt>
                <c:pt idx="999">
                  <c:v>44959</c:v>
                </c:pt>
                <c:pt idx="1000">
                  <c:v>44960</c:v>
                </c:pt>
                <c:pt idx="1001">
                  <c:v>44961</c:v>
                </c:pt>
                <c:pt idx="1002">
                  <c:v>44962</c:v>
                </c:pt>
                <c:pt idx="1003">
                  <c:v>44963</c:v>
                </c:pt>
                <c:pt idx="1004">
                  <c:v>44964</c:v>
                </c:pt>
                <c:pt idx="1005">
                  <c:v>44965</c:v>
                </c:pt>
                <c:pt idx="1006">
                  <c:v>44966</c:v>
                </c:pt>
                <c:pt idx="1007">
                  <c:v>44967</c:v>
                </c:pt>
                <c:pt idx="1008">
                  <c:v>44968</c:v>
                </c:pt>
                <c:pt idx="1009">
                  <c:v>44969</c:v>
                </c:pt>
                <c:pt idx="1010">
                  <c:v>44970</c:v>
                </c:pt>
                <c:pt idx="1011">
                  <c:v>44971</c:v>
                </c:pt>
                <c:pt idx="1012">
                  <c:v>44972</c:v>
                </c:pt>
                <c:pt idx="1013">
                  <c:v>44973</c:v>
                </c:pt>
                <c:pt idx="1014">
                  <c:v>44974</c:v>
                </c:pt>
                <c:pt idx="1015">
                  <c:v>44975</c:v>
                </c:pt>
                <c:pt idx="1016">
                  <c:v>44976</c:v>
                </c:pt>
                <c:pt idx="1017">
                  <c:v>44977</c:v>
                </c:pt>
                <c:pt idx="1018">
                  <c:v>44978</c:v>
                </c:pt>
                <c:pt idx="1019">
                  <c:v>44979</c:v>
                </c:pt>
                <c:pt idx="1020">
                  <c:v>44980</c:v>
                </c:pt>
                <c:pt idx="1021">
                  <c:v>44981</c:v>
                </c:pt>
                <c:pt idx="1022">
                  <c:v>44982</c:v>
                </c:pt>
                <c:pt idx="1023">
                  <c:v>44983</c:v>
                </c:pt>
                <c:pt idx="1024">
                  <c:v>44984</c:v>
                </c:pt>
                <c:pt idx="1025">
                  <c:v>44985</c:v>
                </c:pt>
                <c:pt idx="1026">
                  <c:v>44986</c:v>
                </c:pt>
                <c:pt idx="1027">
                  <c:v>44987</c:v>
                </c:pt>
                <c:pt idx="1028">
                  <c:v>44988</c:v>
                </c:pt>
                <c:pt idx="1029">
                  <c:v>44989</c:v>
                </c:pt>
                <c:pt idx="1030">
                  <c:v>44990</c:v>
                </c:pt>
                <c:pt idx="1031">
                  <c:v>44991</c:v>
                </c:pt>
                <c:pt idx="1032">
                  <c:v>44992</c:v>
                </c:pt>
                <c:pt idx="1033">
                  <c:v>44993</c:v>
                </c:pt>
                <c:pt idx="1034">
                  <c:v>44994</c:v>
                </c:pt>
                <c:pt idx="1035">
                  <c:v>44995</c:v>
                </c:pt>
                <c:pt idx="1036">
                  <c:v>44996</c:v>
                </c:pt>
                <c:pt idx="1037">
                  <c:v>44997</c:v>
                </c:pt>
                <c:pt idx="1038">
                  <c:v>44998</c:v>
                </c:pt>
                <c:pt idx="1039">
                  <c:v>44999</c:v>
                </c:pt>
                <c:pt idx="1040">
                  <c:v>45000</c:v>
                </c:pt>
                <c:pt idx="1041">
                  <c:v>45001</c:v>
                </c:pt>
                <c:pt idx="1042">
                  <c:v>45002</c:v>
                </c:pt>
                <c:pt idx="1043">
                  <c:v>45003</c:v>
                </c:pt>
                <c:pt idx="1044">
                  <c:v>45004</c:v>
                </c:pt>
                <c:pt idx="1045">
                  <c:v>45005</c:v>
                </c:pt>
                <c:pt idx="1046">
                  <c:v>45006</c:v>
                </c:pt>
                <c:pt idx="1047">
                  <c:v>45007</c:v>
                </c:pt>
                <c:pt idx="1048">
                  <c:v>45008</c:v>
                </c:pt>
                <c:pt idx="1049">
                  <c:v>45009</c:v>
                </c:pt>
                <c:pt idx="1050">
                  <c:v>45010</c:v>
                </c:pt>
                <c:pt idx="1051">
                  <c:v>45011</c:v>
                </c:pt>
                <c:pt idx="1052">
                  <c:v>45012</c:v>
                </c:pt>
                <c:pt idx="1053">
                  <c:v>45013</c:v>
                </c:pt>
                <c:pt idx="1054">
                  <c:v>45014</c:v>
                </c:pt>
                <c:pt idx="1055">
                  <c:v>45015</c:v>
                </c:pt>
                <c:pt idx="1056">
                  <c:v>45016</c:v>
                </c:pt>
                <c:pt idx="1057">
                  <c:v>45017</c:v>
                </c:pt>
                <c:pt idx="1058">
                  <c:v>45018</c:v>
                </c:pt>
                <c:pt idx="1059">
                  <c:v>45019</c:v>
                </c:pt>
                <c:pt idx="1060">
                  <c:v>45020</c:v>
                </c:pt>
                <c:pt idx="1061">
                  <c:v>45021</c:v>
                </c:pt>
                <c:pt idx="1062">
                  <c:v>45022</c:v>
                </c:pt>
                <c:pt idx="1063">
                  <c:v>45023</c:v>
                </c:pt>
                <c:pt idx="1064">
                  <c:v>45024</c:v>
                </c:pt>
                <c:pt idx="1065">
                  <c:v>45025</c:v>
                </c:pt>
                <c:pt idx="1066">
                  <c:v>45026</c:v>
                </c:pt>
                <c:pt idx="1067">
                  <c:v>45027</c:v>
                </c:pt>
                <c:pt idx="1068">
                  <c:v>45028</c:v>
                </c:pt>
                <c:pt idx="1069">
                  <c:v>45029</c:v>
                </c:pt>
                <c:pt idx="1070">
                  <c:v>45030</c:v>
                </c:pt>
                <c:pt idx="1071">
                  <c:v>45031</c:v>
                </c:pt>
                <c:pt idx="1072">
                  <c:v>45032</c:v>
                </c:pt>
                <c:pt idx="1073">
                  <c:v>45033</c:v>
                </c:pt>
                <c:pt idx="1074">
                  <c:v>45034</c:v>
                </c:pt>
                <c:pt idx="1075">
                  <c:v>45035</c:v>
                </c:pt>
                <c:pt idx="1076">
                  <c:v>45036</c:v>
                </c:pt>
                <c:pt idx="1077">
                  <c:v>45037</c:v>
                </c:pt>
                <c:pt idx="1078">
                  <c:v>45038</c:v>
                </c:pt>
                <c:pt idx="1079">
                  <c:v>45039</c:v>
                </c:pt>
                <c:pt idx="1080">
                  <c:v>45040</c:v>
                </c:pt>
                <c:pt idx="1081">
                  <c:v>45041</c:v>
                </c:pt>
                <c:pt idx="1082">
                  <c:v>45042</c:v>
                </c:pt>
                <c:pt idx="1083">
                  <c:v>45043</c:v>
                </c:pt>
                <c:pt idx="1084">
                  <c:v>45044</c:v>
                </c:pt>
                <c:pt idx="1085">
                  <c:v>45045</c:v>
                </c:pt>
                <c:pt idx="1086">
                  <c:v>45046</c:v>
                </c:pt>
                <c:pt idx="1087">
                  <c:v>45047</c:v>
                </c:pt>
                <c:pt idx="1088">
                  <c:v>45048</c:v>
                </c:pt>
                <c:pt idx="1089">
                  <c:v>45049</c:v>
                </c:pt>
                <c:pt idx="1090">
                  <c:v>45050</c:v>
                </c:pt>
                <c:pt idx="1091">
                  <c:v>45051</c:v>
                </c:pt>
                <c:pt idx="1092">
                  <c:v>45052</c:v>
                </c:pt>
                <c:pt idx="1093">
                  <c:v>45053</c:v>
                </c:pt>
                <c:pt idx="1094">
                  <c:v>45054</c:v>
                </c:pt>
                <c:pt idx="1095">
                  <c:v>45055</c:v>
                </c:pt>
              </c:numCache>
            </c:numRef>
          </c:xVal>
          <c:yVal>
            <c:numRef>
              <c:f>Sheet1!$J$2:$J$1097</c:f>
              <c:numCache>
                <c:formatCode>0.0_);[Red]\(0.0\)</c:formatCode>
                <c:ptCount val="1096"/>
                <c:pt idx="0">
                  <c:v>12.351551196204648</c:v>
                </c:pt>
                <c:pt idx="1">
                  <c:v>12.39039504503425</c:v>
                </c:pt>
                <c:pt idx="2">
                  <c:v>12.450642647300571</c:v>
                </c:pt>
                <c:pt idx="3">
                  <c:v>12.567966925398146</c:v>
                </c:pt>
                <c:pt idx="4">
                  <c:v>12.610774432271583</c:v>
                </c:pt>
                <c:pt idx="5">
                  <c:v>12.701145835671067</c:v>
                </c:pt>
                <c:pt idx="6">
                  <c:v>12.73602602645683</c:v>
                </c:pt>
                <c:pt idx="7">
                  <c:v>12.77249168046013</c:v>
                </c:pt>
                <c:pt idx="8">
                  <c:v>12.788346312635477</c:v>
                </c:pt>
                <c:pt idx="9">
                  <c:v>12.835910209161522</c:v>
                </c:pt>
                <c:pt idx="10">
                  <c:v>12.851764841336868</c:v>
                </c:pt>
                <c:pt idx="11">
                  <c:v>12.882681374078798</c:v>
                </c:pt>
                <c:pt idx="12">
                  <c:v>12.952441755650327</c:v>
                </c:pt>
                <c:pt idx="13">
                  <c:v>12.970674582651975</c:v>
                </c:pt>
                <c:pt idx="14">
                  <c:v>12.980980093565952</c:v>
                </c:pt>
                <c:pt idx="15">
                  <c:v>13.003969310220208</c:v>
                </c:pt>
                <c:pt idx="16">
                  <c:v>13.036471306179671</c:v>
                </c:pt>
                <c:pt idx="17">
                  <c:v>13.055496864790088</c:v>
                </c:pt>
                <c:pt idx="18">
                  <c:v>13.078486081444341</c:v>
                </c:pt>
                <c:pt idx="19">
                  <c:v>13.105438956142432</c:v>
                </c:pt>
                <c:pt idx="20">
                  <c:v>13.164893826799986</c:v>
                </c:pt>
                <c:pt idx="21">
                  <c:v>13.198981285976984</c:v>
                </c:pt>
                <c:pt idx="22">
                  <c:v>13.221970502631239</c:v>
                </c:pt>
                <c:pt idx="23">
                  <c:v>13.257643425025771</c:v>
                </c:pt>
                <c:pt idx="24">
                  <c:v>13.304414589943047</c:v>
                </c:pt>
                <c:pt idx="25">
                  <c:v>13.323440148553463</c:v>
                </c:pt>
                <c:pt idx="26">
                  <c:v>13.357527607730461</c:v>
                </c:pt>
                <c:pt idx="27">
                  <c:v>13.386065945646086</c:v>
                </c:pt>
                <c:pt idx="28">
                  <c:v>13.415397015170482</c:v>
                </c:pt>
                <c:pt idx="29">
                  <c:v>13.436800768607199</c:v>
                </c:pt>
                <c:pt idx="30">
                  <c:v>13.465339106522826</c:v>
                </c:pt>
                <c:pt idx="31">
                  <c:v>13.48595012835078</c:v>
                </c:pt>
                <c:pt idx="32">
                  <c:v>13.516866661092706</c:v>
                </c:pt>
                <c:pt idx="33">
                  <c:v>13.547783193834634</c:v>
                </c:pt>
                <c:pt idx="34">
                  <c:v>13.583456116229167</c:v>
                </c:pt>
                <c:pt idx="35">
                  <c:v>13.618336307014932</c:v>
                </c:pt>
                <c:pt idx="36">
                  <c:v>13.665107471932206</c:v>
                </c:pt>
                <c:pt idx="37">
                  <c:v>13.722976879372226</c:v>
                </c:pt>
                <c:pt idx="38">
                  <c:v>13.753893412114156</c:v>
                </c:pt>
                <c:pt idx="39">
                  <c:v>13.783224481638548</c:v>
                </c:pt>
                <c:pt idx="40">
                  <c:v>13.837922962643496</c:v>
                </c:pt>
                <c:pt idx="41">
                  <c:v>13.882315932734471</c:v>
                </c:pt>
                <c:pt idx="42">
                  <c:v>13.933843487304353</c:v>
                </c:pt>
                <c:pt idx="43">
                  <c:v>13.969516409698883</c:v>
                </c:pt>
                <c:pt idx="44">
                  <c:v>14.008360258528485</c:v>
                </c:pt>
                <c:pt idx="45">
                  <c:v>14.04958230218439</c:v>
                </c:pt>
                <c:pt idx="46">
                  <c:v>14.112208099277014</c:v>
                </c:pt>
                <c:pt idx="47">
                  <c:v>14.178797554413475</c:v>
                </c:pt>
                <c:pt idx="48">
                  <c:v>14.253314325637607</c:v>
                </c:pt>
                <c:pt idx="49">
                  <c:v>14.323867438817905</c:v>
                </c:pt>
                <c:pt idx="50">
                  <c:v>14.391249625563134</c:v>
                </c:pt>
                <c:pt idx="51">
                  <c:v>14.48320649218015</c:v>
                </c:pt>
                <c:pt idx="52">
                  <c:v>14.581505211667308</c:v>
                </c:pt>
                <c:pt idx="53">
                  <c:v>14.701207684591182</c:v>
                </c:pt>
                <c:pt idx="54">
                  <c:v>14.853412153474521</c:v>
                </c:pt>
                <c:pt idx="55">
                  <c:v>15.022263986141972</c:v>
                </c:pt>
                <c:pt idx="56">
                  <c:v>15.207763182593544</c:v>
                </c:pt>
                <c:pt idx="57">
                  <c:v>15.398811500306483</c:v>
                </c:pt>
                <c:pt idx="58">
                  <c:v>15.55973601688626</c:v>
                </c:pt>
                <c:pt idx="59">
                  <c:v>15.708769559334531</c:v>
                </c:pt>
                <c:pt idx="60">
                  <c:v>15.862559491435402</c:v>
                </c:pt>
                <c:pt idx="61">
                  <c:v>16.134466433242615</c:v>
                </c:pt>
                <c:pt idx="62">
                  <c:v>16.451559076749572</c:v>
                </c:pt>
                <c:pt idx="63">
                  <c:v>16.73694245590583</c:v>
                </c:pt>
                <c:pt idx="64">
                  <c:v>17.011227592539345</c:v>
                </c:pt>
                <c:pt idx="65">
                  <c:v>17.27996360791149</c:v>
                </c:pt>
                <c:pt idx="66">
                  <c:v>17.504306653192661</c:v>
                </c:pt>
                <c:pt idx="67">
                  <c:v>17.796824616827827</c:v>
                </c:pt>
                <c:pt idx="68">
                  <c:v>18.25581621830414</c:v>
                </c:pt>
                <c:pt idx="69">
                  <c:v>18.771884495611712</c:v>
                </c:pt>
                <c:pt idx="70">
                  <c:v>19.169043031604172</c:v>
                </c:pt>
                <c:pt idx="71">
                  <c:v>19.521808597505661</c:v>
                </c:pt>
                <c:pt idx="72">
                  <c:v>20.020436779420347</c:v>
                </c:pt>
                <c:pt idx="73">
                  <c:v>20.458024627459942</c:v>
                </c:pt>
                <c:pt idx="74">
                  <c:v>21.030376848989995</c:v>
                </c:pt>
                <c:pt idx="75">
                  <c:v>21.753348076185851</c:v>
                </c:pt>
                <c:pt idx="76">
                  <c:v>22.407351653418946</c:v>
                </c:pt>
                <c:pt idx="77">
                  <c:v>22.871099644547868</c:v>
                </c:pt>
                <c:pt idx="78">
                  <c:v>23.347531341417067</c:v>
                </c:pt>
                <c:pt idx="79">
                  <c:v>24.103797296181153</c:v>
                </c:pt>
                <c:pt idx="80">
                  <c:v>24.838659497508523</c:v>
                </c:pt>
                <c:pt idx="81">
                  <c:v>25.731275288980598</c:v>
                </c:pt>
                <c:pt idx="82">
                  <c:v>26.77371735450971</c:v>
                </c:pt>
                <c:pt idx="83">
                  <c:v>27.930312771701331</c:v>
                </c:pt>
                <c:pt idx="84">
                  <c:v>29.201061540555447</c:v>
                </c:pt>
                <c:pt idx="85">
                  <c:v>30.19752517277605</c:v>
                </c:pt>
                <c:pt idx="86">
                  <c:v>31.127399349860195</c:v>
                </c:pt>
                <c:pt idx="87">
                  <c:v>32.127033908515877</c:v>
                </c:pt>
                <c:pt idx="88">
                  <c:v>33.068006328122756</c:v>
                </c:pt>
                <c:pt idx="89">
                  <c:v>34.223016282096843</c:v>
                </c:pt>
                <c:pt idx="90">
                  <c:v>35.290825759106511</c:v>
                </c:pt>
                <c:pt idx="91">
                  <c:v>36.548098090611582</c:v>
                </c:pt>
                <c:pt idx="92">
                  <c:v>37.500961484349986</c:v>
                </c:pt>
                <c:pt idx="93">
                  <c:v>38.239787343721183</c:v>
                </c:pt>
                <c:pt idx="94">
                  <c:v>39.249727413290842</c:v>
                </c:pt>
                <c:pt idx="95">
                  <c:v>39.988553272662038</c:v>
                </c:pt>
                <c:pt idx="96">
                  <c:v>40.835983362434376</c:v>
                </c:pt>
                <c:pt idx="97">
                  <c:v>41.910927423922956</c:v>
                </c:pt>
                <c:pt idx="98">
                  <c:v>42.809092336656406</c:v>
                </c:pt>
                <c:pt idx="99">
                  <c:v>43.562187364985419</c:v>
                </c:pt>
                <c:pt idx="100">
                  <c:v>44.359675363405415</c:v>
                </c:pt>
                <c:pt idx="101">
                  <c:v>45.043010010162902</c:v>
                </c:pt>
                <c:pt idx="102">
                  <c:v>45.792934112056848</c:v>
                </c:pt>
                <c:pt idx="103">
                  <c:v>46.753724821882919</c:v>
                </c:pt>
                <c:pt idx="104">
                  <c:v>47.554383746737976</c:v>
                </c:pt>
                <c:pt idx="105">
                  <c:v>48.357420866419339</c:v>
                </c:pt>
                <c:pt idx="106">
                  <c:v>48.954347767821183</c:v>
                </c:pt>
                <c:pt idx="107">
                  <c:v>49.437914049169294</c:v>
                </c:pt>
                <c:pt idx="108">
                  <c:v>49.989655248871387</c:v>
                </c:pt>
                <c:pt idx="109">
                  <c:v>50.656342531844757</c:v>
                </c:pt>
                <c:pt idx="110">
                  <c:v>51.369800979735402</c:v>
                </c:pt>
                <c:pt idx="111">
                  <c:v>52.038866457535079</c:v>
                </c:pt>
                <c:pt idx="112">
                  <c:v>52.701590082464612</c:v>
                </c:pt>
                <c:pt idx="113">
                  <c:v>53.174058121289981</c:v>
                </c:pt>
                <c:pt idx="114">
                  <c:v>53.58469309463149</c:v>
                </c:pt>
                <c:pt idx="115">
                  <c:v>54.061124791500689</c:v>
                </c:pt>
                <c:pt idx="116">
                  <c:v>54.528043709064676</c:v>
                </c:pt>
                <c:pt idx="117">
                  <c:v>55.055210228894992</c:v>
                </c:pt>
                <c:pt idx="118">
                  <c:v>55.531641925764191</c:v>
                </c:pt>
                <c:pt idx="119">
                  <c:v>55.960509726107347</c:v>
                </c:pt>
                <c:pt idx="120">
                  <c:v>56.303762512703628</c:v>
                </c:pt>
                <c:pt idx="121">
                  <c:v>56.599451402773859</c:v>
                </c:pt>
                <c:pt idx="122">
                  <c:v>56.988682622678645</c:v>
                </c:pt>
                <c:pt idx="123">
                  <c:v>57.378706574192194</c:v>
                </c:pt>
                <c:pt idx="124">
                  <c:v>57.915385873327722</c:v>
                </c:pt>
                <c:pt idx="125">
                  <c:v>58.419563176503779</c:v>
                </c:pt>
                <c:pt idx="126">
                  <c:v>58.947522427942857</c:v>
                </c:pt>
                <c:pt idx="127">
                  <c:v>59.293946140974199</c:v>
                </c:pt>
                <c:pt idx="128">
                  <c:v>59.528594697169353</c:v>
                </c:pt>
                <c:pt idx="129">
                  <c:v>59.916240453856602</c:v>
                </c:pt>
                <c:pt idx="130">
                  <c:v>60.354621033504969</c:v>
                </c:pt>
                <c:pt idx="131">
                  <c:v>60.731168547669476</c:v>
                </c:pt>
                <c:pt idx="132">
                  <c:v>61.185403759493191</c:v>
                </c:pt>
                <c:pt idx="133">
                  <c:v>61.644395360969504</c:v>
                </c:pt>
                <c:pt idx="134">
                  <c:v>62.018564680307712</c:v>
                </c:pt>
                <c:pt idx="135">
                  <c:v>62.249249578459022</c:v>
                </c:pt>
                <c:pt idx="136">
                  <c:v>62.504509156482122</c:v>
                </c:pt>
                <c:pt idx="137">
                  <c:v>62.717753959240554</c:v>
                </c:pt>
                <c:pt idx="138">
                  <c:v>63.0736904515771</c:v>
                </c:pt>
                <c:pt idx="139">
                  <c:v>63.51207103122546</c:v>
                </c:pt>
                <c:pt idx="140">
                  <c:v>64.010699213140157</c:v>
                </c:pt>
                <c:pt idx="141">
                  <c:v>64.354744731345193</c:v>
                </c:pt>
                <c:pt idx="142">
                  <c:v>64.636957184066389</c:v>
                </c:pt>
                <c:pt idx="143">
                  <c:v>65.046006694190353</c:v>
                </c:pt>
                <c:pt idx="144">
                  <c:v>65.477252689359815</c:v>
                </c:pt>
                <c:pt idx="145">
                  <c:v>65.983808187362172</c:v>
                </c:pt>
                <c:pt idx="146">
                  <c:v>66.41743237735794</c:v>
                </c:pt>
                <c:pt idx="147">
                  <c:v>66.858983883441368</c:v>
                </c:pt>
                <c:pt idx="148">
                  <c:v>67.170527405686954</c:v>
                </c:pt>
                <c:pt idx="149">
                  <c:v>67.405968693490863</c:v>
                </c:pt>
                <c:pt idx="150">
                  <c:v>67.795199913395649</c:v>
                </c:pt>
                <c:pt idx="151">
                  <c:v>68.168576501125102</c:v>
                </c:pt>
                <c:pt idx="152">
                  <c:v>68.655313708908267</c:v>
                </c:pt>
                <c:pt idx="153">
                  <c:v>69.119061700037193</c:v>
                </c:pt>
                <c:pt idx="154">
                  <c:v>69.647813683085047</c:v>
                </c:pt>
                <c:pt idx="155">
                  <c:v>69.988688274855022</c:v>
                </c:pt>
                <c:pt idx="156">
                  <c:v>70.243155121269339</c:v>
                </c:pt>
                <c:pt idx="157">
                  <c:v>70.608604392911104</c:v>
                </c:pt>
                <c:pt idx="158">
                  <c:v>71.05808321508222</c:v>
                </c:pt>
                <c:pt idx="159">
                  <c:v>71.626471778568444</c:v>
                </c:pt>
                <c:pt idx="160">
                  <c:v>72.121929034048051</c:v>
                </c:pt>
                <c:pt idx="161">
                  <c:v>72.582506098741902</c:v>
                </c:pt>
                <c:pt idx="162">
                  <c:v>72.949540833601205</c:v>
                </c:pt>
                <c:pt idx="163">
                  <c:v>73.226996896669789</c:v>
                </c:pt>
                <c:pt idx="164">
                  <c:v>73.580555194180036</c:v>
                </c:pt>
                <c:pt idx="165">
                  <c:v>74.045095916917731</c:v>
                </c:pt>
                <c:pt idx="166">
                  <c:v>74.527869466657066</c:v>
                </c:pt>
                <c:pt idx="167">
                  <c:v>75.076439739924098</c:v>
                </c:pt>
                <c:pt idx="168">
                  <c:v>75.620253623538531</c:v>
                </c:pt>
                <c:pt idx="169">
                  <c:v>76.041986839402782</c:v>
                </c:pt>
                <c:pt idx="170">
                  <c:v>76.371763188650007</c:v>
                </c:pt>
                <c:pt idx="171">
                  <c:v>76.861671322868261</c:v>
                </c:pt>
                <c:pt idx="172">
                  <c:v>77.439572665659682</c:v>
                </c:pt>
                <c:pt idx="173">
                  <c:v>78.046805077975492</c:v>
                </c:pt>
                <c:pt idx="174">
                  <c:v>78.650073832247472</c:v>
                </c:pt>
                <c:pt idx="175">
                  <c:v>79.240658880779179</c:v>
                </c:pt>
                <c:pt idx="176">
                  <c:v>79.763069010956883</c:v>
                </c:pt>
                <c:pt idx="177">
                  <c:v>80.127725550989894</c:v>
                </c:pt>
                <c:pt idx="178">
                  <c:v>80.615255490381827</c:v>
                </c:pt>
                <c:pt idx="179">
                  <c:v>81.349324960100432</c:v>
                </c:pt>
                <c:pt idx="180">
                  <c:v>82.093699940733003</c:v>
                </c:pt>
                <c:pt idx="181">
                  <c:v>82.984730268987548</c:v>
                </c:pt>
                <c:pt idx="182">
                  <c:v>83.892407961026208</c:v>
                </c:pt>
                <c:pt idx="183">
                  <c:v>84.668492206009475</c:v>
                </c:pt>
                <c:pt idx="184">
                  <c:v>85.374023337812446</c:v>
                </c:pt>
                <c:pt idx="185">
                  <c:v>86.300726588461529</c:v>
                </c:pt>
                <c:pt idx="186">
                  <c:v>87.524704192398374</c:v>
                </c:pt>
                <c:pt idx="187">
                  <c:v>88.762158233684261</c:v>
                </c:pt>
                <c:pt idx="188">
                  <c:v>90.09315460480471</c:v>
                </c:pt>
                <c:pt idx="189">
                  <c:v>91.423358244316375</c:v>
                </c:pt>
                <c:pt idx="190">
                  <c:v>92.570440882202789</c:v>
                </c:pt>
                <c:pt idx="191">
                  <c:v>93.510620570200899</c:v>
                </c:pt>
                <c:pt idx="192">
                  <c:v>94.684656082785409</c:v>
                </c:pt>
                <c:pt idx="193">
                  <c:v>96.38030899393884</c:v>
                </c:pt>
                <c:pt idx="194">
                  <c:v>98.193286183189869</c:v>
                </c:pt>
                <c:pt idx="195">
                  <c:v>100.08712199653515</c:v>
                </c:pt>
                <c:pt idx="196">
                  <c:v>102.064194628801</c:v>
                </c:pt>
                <c:pt idx="197">
                  <c:v>103.78204402499993</c:v>
                </c:pt>
                <c:pt idx="198">
                  <c:v>105.02029079789457</c:v>
                </c:pt>
                <c:pt idx="199">
                  <c:v>106.17767894669497</c:v>
                </c:pt>
                <c:pt idx="200">
                  <c:v>107.6426469596971</c:v>
                </c:pt>
                <c:pt idx="201">
                  <c:v>109.40568205759578</c:v>
                </c:pt>
                <c:pt idx="202">
                  <c:v>111.43269678121398</c:v>
                </c:pt>
                <c:pt idx="203">
                  <c:v>113.47080974735493</c:v>
                </c:pt>
                <c:pt idx="204">
                  <c:v>115.12920427289632</c:v>
                </c:pt>
                <c:pt idx="205">
                  <c:v>116.65441988816475</c:v>
                </c:pt>
                <c:pt idx="206">
                  <c:v>117.98779445411149</c:v>
                </c:pt>
                <c:pt idx="207">
                  <c:v>119.91096133698119</c:v>
                </c:pt>
                <c:pt idx="208">
                  <c:v>121.80955353997906</c:v>
                </c:pt>
                <c:pt idx="209">
                  <c:v>123.73985500732765</c:v>
                </c:pt>
                <c:pt idx="210">
                  <c:v>125.64795998963075</c:v>
                </c:pt>
                <c:pt idx="211">
                  <c:v>127.19537208994468</c:v>
                </c:pt>
                <c:pt idx="212">
                  <c:v>128.6587546397293</c:v>
                </c:pt>
                <c:pt idx="213">
                  <c:v>130.16890835443115</c:v>
                </c:pt>
                <c:pt idx="214">
                  <c:v>132.32910198832226</c:v>
                </c:pt>
                <c:pt idx="215">
                  <c:v>134.67717301349128</c:v>
                </c:pt>
                <c:pt idx="216">
                  <c:v>136.85559947438406</c:v>
                </c:pt>
                <c:pt idx="217">
                  <c:v>139.21001235242321</c:v>
                </c:pt>
                <c:pt idx="218">
                  <c:v>141.07451709624411</c:v>
                </c:pt>
                <c:pt idx="219">
                  <c:v>142.82011209874986</c:v>
                </c:pt>
                <c:pt idx="220">
                  <c:v>144.53558330012251</c:v>
                </c:pt>
                <c:pt idx="221">
                  <c:v>146.9613420229507</c:v>
                </c:pt>
                <c:pt idx="222">
                  <c:v>149.3625260659071</c:v>
                </c:pt>
                <c:pt idx="223">
                  <c:v>151.65193495202732</c:v>
                </c:pt>
                <c:pt idx="224">
                  <c:v>153.90012179449164</c:v>
                </c:pt>
                <c:pt idx="225">
                  <c:v>155.97549314624467</c:v>
                </c:pt>
                <c:pt idx="226">
                  <c:v>157.64577864591755</c:v>
                </c:pt>
                <c:pt idx="227">
                  <c:v>159.57766557648367</c:v>
                </c:pt>
                <c:pt idx="228">
                  <c:v>161.96854410852609</c:v>
                </c:pt>
                <c:pt idx="229">
                  <c:v>165.00549890171396</c:v>
                </c:pt>
                <c:pt idx="230">
                  <c:v>167.82524523409955</c:v>
                </c:pt>
                <c:pt idx="231">
                  <c:v>170.80274515662984</c:v>
                </c:pt>
                <c:pt idx="232">
                  <c:v>173.11197233296926</c:v>
                </c:pt>
                <c:pt idx="233">
                  <c:v>175.38869751334917</c:v>
                </c:pt>
                <c:pt idx="234">
                  <c:v>178.139476195772</c:v>
                </c:pt>
                <c:pt idx="235">
                  <c:v>181.07416861142886</c:v>
                </c:pt>
                <c:pt idx="236">
                  <c:v>184.30613538037352</c:v>
                </c:pt>
                <c:pt idx="237">
                  <c:v>187.167103756415</c:v>
                </c:pt>
                <c:pt idx="238">
                  <c:v>189.48822190688594</c:v>
                </c:pt>
                <c:pt idx="239">
                  <c:v>191.76336162404831</c:v>
                </c:pt>
                <c:pt idx="240">
                  <c:v>195.00959756195078</c:v>
                </c:pt>
                <c:pt idx="241">
                  <c:v>198.45480913365381</c:v>
                </c:pt>
                <c:pt idx="242">
                  <c:v>203.26589726726309</c:v>
                </c:pt>
                <c:pt idx="243">
                  <c:v>208.7317817097142</c:v>
                </c:pt>
                <c:pt idx="244">
                  <c:v>214.95313937532069</c:v>
                </c:pt>
                <c:pt idx="245">
                  <c:v>220.98344872321417</c:v>
                </c:pt>
                <c:pt idx="246">
                  <c:v>225.71288550112038</c:v>
                </c:pt>
                <c:pt idx="247">
                  <c:v>230.03089457407634</c:v>
                </c:pt>
                <c:pt idx="248">
                  <c:v>234.07144758396376</c:v>
                </c:pt>
                <c:pt idx="249">
                  <c:v>238.27371784203962</c:v>
                </c:pt>
                <c:pt idx="250">
                  <c:v>243.49464821738164</c:v>
                </c:pt>
                <c:pt idx="251">
                  <c:v>248.79405902199164</c:v>
                </c:pt>
                <c:pt idx="252">
                  <c:v>253.84693029627496</c:v>
                </c:pt>
                <c:pt idx="253">
                  <c:v>258.59539263279163</c:v>
                </c:pt>
                <c:pt idx="254">
                  <c:v>263.3700151123976</c:v>
                </c:pt>
                <c:pt idx="255">
                  <c:v>267.67375501639572</c:v>
                </c:pt>
                <c:pt idx="256">
                  <c:v>271.99097135774286</c:v>
                </c:pt>
                <c:pt idx="257">
                  <c:v>276.58168010411481</c:v>
                </c:pt>
                <c:pt idx="258">
                  <c:v>280.58338926517263</c:v>
                </c:pt>
                <c:pt idx="259">
                  <c:v>284.21568549654478</c:v>
                </c:pt>
                <c:pt idx="260">
                  <c:v>287.50472894132065</c:v>
                </c:pt>
                <c:pt idx="261">
                  <c:v>290.141354272081</c:v>
                </c:pt>
                <c:pt idx="262">
                  <c:v>292.94366050907365</c:v>
                </c:pt>
                <c:pt idx="263">
                  <c:v>296.05354661026814</c:v>
                </c:pt>
                <c:pt idx="264">
                  <c:v>299.14837081089604</c:v>
                </c:pt>
                <c:pt idx="265">
                  <c:v>301.97287353293422</c:v>
                </c:pt>
                <c:pt idx="266">
                  <c:v>304.87030756297901</c:v>
                </c:pt>
                <c:pt idx="267">
                  <c:v>307.07093050891729</c:v>
                </c:pt>
                <c:pt idx="268">
                  <c:v>308.73328869250253</c:v>
                </c:pt>
                <c:pt idx="269">
                  <c:v>310.48364008466086</c:v>
                </c:pt>
                <c:pt idx="270">
                  <c:v>312.53760768297718</c:v>
                </c:pt>
                <c:pt idx="271">
                  <c:v>314.61139357151268</c:v>
                </c:pt>
                <c:pt idx="272">
                  <c:v>316.43943266133022</c:v>
                </c:pt>
                <c:pt idx="273">
                  <c:v>318.08672894434886</c:v>
                </c:pt>
                <c:pt idx="274">
                  <c:v>319.30991381667695</c:v>
                </c:pt>
                <c:pt idx="275">
                  <c:v>320.72493973832673</c:v>
                </c:pt>
                <c:pt idx="276">
                  <c:v>321.84982589116765</c:v>
                </c:pt>
                <c:pt idx="277">
                  <c:v>323.29576834555934</c:v>
                </c:pt>
                <c:pt idx="278">
                  <c:v>324.67274314998832</c:v>
                </c:pt>
                <c:pt idx="279">
                  <c:v>325.78177467065393</c:v>
                </c:pt>
                <c:pt idx="280">
                  <c:v>326.82183854135673</c:v>
                </c:pt>
                <c:pt idx="281">
                  <c:v>327.85873148562445</c:v>
                </c:pt>
                <c:pt idx="282">
                  <c:v>329.4299255342014</c:v>
                </c:pt>
                <c:pt idx="283">
                  <c:v>330.42004731355189</c:v>
                </c:pt>
                <c:pt idx="284">
                  <c:v>331.52115151812978</c:v>
                </c:pt>
                <c:pt idx="285">
                  <c:v>332.75702009619812</c:v>
                </c:pt>
                <c:pt idx="286">
                  <c:v>333.81848772033771</c:v>
                </c:pt>
                <c:pt idx="287">
                  <c:v>334.76263106637964</c:v>
                </c:pt>
                <c:pt idx="288">
                  <c:v>335.62591578832729</c:v>
                </c:pt>
                <c:pt idx="289">
                  <c:v>336.30528677704092</c:v>
                </c:pt>
                <c:pt idx="290">
                  <c:v>337.10515297028724</c:v>
                </c:pt>
                <c:pt idx="291">
                  <c:v>337.96526676579987</c:v>
                </c:pt>
                <c:pt idx="292">
                  <c:v>338.69299438264835</c:v>
                </c:pt>
                <c:pt idx="293">
                  <c:v>339.53249715633297</c:v>
                </c:pt>
                <c:pt idx="294">
                  <c:v>340.47981142881002</c:v>
                </c:pt>
                <c:pt idx="295">
                  <c:v>341.29473952262288</c:v>
                </c:pt>
                <c:pt idx="296">
                  <c:v>341.8631280861091</c:v>
                </c:pt>
                <c:pt idx="297">
                  <c:v>342.53774268517014</c:v>
                </c:pt>
                <c:pt idx="298">
                  <c:v>343.48030056799456</c:v>
                </c:pt>
                <c:pt idx="299">
                  <c:v>344.41413840312254</c:v>
                </c:pt>
                <c:pt idx="300">
                  <c:v>345.33529253251027</c:v>
                </c:pt>
                <c:pt idx="301">
                  <c:v>346.17320984297737</c:v>
                </c:pt>
                <c:pt idx="302">
                  <c:v>346.99210159483414</c:v>
                </c:pt>
                <c:pt idx="303">
                  <c:v>347.52957362557839</c:v>
                </c:pt>
                <c:pt idx="304">
                  <c:v>348.36669820443677</c:v>
                </c:pt>
                <c:pt idx="305">
                  <c:v>349.3718818843538</c:v>
                </c:pt>
                <c:pt idx="306">
                  <c:v>350.39054200161985</c:v>
                </c:pt>
                <c:pt idx="307">
                  <c:v>351.4139585085386</c:v>
                </c:pt>
                <c:pt idx="308">
                  <c:v>352.43182589419587</c:v>
                </c:pt>
                <c:pt idx="309">
                  <c:v>353.24675398800878</c:v>
                </c:pt>
                <c:pt idx="310">
                  <c:v>353.86191371641229</c:v>
                </c:pt>
                <c:pt idx="311">
                  <c:v>354.67287815218128</c:v>
                </c:pt>
                <c:pt idx="312">
                  <c:v>355.82947356937291</c:v>
                </c:pt>
                <c:pt idx="313">
                  <c:v>357.02570556700294</c:v>
                </c:pt>
                <c:pt idx="314">
                  <c:v>358.17754459454193</c:v>
                </c:pt>
                <c:pt idx="315">
                  <c:v>359.34603098586507</c:v>
                </c:pt>
                <c:pt idx="316">
                  <c:v>360.24498863020727</c:v>
                </c:pt>
                <c:pt idx="317">
                  <c:v>361.01235282749411</c:v>
                </c:pt>
                <c:pt idx="318">
                  <c:v>362.03101294476016</c:v>
                </c:pt>
                <c:pt idx="319">
                  <c:v>363.49598095776236</c:v>
                </c:pt>
                <c:pt idx="320">
                  <c:v>365.03308754716227</c:v>
                </c:pt>
                <c:pt idx="321">
                  <c:v>366.63757632330748</c:v>
                </c:pt>
                <c:pt idx="322">
                  <c:v>368.200050324188</c:v>
                </c:pt>
                <c:pt idx="323">
                  <c:v>369.59525795561859</c:v>
                </c:pt>
                <c:pt idx="324">
                  <c:v>370.82874833886063</c:v>
                </c:pt>
                <c:pt idx="325">
                  <c:v>372.35634214895538</c:v>
                </c:pt>
                <c:pt idx="326">
                  <c:v>374.45945910701528</c:v>
                </c:pt>
                <c:pt idx="327">
                  <c:v>376.58239435529435</c:v>
                </c:pt>
                <c:pt idx="328">
                  <c:v>378.71722057770489</c:v>
                </c:pt>
                <c:pt idx="329">
                  <c:v>380.84729041046285</c:v>
                </c:pt>
                <c:pt idx="330">
                  <c:v>382.78710465711669</c:v>
                </c:pt>
                <c:pt idx="331">
                  <c:v>384.54221243892766</c:v>
                </c:pt>
                <c:pt idx="332">
                  <c:v>386.1459084834641</c:v>
                </c:pt>
                <c:pt idx="333">
                  <c:v>388.75558093952628</c:v>
                </c:pt>
                <c:pt idx="334">
                  <c:v>391.39379173350414</c:v>
                </c:pt>
                <c:pt idx="335">
                  <c:v>394.22939269806517</c:v>
                </c:pt>
                <c:pt idx="336">
                  <c:v>397.07529917354003</c:v>
                </c:pt>
                <c:pt idx="337">
                  <c:v>399.35757347518131</c:v>
                </c:pt>
                <c:pt idx="338">
                  <c:v>401.33781703388229</c:v>
                </c:pt>
                <c:pt idx="339">
                  <c:v>403.99743158129684</c:v>
                </c:pt>
                <c:pt idx="340">
                  <c:v>407.12237958305792</c:v>
                </c:pt>
                <c:pt idx="341">
                  <c:v>410.78321415234569</c:v>
                </c:pt>
                <c:pt idx="342">
                  <c:v>414.31879712744825</c:v>
                </c:pt>
                <c:pt idx="343">
                  <c:v>417.96536252777821</c:v>
                </c:pt>
                <c:pt idx="344">
                  <c:v>421.30989718516781</c:v>
                </c:pt>
                <c:pt idx="345">
                  <c:v>423.88627491366185</c:v>
                </c:pt>
                <c:pt idx="346">
                  <c:v>427.18800206417797</c:v>
                </c:pt>
                <c:pt idx="347">
                  <c:v>431.08665611609598</c:v>
                </c:pt>
                <c:pt idx="348">
                  <c:v>435.41497069996592</c:v>
                </c:pt>
                <c:pt idx="349">
                  <c:v>439.45552370985331</c:v>
                </c:pt>
                <c:pt idx="350">
                  <c:v>443.52699325248261</c:v>
                </c:pt>
                <c:pt idx="351">
                  <c:v>447.26789371425588</c:v>
                </c:pt>
                <c:pt idx="352">
                  <c:v>450.56644993833703</c:v>
                </c:pt>
                <c:pt idx="353">
                  <c:v>454.14642588353053</c:v>
                </c:pt>
                <c:pt idx="354">
                  <c:v>458.44144573983215</c:v>
                </c:pt>
                <c:pt idx="355">
                  <c:v>463.02343443850765</c:v>
                </c:pt>
                <c:pt idx="356">
                  <c:v>466.83964440311394</c:v>
                </c:pt>
                <c:pt idx="357">
                  <c:v>471.27894141221128</c:v>
                </c:pt>
                <c:pt idx="358">
                  <c:v>475.73330032187516</c:v>
                </c:pt>
                <c:pt idx="359">
                  <c:v>479.5011536583466</c:v>
                </c:pt>
                <c:pt idx="360">
                  <c:v>483.25156689942503</c:v>
                </c:pt>
                <c:pt idx="361">
                  <c:v>486.2258958955203</c:v>
                </c:pt>
                <c:pt idx="362">
                  <c:v>490.06430234517205</c:v>
                </c:pt>
                <c:pt idx="363">
                  <c:v>494.42908258304521</c:v>
                </c:pt>
                <c:pt idx="364">
                  <c:v>499.57708165038065</c:v>
                </c:pt>
                <c:pt idx="365">
                  <c:v>505.13650842266634</c:v>
                </c:pt>
                <c:pt idx="366">
                  <c:v>509.70264248916646</c:v>
                </c:pt>
                <c:pt idx="367">
                  <c:v>514.36469708032746</c:v>
                </c:pt>
                <c:pt idx="368">
                  <c:v>519.85515620265039</c:v>
                </c:pt>
                <c:pt idx="369">
                  <c:v>525.33372435084175</c:v>
                </c:pt>
                <c:pt idx="370">
                  <c:v>530.32079890159741</c:v>
                </c:pt>
                <c:pt idx="371">
                  <c:v>535.18975644264674</c:v>
                </c:pt>
                <c:pt idx="372">
                  <c:v>539.28897159158294</c:v>
                </c:pt>
                <c:pt idx="373">
                  <c:v>542.9727953775249</c:v>
                </c:pt>
                <c:pt idx="374">
                  <c:v>546.83894743348344</c:v>
                </c:pt>
                <c:pt idx="375">
                  <c:v>551.23385147248985</c:v>
                </c:pt>
                <c:pt idx="376">
                  <c:v>555.90700430617358</c:v>
                </c:pt>
                <c:pt idx="377">
                  <c:v>560.16000938721061</c:v>
                </c:pt>
                <c:pt idx="378">
                  <c:v>563.91755721276797</c:v>
                </c:pt>
                <c:pt idx="379">
                  <c:v>567.54826798092267</c:v>
                </c:pt>
                <c:pt idx="380">
                  <c:v>569.96134299801054</c:v>
                </c:pt>
                <c:pt idx="381">
                  <c:v>572.83182415335727</c:v>
                </c:pt>
                <c:pt idx="382">
                  <c:v>576.24611919231836</c:v>
                </c:pt>
                <c:pt idx="383">
                  <c:v>579.43607118599846</c:v>
                </c:pt>
                <c:pt idx="384">
                  <c:v>582.73066375203564</c:v>
                </c:pt>
                <c:pt idx="385">
                  <c:v>585.60114490738238</c:v>
                </c:pt>
                <c:pt idx="386">
                  <c:v>587.82951345962749</c:v>
                </c:pt>
                <c:pt idx="387">
                  <c:v>589.58858489948227</c:v>
                </c:pt>
                <c:pt idx="388">
                  <c:v>591.50303173465556</c:v>
                </c:pt>
                <c:pt idx="389">
                  <c:v>593.92482679943998</c:v>
                </c:pt>
                <c:pt idx="390">
                  <c:v>596.19758832177592</c:v>
                </c:pt>
                <c:pt idx="391">
                  <c:v>598.24997045687473</c:v>
                </c:pt>
                <c:pt idx="392">
                  <c:v>600.35546560976093</c:v>
                </c:pt>
                <c:pt idx="393">
                  <c:v>601.99879823473577</c:v>
                </c:pt>
                <c:pt idx="394">
                  <c:v>603.17838286858159</c:v>
                </c:pt>
                <c:pt idx="395">
                  <c:v>604.54743035692286</c:v>
                </c:pt>
                <c:pt idx="396">
                  <c:v>606.26845067955685</c:v>
                </c:pt>
                <c:pt idx="397">
                  <c:v>607.94111437405604</c:v>
                </c:pt>
                <c:pt idx="398">
                  <c:v>609.46157359967196</c:v>
                </c:pt>
                <c:pt idx="399">
                  <c:v>611.03038945342257</c:v>
                </c:pt>
                <c:pt idx="400">
                  <c:v>612.14576282695828</c:v>
                </c:pt>
                <c:pt idx="401">
                  <c:v>612.99398564833939</c:v>
                </c:pt>
                <c:pt idx="402">
                  <c:v>614.05307507765258</c:v>
                </c:pt>
                <c:pt idx="403">
                  <c:v>615.38962057003448</c:v>
                </c:pt>
                <c:pt idx="404">
                  <c:v>616.62073275845023</c:v>
                </c:pt>
                <c:pt idx="405">
                  <c:v>617.8803832847816</c:v>
                </c:pt>
                <c:pt idx="406">
                  <c:v>619.06868796632386</c:v>
                </c:pt>
                <c:pt idx="407">
                  <c:v>620.08496988876368</c:v>
                </c:pt>
                <c:pt idx="408">
                  <c:v>620.88325061879243</c:v>
                </c:pt>
                <c:pt idx="409">
                  <c:v>621.95106009580218</c:v>
                </c:pt>
                <c:pt idx="410">
                  <c:v>623.36687874906056</c:v>
                </c:pt>
                <c:pt idx="411">
                  <c:v>624.66299492939538</c:v>
                </c:pt>
                <c:pt idx="412">
                  <c:v>626.04789704991197</c:v>
                </c:pt>
                <c:pt idx="413">
                  <c:v>627.32498767163622</c:v>
                </c:pt>
                <c:pt idx="414">
                  <c:v>628.35157510498993</c:v>
                </c:pt>
                <c:pt idx="415">
                  <c:v>629.19187061028333</c:v>
                </c:pt>
                <c:pt idx="416">
                  <c:v>630.24223999190019</c:v>
                </c:pt>
                <c:pt idx="417">
                  <c:v>631.67629147216041</c:v>
                </c:pt>
                <c:pt idx="418">
                  <c:v>633.05405900819801</c:v>
                </c:pt>
                <c:pt idx="419">
                  <c:v>634.44926663962872</c:v>
                </c:pt>
                <c:pt idx="420">
                  <c:v>635.93167474802374</c:v>
                </c:pt>
                <c:pt idx="421">
                  <c:v>637.08034284912765</c:v>
                </c:pt>
                <c:pt idx="422">
                  <c:v>637.95868947164195</c:v>
                </c:pt>
                <c:pt idx="423">
                  <c:v>639.21992546119088</c:v>
                </c:pt>
                <c:pt idx="424">
                  <c:v>640.92271295682315</c:v>
                </c:pt>
                <c:pt idx="425">
                  <c:v>642.71190819781123</c:v>
                </c:pt>
                <c:pt idx="426">
                  <c:v>644.49396885432031</c:v>
                </c:pt>
                <c:pt idx="427">
                  <c:v>646.42981944293024</c:v>
                </c:pt>
                <c:pt idx="428">
                  <c:v>648.02717363459658</c:v>
                </c:pt>
                <c:pt idx="429">
                  <c:v>649.25749309140349</c:v>
                </c:pt>
                <c:pt idx="430">
                  <c:v>651.0807757915685</c:v>
                </c:pt>
                <c:pt idx="431">
                  <c:v>653.58660040688221</c:v>
                </c:pt>
                <c:pt idx="432">
                  <c:v>656.2906079243877</c:v>
                </c:pt>
                <c:pt idx="433">
                  <c:v>658.99540817350214</c:v>
                </c:pt>
                <c:pt idx="434">
                  <c:v>662.0069955552093</c:v>
                </c:pt>
                <c:pt idx="435">
                  <c:v>664.46049988434436</c:v>
                </c:pt>
                <c:pt idx="436">
                  <c:v>666.41537603156485</c:v>
                </c:pt>
                <c:pt idx="437">
                  <c:v>669.25731884899596</c:v>
                </c:pt>
                <c:pt idx="438">
                  <c:v>673.13615461069469</c:v>
                </c:pt>
                <c:pt idx="439">
                  <c:v>677.31543565211632</c:v>
                </c:pt>
                <c:pt idx="440">
                  <c:v>680.75271990773183</c:v>
                </c:pt>
                <c:pt idx="441">
                  <c:v>683.53679331772287</c:v>
                </c:pt>
                <c:pt idx="442">
                  <c:v>687.3165376283257</c:v>
                </c:pt>
                <c:pt idx="443">
                  <c:v>691.3039776204256</c:v>
                </c:pt>
                <c:pt idx="444">
                  <c:v>697.09567475408016</c:v>
                </c:pt>
                <c:pt idx="445">
                  <c:v>704.59729396784599</c:v>
                </c:pt>
                <c:pt idx="446">
                  <c:v>712.85359367315834</c:v>
                </c:pt>
                <c:pt idx="447">
                  <c:v>721.59028873338366</c:v>
                </c:pt>
                <c:pt idx="448">
                  <c:v>731.14587554546574</c:v>
                </c:pt>
                <c:pt idx="449">
                  <c:v>739.1120354819692</c:v>
                </c:pt>
                <c:pt idx="450">
                  <c:v>746.14356485173596</c:v>
                </c:pt>
                <c:pt idx="451">
                  <c:v>755.36303346170064</c:v>
                </c:pt>
                <c:pt idx="452">
                  <c:v>766.49774163844734</c:v>
                </c:pt>
                <c:pt idx="453">
                  <c:v>778.5607385290607</c:v>
                </c:pt>
                <c:pt idx="454">
                  <c:v>790.90832606722154</c:v>
                </c:pt>
                <c:pt idx="455">
                  <c:v>803.18773868702817</c:v>
                </c:pt>
                <c:pt idx="456">
                  <c:v>814.68393247737299</c:v>
                </c:pt>
                <c:pt idx="457">
                  <c:v>824.44800770256086</c:v>
                </c:pt>
                <c:pt idx="458">
                  <c:v>833.05231658412208</c:v>
                </c:pt>
                <c:pt idx="459">
                  <c:v>844.98054910124495</c:v>
                </c:pt>
                <c:pt idx="460">
                  <c:v>859.41619169689898</c:v>
                </c:pt>
                <c:pt idx="461">
                  <c:v>875.65212777606394</c:v>
                </c:pt>
                <c:pt idx="462">
                  <c:v>891.58524038067958</c:v>
                </c:pt>
                <c:pt idx="463">
                  <c:v>904.3934049835342</c:v>
                </c:pt>
                <c:pt idx="464">
                  <c:v>916.57848254189776</c:v>
                </c:pt>
                <c:pt idx="465">
                  <c:v>931.82033318366825</c:v>
                </c:pt>
                <c:pt idx="466">
                  <c:v>949.91681034861017</c:v>
                </c:pt>
                <c:pt idx="467">
                  <c:v>969.98798195099164</c:v>
                </c:pt>
                <c:pt idx="468">
                  <c:v>989.75633007882402</c:v>
                </c:pt>
                <c:pt idx="469">
                  <c:v>1009.6641989697994</c:v>
                </c:pt>
                <c:pt idx="470">
                  <c:v>1027.81933827379</c:v>
                </c:pt>
                <c:pt idx="471">
                  <c:v>1042.0702744046014</c:v>
                </c:pt>
                <c:pt idx="472">
                  <c:v>1058.5273826026121</c:v>
                </c:pt>
                <c:pt idx="473">
                  <c:v>1077.3064016827029</c:v>
                </c:pt>
                <c:pt idx="474">
                  <c:v>1097.9507182382233</c:v>
                </c:pt>
                <c:pt idx="475">
                  <c:v>1115.8402924532768</c:v>
                </c:pt>
                <c:pt idx="476">
                  <c:v>1134.0025663417464</c:v>
                </c:pt>
                <c:pt idx="477">
                  <c:v>1149.8468930061802</c:v>
                </c:pt>
                <c:pt idx="478">
                  <c:v>1161.6982305572526</c:v>
                </c:pt>
                <c:pt idx="479">
                  <c:v>1175.0288052902847</c:v>
                </c:pt>
                <c:pt idx="480">
                  <c:v>1191.7269038973611</c:v>
                </c:pt>
                <c:pt idx="481">
                  <c:v>1205.5553140806994</c:v>
                </c:pt>
                <c:pt idx="482">
                  <c:v>1218.9049143723423</c:v>
                </c:pt>
                <c:pt idx="483">
                  <c:v>1231.1589595806686</c:v>
                </c:pt>
                <c:pt idx="484">
                  <c:v>1242.5402072877419</c:v>
                </c:pt>
                <c:pt idx="485">
                  <c:v>1249.781017802223</c:v>
                </c:pt>
                <c:pt idx="486">
                  <c:v>1258.0753686247563</c:v>
                </c:pt>
                <c:pt idx="487">
                  <c:v>1267.6737629437118</c:v>
                </c:pt>
                <c:pt idx="488">
                  <c:v>1276.1678821316543</c:v>
                </c:pt>
                <c:pt idx="489">
                  <c:v>1283.4237545467022</c:v>
                </c:pt>
                <c:pt idx="490">
                  <c:v>1290.6043174589172</c:v>
                </c:pt>
                <c:pt idx="491">
                  <c:v>1296.5062042861905</c:v>
                </c:pt>
                <c:pt idx="492">
                  <c:v>1300.3810763898455</c:v>
                </c:pt>
                <c:pt idx="493">
                  <c:v>1305.0264836172223</c:v>
                </c:pt>
                <c:pt idx="494">
                  <c:v>1310.3211380321798</c:v>
                </c:pt>
                <c:pt idx="495">
                  <c:v>1315.0830768060455</c:v>
                </c:pt>
                <c:pt idx="496">
                  <c:v>1319.133142595238</c:v>
                </c:pt>
                <c:pt idx="497">
                  <c:v>1323.0952151758574</c:v>
                </c:pt>
                <c:pt idx="498">
                  <c:v>1325.918132434678</c:v>
                </c:pt>
                <c:pt idx="499">
                  <c:v>1327.8206882957197</c:v>
                </c:pt>
                <c:pt idx="500">
                  <c:v>1329.4021878552105</c:v>
                </c:pt>
                <c:pt idx="501">
                  <c:v>1331.6448255764135</c:v>
                </c:pt>
                <c:pt idx="502">
                  <c:v>1334.3805423582698</c:v>
                </c:pt>
                <c:pt idx="503">
                  <c:v>1336.3377967003166</c:v>
                </c:pt>
                <c:pt idx="504">
                  <c:v>1338.2998074320158</c:v>
                </c:pt>
                <c:pt idx="505">
                  <c:v>1340.1096136948318</c:v>
                </c:pt>
                <c:pt idx="506">
                  <c:v>1341.1932778040166</c:v>
                </c:pt>
                <c:pt idx="507">
                  <c:v>1342.4346955033463</c:v>
                </c:pt>
                <c:pt idx="508">
                  <c:v>1344.0130241364025</c:v>
                </c:pt>
                <c:pt idx="509">
                  <c:v>1345.332922265</c:v>
                </c:pt>
                <c:pt idx="510">
                  <c:v>1346.5267760678037</c:v>
                </c:pt>
                <c:pt idx="511">
                  <c:v>1347.517690578763</c:v>
                </c:pt>
                <c:pt idx="512">
                  <c:v>1348.2739565335271</c:v>
                </c:pt>
                <c:pt idx="513">
                  <c:v>1348.8336250493169</c:v>
                </c:pt>
                <c:pt idx="514">
                  <c:v>1349.5359852546846</c:v>
                </c:pt>
                <c:pt idx="515">
                  <c:v>1350.3826226128483</c:v>
                </c:pt>
                <c:pt idx="516">
                  <c:v>1351.1650487107015</c:v>
                </c:pt>
                <c:pt idx="517">
                  <c:v>1351.8499688206768</c:v>
                </c:pt>
                <c:pt idx="518">
                  <c:v>1352.4667140122979</c:v>
                </c:pt>
                <c:pt idx="519">
                  <c:v>1352.9201564925127</c:v>
                </c:pt>
                <c:pt idx="520">
                  <c:v>1353.2435909888898</c:v>
                </c:pt>
                <c:pt idx="521">
                  <c:v>1353.6732515208416</c:v>
                </c:pt>
                <c:pt idx="522">
                  <c:v>1354.2329200366314</c:v>
                </c:pt>
                <c:pt idx="523">
                  <c:v>1354.7180717811973</c:v>
                </c:pt>
                <c:pt idx="524">
                  <c:v>1355.1342558758001</c:v>
                </c:pt>
                <c:pt idx="525">
                  <c:v>1355.529828948575</c:v>
                </c:pt>
                <c:pt idx="526">
                  <c:v>1355.8532634449521</c:v>
                </c:pt>
                <c:pt idx="527">
                  <c:v>1356.081570148277</c:v>
                </c:pt>
                <c:pt idx="528">
                  <c:v>1356.3526843584755</c:v>
                </c:pt>
                <c:pt idx="529">
                  <c:v>1356.6452023221107</c:v>
                </c:pt>
                <c:pt idx="530">
                  <c:v>1356.9147310690917</c:v>
                </c:pt>
                <c:pt idx="531">
                  <c:v>1357.1557214781569</c:v>
                </c:pt>
                <c:pt idx="532">
                  <c:v>1357.3864063763081</c:v>
                </c:pt>
                <c:pt idx="533">
                  <c:v>1357.5758692308036</c:v>
                </c:pt>
                <c:pt idx="534">
                  <c:v>1357.7027062882062</c:v>
                </c:pt>
                <c:pt idx="535">
                  <c:v>1357.9072310432684</c:v>
                </c:pt>
                <c:pt idx="536">
                  <c:v>1358.1767597902492</c:v>
                </c:pt>
                <c:pt idx="537">
                  <c:v>1358.3868336665726</c:v>
                </c:pt>
                <c:pt idx="538">
                  <c:v>1361.8304597750582</c:v>
                </c:pt>
                <c:pt idx="539">
                  <c:v>1362.0532173571219</c:v>
                </c:pt>
                <c:pt idx="540">
                  <c:v>1362.2434729432259</c:v>
                </c:pt>
                <c:pt idx="541">
                  <c:v>1362.3195751776677</c:v>
                </c:pt>
                <c:pt idx="542">
                  <c:v>1362.4709869149422</c:v>
                </c:pt>
                <c:pt idx="543">
                  <c:v>1362.6509369901323</c:v>
                </c:pt>
                <c:pt idx="544">
                  <c:v>1362.802348727407</c:v>
                </c:pt>
                <c:pt idx="545">
                  <c:v>1362.9569313911165</c:v>
                </c:pt>
                <c:pt idx="546">
                  <c:v>1363.1384669295242</c:v>
                </c:pt>
                <c:pt idx="547">
                  <c:v>1363.2637185237097</c:v>
                </c:pt>
                <c:pt idx="548">
                  <c:v>1363.354089927109</c:v>
                </c:pt>
                <c:pt idx="549">
                  <c:v>1363.5023307379486</c:v>
                </c:pt>
                <c:pt idx="550">
                  <c:v>1363.6577061332671</c:v>
                </c:pt>
                <c:pt idx="551">
                  <c:v>1363.8265579659344</c:v>
                </c:pt>
                <c:pt idx="552">
                  <c:v>1363.9668714606862</c:v>
                </c:pt>
                <c:pt idx="553">
                  <c:v>1364.120661392787</c:v>
                </c:pt>
                <c:pt idx="554">
                  <c:v>1364.2300583547969</c:v>
                </c:pt>
                <c:pt idx="555">
                  <c:v>1364.3021969311949</c:v>
                </c:pt>
                <c:pt idx="556">
                  <c:v>1364.4036665771171</c:v>
                </c:pt>
                <c:pt idx="557">
                  <c:v>1364.5622128988705</c:v>
                </c:pt>
                <c:pt idx="558">
                  <c:v>1364.6874644930558</c:v>
                </c:pt>
                <c:pt idx="559">
                  <c:v>1364.8063742343709</c:v>
                </c:pt>
                <c:pt idx="560">
                  <c:v>1364.8919892481179</c:v>
                </c:pt>
                <c:pt idx="561">
                  <c:v>1364.9990080153013</c:v>
                </c:pt>
                <c:pt idx="562">
                  <c:v>1365.0370591325222</c:v>
                </c:pt>
                <c:pt idx="563">
                  <c:v>1365.1107831721374</c:v>
                </c:pt>
                <c:pt idx="564">
                  <c:v>1365.1718235060125</c:v>
                </c:pt>
                <c:pt idx="565">
                  <c:v>1365.2598167145859</c:v>
                </c:pt>
                <c:pt idx="566">
                  <c:v>1365.3493953863765</c:v>
                </c:pt>
                <c:pt idx="567">
                  <c:v>1365.4389740581673</c:v>
                </c:pt>
                <c:pt idx="568">
                  <c:v>1365.4936725391722</c:v>
                </c:pt>
                <c:pt idx="569">
                  <c:v>1365.5507492150034</c:v>
                </c:pt>
                <c:pt idx="570">
                  <c:v>1365.6102040856611</c:v>
                </c:pt>
                <c:pt idx="571">
                  <c:v>1365.7069173419306</c:v>
                </c:pt>
                <c:pt idx="572">
                  <c:v>1365.7996669401564</c:v>
                </c:pt>
                <c:pt idx="573">
                  <c:v>1365.9082711705576</c:v>
                </c:pt>
                <c:pt idx="574">
                  <c:v>1366.0002280371746</c:v>
                </c:pt>
                <c:pt idx="575">
                  <c:v>1366.0818793928777</c:v>
                </c:pt>
                <c:pt idx="576">
                  <c:v>1366.1357851422738</c:v>
                </c:pt>
                <c:pt idx="577">
                  <c:v>1366.2039600606277</c:v>
                </c:pt>
                <c:pt idx="578">
                  <c:v>1366.291953269201</c:v>
                </c:pt>
                <c:pt idx="579">
                  <c:v>1366.42116852143</c:v>
                </c:pt>
                <c:pt idx="580">
                  <c:v>1366.5258090937873</c:v>
                </c:pt>
                <c:pt idx="581">
                  <c:v>1366.6249005448833</c:v>
                </c:pt>
                <c:pt idx="582">
                  <c:v>1366.7121010218477</c:v>
                </c:pt>
                <c:pt idx="583">
                  <c:v>1366.7723486241141</c:v>
                </c:pt>
                <c:pt idx="584">
                  <c:v>1366.8658909539486</c:v>
                </c:pt>
                <c:pt idx="585">
                  <c:v>1366.9935207429601</c:v>
                </c:pt>
                <c:pt idx="586">
                  <c:v>1367.1259069216242</c:v>
                </c:pt>
                <c:pt idx="587">
                  <c:v>1367.2527439790269</c:v>
                </c:pt>
                <c:pt idx="588">
                  <c:v>1367.3890938157349</c:v>
                </c:pt>
                <c:pt idx="589">
                  <c:v>1367.5175163363554</c:v>
                </c:pt>
                <c:pt idx="590">
                  <c:v>1367.6023386184936</c:v>
                </c:pt>
                <c:pt idx="591">
                  <c:v>1367.7545430873768</c:v>
                </c:pt>
                <c:pt idx="592">
                  <c:v>1367.9337004309582</c:v>
                </c:pt>
                <c:pt idx="593">
                  <c:v>1368.1374324544115</c:v>
                </c:pt>
                <c:pt idx="594">
                  <c:v>1368.3387862830384</c:v>
                </c:pt>
                <c:pt idx="595">
                  <c:v>1368.5448965013179</c:v>
                </c:pt>
                <c:pt idx="596">
                  <c:v>1368.7319811609868</c:v>
                </c:pt>
                <c:pt idx="597">
                  <c:v>1368.8651600712599</c:v>
                </c:pt>
                <c:pt idx="598">
                  <c:v>1369.0974304326287</c:v>
                </c:pt>
                <c:pt idx="599">
                  <c:v>1369.3851920066113</c:v>
                </c:pt>
                <c:pt idx="600">
                  <c:v>1369.7110046978148</c:v>
                </c:pt>
                <c:pt idx="601">
                  <c:v>1370.0209627568427</c:v>
                </c:pt>
                <c:pt idx="602">
                  <c:v>1370.3594591537865</c:v>
                </c:pt>
                <c:pt idx="603">
                  <c:v>1370.7090537932529</c:v>
                </c:pt>
                <c:pt idx="604">
                  <c:v>1371.2433548975621</c:v>
                </c:pt>
                <c:pt idx="605">
                  <c:v>1372.147068931557</c:v>
                </c:pt>
                <c:pt idx="606">
                  <c:v>1374.0171227966391</c:v>
                </c:pt>
                <c:pt idx="607">
                  <c:v>1377.2039038638841</c:v>
                </c:pt>
                <c:pt idx="608">
                  <c:v>1381.8366273855206</c:v>
                </c:pt>
                <c:pt idx="609">
                  <c:v>1387.9890174011643</c:v>
                </c:pt>
                <c:pt idx="610">
                  <c:v>1394.3094665178667</c:v>
                </c:pt>
                <c:pt idx="611">
                  <c:v>1399.2473917088787</c:v>
                </c:pt>
                <c:pt idx="612">
                  <c:v>1404.5507661715326</c:v>
                </c:pt>
                <c:pt idx="613">
                  <c:v>1414.1047675203972</c:v>
                </c:pt>
                <c:pt idx="614">
                  <c:v>1428.1789245024534</c:v>
                </c:pt>
                <c:pt idx="615">
                  <c:v>1444.8952559365312</c:v>
                </c:pt>
                <c:pt idx="616">
                  <c:v>1462.8070266366303</c:v>
                </c:pt>
                <c:pt idx="617">
                  <c:v>1483.9777169803722</c:v>
                </c:pt>
                <c:pt idx="618">
                  <c:v>1502.3651266457316</c:v>
                </c:pt>
                <c:pt idx="619">
                  <c:v>1525.9584047858666</c:v>
                </c:pt>
                <c:pt idx="620">
                  <c:v>1557.4568025286299</c:v>
                </c:pt>
                <c:pt idx="621">
                  <c:v>1592.6992716596017</c:v>
                </c:pt>
                <c:pt idx="622">
                  <c:v>1631.8594204011019</c:v>
                </c:pt>
                <c:pt idx="623">
                  <c:v>1674.6938801492386</c:v>
                </c:pt>
                <c:pt idx="624">
                  <c:v>1712.9312892981336</c:v>
                </c:pt>
                <c:pt idx="625">
                  <c:v>1750.230104222248</c:v>
                </c:pt>
                <c:pt idx="626">
                  <c:v>1798.4464188623067</c:v>
                </c:pt>
                <c:pt idx="627">
                  <c:v>1853.6363934646922</c:v>
                </c:pt>
                <c:pt idx="628">
                  <c:v>1912.1280952175937</c:v>
                </c:pt>
                <c:pt idx="629">
                  <c:v>1976.2727660726155</c:v>
                </c:pt>
                <c:pt idx="630">
                  <c:v>2041.3282855461109</c:v>
                </c:pt>
                <c:pt idx="631">
                  <c:v>2108.6621156632041</c:v>
                </c:pt>
                <c:pt idx="632">
                  <c:v>2157.0892969111951</c:v>
                </c:pt>
                <c:pt idx="633">
                  <c:v>2220.6085025268994</c:v>
                </c:pt>
                <c:pt idx="634">
                  <c:v>2294.5489578714596</c:v>
                </c:pt>
                <c:pt idx="635">
                  <c:v>2376.1535424095837</c:v>
                </c:pt>
                <c:pt idx="636">
                  <c:v>2450.9414278439162</c:v>
                </c:pt>
                <c:pt idx="637">
                  <c:v>2534.763282691762</c:v>
                </c:pt>
                <c:pt idx="638">
                  <c:v>2608.3287759853756</c:v>
                </c:pt>
                <c:pt idx="639">
                  <c:v>2665.1303739483851</c:v>
                </c:pt>
                <c:pt idx="640">
                  <c:v>2741.1533352291772</c:v>
                </c:pt>
                <c:pt idx="641">
                  <c:v>2818.7562106062433</c:v>
                </c:pt>
                <c:pt idx="642">
                  <c:v>2898.0539461628537</c:v>
                </c:pt>
                <c:pt idx="643">
                  <c:v>2975.8391498099359</c:v>
                </c:pt>
                <c:pt idx="644">
                  <c:v>3029.3168241373837</c:v>
                </c:pt>
                <c:pt idx="645">
                  <c:v>3092.8772517967441</c:v>
                </c:pt>
                <c:pt idx="646">
                  <c:v>3143.2347345120834</c:v>
                </c:pt>
                <c:pt idx="647">
                  <c:v>3206.5414880566386</c:v>
                </c:pt>
                <c:pt idx="648">
                  <c:v>3278.2654658230854</c:v>
                </c:pt>
                <c:pt idx="649">
                  <c:v>3354.0014582615031</c:v>
                </c:pt>
                <c:pt idx="650">
                  <c:v>3427.6295773522097</c:v>
                </c:pt>
                <c:pt idx="651">
                  <c:v>3488.7555262410456</c:v>
                </c:pt>
                <c:pt idx="652">
                  <c:v>3546.4632164328764</c:v>
                </c:pt>
                <c:pt idx="653">
                  <c:v>3590.7341058560992</c:v>
                </c:pt>
                <c:pt idx="654">
                  <c:v>3643.3120298075964</c:v>
                </c:pt>
                <c:pt idx="655">
                  <c:v>3704.9556324369569</c:v>
                </c:pt>
                <c:pt idx="656">
                  <c:v>3756.9485204611833</c:v>
                </c:pt>
                <c:pt idx="657">
                  <c:v>3808.5941920407699</c:v>
                </c:pt>
                <c:pt idx="658">
                  <c:v>3863.7714829374158</c:v>
                </c:pt>
                <c:pt idx="659">
                  <c:v>3915.4758166560505</c:v>
                </c:pt>
                <c:pt idx="660">
                  <c:v>3959.2084413169205</c:v>
                </c:pt>
                <c:pt idx="661">
                  <c:v>4008.2087675180505</c:v>
                </c:pt>
                <c:pt idx="662">
                  <c:v>4064.9009685190504</c:v>
                </c:pt>
                <c:pt idx="663">
                  <c:v>4121.101675922614</c:v>
                </c:pt>
                <c:pt idx="664">
                  <c:v>4172.0489509548761</c:v>
                </c:pt>
                <c:pt idx="665">
                  <c:v>4222.3469787995582</c:v>
                </c:pt>
                <c:pt idx="666">
                  <c:v>4266.2294297344861</c:v>
                </c:pt>
                <c:pt idx="667">
                  <c:v>4298.3437799372614</c:v>
                </c:pt>
                <c:pt idx="668">
                  <c:v>4337.4619139034967</c:v>
                </c:pt>
                <c:pt idx="669">
                  <c:v>4387.1661857732124</c:v>
                </c:pt>
                <c:pt idx="670">
                  <c:v>4436.9132651498003</c:v>
                </c:pt>
                <c:pt idx="671">
                  <c:v>4481.6907100710259</c:v>
                </c:pt>
                <c:pt idx="672">
                  <c:v>4525.0293471223395</c:v>
                </c:pt>
                <c:pt idx="673">
                  <c:v>4566.1903504443681</c:v>
                </c:pt>
                <c:pt idx="674">
                  <c:v>4594.5320909210195</c:v>
                </c:pt>
                <c:pt idx="675">
                  <c:v>4631.7357780520824</c:v>
                </c:pt>
                <c:pt idx="676">
                  <c:v>4676.5116375100906</c:v>
                </c:pt>
                <c:pt idx="677">
                  <c:v>4720.1705381313459</c:v>
                </c:pt>
                <c:pt idx="678">
                  <c:v>4759.1507367976556</c:v>
                </c:pt>
                <c:pt idx="679">
                  <c:v>4795.3254583005373</c:v>
                </c:pt>
                <c:pt idx="680">
                  <c:v>4827.123508591415</c:v>
                </c:pt>
                <c:pt idx="681">
                  <c:v>4850.5431785092296</c:v>
                </c:pt>
                <c:pt idx="682">
                  <c:v>4867.4735474776753</c:v>
                </c:pt>
                <c:pt idx="683">
                  <c:v>4896.4177639769905</c:v>
                </c:pt>
                <c:pt idx="684">
                  <c:v>4935.2267326158053</c:v>
                </c:pt>
                <c:pt idx="685">
                  <c:v>4973.4023086992174</c:v>
                </c:pt>
                <c:pt idx="686">
                  <c:v>5010.6147158779759</c:v>
                </c:pt>
                <c:pt idx="687">
                  <c:v>5045.0485987680049</c:v>
                </c:pt>
                <c:pt idx="688">
                  <c:v>5071.0303772453553</c:v>
                </c:pt>
                <c:pt idx="689">
                  <c:v>5103.8375748741937</c:v>
                </c:pt>
                <c:pt idx="690">
                  <c:v>5145.5899559763639</c:v>
                </c:pt>
                <c:pt idx="691">
                  <c:v>5183.5847892529755</c:v>
                </c:pt>
                <c:pt idx="692">
                  <c:v>5225.9404391094176</c:v>
                </c:pt>
                <c:pt idx="693">
                  <c:v>5263.4009712817196</c:v>
                </c:pt>
                <c:pt idx="694">
                  <c:v>5301.5543508800856</c:v>
                </c:pt>
                <c:pt idx="695">
                  <c:v>5328.2757479484171</c:v>
                </c:pt>
                <c:pt idx="696">
                  <c:v>5361.74884012862</c:v>
                </c:pt>
                <c:pt idx="697">
                  <c:v>5404.5825071451472</c:v>
                </c:pt>
                <c:pt idx="698">
                  <c:v>5448.1423163153067</c:v>
                </c:pt>
                <c:pt idx="699">
                  <c:v>5489.3786291401684</c:v>
                </c:pt>
                <c:pt idx="700">
                  <c:v>5530.6545785454682</c:v>
                </c:pt>
                <c:pt idx="701">
                  <c:v>5568.5130619853726</c:v>
                </c:pt>
                <c:pt idx="702">
                  <c:v>5594.7017434126128</c:v>
                </c:pt>
                <c:pt idx="703">
                  <c:v>5635.3308238251584</c:v>
                </c:pt>
                <c:pt idx="704">
                  <c:v>5680.2255930244819</c:v>
                </c:pt>
                <c:pt idx="705">
                  <c:v>5724.811989627995</c:v>
                </c:pt>
                <c:pt idx="706">
                  <c:v>5764.635654726033</c:v>
                </c:pt>
                <c:pt idx="707">
                  <c:v>5801.857574684097</c:v>
                </c:pt>
                <c:pt idx="708">
                  <c:v>5833.4162200291266</c:v>
                </c:pt>
                <c:pt idx="709">
                  <c:v>5855.7617386170614</c:v>
                </c:pt>
                <c:pt idx="710">
                  <c:v>5885.5517997429315</c:v>
                </c:pt>
                <c:pt idx="711">
                  <c:v>5923.1296561933314</c:v>
                </c:pt>
                <c:pt idx="712">
                  <c:v>5960.6599487472058</c:v>
                </c:pt>
                <c:pt idx="713">
                  <c:v>5994.5508104852297</c:v>
                </c:pt>
                <c:pt idx="714">
                  <c:v>6029.1622652556216</c:v>
                </c:pt>
                <c:pt idx="715">
                  <c:v>6059.5801698156356</c:v>
                </c:pt>
                <c:pt idx="716">
                  <c:v>6082.120700379327</c:v>
                </c:pt>
                <c:pt idx="717">
                  <c:v>6111.6111089570832</c:v>
                </c:pt>
                <c:pt idx="718">
                  <c:v>6147.854005378319</c:v>
                </c:pt>
                <c:pt idx="719">
                  <c:v>6181.3469158487414</c:v>
                </c:pt>
                <c:pt idx="720">
                  <c:v>6210.1627098274357</c:v>
                </c:pt>
                <c:pt idx="721">
                  <c:v>6230.9172160765747</c:v>
                </c:pt>
                <c:pt idx="722">
                  <c:v>6251.0129623588273</c:v>
                </c:pt>
                <c:pt idx="723">
                  <c:v>6269.3337825690514</c:v>
                </c:pt>
                <c:pt idx="724">
                  <c:v>6290.7486342482925</c:v>
                </c:pt>
                <c:pt idx="725">
                  <c:v>6311.8923717173366</c:v>
                </c:pt>
                <c:pt idx="726">
                  <c:v>6328.7791404472991</c:v>
                </c:pt>
                <c:pt idx="727">
                  <c:v>6347.4352861280322</c:v>
                </c:pt>
                <c:pt idx="728">
                  <c:v>6374.8701416442536</c:v>
                </c:pt>
                <c:pt idx="729">
                  <c:v>6407.2286531825303</c:v>
                </c:pt>
                <c:pt idx="730">
                  <c:v>6433.8026021716305</c:v>
                </c:pt>
                <c:pt idx="731">
                  <c:v>6464.660472774508</c:v>
                </c:pt>
                <c:pt idx="732">
                  <c:v>6500.8462925199146</c:v>
                </c:pt>
                <c:pt idx="733">
                  <c:v>6534.374083181121</c:v>
                </c:pt>
                <c:pt idx="734">
                  <c:v>6565.4198311752789</c:v>
                </c:pt>
                <c:pt idx="735">
                  <c:v>6595.9796346932608</c:v>
                </c:pt>
                <c:pt idx="736">
                  <c:v>6623.5127889289706</c:v>
                </c:pt>
                <c:pt idx="737">
                  <c:v>6644.3029681005046</c:v>
                </c:pt>
                <c:pt idx="738">
                  <c:v>6670.9641175665693</c:v>
                </c:pt>
                <c:pt idx="739">
                  <c:v>6703.8180863603247</c:v>
                </c:pt>
                <c:pt idx="740">
                  <c:v>6734.5403998581032</c:v>
                </c:pt>
                <c:pt idx="741">
                  <c:v>6765.3871722184604</c:v>
                </c:pt>
                <c:pt idx="742">
                  <c:v>6793.0487489747893</c:v>
                </c:pt>
                <c:pt idx="743">
                  <c:v>6817.7391676614589</c:v>
                </c:pt>
                <c:pt idx="744">
                  <c:v>6835.8150338045725</c:v>
                </c:pt>
                <c:pt idx="745">
                  <c:v>6859.1482959770328</c:v>
                </c:pt>
                <c:pt idx="746">
                  <c:v>6886.7313923040938</c:v>
                </c:pt>
                <c:pt idx="747">
                  <c:v>6911.673899642351</c:v>
                </c:pt>
                <c:pt idx="748">
                  <c:v>6934.0661893952019</c:v>
                </c:pt>
                <c:pt idx="749">
                  <c:v>6953.7394097299821</c:v>
                </c:pt>
                <c:pt idx="750">
                  <c:v>6970.1473685682513</c:v>
                </c:pt>
                <c:pt idx="751">
                  <c:v>6984.8485762528417</c:v>
                </c:pt>
                <c:pt idx="752">
                  <c:v>7000.5946041977877</c:v>
                </c:pt>
                <c:pt idx="753">
                  <c:v>7018.4691165122758</c:v>
                </c:pt>
                <c:pt idx="754">
                  <c:v>7034.7462746350957</c:v>
                </c:pt>
                <c:pt idx="755">
                  <c:v>7050.2394211968449</c:v>
                </c:pt>
                <c:pt idx="756">
                  <c:v>7063.409071413299</c:v>
                </c:pt>
                <c:pt idx="757">
                  <c:v>7076.1879049466288</c:v>
                </c:pt>
                <c:pt idx="758">
                  <c:v>7085.1758959268336</c:v>
                </c:pt>
                <c:pt idx="759">
                  <c:v>7097.467992252381</c:v>
                </c:pt>
                <c:pt idx="760">
                  <c:v>7111.9496132813429</c:v>
                </c:pt>
                <c:pt idx="761">
                  <c:v>7125.5703277831844</c:v>
                </c:pt>
                <c:pt idx="762">
                  <c:v>7138.0796325695346</c:v>
                </c:pt>
                <c:pt idx="763">
                  <c:v>7149.7105907333689</c:v>
                </c:pt>
                <c:pt idx="764">
                  <c:v>7160.1080585139616</c:v>
                </c:pt>
                <c:pt idx="765">
                  <c:v>7168.1883718021281</c:v>
                </c:pt>
                <c:pt idx="766">
                  <c:v>7179.30009076222</c:v>
                </c:pt>
                <c:pt idx="767">
                  <c:v>7192.4142497660587</c:v>
                </c:pt>
                <c:pt idx="768">
                  <c:v>7204.9235545524089</c:v>
                </c:pt>
                <c:pt idx="769">
                  <c:v>7216.6290294874671</c:v>
                </c:pt>
                <c:pt idx="770">
                  <c:v>7227.5148199390615</c:v>
                </c:pt>
                <c:pt idx="771">
                  <c:v>7237.7148975490718</c:v>
                </c:pt>
                <c:pt idx="772">
                  <c:v>7245.7920399108016</c:v>
                </c:pt>
                <c:pt idx="773">
                  <c:v>7256.8815623858491</c:v>
                </c:pt>
                <c:pt idx="774">
                  <c:v>7270.4729458181655</c:v>
                </c:pt>
                <c:pt idx="775">
                  <c:v>7283.7670548971946</c:v>
                </c:pt>
                <c:pt idx="776">
                  <c:v>7296.4864335598677</c:v>
                </c:pt>
                <c:pt idx="777">
                  <c:v>7308.895854163512</c:v>
                </c:pt>
                <c:pt idx="778">
                  <c:v>7319.7935355892378</c:v>
                </c:pt>
                <c:pt idx="779">
                  <c:v>7329.2864966042271</c:v>
                </c:pt>
                <c:pt idx="780">
                  <c:v>7343.311504226539</c:v>
                </c:pt>
                <c:pt idx="781">
                  <c:v>7361.4634726040949</c:v>
                </c:pt>
                <c:pt idx="782">
                  <c:v>7380.0887017520854</c:v>
                </c:pt>
                <c:pt idx="783">
                  <c:v>7398.4008019146122</c:v>
                </c:pt>
                <c:pt idx="784">
                  <c:v>7416.8785829833705</c:v>
                </c:pt>
                <c:pt idx="785">
                  <c:v>7434.4169770957415</c:v>
                </c:pt>
                <c:pt idx="786">
                  <c:v>7450.8717070989242</c:v>
                </c:pt>
                <c:pt idx="787">
                  <c:v>7476.9398933216326</c:v>
                </c:pt>
                <c:pt idx="788">
                  <c:v>7512.470916758195</c:v>
                </c:pt>
                <c:pt idx="789">
                  <c:v>7550.3397057090124</c:v>
                </c:pt>
                <c:pt idx="790">
                  <c:v>7589.6052877544789</c:v>
                </c:pt>
                <c:pt idx="791">
                  <c:v>7630.5998174386668</c:v>
                </c:pt>
                <c:pt idx="792">
                  <c:v>7670.9466853984914</c:v>
                </c:pt>
                <c:pt idx="793">
                  <c:v>7707.4234376443146</c:v>
                </c:pt>
                <c:pt idx="794">
                  <c:v>7761.4679150720303</c:v>
                </c:pt>
                <c:pt idx="795">
                  <c:v>7834.7797342508393</c:v>
                </c:pt>
                <c:pt idx="796">
                  <c:v>7911.927581684472</c:v>
                </c:pt>
                <c:pt idx="797">
                  <c:v>7990.6196702919842</c:v>
                </c:pt>
                <c:pt idx="798">
                  <c:v>8073.7114193281559</c:v>
                </c:pt>
                <c:pt idx="799">
                  <c:v>8155.8130465849754</c:v>
                </c:pt>
                <c:pt idx="800">
                  <c:v>8218.9128971796417</c:v>
                </c:pt>
                <c:pt idx="801">
                  <c:v>8283.3952716999993</c:v>
                </c:pt>
                <c:pt idx="802">
                  <c:v>8390.5709997421327</c:v>
                </c:pt>
                <c:pt idx="803">
                  <c:v>8533.8881545595796</c:v>
                </c:pt>
                <c:pt idx="804">
                  <c:v>8689.4799656071809</c:v>
                </c:pt>
                <c:pt idx="805">
                  <c:v>8841.7407184347412</c:v>
                </c:pt>
                <c:pt idx="806">
                  <c:v>8978.5947324459084</c:v>
                </c:pt>
                <c:pt idx="807">
                  <c:v>9100.65241097943</c:v>
                </c:pt>
                <c:pt idx="808">
                  <c:v>9243.4907559051826</c:v>
                </c:pt>
                <c:pt idx="809">
                  <c:v>9407.7439525101763</c:v>
                </c:pt>
                <c:pt idx="810">
                  <c:v>9590.0936262801115</c:v>
                </c:pt>
                <c:pt idx="811">
                  <c:v>9766.0047339236389</c:v>
                </c:pt>
                <c:pt idx="812">
                  <c:v>9934.8002826468692</c:v>
                </c:pt>
                <c:pt idx="813">
                  <c:v>10090.786081304028</c:v>
                </c:pt>
                <c:pt idx="814">
                  <c:v>10223.694670098361</c:v>
                </c:pt>
                <c:pt idx="815">
                  <c:v>10378.898042657665</c:v>
                </c:pt>
                <c:pt idx="816">
                  <c:v>10562.472486763145</c:v>
                </c:pt>
                <c:pt idx="817">
                  <c:v>10763.324516281713</c:v>
                </c:pt>
                <c:pt idx="818">
                  <c:v>10951.021164752783</c:v>
                </c:pt>
                <c:pt idx="819">
                  <c:v>11121.341136359675</c:v>
                </c:pt>
                <c:pt idx="820">
                  <c:v>11278.722935379872</c:v>
                </c:pt>
                <c:pt idx="821">
                  <c:v>11415.837758090323</c:v>
                </c:pt>
                <c:pt idx="822">
                  <c:v>11571.776785582564</c:v>
                </c:pt>
                <c:pt idx="823">
                  <c:v>11764.472399578524</c:v>
                </c:pt>
                <c:pt idx="824">
                  <c:v>11942.752189269047</c:v>
                </c:pt>
                <c:pt idx="825">
                  <c:v>12095.219052314887</c:v>
                </c:pt>
                <c:pt idx="826">
                  <c:v>12227.279418287839</c:v>
                </c:pt>
                <c:pt idx="827">
                  <c:v>12362.000191539812</c:v>
                </c:pt>
                <c:pt idx="828">
                  <c:v>12488.635102382357</c:v>
                </c:pt>
                <c:pt idx="829">
                  <c:v>12629.943475303187</c:v>
                </c:pt>
                <c:pt idx="830">
                  <c:v>12795.193135540403</c:v>
                </c:pt>
                <c:pt idx="831">
                  <c:v>13002.275242772272</c:v>
                </c:pt>
                <c:pt idx="832">
                  <c:v>13205.044097320837</c:v>
                </c:pt>
                <c:pt idx="833">
                  <c:v>13397.497928176123</c:v>
                </c:pt>
                <c:pt idx="834">
                  <c:v>13570.180239977139</c:v>
                </c:pt>
                <c:pt idx="835">
                  <c:v>13717.197073212703</c:v>
                </c:pt>
                <c:pt idx="836">
                  <c:v>13871.136038856024</c:v>
                </c:pt>
                <c:pt idx="837">
                  <c:v>14059.313082682009</c:v>
                </c:pt>
                <c:pt idx="838">
                  <c:v>14239.343223764692</c:v>
                </c:pt>
                <c:pt idx="839">
                  <c:v>14395.188708927099</c:v>
                </c:pt>
                <c:pt idx="840">
                  <c:v>14532.213952965758</c:v>
                </c:pt>
                <c:pt idx="841">
                  <c:v>14653.657264502486</c:v>
                </c:pt>
                <c:pt idx="842">
                  <c:v>14753.453453998605</c:v>
                </c:pt>
                <c:pt idx="843">
                  <c:v>14864.091040976227</c:v>
                </c:pt>
                <c:pt idx="844">
                  <c:v>14996.723759170705</c:v>
                </c:pt>
                <c:pt idx="845">
                  <c:v>15118.229696504526</c:v>
                </c:pt>
                <c:pt idx="846">
                  <c:v>15225.556043552328</c:v>
                </c:pt>
                <c:pt idx="847">
                  <c:v>15318.386500402203</c:v>
                </c:pt>
                <c:pt idx="848">
                  <c:v>15401.613806543473</c:v>
                </c:pt>
                <c:pt idx="849">
                  <c:v>15468.418091945912</c:v>
                </c:pt>
                <c:pt idx="850">
                  <c:v>15548.250921338438</c:v>
                </c:pt>
                <c:pt idx="851">
                  <c:v>15648.503724241209</c:v>
                </c:pt>
                <c:pt idx="852">
                  <c:v>15744.144414644164</c:v>
                </c:pt>
                <c:pt idx="853">
                  <c:v>15823.136948531403</c:v>
                </c:pt>
                <c:pt idx="854">
                  <c:v>15894.39638557511</c:v>
                </c:pt>
                <c:pt idx="855">
                  <c:v>15961.781743246773</c:v>
                </c:pt>
                <c:pt idx="856">
                  <c:v>16013.050074580588</c:v>
                </c:pt>
                <c:pt idx="857">
                  <c:v>16075.419819363578</c:v>
                </c:pt>
                <c:pt idx="858">
                  <c:v>16154.310883604892</c:v>
                </c:pt>
                <c:pt idx="859">
                  <c:v>16224.359026750404</c:v>
                </c:pt>
                <c:pt idx="860">
                  <c:v>16286.008971232635</c:v>
                </c:pt>
                <c:pt idx="861">
                  <c:v>16341.278218995898</c:v>
                </c:pt>
                <c:pt idx="862">
                  <c:v>16391.691192923849</c:v>
                </c:pt>
                <c:pt idx="863">
                  <c:v>16424.447655729728</c:v>
                </c:pt>
                <c:pt idx="864">
                  <c:v>16454.968615398881</c:v>
                </c:pt>
                <c:pt idx="865">
                  <c:v>16503.695449194987</c:v>
                </c:pt>
                <c:pt idx="866">
                  <c:v>16565.564980332845</c:v>
                </c:pt>
                <c:pt idx="867">
                  <c:v>16616.32437797383</c:v>
                </c:pt>
                <c:pt idx="868">
                  <c:v>16648.745515309198</c:v>
                </c:pt>
                <c:pt idx="869">
                  <c:v>16683.3942284652</c:v>
                </c:pt>
                <c:pt idx="870">
                  <c:v>16723.630906731407</c:v>
                </c:pt>
                <c:pt idx="871">
                  <c:v>16756.018749339208</c:v>
                </c:pt>
                <c:pt idx="872">
                  <c:v>16795.638682413795</c:v>
                </c:pt>
                <c:pt idx="873">
                  <c:v>16829.07055255034</c:v>
                </c:pt>
                <c:pt idx="874">
                  <c:v>16858.120995085228</c:v>
                </c:pt>
                <c:pt idx="875">
                  <c:v>16886.197963204555</c:v>
                </c:pt>
                <c:pt idx="876">
                  <c:v>16909.57720381032</c:v>
                </c:pt>
                <c:pt idx="877">
                  <c:v>16921.600564120494</c:v>
                </c:pt>
                <c:pt idx="878">
                  <c:v>16953.090241815564</c:v>
                </c:pt>
                <c:pt idx="879">
                  <c:v>16985.745234975519</c:v>
                </c:pt>
                <c:pt idx="880">
                  <c:v>17012.254179972701</c:v>
                </c:pt>
                <c:pt idx="881">
                  <c:v>17035.594576729636</c:v>
                </c:pt>
                <c:pt idx="882">
                  <c:v>17056.827892870471</c:v>
                </c:pt>
                <c:pt idx="883">
                  <c:v>17074.899002623933</c:v>
                </c:pt>
                <c:pt idx="884">
                  <c:v>17085.234637339043</c:v>
                </c:pt>
                <c:pt idx="885">
                  <c:v>17095.253179410643</c:v>
                </c:pt>
                <c:pt idx="886">
                  <c:v>17131.326431267604</c:v>
                </c:pt>
                <c:pt idx="887">
                  <c:v>17167.546338472188</c:v>
                </c:pt>
                <c:pt idx="888">
                  <c:v>17196.564279011116</c:v>
                </c:pt>
                <c:pt idx="889">
                  <c:v>17224.419282279985</c:v>
                </c:pt>
                <c:pt idx="890">
                  <c:v>17247.933287259242</c:v>
                </c:pt>
                <c:pt idx="891">
                  <c:v>17260.119157549216</c:v>
                </c:pt>
                <c:pt idx="892">
                  <c:v>17293.418641507098</c:v>
                </c:pt>
                <c:pt idx="893">
                  <c:v>17327.946066726963</c:v>
                </c:pt>
                <c:pt idx="894">
                  <c:v>17356.571605119552</c:v>
                </c:pt>
                <c:pt idx="895">
                  <c:v>17381.616374835339</c:v>
                </c:pt>
                <c:pt idx="896">
                  <c:v>17408.706392101751</c:v>
                </c:pt>
                <c:pt idx="897">
                  <c:v>17433.180395059226</c:v>
                </c:pt>
                <c:pt idx="898">
                  <c:v>17446.539508130172</c:v>
                </c:pt>
                <c:pt idx="899">
                  <c:v>17484.355184063203</c:v>
                </c:pt>
                <c:pt idx="900">
                  <c:v>17524.224827594549</c:v>
                </c:pt>
                <c:pt idx="901">
                  <c:v>17558.103798358439</c:v>
                </c:pt>
                <c:pt idx="902">
                  <c:v>17589.221684928994</c:v>
                </c:pt>
                <c:pt idx="903">
                  <c:v>17624.516474346146</c:v>
                </c:pt>
                <c:pt idx="904">
                  <c:v>17656.710097709798</c:v>
                </c:pt>
                <c:pt idx="905">
                  <c:v>17674.42051458127</c:v>
                </c:pt>
                <c:pt idx="906">
                  <c:v>17726.170034001607</c:v>
                </c:pt>
                <c:pt idx="907">
                  <c:v>17783.221342421377</c:v>
                </c:pt>
                <c:pt idx="908">
                  <c:v>17836.70932225974</c:v>
                </c:pt>
                <c:pt idx="909">
                  <c:v>17863.712931780792</c:v>
                </c:pt>
                <c:pt idx="910">
                  <c:v>17922.509835203069</c:v>
                </c:pt>
                <c:pt idx="911">
                  <c:v>17975.144835830397</c:v>
                </c:pt>
                <c:pt idx="912">
                  <c:v>18000.212594762841</c:v>
                </c:pt>
                <c:pt idx="913">
                  <c:v>18066.551546710929</c:v>
                </c:pt>
                <c:pt idx="914">
                  <c:v>18135.844216633286</c:v>
                </c:pt>
                <c:pt idx="915">
                  <c:v>18198.134688255403</c:v>
                </c:pt>
                <c:pt idx="916">
                  <c:v>18256.870551343804</c:v>
                </c:pt>
                <c:pt idx="917">
                  <c:v>18319.881615998289</c:v>
                </c:pt>
                <c:pt idx="918">
                  <c:v>18374.49606745271</c:v>
                </c:pt>
                <c:pt idx="919">
                  <c:v>18404.267103019967</c:v>
                </c:pt>
                <c:pt idx="920">
                  <c:v>18485.782901617909</c:v>
                </c:pt>
                <c:pt idx="921">
                  <c:v>18571.161681345373</c:v>
                </c:pt>
                <c:pt idx="922">
                  <c:v>18644.889684618785</c:v>
                </c:pt>
                <c:pt idx="923">
                  <c:v>18711.776414108532</c:v>
                </c:pt>
                <c:pt idx="924">
                  <c:v>18783.032680225806</c:v>
                </c:pt>
                <c:pt idx="925">
                  <c:v>18844.645366322427</c:v>
                </c:pt>
                <c:pt idx="926">
                  <c:v>18878.276212092773</c:v>
                </c:pt>
                <c:pt idx="927">
                  <c:v>18974.383821413296</c:v>
                </c:pt>
                <c:pt idx="928">
                  <c:v>19080.103301490122</c:v>
                </c:pt>
                <c:pt idx="929">
                  <c:v>19127.752813029914</c:v>
                </c:pt>
                <c:pt idx="930">
                  <c:v>19221.168305807063</c:v>
                </c:pt>
                <c:pt idx="931">
                  <c:v>19320.518980139055</c:v>
                </c:pt>
                <c:pt idx="932">
                  <c:v>19398.584018044028</c:v>
                </c:pt>
                <c:pt idx="933">
                  <c:v>19437.520616471858</c:v>
                </c:pt>
                <c:pt idx="934">
                  <c:v>19544.615485889895</c:v>
                </c:pt>
                <c:pt idx="935">
                  <c:v>19654.326369616869</c:v>
                </c:pt>
                <c:pt idx="936">
                  <c:v>19748.028038504781</c:v>
                </c:pt>
                <c:pt idx="937">
                  <c:v>19835.171438793364</c:v>
                </c:pt>
                <c:pt idx="938">
                  <c:v>19922.04768852979</c:v>
                </c:pt>
                <c:pt idx="939">
                  <c:v>19993.04948780065</c:v>
                </c:pt>
                <c:pt idx="940">
                  <c:v>20030.800159741761</c:v>
                </c:pt>
                <c:pt idx="941">
                  <c:v>20139.623976798521</c:v>
                </c:pt>
                <c:pt idx="942">
                  <c:v>20258.044602711019</c:v>
                </c:pt>
                <c:pt idx="943">
                  <c:v>20363.529434231652</c:v>
                </c:pt>
                <c:pt idx="944">
                  <c:v>20464.277694389897</c:v>
                </c:pt>
                <c:pt idx="945">
                  <c:v>20571.899730327768</c:v>
                </c:pt>
                <c:pt idx="946">
                  <c:v>20666.372727071015</c:v>
                </c:pt>
                <c:pt idx="947">
                  <c:v>20715.788444635135</c:v>
                </c:pt>
                <c:pt idx="948">
                  <c:v>20856.097182997313</c:v>
                </c:pt>
                <c:pt idx="949">
                  <c:v>21007.197376749638</c:v>
                </c:pt>
                <c:pt idx="950">
                  <c:v>21140.765518242464</c:v>
                </c:pt>
                <c:pt idx="951">
                  <c:v>21262.530678812349</c:v>
                </c:pt>
                <c:pt idx="952">
                  <c:v>21388.085889203758</c:v>
                </c:pt>
                <c:pt idx="953">
                  <c:v>21496.085265387399</c:v>
                </c:pt>
                <c:pt idx="954">
                  <c:v>21552.306583812788</c:v>
                </c:pt>
                <c:pt idx="955">
                  <c:v>21700.602885864904</c:v>
                </c:pt>
                <c:pt idx="956">
                  <c:v>21864.653143178053</c:v>
                </c:pt>
                <c:pt idx="957">
                  <c:v>22010.813033544542</c:v>
                </c:pt>
                <c:pt idx="958">
                  <c:v>22148.221959681843</c:v>
                </c:pt>
                <c:pt idx="959">
                  <c:v>22289.028533494326</c:v>
                </c:pt>
                <c:pt idx="960">
                  <c:v>22407.672709720497</c:v>
                </c:pt>
                <c:pt idx="961">
                  <c:v>22468.915982887429</c:v>
                </c:pt>
                <c:pt idx="962">
                  <c:v>22630.905138017784</c:v>
                </c:pt>
                <c:pt idx="963">
                  <c:v>22802.308773733861</c:v>
                </c:pt>
                <c:pt idx="964">
                  <c:v>22954.56318470855</c:v>
                </c:pt>
                <c:pt idx="965">
                  <c:v>23072.508964387398</c:v>
                </c:pt>
                <c:pt idx="966">
                  <c:v>23157.699866723582</c:v>
                </c:pt>
                <c:pt idx="967">
                  <c:v>23226.607269084077</c:v>
                </c:pt>
                <c:pt idx="968">
                  <c:v>23287.064152495117</c:v>
                </c:pt>
                <c:pt idx="969">
                  <c:v>23359.919358267274</c:v>
                </c:pt>
                <c:pt idx="970">
                  <c:v>23442.604435988149</c:v>
                </c:pt>
                <c:pt idx="971">
                  <c:v>23622.478408943902</c:v>
                </c:pt>
                <c:pt idx="972">
                  <c:v>23817.127313623863</c:v>
                </c:pt>
                <c:pt idx="973">
                  <c:v>24006.315882982635</c:v>
                </c:pt>
                <c:pt idx="974">
                  <c:v>24157.361378253954</c:v>
                </c:pt>
                <c:pt idx="975">
                  <c:v>24232.915042422359</c:v>
                </c:pt>
                <c:pt idx="976">
                  <c:v>24295.526570346025</c:v>
                </c:pt>
                <c:pt idx="977">
                  <c:v>24453.179483576419</c:v>
                </c:pt>
                <c:pt idx="978">
                  <c:v>24600.209000517727</c:v>
                </c:pt>
                <c:pt idx="979">
                  <c:v>24714.423392514105</c:v>
                </c:pt>
                <c:pt idx="980">
                  <c:v>24819.12024881562</c:v>
                </c:pt>
                <c:pt idx="981">
                  <c:v>24904.958020144564</c:v>
                </c:pt>
                <c:pt idx="982">
                  <c:v>24948.065179566114</c:v>
                </c:pt>
                <c:pt idx="983">
                  <c:v>25048.58275482621</c:v>
                </c:pt>
                <c:pt idx="984">
                  <c:v>25147.759820935884</c:v>
                </c:pt>
                <c:pt idx="985">
                  <c:v>25224.17280616819</c:v>
                </c:pt>
                <c:pt idx="986">
                  <c:v>25289.663535294898</c:v>
                </c:pt>
                <c:pt idx="987">
                  <c:v>25352.252866733517</c:v>
                </c:pt>
                <c:pt idx="988">
                  <c:v>25403.344418918572</c:v>
                </c:pt>
                <c:pt idx="989">
                  <c:v>25429.164480147738</c:v>
                </c:pt>
                <c:pt idx="990">
                  <c:v>25503.523497781727</c:v>
                </c:pt>
                <c:pt idx="991">
                  <c:v>25566.429921863855</c:v>
                </c:pt>
                <c:pt idx="992">
                  <c:v>25613.902654254889</c:v>
                </c:pt>
                <c:pt idx="993">
                  <c:v>25656.639608015146</c:v>
                </c:pt>
                <c:pt idx="994">
                  <c:v>25700.067031006642</c:v>
                </c:pt>
                <c:pt idx="995">
                  <c:v>25735.525123135201</c:v>
                </c:pt>
                <c:pt idx="996">
                  <c:v>25752.51019058465</c:v>
                </c:pt>
                <c:pt idx="997">
                  <c:v>25789.862118526551</c:v>
                </c:pt>
                <c:pt idx="998">
                  <c:v>25833.888053882663</c:v>
                </c:pt>
                <c:pt idx="999">
                  <c:v>25869.798003028223</c:v>
                </c:pt>
                <c:pt idx="1000">
                  <c:v>25901.447019776646</c:v>
                </c:pt>
                <c:pt idx="1001">
                  <c:v>25932.031397974504</c:v>
                </c:pt>
                <c:pt idx="1002">
                  <c:v>25957.762673263485</c:v>
                </c:pt>
                <c:pt idx="1003">
                  <c:v>25970.138799139557</c:v>
                </c:pt>
                <c:pt idx="1004">
                  <c:v>26005.617502289948</c:v>
                </c:pt>
                <c:pt idx="1005">
                  <c:v>26038.58245350893</c:v>
                </c:pt>
                <c:pt idx="1006">
                  <c:v>26064.718021918383</c:v>
                </c:pt>
                <c:pt idx="1007">
                  <c:v>26087.402036903255</c:v>
                </c:pt>
                <c:pt idx="1008">
                  <c:v>26109.09989376683</c:v>
                </c:pt>
                <c:pt idx="1009">
                  <c:v>26119.992026071293</c:v>
                </c:pt>
                <c:pt idx="1010">
                  <c:v>26127.461936020707</c:v>
                </c:pt>
                <c:pt idx="1011">
                  <c:v>26152.884838713879</c:v>
                </c:pt>
                <c:pt idx="1012">
                  <c:v>26175.693312561332</c:v>
                </c:pt>
                <c:pt idx="1013">
                  <c:v>26192.615754213693</c:v>
                </c:pt>
                <c:pt idx="1014">
                  <c:v>26207.365318526416</c:v>
                </c:pt>
                <c:pt idx="1015">
                  <c:v>26220.94005459495</c:v>
                </c:pt>
                <c:pt idx="1016">
                  <c:v>26232.227759972189</c:v>
                </c:pt>
                <c:pt idx="1017">
                  <c:v>26237.792735865733</c:v>
                </c:pt>
                <c:pt idx="1018">
                  <c:v>26253.179656391912</c:v>
                </c:pt>
                <c:pt idx="1019">
                  <c:v>26267.967271821857</c:v>
                </c:pt>
                <c:pt idx="1020">
                  <c:v>26280.011243153862</c:v>
                </c:pt>
                <c:pt idx="1021">
                  <c:v>26285.173511390152</c:v>
                </c:pt>
                <c:pt idx="1022">
                  <c:v>26296.942404853911</c:v>
                </c:pt>
                <c:pt idx="1023">
                  <c:v>26306.771484071021</c:v>
                </c:pt>
                <c:pt idx="1024">
                  <c:v>26310.996743545751</c:v>
                </c:pt>
                <c:pt idx="1025">
                  <c:v>26322.722829502636</c:v>
                </c:pt>
                <c:pt idx="1026">
                  <c:v>26333.78143544494</c:v>
                </c:pt>
                <c:pt idx="1027">
                  <c:v>26342.902605335421</c:v>
                </c:pt>
                <c:pt idx="1028">
                  <c:v>26351.243727322872</c:v>
                </c:pt>
                <c:pt idx="1029">
                  <c:v>26359.512710733925</c:v>
                </c:pt>
                <c:pt idx="1030">
                  <c:v>26366.434050410069</c:v>
                </c:pt>
                <c:pt idx="1031">
                  <c:v>26369.813465258245</c:v>
                </c:pt>
                <c:pt idx="1032">
                  <c:v>26379.457838010512</c:v>
                </c:pt>
                <c:pt idx="1033">
                  <c:v>26388.816034652013</c:v>
                </c:pt>
                <c:pt idx="1034">
                  <c:v>26396.611757292631</c:v>
                </c:pt>
                <c:pt idx="1035">
                  <c:v>26403.835920443325</c:v>
                </c:pt>
                <c:pt idx="1036">
                  <c:v>26411.049778083114</c:v>
                </c:pt>
                <c:pt idx="1037">
                  <c:v>26416.609204855395</c:v>
                </c:pt>
                <c:pt idx="1038">
                  <c:v>26419.279124913726</c:v>
                </c:pt>
                <c:pt idx="1039">
                  <c:v>26427.275408651363</c:v>
                </c:pt>
                <c:pt idx="1040">
                  <c:v>26434.847580978305</c:v>
                </c:pt>
                <c:pt idx="1041">
                  <c:v>26440.963505339947</c:v>
                </c:pt>
                <c:pt idx="1042">
                  <c:v>26446.556226839803</c:v>
                </c:pt>
                <c:pt idx="1043">
                  <c:v>26452.15766838735</c:v>
                </c:pt>
                <c:pt idx="1044">
                  <c:v>26456.864908680211</c:v>
                </c:pt>
                <c:pt idx="1045">
                  <c:v>26459.060775236499</c:v>
                </c:pt>
                <c:pt idx="1046">
                  <c:v>26465.813263079981</c:v>
                </c:pt>
                <c:pt idx="1047">
                  <c:v>26469.34884605508</c:v>
                </c:pt>
                <c:pt idx="1048">
                  <c:v>26476.075173755471</c:v>
                </c:pt>
                <c:pt idx="1049">
                  <c:v>26482.923582123614</c:v>
                </c:pt>
                <c:pt idx="1050">
                  <c:v>26489.492156233864</c:v>
                </c:pt>
                <c:pt idx="1051">
                  <c:v>26494.505390927701</c:v>
                </c:pt>
                <c:pt idx="1052">
                  <c:v>26496.794007082215</c:v>
                </c:pt>
                <c:pt idx="1053">
                  <c:v>26503.488625518257</c:v>
                </c:pt>
                <c:pt idx="1054">
                  <c:v>26510.089701624463</c:v>
                </c:pt>
                <c:pt idx="1055">
                  <c:v>26515.802918328853</c:v>
                </c:pt>
                <c:pt idx="1056">
                  <c:v>26521.138002055854</c:v>
                </c:pt>
                <c:pt idx="1057">
                  <c:v>26527.066049026216</c:v>
                </c:pt>
                <c:pt idx="1058">
                  <c:v>26532.052330845363</c:v>
                </c:pt>
                <c:pt idx="1059">
                  <c:v>26534.600962967554</c:v>
                </c:pt>
                <c:pt idx="1060">
                  <c:v>26542.223870117461</c:v>
                </c:pt>
                <c:pt idx="1061">
                  <c:v>26549.754820400751</c:v>
                </c:pt>
                <c:pt idx="1062">
                  <c:v>26556.542188435018</c:v>
                </c:pt>
                <c:pt idx="1063">
                  <c:v>26563.151984588916</c:v>
                </c:pt>
                <c:pt idx="1064">
                  <c:v>26569.864835851957</c:v>
                </c:pt>
                <c:pt idx="1065">
                  <c:v>26575.476582910422</c:v>
                </c:pt>
                <c:pt idx="1066">
                  <c:v>26578.084669903266</c:v>
                </c:pt>
                <c:pt idx="1067">
                  <c:v>26586.137237585128</c:v>
                </c:pt>
                <c:pt idx="1068">
                  <c:v>26594.204074435944</c:v>
                </c:pt>
                <c:pt idx="1069">
                  <c:v>26601.440128560771</c:v>
                </c:pt>
                <c:pt idx="1070">
                  <c:v>26608.114928706593</c:v>
                </c:pt>
                <c:pt idx="1071">
                  <c:v>26614.929249615561</c:v>
                </c:pt>
                <c:pt idx="1072">
                  <c:v>26620.500567361978</c:v>
                </c:pt>
                <c:pt idx="1073">
                  <c:v>26623.274335261056</c:v>
                </c:pt>
                <c:pt idx="1074">
                  <c:v>26632.479534702059</c:v>
                </c:pt>
                <c:pt idx="1075">
                  <c:v>26642.066830778494</c:v>
                </c:pt>
                <c:pt idx="1076">
                  <c:v>26650.424600129729</c:v>
                </c:pt>
                <c:pt idx="1077">
                  <c:v>26658.410578356452</c:v>
                </c:pt>
                <c:pt idx="1078">
                  <c:v>26666.861097305911</c:v>
                </c:pt>
                <c:pt idx="1079">
                  <c:v>26673.753105912536</c:v>
                </c:pt>
                <c:pt idx="1080">
                  <c:v>26676.996170924001</c:v>
                </c:pt>
                <c:pt idx="1081">
                  <c:v>26686.948916272075</c:v>
                </c:pt>
                <c:pt idx="1082">
                  <c:v>26697.439133650896</c:v>
                </c:pt>
                <c:pt idx="1083">
                  <c:v>26706.764828296436</c:v>
                </c:pt>
                <c:pt idx="1084">
                  <c:v>26715.824165121427</c:v>
                </c:pt>
                <c:pt idx="1085">
                  <c:v>26726.166934421013</c:v>
                </c:pt>
                <c:pt idx="1086">
                  <c:v>26731.495676295151</c:v>
                </c:pt>
                <c:pt idx="1087">
                  <c:v>26735.479945360814</c:v>
                </c:pt>
                <c:pt idx="1088">
                  <c:v>26749.129198200571</c:v>
                </c:pt>
                <c:pt idx="1089">
                  <c:v>26762.313117585985</c:v>
                </c:pt>
                <c:pt idx="1090">
                  <c:v>26768.134145789161</c:v>
                </c:pt>
                <c:pt idx="1091">
                  <c:v>26772.737538241276</c:v>
                </c:pt>
                <c:pt idx="1092">
                  <c:v>26777.675463432286</c:v>
                </c:pt>
                <c:pt idx="1093">
                  <c:v>26789.119336936452</c:v>
                </c:pt>
                <c:pt idx="1094">
                  <c:v>26796.499668214074</c:v>
                </c:pt>
                <c:pt idx="1095">
                  <c:v>26797.160013644178</c:v>
                </c:pt>
              </c:numCache>
            </c:numRef>
          </c:yVal>
          <c:smooth val="0"/>
          <c:extLst>
            <c:ext xmlns:c16="http://schemas.microsoft.com/office/drawing/2014/chart" uri="{C3380CC4-5D6E-409C-BE32-E72D297353CC}">
              <c16:uniqueId val="{00000000-21F3-47B2-AA60-6ADF4B945CDB}"/>
            </c:ext>
          </c:extLst>
        </c:ser>
        <c:ser>
          <c:idx val="1"/>
          <c:order val="1"/>
          <c:tx>
            <c:strRef>
              <c:f>Sheet1!$K$1</c:f>
              <c:strCache>
                <c:ptCount val="1"/>
                <c:pt idx="0">
                  <c:v>栃木県</c:v>
                </c:pt>
              </c:strCache>
            </c:strRef>
          </c:tx>
          <c:spPr>
            <a:ln w="127" cap="rnd">
              <a:solidFill>
                <a:schemeClr val="tx1"/>
              </a:solidFill>
              <a:round/>
            </a:ln>
            <a:effectLst/>
          </c:spPr>
          <c:marker>
            <c:symbol val="circle"/>
            <c:size val="3"/>
            <c:spPr>
              <a:noFill/>
              <a:ln w="0">
                <a:solidFill>
                  <a:srgbClr val="FF0000"/>
                </a:solidFill>
              </a:ln>
              <a:effectLst/>
            </c:spPr>
          </c:marker>
          <c:xVal>
            <c:numRef>
              <c:f>Sheet1!$B$2:$B$1097</c:f>
              <c:numCache>
                <c:formatCode>General</c:formatCode>
                <c:ptCount val="1096"/>
                <c:pt idx="0">
                  <c:v>43960</c:v>
                </c:pt>
                <c:pt idx="1">
                  <c:v>43961</c:v>
                </c:pt>
                <c:pt idx="2">
                  <c:v>43962</c:v>
                </c:pt>
                <c:pt idx="3">
                  <c:v>43963</c:v>
                </c:pt>
                <c:pt idx="4">
                  <c:v>43964</c:v>
                </c:pt>
                <c:pt idx="5">
                  <c:v>43965</c:v>
                </c:pt>
                <c:pt idx="6">
                  <c:v>43966</c:v>
                </c:pt>
                <c:pt idx="7">
                  <c:v>43967</c:v>
                </c:pt>
                <c:pt idx="8">
                  <c:v>43968</c:v>
                </c:pt>
                <c:pt idx="9">
                  <c:v>43969</c:v>
                </c:pt>
                <c:pt idx="10">
                  <c:v>43970</c:v>
                </c:pt>
                <c:pt idx="11">
                  <c:v>43971</c:v>
                </c:pt>
                <c:pt idx="12">
                  <c:v>43972</c:v>
                </c:pt>
                <c:pt idx="13">
                  <c:v>43973</c:v>
                </c:pt>
                <c:pt idx="14">
                  <c:v>43974</c:v>
                </c:pt>
                <c:pt idx="15">
                  <c:v>43975</c:v>
                </c:pt>
                <c:pt idx="16">
                  <c:v>43976</c:v>
                </c:pt>
                <c:pt idx="17">
                  <c:v>43977</c:v>
                </c:pt>
                <c:pt idx="18">
                  <c:v>43978</c:v>
                </c:pt>
                <c:pt idx="19">
                  <c:v>43979</c:v>
                </c:pt>
                <c:pt idx="20">
                  <c:v>43980</c:v>
                </c:pt>
                <c:pt idx="21">
                  <c:v>43981</c:v>
                </c:pt>
                <c:pt idx="22">
                  <c:v>43982</c:v>
                </c:pt>
                <c:pt idx="23">
                  <c:v>43983</c:v>
                </c:pt>
                <c:pt idx="24">
                  <c:v>43984</c:v>
                </c:pt>
                <c:pt idx="25">
                  <c:v>43985</c:v>
                </c:pt>
                <c:pt idx="26">
                  <c:v>43986</c:v>
                </c:pt>
                <c:pt idx="27">
                  <c:v>43987</c:v>
                </c:pt>
                <c:pt idx="28">
                  <c:v>43988</c:v>
                </c:pt>
                <c:pt idx="29">
                  <c:v>43989</c:v>
                </c:pt>
                <c:pt idx="30">
                  <c:v>43990</c:v>
                </c:pt>
                <c:pt idx="31">
                  <c:v>43991</c:v>
                </c:pt>
                <c:pt idx="32">
                  <c:v>43992</c:v>
                </c:pt>
                <c:pt idx="33">
                  <c:v>43993</c:v>
                </c:pt>
                <c:pt idx="34">
                  <c:v>43994</c:v>
                </c:pt>
                <c:pt idx="35">
                  <c:v>43995</c:v>
                </c:pt>
                <c:pt idx="36">
                  <c:v>43996</c:v>
                </c:pt>
                <c:pt idx="37">
                  <c:v>43997</c:v>
                </c:pt>
                <c:pt idx="38">
                  <c:v>43998</c:v>
                </c:pt>
                <c:pt idx="39">
                  <c:v>43999</c:v>
                </c:pt>
                <c:pt idx="40">
                  <c:v>44000</c:v>
                </c:pt>
                <c:pt idx="41">
                  <c:v>44001</c:v>
                </c:pt>
                <c:pt idx="42">
                  <c:v>44002</c:v>
                </c:pt>
                <c:pt idx="43">
                  <c:v>44003</c:v>
                </c:pt>
                <c:pt idx="44">
                  <c:v>44004</c:v>
                </c:pt>
                <c:pt idx="45">
                  <c:v>44005</c:v>
                </c:pt>
                <c:pt idx="46">
                  <c:v>44006</c:v>
                </c:pt>
                <c:pt idx="47">
                  <c:v>44007</c:v>
                </c:pt>
                <c:pt idx="48">
                  <c:v>44008</c:v>
                </c:pt>
                <c:pt idx="49">
                  <c:v>44009</c:v>
                </c:pt>
                <c:pt idx="50">
                  <c:v>44010</c:v>
                </c:pt>
                <c:pt idx="51">
                  <c:v>44011</c:v>
                </c:pt>
                <c:pt idx="52">
                  <c:v>44012</c:v>
                </c:pt>
                <c:pt idx="53">
                  <c:v>44013</c:v>
                </c:pt>
                <c:pt idx="54">
                  <c:v>44014</c:v>
                </c:pt>
                <c:pt idx="55">
                  <c:v>44015</c:v>
                </c:pt>
                <c:pt idx="56">
                  <c:v>44016</c:v>
                </c:pt>
                <c:pt idx="57">
                  <c:v>44017</c:v>
                </c:pt>
                <c:pt idx="58">
                  <c:v>44018</c:v>
                </c:pt>
                <c:pt idx="59">
                  <c:v>44019</c:v>
                </c:pt>
                <c:pt idx="60">
                  <c:v>44020</c:v>
                </c:pt>
                <c:pt idx="61">
                  <c:v>44021</c:v>
                </c:pt>
                <c:pt idx="62">
                  <c:v>44022</c:v>
                </c:pt>
                <c:pt idx="63">
                  <c:v>44023</c:v>
                </c:pt>
                <c:pt idx="64">
                  <c:v>44024</c:v>
                </c:pt>
                <c:pt idx="65">
                  <c:v>44025</c:v>
                </c:pt>
                <c:pt idx="66">
                  <c:v>44026</c:v>
                </c:pt>
                <c:pt idx="67">
                  <c:v>44027</c:v>
                </c:pt>
                <c:pt idx="68">
                  <c:v>44028</c:v>
                </c:pt>
                <c:pt idx="69">
                  <c:v>44029</c:v>
                </c:pt>
                <c:pt idx="70">
                  <c:v>44030</c:v>
                </c:pt>
                <c:pt idx="71">
                  <c:v>44031</c:v>
                </c:pt>
                <c:pt idx="72">
                  <c:v>44032</c:v>
                </c:pt>
                <c:pt idx="73">
                  <c:v>44033</c:v>
                </c:pt>
                <c:pt idx="74">
                  <c:v>44034</c:v>
                </c:pt>
                <c:pt idx="75">
                  <c:v>44035</c:v>
                </c:pt>
                <c:pt idx="76">
                  <c:v>44036</c:v>
                </c:pt>
                <c:pt idx="77">
                  <c:v>44037</c:v>
                </c:pt>
                <c:pt idx="78">
                  <c:v>44038</c:v>
                </c:pt>
                <c:pt idx="79">
                  <c:v>44039</c:v>
                </c:pt>
                <c:pt idx="80">
                  <c:v>44040</c:v>
                </c:pt>
                <c:pt idx="81">
                  <c:v>44041</c:v>
                </c:pt>
                <c:pt idx="82">
                  <c:v>44042</c:v>
                </c:pt>
                <c:pt idx="83">
                  <c:v>44043</c:v>
                </c:pt>
                <c:pt idx="84">
                  <c:v>44044</c:v>
                </c:pt>
                <c:pt idx="85">
                  <c:v>44045</c:v>
                </c:pt>
                <c:pt idx="86">
                  <c:v>44046</c:v>
                </c:pt>
                <c:pt idx="87">
                  <c:v>44047</c:v>
                </c:pt>
                <c:pt idx="88">
                  <c:v>44048</c:v>
                </c:pt>
                <c:pt idx="89">
                  <c:v>44049</c:v>
                </c:pt>
                <c:pt idx="90">
                  <c:v>44050</c:v>
                </c:pt>
                <c:pt idx="91">
                  <c:v>44051</c:v>
                </c:pt>
                <c:pt idx="92">
                  <c:v>44052</c:v>
                </c:pt>
                <c:pt idx="93">
                  <c:v>44053</c:v>
                </c:pt>
                <c:pt idx="94">
                  <c:v>44054</c:v>
                </c:pt>
                <c:pt idx="95">
                  <c:v>44055</c:v>
                </c:pt>
                <c:pt idx="96">
                  <c:v>44056</c:v>
                </c:pt>
                <c:pt idx="97">
                  <c:v>44057</c:v>
                </c:pt>
                <c:pt idx="98">
                  <c:v>44058</c:v>
                </c:pt>
                <c:pt idx="99">
                  <c:v>44059</c:v>
                </c:pt>
                <c:pt idx="100">
                  <c:v>44060</c:v>
                </c:pt>
                <c:pt idx="101">
                  <c:v>44061</c:v>
                </c:pt>
                <c:pt idx="102">
                  <c:v>44062</c:v>
                </c:pt>
                <c:pt idx="103">
                  <c:v>44063</c:v>
                </c:pt>
                <c:pt idx="104">
                  <c:v>44064</c:v>
                </c:pt>
                <c:pt idx="105">
                  <c:v>44065</c:v>
                </c:pt>
                <c:pt idx="106">
                  <c:v>44066</c:v>
                </c:pt>
                <c:pt idx="107">
                  <c:v>44067</c:v>
                </c:pt>
                <c:pt idx="108">
                  <c:v>44068</c:v>
                </c:pt>
                <c:pt idx="109">
                  <c:v>44069</c:v>
                </c:pt>
                <c:pt idx="110">
                  <c:v>44070</c:v>
                </c:pt>
                <c:pt idx="111">
                  <c:v>44071</c:v>
                </c:pt>
                <c:pt idx="112">
                  <c:v>44072</c:v>
                </c:pt>
                <c:pt idx="113">
                  <c:v>44073</c:v>
                </c:pt>
                <c:pt idx="114">
                  <c:v>44074</c:v>
                </c:pt>
                <c:pt idx="115">
                  <c:v>44075</c:v>
                </c:pt>
                <c:pt idx="116">
                  <c:v>44076</c:v>
                </c:pt>
                <c:pt idx="117">
                  <c:v>44077</c:v>
                </c:pt>
                <c:pt idx="118">
                  <c:v>44078</c:v>
                </c:pt>
                <c:pt idx="119">
                  <c:v>44079</c:v>
                </c:pt>
                <c:pt idx="120">
                  <c:v>44080</c:v>
                </c:pt>
                <c:pt idx="121">
                  <c:v>44081</c:v>
                </c:pt>
                <c:pt idx="122">
                  <c:v>44082</c:v>
                </c:pt>
                <c:pt idx="123">
                  <c:v>44083</c:v>
                </c:pt>
                <c:pt idx="124">
                  <c:v>44084</c:v>
                </c:pt>
                <c:pt idx="125">
                  <c:v>44085</c:v>
                </c:pt>
                <c:pt idx="126">
                  <c:v>44086</c:v>
                </c:pt>
                <c:pt idx="127">
                  <c:v>44087</c:v>
                </c:pt>
                <c:pt idx="128">
                  <c:v>44088</c:v>
                </c:pt>
                <c:pt idx="129">
                  <c:v>44089</c:v>
                </c:pt>
                <c:pt idx="130">
                  <c:v>44090</c:v>
                </c:pt>
                <c:pt idx="131">
                  <c:v>44091</c:v>
                </c:pt>
                <c:pt idx="132">
                  <c:v>44092</c:v>
                </c:pt>
                <c:pt idx="133">
                  <c:v>44093</c:v>
                </c:pt>
                <c:pt idx="134">
                  <c:v>44094</c:v>
                </c:pt>
                <c:pt idx="135">
                  <c:v>44095</c:v>
                </c:pt>
                <c:pt idx="136">
                  <c:v>44096</c:v>
                </c:pt>
                <c:pt idx="137">
                  <c:v>44097</c:v>
                </c:pt>
                <c:pt idx="138">
                  <c:v>44098</c:v>
                </c:pt>
                <c:pt idx="139">
                  <c:v>44099</c:v>
                </c:pt>
                <c:pt idx="140">
                  <c:v>44100</c:v>
                </c:pt>
                <c:pt idx="141">
                  <c:v>44101</c:v>
                </c:pt>
                <c:pt idx="142">
                  <c:v>44102</c:v>
                </c:pt>
                <c:pt idx="143">
                  <c:v>44103</c:v>
                </c:pt>
                <c:pt idx="144">
                  <c:v>44104</c:v>
                </c:pt>
                <c:pt idx="145">
                  <c:v>44105</c:v>
                </c:pt>
                <c:pt idx="146">
                  <c:v>44106</c:v>
                </c:pt>
                <c:pt idx="147">
                  <c:v>44107</c:v>
                </c:pt>
                <c:pt idx="148">
                  <c:v>44108</c:v>
                </c:pt>
                <c:pt idx="149">
                  <c:v>44109</c:v>
                </c:pt>
                <c:pt idx="150">
                  <c:v>44110</c:v>
                </c:pt>
                <c:pt idx="151">
                  <c:v>44111</c:v>
                </c:pt>
                <c:pt idx="152">
                  <c:v>44112</c:v>
                </c:pt>
                <c:pt idx="153">
                  <c:v>44113</c:v>
                </c:pt>
                <c:pt idx="154">
                  <c:v>44114</c:v>
                </c:pt>
                <c:pt idx="155">
                  <c:v>44115</c:v>
                </c:pt>
                <c:pt idx="156">
                  <c:v>44116</c:v>
                </c:pt>
                <c:pt idx="157">
                  <c:v>44117</c:v>
                </c:pt>
                <c:pt idx="158">
                  <c:v>44118</c:v>
                </c:pt>
                <c:pt idx="159">
                  <c:v>44119</c:v>
                </c:pt>
                <c:pt idx="160">
                  <c:v>44120</c:v>
                </c:pt>
                <c:pt idx="161">
                  <c:v>44121</c:v>
                </c:pt>
                <c:pt idx="162">
                  <c:v>44122</c:v>
                </c:pt>
                <c:pt idx="163">
                  <c:v>44123</c:v>
                </c:pt>
                <c:pt idx="164">
                  <c:v>44124</c:v>
                </c:pt>
                <c:pt idx="165">
                  <c:v>44125</c:v>
                </c:pt>
                <c:pt idx="166">
                  <c:v>44126</c:v>
                </c:pt>
                <c:pt idx="167">
                  <c:v>44127</c:v>
                </c:pt>
                <c:pt idx="168">
                  <c:v>44128</c:v>
                </c:pt>
                <c:pt idx="169">
                  <c:v>44129</c:v>
                </c:pt>
                <c:pt idx="170">
                  <c:v>44130</c:v>
                </c:pt>
                <c:pt idx="171">
                  <c:v>44131</c:v>
                </c:pt>
                <c:pt idx="172">
                  <c:v>44132</c:v>
                </c:pt>
                <c:pt idx="173">
                  <c:v>44133</c:v>
                </c:pt>
                <c:pt idx="174">
                  <c:v>44134</c:v>
                </c:pt>
                <c:pt idx="175">
                  <c:v>44135</c:v>
                </c:pt>
                <c:pt idx="176">
                  <c:v>44136</c:v>
                </c:pt>
                <c:pt idx="177">
                  <c:v>44137</c:v>
                </c:pt>
                <c:pt idx="178">
                  <c:v>44138</c:v>
                </c:pt>
                <c:pt idx="179">
                  <c:v>44139</c:v>
                </c:pt>
                <c:pt idx="180">
                  <c:v>44140</c:v>
                </c:pt>
                <c:pt idx="181">
                  <c:v>44141</c:v>
                </c:pt>
                <c:pt idx="182">
                  <c:v>44142</c:v>
                </c:pt>
                <c:pt idx="183">
                  <c:v>44143</c:v>
                </c:pt>
                <c:pt idx="184">
                  <c:v>44144</c:v>
                </c:pt>
                <c:pt idx="185">
                  <c:v>44145</c:v>
                </c:pt>
                <c:pt idx="186">
                  <c:v>44146</c:v>
                </c:pt>
                <c:pt idx="187">
                  <c:v>44147</c:v>
                </c:pt>
                <c:pt idx="188">
                  <c:v>44148</c:v>
                </c:pt>
                <c:pt idx="189">
                  <c:v>44149</c:v>
                </c:pt>
                <c:pt idx="190">
                  <c:v>44150</c:v>
                </c:pt>
                <c:pt idx="191">
                  <c:v>44151</c:v>
                </c:pt>
                <c:pt idx="192">
                  <c:v>44152</c:v>
                </c:pt>
                <c:pt idx="193">
                  <c:v>44153</c:v>
                </c:pt>
                <c:pt idx="194">
                  <c:v>44154</c:v>
                </c:pt>
                <c:pt idx="195">
                  <c:v>44155</c:v>
                </c:pt>
                <c:pt idx="196">
                  <c:v>44156</c:v>
                </c:pt>
                <c:pt idx="197">
                  <c:v>44157</c:v>
                </c:pt>
                <c:pt idx="198">
                  <c:v>44158</c:v>
                </c:pt>
                <c:pt idx="199">
                  <c:v>44159</c:v>
                </c:pt>
                <c:pt idx="200">
                  <c:v>44160</c:v>
                </c:pt>
                <c:pt idx="201">
                  <c:v>44161</c:v>
                </c:pt>
                <c:pt idx="202">
                  <c:v>44162</c:v>
                </c:pt>
                <c:pt idx="203">
                  <c:v>44163</c:v>
                </c:pt>
                <c:pt idx="204">
                  <c:v>44164</c:v>
                </c:pt>
                <c:pt idx="205">
                  <c:v>44165</c:v>
                </c:pt>
                <c:pt idx="206">
                  <c:v>44166</c:v>
                </c:pt>
                <c:pt idx="207">
                  <c:v>44167</c:v>
                </c:pt>
                <c:pt idx="208">
                  <c:v>44168</c:v>
                </c:pt>
                <c:pt idx="209">
                  <c:v>44169</c:v>
                </c:pt>
                <c:pt idx="210">
                  <c:v>44170</c:v>
                </c:pt>
                <c:pt idx="211">
                  <c:v>44171</c:v>
                </c:pt>
                <c:pt idx="212">
                  <c:v>44172</c:v>
                </c:pt>
                <c:pt idx="213">
                  <c:v>44173</c:v>
                </c:pt>
                <c:pt idx="214">
                  <c:v>44174</c:v>
                </c:pt>
                <c:pt idx="215">
                  <c:v>44175</c:v>
                </c:pt>
                <c:pt idx="216">
                  <c:v>44176</c:v>
                </c:pt>
                <c:pt idx="217">
                  <c:v>44177</c:v>
                </c:pt>
                <c:pt idx="218">
                  <c:v>44178</c:v>
                </c:pt>
                <c:pt idx="219">
                  <c:v>44179</c:v>
                </c:pt>
                <c:pt idx="220">
                  <c:v>44180</c:v>
                </c:pt>
                <c:pt idx="221">
                  <c:v>44181</c:v>
                </c:pt>
                <c:pt idx="222">
                  <c:v>44182</c:v>
                </c:pt>
                <c:pt idx="223">
                  <c:v>44183</c:v>
                </c:pt>
                <c:pt idx="224">
                  <c:v>44184</c:v>
                </c:pt>
                <c:pt idx="225">
                  <c:v>44185</c:v>
                </c:pt>
                <c:pt idx="226">
                  <c:v>44186</c:v>
                </c:pt>
                <c:pt idx="227">
                  <c:v>44187</c:v>
                </c:pt>
                <c:pt idx="228">
                  <c:v>44188</c:v>
                </c:pt>
                <c:pt idx="229">
                  <c:v>44189</c:v>
                </c:pt>
                <c:pt idx="230">
                  <c:v>44190</c:v>
                </c:pt>
                <c:pt idx="231">
                  <c:v>44191</c:v>
                </c:pt>
                <c:pt idx="232">
                  <c:v>44192</c:v>
                </c:pt>
                <c:pt idx="233">
                  <c:v>44193</c:v>
                </c:pt>
                <c:pt idx="234">
                  <c:v>44194</c:v>
                </c:pt>
                <c:pt idx="235">
                  <c:v>44195</c:v>
                </c:pt>
                <c:pt idx="236">
                  <c:v>44196</c:v>
                </c:pt>
                <c:pt idx="237">
                  <c:v>44197</c:v>
                </c:pt>
                <c:pt idx="238">
                  <c:v>44198</c:v>
                </c:pt>
                <c:pt idx="239">
                  <c:v>44199</c:v>
                </c:pt>
                <c:pt idx="240">
                  <c:v>44200</c:v>
                </c:pt>
                <c:pt idx="241">
                  <c:v>44201</c:v>
                </c:pt>
                <c:pt idx="242">
                  <c:v>44202</c:v>
                </c:pt>
                <c:pt idx="243">
                  <c:v>44203</c:v>
                </c:pt>
                <c:pt idx="244">
                  <c:v>44204</c:v>
                </c:pt>
                <c:pt idx="245">
                  <c:v>44205</c:v>
                </c:pt>
                <c:pt idx="246">
                  <c:v>44206</c:v>
                </c:pt>
                <c:pt idx="247">
                  <c:v>44207</c:v>
                </c:pt>
                <c:pt idx="248">
                  <c:v>44208</c:v>
                </c:pt>
                <c:pt idx="249">
                  <c:v>44209</c:v>
                </c:pt>
                <c:pt idx="250">
                  <c:v>44210</c:v>
                </c:pt>
                <c:pt idx="251">
                  <c:v>44211</c:v>
                </c:pt>
                <c:pt idx="252">
                  <c:v>44212</c:v>
                </c:pt>
                <c:pt idx="253">
                  <c:v>44213</c:v>
                </c:pt>
                <c:pt idx="254">
                  <c:v>44214</c:v>
                </c:pt>
                <c:pt idx="255">
                  <c:v>44215</c:v>
                </c:pt>
                <c:pt idx="256">
                  <c:v>44216</c:v>
                </c:pt>
                <c:pt idx="257">
                  <c:v>44217</c:v>
                </c:pt>
                <c:pt idx="258">
                  <c:v>44218</c:v>
                </c:pt>
                <c:pt idx="259">
                  <c:v>44219</c:v>
                </c:pt>
                <c:pt idx="260">
                  <c:v>44220</c:v>
                </c:pt>
                <c:pt idx="261">
                  <c:v>44221</c:v>
                </c:pt>
                <c:pt idx="262">
                  <c:v>44222</c:v>
                </c:pt>
                <c:pt idx="263">
                  <c:v>44223</c:v>
                </c:pt>
                <c:pt idx="264">
                  <c:v>44224</c:v>
                </c:pt>
                <c:pt idx="265">
                  <c:v>44225</c:v>
                </c:pt>
                <c:pt idx="266">
                  <c:v>44226</c:v>
                </c:pt>
                <c:pt idx="267">
                  <c:v>44227</c:v>
                </c:pt>
                <c:pt idx="268">
                  <c:v>44228</c:v>
                </c:pt>
                <c:pt idx="269">
                  <c:v>44229</c:v>
                </c:pt>
                <c:pt idx="270">
                  <c:v>44230</c:v>
                </c:pt>
                <c:pt idx="271">
                  <c:v>44231</c:v>
                </c:pt>
                <c:pt idx="272">
                  <c:v>44232</c:v>
                </c:pt>
                <c:pt idx="273">
                  <c:v>44233</c:v>
                </c:pt>
                <c:pt idx="274">
                  <c:v>44234</c:v>
                </c:pt>
                <c:pt idx="275">
                  <c:v>44235</c:v>
                </c:pt>
                <c:pt idx="276">
                  <c:v>44236</c:v>
                </c:pt>
                <c:pt idx="277">
                  <c:v>44237</c:v>
                </c:pt>
                <c:pt idx="278">
                  <c:v>44238</c:v>
                </c:pt>
                <c:pt idx="279">
                  <c:v>44239</c:v>
                </c:pt>
                <c:pt idx="280">
                  <c:v>44240</c:v>
                </c:pt>
                <c:pt idx="281">
                  <c:v>44241</c:v>
                </c:pt>
                <c:pt idx="282">
                  <c:v>44242</c:v>
                </c:pt>
                <c:pt idx="283">
                  <c:v>44243</c:v>
                </c:pt>
                <c:pt idx="284">
                  <c:v>44244</c:v>
                </c:pt>
                <c:pt idx="285">
                  <c:v>44245</c:v>
                </c:pt>
                <c:pt idx="286">
                  <c:v>44246</c:v>
                </c:pt>
                <c:pt idx="287">
                  <c:v>44247</c:v>
                </c:pt>
                <c:pt idx="288">
                  <c:v>44248</c:v>
                </c:pt>
                <c:pt idx="289">
                  <c:v>44249</c:v>
                </c:pt>
                <c:pt idx="290">
                  <c:v>44250</c:v>
                </c:pt>
                <c:pt idx="291">
                  <c:v>44251</c:v>
                </c:pt>
                <c:pt idx="292">
                  <c:v>44252</c:v>
                </c:pt>
                <c:pt idx="293">
                  <c:v>44253</c:v>
                </c:pt>
                <c:pt idx="294">
                  <c:v>44254</c:v>
                </c:pt>
                <c:pt idx="295">
                  <c:v>44255</c:v>
                </c:pt>
                <c:pt idx="296">
                  <c:v>44256</c:v>
                </c:pt>
                <c:pt idx="297">
                  <c:v>44257</c:v>
                </c:pt>
                <c:pt idx="298">
                  <c:v>44258</c:v>
                </c:pt>
                <c:pt idx="299">
                  <c:v>44259</c:v>
                </c:pt>
                <c:pt idx="300">
                  <c:v>44260</c:v>
                </c:pt>
                <c:pt idx="301">
                  <c:v>44261</c:v>
                </c:pt>
                <c:pt idx="302">
                  <c:v>44262</c:v>
                </c:pt>
                <c:pt idx="303">
                  <c:v>44263</c:v>
                </c:pt>
                <c:pt idx="304">
                  <c:v>44264</c:v>
                </c:pt>
                <c:pt idx="305">
                  <c:v>44265</c:v>
                </c:pt>
                <c:pt idx="306">
                  <c:v>44266</c:v>
                </c:pt>
                <c:pt idx="307">
                  <c:v>44267</c:v>
                </c:pt>
                <c:pt idx="308">
                  <c:v>44268</c:v>
                </c:pt>
                <c:pt idx="309">
                  <c:v>44269</c:v>
                </c:pt>
                <c:pt idx="310">
                  <c:v>44270</c:v>
                </c:pt>
                <c:pt idx="311">
                  <c:v>44271</c:v>
                </c:pt>
                <c:pt idx="312">
                  <c:v>44272</c:v>
                </c:pt>
                <c:pt idx="313">
                  <c:v>44273</c:v>
                </c:pt>
                <c:pt idx="314">
                  <c:v>44274</c:v>
                </c:pt>
                <c:pt idx="315">
                  <c:v>44275</c:v>
                </c:pt>
                <c:pt idx="316">
                  <c:v>44276</c:v>
                </c:pt>
                <c:pt idx="317">
                  <c:v>44277</c:v>
                </c:pt>
                <c:pt idx="318">
                  <c:v>44278</c:v>
                </c:pt>
                <c:pt idx="319">
                  <c:v>44279</c:v>
                </c:pt>
                <c:pt idx="320">
                  <c:v>44280</c:v>
                </c:pt>
                <c:pt idx="321">
                  <c:v>44281</c:v>
                </c:pt>
                <c:pt idx="322">
                  <c:v>44282</c:v>
                </c:pt>
                <c:pt idx="323">
                  <c:v>44283</c:v>
                </c:pt>
                <c:pt idx="324">
                  <c:v>44284</c:v>
                </c:pt>
                <c:pt idx="325">
                  <c:v>44285</c:v>
                </c:pt>
                <c:pt idx="326">
                  <c:v>44286</c:v>
                </c:pt>
                <c:pt idx="327">
                  <c:v>44287</c:v>
                </c:pt>
                <c:pt idx="328">
                  <c:v>44288</c:v>
                </c:pt>
                <c:pt idx="329">
                  <c:v>44289</c:v>
                </c:pt>
                <c:pt idx="330">
                  <c:v>44290</c:v>
                </c:pt>
                <c:pt idx="331">
                  <c:v>44291</c:v>
                </c:pt>
                <c:pt idx="332">
                  <c:v>44292</c:v>
                </c:pt>
                <c:pt idx="333">
                  <c:v>44293</c:v>
                </c:pt>
                <c:pt idx="334">
                  <c:v>44294</c:v>
                </c:pt>
                <c:pt idx="335">
                  <c:v>44295</c:v>
                </c:pt>
                <c:pt idx="336">
                  <c:v>44296</c:v>
                </c:pt>
                <c:pt idx="337">
                  <c:v>44297</c:v>
                </c:pt>
                <c:pt idx="338">
                  <c:v>44298</c:v>
                </c:pt>
                <c:pt idx="339">
                  <c:v>44299</c:v>
                </c:pt>
                <c:pt idx="340">
                  <c:v>44300</c:v>
                </c:pt>
                <c:pt idx="341">
                  <c:v>44301</c:v>
                </c:pt>
                <c:pt idx="342">
                  <c:v>44302</c:v>
                </c:pt>
                <c:pt idx="343">
                  <c:v>44303</c:v>
                </c:pt>
                <c:pt idx="344">
                  <c:v>44304</c:v>
                </c:pt>
                <c:pt idx="345">
                  <c:v>44305</c:v>
                </c:pt>
                <c:pt idx="346">
                  <c:v>44306</c:v>
                </c:pt>
                <c:pt idx="347">
                  <c:v>44307</c:v>
                </c:pt>
                <c:pt idx="348">
                  <c:v>44308</c:v>
                </c:pt>
                <c:pt idx="349">
                  <c:v>44309</c:v>
                </c:pt>
                <c:pt idx="350">
                  <c:v>44310</c:v>
                </c:pt>
                <c:pt idx="351">
                  <c:v>44311</c:v>
                </c:pt>
                <c:pt idx="352">
                  <c:v>44312</c:v>
                </c:pt>
                <c:pt idx="353">
                  <c:v>44313</c:v>
                </c:pt>
                <c:pt idx="354">
                  <c:v>44314</c:v>
                </c:pt>
                <c:pt idx="355">
                  <c:v>44315</c:v>
                </c:pt>
                <c:pt idx="356">
                  <c:v>44316</c:v>
                </c:pt>
                <c:pt idx="357">
                  <c:v>44317</c:v>
                </c:pt>
                <c:pt idx="358">
                  <c:v>44318</c:v>
                </c:pt>
                <c:pt idx="359">
                  <c:v>44319</c:v>
                </c:pt>
                <c:pt idx="360">
                  <c:v>44320</c:v>
                </c:pt>
                <c:pt idx="361">
                  <c:v>44321</c:v>
                </c:pt>
                <c:pt idx="362">
                  <c:v>44322</c:v>
                </c:pt>
                <c:pt idx="363">
                  <c:v>44323</c:v>
                </c:pt>
                <c:pt idx="364">
                  <c:v>44324</c:v>
                </c:pt>
                <c:pt idx="365">
                  <c:v>44325</c:v>
                </c:pt>
                <c:pt idx="366">
                  <c:v>44326</c:v>
                </c:pt>
                <c:pt idx="367">
                  <c:v>44327</c:v>
                </c:pt>
                <c:pt idx="368">
                  <c:v>44328</c:v>
                </c:pt>
                <c:pt idx="369">
                  <c:v>44329</c:v>
                </c:pt>
                <c:pt idx="370">
                  <c:v>44330</c:v>
                </c:pt>
                <c:pt idx="371">
                  <c:v>44331</c:v>
                </c:pt>
                <c:pt idx="372">
                  <c:v>44332</c:v>
                </c:pt>
                <c:pt idx="373">
                  <c:v>44333</c:v>
                </c:pt>
                <c:pt idx="374">
                  <c:v>44334</c:v>
                </c:pt>
                <c:pt idx="375">
                  <c:v>44335</c:v>
                </c:pt>
                <c:pt idx="376">
                  <c:v>44336</c:v>
                </c:pt>
                <c:pt idx="377">
                  <c:v>44337</c:v>
                </c:pt>
                <c:pt idx="378">
                  <c:v>44338</c:v>
                </c:pt>
                <c:pt idx="379">
                  <c:v>44339</c:v>
                </c:pt>
                <c:pt idx="380">
                  <c:v>44340</c:v>
                </c:pt>
                <c:pt idx="381">
                  <c:v>44341</c:v>
                </c:pt>
                <c:pt idx="382">
                  <c:v>44342</c:v>
                </c:pt>
                <c:pt idx="383">
                  <c:v>44343</c:v>
                </c:pt>
                <c:pt idx="384">
                  <c:v>44344</c:v>
                </c:pt>
                <c:pt idx="385">
                  <c:v>44345</c:v>
                </c:pt>
                <c:pt idx="386">
                  <c:v>44346</c:v>
                </c:pt>
                <c:pt idx="387">
                  <c:v>44347</c:v>
                </c:pt>
                <c:pt idx="388">
                  <c:v>44348</c:v>
                </c:pt>
                <c:pt idx="389">
                  <c:v>44349</c:v>
                </c:pt>
                <c:pt idx="390">
                  <c:v>44350</c:v>
                </c:pt>
                <c:pt idx="391">
                  <c:v>44351</c:v>
                </c:pt>
                <c:pt idx="392">
                  <c:v>44352</c:v>
                </c:pt>
                <c:pt idx="393">
                  <c:v>44353</c:v>
                </c:pt>
                <c:pt idx="394">
                  <c:v>44354</c:v>
                </c:pt>
                <c:pt idx="395">
                  <c:v>44355</c:v>
                </c:pt>
                <c:pt idx="396">
                  <c:v>44356</c:v>
                </c:pt>
                <c:pt idx="397">
                  <c:v>44357</c:v>
                </c:pt>
                <c:pt idx="398">
                  <c:v>44358</c:v>
                </c:pt>
                <c:pt idx="399">
                  <c:v>44359</c:v>
                </c:pt>
                <c:pt idx="400">
                  <c:v>44360</c:v>
                </c:pt>
                <c:pt idx="401">
                  <c:v>44361</c:v>
                </c:pt>
                <c:pt idx="402">
                  <c:v>44362</c:v>
                </c:pt>
                <c:pt idx="403">
                  <c:v>44363</c:v>
                </c:pt>
                <c:pt idx="404">
                  <c:v>44364</c:v>
                </c:pt>
                <c:pt idx="405">
                  <c:v>44365</c:v>
                </c:pt>
                <c:pt idx="406">
                  <c:v>44366</c:v>
                </c:pt>
                <c:pt idx="407">
                  <c:v>44367</c:v>
                </c:pt>
                <c:pt idx="408">
                  <c:v>44368</c:v>
                </c:pt>
                <c:pt idx="409">
                  <c:v>44369</c:v>
                </c:pt>
                <c:pt idx="410">
                  <c:v>44370</c:v>
                </c:pt>
                <c:pt idx="411">
                  <c:v>44371</c:v>
                </c:pt>
                <c:pt idx="412">
                  <c:v>44372</c:v>
                </c:pt>
                <c:pt idx="413">
                  <c:v>44373</c:v>
                </c:pt>
                <c:pt idx="414">
                  <c:v>44374</c:v>
                </c:pt>
                <c:pt idx="415">
                  <c:v>44375</c:v>
                </c:pt>
                <c:pt idx="416">
                  <c:v>44376</c:v>
                </c:pt>
                <c:pt idx="417">
                  <c:v>44377</c:v>
                </c:pt>
                <c:pt idx="418">
                  <c:v>44378</c:v>
                </c:pt>
                <c:pt idx="419">
                  <c:v>44379</c:v>
                </c:pt>
                <c:pt idx="420">
                  <c:v>44380</c:v>
                </c:pt>
                <c:pt idx="421">
                  <c:v>44381</c:v>
                </c:pt>
                <c:pt idx="422">
                  <c:v>44382</c:v>
                </c:pt>
                <c:pt idx="423">
                  <c:v>44383</c:v>
                </c:pt>
                <c:pt idx="424">
                  <c:v>44384</c:v>
                </c:pt>
                <c:pt idx="425">
                  <c:v>44385</c:v>
                </c:pt>
                <c:pt idx="426">
                  <c:v>44386</c:v>
                </c:pt>
                <c:pt idx="427">
                  <c:v>44387</c:v>
                </c:pt>
                <c:pt idx="428">
                  <c:v>44388</c:v>
                </c:pt>
                <c:pt idx="429">
                  <c:v>44389</c:v>
                </c:pt>
                <c:pt idx="430">
                  <c:v>44390</c:v>
                </c:pt>
                <c:pt idx="431">
                  <c:v>44391</c:v>
                </c:pt>
                <c:pt idx="432">
                  <c:v>44392</c:v>
                </c:pt>
                <c:pt idx="433">
                  <c:v>44393</c:v>
                </c:pt>
                <c:pt idx="434">
                  <c:v>44394</c:v>
                </c:pt>
                <c:pt idx="435">
                  <c:v>44395</c:v>
                </c:pt>
                <c:pt idx="436">
                  <c:v>44396</c:v>
                </c:pt>
                <c:pt idx="437">
                  <c:v>44397</c:v>
                </c:pt>
                <c:pt idx="438">
                  <c:v>44398</c:v>
                </c:pt>
                <c:pt idx="439">
                  <c:v>44399</c:v>
                </c:pt>
                <c:pt idx="440">
                  <c:v>44400</c:v>
                </c:pt>
                <c:pt idx="441">
                  <c:v>44401</c:v>
                </c:pt>
                <c:pt idx="442">
                  <c:v>44402</c:v>
                </c:pt>
                <c:pt idx="443">
                  <c:v>44403</c:v>
                </c:pt>
                <c:pt idx="444">
                  <c:v>44404</c:v>
                </c:pt>
                <c:pt idx="445">
                  <c:v>44405</c:v>
                </c:pt>
                <c:pt idx="446">
                  <c:v>44406</c:v>
                </c:pt>
                <c:pt idx="447">
                  <c:v>44407</c:v>
                </c:pt>
                <c:pt idx="448">
                  <c:v>44408</c:v>
                </c:pt>
                <c:pt idx="449">
                  <c:v>44409</c:v>
                </c:pt>
                <c:pt idx="450">
                  <c:v>44410</c:v>
                </c:pt>
                <c:pt idx="451">
                  <c:v>44411</c:v>
                </c:pt>
                <c:pt idx="452">
                  <c:v>44412</c:v>
                </c:pt>
                <c:pt idx="453">
                  <c:v>44413</c:v>
                </c:pt>
                <c:pt idx="454">
                  <c:v>44414</c:v>
                </c:pt>
                <c:pt idx="455">
                  <c:v>44415</c:v>
                </c:pt>
                <c:pt idx="456">
                  <c:v>44416</c:v>
                </c:pt>
                <c:pt idx="457">
                  <c:v>44417</c:v>
                </c:pt>
                <c:pt idx="458">
                  <c:v>44418</c:v>
                </c:pt>
                <c:pt idx="459">
                  <c:v>44419</c:v>
                </c:pt>
                <c:pt idx="460">
                  <c:v>44420</c:v>
                </c:pt>
                <c:pt idx="461">
                  <c:v>44421</c:v>
                </c:pt>
                <c:pt idx="462">
                  <c:v>44422</c:v>
                </c:pt>
                <c:pt idx="463">
                  <c:v>44423</c:v>
                </c:pt>
                <c:pt idx="464">
                  <c:v>44424</c:v>
                </c:pt>
                <c:pt idx="465">
                  <c:v>44425</c:v>
                </c:pt>
                <c:pt idx="466">
                  <c:v>44426</c:v>
                </c:pt>
                <c:pt idx="467">
                  <c:v>44427</c:v>
                </c:pt>
                <c:pt idx="468">
                  <c:v>44428</c:v>
                </c:pt>
                <c:pt idx="469">
                  <c:v>44429</c:v>
                </c:pt>
                <c:pt idx="470">
                  <c:v>44430</c:v>
                </c:pt>
                <c:pt idx="471">
                  <c:v>44431</c:v>
                </c:pt>
                <c:pt idx="472">
                  <c:v>44432</c:v>
                </c:pt>
                <c:pt idx="473">
                  <c:v>44433</c:v>
                </c:pt>
                <c:pt idx="474">
                  <c:v>44434</c:v>
                </c:pt>
                <c:pt idx="475">
                  <c:v>44435</c:v>
                </c:pt>
                <c:pt idx="476">
                  <c:v>44436</c:v>
                </c:pt>
                <c:pt idx="477">
                  <c:v>44437</c:v>
                </c:pt>
                <c:pt idx="478">
                  <c:v>44438</c:v>
                </c:pt>
                <c:pt idx="479">
                  <c:v>44439</c:v>
                </c:pt>
                <c:pt idx="480">
                  <c:v>44440</c:v>
                </c:pt>
                <c:pt idx="481">
                  <c:v>44441</c:v>
                </c:pt>
                <c:pt idx="482">
                  <c:v>44442</c:v>
                </c:pt>
                <c:pt idx="483">
                  <c:v>44443</c:v>
                </c:pt>
                <c:pt idx="484">
                  <c:v>44444</c:v>
                </c:pt>
                <c:pt idx="485">
                  <c:v>44445</c:v>
                </c:pt>
                <c:pt idx="486">
                  <c:v>44446</c:v>
                </c:pt>
                <c:pt idx="487">
                  <c:v>44447</c:v>
                </c:pt>
                <c:pt idx="488">
                  <c:v>44448</c:v>
                </c:pt>
                <c:pt idx="489">
                  <c:v>44449</c:v>
                </c:pt>
                <c:pt idx="490">
                  <c:v>44450</c:v>
                </c:pt>
                <c:pt idx="491">
                  <c:v>44451</c:v>
                </c:pt>
                <c:pt idx="492">
                  <c:v>44452</c:v>
                </c:pt>
                <c:pt idx="493">
                  <c:v>44453</c:v>
                </c:pt>
                <c:pt idx="494">
                  <c:v>44454</c:v>
                </c:pt>
                <c:pt idx="495">
                  <c:v>44455</c:v>
                </c:pt>
                <c:pt idx="496">
                  <c:v>44456</c:v>
                </c:pt>
                <c:pt idx="497">
                  <c:v>44457</c:v>
                </c:pt>
                <c:pt idx="498">
                  <c:v>44458</c:v>
                </c:pt>
                <c:pt idx="499">
                  <c:v>44459</c:v>
                </c:pt>
                <c:pt idx="500">
                  <c:v>44460</c:v>
                </c:pt>
                <c:pt idx="501">
                  <c:v>44461</c:v>
                </c:pt>
                <c:pt idx="502">
                  <c:v>44462</c:v>
                </c:pt>
                <c:pt idx="503">
                  <c:v>44463</c:v>
                </c:pt>
                <c:pt idx="504">
                  <c:v>44464</c:v>
                </c:pt>
                <c:pt idx="505">
                  <c:v>44465</c:v>
                </c:pt>
                <c:pt idx="506">
                  <c:v>44466</c:v>
                </c:pt>
                <c:pt idx="507">
                  <c:v>44467</c:v>
                </c:pt>
                <c:pt idx="508">
                  <c:v>44468</c:v>
                </c:pt>
                <c:pt idx="509">
                  <c:v>44469</c:v>
                </c:pt>
                <c:pt idx="510">
                  <c:v>44470</c:v>
                </c:pt>
                <c:pt idx="511">
                  <c:v>44471</c:v>
                </c:pt>
                <c:pt idx="512">
                  <c:v>44472</c:v>
                </c:pt>
                <c:pt idx="513">
                  <c:v>44473</c:v>
                </c:pt>
                <c:pt idx="514">
                  <c:v>44474</c:v>
                </c:pt>
                <c:pt idx="515">
                  <c:v>44475</c:v>
                </c:pt>
                <c:pt idx="516">
                  <c:v>44476</c:v>
                </c:pt>
                <c:pt idx="517">
                  <c:v>44477</c:v>
                </c:pt>
                <c:pt idx="518">
                  <c:v>44478</c:v>
                </c:pt>
                <c:pt idx="519">
                  <c:v>44479</c:v>
                </c:pt>
                <c:pt idx="520">
                  <c:v>44480</c:v>
                </c:pt>
                <c:pt idx="521">
                  <c:v>44481</c:v>
                </c:pt>
                <c:pt idx="522">
                  <c:v>44482</c:v>
                </c:pt>
                <c:pt idx="523">
                  <c:v>44483</c:v>
                </c:pt>
                <c:pt idx="524">
                  <c:v>44484</c:v>
                </c:pt>
                <c:pt idx="525">
                  <c:v>44485</c:v>
                </c:pt>
                <c:pt idx="526">
                  <c:v>44486</c:v>
                </c:pt>
                <c:pt idx="527">
                  <c:v>44487</c:v>
                </c:pt>
                <c:pt idx="528">
                  <c:v>44488</c:v>
                </c:pt>
                <c:pt idx="529">
                  <c:v>44489</c:v>
                </c:pt>
                <c:pt idx="530">
                  <c:v>44490</c:v>
                </c:pt>
                <c:pt idx="531">
                  <c:v>44491</c:v>
                </c:pt>
                <c:pt idx="532">
                  <c:v>44492</c:v>
                </c:pt>
                <c:pt idx="533">
                  <c:v>44493</c:v>
                </c:pt>
                <c:pt idx="534">
                  <c:v>44494</c:v>
                </c:pt>
                <c:pt idx="535">
                  <c:v>44495</c:v>
                </c:pt>
                <c:pt idx="536">
                  <c:v>44496</c:v>
                </c:pt>
                <c:pt idx="537">
                  <c:v>44497</c:v>
                </c:pt>
                <c:pt idx="538">
                  <c:v>44498</c:v>
                </c:pt>
                <c:pt idx="539">
                  <c:v>44499</c:v>
                </c:pt>
                <c:pt idx="540">
                  <c:v>44500</c:v>
                </c:pt>
                <c:pt idx="541">
                  <c:v>44501</c:v>
                </c:pt>
                <c:pt idx="542">
                  <c:v>44502</c:v>
                </c:pt>
                <c:pt idx="543">
                  <c:v>44503</c:v>
                </c:pt>
                <c:pt idx="544">
                  <c:v>44504</c:v>
                </c:pt>
                <c:pt idx="545">
                  <c:v>44505</c:v>
                </c:pt>
                <c:pt idx="546">
                  <c:v>44506</c:v>
                </c:pt>
                <c:pt idx="547">
                  <c:v>44507</c:v>
                </c:pt>
                <c:pt idx="548">
                  <c:v>44508</c:v>
                </c:pt>
                <c:pt idx="549">
                  <c:v>44509</c:v>
                </c:pt>
                <c:pt idx="550">
                  <c:v>44510</c:v>
                </c:pt>
                <c:pt idx="551">
                  <c:v>44511</c:v>
                </c:pt>
                <c:pt idx="552">
                  <c:v>44512</c:v>
                </c:pt>
                <c:pt idx="553">
                  <c:v>44513</c:v>
                </c:pt>
                <c:pt idx="554">
                  <c:v>44514</c:v>
                </c:pt>
                <c:pt idx="555">
                  <c:v>44515</c:v>
                </c:pt>
                <c:pt idx="556">
                  <c:v>44516</c:v>
                </c:pt>
                <c:pt idx="557">
                  <c:v>44517</c:v>
                </c:pt>
                <c:pt idx="558">
                  <c:v>44518</c:v>
                </c:pt>
                <c:pt idx="559">
                  <c:v>44519</c:v>
                </c:pt>
                <c:pt idx="560">
                  <c:v>44520</c:v>
                </c:pt>
                <c:pt idx="561">
                  <c:v>44521</c:v>
                </c:pt>
                <c:pt idx="562">
                  <c:v>44522</c:v>
                </c:pt>
                <c:pt idx="563">
                  <c:v>44523</c:v>
                </c:pt>
                <c:pt idx="564">
                  <c:v>44524</c:v>
                </c:pt>
                <c:pt idx="565">
                  <c:v>44525</c:v>
                </c:pt>
                <c:pt idx="566">
                  <c:v>44526</c:v>
                </c:pt>
                <c:pt idx="567">
                  <c:v>44527</c:v>
                </c:pt>
                <c:pt idx="568">
                  <c:v>44528</c:v>
                </c:pt>
                <c:pt idx="569">
                  <c:v>44529</c:v>
                </c:pt>
                <c:pt idx="570">
                  <c:v>44530</c:v>
                </c:pt>
                <c:pt idx="571">
                  <c:v>44531</c:v>
                </c:pt>
                <c:pt idx="572">
                  <c:v>44532</c:v>
                </c:pt>
                <c:pt idx="573">
                  <c:v>44533</c:v>
                </c:pt>
                <c:pt idx="574">
                  <c:v>44534</c:v>
                </c:pt>
                <c:pt idx="575">
                  <c:v>44535</c:v>
                </c:pt>
                <c:pt idx="576">
                  <c:v>44536</c:v>
                </c:pt>
                <c:pt idx="577">
                  <c:v>44537</c:v>
                </c:pt>
                <c:pt idx="578">
                  <c:v>44538</c:v>
                </c:pt>
                <c:pt idx="579">
                  <c:v>44539</c:v>
                </c:pt>
                <c:pt idx="580">
                  <c:v>44540</c:v>
                </c:pt>
                <c:pt idx="581">
                  <c:v>44541</c:v>
                </c:pt>
                <c:pt idx="582">
                  <c:v>44542</c:v>
                </c:pt>
                <c:pt idx="583">
                  <c:v>44543</c:v>
                </c:pt>
                <c:pt idx="584">
                  <c:v>44544</c:v>
                </c:pt>
                <c:pt idx="585">
                  <c:v>44545</c:v>
                </c:pt>
                <c:pt idx="586">
                  <c:v>44546</c:v>
                </c:pt>
                <c:pt idx="587">
                  <c:v>44547</c:v>
                </c:pt>
                <c:pt idx="588">
                  <c:v>44548</c:v>
                </c:pt>
                <c:pt idx="589">
                  <c:v>44549</c:v>
                </c:pt>
                <c:pt idx="590">
                  <c:v>44550</c:v>
                </c:pt>
                <c:pt idx="591">
                  <c:v>44551</c:v>
                </c:pt>
                <c:pt idx="592">
                  <c:v>44552</c:v>
                </c:pt>
                <c:pt idx="593">
                  <c:v>44553</c:v>
                </c:pt>
                <c:pt idx="594">
                  <c:v>44554</c:v>
                </c:pt>
                <c:pt idx="595">
                  <c:v>44555</c:v>
                </c:pt>
                <c:pt idx="596">
                  <c:v>44556</c:v>
                </c:pt>
                <c:pt idx="597">
                  <c:v>44557</c:v>
                </c:pt>
                <c:pt idx="598">
                  <c:v>44558</c:v>
                </c:pt>
                <c:pt idx="599">
                  <c:v>44559</c:v>
                </c:pt>
                <c:pt idx="600">
                  <c:v>44560</c:v>
                </c:pt>
                <c:pt idx="601">
                  <c:v>44561</c:v>
                </c:pt>
                <c:pt idx="602">
                  <c:v>44562</c:v>
                </c:pt>
                <c:pt idx="603">
                  <c:v>44563</c:v>
                </c:pt>
                <c:pt idx="604">
                  <c:v>44564</c:v>
                </c:pt>
                <c:pt idx="605">
                  <c:v>44565</c:v>
                </c:pt>
                <c:pt idx="606">
                  <c:v>44566</c:v>
                </c:pt>
                <c:pt idx="607">
                  <c:v>44567</c:v>
                </c:pt>
                <c:pt idx="608">
                  <c:v>44568</c:v>
                </c:pt>
                <c:pt idx="609">
                  <c:v>44569</c:v>
                </c:pt>
                <c:pt idx="610">
                  <c:v>44570</c:v>
                </c:pt>
                <c:pt idx="611">
                  <c:v>44571</c:v>
                </c:pt>
                <c:pt idx="612">
                  <c:v>44572</c:v>
                </c:pt>
                <c:pt idx="613">
                  <c:v>44573</c:v>
                </c:pt>
                <c:pt idx="614">
                  <c:v>44574</c:v>
                </c:pt>
                <c:pt idx="615">
                  <c:v>44575</c:v>
                </c:pt>
                <c:pt idx="616">
                  <c:v>44576</c:v>
                </c:pt>
                <c:pt idx="617">
                  <c:v>44577</c:v>
                </c:pt>
                <c:pt idx="618">
                  <c:v>44578</c:v>
                </c:pt>
                <c:pt idx="619">
                  <c:v>44579</c:v>
                </c:pt>
                <c:pt idx="620">
                  <c:v>44580</c:v>
                </c:pt>
                <c:pt idx="621">
                  <c:v>44581</c:v>
                </c:pt>
                <c:pt idx="622">
                  <c:v>44582</c:v>
                </c:pt>
                <c:pt idx="623">
                  <c:v>44583</c:v>
                </c:pt>
                <c:pt idx="624">
                  <c:v>44584</c:v>
                </c:pt>
                <c:pt idx="625">
                  <c:v>44585</c:v>
                </c:pt>
                <c:pt idx="626">
                  <c:v>44586</c:v>
                </c:pt>
                <c:pt idx="627">
                  <c:v>44587</c:v>
                </c:pt>
                <c:pt idx="628">
                  <c:v>44588</c:v>
                </c:pt>
                <c:pt idx="629">
                  <c:v>44589</c:v>
                </c:pt>
                <c:pt idx="630">
                  <c:v>44590</c:v>
                </c:pt>
                <c:pt idx="631">
                  <c:v>44591</c:v>
                </c:pt>
                <c:pt idx="632">
                  <c:v>44592</c:v>
                </c:pt>
                <c:pt idx="633">
                  <c:v>44593</c:v>
                </c:pt>
                <c:pt idx="634">
                  <c:v>44594</c:v>
                </c:pt>
                <c:pt idx="635">
                  <c:v>44595</c:v>
                </c:pt>
                <c:pt idx="636">
                  <c:v>44596</c:v>
                </c:pt>
                <c:pt idx="637">
                  <c:v>44597</c:v>
                </c:pt>
                <c:pt idx="638">
                  <c:v>44598</c:v>
                </c:pt>
                <c:pt idx="639">
                  <c:v>44599</c:v>
                </c:pt>
                <c:pt idx="640">
                  <c:v>44600</c:v>
                </c:pt>
                <c:pt idx="641">
                  <c:v>44601</c:v>
                </c:pt>
                <c:pt idx="642">
                  <c:v>44602</c:v>
                </c:pt>
                <c:pt idx="643">
                  <c:v>44603</c:v>
                </c:pt>
                <c:pt idx="644">
                  <c:v>44604</c:v>
                </c:pt>
                <c:pt idx="645">
                  <c:v>44605</c:v>
                </c:pt>
                <c:pt idx="646">
                  <c:v>44606</c:v>
                </c:pt>
                <c:pt idx="647">
                  <c:v>44607</c:v>
                </c:pt>
                <c:pt idx="648">
                  <c:v>44608</c:v>
                </c:pt>
                <c:pt idx="649">
                  <c:v>44609</c:v>
                </c:pt>
                <c:pt idx="650">
                  <c:v>44610</c:v>
                </c:pt>
                <c:pt idx="651">
                  <c:v>44611</c:v>
                </c:pt>
                <c:pt idx="652">
                  <c:v>44612</c:v>
                </c:pt>
                <c:pt idx="653">
                  <c:v>44613</c:v>
                </c:pt>
                <c:pt idx="654">
                  <c:v>44614</c:v>
                </c:pt>
                <c:pt idx="655">
                  <c:v>44615</c:v>
                </c:pt>
                <c:pt idx="656">
                  <c:v>44616</c:v>
                </c:pt>
                <c:pt idx="657">
                  <c:v>44617</c:v>
                </c:pt>
                <c:pt idx="658">
                  <c:v>44618</c:v>
                </c:pt>
                <c:pt idx="659">
                  <c:v>44619</c:v>
                </c:pt>
                <c:pt idx="660">
                  <c:v>44620</c:v>
                </c:pt>
                <c:pt idx="661">
                  <c:v>44621</c:v>
                </c:pt>
                <c:pt idx="662">
                  <c:v>44622</c:v>
                </c:pt>
                <c:pt idx="663">
                  <c:v>44623</c:v>
                </c:pt>
                <c:pt idx="664">
                  <c:v>44624</c:v>
                </c:pt>
                <c:pt idx="665">
                  <c:v>44625</c:v>
                </c:pt>
                <c:pt idx="666">
                  <c:v>44626</c:v>
                </c:pt>
                <c:pt idx="667">
                  <c:v>44627</c:v>
                </c:pt>
                <c:pt idx="668">
                  <c:v>44628</c:v>
                </c:pt>
                <c:pt idx="669">
                  <c:v>44629</c:v>
                </c:pt>
                <c:pt idx="670">
                  <c:v>44630</c:v>
                </c:pt>
                <c:pt idx="671">
                  <c:v>44631</c:v>
                </c:pt>
                <c:pt idx="672">
                  <c:v>44632</c:v>
                </c:pt>
                <c:pt idx="673">
                  <c:v>44633</c:v>
                </c:pt>
                <c:pt idx="674">
                  <c:v>44634</c:v>
                </c:pt>
                <c:pt idx="675">
                  <c:v>44635</c:v>
                </c:pt>
                <c:pt idx="676">
                  <c:v>44636</c:v>
                </c:pt>
                <c:pt idx="677">
                  <c:v>44637</c:v>
                </c:pt>
                <c:pt idx="678">
                  <c:v>44638</c:v>
                </c:pt>
                <c:pt idx="679">
                  <c:v>44639</c:v>
                </c:pt>
                <c:pt idx="680">
                  <c:v>44640</c:v>
                </c:pt>
                <c:pt idx="681">
                  <c:v>44641</c:v>
                </c:pt>
                <c:pt idx="682">
                  <c:v>44642</c:v>
                </c:pt>
                <c:pt idx="683">
                  <c:v>44643</c:v>
                </c:pt>
                <c:pt idx="684">
                  <c:v>44644</c:v>
                </c:pt>
                <c:pt idx="685">
                  <c:v>44645</c:v>
                </c:pt>
                <c:pt idx="686">
                  <c:v>44646</c:v>
                </c:pt>
                <c:pt idx="687">
                  <c:v>44647</c:v>
                </c:pt>
                <c:pt idx="688">
                  <c:v>44648</c:v>
                </c:pt>
                <c:pt idx="689">
                  <c:v>44649</c:v>
                </c:pt>
                <c:pt idx="690">
                  <c:v>44650</c:v>
                </c:pt>
                <c:pt idx="691">
                  <c:v>44651</c:v>
                </c:pt>
                <c:pt idx="692">
                  <c:v>44652</c:v>
                </c:pt>
                <c:pt idx="693">
                  <c:v>44653</c:v>
                </c:pt>
                <c:pt idx="694">
                  <c:v>44654</c:v>
                </c:pt>
                <c:pt idx="695">
                  <c:v>44655</c:v>
                </c:pt>
                <c:pt idx="696">
                  <c:v>44656</c:v>
                </c:pt>
                <c:pt idx="697">
                  <c:v>44657</c:v>
                </c:pt>
                <c:pt idx="698">
                  <c:v>44658</c:v>
                </c:pt>
                <c:pt idx="699">
                  <c:v>44659</c:v>
                </c:pt>
                <c:pt idx="700">
                  <c:v>44660</c:v>
                </c:pt>
                <c:pt idx="701">
                  <c:v>44661</c:v>
                </c:pt>
                <c:pt idx="702">
                  <c:v>44662</c:v>
                </c:pt>
                <c:pt idx="703">
                  <c:v>44663</c:v>
                </c:pt>
                <c:pt idx="704">
                  <c:v>44664</c:v>
                </c:pt>
                <c:pt idx="705">
                  <c:v>44665</c:v>
                </c:pt>
                <c:pt idx="706">
                  <c:v>44666</c:v>
                </c:pt>
                <c:pt idx="707">
                  <c:v>44667</c:v>
                </c:pt>
                <c:pt idx="708">
                  <c:v>44668</c:v>
                </c:pt>
                <c:pt idx="709">
                  <c:v>44669</c:v>
                </c:pt>
                <c:pt idx="710">
                  <c:v>44670</c:v>
                </c:pt>
                <c:pt idx="711">
                  <c:v>44671</c:v>
                </c:pt>
                <c:pt idx="712">
                  <c:v>44672</c:v>
                </c:pt>
                <c:pt idx="713">
                  <c:v>44673</c:v>
                </c:pt>
                <c:pt idx="714">
                  <c:v>44674</c:v>
                </c:pt>
                <c:pt idx="715">
                  <c:v>44675</c:v>
                </c:pt>
                <c:pt idx="716">
                  <c:v>44676</c:v>
                </c:pt>
                <c:pt idx="717">
                  <c:v>44677</c:v>
                </c:pt>
                <c:pt idx="718">
                  <c:v>44678</c:v>
                </c:pt>
                <c:pt idx="719">
                  <c:v>44679</c:v>
                </c:pt>
                <c:pt idx="720">
                  <c:v>44680</c:v>
                </c:pt>
                <c:pt idx="721">
                  <c:v>44681</c:v>
                </c:pt>
                <c:pt idx="722">
                  <c:v>44682</c:v>
                </c:pt>
                <c:pt idx="723">
                  <c:v>44683</c:v>
                </c:pt>
                <c:pt idx="724">
                  <c:v>44684</c:v>
                </c:pt>
                <c:pt idx="725">
                  <c:v>44685</c:v>
                </c:pt>
                <c:pt idx="726">
                  <c:v>44686</c:v>
                </c:pt>
                <c:pt idx="727">
                  <c:v>44687</c:v>
                </c:pt>
                <c:pt idx="728">
                  <c:v>44688</c:v>
                </c:pt>
                <c:pt idx="729">
                  <c:v>44689</c:v>
                </c:pt>
                <c:pt idx="730">
                  <c:v>44690</c:v>
                </c:pt>
                <c:pt idx="731">
                  <c:v>44691</c:v>
                </c:pt>
                <c:pt idx="732">
                  <c:v>44692</c:v>
                </c:pt>
                <c:pt idx="733">
                  <c:v>44693</c:v>
                </c:pt>
                <c:pt idx="734">
                  <c:v>44694</c:v>
                </c:pt>
                <c:pt idx="735">
                  <c:v>44695</c:v>
                </c:pt>
                <c:pt idx="736">
                  <c:v>44696</c:v>
                </c:pt>
                <c:pt idx="737">
                  <c:v>44697</c:v>
                </c:pt>
                <c:pt idx="738">
                  <c:v>44698</c:v>
                </c:pt>
                <c:pt idx="739">
                  <c:v>44699</c:v>
                </c:pt>
                <c:pt idx="740">
                  <c:v>44700</c:v>
                </c:pt>
                <c:pt idx="741">
                  <c:v>44701</c:v>
                </c:pt>
                <c:pt idx="742">
                  <c:v>44702</c:v>
                </c:pt>
                <c:pt idx="743">
                  <c:v>44703</c:v>
                </c:pt>
                <c:pt idx="744">
                  <c:v>44704</c:v>
                </c:pt>
                <c:pt idx="745">
                  <c:v>44705</c:v>
                </c:pt>
                <c:pt idx="746">
                  <c:v>44706</c:v>
                </c:pt>
                <c:pt idx="747">
                  <c:v>44707</c:v>
                </c:pt>
                <c:pt idx="748">
                  <c:v>44708</c:v>
                </c:pt>
                <c:pt idx="749">
                  <c:v>44709</c:v>
                </c:pt>
                <c:pt idx="750">
                  <c:v>44710</c:v>
                </c:pt>
                <c:pt idx="751">
                  <c:v>44711</c:v>
                </c:pt>
                <c:pt idx="752">
                  <c:v>44712</c:v>
                </c:pt>
                <c:pt idx="753">
                  <c:v>44713</c:v>
                </c:pt>
                <c:pt idx="754">
                  <c:v>44714</c:v>
                </c:pt>
                <c:pt idx="755">
                  <c:v>44715</c:v>
                </c:pt>
                <c:pt idx="756">
                  <c:v>44716</c:v>
                </c:pt>
                <c:pt idx="757">
                  <c:v>44717</c:v>
                </c:pt>
                <c:pt idx="758">
                  <c:v>44718</c:v>
                </c:pt>
                <c:pt idx="759">
                  <c:v>44719</c:v>
                </c:pt>
                <c:pt idx="760">
                  <c:v>44720</c:v>
                </c:pt>
                <c:pt idx="761">
                  <c:v>44721</c:v>
                </c:pt>
                <c:pt idx="762">
                  <c:v>44722</c:v>
                </c:pt>
                <c:pt idx="763">
                  <c:v>44723</c:v>
                </c:pt>
                <c:pt idx="764">
                  <c:v>44724</c:v>
                </c:pt>
                <c:pt idx="765">
                  <c:v>44725</c:v>
                </c:pt>
                <c:pt idx="766">
                  <c:v>44726</c:v>
                </c:pt>
                <c:pt idx="767">
                  <c:v>44727</c:v>
                </c:pt>
                <c:pt idx="768">
                  <c:v>44728</c:v>
                </c:pt>
                <c:pt idx="769">
                  <c:v>44729</c:v>
                </c:pt>
                <c:pt idx="770">
                  <c:v>44730</c:v>
                </c:pt>
                <c:pt idx="771">
                  <c:v>44731</c:v>
                </c:pt>
                <c:pt idx="772">
                  <c:v>44732</c:v>
                </c:pt>
                <c:pt idx="773">
                  <c:v>44733</c:v>
                </c:pt>
                <c:pt idx="774">
                  <c:v>44734</c:v>
                </c:pt>
                <c:pt idx="775">
                  <c:v>44735</c:v>
                </c:pt>
                <c:pt idx="776">
                  <c:v>44736</c:v>
                </c:pt>
                <c:pt idx="777">
                  <c:v>44737</c:v>
                </c:pt>
                <c:pt idx="778">
                  <c:v>44738</c:v>
                </c:pt>
                <c:pt idx="779">
                  <c:v>44739</c:v>
                </c:pt>
                <c:pt idx="780">
                  <c:v>44740</c:v>
                </c:pt>
                <c:pt idx="781">
                  <c:v>44741</c:v>
                </c:pt>
                <c:pt idx="782">
                  <c:v>44742</c:v>
                </c:pt>
                <c:pt idx="783">
                  <c:v>44743</c:v>
                </c:pt>
                <c:pt idx="784">
                  <c:v>44744</c:v>
                </c:pt>
                <c:pt idx="785">
                  <c:v>44745</c:v>
                </c:pt>
                <c:pt idx="786">
                  <c:v>44746</c:v>
                </c:pt>
                <c:pt idx="787">
                  <c:v>44747</c:v>
                </c:pt>
                <c:pt idx="788">
                  <c:v>44748</c:v>
                </c:pt>
                <c:pt idx="789">
                  <c:v>44749</c:v>
                </c:pt>
                <c:pt idx="790">
                  <c:v>44750</c:v>
                </c:pt>
                <c:pt idx="791">
                  <c:v>44751</c:v>
                </c:pt>
                <c:pt idx="792">
                  <c:v>44752</c:v>
                </c:pt>
                <c:pt idx="793">
                  <c:v>44753</c:v>
                </c:pt>
                <c:pt idx="794">
                  <c:v>44754</c:v>
                </c:pt>
                <c:pt idx="795">
                  <c:v>44755</c:v>
                </c:pt>
                <c:pt idx="796">
                  <c:v>44756</c:v>
                </c:pt>
                <c:pt idx="797">
                  <c:v>44757</c:v>
                </c:pt>
                <c:pt idx="798">
                  <c:v>44758</c:v>
                </c:pt>
                <c:pt idx="799">
                  <c:v>44759</c:v>
                </c:pt>
                <c:pt idx="800">
                  <c:v>44760</c:v>
                </c:pt>
                <c:pt idx="801">
                  <c:v>44761</c:v>
                </c:pt>
                <c:pt idx="802">
                  <c:v>44762</c:v>
                </c:pt>
                <c:pt idx="803">
                  <c:v>44763</c:v>
                </c:pt>
                <c:pt idx="804">
                  <c:v>44764</c:v>
                </c:pt>
                <c:pt idx="805">
                  <c:v>44765</c:v>
                </c:pt>
                <c:pt idx="806">
                  <c:v>44766</c:v>
                </c:pt>
                <c:pt idx="807">
                  <c:v>44767</c:v>
                </c:pt>
                <c:pt idx="808">
                  <c:v>44768</c:v>
                </c:pt>
                <c:pt idx="809">
                  <c:v>44769</c:v>
                </c:pt>
                <c:pt idx="810">
                  <c:v>44770</c:v>
                </c:pt>
                <c:pt idx="811">
                  <c:v>44771</c:v>
                </c:pt>
                <c:pt idx="812">
                  <c:v>44772</c:v>
                </c:pt>
                <c:pt idx="813">
                  <c:v>44773</c:v>
                </c:pt>
                <c:pt idx="814">
                  <c:v>44774</c:v>
                </c:pt>
                <c:pt idx="815">
                  <c:v>44775</c:v>
                </c:pt>
                <c:pt idx="816">
                  <c:v>44776</c:v>
                </c:pt>
                <c:pt idx="817">
                  <c:v>44777</c:v>
                </c:pt>
                <c:pt idx="818">
                  <c:v>44778</c:v>
                </c:pt>
                <c:pt idx="819">
                  <c:v>44779</c:v>
                </c:pt>
                <c:pt idx="820">
                  <c:v>44780</c:v>
                </c:pt>
                <c:pt idx="821">
                  <c:v>44781</c:v>
                </c:pt>
                <c:pt idx="822">
                  <c:v>44782</c:v>
                </c:pt>
                <c:pt idx="823">
                  <c:v>44783</c:v>
                </c:pt>
                <c:pt idx="824">
                  <c:v>44784</c:v>
                </c:pt>
                <c:pt idx="825">
                  <c:v>44785</c:v>
                </c:pt>
                <c:pt idx="826">
                  <c:v>44786</c:v>
                </c:pt>
                <c:pt idx="827">
                  <c:v>44787</c:v>
                </c:pt>
                <c:pt idx="828">
                  <c:v>44788</c:v>
                </c:pt>
                <c:pt idx="829">
                  <c:v>44789</c:v>
                </c:pt>
                <c:pt idx="830">
                  <c:v>44790</c:v>
                </c:pt>
                <c:pt idx="831">
                  <c:v>44791</c:v>
                </c:pt>
                <c:pt idx="832">
                  <c:v>44792</c:v>
                </c:pt>
                <c:pt idx="833">
                  <c:v>44793</c:v>
                </c:pt>
                <c:pt idx="834">
                  <c:v>44794</c:v>
                </c:pt>
                <c:pt idx="835">
                  <c:v>44795</c:v>
                </c:pt>
                <c:pt idx="836">
                  <c:v>44796</c:v>
                </c:pt>
                <c:pt idx="837">
                  <c:v>44797</c:v>
                </c:pt>
                <c:pt idx="838">
                  <c:v>44798</c:v>
                </c:pt>
                <c:pt idx="839">
                  <c:v>44799</c:v>
                </c:pt>
                <c:pt idx="840">
                  <c:v>44800</c:v>
                </c:pt>
                <c:pt idx="841">
                  <c:v>44801</c:v>
                </c:pt>
                <c:pt idx="842">
                  <c:v>44802</c:v>
                </c:pt>
                <c:pt idx="843">
                  <c:v>44803</c:v>
                </c:pt>
                <c:pt idx="844">
                  <c:v>44804</c:v>
                </c:pt>
                <c:pt idx="845">
                  <c:v>44805</c:v>
                </c:pt>
                <c:pt idx="846">
                  <c:v>44806</c:v>
                </c:pt>
                <c:pt idx="847">
                  <c:v>44807</c:v>
                </c:pt>
                <c:pt idx="848">
                  <c:v>44808</c:v>
                </c:pt>
                <c:pt idx="849">
                  <c:v>44809</c:v>
                </c:pt>
                <c:pt idx="850">
                  <c:v>44810</c:v>
                </c:pt>
                <c:pt idx="851">
                  <c:v>44811</c:v>
                </c:pt>
                <c:pt idx="852">
                  <c:v>44812</c:v>
                </c:pt>
                <c:pt idx="853">
                  <c:v>44813</c:v>
                </c:pt>
                <c:pt idx="854">
                  <c:v>44814</c:v>
                </c:pt>
                <c:pt idx="855">
                  <c:v>44815</c:v>
                </c:pt>
                <c:pt idx="856">
                  <c:v>44816</c:v>
                </c:pt>
                <c:pt idx="857">
                  <c:v>44817</c:v>
                </c:pt>
                <c:pt idx="858">
                  <c:v>44818</c:v>
                </c:pt>
                <c:pt idx="859">
                  <c:v>44819</c:v>
                </c:pt>
                <c:pt idx="860">
                  <c:v>44820</c:v>
                </c:pt>
                <c:pt idx="861">
                  <c:v>44821</c:v>
                </c:pt>
                <c:pt idx="862">
                  <c:v>44822</c:v>
                </c:pt>
                <c:pt idx="863">
                  <c:v>44823</c:v>
                </c:pt>
                <c:pt idx="864">
                  <c:v>44824</c:v>
                </c:pt>
                <c:pt idx="865">
                  <c:v>44825</c:v>
                </c:pt>
                <c:pt idx="866">
                  <c:v>44826</c:v>
                </c:pt>
                <c:pt idx="867">
                  <c:v>44827</c:v>
                </c:pt>
                <c:pt idx="868">
                  <c:v>44828</c:v>
                </c:pt>
                <c:pt idx="869">
                  <c:v>44829</c:v>
                </c:pt>
                <c:pt idx="870">
                  <c:v>44830</c:v>
                </c:pt>
                <c:pt idx="871">
                  <c:v>44831</c:v>
                </c:pt>
                <c:pt idx="872">
                  <c:v>44832</c:v>
                </c:pt>
                <c:pt idx="873">
                  <c:v>44833</c:v>
                </c:pt>
                <c:pt idx="874">
                  <c:v>44834</c:v>
                </c:pt>
                <c:pt idx="875">
                  <c:v>44835</c:v>
                </c:pt>
                <c:pt idx="876">
                  <c:v>44836</c:v>
                </c:pt>
                <c:pt idx="877">
                  <c:v>44837</c:v>
                </c:pt>
                <c:pt idx="878">
                  <c:v>44838</c:v>
                </c:pt>
                <c:pt idx="879">
                  <c:v>44839</c:v>
                </c:pt>
                <c:pt idx="880">
                  <c:v>44840</c:v>
                </c:pt>
                <c:pt idx="881">
                  <c:v>44841</c:v>
                </c:pt>
                <c:pt idx="882">
                  <c:v>44842</c:v>
                </c:pt>
                <c:pt idx="883">
                  <c:v>44843</c:v>
                </c:pt>
                <c:pt idx="884">
                  <c:v>44844</c:v>
                </c:pt>
                <c:pt idx="885">
                  <c:v>44845</c:v>
                </c:pt>
                <c:pt idx="886">
                  <c:v>44846</c:v>
                </c:pt>
                <c:pt idx="887">
                  <c:v>44847</c:v>
                </c:pt>
                <c:pt idx="888">
                  <c:v>44848</c:v>
                </c:pt>
                <c:pt idx="889">
                  <c:v>44849</c:v>
                </c:pt>
                <c:pt idx="890">
                  <c:v>44850</c:v>
                </c:pt>
                <c:pt idx="891">
                  <c:v>44851</c:v>
                </c:pt>
                <c:pt idx="892">
                  <c:v>44852</c:v>
                </c:pt>
                <c:pt idx="893">
                  <c:v>44853</c:v>
                </c:pt>
                <c:pt idx="894">
                  <c:v>44854</c:v>
                </c:pt>
                <c:pt idx="895">
                  <c:v>44855</c:v>
                </c:pt>
                <c:pt idx="896">
                  <c:v>44856</c:v>
                </c:pt>
                <c:pt idx="897">
                  <c:v>44857</c:v>
                </c:pt>
                <c:pt idx="898">
                  <c:v>44858</c:v>
                </c:pt>
                <c:pt idx="899">
                  <c:v>44859</c:v>
                </c:pt>
                <c:pt idx="900">
                  <c:v>44860</c:v>
                </c:pt>
                <c:pt idx="901">
                  <c:v>44861</c:v>
                </c:pt>
                <c:pt idx="902">
                  <c:v>44862</c:v>
                </c:pt>
                <c:pt idx="903">
                  <c:v>44863</c:v>
                </c:pt>
                <c:pt idx="904">
                  <c:v>44864</c:v>
                </c:pt>
                <c:pt idx="905">
                  <c:v>44865</c:v>
                </c:pt>
                <c:pt idx="906">
                  <c:v>44866</c:v>
                </c:pt>
                <c:pt idx="907">
                  <c:v>44867</c:v>
                </c:pt>
                <c:pt idx="908">
                  <c:v>44868</c:v>
                </c:pt>
                <c:pt idx="909">
                  <c:v>44869</c:v>
                </c:pt>
                <c:pt idx="910">
                  <c:v>44870</c:v>
                </c:pt>
                <c:pt idx="911">
                  <c:v>44871</c:v>
                </c:pt>
                <c:pt idx="912">
                  <c:v>44872</c:v>
                </c:pt>
                <c:pt idx="913">
                  <c:v>44873</c:v>
                </c:pt>
                <c:pt idx="914">
                  <c:v>44874</c:v>
                </c:pt>
                <c:pt idx="915">
                  <c:v>44875</c:v>
                </c:pt>
                <c:pt idx="916">
                  <c:v>44876</c:v>
                </c:pt>
                <c:pt idx="917">
                  <c:v>44877</c:v>
                </c:pt>
                <c:pt idx="918">
                  <c:v>44878</c:v>
                </c:pt>
                <c:pt idx="919">
                  <c:v>44879</c:v>
                </c:pt>
                <c:pt idx="920">
                  <c:v>44880</c:v>
                </c:pt>
                <c:pt idx="921">
                  <c:v>44881</c:v>
                </c:pt>
                <c:pt idx="922">
                  <c:v>44882</c:v>
                </c:pt>
                <c:pt idx="923">
                  <c:v>44883</c:v>
                </c:pt>
                <c:pt idx="924">
                  <c:v>44884</c:v>
                </c:pt>
                <c:pt idx="925">
                  <c:v>44885</c:v>
                </c:pt>
                <c:pt idx="926">
                  <c:v>44886</c:v>
                </c:pt>
                <c:pt idx="927">
                  <c:v>44887</c:v>
                </c:pt>
                <c:pt idx="928">
                  <c:v>44888</c:v>
                </c:pt>
                <c:pt idx="929">
                  <c:v>44889</c:v>
                </c:pt>
                <c:pt idx="930">
                  <c:v>44890</c:v>
                </c:pt>
                <c:pt idx="931">
                  <c:v>44891</c:v>
                </c:pt>
                <c:pt idx="932">
                  <c:v>44892</c:v>
                </c:pt>
                <c:pt idx="933">
                  <c:v>44893</c:v>
                </c:pt>
                <c:pt idx="934">
                  <c:v>44894</c:v>
                </c:pt>
                <c:pt idx="935">
                  <c:v>44895</c:v>
                </c:pt>
                <c:pt idx="936">
                  <c:v>44896</c:v>
                </c:pt>
                <c:pt idx="937">
                  <c:v>44897</c:v>
                </c:pt>
                <c:pt idx="938">
                  <c:v>44898</c:v>
                </c:pt>
                <c:pt idx="939">
                  <c:v>44899</c:v>
                </c:pt>
                <c:pt idx="940">
                  <c:v>44900</c:v>
                </c:pt>
                <c:pt idx="941">
                  <c:v>44901</c:v>
                </c:pt>
                <c:pt idx="942">
                  <c:v>44902</c:v>
                </c:pt>
                <c:pt idx="943">
                  <c:v>44903</c:v>
                </c:pt>
                <c:pt idx="944">
                  <c:v>44904</c:v>
                </c:pt>
                <c:pt idx="945">
                  <c:v>44905</c:v>
                </c:pt>
                <c:pt idx="946">
                  <c:v>44906</c:v>
                </c:pt>
                <c:pt idx="947">
                  <c:v>44907</c:v>
                </c:pt>
                <c:pt idx="948">
                  <c:v>44908</c:v>
                </c:pt>
                <c:pt idx="949">
                  <c:v>44909</c:v>
                </c:pt>
                <c:pt idx="950">
                  <c:v>44910</c:v>
                </c:pt>
                <c:pt idx="951">
                  <c:v>44911</c:v>
                </c:pt>
                <c:pt idx="952">
                  <c:v>44912</c:v>
                </c:pt>
                <c:pt idx="953">
                  <c:v>44913</c:v>
                </c:pt>
                <c:pt idx="954">
                  <c:v>44914</c:v>
                </c:pt>
                <c:pt idx="955">
                  <c:v>44915</c:v>
                </c:pt>
                <c:pt idx="956">
                  <c:v>44916</c:v>
                </c:pt>
                <c:pt idx="957">
                  <c:v>44917</c:v>
                </c:pt>
                <c:pt idx="958">
                  <c:v>44918</c:v>
                </c:pt>
                <c:pt idx="959">
                  <c:v>44919</c:v>
                </c:pt>
                <c:pt idx="960">
                  <c:v>44920</c:v>
                </c:pt>
                <c:pt idx="961">
                  <c:v>44921</c:v>
                </c:pt>
                <c:pt idx="962">
                  <c:v>44922</c:v>
                </c:pt>
                <c:pt idx="963">
                  <c:v>44923</c:v>
                </c:pt>
                <c:pt idx="964">
                  <c:v>44924</c:v>
                </c:pt>
                <c:pt idx="965">
                  <c:v>44925</c:v>
                </c:pt>
                <c:pt idx="966">
                  <c:v>44926</c:v>
                </c:pt>
                <c:pt idx="967">
                  <c:v>44927</c:v>
                </c:pt>
                <c:pt idx="968">
                  <c:v>44928</c:v>
                </c:pt>
                <c:pt idx="969">
                  <c:v>44929</c:v>
                </c:pt>
                <c:pt idx="970">
                  <c:v>44930</c:v>
                </c:pt>
                <c:pt idx="971">
                  <c:v>44931</c:v>
                </c:pt>
                <c:pt idx="972">
                  <c:v>44932</c:v>
                </c:pt>
                <c:pt idx="973">
                  <c:v>44933</c:v>
                </c:pt>
                <c:pt idx="974">
                  <c:v>44934</c:v>
                </c:pt>
                <c:pt idx="975">
                  <c:v>44935</c:v>
                </c:pt>
                <c:pt idx="976">
                  <c:v>44936</c:v>
                </c:pt>
                <c:pt idx="977">
                  <c:v>44937</c:v>
                </c:pt>
                <c:pt idx="978">
                  <c:v>44938</c:v>
                </c:pt>
                <c:pt idx="979">
                  <c:v>44939</c:v>
                </c:pt>
                <c:pt idx="980">
                  <c:v>44940</c:v>
                </c:pt>
                <c:pt idx="981">
                  <c:v>44941</c:v>
                </c:pt>
                <c:pt idx="982">
                  <c:v>44942</c:v>
                </c:pt>
                <c:pt idx="983">
                  <c:v>44943</c:v>
                </c:pt>
                <c:pt idx="984">
                  <c:v>44944</c:v>
                </c:pt>
                <c:pt idx="985">
                  <c:v>44945</c:v>
                </c:pt>
                <c:pt idx="986">
                  <c:v>44946</c:v>
                </c:pt>
                <c:pt idx="987">
                  <c:v>44947</c:v>
                </c:pt>
                <c:pt idx="988">
                  <c:v>44948</c:v>
                </c:pt>
                <c:pt idx="989">
                  <c:v>44949</c:v>
                </c:pt>
                <c:pt idx="990">
                  <c:v>44950</c:v>
                </c:pt>
                <c:pt idx="991">
                  <c:v>44951</c:v>
                </c:pt>
                <c:pt idx="992">
                  <c:v>44952</c:v>
                </c:pt>
                <c:pt idx="993">
                  <c:v>44953</c:v>
                </c:pt>
                <c:pt idx="994">
                  <c:v>44954</c:v>
                </c:pt>
                <c:pt idx="995">
                  <c:v>44955</c:v>
                </c:pt>
                <c:pt idx="996">
                  <c:v>44956</c:v>
                </c:pt>
                <c:pt idx="997">
                  <c:v>44957</c:v>
                </c:pt>
                <c:pt idx="998">
                  <c:v>44958</c:v>
                </c:pt>
                <c:pt idx="999">
                  <c:v>44959</c:v>
                </c:pt>
                <c:pt idx="1000">
                  <c:v>44960</c:v>
                </c:pt>
                <c:pt idx="1001">
                  <c:v>44961</c:v>
                </c:pt>
                <c:pt idx="1002">
                  <c:v>44962</c:v>
                </c:pt>
                <c:pt idx="1003">
                  <c:v>44963</c:v>
                </c:pt>
                <c:pt idx="1004">
                  <c:v>44964</c:v>
                </c:pt>
                <c:pt idx="1005">
                  <c:v>44965</c:v>
                </c:pt>
                <c:pt idx="1006">
                  <c:v>44966</c:v>
                </c:pt>
                <c:pt idx="1007">
                  <c:v>44967</c:v>
                </c:pt>
                <c:pt idx="1008">
                  <c:v>44968</c:v>
                </c:pt>
                <c:pt idx="1009">
                  <c:v>44969</c:v>
                </c:pt>
                <c:pt idx="1010">
                  <c:v>44970</c:v>
                </c:pt>
                <c:pt idx="1011">
                  <c:v>44971</c:v>
                </c:pt>
                <c:pt idx="1012">
                  <c:v>44972</c:v>
                </c:pt>
                <c:pt idx="1013">
                  <c:v>44973</c:v>
                </c:pt>
                <c:pt idx="1014">
                  <c:v>44974</c:v>
                </c:pt>
                <c:pt idx="1015">
                  <c:v>44975</c:v>
                </c:pt>
                <c:pt idx="1016">
                  <c:v>44976</c:v>
                </c:pt>
                <c:pt idx="1017">
                  <c:v>44977</c:v>
                </c:pt>
                <c:pt idx="1018">
                  <c:v>44978</c:v>
                </c:pt>
                <c:pt idx="1019">
                  <c:v>44979</c:v>
                </c:pt>
                <c:pt idx="1020">
                  <c:v>44980</c:v>
                </c:pt>
                <c:pt idx="1021">
                  <c:v>44981</c:v>
                </c:pt>
                <c:pt idx="1022">
                  <c:v>44982</c:v>
                </c:pt>
                <c:pt idx="1023">
                  <c:v>44983</c:v>
                </c:pt>
                <c:pt idx="1024">
                  <c:v>44984</c:v>
                </c:pt>
                <c:pt idx="1025">
                  <c:v>44985</c:v>
                </c:pt>
                <c:pt idx="1026">
                  <c:v>44986</c:v>
                </c:pt>
                <c:pt idx="1027">
                  <c:v>44987</c:v>
                </c:pt>
                <c:pt idx="1028">
                  <c:v>44988</c:v>
                </c:pt>
                <c:pt idx="1029">
                  <c:v>44989</c:v>
                </c:pt>
                <c:pt idx="1030">
                  <c:v>44990</c:v>
                </c:pt>
                <c:pt idx="1031">
                  <c:v>44991</c:v>
                </c:pt>
                <c:pt idx="1032">
                  <c:v>44992</c:v>
                </c:pt>
                <c:pt idx="1033">
                  <c:v>44993</c:v>
                </c:pt>
                <c:pt idx="1034">
                  <c:v>44994</c:v>
                </c:pt>
                <c:pt idx="1035">
                  <c:v>44995</c:v>
                </c:pt>
                <c:pt idx="1036">
                  <c:v>44996</c:v>
                </c:pt>
                <c:pt idx="1037">
                  <c:v>44997</c:v>
                </c:pt>
                <c:pt idx="1038">
                  <c:v>44998</c:v>
                </c:pt>
                <c:pt idx="1039">
                  <c:v>44999</c:v>
                </c:pt>
                <c:pt idx="1040">
                  <c:v>45000</c:v>
                </c:pt>
                <c:pt idx="1041">
                  <c:v>45001</c:v>
                </c:pt>
                <c:pt idx="1042">
                  <c:v>45002</c:v>
                </c:pt>
                <c:pt idx="1043">
                  <c:v>45003</c:v>
                </c:pt>
                <c:pt idx="1044">
                  <c:v>45004</c:v>
                </c:pt>
                <c:pt idx="1045">
                  <c:v>45005</c:v>
                </c:pt>
                <c:pt idx="1046">
                  <c:v>45006</c:v>
                </c:pt>
                <c:pt idx="1047">
                  <c:v>45007</c:v>
                </c:pt>
                <c:pt idx="1048">
                  <c:v>45008</c:v>
                </c:pt>
                <c:pt idx="1049">
                  <c:v>45009</c:v>
                </c:pt>
                <c:pt idx="1050">
                  <c:v>45010</c:v>
                </c:pt>
                <c:pt idx="1051">
                  <c:v>45011</c:v>
                </c:pt>
                <c:pt idx="1052">
                  <c:v>45012</c:v>
                </c:pt>
                <c:pt idx="1053">
                  <c:v>45013</c:v>
                </c:pt>
                <c:pt idx="1054">
                  <c:v>45014</c:v>
                </c:pt>
                <c:pt idx="1055">
                  <c:v>45015</c:v>
                </c:pt>
                <c:pt idx="1056">
                  <c:v>45016</c:v>
                </c:pt>
                <c:pt idx="1057">
                  <c:v>45017</c:v>
                </c:pt>
                <c:pt idx="1058">
                  <c:v>45018</c:v>
                </c:pt>
                <c:pt idx="1059">
                  <c:v>45019</c:v>
                </c:pt>
                <c:pt idx="1060">
                  <c:v>45020</c:v>
                </c:pt>
                <c:pt idx="1061">
                  <c:v>45021</c:v>
                </c:pt>
                <c:pt idx="1062">
                  <c:v>45022</c:v>
                </c:pt>
                <c:pt idx="1063">
                  <c:v>45023</c:v>
                </c:pt>
                <c:pt idx="1064">
                  <c:v>45024</c:v>
                </c:pt>
                <c:pt idx="1065">
                  <c:v>45025</c:v>
                </c:pt>
                <c:pt idx="1066">
                  <c:v>45026</c:v>
                </c:pt>
                <c:pt idx="1067">
                  <c:v>45027</c:v>
                </c:pt>
                <c:pt idx="1068">
                  <c:v>45028</c:v>
                </c:pt>
                <c:pt idx="1069">
                  <c:v>45029</c:v>
                </c:pt>
                <c:pt idx="1070">
                  <c:v>45030</c:v>
                </c:pt>
                <c:pt idx="1071">
                  <c:v>45031</c:v>
                </c:pt>
                <c:pt idx="1072">
                  <c:v>45032</c:v>
                </c:pt>
                <c:pt idx="1073">
                  <c:v>45033</c:v>
                </c:pt>
                <c:pt idx="1074">
                  <c:v>45034</c:v>
                </c:pt>
                <c:pt idx="1075">
                  <c:v>45035</c:v>
                </c:pt>
                <c:pt idx="1076">
                  <c:v>45036</c:v>
                </c:pt>
                <c:pt idx="1077">
                  <c:v>45037</c:v>
                </c:pt>
                <c:pt idx="1078">
                  <c:v>45038</c:v>
                </c:pt>
                <c:pt idx="1079">
                  <c:v>45039</c:v>
                </c:pt>
                <c:pt idx="1080">
                  <c:v>45040</c:v>
                </c:pt>
                <c:pt idx="1081">
                  <c:v>45041</c:v>
                </c:pt>
                <c:pt idx="1082">
                  <c:v>45042</c:v>
                </c:pt>
                <c:pt idx="1083">
                  <c:v>45043</c:v>
                </c:pt>
                <c:pt idx="1084">
                  <c:v>45044</c:v>
                </c:pt>
                <c:pt idx="1085">
                  <c:v>45045</c:v>
                </c:pt>
                <c:pt idx="1086">
                  <c:v>45046</c:v>
                </c:pt>
                <c:pt idx="1087">
                  <c:v>45047</c:v>
                </c:pt>
                <c:pt idx="1088">
                  <c:v>45048</c:v>
                </c:pt>
                <c:pt idx="1089">
                  <c:v>45049</c:v>
                </c:pt>
                <c:pt idx="1090">
                  <c:v>45050</c:v>
                </c:pt>
                <c:pt idx="1091">
                  <c:v>45051</c:v>
                </c:pt>
                <c:pt idx="1092">
                  <c:v>45052</c:v>
                </c:pt>
                <c:pt idx="1093">
                  <c:v>45053</c:v>
                </c:pt>
                <c:pt idx="1094">
                  <c:v>45054</c:v>
                </c:pt>
                <c:pt idx="1095">
                  <c:v>45055</c:v>
                </c:pt>
              </c:numCache>
            </c:numRef>
          </c:xVal>
          <c:yVal>
            <c:numRef>
              <c:f>Sheet1!$K$2:$K$1097</c:f>
              <c:numCache>
                <c:formatCode>0.0_);[Red]\(0.0\)</c:formatCode>
                <c:ptCount val="1096"/>
                <c:pt idx="0">
                  <c:v>2.7933741165954356</c:v>
                </c:pt>
                <c:pt idx="1">
                  <c:v>2.8968324172100814</c:v>
                </c:pt>
                <c:pt idx="2">
                  <c:v>2.8968324172100814</c:v>
                </c:pt>
                <c:pt idx="3">
                  <c:v>2.8968324172100814</c:v>
                </c:pt>
                <c:pt idx="4">
                  <c:v>2.9485615675174044</c:v>
                </c:pt>
                <c:pt idx="5">
                  <c:v>2.9485615675174044</c:v>
                </c:pt>
                <c:pt idx="6">
                  <c:v>3.0002907178247273</c:v>
                </c:pt>
                <c:pt idx="7">
                  <c:v>3.1037490184393728</c:v>
                </c:pt>
                <c:pt idx="8">
                  <c:v>3.1037490184393728</c:v>
                </c:pt>
                <c:pt idx="9">
                  <c:v>3.1037490184393728</c:v>
                </c:pt>
                <c:pt idx="10">
                  <c:v>3.1554781687466957</c:v>
                </c:pt>
                <c:pt idx="11">
                  <c:v>3.2072073190540182</c:v>
                </c:pt>
                <c:pt idx="12">
                  <c:v>3.3106656196686646</c:v>
                </c:pt>
                <c:pt idx="13">
                  <c:v>3.3106656196686646</c:v>
                </c:pt>
                <c:pt idx="14">
                  <c:v>3.3106656196686646</c:v>
                </c:pt>
                <c:pt idx="15">
                  <c:v>3.3106656196686646</c:v>
                </c:pt>
                <c:pt idx="16">
                  <c:v>3.3623947699759875</c:v>
                </c:pt>
                <c:pt idx="17">
                  <c:v>3.3623947699759875</c:v>
                </c:pt>
                <c:pt idx="18">
                  <c:v>3.3623947699759875</c:v>
                </c:pt>
                <c:pt idx="19">
                  <c:v>3.3623947699759875</c:v>
                </c:pt>
                <c:pt idx="20">
                  <c:v>3.3623947699759875</c:v>
                </c:pt>
                <c:pt idx="21">
                  <c:v>3.3623947699759875</c:v>
                </c:pt>
                <c:pt idx="22">
                  <c:v>3.3623947699759875</c:v>
                </c:pt>
                <c:pt idx="23">
                  <c:v>3.3623947699759875</c:v>
                </c:pt>
                <c:pt idx="24">
                  <c:v>3.4141239202833105</c:v>
                </c:pt>
                <c:pt idx="25">
                  <c:v>3.4141239202833105</c:v>
                </c:pt>
                <c:pt idx="26">
                  <c:v>3.4141239202833105</c:v>
                </c:pt>
                <c:pt idx="27">
                  <c:v>3.4141239202833105</c:v>
                </c:pt>
                <c:pt idx="28">
                  <c:v>3.4141239202833105</c:v>
                </c:pt>
                <c:pt idx="29">
                  <c:v>3.4141239202833105</c:v>
                </c:pt>
                <c:pt idx="30">
                  <c:v>3.4141239202833105</c:v>
                </c:pt>
                <c:pt idx="31">
                  <c:v>3.4141239202833105</c:v>
                </c:pt>
                <c:pt idx="32">
                  <c:v>3.4141239202833105</c:v>
                </c:pt>
                <c:pt idx="33">
                  <c:v>3.4141239202833105</c:v>
                </c:pt>
                <c:pt idx="34">
                  <c:v>3.4141239202833105</c:v>
                </c:pt>
                <c:pt idx="35">
                  <c:v>3.4141239202833105</c:v>
                </c:pt>
                <c:pt idx="36">
                  <c:v>3.4141239202833105</c:v>
                </c:pt>
                <c:pt idx="37">
                  <c:v>3.4141239202833105</c:v>
                </c:pt>
                <c:pt idx="38">
                  <c:v>3.4141239202833105</c:v>
                </c:pt>
                <c:pt idx="39">
                  <c:v>3.4141239202833105</c:v>
                </c:pt>
                <c:pt idx="40">
                  <c:v>3.4141239202833105</c:v>
                </c:pt>
                <c:pt idx="41">
                  <c:v>3.4141239202833105</c:v>
                </c:pt>
                <c:pt idx="42">
                  <c:v>3.4141239202833105</c:v>
                </c:pt>
                <c:pt idx="43">
                  <c:v>3.4141239202833105</c:v>
                </c:pt>
                <c:pt idx="44">
                  <c:v>3.4141239202833105</c:v>
                </c:pt>
                <c:pt idx="45">
                  <c:v>3.4141239202833105</c:v>
                </c:pt>
                <c:pt idx="46">
                  <c:v>3.4141239202833105</c:v>
                </c:pt>
                <c:pt idx="47">
                  <c:v>3.4141239202833105</c:v>
                </c:pt>
                <c:pt idx="48">
                  <c:v>3.4141239202833105</c:v>
                </c:pt>
                <c:pt idx="49">
                  <c:v>3.5693113712052789</c:v>
                </c:pt>
                <c:pt idx="50">
                  <c:v>3.5693113712052789</c:v>
                </c:pt>
                <c:pt idx="51">
                  <c:v>3.931415423356539</c:v>
                </c:pt>
                <c:pt idx="52">
                  <c:v>3.931415423356539</c:v>
                </c:pt>
                <c:pt idx="53">
                  <c:v>4.0866028742785083</c:v>
                </c:pt>
                <c:pt idx="54">
                  <c:v>4.2417903252004763</c:v>
                </c:pt>
                <c:pt idx="55">
                  <c:v>4.3452486258151222</c:v>
                </c:pt>
                <c:pt idx="56">
                  <c:v>4.4487069264297672</c:v>
                </c:pt>
                <c:pt idx="57">
                  <c:v>4.5004360767370901</c:v>
                </c:pt>
                <c:pt idx="58">
                  <c:v>4.5004360767370901</c:v>
                </c:pt>
                <c:pt idx="59">
                  <c:v>4.5004360767370901</c:v>
                </c:pt>
                <c:pt idx="60">
                  <c:v>4.552165227044414</c:v>
                </c:pt>
                <c:pt idx="61">
                  <c:v>4.6556235276590598</c:v>
                </c:pt>
                <c:pt idx="62">
                  <c:v>4.6556235276590598</c:v>
                </c:pt>
                <c:pt idx="63">
                  <c:v>4.8108109785810278</c:v>
                </c:pt>
                <c:pt idx="64">
                  <c:v>4.8108109785810278</c:v>
                </c:pt>
                <c:pt idx="65">
                  <c:v>4.9142692791956737</c:v>
                </c:pt>
                <c:pt idx="66">
                  <c:v>5.0694567301176425</c:v>
                </c:pt>
                <c:pt idx="67">
                  <c:v>5.3281024816542564</c:v>
                </c:pt>
                <c:pt idx="68">
                  <c:v>5.5350190828835482</c:v>
                </c:pt>
                <c:pt idx="69">
                  <c:v>5.7936648344201629</c:v>
                </c:pt>
                <c:pt idx="70">
                  <c:v>6.1040397362640997</c:v>
                </c:pt>
                <c:pt idx="71">
                  <c:v>6.4144146381080365</c:v>
                </c:pt>
                <c:pt idx="72">
                  <c:v>6.8799769908739439</c:v>
                </c:pt>
                <c:pt idx="73">
                  <c:v>7.0351644417959118</c:v>
                </c:pt>
                <c:pt idx="74">
                  <c:v>7.1903518927178807</c:v>
                </c:pt>
                <c:pt idx="75">
                  <c:v>7.6041850951764633</c:v>
                </c:pt>
                <c:pt idx="76">
                  <c:v>7.6041850951764633</c:v>
                </c:pt>
                <c:pt idx="77">
                  <c:v>7.811101696405756</c:v>
                </c:pt>
                <c:pt idx="78">
                  <c:v>8.2249348988643387</c:v>
                </c:pt>
                <c:pt idx="79">
                  <c:v>8.4318515000936287</c:v>
                </c:pt>
                <c:pt idx="80">
                  <c:v>8.6387681013229223</c:v>
                </c:pt>
                <c:pt idx="81">
                  <c:v>8.7422264019375682</c:v>
                </c:pt>
                <c:pt idx="82">
                  <c:v>9.5698928068547335</c:v>
                </c:pt>
                <c:pt idx="83">
                  <c:v>10.087184309927961</c:v>
                </c:pt>
                <c:pt idx="84">
                  <c:v>10.087184309927961</c:v>
                </c:pt>
                <c:pt idx="85">
                  <c:v>10.294100911157253</c:v>
                </c:pt>
                <c:pt idx="86">
                  <c:v>10.449288362079223</c:v>
                </c:pt>
                <c:pt idx="87">
                  <c:v>10.707934113615837</c:v>
                </c:pt>
                <c:pt idx="88">
                  <c:v>11.587329668840326</c:v>
                </c:pt>
                <c:pt idx="89">
                  <c:v>11.587329668840326</c:v>
                </c:pt>
                <c:pt idx="90">
                  <c:v>11.897704570684263</c:v>
                </c:pt>
                <c:pt idx="91">
                  <c:v>12.570183524679461</c:v>
                </c:pt>
                <c:pt idx="92">
                  <c:v>12.725370975601429</c:v>
                </c:pt>
                <c:pt idx="93">
                  <c:v>12.880558426523397</c:v>
                </c:pt>
                <c:pt idx="94">
                  <c:v>12.880558426523397</c:v>
                </c:pt>
                <c:pt idx="95">
                  <c:v>13.501308230211274</c:v>
                </c:pt>
                <c:pt idx="96">
                  <c:v>13.708224831440564</c:v>
                </c:pt>
                <c:pt idx="97">
                  <c:v>13.915141432669856</c:v>
                </c:pt>
                <c:pt idx="98">
                  <c:v>13.915141432669856</c:v>
                </c:pt>
                <c:pt idx="99">
                  <c:v>14.277245484821115</c:v>
                </c:pt>
                <c:pt idx="100">
                  <c:v>14.328974635128437</c:v>
                </c:pt>
                <c:pt idx="101">
                  <c:v>14.587620386665053</c:v>
                </c:pt>
                <c:pt idx="102">
                  <c:v>14.691078687279699</c:v>
                </c:pt>
                <c:pt idx="103">
                  <c:v>14.691078687279699</c:v>
                </c:pt>
                <c:pt idx="104">
                  <c:v>14.794536987894343</c:v>
                </c:pt>
                <c:pt idx="105">
                  <c:v>14.897995288508991</c:v>
                </c:pt>
                <c:pt idx="106">
                  <c:v>14.949724438816311</c:v>
                </c:pt>
                <c:pt idx="107">
                  <c:v>14.949724438816311</c:v>
                </c:pt>
                <c:pt idx="108">
                  <c:v>14.949724438816311</c:v>
                </c:pt>
                <c:pt idx="109">
                  <c:v>15.208370190352927</c:v>
                </c:pt>
                <c:pt idx="110">
                  <c:v>15.260099340660251</c:v>
                </c:pt>
                <c:pt idx="111">
                  <c:v>15.622203392811512</c:v>
                </c:pt>
                <c:pt idx="112">
                  <c:v>15.673932543118832</c:v>
                </c:pt>
                <c:pt idx="113">
                  <c:v>15.673932543118832</c:v>
                </c:pt>
                <c:pt idx="114">
                  <c:v>15.673932543118832</c:v>
                </c:pt>
                <c:pt idx="115">
                  <c:v>15.829119994040802</c:v>
                </c:pt>
                <c:pt idx="116">
                  <c:v>15.880849144348124</c:v>
                </c:pt>
                <c:pt idx="117">
                  <c:v>15.880849144348124</c:v>
                </c:pt>
                <c:pt idx="118">
                  <c:v>15.98430744496277</c:v>
                </c:pt>
                <c:pt idx="119">
                  <c:v>15.98430744496277</c:v>
                </c:pt>
                <c:pt idx="120">
                  <c:v>16.036036595270094</c:v>
                </c:pt>
                <c:pt idx="121">
                  <c:v>16.242953196499386</c:v>
                </c:pt>
                <c:pt idx="122">
                  <c:v>16.346411497114033</c:v>
                </c:pt>
                <c:pt idx="123">
                  <c:v>16.501598948036001</c:v>
                </c:pt>
                <c:pt idx="124">
                  <c:v>16.708515549265289</c:v>
                </c:pt>
                <c:pt idx="125">
                  <c:v>16.967161300801905</c:v>
                </c:pt>
                <c:pt idx="126">
                  <c:v>17.484452803875136</c:v>
                </c:pt>
                <c:pt idx="127">
                  <c:v>17.484452803875136</c:v>
                </c:pt>
                <c:pt idx="128">
                  <c:v>18.570764960328916</c:v>
                </c:pt>
                <c:pt idx="129">
                  <c:v>19.036327313094819</c:v>
                </c:pt>
                <c:pt idx="130">
                  <c:v>19.088056463402143</c:v>
                </c:pt>
                <c:pt idx="131">
                  <c:v>19.398431365246083</c:v>
                </c:pt>
                <c:pt idx="132">
                  <c:v>19.450160515553403</c:v>
                </c:pt>
                <c:pt idx="133">
                  <c:v>19.91572286831931</c:v>
                </c:pt>
                <c:pt idx="134">
                  <c:v>20.019181168933954</c:v>
                </c:pt>
                <c:pt idx="135">
                  <c:v>20.691660122929154</c:v>
                </c:pt>
                <c:pt idx="136">
                  <c:v>20.795118423543801</c:v>
                </c:pt>
                <c:pt idx="137">
                  <c:v>21.105493325387734</c:v>
                </c:pt>
                <c:pt idx="138">
                  <c:v>21.260680776309705</c:v>
                </c:pt>
                <c:pt idx="139">
                  <c:v>22.036618030919549</c:v>
                </c:pt>
                <c:pt idx="140">
                  <c:v>22.088347181226869</c:v>
                </c:pt>
                <c:pt idx="141">
                  <c:v>22.088347181226869</c:v>
                </c:pt>
                <c:pt idx="142">
                  <c:v>22.088347181226869</c:v>
                </c:pt>
                <c:pt idx="143">
                  <c:v>22.140076331534193</c:v>
                </c:pt>
                <c:pt idx="144">
                  <c:v>22.295263782456161</c:v>
                </c:pt>
                <c:pt idx="145">
                  <c:v>22.346992932763484</c:v>
                </c:pt>
                <c:pt idx="146">
                  <c:v>22.398722083070808</c:v>
                </c:pt>
                <c:pt idx="147">
                  <c:v>22.502180383685452</c:v>
                </c:pt>
                <c:pt idx="148">
                  <c:v>22.6056386843001</c:v>
                </c:pt>
                <c:pt idx="149">
                  <c:v>22.657367834607424</c:v>
                </c:pt>
                <c:pt idx="150">
                  <c:v>22.864284435836716</c:v>
                </c:pt>
                <c:pt idx="151">
                  <c:v>22.916013586144039</c:v>
                </c:pt>
                <c:pt idx="152">
                  <c:v>22.916013586144039</c:v>
                </c:pt>
                <c:pt idx="153">
                  <c:v>22.916013586144039</c:v>
                </c:pt>
                <c:pt idx="154">
                  <c:v>23.019471886758684</c:v>
                </c:pt>
                <c:pt idx="155">
                  <c:v>23.019471886758684</c:v>
                </c:pt>
                <c:pt idx="156">
                  <c:v>22.96774273645136</c:v>
                </c:pt>
                <c:pt idx="157">
                  <c:v>22.96774273645136</c:v>
                </c:pt>
                <c:pt idx="158">
                  <c:v>23.381575938909943</c:v>
                </c:pt>
                <c:pt idx="159">
                  <c:v>23.433305089217264</c:v>
                </c:pt>
                <c:pt idx="160">
                  <c:v>23.691950840753879</c:v>
                </c:pt>
                <c:pt idx="161">
                  <c:v>23.950596592290495</c:v>
                </c:pt>
                <c:pt idx="162">
                  <c:v>24.054054892905143</c:v>
                </c:pt>
                <c:pt idx="163">
                  <c:v>24.105784043212463</c:v>
                </c:pt>
                <c:pt idx="164">
                  <c:v>24.364429794749075</c:v>
                </c:pt>
                <c:pt idx="165">
                  <c:v>24.467888095363719</c:v>
                </c:pt>
                <c:pt idx="166">
                  <c:v>24.467888095363719</c:v>
                </c:pt>
                <c:pt idx="167">
                  <c:v>24.623075546285694</c:v>
                </c:pt>
                <c:pt idx="168">
                  <c:v>24.623075546285694</c:v>
                </c:pt>
                <c:pt idx="169">
                  <c:v>24.674804696593014</c:v>
                </c:pt>
                <c:pt idx="170">
                  <c:v>24.674804696593014</c:v>
                </c:pt>
                <c:pt idx="171">
                  <c:v>24.829992147514982</c:v>
                </c:pt>
                <c:pt idx="172">
                  <c:v>24.93345044812963</c:v>
                </c:pt>
                <c:pt idx="173">
                  <c:v>25.036908748744278</c:v>
                </c:pt>
                <c:pt idx="174">
                  <c:v>25.192096199666242</c:v>
                </c:pt>
                <c:pt idx="175">
                  <c:v>25.29555450028089</c:v>
                </c:pt>
                <c:pt idx="176">
                  <c:v>25.29555450028089</c:v>
                </c:pt>
                <c:pt idx="177">
                  <c:v>25.34728365058821</c:v>
                </c:pt>
                <c:pt idx="178">
                  <c:v>25.450741951202858</c:v>
                </c:pt>
                <c:pt idx="179">
                  <c:v>25.502471101510178</c:v>
                </c:pt>
                <c:pt idx="180">
                  <c:v>25.554200251817505</c:v>
                </c:pt>
                <c:pt idx="181">
                  <c:v>25.657658552432146</c:v>
                </c:pt>
                <c:pt idx="182">
                  <c:v>25.761116853046794</c:v>
                </c:pt>
                <c:pt idx="183">
                  <c:v>25.761116853046794</c:v>
                </c:pt>
                <c:pt idx="184">
                  <c:v>25.812846003354121</c:v>
                </c:pt>
                <c:pt idx="185">
                  <c:v>26.019762604583409</c:v>
                </c:pt>
                <c:pt idx="186">
                  <c:v>26.123220905198057</c:v>
                </c:pt>
                <c:pt idx="187">
                  <c:v>26.226679205812701</c:v>
                </c:pt>
                <c:pt idx="188">
                  <c:v>26.330137506427349</c:v>
                </c:pt>
                <c:pt idx="189">
                  <c:v>26.537054107656637</c:v>
                </c:pt>
                <c:pt idx="190">
                  <c:v>26.692241558578605</c:v>
                </c:pt>
                <c:pt idx="191">
                  <c:v>26.743970708885932</c:v>
                </c:pt>
                <c:pt idx="192">
                  <c:v>27.054345610729868</c:v>
                </c:pt>
                <c:pt idx="193">
                  <c:v>27.26126221195916</c:v>
                </c:pt>
                <c:pt idx="194">
                  <c:v>28.037199466569</c:v>
                </c:pt>
                <c:pt idx="195">
                  <c:v>28.451032669027587</c:v>
                </c:pt>
                <c:pt idx="196">
                  <c:v>28.86486587148617</c:v>
                </c:pt>
                <c:pt idx="197">
                  <c:v>29.589073975788686</c:v>
                </c:pt>
                <c:pt idx="198">
                  <c:v>29.64080312609601</c:v>
                </c:pt>
                <c:pt idx="199">
                  <c:v>30.209823779476565</c:v>
                </c:pt>
                <c:pt idx="200">
                  <c:v>30.778844432857113</c:v>
                </c:pt>
                <c:pt idx="201">
                  <c:v>30.985761034086408</c:v>
                </c:pt>
                <c:pt idx="202">
                  <c:v>31.399594236544992</c:v>
                </c:pt>
                <c:pt idx="203">
                  <c:v>32.020344040232864</c:v>
                </c:pt>
                <c:pt idx="204">
                  <c:v>32.796281294842707</c:v>
                </c:pt>
                <c:pt idx="205">
                  <c:v>33.003197896072002</c:v>
                </c:pt>
                <c:pt idx="206">
                  <c:v>34.348155804062394</c:v>
                </c:pt>
                <c:pt idx="207">
                  <c:v>35.589655411438137</c:v>
                </c:pt>
                <c:pt idx="208">
                  <c:v>36.313863515740664</c:v>
                </c:pt>
                <c:pt idx="209">
                  <c:v>37.193259070965148</c:v>
                </c:pt>
                <c:pt idx="210">
                  <c:v>37.865738024960351</c:v>
                </c:pt>
                <c:pt idx="211">
                  <c:v>38.745133580184834</c:v>
                </c:pt>
                <c:pt idx="212">
                  <c:v>38.745133580184834</c:v>
                </c:pt>
                <c:pt idx="213">
                  <c:v>40.452195540326493</c:v>
                </c:pt>
                <c:pt idx="214">
                  <c:v>41.383320245858307</c:v>
                </c:pt>
                <c:pt idx="215">
                  <c:v>42.52136155261941</c:v>
                </c:pt>
                <c:pt idx="216">
                  <c:v>43.400757107843894</c:v>
                </c:pt>
                <c:pt idx="217">
                  <c:v>44.487069264297673</c:v>
                </c:pt>
                <c:pt idx="218">
                  <c:v>45.004360767370905</c:v>
                </c:pt>
                <c:pt idx="219">
                  <c:v>45.521652270444136</c:v>
                </c:pt>
                <c:pt idx="220">
                  <c:v>47.332172531200435</c:v>
                </c:pt>
                <c:pt idx="221">
                  <c:v>48.521942988268862</c:v>
                </c:pt>
                <c:pt idx="222">
                  <c:v>50.073817497488555</c:v>
                </c:pt>
                <c:pt idx="223">
                  <c:v>50.073817497488555</c:v>
                </c:pt>
                <c:pt idx="224">
                  <c:v>51.832608607937523</c:v>
                </c:pt>
                <c:pt idx="225">
                  <c:v>52.867191614083985</c:v>
                </c:pt>
                <c:pt idx="226">
                  <c:v>53.746587169308476</c:v>
                </c:pt>
                <c:pt idx="227">
                  <c:v>55.505378279757451</c:v>
                </c:pt>
                <c:pt idx="228">
                  <c:v>57.212440239899109</c:v>
                </c:pt>
                <c:pt idx="229">
                  <c:v>58.453939847274853</c:v>
                </c:pt>
                <c:pt idx="230">
                  <c:v>60.264460108031159</c:v>
                </c:pt>
                <c:pt idx="231">
                  <c:v>62.437084420938717</c:v>
                </c:pt>
                <c:pt idx="232">
                  <c:v>63.885500629543763</c:v>
                </c:pt>
                <c:pt idx="233">
                  <c:v>65.489104289070767</c:v>
                </c:pt>
                <c:pt idx="234">
                  <c:v>69.782623764578574</c:v>
                </c:pt>
                <c:pt idx="235">
                  <c:v>72.679456181788652</c:v>
                </c:pt>
                <c:pt idx="236">
                  <c:v>76.455684154223221</c:v>
                </c:pt>
                <c:pt idx="237">
                  <c:v>79.352516571433299</c:v>
                </c:pt>
                <c:pt idx="238">
                  <c:v>82.249348988643376</c:v>
                </c:pt>
                <c:pt idx="239">
                  <c:v>85.973847810770621</c:v>
                </c:pt>
                <c:pt idx="240">
                  <c:v>89.543159181975909</c:v>
                </c:pt>
                <c:pt idx="241">
                  <c:v>95.285094866088741</c:v>
                </c:pt>
                <c:pt idx="242">
                  <c:v>102.11334270665536</c:v>
                </c:pt>
                <c:pt idx="243">
                  <c:v>108.83813224660734</c:v>
                </c:pt>
                <c:pt idx="244">
                  <c:v>116.59750479270578</c:v>
                </c:pt>
                <c:pt idx="245">
                  <c:v>123.73612753511632</c:v>
                </c:pt>
                <c:pt idx="246">
                  <c:v>129.84016727138044</c:v>
                </c:pt>
                <c:pt idx="247">
                  <c:v>135.32345720395665</c:v>
                </c:pt>
                <c:pt idx="248">
                  <c:v>139.61697667946444</c:v>
                </c:pt>
                <c:pt idx="249">
                  <c:v>146.85905772248967</c:v>
                </c:pt>
                <c:pt idx="250">
                  <c:v>150.84220229615352</c:v>
                </c:pt>
                <c:pt idx="251">
                  <c:v>155.80820072565652</c:v>
                </c:pt>
                <c:pt idx="252">
                  <c:v>160.77419915515952</c:v>
                </c:pt>
                <c:pt idx="253">
                  <c:v>163.56757327175495</c:v>
                </c:pt>
                <c:pt idx="254">
                  <c:v>167.9128218975701</c:v>
                </c:pt>
                <c:pt idx="255">
                  <c:v>172.77536202645842</c:v>
                </c:pt>
                <c:pt idx="256">
                  <c:v>175.05144463998064</c:v>
                </c:pt>
                <c:pt idx="257">
                  <c:v>177.58617300503946</c:v>
                </c:pt>
                <c:pt idx="258">
                  <c:v>180.37954712163489</c:v>
                </c:pt>
                <c:pt idx="259">
                  <c:v>182.44871313392781</c:v>
                </c:pt>
                <c:pt idx="260">
                  <c:v>183.94885849284017</c:v>
                </c:pt>
                <c:pt idx="261">
                  <c:v>184.87998319837197</c:v>
                </c:pt>
                <c:pt idx="262">
                  <c:v>187.00087836097219</c:v>
                </c:pt>
                <c:pt idx="263">
                  <c:v>188.96658607265047</c:v>
                </c:pt>
                <c:pt idx="264">
                  <c:v>190.72537718309948</c:v>
                </c:pt>
                <c:pt idx="265">
                  <c:v>193.00145979662167</c:v>
                </c:pt>
                <c:pt idx="266">
                  <c:v>194.24295940399742</c:v>
                </c:pt>
                <c:pt idx="267">
                  <c:v>195.0706258089146</c:v>
                </c:pt>
                <c:pt idx="268">
                  <c:v>195.22581325983657</c:v>
                </c:pt>
                <c:pt idx="269">
                  <c:v>196.10520881506105</c:v>
                </c:pt>
                <c:pt idx="270">
                  <c:v>196.7259586187489</c:v>
                </c:pt>
                <c:pt idx="271">
                  <c:v>198.12264567704665</c:v>
                </c:pt>
                <c:pt idx="272">
                  <c:v>199.36414528442239</c:v>
                </c:pt>
                <c:pt idx="273">
                  <c:v>200.2435408396469</c:v>
                </c:pt>
                <c:pt idx="274">
                  <c:v>200.76083234272011</c:v>
                </c:pt>
                <c:pt idx="275">
                  <c:v>200.91601979364205</c:v>
                </c:pt>
                <c:pt idx="276">
                  <c:v>201.64022789794458</c:v>
                </c:pt>
                <c:pt idx="277">
                  <c:v>202.67481090409106</c:v>
                </c:pt>
                <c:pt idx="278">
                  <c:v>203.14037325685695</c:v>
                </c:pt>
                <c:pt idx="279">
                  <c:v>203.70939391023751</c:v>
                </c:pt>
                <c:pt idx="280">
                  <c:v>204.53706031515469</c:v>
                </c:pt>
                <c:pt idx="281">
                  <c:v>204.95089351761325</c:v>
                </c:pt>
                <c:pt idx="282">
                  <c:v>205.4164558703792</c:v>
                </c:pt>
                <c:pt idx="283">
                  <c:v>205.93374737345238</c:v>
                </c:pt>
                <c:pt idx="284">
                  <c:v>206.39930972621832</c:v>
                </c:pt>
                <c:pt idx="285">
                  <c:v>207.17524698082812</c:v>
                </c:pt>
                <c:pt idx="286">
                  <c:v>207.53735103297942</c:v>
                </c:pt>
                <c:pt idx="287">
                  <c:v>208.36501743789654</c:v>
                </c:pt>
                <c:pt idx="288">
                  <c:v>208.83057979066248</c:v>
                </c:pt>
                <c:pt idx="289">
                  <c:v>208.83057979066248</c:v>
                </c:pt>
                <c:pt idx="290">
                  <c:v>209.39960044404302</c:v>
                </c:pt>
                <c:pt idx="291">
                  <c:v>210.0203502477309</c:v>
                </c:pt>
                <c:pt idx="292">
                  <c:v>210.69282920172611</c:v>
                </c:pt>
                <c:pt idx="293">
                  <c:v>210.95147495326273</c:v>
                </c:pt>
                <c:pt idx="294">
                  <c:v>211.57222475695056</c:v>
                </c:pt>
                <c:pt idx="295">
                  <c:v>211.72741220787256</c:v>
                </c:pt>
                <c:pt idx="296">
                  <c:v>212.14124541033115</c:v>
                </c:pt>
                <c:pt idx="297">
                  <c:v>212.76199521401904</c:v>
                </c:pt>
                <c:pt idx="298">
                  <c:v>213.12409926617028</c:v>
                </c:pt>
                <c:pt idx="299">
                  <c:v>213.69311991955081</c:v>
                </c:pt>
                <c:pt idx="300">
                  <c:v>214.41732802385334</c:v>
                </c:pt>
                <c:pt idx="301">
                  <c:v>215.03807782754123</c:v>
                </c:pt>
                <c:pt idx="302">
                  <c:v>215.50364018030712</c:v>
                </c:pt>
                <c:pt idx="303">
                  <c:v>215.81401508215106</c:v>
                </c:pt>
                <c:pt idx="304">
                  <c:v>216.95205638891215</c:v>
                </c:pt>
                <c:pt idx="305">
                  <c:v>217.62453534290736</c:v>
                </c:pt>
                <c:pt idx="306">
                  <c:v>218.50393089813187</c:v>
                </c:pt>
                <c:pt idx="307">
                  <c:v>219.43505560366367</c:v>
                </c:pt>
                <c:pt idx="308">
                  <c:v>220.3661803091955</c:v>
                </c:pt>
                <c:pt idx="309">
                  <c:v>221.60767991657124</c:v>
                </c:pt>
                <c:pt idx="310">
                  <c:v>221.81459651780051</c:v>
                </c:pt>
                <c:pt idx="311">
                  <c:v>222.69399207302502</c:v>
                </c:pt>
                <c:pt idx="312">
                  <c:v>224.24586658224467</c:v>
                </c:pt>
                <c:pt idx="313">
                  <c:v>225.22872043808383</c:v>
                </c:pt>
                <c:pt idx="314">
                  <c:v>227.09096984914746</c:v>
                </c:pt>
                <c:pt idx="315">
                  <c:v>228.59111520805979</c:v>
                </c:pt>
                <c:pt idx="316">
                  <c:v>228.74630265898179</c:v>
                </c:pt>
                <c:pt idx="317">
                  <c:v>229.21186501174768</c:v>
                </c:pt>
                <c:pt idx="318">
                  <c:v>230.24644801789415</c:v>
                </c:pt>
                <c:pt idx="319">
                  <c:v>231.07411442281133</c:v>
                </c:pt>
                <c:pt idx="320">
                  <c:v>231.43621847496257</c:v>
                </c:pt>
                <c:pt idx="321">
                  <c:v>232.98809298418229</c:v>
                </c:pt>
                <c:pt idx="322">
                  <c:v>234.12613429094338</c:v>
                </c:pt>
                <c:pt idx="323">
                  <c:v>235.10898814678251</c:v>
                </c:pt>
                <c:pt idx="324">
                  <c:v>235.93665455169966</c:v>
                </c:pt>
                <c:pt idx="325">
                  <c:v>237.43679991061202</c:v>
                </c:pt>
                <c:pt idx="326">
                  <c:v>239.91979912536351</c:v>
                </c:pt>
                <c:pt idx="327">
                  <c:v>241.00611128181731</c:v>
                </c:pt>
                <c:pt idx="328">
                  <c:v>242.66144409165165</c:v>
                </c:pt>
                <c:pt idx="329">
                  <c:v>244.78233925425189</c:v>
                </c:pt>
                <c:pt idx="330">
                  <c:v>246.02383886162764</c:v>
                </c:pt>
                <c:pt idx="331">
                  <c:v>247.11015101808141</c:v>
                </c:pt>
                <c:pt idx="332">
                  <c:v>248.35165062545715</c:v>
                </c:pt>
                <c:pt idx="333">
                  <c:v>249.5931502328329</c:v>
                </c:pt>
                <c:pt idx="334">
                  <c:v>250.88637899051596</c:v>
                </c:pt>
                <c:pt idx="335">
                  <c:v>253.00727415311619</c:v>
                </c:pt>
                <c:pt idx="336">
                  <c:v>254.50741951202858</c:v>
                </c:pt>
                <c:pt idx="337">
                  <c:v>254.86952356417984</c:v>
                </c:pt>
                <c:pt idx="338">
                  <c:v>255.59373166848238</c:v>
                </c:pt>
                <c:pt idx="339">
                  <c:v>256.26621062247756</c:v>
                </c:pt>
                <c:pt idx="340">
                  <c:v>257.86981428200454</c:v>
                </c:pt>
                <c:pt idx="341">
                  <c:v>259.00785558876566</c:v>
                </c:pt>
                <c:pt idx="342">
                  <c:v>260.04243859491214</c:v>
                </c:pt>
                <c:pt idx="343">
                  <c:v>261.59431310413186</c:v>
                </c:pt>
                <c:pt idx="344">
                  <c:v>262.16333375751236</c:v>
                </c:pt>
                <c:pt idx="345">
                  <c:v>262.78408356120025</c:v>
                </c:pt>
                <c:pt idx="346">
                  <c:v>263.9738540182687</c:v>
                </c:pt>
                <c:pt idx="347">
                  <c:v>265.26708277595174</c:v>
                </c:pt>
                <c:pt idx="348">
                  <c:v>266.40512408271286</c:v>
                </c:pt>
                <c:pt idx="349">
                  <c:v>267.59489453978125</c:v>
                </c:pt>
                <c:pt idx="350">
                  <c:v>268.93985244777167</c:v>
                </c:pt>
                <c:pt idx="351">
                  <c:v>270.38826865637674</c:v>
                </c:pt>
                <c:pt idx="352">
                  <c:v>271.16420591098654</c:v>
                </c:pt>
                <c:pt idx="353">
                  <c:v>273.18164277297211</c:v>
                </c:pt>
                <c:pt idx="354">
                  <c:v>274.63005898157718</c:v>
                </c:pt>
                <c:pt idx="355">
                  <c:v>276.23366264110416</c:v>
                </c:pt>
                <c:pt idx="356">
                  <c:v>276.69922499387013</c:v>
                </c:pt>
                <c:pt idx="357">
                  <c:v>278.30282865339711</c:v>
                </c:pt>
                <c:pt idx="358">
                  <c:v>279.38914080985086</c:v>
                </c:pt>
                <c:pt idx="359">
                  <c:v>280.37199466569001</c:v>
                </c:pt>
                <c:pt idx="360">
                  <c:v>281.40657767183649</c:v>
                </c:pt>
                <c:pt idx="361">
                  <c:v>282.85499388044155</c:v>
                </c:pt>
                <c:pt idx="362">
                  <c:v>283.68266028535868</c:v>
                </c:pt>
                <c:pt idx="363">
                  <c:v>285.54490969642228</c:v>
                </c:pt>
                <c:pt idx="364">
                  <c:v>288.1830963620958</c:v>
                </c:pt>
                <c:pt idx="365">
                  <c:v>289.68324172100813</c:v>
                </c:pt>
                <c:pt idx="366">
                  <c:v>291.13165792961314</c:v>
                </c:pt>
                <c:pt idx="367">
                  <c:v>292.26969923637427</c:v>
                </c:pt>
                <c:pt idx="368">
                  <c:v>293.92503204620863</c:v>
                </c:pt>
                <c:pt idx="369">
                  <c:v>296.45976041126744</c:v>
                </c:pt>
                <c:pt idx="370">
                  <c:v>299.0979470769409</c:v>
                </c:pt>
                <c:pt idx="371">
                  <c:v>301.32230054015577</c:v>
                </c:pt>
                <c:pt idx="372">
                  <c:v>302.35688354630224</c:v>
                </c:pt>
                <c:pt idx="373">
                  <c:v>303.49492485306337</c:v>
                </c:pt>
                <c:pt idx="374">
                  <c:v>305.71927831627823</c:v>
                </c:pt>
                <c:pt idx="375">
                  <c:v>307.63325687764916</c:v>
                </c:pt>
                <c:pt idx="376">
                  <c:v>309.49550628871282</c:v>
                </c:pt>
                <c:pt idx="377">
                  <c:v>311.87504720284966</c:v>
                </c:pt>
                <c:pt idx="378">
                  <c:v>313.63383831329867</c:v>
                </c:pt>
                <c:pt idx="379">
                  <c:v>314.56496301883044</c:v>
                </c:pt>
                <c:pt idx="380">
                  <c:v>315.96165007712818</c:v>
                </c:pt>
                <c:pt idx="381">
                  <c:v>317.41006628573319</c:v>
                </c:pt>
                <c:pt idx="382">
                  <c:v>319.84133635017736</c:v>
                </c:pt>
                <c:pt idx="383">
                  <c:v>322.06568981339228</c:v>
                </c:pt>
                <c:pt idx="384">
                  <c:v>324.75560562937306</c:v>
                </c:pt>
                <c:pt idx="385">
                  <c:v>326.0488343870561</c:v>
                </c:pt>
                <c:pt idx="386">
                  <c:v>327.39379229504652</c:v>
                </c:pt>
                <c:pt idx="387">
                  <c:v>328.06627124904173</c:v>
                </c:pt>
                <c:pt idx="388">
                  <c:v>329.77333320918336</c:v>
                </c:pt>
                <c:pt idx="389">
                  <c:v>331.17002026748111</c:v>
                </c:pt>
                <c:pt idx="390">
                  <c:v>332.46324902516415</c:v>
                </c:pt>
                <c:pt idx="391">
                  <c:v>333.65301948223259</c:v>
                </c:pt>
                <c:pt idx="392">
                  <c:v>334.94624823991569</c:v>
                </c:pt>
                <c:pt idx="393">
                  <c:v>335.61872719391084</c:v>
                </c:pt>
                <c:pt idx="394">
                  <c:v>336.70503935036464</c:v>
                </c:pt>
                <c:pt idx="395">
                  <c:v>338.15345555896971</c:v>
                </c:pt>
                <c:pt idx="396">
                  <c:v>339.91224666941866</c:v>
                </c:pt>
                <c:pt idx="397">
                  <c:v>341.56757947925297</c:v>
                </c:pt>
                <c:pt idx="398">
                  <c:v>342.91253738724339</c:v>
                </c:pt>
                <c:pt idx="399">
                  <c:v>344.67132849769234</c:v>
                </c:pt>
                <c:pt idx="400">
                  <c:v>345.08516170015093</c:v>
                </c:pt>
                <c:pt idx="401">
                  <c:v>345.96455725537544</c:v>
                </c:pt>
                <c:pt idx="402">
                  <c:v>347.25778601305848</c:v>
                </c:pt>
                <c:pt idx="403">
                  <c:v>348.03372326766834</c:v>
                </c:pt>
                <c:pt idx="404">
                  <c:v>348.6027439210489</c:v>
                </c:pt>
                <c:pt idx="405">
                  <c:v>349.79251437811735</c:v>
                </c:pt>
                <c:pt idx="406">
                  <c:v>350.51672248241982</c:v>
                </c:pt>
                <c:pt idx="407">
                  <c:v>351.29265973702968</c:v>
                </c:pt>
                <c:pt idx="408">
                  <c:v>352.06859699163954</c:v>
                </c:pt>
                <c:pt idx="409">
                  <c:v>353.56874235055187</c:v>
                </c:pt>
                <c:pt idx="410">
                  <c:v>354.706783657313</c:v>
                </c:pt>
                <c:pt idx="411">
                  <c:v>355.68963751315215</c:v>
                </c:pt>
                <c:pt idx="412">
                  <c:v>357.03459542114257</c:v>
                </c:pt>
                <c:pt idx="413">
                  <c:v>358.94857398251344</c:v>
                </c:pt>
                <c:pt idx="414">
                  <c:v>359.98315698865991</c:v>
                </c:pt>
                <c:pt idx="415">
                  <c:v>360.91428169419174</c:v>
                </c:pt>
                <c:pt idx="416">
                  <c:v>361.8971355500309</c:v>
                </c:pt>
                <c:pt idx="417">
                  <c:v>363.39728090894329</c:v>
                </c:pt>
                <c:pt idx="418">
                  <c:v>364.79396796724097</c:v>
                </c:pt>
                <c:pt idx="419">
                  <c:v>366.29411332615331</c:v>
                </c:pt>
                <c:pt idx="420">
                  <c:v>367.74252953475838</c:v>
                </c:pt>
                <c:pt idx="421">
                  <c:v>368.31155018813894</c:v>
                </c:pt>
                <c:pt idx="422">
                  <c:v>369.03575829244147</c:v>
                </c:pt>
                <c:pt idx="423">
                  <c:v>370.32898705012451</c:v>
                </c:pt>
                <c:pt idx="424">
                  <c:v>371.05319515442704</c:v>
                </c:pt>
                <c:pt idx="425">
                  <c:v>372.0360490102662</c:v>
                </c:pt>
                <c:pt idx="426">
                  <c:v>372.91544456549065</c:v>
                </c:pt>
                <c:pt idx="427">
                  <c:v>373.95002757163712</c:v>
                </c:pt>
                <c:pt idx="428">
                  <c:v>374.62250652563233</c:v>
                </c:pt>
                <c:pt idx="429">
                  <c:v>375.13979802870557</c:v>
                </c:pt>
                <c:pt idx="430">
                  <c:v>376.58821423731058</c:v>
                </c:pt>
                <c:pt idx="431">
                  <c:v>377.51933894284241</c:v>
                </c:pt>
                <c:pt idx="432">
                  <c:v>378.19181789683756</c:v>
                </c:pt>
                <c:pt idx="433">
                  <c:v>379.53677580482798</c:v>
                </c:pt>
                <c:pt idx="434">
                  <c:v>382.01977501957947</c:v>
                </c:pt>
                <c:pt idx="435">
                  <c:v>382.64052482326736</c:v>
                </c:pt>
                <c:pt idx="436">
                  <c:v>383.8302952803358</c:v>
                </c:pt>
                <c:pt idx="437">
                  <c:v>384.86487828648228</c:v>
                </c:pt>
                <c:pt idx="438">
                  <c:v>387.03750259938982</c:v>
                </c:pt>
                <c:pt idx="439">
                  <c:v>388.74456455953145</c:v>
                </c:pt>
                <c:pt idx="440">
                  <c:v>390.81373057182441</c:v>
                </c:pt>
                <c:pt idx="441">
                  <c:v>392.41733423135139</c:v>
                </c:pt>
                <c:pt idx="442">
                  <c:v>394.6416876945662</c:v>
                </c:pt>
                <c:pt idx="443">
                  <c:v>397.38333266085436</c:v>
                </c:pt>
                <c:pt idx="444">
                  <c:v>402.97008089404528</c:v>
                </c:pt>
                <c:pt idx="445">
                  <c:v>408.24645422539214</c:v>
                </c:pt>
                <c:pt idx="446">
                  <c:v>415.59199356903207</c:v>
                </c:pt>
                <c:pt idx="447">
                  <c:v>421.79949160591082</c:v>
                </c:pt>
                <c:pt idx="448">
                  <c:v>430.5934471581557</c:v>
                </c:pt>
                <c:pt idx="449">
                  <c:v>433.85238362751704</c:v>
                </c:pt>
                <c:pt idx="450">
                  <c:v>437.73206990056622</c:v>
                </c:pt>
                <c:pt idx="451">
                  <c:v>444.92242179328412</c:v>
                </c:pt>
                <c:pt idx="452">
                  <c:v>454.13021054798764</c:v>
                </c:pt>
                <c:pt idx="453">
                  <c:v>461.11364583947613</c:v>
                </c:pt>
                <c:pt idx="454">
                  <c:v>468.25226858188677</c:v>
                </c:pt>
                <c:pt idx="455">
                  <c:v>476.73584923228771</c:v>
                </c:pt>
                <c:pt idx="456">
                  <c:v>481.80530596240533</c:v>
                </c:pt>
                <c:pt idx="457">
                  <c:v>486.71957524160104</c:v>
                </c:pt>
                <c:pt idx="458">
                  <c:v>491.94421942264063</c:v>
                </c:pt>
                <c:pt idx="459">
                  <c:v>500.53125837365621</c:v>
                </c:pt>
                <c:pt idx="460">
                  <c:v>509.37694307620848</c:v>
                </c:pt>
                <c:pt idx="461">
                  <c:v>518.3778152296826</c:v>
                </c:pt>
                <c:pt idx="462">
                  <c:v>528.46499953961052</c:v>
                </c:pt>
                <c:pt idx="463">
                  <c:v>534.25866437403079</c:v>
                </c:pt>
                <c:pt idx="464">
                  <c:v>538.19007979738728</c:v>
                </c:pt>
                <c:pt idx="465">
                  <c:v>547.34613940178338</c:v>
                </c:pt>
                <c:pt idx="466">
                  <c:v>557.69196946324791</c:v>
                </c:pt>
                <c:pt idx="467">
                  <c:v>571.81402749714709</c:v>
                </c:pt>
                <c:pt idx="468">
                  <c:v>585.36706487766571</c:v>
                </c:pt>
                <c:pt idx="469">
                  <c:v>597.9889775526525</c:v>
                </c:pt>
                <c:pt idx="470">
                  <c:v>608.07616186258042</c:v>
                </c:pt>
                <c:pt idx="471">
                  <c:v>613.30080604362013</c:v>
                </c:pt>
                <c:pt idx="472">
                  <c:v>624.83640656215312</c:v>
                </c:pt>
                <c:pt idx="473">
                  <c:v>636.21681962976413</c:v>
                </c:pt>
                <c:pt idx="474">
                  <c:v>647.85587844891177</c:v>
                </c:pt>
                <c:pt idx="475">
                  <c:v>656.49464655023473</c:v>
                </c:pt>
                <c:pt idx="476">
                  <c:v>667.15085151354322</c:v>
                </c:pt>
                <c:pt idx="477">
                  <c:v>675.1688698111783</c:v>
                </c:pt>
                <c:pt idx="478">
                  <c:v>678.73818118238353</c:v>
                </c:pt>
                <c:pt idx="479">
                  <c:v>685.56642902295016</c:v>
                </c:pt>
                <c:pt idx="480">
                  <c:v>693.99828052304383</c:v>
                </c:pt>
                <c:pt idx="481">
                  <c:v>699.89540365807864</c:v>
                </c:pt>
                <c:pt idx="482">
                  <c:v>706.93056809987445</c:v>
                </c:pt>
                <c:pt idx="483">
                  <c:v>712.98287868583122</c:v>
                </c:pt>
                <c:pt idx="484">
                  <c:v>717.22466901103166</c:v>
                </c:pt>
                <c:pt idx="485">
                  <c:v>721.77683423807616</c:v>
                </c:pt>
                <c:pt idx="486">
                  <c:v>726.74283266757914</c:v>
                </c:pt>
                <c:pt idx="487">
                  <c:v>732.43303920138476</c:v>
                </c:pt>
                <c:pt idx="488">
                  <c:v>737.81287083334621</c:v>
                </c:pt>
                <c:pt idx="489">
                  <c:v>742.7788692628493</c:v>
                </c:pt>
                <c:pt idx="490">
                  <c:v>747.33103448989368</c:v>
                </c:pt>
                <c:pt idx="491">
                  <c:v>750.17613775679649</c:v>
                </c:pt>
                <c:pt idx="492">
                  <c:v>752.45222037031863</c:v>
                </c:pt>
                <c:pt idx="493">
                  <c:v>756.74573984582639</c:v>
                </c:pt>
                <c:pt idx="494">
                  <c:v>760.57369696856836</c:v>
                </c:pt>
                <c:pt idx="495">
                  <c:v>764.40165409131021</c:v>
                </c:pt>
                <c:pt idx="496">
                  <c:v>766.9881116066764</c:v>
                </c:pt>
                <c:pt idx="497">
                  <c:v>769.72975657296456</c:v>
                </c:pt>
                <c:pt idx="498">
                  <c:v>771.28163108218416</c:v>
                </c:pt>
                <c:pt idx="499">
                  <c:v>772.67831814048191</c:v>
                </c:pt>
                <c:pt idx="500">
                  <c:v>773.971546898165</c:v>
                </c:pt>
                <c:pt idx="501">
                  <c:v>776.35108781230178</c:v>
                </c:pt>
                <c:pt idx="502">
                  <c:v>778.83408702705333</c:v>
                </c:pt>
                <c:pt idx="503">
                  <c:v>779.71348258227783</c:v>
                </c:pt>
                <c:pt idx="504">
                  <c:v>781.78264859457067</c:v>
                </c:pt>
                <c:pt idx="505">
                  <c:v>783.12760650256109</c:v>
                </c:pt>
                <c:pt idx="506">
                  <c:v>784.16218950870757</c:v>
                </c:pt>
                <c:pt idx="507">
                  <c:v>785.14504336454661</c:v>
                </c:pt>
                <c:pt idx="508">
                  <c:v>787.31766767745432</c:v>
                </c:pt>
                <c:pt idx="509">
                  <c:v>788.3522506836008</c:v>
                </c:pt>
                <c:pt idx="510">
                  <c:v>789.23164623882531</c:v>
                </c:pt>
                <c:pt idx="511">
                  <c:v>790.26622924497167</c:v>
                </c:pt>
                <c:pt idx="512">
                  <c:v>790.73179159773758</c:v>
                </c:pt>
                <c:pt idx="513">
                  <c:v>791.61118715296209</c:v>
                </c:pt>
                <c:pt idx="514">
                  <c:v>791.97329120511336</c:v>
                </c:pt>
                <c:pt idx="515">
                  <c:v>792.85268676033775</c:v>
                </c:pt>
                <c:pt idx="516">
                  <c:v>793.73208231556225</c:v>
                </c:pt>
                <c:pt idx="517">
                  <c:v>794.40456126955746</c:v>
                </c:pt>
                <c:pt idx="518">
                  <c:v>795.02531107324535</c:v>
                </c:pt>
                <c:pt idx="519">
                  <c:v>795.43914427570394</c:v>
                </c:pt>
                <c:pt idx="520">
                  <c:v>795.5426025763187</c:v>
                </c:pt>
                <c:pt idx="521">
                  <c:v>796.21508153031391</c:v>
                </c:pt>
                <c:pt idx="522">
                  <c:v>796.57718558246506</c:v>
                </c:pt>
                <c:pt idx="523">
                  <c:v>796.83583133400168</c:v>
                </c:pt>
                <c:pt idx="524">
                  <c:v>797.19793538615295</c:v>
                </c:pt>
                <c:pt idx="525">
                  <c:v>797.50831028799689</c:v>
                </c:pt>
                <c:pt idx="526">
                  <c:v>797.5600394383041</c:v>
                </c:pt>
                <c:pt idx="527">
                  <c:v>797.61176858861154</c:v>
                </c:pt>
                <c:pt idx="528">
                  <c:v>797.92214349045548</c:v>
                </c:pt>
                <c:pt idx="529">
                  <c:v>798.1807892419921</c:v>
                </c:pt>
                <c:pt idx="530">
                  <c:v>798.33597669291407</c:v>
                </c:pt>
                <c:pt idx="531">
                  <c:v>798.3877058432214</c:v>
                </c:pt>
                <c:pt idx="532">
                  <c:v>798.49116414383593</c:v>
                </c:pt>
                <c:pt idx="533">
                  <c:v>798.54289329414337</c:v>
                </c:pt>
                <c:pt idx="534">
                  <c:v>798.59462244445069</c:v>
                </c:pt>
                <c:pt idx="535">
                  <c:v>798.69808074506523</c:v>
                </c:pt>
                <c:pt idx="536">
                  <c:v>798.69808074506523</c:v>
                </c:pt>
                <c:pt idx="537">
                  <c:v>798.74980989537266</c:v>
                </c:pt>
                <c:pt idx="538">
                  <c:v>798.8532681959872</c:v>
                </c:pt>
                <c:pt idx="539">
                  <c:v>798.90499734629452</c:v>
                </c:pt>
                <c:pt idx="540">
                  <c:v>799.00845564690928</c:v>
                </c:pt>
                <c:pt idx="541">
                  <c:v>799.00845564690928</c:v>
                </c:pt>
                <c:pt idx="542">
                  <c:v>799.00845564690928</c:v>
                </c:pt>
                <c:pt idx="543">
                  <c:v>799.11191394752382</c:v>
                </c:pt>
                <c:pt idx="544">
                  <c:v>799.11191394752382</c:v>
                </c:pt>
                <c:pt idx="545">
                  <c:v>799.21537224813858</c:v>
                </c:pt>
                <c:pt idx="546">
                  <c:v>799.4740179996752</c:v>
                </c:pt>
                <c:pt idx="547">
                  <c:v>799.4740179996752</c:v>
                </c:pt>
                <c:pt idx="548">
                  <c:v>799.57747630028973</c:v>
                </c:pt>
                <c:pt idx="549">
                  <c:v>799.7326637512117</c:v>
                </c:pt>
                <c:pt idx="550">
                  <c:v>799.7326637512117</c:v>
                </c:pt>
                <c:pt idx="551">
                  <c:v>799.78439290151903</c:v>
                </c:pt>
                <c:pt idx="552">
                  <c:v>799.78439290151903</c:v>
                </c:pt>
                <c:pt idx="553">
                  <c:v>799.78439290151903</c:v>
                </c:pt>
                <c:pt idx="554">
                  <c:v>799.78439290151903</c:v>
                </c:pt>
                <c:pt idx="555">
                  <c:v>800.09476780336308</c:v>
                </c:pt>
                <c:pt idx="556">
                  <c:v>800.19822610397762</c:v>
                </c:pt>
                <c:pt idx="557">
                  <c:v>800.45687185551424</c:v>
                </c:pt>
                <c:pt idx="558">
                  <c:v>800.560330156129</c:v>
                </c:pt>
                <c:pt idx="559">
                  <c:v>800.66378845674353</c:v>
                </c:pt>
                <c:pt idx="560">
                  <c:v>800.66378845674353</c:v>
                </c:pt>
                <c:pt idx="561">
                  <c:v>800.66378845674353</c:v>
                </c:pt>
                <c:pt idx="562">
                  <c:v>800.66378845674353</c:v>
                </c:pt>
                <c:pt idx="563">
                  <c:v>800.71551760705086</c:v>
                </c:pt>
                <c:pt idx="564">
                  <c:v>800.71551760705086</c:v>
                </c:pt>
                <c:pt idx="565">
                  <c:v>800.71551760705086</c:v>
                </c:pt>
                <c:pt idx="566">
                  <c:v>800.71551760705086</c:v>
                </c:pt>
                <c:pt idx="567">
                  <c:v>800.71551760705086</c:v>
                </c:pt>
                <c:pt idx="568">
                  <c:v>800.71551760705086</c:v>
                </c:pt>
                <c:pt idx="569">
                  <c:v>800.71551760705086</c:v>
                </c:pt>
                <c:pt idx="570">
                  <c:v>800.87070505797283</c:v>
                </c:pt>
                <c:pt idx="571">
                  <c:v>800.92243420828015</c:v>
                </c:pt>
                <c:pt idx="572">
                  <c:v>801.02589250889469</c:v>
                </c:pt>
                <c:pt idx="573">
                  <c:v>801.12935080950945</c:v>
                </c:pt>
                <c:pt idx="574">
                  <c:v>801.28453826043142</c:v>
                </c:pt>
                <c:pt idx="575">
                  <c:v>801.33626741073874</c:v>
                </c:pt>
                <c:pt idx="576">
                  <c:v>801.38799656104607</c:v>
                </c:pt>
                <c:pt idx="577">
                  <c:v>801.6466423125828</c:v>
                </c:pt>
                <c:pt idx="578">
                  <c:v>801.6466423125828</c:v>
                </c:pt>
                <c:pt idx="579">
                  <c:v>801.75010061319733</c:v>
                </c:pt>
                <c:pt idx="580">
                  <c:v>801.85355891381209</c:v>
                </c:pt>
                <c:pt idx="581">
                  <c:v>801.90528806411919</c:v>
                </c:pt>
                <c:pt idx="582">
                  <c:v>801.90528806411919</c:v>
                </c:pt>
                <c:pt idx="583">
                  <c:v>801.90528806411919</c:v>
                </c:pt>
                <c:pt idx="584">
                  <c:v>801.90528806411919</c:v>
                </c:pt>
                <c:pt idx="585">
                  <c:v>802.06047551504128</c:v>
                </c:pt>
                <c:pt idx="586">
                  <c:v>802.21566296596325</c:v>
                </c:pt>
                <c:pt idx="587">
                  <c:v>802.31912126657801</c:v>
                </c:pt>
                <c:pt idx="588">
                  <c:v>802.37085041688522</c:v>
                </c:pt>
                <c:pt idx="589">
                  <c:v>802.5260378678073</c:v>
                </c:pt>
                <c:pt idx="590">
                  <c:v>802.5777670181144</c:v>
                </c:pt>
                <c:pt idx="591">
                  <c:v>802.93987107026578</c:v>
                </c:pt>
                <c:pt idx="592">
                  <c:v>803.35370427272437</c:v>
                </c:pt>
                <c:pt idx="593">
                  <c:v>803.61235002426099</c:v>
                </c:pt>
                <c:pt idx="594">
                  <c:v>803.97445407641226</c:v>
                </c:pt>
                <c:pt idx="595">
                  <c:v>804.4917455794855</c:v>
                </c:pt>
                <c:pt idx="596">
                  <c:v>804.80212048132933</c:v>
                </c:pt>
                <c:pt idx="597">
                  <c:v>805.31941198440268</c:v>
                </c:pt>
                <c:pt idx="598">
                  <c:v>806.50918244147101</c:v>
                </c:pt>
                <c:pt idx="599">
                  <c:v>806.81955734331507</c:v>
                </c:pt>
                <c:pt idx="600">
                  <c:v>807.38857799669552</c:v>
                </c:pt>
                <c:pt idx="601">
                  <c:v>807.80241119915411</c:v>
                </c:pt>
                <c:pt idx="602">
                  <c:v>808.68180675437861</c:v>
                </c:pt>
                <c:pt idx="603">
                  <c:v>809.19909825745185</c:v>
                </c:pt>
                <c:pt idx="604">
                  <c:v>809.81984806113974</c:v>
                </c:pt>
                <c:pt idx="605">
                  <c:v>811.52691002128131</c:v>
                </c:pt>
                <c:pt idx="606">
                  <c:v>813.07878453050103</c:v>
                </c:pt>
                <c:pt idx="607">
                  <c:v>815.71697119617454</c:v>
                </c:pt>
                <c:pt idx="608">
                  <c:v>818.40688701215538</c:v>
                </c:pt>
                <c:pt idx="609">
                  <c:v>821.97619838336061</c:v>
                </c:pt>
                <c:pt idx="610">
                  <c:v>824.04536439565356</c:v>
                </c:pt>
                <c:pt idx="611">
                  <c:v>826.3214470091757</c:v>
                </c:pt>
                <c:pt idx="612">
                  <c:v>829.37346687730769</c:v>
                </c:pt>
                <c:pt idx="613">
                  <c:v>837.65013092647939</c:v>
                </c:pt>
                <c:pt idx="614">
                  <c:v>847.78904438671475</c:v>
                </c:pt>
                <c:pt idx="615">
                  <c:v>858.08314529787197</c:v>
                </c:pt>
                <c:pt idx="616">
                  <c:v>868.53243365995115</c:v>
                </c:pt>
                <c:pt idx="617">
                  <c:v>878.36097221834257</c:v>
                </c:pt>
                <c:pt idx="618">
                  <c:v>889.74138528595358</c:v>
                </c:pt>
                <c:pt idx="619">
                  <c:v>904.79456802538448</c:v>
                </c:pt>
                <c:pt idx="620">
                  <c:v>921.14097952249847</c:v>
                </c:pt>
                <c:pt idx="621">
                  <c:v>944.00526395833526</c:v>
                </c:pt>
                <c:pt idx="622">
                  <c:v>962.11046656589826</c:v>
                </c:pt>
                <c:pt idx="623">
                  <c:v>987.56120851710114</c:v>
                </c:pt>
                <c:pt idx="624">
                  <c:v>1013.2705962198406</c:v>
                </c:pt>
                <c:pt idx="625">
                  <c:v>1034.9968393489162</c:v>
                </c:pt>
                <c:pt idx="626">
                  <c:v>1065.1549339780854</c:v>
                </c:pt>
                <c:pt idx="627">
                  <c:v>1095.8820492606353</c:v>
                </c:pt>
                <c:pt idx="628">
                  <c:v>1127.8506641505608</c:v>
                </c:pt>
                <c:pt idx="629">
                  <c:v>1164.112798515994</c:v>
                </c:pt>
                <c:pt idx="630">
                  <c:v>1200.7370369335788</c:v>
                </c:pt>
                <c:pt idx="631">
                  <c:v>1227.7913825443086</c:v>
                </c:pt>
                <c:pt idx="632">
                  <c:v>1252.7765621427457</c:v>
                </c:pt>
                <c:pt idx="633">
                  <c:v>1294.6254447413696</c:v>
                </c:pt>
                <c:pt idx="634">
                  <c:v>1348.2685736100636</c:v>
                </c:pt>
                <c:pt idx="635">
                  <c:v>1396.1180376443374</c:v>
                </c:pt>
                <c:pt idx="636">
                  <c:v>1443.0881061233865</c:v>
                </c:pt>
                <c:pt idx="637">
                  <c:v>1487.2648004858402</c:v>
                </c:pt>
                <c:pt idx="638">
                  <c:v>1525.3374551120298</c:v>
                </c:pt>
                <c:pt idx="639">
                  <c:v>1549.4432391552423</c:v>
                </c:pt>
                <c:pt idx="640">
                  <c:v>1590.1023512967981</c:v>
                </c:pt>
                <c:pt idx="641">
                  <c:v>1634.2790456592518</c:v>
                </c:pt>
                <c:pt idx="642">
                  <c:v>1679.3868647272375</c:v>
                </c:pt>
                <c:pt idx="643">
                  <c:v>1713.4246456294557</c:v>
                </c:pt>
                <c:pt idx="644">
                  <c:v>1742.8585321543226</c:v>
                </c:pt>
                <c:pt idx="645">
                  <c:v>1775.4996259982433</c:v>
                </c:pt>
                <c:pt idx="646">
                  <c:v>1804.9852416734172</c:v>
                </c:pt>
                <c:pt idx="647">
                  <c:v>1862.1459527630093</c:v>
                </c:pt>
                <c:pt idx="648">
                  <c:v>1918.1686225458398</c:v>
                </c:pt>
                <c:pt idx="649">
                  <c:v>1965.3973367764254</c:v>
                </c:pt>
                <c:pt idx="650">
                  <c:v>2005.3839699639859</c:v>
                </c:pt>
                <c:pt idx="651">
                  <c:v>2049.5089351761326</c:v>
                </c:pt>
                <c:pt idx="652">
                  <c:v>2083.2363411765068</c:v>
                </c:pt>
                <c:pt idx="653">
                  <c:v>2102.0657518883727</c:v>
                </c:pt>
                <c:pt idx="654">
                  <c:v>2143.811176186382</c:v>
                </c:pt>
                <c:pt idx="655">
                  <c:v>2187.5740373463773</c:v>
                </c:pt>
                <c:pt idx="656">
                  <c:v>2209.4554679263747</c:v>
                </c:pt>
                <c:pt idx="657">
                  <c:v>2249.649017715165</c:v>
                </c:pt>
                <c:pt idx="658">
                  <c:v>2297.0846485469801</c:v>
                </c:pt>
                <c:pt idx="659">
                  <c:v>2331.5879918019646</c:v>
                </c:pt>
                <c:pt idx="660">
                  <c:v>2353.521151532269</c:v>
                </c:pt>
                <c:pt idx="661">
                  <c:v>2391.6455353087663</c:v>
                </c:pt>
                <c:pt idx="662">
                  <c:v>2430.8045020914096</c:v>
                </c:pt>
                <c:pt idx="663">
                  <c:v>2461.7385339751886</c:v>
                </c:pt>
                <c:pt idx="664">
                  <c:v>2491.0172330491332</c:v>
                </c:pt>
                <c:pt idx="665">
                  <c:v>2521.6408900310685</c:v>
                </c:pt>
                <c:pt idx="666">
                  <c:v>2544.0396121141393</c:v>
                </c:pt>
                <c:pt idx="667">
                  <c:v>2560.1791070100239</c:v>
                </c:pt>
                <c:pt idx="668">
                  <c:v>2592.7684717036373</c:v>
                </c:pt>
                <c:pt idx="669">
                  <c:v>2624.6853574432557</c:v>
                </c:pt>
                <c:pt idx="670">
                  <c:v>2652.9294735110539</c:v>
                </c:pt>
                <c:pt idx="671">
                  <c:v>2677.8629239591837</c:v>
                </c:pt>
                <c:pt idx="672">
                  <c:v>2706.0035817263674</c:v>
                </c:pt>
                <c:pt idx="673">
                  <c:v>2732.9544690364824</c:v>
                </c:pt>
                <c:pt idx="674">
                  <c:v>2749.1974222329818</c:v>
                </c:pt>
                <c:pt idx="675">
                  <c:v>2780.4935581689124</c:v>
                </c:pt>
                <c:pt idx="676">
                  <c:v>2814.3761516202089</c:v>
                </c:pt>
                <c:pt idx="677">
                  <c:v>2844.3273296481489</c:v>
                </c:pt>
                <c:pt idx="678">
                  <c:v>2870.1401756515029</c:v>
                </c:pt>
                <c:pt idx="679">
                  <c:v>2898.5912083205303</c:v>
                </c:pt>
                <c:pt idx="680">
                  <c:v>2920.9899304036012</c:v>
                </c:pt>
                <c:pt idx="681">
                  <c:v>2933.818759679817</c:v>
                </c:pt>
                <c:pt idx="682">
                  <c:v>2949.9065254253946</c:v>
                </c:pt>
                <c:pt idx="683">
                  <c:v>2985.0823476343739</c:v>
                </c:pt>
                <c:pt idx="684">
                  <c:v>3020.3098989936611</c:v>
                </c:pt>
                <c:pt idx="685">
                  <c:v>3049.8472438191425</c:v>
                </c:pt>
                <c:pt idx="686">
                  <c:v>3082.3331502121414</c:v>
                </c:pt>
                <c:pt idx="687">
                  <c:v>3107.1114132093489</c:v>
                </c:pt>
                <c:pt idx="688">
                  <c:v>3123.8199287586144</c:v>
                </c:pt>
                <c:pt idx="689">
                  <c:v>3162.4098748878769</c:v>
                </c:pt>
                <c:pt idx="690">
                  <c:v>3201.77575827175</c:v>
                </c:pt>
                <c:pt idx="691">
                  <c:v>3240.0553294991691</c:v>
                </c:pt>
                <c:pt idx="692">
                  <c:v>3272.7481524933969</c:v>
                </c:pt>
                <c:pt idx="693">
                  <c:v>3306.8893916962302</c:v>
                </c:pt>
                <c:pt idx="694">
                  <c:v>3333.7885498560377</c:v>
                </c:pt>
                <c:pt idx="695">
                  <c:v>3354.1181059268156</c:v>
                </c:pt>
                <c:pt idx="696">
                  <c:v>3390.0698653904051</c:v>
                </c:pt>
                <c:pt idx="697">
                  <c:v>3430.5737900810386</c:v>
                </c:pt>
                <c:pt idx="698">
                  <c:v>3467.7153200016969</c:v>
                </c:pt>
                <c:pt idx="699">
                  <c:v>3499.4770182903931</c:v>
                </c:pt>
                <c:pt idx="700">
                  <c:v>3538.8429016742657</c:v>
                </c:pt>
                <c:pt idx="701">
                  <c:v>3567.0352885917564</c:v>
                </c:pt>
                <c:pt idx="702">
                  <c:v>3588.5028859692957</c:v>
                </c:pt>
                <c:pt idx="703">
                  <c:v>3622.7993126230504</c:v>
                </c:pt>
                <c:pt idx="704">
                  <c:v>3663.0445915621481</c:v>
                </c:pt>
                <c:pt idx="705">
                  <c:v>3695.7374145563758</c:v>
                </c:pt>
                <c:pt idx="706">
                  <c:v>3729.3613622561361</c:v>
                </c:pt>
                <c:pt idx="707">
                  <c:v>3757.9158532257779</c:v>
                </c:pt>
                <c:pt idx="708">
                  <c:v>3779.6420963548535</c:v>
                </c:pt>
                <c:pt idx="709">
                  <c:v>3798.0576738642608</c:v>
                </c:pt>
                <c:pt idx="710">
                  <c:v>3834.9405580333819</c:v>
                </c:pt>
                <c:pt idx="711">
                  <c:v>3874.5650871687908</c:v>
                </c:pt>
                <c:pt idx="712">
                  <c:v>3911.8618045403709</c:v>
                </c:pt>
                <c:pt idx="713">
                  <c:v>3946.0030437432042</c:v>
                </c:pt>
                <c:pt idx="714">
                  <c:v>3985.731031179228</c:v>
                </c:pt>
                <c:pt idx="715">
                  <c:v>4019.3549788789883</c:v>
                </c:pt>
                <c:pt idx="716">
                  <c:v>4035.5462029251798</c:v>
                </c:pt>
                <c:pt idx="717">
                  <c:v>4074.1361490544427</c:v>
                </c:pt>
                <c:pt idx="718">
                  <c:v>4110.8121166223345</c:v>
                </c:pt>
                <c:pt idx="719">
                  <c:v>4140.711565499967</c:v>
                </c:pt>
                <c:pt idx="720">
                  <c:v>4168.8004941168438</c:v>
                </c:pt>
                <c:pt idx="721">
                  <c:v>4180.9051152887569</c:v>
                </c:pt>
                <c:pt idx="722">
                  <c:v>4198.5964846938614</c:v>
                </c:pt>
                <c:pt idx="723">
                  <c:v>4210.2355435130094</c:v>
                </c:pt>
                <c:pt idx="724">
                  <c:v>4236.0483895163634</c:v>
                </c:pt>
                <c:pt idx="725">
                  <c:v>4246.7563236299793</c:v>
                </c:pt>
                <c:pt idx="726">
                  <c:v>4258.7574865012775</c:v>
                </c:pt>
                <c:pt idx="727">
                  <c:v>4272.3105238817971</c:v>
                </c:pt>
                <c:pt idx="728">
                  <c:v>4305.3137217778685</c:v>
                </c:pt>
                <c:pt idx="729">
                  <c:v>4330.6610054284574</c:v>
                </c:pt>
                <c:pt idx="730">
                  <c:v>4345.6107298672732</c:v>
                </c:pt>
                <c:pt idx="731">
                  <c:v>4370.1820762632515</c:v>
                </c:pt>
                <c:pt idx="732">
                  <c:v>4398.5813797819719</c:v>
                </c:pt>
                <c:pt idx="733">
                  <c:v>4419.68687310736</c:v>
                </c:pt>
                <c:pt idx="734">
                  <c:v>4439.9129708775226</c:v>
                </c:pt>
                <c:pt idx="735">
                  <c:v>4460.4494435495299</c:v>
                </c:pt>
                <c:pt idx="736">
                  <c:v>4478.2442712552493</c:v>
                </c:pt>
                <c:pt idx="737">
                  <c:v>4490.5558090283921</c:v>
                </c:pt>
                <c:pt idx="738">
                  <c:v>4511.6613023537793</c:v>
                </c:pt>
                <c:pt idx="739">
                  <c:v>4533.3875454828549</c:v>
                </c:pt>
                <c:pt idx="740">
                  <c:v>4551.5962063910329</c:v>
                </c:pt>
                <c:pt idx="741">
                  <c:v>4571.8740333115038</c:v>
                </c:pt>
                <c:pt idx="742">
                  <c:v>4593.6002764405794</c:v>
                </c:pt>
                <c:pt idx="743">
                  <c:v>4608.3430842781663</c:v>
                </c:pt>
                <c:pt idx="744">
                  <c:v>4617.1370398304107</c:v>
                </c:pt>
                <c:pt idx="745">
                  <c:v>4635.8112630913547</c:v>
                </c:pt>
                <c:pt idx="746">
                  <c:v>4649.6229462234096</c:v>
                </c:pt>
                <c:pt idx="747">
                  <c:v>4661.313734192865</c:v>
                </c:pt>
                <c:pt idx="748">
                  <c:v>4673.6252719660079</c:v>
                </c:pt>
                <c:pt idx="749">
                  <c:v>4684.6953101317749</c:v>
                </c:pt>
                <c:pt idx="750">
                  <c:v>4689.5061211103557</c:v>
                </c:pt>
                <c:pt idx="751">
                  <c:v>4693.8513697361714</c:v>
                </c:pt>
                <c:pt idx="752">
                  <c:v>4703.0591584908743</c:v>
                </c:pt>
                <c:pt idx="753">
                  <c:v>4712.7842387486508</c:v>
                </c:pt>
                <c:pt idx="754">
                  <c:v>4720.647069595364</c:v>
                </c:pt>
                <c:pt idx="755">
                  <c:v>4727.3201299850089</c:v>
                </c:pt>
                <c:pt idx="756">
                  <c:v>4734.9760442304923</c:v>
                </c:pt>
                <c:pt idx="757">
                  <c:v>4739.5282094575368</c:v>
                </c:pt>
                <c:pt idx="758">
                  <c:v>4743.7182706324302</c:v>
                </c:pt>
                <c:pt idx="759">
                  <c:v>4751.0638099760699</c:v>
                </c:pt>
                <c:pt idx="760">
                  <c:v>4756.5470999086465</c:v>
                </c:pt>
                <c:pt idx="761">
                  <c:v>4762.4442230436807</c:v>
                </c:pt>
                <c:pt idx="762">
                  <c:v>4767.7205963750284</c:v>
                </c:pt>
                <c:pt idx="763">
                  <c:v>4774.9109482677459</c:v>
                </c:pt>
                <c:pt idx="764">
                  <c:v>4778.3768013383369</c:v>
                </c:pt>
                <c:pt idx="765">
                  <c:v>4781.5840086573908</c:v>
                </c:pt>
                <c:pt idx="766">
                  <c:v>4787.8949649948845</c:v>
                </c:pt>
                <c:pt idx="767">
                  <c:v>4793.7403589796122</c:v>
                </c:pt>
                <c:pt idx="768">
                  <c:v>4798.3959825072707</c:v>
                </c:pt>
                <c:pt idx="769">
                  <c:v>4805.1207720472221</c:v>
                </c:pt>
                <c:pt idx="770">
                  <c:v>4809.7246664245749</c:v>
                </c:pt>
                <c:pt idx="771">
                  <c:v>4814.1733733510046</c:v>
                </c:pt>
                <c:pt idx="772">
                  <c:v>4817.7944138725161</c:v>
                </c:pt>
                <c:pt idx="773">
                  <c:v>4824.4157451118544</c:v>
                </c:pt>
                <c:pt idx="774">
                  <c:v>4829.0196394892055</c:v>
                </c:pt>
                <c:pt idx="775">
                  <c:v>4834.6581168727043</c:v>
                </c:pt>
                <c:pt idx="776">
                  <c:v>4839.2620112500554</c:v>
                </c:pt>
                <c:pt idx="777">
                  <c:v>4843.5038015752561</c:v>
                </c:pt>
                <c:pt idx="778">
                  <c:v>4846.14198824093</c:v>
                </c:pt>
                <c:pt idx="779">
                  <c:v>4848.6249874556815</c:v>
                </c:pt>
                <c:pt idx="780">
                  <c:v>4853.6427150354912</c:v>
                </c:pt>
                <c:pt idx="781">
                  <c:v>4858.9190883668389</c:v>
                </c:pt>
                <c:pt idx="782">
                  <c:v>4864.7127532012582</c:v>
                </c:pt>
                <c:pt idx="783">
                  <c:v>4871.2823552902883</c:v>
                </c:pt>
                <c:pt idx="784">
                  <c:v>4877.0242909744011</c:v>
                </c:pt>
                <c:pt idx="785">
                  <c:v>4882.5075809069776</c:v>
                </c:pt>
                <c:pt idx="786">
                  <c:v>4888.6116206432416</c:v>
                </c:pt>
                <c:pt idx="787">
                  <c:v>4900.8197001157696</c:v>
                </c:pt>
                <c:pt idx="788">
                  <c:v>4915.045216450284</c:v>
                </c:pt>
                <c:pt idx="789">
                  <c:v>4932.3227526529299</c:v>
                </c:pt>
                <c:pt idx="790">
                  <c:v>4947.065560490516</c:v>
                </c:pt>
                <c:pt idx="791">
                  <c:v>4962.4291181317913</c:v>
                </c:pt>
                <c:pt idx="792">
                  <c:v>4981.413716294579</c:v>
                </c:pt>
                <c:pt idx="793">
                  <c:v>4993.3114208652632</c:v>
                </c:pt>
                <c:pt idx="794">
                  <c:v>5022.6418490895148</c:v>
                </c:pt>
                <c:pt idx="795">
                  <c:v>5059.0591709058708</c:v>
                </c:pt>
                <c:pt idx="796">
                  <c:v>5097.9594919369774</c:v>
                </c:pt>
                <c:pt idx="797">
                  <c:v>5137.9978542748449</c:v>
                </c:pt>
                <c:pt idx="798">
                  <c:v>5188.6924215760218</c:v>
                </c:pt>
                <c:pt idx="799">
                  <c:v>5232.7656576378604</c:v>
                </c:pt>
                <c:pt idx="800">
                  <c:v>5264.6308142271719</c:v>
                </c:pt>
                <c:pt idx="801">
                  <c:v>5287.5468278133158</c:v>
                </c:pt>
                <c:pt idx="802">
                  <c:v>5379.7799028112722</c:v>
                </c:pt>
                <c:pt idx="803">
                  <c:v>5473.1510191159905</c:v>
                </c:pt>
                <c:pt idx="804">
                  <c:v>5586.1274833871839</c:v>
                </c:pt>
                <c:pt idx="805">
                  <c:v>5696.7244067442398</c:v>
                </c:pt>
                <c:pt idx="806">
                  <c:v>5795.734000432456</c:v>
                </c:pt>
                <c:pt idx="807">
                  <c:v>5850.6703580588328</c:v>
                </c:pt>
                <c:pt idx="808">
                  <c:v>5969.492216314753</c:v>
                </c:pt>
                <c:pt idx="809">
                  <c:v>6114.4890246261793</c:v>
                </c:pt>
                <c:pt idx="810">
                  <c:v>6220.1716787040405</c:v>
                </c:pt>
                <c:pt idx="811">
                  <c:v>6337.9589539538138</c:v>
                </c:pt>
                <c:pt idx="812">
                  <c:v>6337.9589539538138</c:v>
                </c:pt>
                <c:pt idx="813">
                  <c:v>6607.5712853555806</c:v>
                </c:pt>
                <c:pt idx="814">
                  <c:v>6673.3190353961882</c:v>
                </c:pt>
                <c:pt idx="815">
                  <c:v>6840.0420868366891</c:v>
                </c:pt>
                <c:pt idx="816">
                  <c:v>6987.9357275653265</c:v>
                </c:pt>
                <c:pt idx="817">
                  <c:v>7162.3146932513118</c:v>
                </c:pt>
                <c:pt idx="818">
                  <c:v>7282.9470717679878</c:v>
                </c:pt>
                <c:pt idx="819">
                  <c:v>7418.0118832204089</c:v>
                </c:pt>
                <c:pt idx="820">
                  <c:v>7526.7465571664015</c:v>
                </c:pt>
                <c:pt idx="821">
                  <c:v>7582.4071228970806</c:v>
                </c:pt>
                <c:pt idx="822">
                  <c:v>7752.0270067547926</c:v>
                </c:pt>
                <c:pt idx="823">
                  <c:v>7890.0403797747294</c:v>
                </c:pt>
                <c:pt idx="824">
                  <c:v>8045.7451221997708</c:v>
                </c:pt>
                <c:pt idx="825">
                  <c:v>8089.5079833597674</c:v>
                </c:pt>
                <c:pt idx="826">
                  <c:v>8216.3478599133232</c:v>
                </c:pt>
                <c:pt idx="827">
                  <c:v>8285.6649213251349</c:v>
                </c:pt>
                <c:pt idx="828">
                  <c:v>8347.1708810405435</c:v>
                </c:pt>
                <c:pt idx="829">
                  <c:v>8438.5762896335818</c:v>
                </c:pt>
                <c:pt idx="830">
                  <c:v>8545.9142765212764</c:v>
                </c:pt>
                <c:pt idx="831">
                  <c:v>8712.1717656090132</c:v>
                </c:pt>
                <c:pt idx="832">
                  <c:v>8843.7707239908414</c:v>
                </c:pt>
                <c:pt idx="833">
                  <c:v>8994.6646554373019</c:v>
                </c:pt>
                <c:pt idx="834">
                  <c:v>9118.7628870245699</c:v>
                </c:pt>
                <c:pt idx="835">
                  <c:v>9187.8213026848462</c:v>
                </c:pt>
                <c:pt idx="836">
                  <c:v>9327.5934668152331</c:v>
                </c:pt>
                <c:pt idx="837">
                  <c:v>9465.6068398351708</c:v>
                </c:pt>
                <c:pt idx="838">
                  <c:v>9580.8593867198852</c:v>
                </c:pt>
                <c:pt idx="839">
                  <c:v>9675.3685443313643</c:v>
                </c:pt>
                <c:pt idx="840">
                  <c:v>9775.9300125287991</c:v>
                </c:pt>
                <c:pt idx="841">
                  <c:v>9849.1267602136631</c:v>
                </c:pt>
                <c:pt idx="842">
                  <c:v>9891.6998509165878</c:v>
                </c:pt>
                <c:pt idx="843">
                  <c:v>9992.4682357152542</c:v>
                </c:pt>
                <c:pt idx="844">
                  <c:v>10083.614998556757</c:v>
                </c:pt>
                <c:pt idx="845">
                  <c:v>10166.278180747859</c:v>
                </c:pt>
                <c:pt idx="846">
                  <c:v>10243.923635359151</c:v>
                </c:pt>
                <c:pt idx="847">
                  <c:v>10327.880046307935</c:v>
                </c:pt>
                <c:pt idx="848">
                  <c:v>10393.782983799465</c:v>
                </c:pt>
                <c:pt idx="849">
                  <c:v>10423.992807578941</c:v>
                </c:pt>
                <c:pt idx="850">
                  <c:v>10516.587986629049</c:v>
                </c:pt>
                <c:pt idx="851">
                  <c:v>10596.923357056321</c:v>
                </c:pt>
                <c:pt idx="852">
                  <c:v>10667.688834676739</c:v>
                </c:pt>
                <c:pt idx="853">
                  <c:v>10726.453149425857</c:v>
                </c:pt>
                <c:pt idx="854">
                  <c:v>10786.458963782352</c:v>
                </c:pt>
                <c:pt idx="855">
                  <c:v>10836.73969788107</c:v>
                </c:pt>
                <c:pt idx="856">
                  <c:v>10862.707731335347</c:v>
                </c:pt>
                <c:pt idx="857">
                  <c:v>10938.646123986497</c:v>
                </c:pt>
                <c:pt idx="858">
                  <c:v>11007.911456248001</c:v>
                </c:pt>
                <c:pt idx="859">
                  <c:v>11061.761501717925</c:v>
                </c:pt>
                <c:pt idx="860">
                  <c:v>11104.386321571159</c:v>
                </c:pt>
                <c:pt idx="861">
                  <c:v>11154.149764166805</c:v>
                </c:pt>
                <c:pt idx="862">
                  <c:v>11192.170689642686</c:v>
                </c:pt>
                <c:pt idx="863">
                  <c:v>11213.069266366845</c:v>
                </c:pt>
                <c:pt idx="864">
                  <c:v>11234.950696946842</c:v>
                </c:pt>
                <c:pt idx="865">
                  <c:v>11296.560114962864</c:v>
                </c:pt>
                <c:pt idx="866">
                  <c:v>11346.323557558509</c:v>
                </c:pt>
                <c:pt idx="867">
                  <c:v>11384.499670485313</c:v>
                </c:pt>
                <c:pt idx="868">
                  <c:v>11403.794643549943</c:v>
                </c:pt>
                <c:pt idx="869">
                  <c:v>11445.43660954734</c:v>
                </c:pt>
                <c:pt idx="870">
                  <c:v>11469.232018688708</c:v>
                </c:pt>
                <c:pt idx="871">
                  <c:v>11508.028881419199</c:v>
                </c:pt>
                <c:pt idx="872">
                  <c:v>11545.32559879078</c:v>
                </c:pt>
                <c:pt idx="873">
                  <c:v>11577.75977603347</c:v>
                </c:pt>
                <c:pt idx="874">
                  <c:v>11601.969018377298</c:v>
                </c:pt>
                <c:pt idx="875">
                  <c:v>11629.851030392945</c:v>
                </c:pt>
                <c:pt idx="876">
                  <c:v>11649.508107509728</c:v>
                </c:pt>
                <c:pt idx="877">
                  <c:v>11657.836500709207</c:v>
                </c:pt>
                <c:pt idx="878">
                  <c:v>11692.598489715727</c:v>
                </c:pt>
                <c:pt idx="879">
                  <c:v>11720.842605783526</c:v>
                </c:pt>
                <c:pt idx="880">
                  <c:v>11745.155306427969</c:v>
                </c:pt>
                <c:pt idx="881">
                  <c:v>11766.778091256429</c:v>
                </c:pt>
                <c:pt idx="882">
                  <c:v>11787.573209679971</c:v>
                </c:pt>
                <c:pt idx="883">
                  <c:v>11804.385183529854</c:v>
                </c:pt>
                <c:pt idx="884">
                  <c:v>11813.023951631176</c:v>
                </c:pt>
                <c:pt idx="885">
                  <c:v>11822.283469536187</c:v>
                </c:pt>
                <c:pt idx="886">
                  <c:v>11861.2355197176</c:v>
                </c:pt>
                <c:pt idx="887">
                  <c:v>11894.85946741736</c:v>
                </c:pt>
                <c:pt idx="888">
                  <c:v>11920.310209368563</c:v>
                </c:pt>
                <c:pt idx="889">
                  <c:v>11946.950721776835</c:v>
                </c:pt>
                <c:pt idx="890">
                  <c:v>11970.073651964209</c:v>
                </c:pt>
                <c:pt idx="891">
                  <c:v>11979.48835732014</c:v>
                </c:pt>
                <c:pt idx="892">
                  <c:v>12017.612741096638</c:v>
                </c:pt>
                <c:pt idx="893">
                  <c:v>12049.064064483489</c:v>
                </c:pt>
                <c:pt idx="894">
                  <c:v>12073.376765127932</c:v>
                </c:pt>
                <c:pt idx="895">
                  <c:v>12097.534278321451</c:v>
                </c:pt>
                <c:pt idx="896">
                  <c:v>12122.260812168352</c:v>
                </c:pt>
                <c:pt idx="897">
                  <c:v>12146.314867061257</c:v>
                </c:pt>
                <c:pt idx="898">
                  <c:v>12158.109113331326</c:v>
                </c:pt>
                <c:pt idx="899">
                  <c:v>12194.164331095531</c:v>
                </c:pt>
                <c:pt idx="900">
                  <c:v>12228.150382847442</c:v>
                </c:pt>
                <c:pt idx="901">
                  <c:v>12257.377352771078</c:v>
                </c:pt>
                <c:pt idx="902">
                  <c:v>12288.414842955472</c:v>
                </c:pt>
                <c:pt idx="903">
                  <c:v>12328.918767646106</c:v>
                </c:pt>
                <c:pt idx="904">
                  <c:v>12365.336089462462</c:v>
                </c:pt>
                <c:pt idx="905">
                  <c:v>12381.630771809268</c:v>
                </c:pt>
                <c:pt idx="906">
                  <c:v>12442.205606819145</c:v>
                </c:pt>
                <c:pt idx="907">
                  <c:v>12501.901046273795</c:v>
                </c:pt>
                <c:pt idx="908">
                  <c:v>12558.441007559699</c:v>
                </c:pt>
                <c:pt idx="909">
                  <c:v>12580.581083891231</c:v>
                </c:pt>
                <c:pt idx="910">
                  <c:v>12651.656936413494</c:v>
                </c:pt>
                <c:pt idx="911">
                  <c:v>12704.162023975427</c:v>
                </c:pt>
                <c:pt idx="912">
                  <c:v>12730.750807233389</c:v>
                </c:pt>
                <c:pt idx="913">
                  <c:v>12802.912971912107</c:v>
                </c:pt>
                <c:pt idx="914">
                  <c:v>12869.591846658246</c:v>
                </c:pt>
                <c:pt idx="915">
                  <c:v>12942.736865192799</c:v>
                </c:pt>
                <c:pt idx="916">
                  <c:v>12998.96645157686</c:v>
                </c:pt>
                <c:pt idx="917">
                  <c:v>13075.370406580774</c:v>
                </c:pt>
                <c:pt idx="918">
                  <c:v>13137.186741198026</c:v>
                </c:pt>
                <c:pt idx="919">
                  <c:v>13167.706939879348</c:v>
                </c:pt>
                <c:pt idx="920">
                  <c:v>13262.836847294513</c:v>
                </c:pt>
                <c:pt idx="921">
                  <c:v>13356.570067651382</c:v>
                </c:pt>
                <c:pt idx="922">
                  <c:v>13438.302125136952</c:v>
                </c:pt>
                <c:pt idx="923">
                  <c:v>13510.309102364745</c:v>
                </c:pt>
                <c:pt idx="924">
                  <c:v>13597.834824684738</c:v>
                </c:pt>
                <c:pt idx="925">
                  <c:v>13677.704632759243</c:v>
                </c:pt>
                <c:pt idx="926">
                  <c:v>13715.725558235126</c:v>
                </c:pt>
                <c:pt idx="927">
                  <c:v>13842.099872435914</c:v>
                </c:pt>
                <c:pt idx="928">
                  <c:v>13981.354745063229</c:v>
                </c:pt>
                <c:pt idx="929">
                  <c:v>14025.634897726297</c:v>
                </c:pt>
                <c:pt idx="930">
                  <c:v>14138.870007749027</c:v>
                </c:pt>
                <c:pt idx="931">
                  <c:v>14262.502676983529</c:v>
                </c:pt>
                <c:pt idx="932">
                  <c:v>14359.132729757606</c:v>
                </c:pt>
                <c:pt idx="933">
                  <c:v>14404.809569478974</c:v>
                </c:pt>
                <c:pt idx="934">
                  <c:v>14539.408818578628</c:v>
                </c:pt>
                <c:pt idx="935">
                  <c:v>14669.559360751851</c:v>
                </c:pt>
                <c:pt idx="936">
                  <c:v>14778.863055351227</c:v>
                </c:pt>
                <c:pt idx="937">
                  <c:v>14886.925250343222</c:v>
                </c:pt>
                <c:pt idx="938">
                  <c:v>15002.022609777016</c:v>
                </c:pt>
                <c:pt idx="939">
                  <c:v>15086.910145431335</c:v>
                </c:pt>
                <c:pt idx="940">
                  <c:v>15126.638132867356</c:v>
                </c:pt>
                <c:pt idx="941">
                  <c:v>15269.462316865876</c:v>
                </c:pt>
                <c:pt idx="942">
                  <c:v>15407.165314983969</c:v>
                </c:pt>
                <c:pt idx="943">
                  <c:v>15526.452735592655</c:v>
                </c:pt>
                <c:pt idx="944">
                  <c:v>15637.670408753398</c:v>
                </c:pt>
                <c:pt idx="945">
                  <c:v>15768.596888181233</c:v>
                </c:pt>
                <c:pt idx="946">
                  <c:v>15885.194392973939</c:v>
                </c:pt>
                <c:pt idx="947">
                  <c:v>15933.250773609441</c:v>
                </c:pt>
                <c:pt idx="948">
                  <c:v>16104.888094329139</c:v>
                </c:pt>
                <c:pt idx="949">
                  <c:v>16274.507978186854</c:v>
                </c:pt>
                <c:pt idx="950">
                  <c:v>16428.298742050523</c:v>
                </c:pt>
                <c:pt idx="951">
                  <c:v>16555.70763925746</c:v>
                </c:pt>
                <c:pt idx="952">
                  <c:v>16705.670445998388</c:v>
                </c:pt>
                <c:pt idx="953">
                  <c:v>16823.612908699084</c:v>
                </c:pt>
                <c:pt idx="954">
                  <c:v>16883.256619003427</c:v>
                </c:pt>
                <c:pt idx="955">
                  <c:v>17050.652149397923</c:v>
                </c:pt>
                <c:pt idx="956">
                  <c:v>17205.32230881682</c:v>
                </c:pt>
                <c:pt idx="957">
                  <c:v>17348.870700919641</c:v>
                </c:pt>
                <c:pt idx="958">
                  <c:v>17480.314471850546</c:v>
                </c:pt>
                <c:pt idx="959">
                  <c:v>17615.275825002354</c:v>
                </c:pt>
                <c:pt idx="960">
                  <c:v>17727.683268620167</c:v>
                </c:pt>
                <c:pt idx="961">
                  <c:v>17775.636190955054</c:v>
                </c:pt>
                <c:pt idx="962">
                  <c:v>17936.875952462979</c:v>
                </c:pt>
                <c:pt idx="963">
                  <c:v>18093.822194495398</c:v>
                </c:pt>
                <c:pt idx="964">
                  <c:v>18227.231673137983</c:v>
                </c:pt>
                <c:pt idx="965">
                  <c:v>18337.207846691352</c:v>
                </c:pt>
                <c:pt idx="966">
                  <c:v>18419.250279078766</c:v>
                </c:pt>
                <c:pt idx="967">
                  <c:v>18475.01430311006</c:v>
                </c:pt>
                <c:pt idx="968">
                  <c:v>18531.502535245654</c:v>
                </c:pt>
                <c:pt idx="969">
                  <c:v>18601.957637964231</c:v>
                </c:pt>
                <c:pt idx="970">
                  <c:v>18679.292717673678</c:v>
                </c:pt>
                <c:pt idx="971">
                  <c:v>18851.809433948598</c:v>
                </c:pt>
                <c:pt idx="972">
                  <c:v>19021.481046956618</c:v>
                </c:pt>
                <c:pt idx="973">
                  <c:v>19191.152659964639</c:v>
                </c:pt>
                <c:pt idx="974">
                  <c:v>19325.131159260603</c:v>
                </c:pt>
                <c:pt idx="975">
                  <c:v>19392.689429561968</c:v>
                </c:pt>
                <c:pt idx="976">
                  <c:v>19446.539475031892</c:v>
                </c:pt>
                <c:pt idx="977">
                  <c:v>19611.503735361945</c:v>
                </c:pt>
                <c:pt idx="978">
                  <c:v>19746.051255311289</c:v>
                </c:pt>
                <c:pt idx="979">
                  <c:v>19850.130305729625</c:v>
                </c:pt>
                <c:pt idx="980">
                  <c:v>19951.415982031362</c:v>
                </c:pt>
                <c:pt idx="981">
                  <c:v>20035.165476378919</c:v>
                </c:pt>
                <c:pt idx="982">
                  <c:v>20069.254986431446</c:v>
                </c:pt>
                <c:pt idx="983">
                  <c:v>20180.42093044188</c:v>
                </c:pt>
                <c:pt idx="984">
                  <c:v>20273.429942694449</c:v>
                </c:pt>
                <c:pt idx="985">
                  <c:v>20348.333752339451</c:v>
                </c:pt>
                <c:pt idx="986">
                  <c:v>20417.34043884942</c:v>
                </c:pt>
                <c:pt idx="987">
                  <c:v>20483.708938693715</c:v>
                </c:pt>
                <c:pt idx="988">
                  <c:v>20543.094003246519</c:v>
                </c:pt>
                <c:pt idx="989">
                  <c:v>20572.269244019852</c:v>
                </c:pt>
                <c:pt idx="990">
                  <c:v>20642.776075888734</c:v>
                </c:pt>
                <c:pt idx="991">
                  <c:v>20713.593282659458</c:v>
                </c:pt>
                <c:pt idx="992">
                  <c:v>20765.891453620163</c:v>
                </c:pt>
                <c:pt idx="993">
                  <c:v>20812.602876347675</c:v>
                </c:pt>
                <c:pt idx="994">
                  <c:v>20864.538943256226</c:v>
                </c:pt>
                <c:pt idx="995">
                  <c:v>20904.732493045016</c:v>
                </c:pt>
                <c:pt idx="996">
                  <c:v>20925.320694867329</c:v>
                </c:pt>
                <c:pt idx="997">
                  <c:v>20984.29192621768</c:v>
                </c:pt>
                <c:pt idx="998">
                  <c:v>21038.245429988216</c:v>
                </c:pt>
                <c:pt idx="999">
                  <c:v>21084.956852715728</c:v>
                </c:pt>
                <c:pt idx="1000">
                  <c:v>21119.615383421635</c:v>
                </c:pt>
                <c:pt idx="1001">
                  <c:v>21156.498267590756</c:v>
                </c:pt>
                <c:pt idx="1002">
                  <c:v>21184.27682130579</c:v>
                </c:pt>
                <c:pt idx="1003">
                  <c:v>21199.485191496144</c:v>
                </c:pt>
                <c:pt idx="1004">
                  <c:v>21248.731342588715</c:v>
                </c:pt>
                <c:pt idx="1005">
                  <c:v>21288.61451747566</c:v>
                </c:pt>
                <c:pt idx="1006">
                  <c:v>21320.531403215275</c:v>
                </c:pt>
                <c:pt idx="1007">
                  <c:v>21345.516582813714</c:v>
                </c:pt>
                <c:pt idx="1008">
                  <c:v>21371.225970516454</c:v>
                </c:pt>
                <c:pt idx="1009">
                  <c:v>21380.433759271156</c:v>
                </c:pt>
                <c:pt idx="1010">
                  <c:v>21391.193422535078</c:v>
                </c:pt>
                <c:pt idx="1011">
                  <c:v>21421.868808667321</c:v>
                </c:pt>
                <c:pt idx="1012">
                  <c:v>21446.233238462071</c:v>
                </c:pt>
                <c:pt idx="1013">
                  <c:v>21466.355877931619</c:v>
                </c:pt>
                <c:pt idx="1014">
                  <c:v>21482.288456226277</c:v>
                </c:pt>
                <c:pt idx="1015">
                  <c:v>21497.496826416627</c:v>
                </c:pt>
                <c:pt idx="1016">
                  <c:v>21512.39482170514</c:v>
                </c:pt>
                <c:pt idx="1017">
                  <c:v>21518.395403140785</c:v>
                </c:pt>
                <c:pt idx="1018">
                  <c:v>21536.655793199272</c:v>
                </c:pt>
                <c:pt idx="1019">
                  <c:v>21553.157392147306</c:v>
                </c:pt>
                <c:pt idx="1020">
                  <c:v>21567.951929135201</c:v>
                </c:pt>
                <c:pt idx="1021">
                  <c:v>21573.538677368393</c:v>
                </c:pt>
                <c:pt idx="1022">
                  <c:v>21590.298922067966</c:v>
                </c:pt>
                <c:pt idx="1023">
                  <c:v>21601.886251736807</c:v>
                </c:pt>
                <c:pt idx="1024">
                  <c:v>21606.593604414771</c:v>
                </c:pt>
                <c:pt idx="1025">
                  <c:v>21624.129786368958</c:v>
                </c:pt>
                <c:pt idx="1026">
                  <c:v>21636.906886494864</c:v>
                </c:pt>
                <c:pt idx="1027">
                  <c:v>21648.028653810939</c:v>
                </c:pt>
                <c:pt idx="1028">
                  <c:v>21657.960650669946</c:v>
                </c:pt>
                <c:pt idx="1029">
                  <c:v>21668.099564130182</c:v>
                </c:pt>
                <c:pt idx="1030">
                  <c:v>21677.203894584269</c:v>
                </c:pt>
                <c:pt idx="1031">
                  <c:v>21681.859518111927</c:v>
                </c:pt>
                <c:pt idx="1032">
                  <c:v>21694.843534839063</c:v>
                </c:pt>
                <c:pt idx="1033">
                  <c:v>21707.103343461902</c:v>
                </c:pt>
                <c:pt idx="1034">
                  <c:v>21718.018194176748</c:v>
                </c:pt>
                <c:pt idx="1035">
                  <c:v>21726.967337179911</c:v>
                </c:pt>
                <c:pt idx="1036">
                  <c:v>21735.864751032772</c:v>
                </c:pt>
                <c:pt idx="1037">
                  <c:v>21742.123978219959</c:v>
                </c:pt>
                <c:pt idx="1038">
                  <c:v>21745.124268937783</c:v>
                </c:pt>
                <c:pt idx="1039">
                  <c:v>21756.039119652629</c:v>
                </c:pt>
                <c:pt idx="1040">
                  <c:v>21764.005408799956</c:v>
                </c:pt>
                <c:pt idx="1041">
                  <c:v>21772.902822652813</c:v>
                </c:pt>
                <c:pt idx="1042">
                  <c:v>21779.21377899031</c:v>
                </c:pt>
                <c:pt idx="1043">
                  <c:v>21785.059172975034</c:v>
                </c:pt>
                <c:pt idx="1044">
                  <c:v>21790.852837809456</c:v>
                </c:pt>
                <c:pt idx="1045">
                  <c:v>21792.663358070215</c:v>
                </c:pt>
                <c:pt idx="1046">
                  <c:v>21801.509042772766</c:v>
                </c:pt>
                <c:pt idx="1047">
                  <c:v>21805.64737479735</c:v>
                </c:pt>
                <c:pt idx="1048">
                  <c:v>21813.458476493757</c:v>
                </c:pt>
                <c:pt idx="1049">
                  <c:v>21820.959203288319</c:v>
                </c:pt>
                <c:pt idx="1050">
                  <c:v>21828.563388383496</c:v>
                </c:pt>
                <c:pt idx="1051">
                  <c:v>21832.90863700931</c:v>
                </c:pt>
                <c:pt idx="1052">
                  <c:v>21834.9778030216</c:v>
                </c:pt>
                <c:pt idx="1053">
                  <c:v>21842.168154914321</c:v>
                </c:pt>
                <c:pt idx="1054">
                  <c:v>21849.048131905194</c:v>
                </c:pt>
                <c:pt idx="1055">
                  <c:v>21855.048713340842</c:v>
                </c:pt>
                <c:pt idx="1056">
                  <c:v>21861.30794052803</c:v>
                </c:pt>
                <c:pt idx="1057">
                  <c:v>21868.705209021977</c:v>
                </c:pt>
                <c:pt idx="1058">
                  <c:v>21874.912707058855</c:v>
                </c:pt>
                <c:pt idx="1059">
                  <c:v>21877.654352025143</c:v>
                </c:pt>
                <c:pt idx="1060">
                  <c:v>21887.01732823077</c:v>
                </c:pt>
                <c:pt idx="1061">
                  <c:v>21895.707825482401</c:v>
                </c:pt>
                <c:pt idx="1062">
                  <c:v>21902.122240120509</c:v>
                </c:pt>
                <c:pt idx="1063">
                  <c:v>21909.571237764765</c:v>
                </c:pt>
                <c:pt idx="1064">
                  <c:v>21916.968506258712</c:v>
                </c:pt>
                <c:pt idx="1065">
                  <c:v>21922.193150439751</c:v>
                </c:pt>
                <c:pt idx="1066">
                  <c:v>21924.520962203576</c:v>
                </c:pt>
                <c:pt idx="1067">
                  <c:v>21934.504688212892</c:v>
                </c:pt>
                <c:pt idx="1068">
                  <c:v>21940.14316559639</c:v>
                </c:pt>
                <c:pt idx="1069">
                  <c:v>21947.954267292796</c:v>
                </c:pt>
                <c:pt idx="1070">
                  <c:v>21953.903119578139</c:v>
                </c:pt>
                <c:pt idx="1071">
                  <c:v>21961.041742320551</c:v>
                </c:pt>
                <c:pt idx="1072">
                  <c:v>21967.19751120712</c:v>
                </c:pt>
                <c:pt idx="1073">
                  <c:v>21969.732239572179</c:v>
                </c:pt>
                <c:pt idx="1074">
                  <c:v>21980.647090287024</c:v>
                </c:pt>
                <c:pt idx="1075">
                  <c:v>21989.85487904173</c:v>
                </c:pt>
                <c:pt idx="1076">
                  <c:v>21998.390188842437</c:v>
                </c:pt>
                <c:pt idx="1077">
                  <c:v>22005.373624133925</c:v>
                </c:pt>
                <c:pt idx="1078">
                  <c:v>22014.167579686171</c:v>
                </c:pt>
                <c:pt idx="1079">
                  <c:v>22020.012973670895</c:v>
                </c:pt>
                <c:pt idx="1080">
                  <c:v>22022.547702035954</c:v>
                </c:pt>
                <c:pt idx="1081">
                  <c:v>22031.54857418943</c:v>
                </c:pt>
                <c:pt idx="1082">
                  <c:v>22040.549446342906</c:v>
                </c:pt>
                <c:pt idx="1083">
                  <c:v>22049.964151698838</c:v>
                </c:pt>
                <c:pt idx="1084">
                  <c:v>22057.723524244935</c:v>
                </c:pt>
                <c:pt idx="1085">
                  <c:v>22066.569208947487</c:v>
                </c:pt>
                <c:pt idx="1086">
                  <c:v>22070.604082671456</c:v>
                </c:pt>
                <c:pt idx="1087">
                  <c:v>22075.621810251268</c:v>
                </c:pt>
                <c:pt idx="1088">
                  <c:v>22091.502659395617</c:v>
                </c:pt>
                <c:pt idx="1089">
                  <c:v>22105.469529978593</c:v>
                </c:pt>
                <c:pt idx="1090">
                  <c:v>22109.763049454104</c:v>
                </c:pt>
                <c:pt idx="1091">
                  <c:v>22114.677318733298</c:v>
                </c:pt>
                <c:pt idx="1092">
                  <c:v>22119.850233764031</c:v>
                </c:pt>
                <c:pt idx="1093">
                  <c:v>22133.610187745777</c:v>
                </c:pt>
                <c:pt idx="1094">
                  <c:v>22139.455581730504</c:v>
                </c:pt>
                <c:pt idx="1095">
                  <c:v>22139.455581730504</c:v>
                </c:pt>
              </c:numCache>
            </c:numRef>
          </c:yVal>
          <c:smooth val="0"/>
          <c:extLst>
            <c:ext xmlns:c16="http://schemas.microsoft.com/office/drawing/2014/chart" uri="{C3380CC4-5D6E-409C-BE32-E72D297353CC}">
              <c16:uniqueId val="{00000001-21F3-47B2-AA60-6ADF4B945CDB}"/>
            </c:ext>
          </c:extLst>
        </c:ser>
        <c:dLbls>
          <c:showLegendKey val="0"/>
          <c:showVal val="0"/>
          <c:showCatName val="0"/>
          <c:showSerName val="0"/>
          <c:showPercent val="0"/>
          <c:showBubbleSize val="0"/>
        </c:dLbls>
        <c:axId val="728734832"/>
        <c:axId val="728729912"/>
      </c:scatterChart>
      <c:valAx>
        <c:axId val="728734832"/>
        <c:scaling>
          <c:orientation val="minMax"/>
          <c:max val="45055"/>
          <c:min val="43960"/>
        </c:scaling>
        <c:delete val="0"/>
        <c:axPos val="b"/>
        <c:majorGridlines>
          <c:spPr>
            <a:ln w="9525" cap="flat" cmpd="sng" algn="ctr">
              <a:noFill/>
              <a:round/>
            </a:ln>
            <a:effectLst/>
          </c:spPr>
        </c:majorGridlines>
        <c:numFmt formatCode="yyyy&quot;年&quot;m&quot;月&quot;;@" sourceLinked="0"/>
        <c:majorTickMark val="out"/>
        <c:minorTickMark val="none"/>
        <c:tickLblPos val="nextTo"/>
        <c:spPr>
          <a:noFill/>
          <a:ln w="0" cap="flat" cmpd="sng" algn="ctr">
            <a:solidFill>
              <a:schemeClr val="bg1">
                <a:lumMod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ea"/>
                <a:ea typeface="+mn-ea"/>
                <a:cs typeface="+mn-cs"/>
              </a:defRPr>
            </a:pPr>
            <a:endParaRPr lang="ja-JP"/>
          </a:p>
        </c:txPr>
        <c:crossAx val="728729912"/>
        <c:crosses val="autoZero"/>
        <c:crossBetween val="midCat"/>
        <c:majorUnit val="100"/>
        <c:minorUnit val="50"/>
      </c:valAx>
      <c:valAx>
        <c:axId val="728729912"/>
        <c:scaling>
          <c:logBase val="10"/>
          <c:orientation val="minMax"/>
          <c:max val="100000"/>
        </c:scaling>
        <c:delete val="0"/>
        <c:axPos val="l"/>
        <c:majorGridlines>
          <c:spPr>
            <a:ln w="9525" cap="flat" cmpd="sng" algn="ctr">
              <a:solidFill>
                <a:schemeClr val="tx1">
                  <a:lumMod val="15000"/>
                  <a:lumOff val="85000"/>
                </a:schemeClr>
              </a:solidFill>
              <a:round/>
            </a:ln>
            <a:effectLst/>
          </c:spPr>
        </c:majorGridlines>
        <c:numFmt formatCode="0.0_);[Red]\(0.0\)"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crossAx val="728734832"/>
        <c:crossesAt val="43800"/>
        <c:crossBetween val="midCat"/>
        <c:minorUnit val="1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0" cap="flat" cmpd="sng" algn="ctr">
      <a:solidFill>
        <a:schemeClr val="bg1">
          <a:lumMod val="85000"/>
        </a:schemeClr>
      </a:solidFill>
      <a:round/>
    </a:ln>
    <a:effectLst/>
  </c:spPr>
  <c:txPr>
    <a:bodyPr/>
    <a:lstStyle/>
    <a:p>
      <a:pPr>
        <a:defRPr/>
      </a:pPr>
      <a:endParaRPr lang="ja-JP"/>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490136283712923E-2"/>
          <c:y val="3.6713127745393953E-2"/>
          <c:w val="0.86185383018545725"/>
          <c:h val="0.84324323348811636"/>
        </c:manualLayout>
      </c:layout>
      <c:barChart>
        <c:barDir val="col"/>
        <c:grouping val="clustered"/>
        <c:varyColors val="0"/>
        <c:ser>
          <c:idx val="0"/>
          <c:order val="0"/>
          <c:tx>
            <c:strRef>
              <c:f>Sheet1!$B$1</c:f>
              <c:strCache>
                <c:ptCount val="1"/>
                <c:pt idx="0">
                  <c:v>感染者数</c:v>
                </c:pt>
              </c:strCache>
            </c:strRef>
          </c:tx>
          <c:spPr>
            <a:solidFill>
              <a:srgbClr val="0070C0"/>
            </a:solidFill>
            <a:ln>
              <a:noFill/>
            </a:ln>
            <a:effectLst/>
          </c:spPr>
          <c:invertIfNegative val="0"/>
          <c:cat>
            <c:numRef>
              <c:f>Sheet1!$A$2:$A$1172</c:f>
              <c:numCache>
                <c:formatCode>m/d;@</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Sheet1!$B$2:$B$1172</c:f>
              <c:numCache>
                <c:formatCode>0.0_ </c:formatCode>
                <c:ptCount val="1171"/>
                <c:pt idx="0">
                  <c:v>5.170630816959669E-2</c:v>
                </c:pt>
                <c:pt idx="1">
                  <c:v>5.170630816959669E-2</c:v>
                </c:pt>
                <c:pt idx="2">
                  <c:v>5.170630816959669E-2</c:v>
                </c:pt>
                <c:pt idx="3">
                  <c:v>5.170630816959669E-2</c:v>
                </c:pt>
                <c:pt idx="4">
                  <c:v>5.170630816959669E-2</c:v>
                </c:pt>
                <c:pt idx="5">
                  <c:v>5.170630816959669E-2</c:v>
                </c:pt>
                <c:pt idx="6">
                  <c:v>5.170630816959669E-2</c:v>
                </c:pt>
                <c:pt idx="7">
                  <c:v>0</c:v>
                </c:pt>
                <c:pt idx="8">
                  <c:v>0</c:v>
                </c:pt>
                <c:pt idx="9">
                  <c:v>0</c:v>
                </c:pt>
                <c:pt idx="10">
                  <c:v>0</c:v>
                </c:pt>
                <c:pt idx="11">
                  <c:v>0</c:v>
                </c:pt>
                <c:pt idx="12">
                  <c:v>5.170630816959669E-2</c:v>
                </c:pt>
                <c:pt idx="13">
                  <c:v>5.170630816959669E-2</c:v>
                </c:pt>
                <c:pt idx="14">
                  <c:v>5.170630816959669E-2</c:v>
                </c:pt>
                <c:pt idx="15">
                  <c:v>5.170630816959669E-2</c:v>
                </c:pt>
                <c:pt idx="16">
                  <c:v>5.170630816959669E-2</c:v>
                </c:pt>
                <c:pt idx="17">
                  <c:v>5.170630816959669E-2</c:v>
                </c:pt>
                <c:pt idx="18">
                  <c:v>5.170630816959669E-2</c:v>
                </c:pt>
                <c:pt idx="19">
                  <c:v>0</c:v>
                </c:pt>
                <c:pt idx="20">
                  <c:v>0</c:v>
                </c:pt>
                <c:pt idx="21">
                  <c:v>0</c:v>
                </c:pt>
                <c:pt idx="22">
                  <c:v>0</c:v>
                </c:pt>
                <c:pt idx="23">
                  <c:v>0</c:v>
                </c:pt>
                <c:pt idx="24">
                  <c:v>0</c:v>
                </c:pt>
                <c:pt idx="25">
                  <c:v>5.170630816959669E-2</c:v>
                </c:pt>
                <c:pt idx="26">
                  <c:v>5.170630816959669E-2</c:v>
                </c:pt>
                <c:pt idx="27">
                  <c:v>0.10341261633919338</c:v>
                </c:pt>
                <c:pt idx="28">
                  <c:v>0.10341261633919338</c:v>
                </c:pt>
                <c:pt idx="29">
                  <c:v>0.10341261633919338</c:v>
                </c:pt>
                <c:pt idx="30">
                  <c:v>0.10341261633919338</c:v>
                </c:pt>
                <c:pt idx="31">
                  <c:v>0.20682523267838676</c:v>
                </c:pt>
                <c:pt idx="32">
                  <c:v>0.36194415718717682</c:v>
                </c:pt>
                <c:pt idx="33">
                  <c:v>0.41365046535677352</c:v>
                </c:pt>
                <c:pt idx="34">
                  <c:v>0.36194415718717682</c:v>
                </c:pt>
                <c:pt idx="35">
                  <c:v>0.36194415718717682</c:v>
                </c:pt>
                <c:pt idx="36">
                  <c:v>0.41365046535677352</c:v>
                </c:pt>
                <c:pt idx="37">
                  <c:v>0.41365046535677352</c:v>
                </c:pt>
                <c:pt idx="38">
                  <c:v>0.41365046535677352</c:v>
                </c:pt>
                <c:pt idx="39">
                  <c:v>0.36194415718717682</c:v>
                </c:pt>
                <c:pt idx="40">
                  <c:v>0.31023784901758011</c:v>
                </c:pt>
                <c:pt idx="41">
                  <c:v>0.31023784901758011</c:v>
                </c:pt>
                <c:pt idx="42">
                  <c:v>0.31023784901758011</c:v>
                </c:pt>
                <c:pt idx="43">
                  <c:v>0.25853154084798347</c:v>
                </c:pt>
                <c:pt idx="44">
                  <c:v>0.36194415718717682</c:v>
                </c:pt>
                <c:pt idx="45">
                  <c:v>0.41365046535677352</c:v>
                </c:pt>
                <c:pt idx="46">
                  <c:v>0.56876938986556358</c:v>
                </c:pt>
                <c:pt idx="47">
                  <c:v>0.72388831437435364</c:v>
                </c:pt>
                <c:pt idx="48">
                  <c:v>0.77559462254395029</c:v>
                </c:pt>
                <c:pt idx="49">
                  <c:v>0.93071354705274045</c:v>
                </c:pt>
                <c:pt idx="50">
                  <c:v>0.93071354705274045</c:v>
                </c:pt>
                <c:pt idx="51">
                  <c:v>0.87900723888314369</c:v>
                </c:pt>
                <c:pt idx="52">
                  <c:v>0.82730093071354704</c:v>
                </c:pt>
                <c:pt idx="53">
                  <c:v>0.62047569803516023</c:v>
                </c:pt>
                <c:pt idx="54">
                  <c:v>0.56876938986556358</c:v>
                </c:pt>
                <c:pt idx="55">
                  <c:v>0.62047569803516023</c:v>
                </c:pt>
                <c:pt idx="56">
                  <c:v>0.46535677352637023</c:v>
                </c:pt>
                <c:pt idx="57">
                  <c:v>0.56876938986556358</c:v>
                </c:pt>
                <c:pt idx="58">
                  <c:v>0.67218200620475699</c:v>
                </c:pt>
                <c:pt idx="59">
                  <c:v>0.67218200620475699</c:v>
                </c:pt>
                <c:pt idx="60">
                  <c:v>0.62047569803516023</c:v>
                </c:pt>
                <c:pt idx="61">
                  <c:v>0.51706308169596693</c:v>
                </c:pt>
                <c:pt idx="62">
                  <c:v>0.41365046535677352</c:v>
                </c:pt>
                <c:pt idx="63">
                  <c:v>0.41365046535677352</c:v>
                </c:pt>
                <c:pt idx="64">
                  <c:v>0.41365046535677352</c:v>
                </c:pt>
                <c:pt idx="65">
                  <c:v>0.25853154084798347</c:v>
                </c:pt>
                <c:pt idx="66">
                  <c:v>0.15511892450879006</c:v>
                </c:pt>
                <c:pt idx="67">
                  <c:v>0.10341261633919338</c:v>
                </c:pt>
                <c:pt idx="68">
                  <c:v>0.10341261633919338</c:v>
                </c:pt>
                <c:pt idx="69">
                  <c:v>0.10341261633919338</c:v>
                </c:pt>
                <c:pt idx="70">
                  <c:v>0.10341261633919338</c:v>
                </c:pt>
                <c:pt idx="71">
                  <c:v>0</c:v>
                </c:pt>
                <c:pt idx="72">
                  <c:v>0</c:v>
                </c:pt>
                <c:pt idx="73">
                  <c:v>0</c:v>
                </c:pt>
                <c:pt idx="74">
                  <c:v>0</c:v>
                </c:pt>
                <c:pt idx="75">
                  <c:v>5.170630816959669E-2</c:v>
                </c:pt>
                <c:pt idx="76">
                  <c:v>0.10341261633919338</c:v>
                </c:pt>
                <c:pt idx="77">
                  <c:v>0.10341261633919338</c:v>
                </c:pt>
                <c:pt idx="78">
                  <c:v>0.10341261633919338</c:v>
                </c:pt>
                <c:pt idx="79">
                  <c:v>0.10341261633919338</c:v>
                </c:pt>
                <c:pt idx="80">
                  <c:v>0.15511892450879006</c:v>
                </c:pt>
                <c:pt idx="81">
                  <c:v>0.15511892450879006</c:v>
                </c:pt>
                <c:pt idx="82">
                  <c:v>0.15511892450879006</c:v>
                </c:pt>
                <c:pt idx="83">
                  <c:v>0.20682523267838676</c:v>
                </c:pt>
                <c:pt idx="84">
                  <c:v>0.20682523267838676</c:v>
                </c:pt>
                <c:pt idx="85">
                  <c:v>0.20682523267838676</c:v>
                </c:pt>
                <c:pt idx="86">
                  <c:v>0.25853154084798347</c:v>
                </c:pt>
                <c:pt idx="87">
                  <c:v>0.25853154084798347</c:v>
                </c:pt>
                <c:pt idx="88">
                  <c:v>0.36194415718717682</c:v>
                </c:pt>
                <c:pt idx="89">
                  <c:v>0.31023784901758011</c:v>
                </c:pt>
                <c:pt idx="90">
                  <c:v>0.20682523267838676</c:v>
                </c:pt>
                <c:pt idx="91">
                  <c:v>0.20682523267838676</c:v>
                </c:pt>
                <c:pt idx="92">
                  <c:v>0.20682523267838676</c:v>
                </c:pt>
                <c:pt idx="93">
                  <c:v>0.20682523267838676</c:v>
                </c:pt>
                <c:pt idx="94">
                  <c:v>0.15511892450879006</c:v>
                </c:pt>
                <c:pt idx="95">
                  <c:v>5.170630816959669E-2</c:v>
                </c:pt>
                <c:pt idx="96">
                  <c:v>5.170630816959669E-2</c:v>
                </c:pt>
                <c:pt idx="97">
                  <c:v>5.170630816959669E-2</c:v>
                </c:pt>
                <c:pt idx="98">
                  <c:v>5.170630816959669E-2</c:v>
                </c:pt>
                <c:pt idx="99">
                  <c:v>5.170630816959669E-2</c:v>
                </c:pt>
                <c:pt idx="100">
                  <c:v>0</c:v>
                </c:pt>
                <c:pt idx="101">
                  <c:v>5.170630816959669E-2</c:v>
                </c:pt>
                <c:pt idx="102">
                  <c:v>5.170630816959669E-2</c:v>
                </c:pt>
                <c:pt idx="103">
                  <c:v>5.170630816959669E-2</c:v>
                </c:pt>
                <c:pt idx="104">
                  <c:v>5.170630816959669E-2</c:v>
                </c:pt>
                <c:pt idx="105">
                  <c:v>5.170630816959669E-2</c:v>
                </c:pt>
                <c:pt idx="106">
                  <c:v>5.170630816959669E-2</c:v>
                </c:pt>
                <c:pt idx="107">
                  <c:v>5.170630816959669E-2</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0.15511892450879006</c:v>
                </c:pt>
                <c:pt idx="127">
                  <c:v>0.41365046535677352</c:v>
                </c:pt>
                <c:pt idx="128">
                  <c:v>0.51706308169596693</c:v>
                </c:pt>
                <c:pt idx="129">
                  <c:v>0.67218200620475699</c:v>
                </c:pt>
                <c:pt idx="130">
                  <c:v>0.82730093071354704</c:v>
                </c:pt>
                <c:pt idx="131">
                  <c:v>0.93071354705274045</c:v>
                </c:pt>
                <c:pt idx="132">
                  <c:v>1.0341261633919339</c:v>
                </c:pt>
                <c:pt idx="133">
                  <c:v>0.87900723888314369</c:v>
                </c:pt>
                <c:pt idx="134">
                  <c:v>0.67218200620475699</c:v>
                </c:pt>
                <c:pt idx="135">
                  <c:v>0.56876938986556358</c:v>
                </c:pt>
                <c:pt idx="136">
                  <c:v>0.46535677352637023</c:v>
                </c:pt>
                <c:pt idx="137">
                  <c:v>0.41365046535677352</c:v>
                </c:pt>
                <c:pt idx="138">
                  <c:v>0.31023784901758011</c:v>
                </c:pt>
                <c:pt idx="139">
                  <c:v>0.36194415718717682</c:v>
                </c:pt>
                <c:pt idx="140">
                  <c:v>0.36194415718717682</c:v>
                </c:pt>
                <c:pt idx="141">
                  <c:v>0.41365046535677352</c:v>
                </c:pt>
                <c:pt idx="142">
                  <c:v>0.56876938986556358</c:v>
                </c:pt>
                <c:pt idx="143">
                  <c:v>0.82730093071354704</c:v>
                </c:pt>
                <c:pt idx="144">
                  <c:v>0.87900723888314369</c:v>
                </c:pt>
                <c:pt idx="145">
                  <c:v>1.1375387797311272</c:v>
                </c:pt>
                <c:pt idx="146">
                  <c:v>1.2926577042399172</c:v>
                </c:pt>
                <c:pt idx="147">
                  <c:v>1.6028955532574973</c:v>
                </c:pt>
                <c:pt idx="148">
                  <c:v>1.9648397104446742</c:v>
                </c:pt>
                <c:pt idx="149">
                  <c:v>1.9648397104446742</c:v>
                </c:pt>
                <c:pt idx="150">
                  <c:v>1.8097207859358841</c:v>
                </c:pt>
                <c:pt idx="151">
                  <c:v>1.8614270941054809</c:v>
                </c:pt>
                <c:pt idx="152">
                  <c:v>1.8614270941054809</c:v>
                </c:pt>
                <c:pt idx="153">
                  <c:v>1.7063081695966908</c:v>
                </c:pt>
                <c:pt idx="154">
                  <c:v>1.8097207859358841</c:v>
                </c:pt>
                <c:pt idx="155">
                  <c:v>1.7063081695966908</c:v>
                </c:pt>
                <c:pt idx="156">
                  <c:v>1.6028955532574973</c:v>
                </c:pt>
                <c:pt idx="157">
                  <c:v>1.6546018614270941</c:v>
                </c:pt>
                <c:pt idx="158">
                  <c:v>2.3267838676318511</c:v>
                </c:pt>
                <c:pt idx="159">
                  <c:v>2.2233712512926576</c:v>
                </c:pt>
                <c:pt idx="160">
                  <c:v>2.2750775594622543</c:v>
                </c:pt>
                <c:pt idx="161">
                  <c:v>1.8614270941054809</c:v>
                </c:pt>
                <c:pt idx="162">
                  <c:v>1.7063081695966908</c:v>
                </c:pt>
                <c:pt idx="163">
                  <c:v>1.8097207859358841</c:v>
                </c:pt>
                <c:pt idx="164">
                  <c:v>2.2233712512926576</c:v>
                </c:pt>
                <c:pt idx="165">
                  <c:v>1.8614270941054809</c:v>
                </c:pt>
                <c:pt idx="166">
                  <c:v>2.016546018614271</c:v>
                </c:pt>
                <c:pt idx="167">
                  <c:v>2.2233712512926576</c:v>
                </c:pt>
                <c:pt idx="168">
                  <c:v>2.5336091003102377</c:v>
                </c:pt>
                <c:pt idx="169">
                  <c:v>2.4301964839710446</c:v>
                </c:pt>
                <c:pt idx="170">
                  <c:v>2.4301964839710446</c:v>
                </c:pt>
                <c:pt idx="171">
                  <c:v>1.9648397104446742</c:v>
                </c:pt>
                <c:pt idx="172">
                  <c:v>1.9131334022750774</c:v>
                </c:pt>
                <c:pt idx="173">
                  <c:v>1.8097207859358841</c:v>
                </c:pt>
                <c:pt idx="174">
                  <c:v>1.6028955532574973</c:v>
                </c:pt>
                <c:pt idx="175">
                  <c:v>1.3960703205791105</c:v>
                </c:pt>
                <c:pt idx="176">
                  <c:v>1.6028955532574973</c:v>
                </c:pt>
                <c:pt idx="177">
                  <c:v>1.499482936918304</c:v>
                </c:pt>
                <c:pt idx="178">
                  <c:v>1.5511892450879006</c:v>
                </c:pt>
                <c:pt idx="179">
                  <c:v>1.1892450879007239</c:v>
                </c:pt>
                <c:pt idx="180">
                  <c:v>1.0858324715615304</c:v>
                </c:pt>
                <c:pt idx="181">
                  <c:v>0.9824198552223371</c:v>
                </c:pt>
                <c:pt idx="182">
                  <c:v>0.87900723888314369</c:v>
                </c:pt>
                <c:pt idx="183">
                  <c:v>0.62047569803516023</c:v>
                </c:pt>
                <c:pt idx="184">
                  <c:v>0.56876938986556358</c:v>
                </c:pt>
                <c:pt idx="185">
                  <c:v>0.51706308169596693</c:v>
                </c:pt>
                <c:pt idx="186">
                  <c:v>0.56876938986556358</c:v>
                </c:pt>
                <c:pt idx="187">
                  <c:v>0.56876938986556358</c:v>
                </c:pt>
                <c:pt idx="188">
                  <c:v>0.72388831437435364</c:v>
                </c:pt>
                <c:pt idx="189">
                  <c:v>0.77559462254395029</c:v>
                </c:pt>
                <c:pt idx="190">
                  <c:v>0.72388831437435364</c:v>
                </c:pt>
                <c:pt idx="191">
                  <c:v>0.72388831437435364</c:v>
                </c:pt>
                <c:pt idx="192">
                  <c:v>0.72388831437435364</c:v>
                </c:pt>
                <c:pt idx="193">
                  <c:v>0.62047569803516023</c:v>
                </c:pt>
                <c:pt idx="194">
                  <c:v>0.56876938986556358</c:v>
                </c:pt>
                <c:pt idx="195">
                  <c:v>0.36194415718717682</c:v>
                </c:pt>
                <c:pt idx="196">
                  <c:v>0.31023784901758011</c:v>
                </c:pt>
                <c:pt idx="197">
                  <c:v>0.36194415718717682</c:v>
                </c:pt>
                <c:pt idx="198">
                  <c:v>0.56876938986556358</c:v>
                </c:pt>
                <c:pt idx="199">
                  <c:v>0.51706308169596693</c:v>
                </c:pt>
                <c:pt idx="200">
                  <c:v>0.62047569803516023</c:v>
                </c:pt>
                <c:pt idx="201">
                  <c:v>0.77559462254395029</c:v>
                </c:pt>
                <c:pt idx="202">
                  <c:v>0.9824198552223371</c:v>
                </c:pt>
                <c:pt idx="203">
                  <c:v>1.499482936918304</c:v>
                </c:pt>
                <c:pt idx="204">
                  <c:v>1.4477766287487073</c:v>
                </c:pt>
                <c:pt idx="205">
                  <c:v>2.3267838676318511</c:v>
                </c:pt>
                <c:pt idx="206">
                  <c:v>2.688728024819028</c:v>
                </c:pt>
                <c:pt idx="207">
                  <c:v>2.5853154084798344</c:v>
                </c:pt>
                <c:pt idx="208">
                  <c:v>2.688728024819028</c:v>
                </c:pt>
                <c:pt idx="209">
                  <c:v>2.4819027921406409</c:v>
                </c:pt>
                <c:pt idx="210">
                  <c:v>2.4301964839710446</c:v>
                </c:pt>
                <c:pt idx="211">
                  <c:v>2.5336091003102377</c:v>
                </c:pt>
                <c:pt idx="212">
                  <c:v>2.119958634953464</c:v>
                </c:pt>
                <c:pt idx="213">
                  <c:v>1.7063081695966908</c:v>
                </c:pt>
                <c:pt idx="214">
                  <c:v>2.016546018614271</c:v>
                </c:pt>
                <c:pt idx="215" formatCode="General">
                  <c:v>1.9648397104446742</c:v>
                </c:pt>
                <c:pt idx="216" formatCode="General">
                  <c:v>2.5336091003102377</c:v>
                </c:pt>
                <c:pt idx="217" formatCode="General">
                  <c:v>2.119958634953464</c:v>
                </c:pt>
                <c:pt idx="218" formatCode="General">
                  <c:v>2.016546018614271</c:v>
                </c:pt>
                <c:pt idx="219" formatCode="General">
                  <c:v>1.344364012409514</c:v>
                </c:pt>
                <c:pt idx="220" formatCode="General">
                  <c:v>1.3960703205791105</c:v>
                </c:pt>
                <c:pt idx="221" formatCode="General">
                  <c:v>1.1375387797311272</c:v>
                </c:pt>
                <c:pt idx="222" formatCode="General">
                  <c:v>0.9824198552223371</c:v>
                </c:pt>
                <c:pt idx="223" formatCode="General">
                  <c:v>0.41365046535677352</c:v>
                </c:pt>
                <c:pt idx="224" formatCode="General">
                  <c:v>0.41365046535677352</c:v>
                </c:pt>
                <c:pt idx="225" formatCode="General">
                  <c:v>0.51706308169596693</c:v>
                </c:pt>
                <c:pt idx="226" formatCode="General">
                  <c:v>0.62047569803516023</c:v>
                </c:pt>
                <c:pt idx="227" formatCode="General">
                  <c:v>0.67218200620475699</c:v>
                </c:pt>
                <c:pt idx="228" formatCode="General">
                  <c:v>0.62047569803516023</c:v>
                </c:pt>
                <c:pt idx="229" formatCode="General">
                  <c:v>0.51706308169596693</c:v>
                </c:pt>
                <c:pt idx="230" formatCode="General">
                  <c:v>0.56876938986556358</c:v>
                </c:pt>
                <c:pt idx="231" formatCode="General">
                  <c:v>0.51706308169596693</c:v>
                </c:pt>
                <c:pt idx="232" formatCode="General">
                  <c:v>0.41365046535677352</c:v>
                </c:pt>
                <c:pt idx="233" formatCode="General">
                  <c:v>0.31023784901758011</c:v>
                </c:pt>
                <c:pt idx="234" formatCode="General">
                  <c:v>0.25853154084798347</c:v>
                </c:pt>
                <c:pt idx="235" formatCode="General">
                  <c:v>0.51706308169596693</c:v>
                </c:pt>
                <c:pt idx="236" formatCode="General">
                  <c:v>0.56876938986556358</c:v>
                </c:pt>
                <c:pt idx="237" formatCode="General">
                  <c:v>0.77559462254395029</c:v>
                </c:pt>
                <c:pt idx="238" formatCode="General">
                  <c:v>1.0858324715615304</c:v>
                </c:pt>
                <c:pt idx="239" formatCode="General">
                  <c:v>1.1375387797311272</c:v>
                </c:pt>
                <c:pt idx="240" formatCode="General">
                  <c:v>1.1892450879007239</c:v>
                </c:pt>
                <c:pt idx="241" formatCode="General">
                  <c:v>1.344364012409514</c:v>
                </c:pt>
                <c:pt idx="242" formatCode="General">
                  <c:v>1.0858324715615304</c:v>
                </c:pt>
                <c:pt idx="243" formatCode="General">
                  <c:v>1.0341261633919339</c:v>
                </c:pt>
                <c:pt idx="244" formatCode="General">
                  <c:v>0.87900723888314369</c:v>
                </c:pt>
                <c:pt idx="245" formatCode="General">
                  <c:v>0.56876938986556358</c:v>
                </c:pt>
                <c:pt idx="246" formatCode="General">
                  <c:v>0.56876938986556358</c:v>
                </c:pt>
                <c:pt idx="247" formatCode="General">
                  <c:v>0.51706308169596693</c:v>
                </c:pt>
                <c:pt idx="248" formatCode="General">
                  <c:v>0.46535677352637023</c:v>
                </c:pt>
                <c:pt idx="249" formatCode="General">
                  <c:v>0.56876938986556358</c:v>
                </c:pt>
                <c:pt idx="250" formatCode="General">
                  <c:v>0.56876938986556358</c:v>
                </c:pt>
                <c:pt idx="251" formatCode="General">
                  <c:v>0.67218200620475699</c:v>
                </c:pt>
                <c:pt idx="252" formatCode="General">
                  <c:v>0.67218200620475699</c:v>
                </c:pt>
                <c:pt idx="253" formatCode="General">
                  <c:v>0.62047569803516023</c:v>
                </c:pt>
                <c:pt idx="254" formatCode="General">
                  <c:v>0.72388831437435364</c:v>
                </c:pt>
                <c:pt idx="255" formatCode="General">
                  <c:v>0.56876938986556358</c:v>
                </c:pt>
                <c:pt idx="256" formatCode="General">
                  <c:v>0.51706308169596693</c:v>
                </c:pt>
                <c:pt idx="257" formatCode="General">
                  <c:v>0.56876938986556358</c:v>
                </c:pt>
                <c:pt idx="258" formatCode="General">
                  <c:v>0.41365046535677352</c:v>
                </c:pt>
                <c:pt idx="259" formatCode="General">
                  <c:v>0.46535677352637023</c:v>
                </c:pt>
                <c:pt idx="260" formatCode="General">
                  <c:v>0.46535677352637023</c:v>
                </c:pt>
                <c:pt idx="261" formatCode="General">
                  <c:v>0.51706308169596693</c:v>
                </c:pt>
                <c:pt idx="262" formatCode="General">
                  <c:v>0.56876938986556358</c:v>
                </c:pt>
                <c:pt idx="263" formatCode="General">
                  <c:v>0.62047569803516023</c:v>
                </c:pt>
                <c:pt idx="264" formatCode="General">
                  <c:v>0.62047569803516023</c:v>
                </c:pt>
                <c:pt idx="265" formatCode="General">
                  <c:v>0.72388831437435364</c:v>
                </c:pt>
                <c:pt idx="266" formatCode="General">
                  <c:v>0.82730093071354704</c:v>
                </c:pt>
                <c:pt idx="267" formatCode="General">
                  <c:v>0.93071354705274045</c:v>
                </c:pt>
                <c:pt idx="268" formatCode="General">
                  <c:v>0.9824198552223371</c:v>
                </c:pt>
                <c:pt idx="269" formatCode="General">
                  <c:v>1.1375387797311272</c:v>
                </c:pt>
                <c:pt idx="270" formatCode="General">
                  <c:v>1.2409513960703205</c:v>
                </c:pt>
                <c:pt idx="271" formatCode="General">
                  <c:v>1.9131334022750774</c:v>
                </c:pt>
                <c:pt idx="272" formatCode="General">
                  <c:v>2.119958634953464</c:v>
                </c:pt>
                <c:pt idx="273" formatCode="General">
                  <c:v>2.5336091003102377</c:v>
                </c:pt>
                <c:pt idx="274" formatCode="General">
                  <c:v>2.8955532574974145</c:v>
                </c:pt>
                <c:pt idx="275" formatCode="General">
                  <c:v>2.8438469493278178</c:v>
                </c:pt>
                <c:pt idx="276" formatCode="General">
                  <c:v>3.1540847983453979</c:v>
                </c:pt>
                <c:pt idx="277" formatCode="General">
                  <c:v>3.5160289555325748</c:v>
                </c:pt>
                <c:pt idx="278" formatCode="General">
                  <c:v>2.9989658738366081</c:v>
                </c:pt>
                <c:pt idx="279" formatCode="General">
                  <c:v>3.1540847983453979</c:v>
                </c:pt>
                <c:pt idx="280" formatCode="General">
                  <c:v>3.1023784901758011</c:v>
                </c:pt>
                <c:pt idx="281" formatCode="General">
                  <c:v>3.2057911065149947</c:v>
                </c:pt>
                <c:pt idx="282" formatCode="General">
                  <c:v>3.9296794208893484</c:v>
                </c:pt>
                <c:pt idx="283" formatCode="General">
                  <c:v>4.2399172699069281</c:v>
                </c:pt>
                <c:pt idx="284" formatCode="General">
                  <c:v>4.8086866597724924</c:v>
                </c:pt>
                <c:pt idx="285" formatCode="General">
                  <c:v>5.4808686659772494</c:v>
                </c:pt>
                <c:pt idx="286" formatCode="General">
                  <c:v>5.8428128231644259</c:v>
                </c:pt>
                <c:pt idx="287" formatCode="General">
                  <c:v>5.9462254395036194</c:v>
                </c:pt>
                <c:pt idx="288" formatCode="General">
                  <c:v>5.9462254395036194</c:v>
                </c:pt>
                <c:pt idx="289" formatCode="General">
                  <c:v>5.8945191313340226</c:v>
                </c:pt>
                <c:pt idx="290" formatCode="General">
                  <c:v>5.9462254395036194</c:v>
                </c:pt>
                <c:pt idx="291" formatCode="General">
                  <c:v>5.9462254395036194</c:v>
                </c:pt>
                <c:pt idx="292" formatCode="General">
                  <c:v>6.1530506721820064</c:v>
                </c:pt>
                <c:pt idx="293" formatCode="General">
                  <c:v>6.0496380558428129</c:v>
                </c:pt>
                <c:pt idx="294" formatCode="General">
                  <c:v>6.4115822130299893</c:v>
                </c:pt>
                <c:pt idx="295" formatCode="General">
                  <c:v>6.3598759048603926</c:v>
                </c:pt>
                <c:pt idx="296" formatCode="General">
                  <c:v>6.4632885211995861</c:v>
                </c:pt>
                <c:pt idx="297" formatCode="General">
                  <c:v>7.3940020682523269</c:v>
                </c:pt>
                <c:pt idx="298" formatCode="General">
                  <c:v>7.1871768355739398</c:v>
                </c:pt>
                <c:pt idx="299" formatCode="General">
                  <c:v>7.6525336091003098</c:v>
                </c:pt>
                <c:pt idx="300" formatCode="General">
                  <c:v>7.9110651499482936</c:v>
                </c:pt>
                <c:pt idx="301" formatCode="General">
                  <c:v>7.7559462254395033</c:v>
                </c:pt>
                <c:pt idx="302" formatCode="General">
                  <c:v>8.0144777662874862</c:v>
                </c:pt>
                <c:pt idx="303" formatCode="General">
                  <c:v>8.2730093071354709</c:v>
                </c:pt>
                <c:pt idx="304" formatCode="General">
                  <c:v>8.2213029989658732</c:v>
                </c:pt>
                <c:pt idx="305" formatCode="General">
                  <c:v>8.5832471561530497</c:v>
                </c:pt>
                <c:pt idx="306" formatCode="General">
                  <c:v>8.6349534643226473</c:v>
                </c:pt>
                <c:pt idx="307" formatCode="General">
                  <c:v>9.7207859358841784</c:v>
                </c:pt>
                <c:pt idx="308" formatCode="General">
                  <c:v>10.651499482936918</c:v>
                </c:pt>
                <c:pt idx="309" formatCode="General">
                  <c:v>10.858324715615305</c:v>
                </c:pt>
                <c:pt idx="310" formatCode="General">
                  <c:v>12.409513960703205</c:v>
                </c:pt>
                <c:pt idx="311" formatCode="General">
                  <c:v>14.736297828335056</c:v>
                </c:pt>
                <c:pt idx="312" formatCode="General">
                  <c:v>16.752843846949329</c:v>
                </c:pt>
                <c:pt idx="313" formatCode="General">
                  <c:v>18.665977249224404</c:v>
                </c:pt>
                <c:pt idx="314" formatCode="General">
                  <c:v>18.562564632885213</c:v>
                </c:pt>
                <c:pt idx="315" formatCode="General">
                  <c:v>20.837642192347467</c:v>
                </c:pt>
                <c:pt idx="316" formatCode="General">
                  <c:v>23.009307135470525</c:v>
                </c:pt>
                <c:pt idx="317" formatCode="General">
                  <c:v>25.284384694932783</c:v>
                </c:pt>
                <c:pt idx="318" formatCode="General">
                  <c:v>28.593588417786968</c:v>
                </c:pt>
                <c:pt idx="319" formatCode="General">
                  <c:v>31.127197518097208</c:v>
                </c:pt>
                <c:pt idx="320" formatCode="General">
                  <c:v>36.401240951396069</c:v>
                </c:pt>
                <c:pt idx="321" formatCode="General">
                  <c:v>42.1406411582213</c:v>
                </c:pt>
                <c:pt idx="322" formatCode="General">
                  <c:v>45.501551189245085</c:v>
                </c:pt>
                <c:pt idx="323" formatCode="General">
                  <c:v>47.20785935884178</c:v>
                </c:pt>
                <c:pt idx="324" formatCode="General">
                  <c:v>47.104446742502581</c:v>
                </c:pt>
                <c:pt idx="325" formatCode="General">
                  <c:v>45.708376421923475</c:v>
                </c:pt>
                <c:pt idx="326" formatCode="General">
                  <c:v>44.105480868665978</c:v>
                </c:pt>
                <c:pt idx="327" formatCode="General">
                  <c:v>39.555325749741471</c:v>
                </c:pt>
                <c:pt idx="328" formatCode="General">
                  <c:v>36.918304033092035</c:v>
                </c:pt>
                <c:pt idx="329" formatCode="General">
                  <c:v>32.833505687693901</c:v>
                </c:pt>
                <c:pt idx="330" formatCode="General">
                  <c:v>31.902792140641157</c:v>
                </c:pt>
                <c:pt idx="331" formatCode="General">
                  <c:v>30.76525336091003</c:v>
                </c:pt>
                <c:pt idx="332" formatCode="General">
                  <c:v>28.645294725956568</c:v>
                </c:pt>
                <c:pt idx="333" formatCode="General">
                  <c:v>26.577042399172697</c:v>
                </c:pt>
                <c:pt idx="334" formatCode="General">
                  <c:v>25.232678386763183</c:v>
                </c:pt>
                <c:pt idx="335" formatCode="General">
                  <c:v>22.543950361944155</c:v>
                </c:pt>
                <c:pt idx="336" formatCode="General">
                  <c:v>21.044467425025854</c:v>
                </c:pt>
                <c:pt idx="337" formatCode="General">
                  <c:v>18.097207859358843</c:v>
                </c:pt>
                <c:pt idx="338" formatCode="General">
                  <c:v>15.822130299896587</c:v>
                </c:pt>
                <c:pt idx="339" formatCode="General">
                  <c:v>14.270941054808686</c:v>
                </c:pt>
                <c:pt idx="340" formatCode="General">
                  <c:v>13.857290589451912</c:v>
                </c:pt>
                <c:pt idx="341" formatCode="General">
                  <c:v>12.564632885211996</c:v>
                </c:pt>
                <c:pt idx="342" formatCode="General">
                  <c:v>12.254395036194415</c:v>
                </c:pt>
                <c:pt idx="343" formatCode="General">
                  <c:v>11.427094105480869</c:v>
                </c:pt>
                <c:pt idx="344" formatCode="General">
                  <c:v>10.961737331954499</c:v>
                </c:pt>
                <c:pt idx="345" formatCode="General">
                  <c:v>9.7207859358841784</c:v>
                </c:pt>
                <c:pt idx="346" formatCode="General">
                  <c:v>8.4281282316442603</c:v>
                </c:pt>
                <c:pt idx="347" formatCode="General">
                  <c:v>7.3422957600827301</c:v>
                </c:pt>
                <c:pt idx="348" formatCode="General">
                  <c:v>7.2388831437435366</c:v>
                </c:pt>
                <c:pt idx="349" formatCode="General">
                  <c:v>6.3598759048603926</c:v>
                </c:pt>
                <c:pt idx="350" formatCode="General">
                  <c:v>5.8945191313340226</c:v>
                </c:pt>
                <c:pt idx="351" formatCode="General">
                  <c:v>5.6876938986556356</c:v>
                </c:pt>
                <c:pt idx="352" formatCode="General">
                  <c:v>5.7394002068252323</c:v>
                </c:pt>
                <c:pt idx="353" formatCode="General">
                  <c:v>5.7394002068252323</c:v>
                </c:pt>
                <c:pt idx="354" formatCode="General">
                  <c:v>5.5842812823164421</c:v>
                </c:pt>
                <c:pt idx="355" formatCode="General">
                  <c:v>4.4984488107549119</c:v>
                </c:pt>
                <c:pt idx="356" formatCode="General">
                  <c:v>4.1365046535677354</c:v>
                </c:pt>
                <c:pt idx="357" formatCode="General">
                  <c:v>4.1882109617373322</c:v>
                </c:pt>
                <c:pt idx="358" formatCode="General">
                  <c:v>4.1882109617373322</c:v>
                </c:pt>
                <c:pt idx="359" formatCode="General">
                  <c:v>4.5501551189245086</c:v>
                </c:pt>
                <c:pt idx="360" formatCode="General">
                  <c:v>3.8779731127197516</c:v>
                </c:pt>
                <c:pt idx="361" formatCode="General">
                  <c:v>3.9813857290589452</c:v>
                </c:pt>
                <c:pt idx="362" formatCode="General">
                  <c:v>3.9813857290589452</c:v>
                </c:pt>
                <c:pt idx="363" formatCode="General">
                  <c:v>3.8262668045501549</c:v>
                </c:pt>
                <c:pt idx="364" formatCode="General">
                  <c:v>3.8779731127197516</c:v>
                </c:pt>
                <c:pt idx="365" formatCode="General">
                  <c:v>3.7745604963805581</c:v>
                </c:pt>
                <c:pt idx="366" formatCode="General">
                  <c:v>3.2574974146845914</c:v>
                </c:pt>
                <c:pt idx="367" formatCode="General">
                  <c:v>3.5677352637021715</c:v>
                </c:pt>
                <c:pt idx="368" formatCode="General">
                  <c:v>3.4126163391933817</c:v>
                </c:pt>
                <c:pt idx="369" formatCode="General">
                  <c:v>3.6194415718717683</c:v>
                </c:pt>
                <c:pt idx="370" formatCode="General">
                  <c:v>2.9989658738366081</c:v>
                </c:pt>
                <c:pt idx="371" formatCode="General">
                  <c:v>2.9472595656670113</c:v>
                </c:pt>
                <c:pt idx="372" formatCode="General">
                  <c:v>2.9989658738366081</c:v>
                </c:pt>
                <c:pt idx="373" formatCode="General">
                  <c:v>3.464322647362978</c:v>
                </c:pt>
                <c:pt idx="374" formatCode="General">
                  <c:v>3.0506721820062048</c:v>
                </c:pt>
                <c:pt idx="375" formatCode="General">
                  <c:v>3.1023784901758011</c:v>
                </c:pt>
                <c:pt idx="376" formatCode="General">
                  <c:v>3.2057911065149947</c:v>
                </c:pt>
                <c:pt idx="377" formatCode="General">
                  <c:v>3.5160289555325748</c:v>
                </c:pt>
                <c:pt idx="378" formatCode="General">
                  <c:v>3.7228541882109618</c:v>
                </c:pt>
                <c:pt idx="379" formatCode="General">
                  <c:v>3.6194415718717683</c:v>
                </c:pt>
                <c:pt idx="380" formatCode="General">
                  <c:v>3.7745604963805581</c:v>
                </c:pt>
                <c:pt idx="381" formatCode="General">
                  <c:v>4.6535677352637022</c:v>
                </c:pt>
                <c:pt idx="382" formatCode="General">
                  <c:v>4.7569803516028957</c:v>
                </c:pt>
                <c:pt idx="383" formatCode="General">
                  <c:v>4.6535677352637022</c:v>
                </c:pt>
                <c:pt idx="384" formatCode="General">
                  <c:v>5.1706308169596689</c:v>
                </c:pt>
                <c:pt idx="385" formatCode="General">
                  <c:v>6.0496380558428129</c:v>
                </c:pt>
                <c:pt idx="386" formatCode="General">
                  <c:v>6.256463288521199</c:v>
                </c:pt>
                <c:pt idx="387" formatCode="General">
                  <c:v>5.9979317476732161</c:v>
                </c:pt>
                <c:pt idx="388" formatCode="General">
                  <c:v>5.5842812823164421</c:v>
                </c:pt>
                <c:pt idx="389" formatCode="General">
                  <c:v>6.6184074457083764</c:v>
                </c:pt>
                <c:pt idx="390" formatCode="General">
                  <c:v>7.1354705274043431</c:v>
                </c:pt>
                <c:pt idx="391" formatCode="General">
                  <c:v>7.9110651499482936</c:v>
                </c:pt>
                <c:pt idx="392" formatCode="General">
                  <c:v>7.3422957600827301</c:v>
                </c:pt>
                <c:pt idx="393" formatCode="General">
                  <c:v>7.3422957600827301</c:v>
                </c:pt>
                <c:pt idx="394" formatCode="General">
                  <c:v>7.5491209927611163</c:v>
                </c:pt>
                <c:pt idx="395" formatCode="General">
                  <c:v>7.7042399172699065</c:v>
                </c:pt>
                <c:pt idx="396" formatCode="General">
                  <c:v>6.4632885211995861</c:v>
                </c:pt>
                <c:pt idx="397" formatCode="General">
                  <c:v>6.4115822130299893</c:v>
                </c:pt>
                <c:pt idx="398" formatCode="General">
                  <c:v>6.1530506721820064</c:v>
                </c:pt>
                <c:pt idx="399" formatCode="General">
                  <c:v>5.6876938986556356</c:v>
                </c:pt>
                <c:pt idx="400" formatCode="General">
                  <c:v>6.256463288521199</c:v>
                </c:pt>
                <c:pt idx="401" formatCode="General">
                  <c:v>6.5149948293691828</c:v>
                </c:pt>
                <c:pt idx="402" formatCode="General">
                  <c:v>7.600827300930713</c:v>
                </c:pt>
                <c:pt idx="403" formatCode="General">
                  <c:v>8.9451913133402279</c:v>
                </c:pt>
                <c:pt idx="404" formatCode="General">
                  <c:v>9.6173733195449849</c:v>
                </c:pt>
                <c:pt idx="405" formatCode="General">
                  <c:v>9.6690796277145807</c:v>
                </c:pt>
                <c:pt idx="406" formatCode="General">
                  <c:v>11.013443640124095</c:v>
                </c:pt>
                <c:pt idx="407" formatCode="General">
                  <c:v>11.323681489141675</c:v>
                </c:pt>
                <c:pt idx="408" formatCode="General">
                  <c:v>11.375387797311271</c:v>
                </c:pt>
                <c:pt idx="409" formatCode="General">
                  <c:v>10.651499482936918</c:v>
                </c:pt>
                <c:pt idx="410" formatCode="General">
                  <c:v>10.237849017580144</c:v>
                </c:pt>
                <c:pt idx="411" formatCode="General">
                  <c:v>10.392967942088935</c:v>
                </c:pt>
                <c:pt idx="412" formatCode="General">
                  <c:v>10.341261633919338</c:v>
                </c:pt>
                <c:pt idx="413" formatCode="General">
                  <c:v>9.2554291623578067</c:v>
                </c:pt>
                <c:pt idx="414" formatCode="General">
                  <c:v>8.5315408479834538</c:v>
                </c:pt>
                <c:pt idx="415" formatCode="General">
                  <c:v>8.2213029989658732</c:v>
                </c:pt>
                <c:pt idx="416" formatCode="General">
                  <c:v>8.5832471561530497</c:v>
                </c:pt>
                <c:pt idx="417" formatCode="General">
                  <c:v>7.9627714581178903</c:v>
                </c:pt>
                <c:pt idx="418" formatCode="General">
                  <c:v>7.2388831437435366</c:v>
                </c:pt>
                <c:pt idx="419" formatCode="General">
                  <c:v>6.8252326783867634</c:v>
                </c:pt>
                <c:pt idx="420" formatCode="General">
                  <c:v>7.4457083764219236</c:v>
                </c:pt>
                <c:pt idx="421" formatCode="General">
                  <c:v>7.3422957600827301</c:v>
                </c:pt>
                <c:pt idx="422" formatCode="General">
                  <c:v>7.3422957600827301</c:v>
                </c:pt>
                <c:pt idx="423" formatCode="General">
                  <c:v>7.2905894519131333</c:v>
                </c:pt>
                <c:pt idx="424" formatCode="General">
                  <c:v>7.4457083764219236</c:v>
                </c:pt>
                <c:pt idx="425" formatCode="General">
                  <c:v>7.4974146845915204</c:v>
                </c:pt>
                <c:pt idx="426" formatCode="General">
                  <c:v>7.4974146845915204</c:v>
                </c:pt>
                <c:pt idx="427" formatCode="General">
                  <c:v>7.6525336091003098</c:v>
                </c:pt>
                <c:pt idx="428" formatCode="General">
                  <c:v>8.2730093071354709</c:v>
                </c:pt>
                <c:pt idx="429" formatCode="General">
                  <c:v>8.6866597724922432</c:v>
                </c:pt>
                <c:pt idx="430" formatCode="General">
                  <c:v>8.8417786970010344</c:v>
                </c:pt>
                <c:pt idx="431" formatCode="General">
                  <c:v>9.6690796277145807</c:v>
                </c:pt>
                <c:pt idx="432" formatCode="General">
                  <c:v>9.2554291623578067</c:v>
                </c:pt>
                <c:pt idx="433" formatCode="General">
                  <c:v>9.3588417786970002</c:v>
                </c:pt>
                <c:pt idx="434" formatCode="General">
                  <c:v>9.0486039296794214</c:v>
                </c:pt>
                <c:pt idx="435" formatCode="General">
                  <c:v>9.1520165460186131</c:v>
                </c:pt>
                <c:pt idx="436" formatCode="General">
                  <c:v>9.1520165460186131</c:v>
                </c:pt>
                <c:pt idx="437" formatCode="General">
                  <c:v>8.3764219234746644</c:v>
                </c:pt>
                <c:pt idx="438" formatCode="General">
                  <c:v>7.6525336091003098</c:v>
                </c:pt>
                <c:pt idx="439" formatCode="General">
                  <c:v>8.3247156153050668</c:v>
                </c:pt>
                <c:pt idx="440" formatCode="General">
                  <c:v>9.6173733195449849</c:v>
                </c:pt>
                <c:pt idx="441" formatCode="General">
                  <c:v>10.392967942088935</c:v>
                </c:pt>
                <c:pt idx="442" formatCode="General">
                  <c:v>10.392967942088935</c:v>
                </c:pt>
                <c:pt idx="443" formatCode="General">
                  <c:v>10.754912099276112</c:v>
                </c:pt>
                <c:pt idx="444" formatCode="General">
                  <c:v>10.910031023784901</c:v>
                </c:pt>
                <c:pt idx="445" formatCode="General">
                  <c:v>12.409513960703205</c:v>
                </c:pt>
                <c:pt idx="446" formatCode="General">
                  <c:v>13.236814891416753</c:v>
                </c:pt>
                <c:pt idx="447" formatCode="General">
                  <c:v>13.288521199586349</c:v>
                </c:pt>
                <c:pt idx="448" formatCode="General">
                  <c:v>12.719751809720785</c:v>
                </c:pt>
                <c:pt idx="449" formatCode="General">
                  <c:v>12.668045501551189</c:v>
                </c:pt>
                <c:pt idx="450" formatCode="General">
                  <c:v>12.564632885211996</c:v>
                </c:pt>
                <c:pt idx="451" formatCode="General">
                  <c:v>13.702171664943123</c:v>
                </c:pt>
                <c:pt idx="452" formatCode="General">
                  <c:v>13.288521199586349</c:v>
                </c:pt>
                <c:pt idx="453" formatCode="General">
                  <c:v>13.133402275077559</c:v>
                </c:pt>
                <c:pt idx="454" formatCode="General">
                  <c:v>12.306101344364013</c:v>
                </c:pt>
                <c:pt idx="455" formatCode="General">
                  <c:v>12.409513960703205</c:v>
                </c:pt>
                <c:pt idx="456" formatCode="General">
                  <c:v>12.254395036194415</c:v>
                </c:pt>
                <c:pt idx="457" formatCode="General">
                  <c:v>12.357807652533609</c:v>
                </c:pt>
                <c:pt idx="458" formatCode="General">
                  <c:v>11.737331954498449</c:v>
                </c:pt>
                <c:pt idx="459" formatCode="General">
                  <c:v>11.789038262668045</c:v>
                </c:pt>
                <c:pt idx="460" formatCode="General">
                  <c:v>12.357807652533609</c:v>
                </c:pt>
                <c:pt idx="461" formatCode="General">
                  <c:v>12.564632885211996</c:v>
                </c:pt>
                <c:pt idx="462" formatCode="General">
                  <c:v>12.564632885211996</c:v>
                </c:pt>
                <c:pt idx="463" formatCode="General">
                  <c:v>12.409513960703205</c:v>
                </c:pt>
                <c:pt idx="464" formatCode="General">
                  <c:v>12.357807652533609</c:v>
                </c:pt>
                <c:pt idx="465" formatCode="General">
                  <c:v>11.944157187176835</c:v>
                </c:pt>
                <c:pt idx="466" formatCode="General">
                  <c:v>11.116856256463288</c:v>
                </c:pt>
                <c:pt idx="467" formatCode="General">
                  <c:v>9.8241985522233701</c:v>
                </c:pt>
                <c:pt idx="468" formatCode="General">
                  <c:v>8.9451913133402279</c:v>
                </c:pt>
                <c:pt idx="469" formatCode="General">
                  <c:v>8.5315408479834538</c:v>
                </c:pt>
                <c:pt idx="470" formatCode="General">
                  <c:v>8.1178903826266797</c:v>
                </c:pt>
                <c:pt idx="471" formatCode="General">
                  <c:v>8.4798345398138562</c:v>
                </c:pt>
                <c:pt idx="472" formatCode="General">
                  <c:v>8.8417786970010344</c:v>
                </c:pt>
                <c:pt idx="473" formatCode="General">
                  <c:v>8.7383660806618408</c:v>
                </c:pt>
                <c:pt idx="474" formatCode="General">
                  <c:v>8.8417786970010344</c:v>
                </c:pt>
                <c:pt idx="475" formatCode="General">
                  <c:v>9.4622543950361937</c:v>
                </c:pt>
                <c:pt idx="476" formatCode="General">
                  <c:v>9.3588417786970002</c:v>
                </c:pt>
                <c:pt idx="477" formatCode="General">
                  <c:v>9.4105480868665978</c:v>
                </c:pt>
                <c:pt idx="478" formatCode="General">
                  <c:v>8.7900723888314367</c:v>
                </c:pt>
                <c:pt idx="479" formatCode="General">
                  <c:v>8.3764219234746644</c:v>
                </c:pt>
                <c:pt idx="480" formatCode="General">
                  <c:v>7.7559462254394997</c:v>
                </c:pt>
                <c:pt idx="481" formatCode="General">
                  <c:v>7.0320579110651495</c:v>
                </c:pt>
                <c:pt idx="482" formatCode="General">
                  <c:v>6.3598759048603926</c:v>
                </c:pt>
                <c:pt idx="483" formatCode="General">
                  <c:v>6.1530506721820064</c:v>
                </c:pt>
                <c:pt idx="484" formatCode="General">
                  <c:v>6.1530506721820064</c:v>
                </c:pt>
                <c:pt idx="485" formatCode="General">
                  <c:v>6.2047569803516023</c:v>
                </c:pt>
                <c:pt idx="486" formatCode="General">
                  <c:v>6.5667011375387796</c:v>
                </c:pt>
                <c:pt idx="487" formatCode="General">
                  <c:v>6.8252326783867634</c:v>
                </c:pt>
                <c:pt idx="488" formatCode="General">
                  <c:v>7.2388831437435366</c:v>
                </c:pt>
                <c:pt idx="489" formatCode="General">
                  <c:v>7.6525336091003098</c:v>
                </c:pt>
                <c:pt idx="490" formatCode="General">
                  <c:v>8.1178903826266797</c:v>
                </c:pt>
                <c:pt idx="491" formatCode="General">
                  <c:v>8.7900723888314367</c:v>
                </c:pt>
                <c:pt idx="492" formatCode="General">
                  <c:v>8.9968976215098238</c:v>
                </c:pt>
                <c:pt idx="493" formatCode="General">
                  <c:v>8.5315408479834538</c:v>
                </c:pt>
                <c:pt idx="494" formatCode="General">
                  <c:v>9.0486039296794214</c:v>
                </c:pt>
                <c:pt idx="495" formatCode="General">
                  <c:v>9.4622543950361937</c:v>
                </c:pt>
                <c:pt idx="496" formatCode="General">
                  <c:v>9.3071354705274043</c:v>
                </c:pt>
                <c:pt idx="497" formatCode="General">
                  <c:v>8.9968976215098238</c:v>
                </c:pt>
                <c:pt idx="498" formatCode="General">
                  <c:v>8.2730093071354709</c:v>
                </c:pt>
                <c:pt idx="499" formatCode="General">
                  <c:v>7.7559462254395033</c:v>
                </c:pt>
                <c:pt idx="500" formatCode="General">
                  <c:v>8.0661840744570839</c:v>
                </c:pt>
                <c:pt idx="501" formatCode="General">
                  <c:v>7.600827300930713</c:v>
                </c:pt>
                <c:pt idx="502" formatCode="General">
                  <c:v>6.7218200620475699</c:v>
                </c:pt>
                <c:pt idx="503" formatCode="General">
                  <c:v>6.4632885211995861</c:v>
                </c:pt>
                <c:pt idx="504" formatCode="General">
                  <c:v>6.2047569803516023</c:v>
                </c:pt>
                <c:pt idx="505" formatCode="General">
                  <c:v>6.1530506721820064</c:v>
                </c:pt>
                <c:pt idx="506" formatCode="General">
                  <c:v>6.7735263702171666</c:v>
                </c:pt>
                <c:pt idx="507" formatCode="General">
                  <c:v>6.3598759048603926</c:v>
                </c:pt>
                <c:pt idx="508" formatCode="General">
                  <c:v>6.256463288521199</c:v>
                </c:pt>
                <c:pt idx="509" formatCode="General">
                  <c:v>6.4115822130299893</c:v>
                </c:pt>
                <c:pt idx="510" formatCode="General">
                  <c:v>7.3422957600827301</c:v>
                </c:pt>
                <c:pt idx="511" formatCode="General">
                  <c:v>8.0144777662874862</c:v>
                </c:pt>
                <c:pt idx="512" formatCode="General">
                  <c:v>8.2730093071354709</c:v>
                </c:pt>
                <c:pt idx="513" formatCode="General">
                  <c:v>8.0144777662874862</c:v>
                </c:pt>
                <c:pt idx="514" formatCode="General">
                  <c:v>8.7900723888314367</c:v>
                </c:pt>
                <c:pt idx="515" formatCode="General">
                  <c:v>10.031023784901757</c:v>
                </c:pt>
                <c:pt idx="516" formatCode="General">
                  <c:v>10.496380558428127</c:v>
                </c:pt>
                <c:pt idx="517" formatCode="General">
                  <c:v>10.651499482936918</c:v>
                </c:pt>
                <c:pt idx="518" formatCode="General">
                  <c:v>11.530506721820062</c:v>
                </c:pt>
                <c:pt idx="519" formatCode="General">
                  <c:v>12.823164426059979</c:v>
                </c:pt>
                <c:pt idx="520" formatCode="General">
                  <c:v>16.339193381592555</c:v>
                </c:pt>
                <c:pt idx="521" formatCode="General">
                  <c:v>20.527404343329884</c:v>
                </c:pt>
                <c:pt idx="522" formatCode="General">
                  <c:v>23.526370217166495</c:v>
                </c:pt>
                <c:pt idx="523" formatCode="General">
                  <c:v>30.144777662874869</c:v>
                </c:pt>
                <c:pt idx="524" formatCode="General">
                  <c:v>35.41882109617373</c:v>
                </c:pt>
                <c:pt idx="525" formatCode="General">
                  <c:v>39.193381592554289</c:v>
                </c:pt>
                <c:pt idx="526" formatCode="General">
                  <c:v>40.641158221302994</c:v>
                </c:pt>
                <c:pt idx="527" formatCode="General">
                  <c:v>42.761116856256464</c:v>
                </c:pt>
                <c:pt idx="528" formatCode="General">
                  <c:v>43.433298862461221</c:v>
                </c:pt>
                <c:pt idx="529" formatCode="General">
                  <c:v>47.20785935884178</c:v>
                </c:pt>
                <c:pt idx="530" formatCode="General">
                  <c:v>47.673216132368147</c:v>
                </c:pt>
                <c:pt idx="531" formatCode="General">
                  <c:v>48.552223371251294</c:v>
                </c:pt>
                <c:pt idx="532" formatCode="General">
                  <c:v>48.603929679420887</c:v>
                </c:pt>
                <c:pt idx="533" formatCode="General">
                  <c:v>49.793174767321609</c:v>
                </c:pt>
                <c:pt idx="534" formatCode="General">
                  <c:v>47.259565667011373</c:v>
                </c:pt>
                <c:pt idx="535" formatCode="General">
                  <c:v>48.759048603929678</c:v>
                </c:pt>
                <c:pt idx="536" formatCode="General">
                  <c:v>49.431230610134435</c:v>
                </c:pt>
                <c:pt idx="537" formatCode="General">
                  <c:v>50.620475698035158</c:v>
                </c:pt>
                <c:pt idx="538" formatCode="General">
                  <c:v>50.672182006204757</c:v>
                </c:pt>
                <c:pt idx="539" formatCode="General">
                  <c:v>51.602895553257497</c:v>
                </c:pt>
                <c:pt idx="540" formatCode="General">
                  <c:v>51.085832471561531</c:v>
                </c:pt>
                <c:pt idx="541" formatCode="General">
                  <c:v>54.136504653567734</c:v>
                </c:pt>
                <c:pt idx="542" formatCode="General">
                  <c:v>57.962771458117892</c:v>
                </c:pt>
                <c:pt idx="543" formatCode="General">
                  <c:v>61.892450879007235</c:v>
                </c:pt>
                <c:pt idx="544" formatCode="General">
                  <c:v>64.270941054808688</c:v>
                </c:pt>
                <c:pt idx="545" formatCode="General">
                  <c:v>68.614270941054812</c:v>
                </c:pt>
                <c:pt idx="546" formatCode="General">
                  <c:v>74.9741468459152</c:v>
                </c:pt>
                <c:pt idx="547" formatCode="General">
                  <c:v>75.542916235780766</c:v>
                </c:pt>
                <c:pt idx="548" formatCode="General">
                  <c:v>77.921406411582211</c:v>
                </c:pt>
                <c:pt idx="549" formatCode="General">
                  <c:v>77.042399172699064</c:v>
                </c:pt>
                <c:pt idx="550" formatCode="General">
                  <c:v>76.421923474663913</c:v>
                </c:pt>
                <c:pt idx="551" formatCode="General">
                  <c:v>73.526370217166487</c:v>
                </c:pt>
                <c:pt idx="552" formatCode="General">
                  <c:v>70.992761116856258</c:v>
                </c:pt>
                <c:pt idx="553" formatCode="General">
                  <c:v>65.770423991726986</c:v>
                </c:pt>
                <c:pt idx="554" formatCode="General">
                  <c:v>65.460186142709404</c:v>
                </c:pt>
                <c:pt idx="555" formatCode="General">
                  <c:v>61.271975180972078</c:v>
                </c:pt>
                <c:pt idx="556" formatCode="General">
                  <c:v>59.617373319544981</c:v>
                </c:pt>
                <c:pt idx="557" formatCode="General">
                  <c:v>52.326783867631846</c:v>
                </c:pt>
                <c:pt idx="558" formatCode="General">
                  <c:v>50.568769389865565</c:v>
                </c:pt>
                <c:pt idx="559" formatCode="General">
                  <c:v>46.535677352637023</c:v>
                </c:pt>
                <c:pt idx="560" formatCode="General">
                  <c:v>43.898655635987588</c:v>
                </c:pt>
                <c:pt idx="561" formatCode="General">
                  <c:v>42.812823164426057</c:v>
                </c:pt>
                <c:pt idx="562" formatCode="General">
                  <c:v>42.34746639089969</c:v>
                </c:pt>
                <c:pt idx="563" formatCode="General">
                  <c:v>37.797311271975182</c:v>
                </c:pt>
                <c:pt idx="564" formatCode="General">
                  <c:v>37.952430196483967</c:v>
                </c:pt>
                <c:pt idx="565" formatCode="General">
                  <c:v>35.41882109617373</c:v>
                </c:pt>
                <c:pt idx="566" formatCode="General">
                  <c:v>33.298862461220267</c:v>
                </c:pt>
                <c:pt idx="567" formatCode="General">
                  <c:v>31.69596690796277</c:v>
                </c:pt>
                <c:pt idx="568" formatCode="General">
                  <c:v>30.351602895553256</c:v>
                </c:pt>
                <c:pt idx="569" formatCode="General">
                  <c:v>28.748707342295759</c:v>
                </c:pt>
                <c:pt idx="570" formatCode="General">
                  <c:v>28.645294725956568</c:v>
                </c:pt>
                <c:pt idx="571" formatCode="General">
                  <c:v>26.83557394002068</c:v>
                </c:pt>
                <c:pt idx="572" formatCode="General">
                  <c:v>24.405377456049639</c:v>
                </c:pt>
                <c:pt idx="573" formatCode="General">
                  <c:v>22.957600827300929</c:v>
                </c:pt>
                <c:pt idx="574" formatCode="General">
                  <c:v>20.785935884177871</c:v>
                </c:pt>
                <c:pt idx="575" formatCode="General">
                  <c:v>20.63081695966908</c:v>
                </c:pt>
                <c:pt idx="576" formatCode="General">
                  <c:v>18.097207859358843</c:v>
                </c:pt>
                <c:pt idx="577" formatCode="General">
                  <c:v>15.925542916235781</c:v>
                </c:pt>
                <c:pt idx="578" formatCode="General">
                  <c:v>14.736297828335056</c:v>
                </c:pt>
                <c:pt idx="579" formatCode="General">
                  <c:v>13.236814891416753</c:v>
                </c:pt>
                <c:pt idx="580" formatCode="General">
                  <c:v>12.306101344364013</c:v>
                </c:pt>
                <c:pt idx="581" formatCode="General">
                  <c:v>11.840744570837641</c:v>
                </c:pt>
                <c:pt idx="582" formatCode="General">
                  <c:v>11.323681489141675</c:v>
                </c:pt>
                <c:pt idx="583" formatCode="General">
                  <c:v>11.582213029989658</c:v>
                </c:pt>
                <c:pt idx="584" formatCode="General">
                  <c:v>10.961737331954499</c:v>
                </c:pt>
                <c:pt idx="585" formatCode="General">
                  <c:v>9.5656670113753872</c:v>
                </c:pt>
                <c:pt idx="586" formatCode="General">
                  <c:v>9.3588417786970002</c:v>
                </c:pt>
                <c:pt idx="587" formatCode="General">
                  <c:v>8.8417786970010344</c:v>
                </c:pt>
                <c:pt idx="588" formatCode="General">
                  <c:v>8.0661840744570839</c:v>
                </c:pt>
                <c:pt idx="589" formatCode="General">
                  <c:v>7.600827300930713</c:v>
                </c:pt>
                <c:pt idx="590" formatCode="General">
                  <c:v>6.928645294725956</c:v>
                </c:pt>
                <c:pt idx="591" formatCode="General">
                  <c:v>5.7911065149948291</c:v>
                </c:pt>
                <c:pt idx="592" formatCode="General">
                  <c:v>5.4808686659772494</c:v>
                </c:pt>
                <c:pt idx="593" formatCode="General">
                  <c:v>5.4808686659772494</c:v>
                </c:pt>
                <c:pt idx="594" formatCode="General">
                  <c:v>5.0155118924508786</c:v>
                </c:pt>
                <c:pt idx="595" formatCode="General">
                  <c:v>4.8086866597724924</c:v>
                </c:pt>
                <c:pt idx="596" formatCode="General">
                  <c:v>4.2399172699069281</c:v>
                </c:pt>
                <c:pt idx="597" formatCode="General">
                  <c:v>4.1365046535677354</c:v>
                </c:pt>
                <c:pt idx="598" formatCode="General">
                  <c:v>3.7228541882109618</c:v>
                </c:pt>
                <c:pt idx="599" formatCode="General">
                  <c:v>3.2057911065149947</c:v>
                </c:pt>
                <c:pt idx="600" formatCode="General">
                  <c:v>2.688728024819028</c:v>
                </c:pt>
                <c:pt idx="601" formatCode="General">
                  <c:v>2.4301964839710446</c:v>
                </c:pt>
                <c:pt idx="602" formatCode="General">
                  <c:v>2.2233712512926576</c:v>
                </c:pt>
                <c:pt idx="603" formatCode="General">
                  <c:v>2.119958634953464</c:v>
                </c:pt>
                <c:pt idx="604" formatCode="General">
                  <c:v>1.8614270941054809</c:v>
                </c:pt>
                <c:pt idx="605" formatCode="General">
                  <c:v>1.7580144777662874</c:v>
                </c:pt>
                <c:pt idx="606" formatCode="General">
                  <c:v>1.4477766287487073</c:v>
                </c:pt>
                <c:pt idx="607" formatCode="General">
                  <c:v>1.2926577042399172</c:v>
                </c:pt>
                <c:pt idx="608" formatCode="General">
                  <c:v>1.0858324715615304</c:v>
                </c:pt>
                <c:pt idx="609" formatCode="General">
                  <c:v>0.9824198552223371</c:v>
                </c:pt>
                <c:pt idx="610" formatCode="General">
                  <c:v>0.9824198552223371</c:v>
                </c:pt>
                <c:pt idx="611" formatCode="General">
                  <c:v>0.87900723888314369</c:v>
                </c:pt>
                <c:pt idx="612" formatCode="General">
                  <c:v>0.56876938986556358</c:v>
                </c:pt>
                <c:pt idx="613" formatCode="General">
                  <c:v>0.46535677352637023</c:v>
                </c:pt>
                <c:pt idx="614" formatCode="General">
                  <c:v>0.51706308169596693</c:v>
                </c:pt>
                <c:pt idx="615" formatCode="General">
                  <c:v>0.41365046535677352</c:v>
                </c:pt>
                <c:pt idx="616" formatCode="General">
                  <c:v>0.46535677352637023</c:v>
                </c:pt>
                <c:pt idx="617" formatCode="General">
                  <c:v>0.46535677352637023</c:v>
                </c:pt>
                <c:pt idx="618" formatCode="General">
                  <c:v>0.31023784901758011</c:v>
                </c:pt>
                <c:pt idx="619" formatCode="General">
                  <c:v>0.36194415718717682</c:v>
                </c:pt>
                <c:pt idx="620" formatCode="General">
                  <c:v>0.36194415718717682</c:v>
                </c:pt>
                <c:pt idx="621" formatCode="General">
                  <c:v>0.25853154084798347</c:v>
                </c:pt>
                <c:pt idx="622" formatCode="General">
                  <c:v>0.41365046535677352</c:v>
                </c:pt>
                <c:pt idx="623" formatCode="General">
                  <c:v>0.46535677352637023</c:v>
                </c:pt>
                <c:pt idx="624" formatCode="General">
                  <c:v>0.46535677352637023</c:v>
                </c:pt>
                <c:pt idx="625" formatCode="General">
                  <c:v>0.67218200620475699</c:v>
                </c:pt>
                <c:pt idx="626" formatCode="General">
                  <c:v>0.67218200620475699</c:v>
                </c:pt>
                <c:pt idx="627" formatCode="General">
                  <c:v>0.67218200620475699</c:v>
                </c:pt>
                <c:pt idx="628" formatCode="General">
                  <c:v>0.67218200620475699</c:v>
                </c:pt>
                <c:pt idx="629" formatCode="General">
                  <c:v>0.62047569803516023</c:v>
                </c:pt>
                <c:pt idx="630" formatCode="General">
                  <c:v>0.46535677352637023</c:v>
                </c:pt>
                <c:pt idx="631" formatCode="General">
                  <c:v>0.51706308169596693</c:v>
                </c:pt>
                <c:pt idx="632" formatCode="General">
                  <c:v>0.46535677352637023</c:v>
                </c:pt>
                <c:pt idx="633" formatCode="General">
                  <c:v>0.67218200620475699</c:v>
                </c:pt>
                <c:pt idx="634" formatCode="General">
                  <c:v>0.67218200620475699</c:v>
                </c:pt>
                <c:pt idx="635" formatCode="General">
                  <c:v>0.87900723888314369</c:v>
                </c:pt>
                <c:pt idx="636" formatCode="General">
                  <c:v>0.77559462254395029</c:v>
                </c:pt>
                <c:pt idx="637" formatCode="General">
                  <c:v>0.72388831437435364</c:v>
                </c:pt>
                <c:pt idx="638" formatCode="General">
                  <c:v>0.67218200620475699</c:v>
                </c:pt>
                <c:pt idx="639" formatCode="General">
                  <c:v>0.56876938986556358</c:v>
                </c:pt>
                <c:pt idx="640" formatCode="General">
                  <c:v>0.31023784901758011</c:v>
                </c:pt>
                <c:pt idx="641" formatCode="General">
                  <c:v>0.25853154084798347</c:v>
                </c:pt>
                <c:pt idx="642" formatCode="General">
                  <c:v>5.170630816959669E-2</c:v>
                </c:pt>
                <c:pt idx="643" formatCode="General">
                  <c:v>5.170630816959669E-2</c:v>
                </c:pt>
                <c:pt idx="644" formatCode="General">
                  <c:v>5.170630816959669E-2</c:v>
                </c:pt>
                <c:pt idx="645" formatCode="General">
                  <c:v>5.170630816959669E-2</c:v>
                </c:pt>
                <c:pt idx="646" formatCode="General">
                  <c:v>0</c:v>
                </c:pt>
                <c:pt idx="647" formatCode="General">
                  <c:v>0.20682523267838676</c:v>
                </c:pt>
                <c:pt idx="648" formatCode="General">
                  <c:v>0.20693222969477496</c:v>
                </c:pt>
                <c:pt idx="649" formatCode="General">
                  <c:v>0.41386445938954991</c:v>
                </c:pt>
                <c:pt idx="650" formatCode="General">
                  <c:v>0.46559751681324363</c:v>
                </c:pt>
                <c:pt idx="651" formatCode="General">
                  <c:v>0.62079668908432484</c:v>
                </c:pt>
                <c:pt idx="652" formatCode="General">
                  <c:v>0.67252974650801856</c:v>
                </c:pt>
                <c:pt idx="653" formatCode="General">
                  <c:v>0.82772891877909982</c:v>
                </c:pt>
                <c:pt idx="654" formatCode="General">
                  <c:v>0.72426280393171227</c:v>
                </c:pt>
                <c:pt idx="655" formatCode="General">
                  <c:v>0.72426280393171227</c:v>
                </c:pt>
                <c:pt idx="656" formatCode="General">
                  <c:v>0.62079668908432484</c:v>
                </c:pt>
                <c:pt idx="657" formatCode="General">
                  <c:v>0.72426280393171227</c:v>
                </c:pt>
                <c:pt idx="658" formatCode="General">
                  <c:v>0.56906363166063112</c:v>
                </c:pt>
                <c:pt idx="659" formatCode="General">
                  <c:v>0.5173305742369374</c:v>
                </c:pt>
                <c:pt idx="660" formatCode="General">
                  <c:v>0.36213140196585614</c:v>
                </c:pt>
                <c:pt idx="661" formatCode="General">
                  <c:v>0.41386445938954991</c:v>
                </c:pt>
                <c:pt idx="662" formatCode="General">
                  <c:v>0.5173305742369374</c:v>
                </c:pt>
                <c:pt idx="663" formatCode="General">
                  <c:v>0.56906363166063112</c:v>
                </c:pt>
                <c:pt idx="664" formatCode="General">
                  <c:v>0.41386445938954991</c:v>
                </c:pt>
                <c:pt idx="665" formatCode="General">
                  <c:v>0.56906363166063112</c:v>
                </c:pt>
                <c:pt idx="666" formatCode="General">
                  <c:v>0.56906363166063112</c:v>
                </c:pt>
                <c:pt idx="667" formatCode="General">
                  <c:v>0.7759958613554061</c:v>
                </c:pt>
                <c:pt idx="668" formatCode="General">
                  <c:v>1.0863942058975684</c:v>
                </c:pt>
                <c:pt idx="669" formatCode="General">
                  <c:v>1.2933264355923435</c:v>
                </c:pt>
                <c:pt idx="670" formatCode="General">
                  <c:v>1.3450594930160371</c:v>
                </c:pt>
                <c:pt idx="671" formatCode="General">
                  <c:v>1.9141231246766683</c:v>
                </c:pt>
                <c:pt idx="672" formatCode="General">
                  <c:v>2.0175892395240558</c:v>
                </c:pt>
                <c:pt idx="673" formatCode="General">
                  <c:v>2.3279875840662183</c:v>
                </c:pt>
                <c:pt idx="674" formatCode="General">
                  <c:v>2.7418520434557681</c:v>
                </c:pt>
                <c:pt idx="675" formatCode="General">
                  <c:v>3.6730470770822552</c:v>
                </c:pt>
                <c:pt idx="676" formatCode="General">
                  <c:v>3.4661148473874803</c:v>
                </c:pt>
                <c:pt idx="677" formatCode="General">
                  <c:v>3.724780134505949</c:v>
                </c:pt>
                <c:pt idx="678" formatCode="General">
                  <c:v>3.6213140196585618</c:v>
                </c:pt>
                <c:pt idx="679" formatCode="General">
                  <c:v>4.5007759958613551</c:v>
                </c:pt>
                <c:pt idx="680" formatCode="General">
                  <c:v>4.9663735126745987</c:v>
                </c:pt>
                <c:pt idx="681" formatCode="General">
                  <c:v>5.3802379720641484</c:v>
                </c:pt>
                <c:pt idx="682" formatCode="General">
                  <c:v>5.6389032591826176</c:v>
                </c:pt>
                <c:pt idx="683" formatCode="General">
                  <c:v>7.8634247284014478</c:v>
                </c:pt>
                <c:pt idx="684" formatCode="General">
                  <c:v>9.5188825659596468</c:v>
                </c:pt>
                <c:pt idx="685" formatCode="General">
                  <c:v>12.467666839110191</c:v>
                </c:pt>
                <c:pt idx="686" formatCode="General">
                  <c:v>14.12312467666839</c:v>
                </c:pt>
                <c:pt idx="687" formatCode="General">
                  <c:v>15.002586652871184</c:v>
                </c:pt>
                <c:pt idx="688" formatCode="General">
                  <c:v>16.347646145887222</c:v>
                </c:pt>
                <c:pt idx="689" formatCode="General">
                  <c:v>23.797206414899119</c:v>
                </c:pt>
                <c:pt idx="690" formatCode="General">
                  <c:v>30.832902224521469</c:v>
                </c:pt>
                <c:pt idx="691" formatCode="General">
                  <c:v>38.799793067770302</c:v>
                </c:pt>
                <c:pt idx="692" formatCode="General">
                  <c:v>47.74961200206932</c:v>
                </c:pt>
                <c:pt idx="693" formatCode="General">
                  <c:v>55.043973098810135</c:v>
                </c:pt>
                <c:pt idx="694" formatCode="General">
                  <c:v>61.045007759958608</c:v>
                </c:pt>
                <c:pt idx="695" formatCode="General">
                  <c:v>76.306259699948257</c:v>
                </c:pt>
                <c:pt idx="696" formatCode="General">
                  <c:v>86.187273667873768</c:v>
                </c:pt>
                <c:pt idx="697" formatCode="General">
                  <c:v>103.31091567511639</c:v>
                </c:pt>
                <c:pt idx="698" formatCode="General">
                  <c:v>113.65752715985514</c:v>
                </c:pt>
                <c:pt idx="699" formatCode="General">
                  <c:v>130.05690636316606</c:v>
                </c:pt>
                <c:pt idx="700" formatCode="General">
                  <c:v>143.7144335230212</c:v>
                </c:pt>
                <c:pt idx="701" formatCode="General">
                  <c:v>151.06052767718572</c:v>
                </c:pt>
                <c:pt idx="702" formatCode="General">
                  <c:v>174.2369374030005</c:v>
                </c:pt>
                <c:pt idx="703" formatCode="General">
                  <c:v>187.01500258665286</c:v>
                </c:pt>
                <c:pt idx="704" formatCode="General">
                  <c:v>196.12002069322295</c:v>
                </c:pt>
                <c:pt idx="705" formatCode="General">
                  <c:v>203.67304707708223</c:v>
                </c:pt>
                <c:pt idx="706" formatCode="General">
                  <c:v>214.33005690636315</c:v>
                </c:pt>
                <c:pt idx="707" formatCode="General">
                  <c:v>243.61096740817382</c:v>
                </c:pt>
                <c:pt idx="708" formatCode="General">
                  <c:v>243.09363683393687</c:v>
                </c:pt>
                <c:pt idx="709" formatCode="General">
                  <c:v>251.42265907915157</c:v>
                </c:pt>
                <c:pt idx="710" formatCode="General">
                  <c:v>261.09674081738228</c:v>
                </c:pt>
                <c:pt idx="711" formatCode="General">
                  <c:v>272.68494568028967</c:v>
                </c:pt>
                <c:pt idx="712" formatCode="General">
                  <c:v>287.27366787377133</c:v>
                </c:pt>
                <c:pt idx="713" formatCode="General">
                  <c:v>289.13605794102432</c:v>
                </c:pt>
                <c:pt idx="714" formatCode="General">
                  <c:v>274.75426797723742</c:v>
                </c:pt>
                <c:pt idx="715" formatCode="General">
                  <c:v>279.35851008794617</c:v>
                </c:pt>
                <c:pt idx="716" formatCode="General">
                  <c:v>277.85825142265907</c:v>
                </c:pt>
                <c:pt idx="717" formatCode="General">
                  <c:v>274.90946714950854</c:v>
                </c:pt>
                <c:pt idx="718" formatCode="General">
                  <c:v>272.5297465080186</c:v>
                </c:pt>
                <c:pt idx="719" formatCode="General">
                  <c:v>269.4774961200207</c:v>
                </c:pt>
                <c:pt idx="720" formatCode="General">
                  <c:v>247.64614588722193</c:v>
                </c:pt>
                <c:pt idx="721" formatCode="General">
                  <c:v>254.99224004138642</c:v>
                </c:pt>
                <c:pt idx="722" formatCode="General">
                  <c:v>257.21676151060524</c:v>
                </c:pt>
                <c:pt idx="723" formatCode="General">
                  <c:v>267.61510605276771</c:v>
                </c:pt>
                <c:pt idx="724" formatCode="General">
                  <c:v>279.56544231764093</c:v>
                </c:pt>
                <c:pt idx="725" formatCode="General">
                  <c:v>278.73771339886184</c:v>
                </c:pt>
                <c:pt idx="726" formatCode="General">
                  <c:v>276.9270563890326</c:v>
                </c:pt>
                <c:pt idx="727" formatCode="General">
                  <c:v>302.63838592860839</c:v>
                </c:pt>
                <c:pt idx="728" formatCode="General">
                  <c:v>290.68804966373511</c:v>
                </c:pt>
                <c:pt idx="729" formatCode="General">
                  <c:v>284.73874806001032</c:v>
                </c:pt>
                <c:pt idx="730" formatCode="General">
                  <c:v>270.04655975168129</c:v>
                </c:pt>
                <c:pt idx="731" formatCode="General">
                  <c:v>262.49353336782201</c:v>
                </c:pt>
                <c:pt idx="732" formatCode="General">
                  <c:v>242.21417485773406</c:v>
                </c:pt>
                <c:pt idx="733" formatCode="General">
                  <c:v>247.85307811691669</c:v>
                </c:pt>
                <c:pt idx="734" formatCode="General">
                  <c:v>245.00775995861355</c:v>
                </c:pt>
                <c:pt idx="735" formatCode="General">
                  <c:v>246.76668391101913</c:v>
                </c:pt>
                <c:pt idx="736" formatCode="General">
                  <c:v>247.69787894464562</c:v>
                </c:pt>
                <c:pt idx="737" formatCode="General">
                  <c:v>245.93895499224001</c:v>
                </c:pt>
                <c:pt idx="738" formatCode="General">
                  <c:v>239.73098810139678</c:v>
                </c:pt>
                <c:pt idx="739" formatCode="General">
                  <c:v>248.06001034661148</c:v>
                </c:pt>
                <c:pt idx="740" formatCode="General">
                  <c:v>233.21262286601137</c:v>
                </c:pt>
                <c:pt idx="741" formatCode="General">
                  <c:v>223.74547335747542</c:v>
                </c:pt>
                <c:pt idx="742" formatCode="General">
                  <c:v>211.84687015002586</c:v>
                </c:pt>
                <c:pt idx="743" formatCode="General">
                  <c:v>206.77703052250388</c:v>
                </c:pt>
                <c:pt idx="744" formatCode="General">
                  <c:v>201.75892395240558</c:v>
                </c:pt>
                <c:pt idx="745" formatCode="General">
                  <c:v>198.13760993274701</c:v>
                </c:pt>
                <c:pt idx="746" formatCode="General">
                  <c:v>192.75737196068286</c:v>
                </c:pt>
                <c:pt idx="747" formatCode="General">
                  <c:v>189.13605794102429</c:v>
                </c:pt>
                <c:pt idx="748" formatCode="General">
                  <c:v>187.01500258665286</c:v>
                </c:pt>
                <c:pt idx="749" formatCode="General">
                  <c:v>190.11898603207447</c:v>
                </c:pt>
                <c:pt idx="750" formatCode="General">
                  <c:v>190.11898603207447</c:v>
                </c:pt>
                <c:pt idx="751" formatCode="General">
                  <c:v>191.25711329539575</c:v>
                </c:pt>
                <c:pt idx="752" formatCode="General">
                  <c:v>190.37765131919295</c:v>
                </c:pt>
                <c:pt idx="753" formatCode="General">
                  <c:v>191.46404552509051</c:v>
                </c:pt>
                <c:pt idx="754" formatCode="General">
                  <c:v>192.96430419037765</c:v>
                </c:pt>
                <c:pt idx="755" formatCode="General">
                  <c:v>190.32591826176926</c:v>
                </c:pt>
                <c:pt idx="756" formatCode="General">
                  <c:v>186.08380755302636</c:v>
                </c:pt>
                <c:pt idx="757" formatCode="General">
                  <c:v>188.20486290739782</c:v>
                </c:pt>
                <c:pt idx="758" formatCode="General">
                  <c:v>163.78685980341436</c:v>
                </c:pt>
                <c:pt idx="759" formatCode="General">
                  <c:v>171.54681841696842</c:v>
                </c:pt>
                <c:pt idx="760" formatCode="General">
                  <c:v>177.65131919296428</c:v>
                </c:pt>
                <c:pt idx="761" formatCode="General">
                  <c:v>178.3238489394723</c:v>
                </c:pt>
                <c:pt idx="762" formatCode="General">
                  <c:v>183.60062079668907</c:v>
                </c:pt>
                <c:pt idx="763" formatCode="General">
                  <c:v>187.17020175892395</c:v>
                </c:pt>
                <c:pt idx="764" formatCode="General">
                  <c:v>189.49818934299017</c:v>
                </c:pt>
                <c:pt idx="765" formatCode="General">
                  <c:v>218.31350232798758</c:v>
                </c:pt>
                <c:pt idx="766" formatCode="General">
                  <c:v>217.07190894981892</c:v>
                </c:pt>
                <c:pt idx="767" formatCode="General">
                  <c:v>220.33109156751163</c:v>
                </c:pt>
                <c:pt idx="768" formatCode="General">
                  <c:v>228.29798241076045</c:v>
                </c:pt>
                <c:pt idx="769" formatCode="General">
                  <c:v>227.00465597516811</c:v>
                </c:pt>
                <c:pt idx="770" formatCode="General">
                  <c:v>227.83238489394722</c:v>
                </c:pt>
                <c:pt idx="771" formatCode="General">
                  <c:v>228.03931712364201</c:v>
                </c:pt>
                <c:pt idx="772" formatCode="General">
                  <c:v>227.31505431971027</c:v>
                </c:pt>
                <c:pt idx="773" formatCode="General">
                  <c:v>230.5225038799793</c:v>
                </c:pt>
                <c:pt idx="774" formatCode="General">
                  <c:v>230.67770305225037</c:v>
                </c:pt>
                <c:pt idx="775" formatCode="General">
                  <c:v>233.26435592343506</c:v>
                </c:pt>
                <c:pt idx="776" formatCode="General">
                  <c:v>233.67822038282461</c:v>
                </c:pt>
                <c:pt idx="777" formatCode="General">
                  <c:v>222.296947749612</c:v>
                </c:pt>
                <c:pt idx="778" formatCode="General">
                  <c:v>239.73098810139678</c:v>
                </c:pt>
                <c:pt idx="779" formatCode="General">
                  <c:v>242.21417485773406</c:v>
                </c:pt>
                <c:pt idx="780" formatCode="General">
                  <c:v>238.07553026383857</c:v>
                </c:pt>
                <c:pt idx="781" formatCode="General">
                  <c:v>234.50594930160372</c:v>
                </c:pt>
                <c:pt idx="782" formatCode="General">
                  <c:v>224.93533367822036</c:v>
                </c:pt>
                <c:pt idx="783" formatCode="General">
                  <c:v>220.38282462493532</c:v>
                </c:pt>
                <c:pt idx="784" formatCode="General">
                  <c:v>227.21158820486289</c:v>
                </c:pt>
                <c:pt idx="785" formatCode="General">
                  <c:v>207.65649249870665</c:v>
                </c:pt>
                <c:pt idx="786" formatCode="General">
                  <c:v>201.65545783755817</c:v>
                </c:pt>
                <c:pt idx="787" formatCode="General">
                  <c:v>206.15623383341955</c:v>
                </c:pt>
                <c:pt idx="788" formatCode="General">
                  <c:v>206.36316606311431</c:v>
                </c:pt>
                <c:pt idx="789" formatCode="General">
                  <c:v>213.03673047077081</c:v>
                </c:pt>
                <c:pt idx="790" formatCode="General">
                  <c:v>221.15882048629072</c:v>
                </c:pt>
                <c:pt idx="791" formatCode="General">
                  <c:v>233.41955509570613</c:v>
                </c:pt>
                <c:pt idx="792" formatCode="General">
                  <c:v>234.14381789963787</c:v>
                </c:pt>
                <c:pt idx="793" formatCode="General">
                  <c:v>238.17899637868598</c:v>
                </c:pt>
                <c:pt idx="794" formatCode="General">
                  <c:v>231.35023279875838</c:v>
                </c:pt>
                <c:pt idx="795" formatCode="General">
                  <c:v>228.81531298499741</c:v>
                </c:pt>
                <c:pt idx="796" formatCode="General">
                  <c:v>220.79668908432487</c:v>
                </c:pt>
                <c:pt idx="797" formatCode="General">
                  <c:v>195.91308846352817</c:v>
                </c:pt>
                <c:pt idx="798" formatCode="General">
                  <c:v>179.66890843248834</c:v>
                </c:pt>
                <c:pt idx="799" formatCode="General">
                  <c:v>175.73719606828763</c:v>
                </c:pt>
                <c:pt idx="800" formatCode="General">
                  <c:v>160.94154164511122</c:v>
                </c:pt>
                <c:pt idx="801" formatCode="General">
                  <c:v>137.45473357475427</c:v>
                </c:pt>
                <c:pt idx="802" formatCode="General">
                  <c:v>114.64045525090532</c:v>
                </c:pt>
                <c:pt idx="803" formatCode="General">
                  <c:v>100.51733057423694</c:v>
                </c:pt>
                <c:pt idx="804" formatCode="General">
                  <c:v>122.34868080703569</c:v>
                </c:pt>
                <c:pt idx="805" formatCode="General">
                  <c:v>131.29849974133469</c:v>
                </c:pt>
                <c:pt idx="806" formatCode="General">
                  <c:v>131.76409725814796</c:v>
                </c:pt>
                <c:pt idx="807" formatCode="General">
                  <c:v>136.78220382824625</c:v>
                </c:pt>
                <c:pt idx="808" formatCode="General">
                  <c:v>149.71546818416968</c:v>
                </c:pt>
                <c:pt idx="809" formatCode="General">
                  <c:v>162.28660113812725</c:v>
                </c:pt>
                <c:pt idx="810" formatCode="General">
                  <c:v>168.5980341438179</c:v>
                </c:pt>
                <c:pt idx="811" formatCode="General">
                  <c:v>157.99275737196066</c:v>
                </c:pt>
                <c:pt idx="812" formatCode="General">
                  <c:v>149.35333678220383</c:v>
                </c:pt>
                <c:pt idx="813" formatCode="General">
                  <c:v>148.42214174857733</c:v>
                </c:pt>
                <c:pt idx="814" formatCode="General">
                  <c:v>139.11019141231245</c:v>
                </c:pt>
                <c:pt idx="815" formatCode="General">
                  <c:v>135.02327987584064</c:v>
                </c:pt>
                <c:pt idx="816" formatCode="General">
                  <c:v>133.00569063631659</c:v>
                </c:pt>
                <c:pt idx="817" formatCode="General">
                  <c:v>133.36782203828244</c:v>
                </c:pt>
                <c:pt idx="818" formatCode="General">
                  <c:v>132.90222452146921</c:v>
                </c:pt>
                <c:pt idx="819" formatCode="General">
                  <c:v>129.79824107604759</c:v>
                </c:pt>
                <c:pt idx="820" formatCode="General">
                  <c:v>126.69425763062597</c:v>
                </c:pt>
                <c:pt idx="821" formatCode="General">
                  <c:v>123.12467666839109</c:v>
                </c:pt>
                <c:pt idx="822" formatCode="General">
                  <c:v>117.38230729436108</c:v>
                </c:pt>
                <c:pt idx="823" formatCode="General">
                  <c:v>109.7775478530781</c:v>
                </c:pt>
                <c:pt idx="824" formatCode="General">
                  <c:v>102.06932229694775</c:v>
                </c:pt>
                <c:pt idx="825" formatCode="General">
                  <c:v>90.429384376616653</c:v>
                </c:pt>
                <c:pt idx="826" formatCode="General">
                  <c:v>81.996896016554572</c:v>
                </c:pt>
                <c:pt idx="827" formatCode="General">
                  <c:v>77.90998448008277</c:v>
                </c:pt>
                <c:pt idx="828" formatCode="General">
                  <c:v>68.701500258665277</c:v>
                </c:pt>
                <c:pt idx="829" formatCode="General">
                  <c:v>63.010863942058975</c:v>
                </c:pt>
                <c:pt idx="830" formatCode="General">
                  <c:v>59.389549922400413</c:v>
                </c:pt>
                <c:pt idx="831" formatCode="General">
                  <c:v>54.733574754267977</c:v>
                </c:pt>
                <c:pt idx="832" formatCode="General">
                  <c:v>52.095188825659591</c:v>
                </c:pt>
                <c:pt idx="833" formatCode="General">
                  <c:v>49.767201241593376</c:v>
                </c:pt>
                <c:pt idx="834" formatCode="General">
                  <c:v>50.698396275219864</c:v>
                </c:pt>
                <c:pt idx="835" formatCode="General">
                  <c:v>48.266942576306256</c:v>
                </c:pt>
                <c:pt idx="836" formatCode="General">
                  <c:v>44.490429384376611</c:v>
                </c:pt>
                <c:pt idx="837" formatCode="General">
                  <c:v>42.1107087428867</c:v>
                </c:pt>
                <c:pt idx="838" formatCode="General">
                  <c:v>40.14485256078634</c:v>
                </c:pt>
                <c:pt idx="839" formatCode="General">
                  <c:v>39.73098810139679</c:v>
                </c:pt>
                <c:pt idx="840" formatCode="General">
                  <c:v>39.110191412312467</c:v>
                </c:pt>
                <c:pt idx="841" formatCode="General">
                  <c:v>37.972064148991201</c:v>
                </c:pt>
                <c:pt idx="842" formatCode="General">
                  <c:v>35.954474909467145</c:v>
                </c:pt>
                <c:pt idx="843" formatCode="General">
                  <c:v>36.885669943093632</c:v>
                </c:pt>
                <c:pt idx="844" formatCode="General">
                  <c:v>36.316606311433006</c:v>
                </c:pt>
                <c:pt idx="845" formatCode="General">
                  <c:v>36.471805483704088</c:v>
                </c:pt>
                <c:pt idx="846" formatCode="General">
                  <c:v>34.557682359027417</c:v>
                </c:pt>
                <c:pt idx="847" formatCode="General">
                  <c:v>34.661148473874803</c:v>
                </c:pt>
                <c:pt idx="848" formatCode="General">
                  <c:v>34.350750129332638</c:v>
                </c:pt>
                <c:pt idx="849" formatCode="General">
                  <c:v>35.902741852043455</c:v>
                </c:pt>
                <c:pt idx="850" formatCode="General">
                  <c:v>34.764614588722189</c:v>
                </c:pt>
                <c:pt idx="851" formatCode="General">
                  <c:v>34.557682359027417</c:v>
                </c:pt>
                <c:pt idx="852" formatCode="General">
                  <c:v>31.919296430419035</c:v>
                </c:pt>
                <c:pt idx="853" formatCode="General">
                  <c:v>33.781686497672013</c:v>
                </c:pt>
                <c:pt idx="854" formatCode="General">
                  <c:v>32.177961717537507</c:v>
                </c:pt>
                <c:pt idx="855" formatCode="General">
                  <c:v>32.177961717537507</c:v>
                </c:pt>
                <c:pt idx="856" formatCode="General">
                  <c:v>29.746508018623899</c:v>
                </c:pt>
                <c:pt idx="857" formatCode="General">
                  <c:v>30.108639420589753</c:v>
                </c:pt>
                <c:pt idx="858" formatCode="General">
                  <c:v>31.14330056906363</c:v>
                </c:pt>
                <c:pt idx="859" formatCode="General">
                  <c:v>34.764614588722189</c:v>
                </c:pt>
                <c:pt idx="860" formatCode="General">
                  <c:v>34.143817899637867</c:v>
                </c:pt>
                <c:pt idx="861" formatCode="General">
                  <c:v>37.299534402483182</c:v>
                </c:pt>
                <c:pt idx="862" formatCode="General">
                  <c:v>39.627521986549404</c:v>
                </c:pt>
                <c:pt idx="863" formatCode="General">
                  <c:v>46.094154164511117</c:v>
                </c:pt>
                <c:pt idx="864" formatCode="General">
                  <c:v>54.940506983962749</c:v>
                </c:pt>
                <c:pt idx="865" formatCode="General">
                  <c:v>66.476978789446449</c:v>
                </c:pt>
                <c:pt idx="866" formatCode="General">
                  <c:v>75.064666321779612</c:v>
                </c:pt>
                <c:pt idx="867" formatCode="General">
                  <c:v>86.445938954992229</c:v>
                </c:pt>
                <c:pt idx="868" formatCode="General">
                  <c:v>97.258147956544221</c:v>
                </c:pt>
                <c:pt idx="869" formatCode="General">
                  <c:v>100.7759958613554</c:v>
                </c:pt>
                <c:pt idx="870" formatCode="General">
                  <c:v>124.46973616140713</c:v>
                </c:pt>
                <c:pt idx="871" formatCode="General">
                  <c:v>146.66321779617175</c:v>
                </c:pt>
                <c:pt idx="872" formatCode="General">
                  <c:v>166.9425763062597</c:v>
                </c:pt>
                <c:pt idx="873" formatCode="General">
                  <c:v>190.0155199172271</c:v>
                </c:pt>
                <c:pt idx="874" formatCode="General">
                  <c:v>223.8489394723228</c:v>
                </c:pt>
                <c:pt idx="875" formatCode="General">
                  <c:v>252.61251939989651</c:v>
                </c:pt>
                <c:pt idx="876" formatCode="General">
                  <c:v>273.82307294361095</c:v>
                </c:pt>
                <c:pt idx="877" formatCode="General">
                  <c:v>265.64924987066735</c:v>
                </c:pt>
                <c:pt idx="878" formatCode="General">
                  <c:v>325.81479565442316</c:v>
                </c:pt>
                <c:pt idx="879" formatCode="General">
                  <c:v>375.01293326435592</c:v>
                </c:pt>
                <c:pt idx="880" formatCode="General">
                  <c:v>445.83548887739261</c:v>
                </c:pt>
                <c:pt idx="881" formatCode="General">
                  <c:v>504.65597516813239</c:v>
                </c:pt>
                <c:pt idx="882" formatCode="General">
                  <c:v>568.59803414381781</c:v>
                </c:pt>
                <c:pt idx="883" formatCode="General">
                  <c:v>590.84324883600618</c:v>
                </c:pt>
                <c:pt idx="884" formatCode="General">
                  <c:v>705.89756854630104</c:v>
                </c:pt>
                <c:pt idx="885" formatCode="General">
                  <c:v>728.97051215726844</c:v>
                </c:pt>
                <c:pt idx="886" formatCode="General">
                  <c:v>757.47542679772369</c:v>
                </c:pt>
                <c:pt idx="887" formatCode="General">
                  <c:v>750.59493016037243</c:v>
                </c:pt>
                <c:pt idx="888" formatCode="General">
                  <c:v>824.83186756337295</c:v>
                </c:pt>
                <c:pt idx="889" formatCode="General">
                  <c:v>823.74547335747536</c:v>
                </c:pt>
                <c:pt idx="890" formatCode="General">
                  <c:v>829.64304190377652</c:v>
                </c:pt>
                <c:pt idx="891" formatCode="General">
                  <c:v>871.44335230212096</c:v>
                </c:pt>
                <c:pt idx="892" formatCode="General">
                  <c:v>912.57113295395754</c:v>
                </c:pt>
                <c:pt idx="893" formatCode="General">
                  <c:v>938.38592860838071</c:v>
                </c:pt>
                <c:pt idx="894" formatCode="General">
                  <c:v>966.78737713398857</c:v>
                </c:pt>
                <c:pt idx="895" formatCode="General">
                  <c:v>918.00310398344538</c:v>
                </c:pt>
                <c:pt idx="896" formatCode="General">
                  <c:v>927.47025349198134</c:v>
                </c:pt>
                <c:pt idx="897" formatCode="General">
                  <c:v>919.9689601655457</c:v>
                </c:pt>
                <c:pt idx="898" formatCode="General">
                  <c:v>895.18882565959643</c:v>
                </c:pt>
                <c:pt idx="899" formatCode="General">
                  <c:v>894.51629591308836</c:v>
                </c:pt>
                <c:pt idx="900" formatCode="General">
                  <c:v>878.32384893947233</c:v>
                </c:pt>
                <c:pt idx="901" formatCode="General">
                  <c:v>796.06828763579927</c:v>
                </c:pt>
                <c:pt idx="902" formatCode="General">
                  <c:v>791.56751163993783</c:v>
                </c:pt>
                <c:pt idx="903" formatCode="General">
                  <c:v>758.97568546301079</c:v>
                </c:pt>
                <c:pt idx="904" formatCode="General">
                  <c:v>758.97568546301079</c:v>
                </c:pt>
                <c:pt idx="905" formatCode="General">
                  <c:v>684.5835488877392</c:v>
                </c:pt>
                <c:pt idx="906" formatCode="General">
                  <c:v>639.52405587170199</c:v>
                </c:pt>
                <c:pt idx="907" formatCode="General">
                  <c:v>678.63424728401446</c:v>
                </c:pt>
                <c:pt idx="908" formatCode="General">
                  <c:v>769.11536471805482</c:v>
                </c:pt>
                <c:pt idx="909" formatCode="General">
                  <c:v>793.99896533885146</c:v>
                </c:pt>
                <c:pt idx="910" formatCode="General">
                  <c:v>821.57268494568029</c:v>
                </c:pt>
                <c:pt idx="911" formatCode="General">
                  <c:v>835.79927573719601</c:v>
                </c:pt>
                <c:pt idx="912" formatCode="General">
                  <c:v>888.04966373512673</c:v>
                </c:pt>
                <c:pt idx="913" formatCode="General">
                  <c:v>914.89912053802379</c:v>
                </c:pt>
                <c:pt idx="914" formatCode="General">
                  <c:v>859.44128297982411</c:v>
                </c:pt>
                <c:pt idx="915" formatCode="General">
                  <c:v>816.03724780134496</c:v>
                </c:pt>
                <c:pt idx="916" formatCode="General">
                  <c:v>760.21727884117945</c:v>
                </c:pt>
                <c:pt idx="917" formatCode="General">
                  <c:v>726.17692705638899</c:v>
                </c:pt>
                <c:pt idx="918" formatCode="General">
                  <c:v>696.32695292291771</c:v>
                </c:pt>
                <c:pt idx="919" formatCode="General">
                  <c:v>665.85618210036205</c:v>
                </c:pt>
                <c:pt idx="920" formatCode="General">
                  <c:v>615.20951888256593</c:v>
                </c:pt>
                <c:pt idx="921" formatCode="General">
                  <c:v>587.42886704604234</c:v>
                </c:pt>
                <c:pt idx="922" formatCode="General">
                  <c:v>567.92550439730985</c:v>
                </c:pt>
                <c:pt idx="923" formatCode="General">
                  <c:v>552.92291774443868</c:v>
                </c:pt>
                <c:pt idx="924" formatCode="General">
                  <c:v>537.86859803414382</c:v>
                </c:pt>
                <c:pt idx="925" formatCode="General">
                  <c:v>532.48836006207966</c:v>
                </c:pt>
                <c:pt idx="926" formatCode="General">
                  <c:v>520.33109156751163</c:v>
                </c:pt>
                <c:pt idx="927" formatCode="General">
                  <c:v>507.9151577858251</c:v>
                </c:pt>
                <c:pt idx="928" formatCode="General">
                  <c:v>497.67201241593375</c:v>
                </c:pt>
                <c:pt idx="929" formatCode="General">
                  <c:v>480.34143817899633</c:v>
                </c:pt>
                <c:pt idx="930" formatCode="General">
                  <c:v>456.80289705121572</c:v>
                </c:pt>
                <c:pt idx="931" formatCode="General">
                  <c:v>443.24883600620797</c:v>
                </c:pt>
                <c:pt idx="932" formatCode="General">
                  <c:v>438.28246249353333</c:v>
                </c:pt>
                <c:pt idx="933" formatCode="General">
                  <c:v>422.14174857734088</c:v>
                </c:pt>
                <c:pt idx="934" formatCode="General">
                  <c:v>409.82928091050178</c:v>
                </c:pt>
                <c:pt idx="935" formatCode="General">
                  <c:v>393.22296947749612</c:v>
                </c:pt>
                <c:pt idx="936" formatCode="General">
                  <c:v>378.37558199689602</c:v>
                </c:pt>
                <c:pt idx="937" formatCode="General">
                  <c:v>365.90791515778579</c:v>
                </c:pt>
                <c:pt idx="938" formatCode="General">
                  <c:v>355.30263838592856</c:v>
                </c:pt>
                <c:pt idx="939" formatCode="General">
                  <c:v>351.93998965338852</c:v>
                </c:pt>
                <c:pt idx="940" formatCode="General">
                  <c:v>295.55095706156231</c:v>
                </c:pt>
                <c:pt idx="941" formatCode="General">
                  <c:v>290.99844800827725</c:v>
                </c:pt>
                <c:pt idx="942" formatCode="General">
                  <c:v>284.42834971546819</c:v>
                </c:pt>
                <c:pt idx="943" formatCode="General">
                  <c:v>279.30677703052248</c:v>
                </c:pt>
                <c:pt idx="944" formatCode="General">
                  <c:v>248.5773409208484</c:v>
                </c:pt>
                <c:pt idx="945" formatCode="General">
                  <c:v>252.35385411277804</c:v>
                </c:pt>
                <c:pt idx="946" formatCode="General">
                  <c:v>252.61251939989651</c:v>
                </c:pt>
                <c:pt idx="947" formatCode="General">
                  <c:v>231.14330056906363</c:v>
                </c:pt>
                <c:pt idx="948" formatCode="General">
                  <c:v>207.60475944128297</c:v>
                </c:pt>
                <c:pt idx="949" formatCode="General">
                  <c:v>197.56854630108637</c:v>
                </c:pt>
                <c:pt idx="950" formatCode="General">
                  <c:v>191.92964304190377</c:v>
                </c:pt>
                <c:pt idx="951" formatCode="General">
                  <c:v>197.30988101396801</c:v>
                </c:pt>
                <c:pt idx="952" formatCode="General">
                  <c:v>181.7</c:v>
                </c:pt>
                <c:pt idx="953" formatCode="General">
                  <c:v>180.4</c:v>
                </c:pt>
                <c:pt idx="954" formatCode="General">
                  <c:v>188.7</c:v>
                </c:pt>
                <c:pt idx="955" formatCode="General">
                  <c:v>184.7</c:v>
                </c:pt>
                <c:pt idx="956" formatCode="General">
                  <c:v>175.6</c:v>
                </c:pt>
                <c:pt idx="957" formatCode="General">
                  <c:v>167.5</c:v>
                </c:pt>
                <c:pt idx="958" formatCode="General">
                  <c:v>164.9</c:v>
                </c:pt>
                <c:pt idx="959" formatCode="General">
                  <c:v>157.69999999999999</c:v>
                </c:pt>
                <c:pt idx="960" formatCode="General">
                  <c:v>154.9</c:v>
                </c:pt>
                <c:pt idx="961" formatCode="General">
                  <c:v>155.19999999999999</c:v>
                </c:pt>
                <c:pt idx="962" formatCode="General">
                  <c:v>129.6</c:v>
                </c:pt>
                <c:pt idx="963" formatCode="General">
                  <c:v>140.30000000000001</c:v>
                </c:pt>
                <c:pt idx="964" formatCode="General">
                  <c:v>149.6</c:v>
                </c:pt>
                <c:pt idx="965" formatCode="General">
                  <c:v>153.4</c:v>
                </c:pt>
                <c:pt idx="966" formatCode="General">
                  <c:v>159.30000000000001</c:v>
                </c:pt>
                <c:pt idx="967" formatCode="General">
                  <c:v>165.6</c:v>
                </c:pt>
                <c:pt idx="968" formatCode="General">
                  <c:v>166.4</c:v>
                </c:pt>
                <c:pt idx="969" formatCode="General">
                  <c:v>195.3</c:v>
                </c:pt>
                <c:pt idx="970" formatCode="General">
                  <c:v>187.8</c:v>
                </c:pt>
                <c:pt idx="971" formatCode="General">
                  <c:v>178.5</c:v>
                </c:pt>
                <c:pt idx="972" formatCode="General">
                  <c:v>177.2</c:v>
                </c:pt>
                <c:pt idx="973" formatCode="General">
                  <c:v>175.3</c:v>
                </c:pt>
                <c:pt idx="974" formatCode="General">
                  <c:v>176.3</c:v>
                </c:pt>
                <c:pt idx="975" formatCode="General">
                  <c:v>178.6</c:v>
                </c:pt>
                <c:pt idx="976" formatCode="General">
                  <c:v>176.6</c:v>
                </c:pt>
                <c:pt idx="977" formatCode="General">
                  <c:v>179.1</c:v>
                </c:pt>
                <c:pt idx="978" formatCode="General">
                  <c:v>184</c:v>
                </c:pt>
                <c:pt idx="979" formatCode="General">
                  <c:v>190.9</c:v>
                </c:pt>
                <c:pt idx="980" formatCode="General">
                  <c:v>206.7</c:v>
                </c:pt>
                <c:pt idx="981" formatCode="General">
                  <c:v>219</c:v>
                </c:pt>
                <c:pt idx="982" formatCode="General">
                  <c:v>223.5</c:v>
                </c:pt>
                <c:pt idx="983" formatCode="General">
                  <c:v>248.1</c:v>
                </c:pt>
                <c:pt idx="984" formatCode="General">
                  <c:v>273.39999999999998</c:v>
                </c:pt>
                <c:pt idx="985" formatCode="General">
                  <c:v>300.7</c:v>
                </c:pt>
                <c:pt idx="986" formatCode="General">
                  <c:v>291.8</c:v>
                </c:pt>
                <c:pt idx="987" formatCode="General">
                  <c:v>322.3</c:v>
                </c:pt>
                <c:pt idx="988" formatCode="General">
                  <c:v>338.4</c:v>
                </c:pt>
                <c:pt idx="989" formatCode="General">
                  <c:v>348.7</c:v>
                </c:pt>
                <c:pt idx="990" formatCode="General">
                  <c:v>360.7</c:v>
                </c:pt>
                <c:pt idx="991" formatCode="General">
                  <c:v>368.1</c:v>
                </c:pt>
                <c:pt idx="992" formatCode="General">
                  <c:v>384.7</c:v>
                </c:pt>
                <c:pt idx="993" formatCode="General">
                  <c:v>418.8</c:v>
                </c:pt>
                <c:pt idx="994" formatCode="General">
                  <c:v>424.2</c:v>
                </c:pt>
                <c:pt idx="995" formatCode="General">
                  <c:v>433.5</c:v>
                </c:pt>
                <c:pt idx="996" formatCode="General">
                  <c:v>437.4</c:v>
                </c:pt>
                <c:pt idx="997" formatCode="General">
                  <c:v>460.1</c:v>
                </c:pt>
                <c:pt idx="998" formatCode="General">
                  <c:v>487</c:v>
                </c:pt>
                <c:pt idx="999" formatCode="General">
                  <c:v>495.6</c:v>
                </c:pt>
                <c:pt idx="1000" formatCode="General">
                  <c:v>511.4</c:v>
                </c:pt>
                <c:pt idx="1001" formatCode="General">
                  <c:v>522.5</c:v>
                </c:pt>
                <c:pt idx="1002" formatCode="General">
                  <c:v>540.6</c:v>
                </c:pt>
                <c:pt idx="1003" formatCode="General">
                  <c:v>548.1</c:v>
                </c:pt>
                <c:pt idx="1004" formatCode="General">
                  <c:v>579.20000000000005</c:v>
                </c:pt>
                <c:pt idx="1005" formatCode="General">
                  <c:v>624.79999999999995</c:v>
                </c:pt>
                <c:pt idx="1006" formatCode="General">
                  <c:v>587.4</c:v>
                </c:pt>
                <c:pt idx="1007" formatCode="General">
                  <c:v>628.6</c:v>
                </c:pt>
                <c:pt idx="1008" formatCode="General">
                  <c:v>664.7</c:v>
                </c:pt>
                <c:pt idx="1009" formatCode="General">
                  <c:v>681.5</c:v>
                </c:pt>
                <c:pt idx="1010" formatCode="General">
                  <c:v>689.1</c:v>
                </c:pt>
                <c:pt idx="1011" formatCode="General">
                  <c:v>697.4</c:v>
                </c:pt>
                <c:pt idx="1012" formatCode="General">
                  <c:v>688.3</c:v>
                </c:pt>
                <c:pt idx="1013" formatCode="General">
                  <c:v>753.3</c:v>
                </c:pt>
                <c:pt idx="1014" formatCode="General">
                  <c:v>748.1</c:v>
                </c:pt>
                <c:pt idx="1015" formatCode="General">
                  <c:v>739.6</c:v>
                </c:pt>
                <c:pt idx="1016" formatCode="General">
                  <c:v>727.6</c:v>
                </c:pt>
                <c:pt idx="1017" formatCode="General">
                  <c:v>721.7</c:v>
                </c:pt>
                <c:pt idx="1018" formatCode="General">
                  <c:v>730.1</c:v>
                </c:pt>
                <c:pt idx="1019" formatCode="General">
                  <c:v>737.7</c:v>
                </c:pt>
                <c:pt idx="1020" formatCode="General">
                  <c:v>747.6</c:v>
                </c:pt>
                <c:pt idx="1021" formatCode="General">
                  <c:v>750.8</c:v>
                </c:pt>
                <c:pt idx="1022" formatCode="General">
                  <c:v>766.6</c:v>
                </c:pt>
                <c:pt idx="1023" formatCode="General">
                  <c:v>798.6</c:v>
                </c:pt>
                <c:pt idx="1024" formatCode="General">
                  <c:v>806.9</c:v>
                </c:pt>
                <c:pt idx="1025" formatCode="General">
                  <c:v>835.5</c:v>
                </c:pt>
                <c:pt idx="1026" formatCode="General">
                  <c:v>867.4</c:v>
                </c:pt>
                <c:pt idx="1027" formatCode="General">
                  <c:v>898.6</c:v>
                </c:pt>
                <c:pt idx="1028" formatCode="General">
                  <c:v>914.8</c:v>
                </c:pt>
                <c:pt idx="1029" formatCode="General">
                  <c:v>933.8</c:v>
                </c:pt>
                <c:pt idx="1030" formatCode="General">
                  <c:v>935.2</c:v>
                </c:pt>
                <c:pt idx="1031" formatCode="General">
                  <c:v>946.8</c:v>
                </c:pt>
                <c:pt idx="1032" formatCode="General">
                  <c:v>945.8</c:v>
                </c:pt>
                <c:pt idx="1033" formatCode="General">
                  <c:v>930.9</c:v>
                </c:pt>
                <c:pt idx="1034" formatCode="General">
                  <c:v>924</c:v>
                </c:pt>
                <c:pt idx="1035" formatCode="General">
                  <c:v>928</c:v>
                </c:pt>
                <c:pt idx="1036" formatCode="General">
                  <c:v>913</c:v>
                </c:pt>
                <c:pt idx="1037" formatCode="General">
                  <c:v>907.4</c:v>
                </c:pt>
                <c:pt idx="1038" formatCode="General">
                  <c:v>895.8</c:v>
                </c:pt>
                <c:pt idx="1039" formatCode="General">
                  <c:v>886.3</c:v>
                </c:pt>
                <c:pt idx="1040" formatCode="General">
                  <c:v>888.6</c:v>
                </c:pt>
                <c:pt idx="1041" formatCode="General">
                  <c:v>878.4</c:v>
                </c:pt>
                <c:pt idx="1042" formatCode="General">
                  <c:v>856.7</c:v>
                </c:pt>
                <c:pt idx="1043" formatCode="General">
                  <c:v>803.8</c:v>
                </c:pt>
                <c:pt idx="1044" formatCode="General">
                  <c:v>747.1</c:v>
                </c:pt>
                <c:pt idx="1045" formatCode="General">
                  <c:v>755.7</c:v>
                </c:pt>
                <c:pt idx="1046" formatCode="General">
                  <c:v>664.1</c:v>
                </c:pt>
                <c:pt idx="1047" formatCode="General">
                  <c:v>584.5</c:v>
                </c:pt>
                <c:pt idx="1048" formatCode="General">
                  <c:v>623.6</c:v>
                </c:pt>
                <c:pt idx="1049" formatCode="General">
                  <c:v>684.6</c:v>
                </c:pt>
                <c:pt idx="1050" formatCode="General">
                  <c:v>772.2</c:v>
                </c:pt>
                <c:pt idx="1051" formatCode="General">
                  <c:v>850.4</c:v>
                </c:pt>
                <c:pt idx="1052" formatCode="General">
                  <c:v>861.5</c:v>
                </c:pt>
                <c:pt idx="1053" formatCode="General">
                  <c:v>845.7</c:v>
                </c:pt>
                <c:pt idx="1054" formatCode="General">
                  <c:v>933.3</c:v>
                </c:pt>
                <c:pt idx="1055" formatCode="General">
                  <c:v>895.3</c:v>
                </c:pt>
                <c:pt idx="1056" formatCode="General">
                  <c:v>828.7</c:v>
                </c:pt>
                <c:pt idx="1057" formatCode="General">
                  <c:v>760.3</c:v>
                </c:pt>
                <c:pt idx="1058" formatCode="General">
                  <c:v>710.1</c:v>
                </c:pt>
                <c:pt idx="1059" formatCode="General">
                  <c:v>676.6</c:v>
                </c:pt>
                <c:pt idx="1060" formatCode="General">
                  <c:v>733.9</c:v>
                </c:pt>
                <c:pt idx="1061" formatCode="General">
                  <c:v>662</c:v>
                </c:pt>
                <c:pt idx="1062" formatCode="General">
                  <c:v>598.6</c:v>
                </c:pt>
                <c:pt idx="1063" formatCode="General">
                  <c:v>563.5</c:v>
                </c:pt>
                <c:pt idx="1064" formatCode="General">
                  <c:v>528.6</c:v>
                </c:pt>
                <c:pt idx="1065" formatCode="General">
                  <c:v>504.2</c:v>
                </c:pt>
                <c:pt idx="1066" formatCode="General">
                  <c:v>499.3</c:v>
                </c:pt>
                <c:pt idx="1067" formatCode="General">
                  <c:v>462.4</c:v>
                </c:pt>
                <c:pt idx="1068" formatCode="General">
                  <c:v>440.2</c:v>
                </c:pt>
                <c:pt idx="1069" formatCode="General">
                  <c:v>421.3</c:v>
                </c:pt>
                <c:pt idx="1070" formatCode="General">
                  <c:v>399</c:v>
                </c:pt>
                <c:pt idx="1071" formatCode="General">
                  <c:v>384.6</c:v>
                </c:pt>
                <c:pt idx="1072" formatCode="General">
                  <c:v>365.4</c:v>
                </c:pt>
                <c:pt idx="1073" formatCode="General">
                  <c:v>356.8</c:v>
                </c:pt>
                <c:pt idx="1074" formatCode="General">
                  <c:v>341.5</c:v>
                </c:pt>
                <c:pt idx="1075" formatCode="General">
                  <c:v>324.7</c:v>
                </c:pt>
                <c:pt idx="1076" formatCode="General">
                  <c:v>319.10000000000002</c:v>
                </c:pt>
                <c:pt idx="1077" formatCode="General">
                  <c:v>307</c:v>
                </c:pt>
                <c:pt idx="1078" formatCode="General">
                  <c:v>292</c:v>
                </c:pt>
                <c:pt idx="1079" formatCode="General">
                  <c:v>279.60000000000002</c:v>
                </c:pt>
                <c:pt idx="1080" formatCode="General">
                  <c:v>274.2</c:v>
                </c:pt>
                <c:pt idx="1081" formatCode="General">
                  <c:v>264.5</c:v>
                </c:pt>
                <c:pt idx="1082" formatCode="General">
                  <c:v>250.4</c:v>
                </c:pt>
                <c:pt idx="1083" formatCode="General">
                  <c:v>235.6</c:v>
                </c:pt>
                <c:pt idx="1084" formatCode="General">
                  <c:v>225.9</c:v>
                </c:pt>
                <c:pt idx="1085" formatCode="General">
                  <c:v>214.7</c:v>
                </c:pt>
                <c:pt idx="1086" formatCode="General">
                  <c:v>196.2</c:v>
                </c:pt>
                <c:pt idx="1087" formatCode="General">
                  <c:v>191.7</c:v>
                </c:pt>
                <c:pt idx="1088" formatCode="General">
                  <c:v>173.2</c:v>
                </c:pt>
                <c:pt idx="1089" formatCode="General">
                  <c:v>157.6</c:v>
                </c:pt>
                <c:pt idx="1090" formatCode="General">
                  <c:v>145.80000000000001</c:v>
                </c:pt>
                <c:pt idx="1091" formatCode="General">
                  <c:v>136.80000000000001</c:v>
                </c:pt>
                <c:pt idx="1092" formatCode="General">
                  <c:v>126.3</c:v>
                </c:pt>
                <c:pt idx="1093" formatCode="General">
                  <c:v>132</c:v>
                </c:pt>
                <c:pt idx="1094" formatCode="General">
                  <c:v>127.2</c:v>
                </c:pt>
                <c:pt idx="1095" formatCode="General">
                  <c:v>114.8</c:v>
                </c:pt>
                <c:pt idx="1096" formatCode="General">
                  <c:v>106.9</c:v>
                </c:pt>
                <c:pt idx="1097" formatCode="General">
                  <c:v>101.6</c:v>
                </c:pt>
                <c:pt idx="1098" formatCode="General">
                  <c:v>91.3</c:v>
                </c:pt>
                <c:pt idx="1099" formatCode="General">
                  <c:v>92.8</c:v>
                </c:pt>
                <c:pt idx="1100" formatCode="General">
                  <c:v>89.5</c:v>
                </c:pt>
                <c:pt idx="1101" formatCode="General">
                  <c:v>88.2</c:v>
                </c:pt>
                <c:pt idx="1102" formatCode="General">
                  <c:v>87.5</c:v>
                </c:pt>
                <c:pt idx="1103" formatCode="0.0">
                  <c:v>83.755819968960154</c:v>
                </c:pt>
                <c:pt idx="1104" formatCode="0.0">
                  <c:v>80.082772891877909</c:v>
                </c:pt>
                <c:pt idx="1105" formatCode="0.0">
                  <c:v>84.428349715468173</c:v>
                </c:pt>
                <c:pt idx="1106" formatCode="0.0">
                  <c:v>77.806518365235377</c:v>
                </c:pt>
                <c:pt idx="1107" formatCode="0.0">
                  <c:v>75.323331608898087</c:v>
                </c:pt>
                <c:pt idx="1108" formatCode="0.0">
                  <c:v>75.271598551474383</c:v>
                </c:pt>
                <c:pt idx="1109" formatCode="0.0">
                  <c:v>70.719089498189334</c:v>
                </c:pt>
                <c:pt idx="1110" formatCode="0.0">
                  <c:v>70.201758923952397</c:v>
                </c:pt>
                <c:pt idx="1111" formatCode="0.0">
                  <c:v>69.994826694257625</c:v>
                </c:pt>
                <c:pt idx="1112" formatCode="0.0">
                  <c:v>69.011898603207442</c:v>
                </c:pt>
                <c:pt idx="1113" formatCode="0.0">
                  <c:v>67.770305225038797</c:v>
                </c:pt>
                <c:pt idx="1114" formatCode="0.0">
                  <c:v>64.924987066735639</c:v>
                </c:pt>
                <c:pt idx="1115" formatCode="0.0">
                  <c:v>63.269529229177444</c:v>
                </c:pt>
                <c:pt idx="1116" formatCode="0.0">
                  <c:v>61.20020693222969</c:v>
                </c:pt>
                <c:pt idx="1117" formatCode="0.0">
                  <c:v>56.906363166063109</c:v>
                </c:pt>
                <c:pt idx="1118" formatCode="0.0">
                  <c:v>54.888773926539052</c:v>
                </c:pt>
                <c:pt idx="1119" formatCode="0.0">
                  <c:v>52.250387997930673</c:v>
                </c:pt>
                <c:pt idx="1120" formatCode="0.0">
                  <c:v>49.198137609932743</c:v>
                </c:pt>
                <c:pt idx="1121" formatCode="0.0">
                  <c:v>48.732540093119503</c:v>
                </c:pt>
                <c:pt idx="1122" formatCode="0.0">
                  <c:v>47.542679772374548</c:v>
                </c:pt>
                <c:pt idx="1123" formatCode="0.0">
                  <c:v>45.473357475426795</c:v>
                </c:pt>
                <c:pt idx="1124" formatCode="0.0">
                  <c:v>41.64511122607346</c:v>
                </c:pt>
                <c:pt idx="1125" formatCode="0.0">
                  <c:v>40.558717020175891</c:v>
                </c:pt>
                <c:pt idx="1126" formatCode="0.0">
                  <c:v>41.748577340920846</c:v>
                </c:pt>
                <c:pt idx="1127" formatCode="0.0">
                  <c:v>43.507501293326435</c:v>
                </c:pt>
                <c:pt idx="1128" formatCode="0.0">
                  <c:v>42.058975685463011</c:v>
                </c:pt>
                <c:pt idx="1129" formatCode="0.0">
                  <c:v>42.317640972581479</c:v>
                </c:pt>
                <c:pt idx="1130" formatCode="0.0">
                  <c:v>40.662183135023277</c:v>
                </c:pt>
                <c:pt idx="1131" formatCode="0.0">
                  <c:v>43.404035178479049</c:v>
                </c:pt>
                <c:pt idx="1132" formatCode="0.0">
                  <c:v>41.593378168649764</c:v>
                </c:pt>
                <c:pt idx="1133" formatCode="0.0">
                  <c:v>40.351784790481112</c:v>
                </c:pt>
                <c:pt idx="1134" formatCode="0.0">
                  <c:v>40.14485256078634</c:v>
                </c:pt>
                <c:pt idx="1135" formatCode="0.0">
                  <c:v>42.007242628039315</c:v>
                </c:pt>
                <c:pt idx="1136" formatCode="0.0">
                  <c:v>42.679772374547333</c:v>
                </c:pt>
                <c:pt idx="1137" formatCode="0.0">
                  <c:v>44.852560786342472</c:v>
                </c:pt>
                <c:pt idx="1138" formatCode="0.0">
                  <c:v>46.66321779617175</c:v>
                </c:pt>
                <c:pt idx="1139" formatCode="0.0">
                  <c:v>47.077082255561301</c:v>
                </c:pt>
                <c:pt idx="1140" formatCode="0.0">
                  <c:v>48.266942576306256</c:v>
                </c:pt>
                <c:pt idx="1141" formatCode="0.0">
                  <c:v>48.266942576306256</c:v>
                </c:pt>
                <c:pt idx="1142" formatCode="0.0">
                  <c:v>47.284014485256073</c:v>
                </c:pt>
                <c:pt idx="1143" formatCode="0.0">
                  <c:v>46.870150025866529</c:v>
                </c:pt>
                <c:pt idx="1144" formatCode="0.0">
                  <c:v>47.490946714950852</c:v>
                </c:pt>
                <c:pt idx="1145" formatCode="0.0">
                  <c:v>44.438696326952922</c:v>
                </c:pt>
                <c:pt idx="1146" formatCode="0.0">
                  <c:v>45.835488877392649</c:v>
                </c:pt>
                <c:pt idx="1147" formatCode="0.0">
                  <c:v>44.335230212105536</c:v>
                </c:pt>
                <c:pt idx="1148" formatCode="0.0">
                  <c:v>44.076564924987068</c:v>
                </c:pt>
                <c:pt idx="1149" formatCode="0.0">
                  <c:v>45.007759958613555</c:v>
                </c:pt>
                <c:pt idx="1150" formatCode="0.0">
                  <c:v>45.214692188308327</c:v>
                </c:pt>
                <c:pt idx="1151" formatCode="0.0">
                  <c:v>46.145887221934814</c:v>
                </c:pt>
                <c:pt idx="1152" formatCode="0.0">
                  <c:v>49.71546818416968</c:v>
                </c:pt>
                <c:pt idx="1153" formatCode="0.0">
                  <c:v>50.439730988101395</c:v>
                </c:pt>
                <c:pt idx="1154" formatCode="0.0">
                  <c:v>51.474392136575268</c:v>
                </c:pt>
                <c:pt idx="1155" formatCode="0.0">
                  <c:v>53.129849974133471</c:v>
                </c:pt>
                <c:pt idx="1156" formatCode="0.0">
                  <c:v>52.819451629591306</c:v>
                </c:pt>
                <c:pt idx="1157" formatCode="0.0">
                  <c:v>52.819451629591306</c:v>
                </c:pt>
                <c:pt idx="1158" formatCode="0.0">
                  <c:v>50.905328504914635</c:v>
                </c:pt>
                <c:pt idx="1159" formatCode="0.0">
                  <c:v>50.698396275219864</c:v>
                </c:pt>
                <c:pt idx="1160" formatCode="0.0">
                  <c:v>51.577858251422654</c:v>
                </c:pt>
                <c:pt idx="1161" formatCode="0.0">
                  <c:v>52.353854112778059</c:v>
                </c:pt>
                <c:pt idx="1162" formatCode="0.0">
                  <c:v>52.405587170201755</c:v>
                </c:pt>
                <c:pt idx="1163" formatCode="0.0">
                  <c:v>50.594930160372478</c:v>
                </c:pt>
                <c:pt idx="1164" formatCode="0.0">
                  <c:v>53.078116916709774</c:v>
                </c:pt>
                <c:pt idx="1165" formatCode="0.0">
                  <c:v>60.269011898603203</c:v>
                </c:pt>
                <c:pt idx="1166" formatCode="0.0">
                  <c:v>65.235385411277804</c:v>
                </c:pt>
                <c:pt idx="1167" formatCode="0.0">
                  <c:v>60.113812726332121</c:v>
                </c:pt>
                <c:pt idx="1168" formatCode="0.0">
                  <c:v>57.26849456802897</c:v>
                </c:pt>
                <c:pt idx="1169" formatCode="0.0">
                  <c:v>53.595447490946711</c:v>
                </c:pt>
                <c:pt idx="1170" formatCode="0.0">
                  <c:v>63.321262286601133</c:v>
                </c:pt>
              </c:numCache>
            </c:numRef>
          </c:val>
          <c:extLst>
            <c:ext xmlns:c16="http://schemas.microsoft.com/office/drawing/2014/chart" uri="{C3380CC4-5D6E-409C-BE32-E72D297353CC}">
              <c16:uniqueId val="{00000000-AB25-45C2-9D40-164288BE40A1}"/>
            </c:ext>
          </c:extLst>
        </c:ser>
        <c:dLbls>
          <c:showLegendKey val="0"/>
          <c:showVal val="0"/>
          <c:showCatName val="0"/>
          <c:showSerName val="0"/>
          <c:showPercent val="0"/>
          <c:showBubbleSize val="0"/>
        </c:dLbls>
        <c:gapWidth val="219"/>
        <c:overlap val="-27"/>
        <c:axId val="477594208"/>
        <c:axId val="477593224"/>
      </c:barChart>
      <c:lineChart>
        <c:grouping val="stacked"/>
        <c:varyColors val="0"/>
        <c:ser>
          <c:idx val="1"/>
          <c:order val="1"/>
          <c:tx>
            <c:strRef>
              <c:f>Sheet1!$C$1</c:f>
              <c:strCache>
                <c:ptCount val="1"/>
                <c:pt idx="0">
                  <c:v>病床使用率</c:v>
                </c:pt>
              </c:strCache>
            </c:strRef>
          </c:tx>
          <c:spPr>
            <a:ln w="31750" cap="rnd">
              <a:solidFill>
                <a:srgbClr val="FF0000"/>
              </a:solidFill>
              <a:round/>
            </a:ln>
            <a:effectLst/>
          </c:spPr>
          <c:marker>
            <c:symbol val="none"/>
          </c:marker>
          <c:cat>
            <c:numRef>
              <c:f>Sheet1!$A$2:$A$1172</c:f>
              <c:numCache>
                <c:formatCode>m/d;@</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Sheet1!$C$2:$C$1172</c:f>
              <c:numCache>
                <c:formatCode>0.0_ </c:formatCode>
                <c:ptCount val="1171"/>
                <c:pt idx="0">
                  <c:v>0.76923076923076927</c:v>
                </c:pt>
                <c:pt idx="1">
                  <c:v>0.76923076923076927</c:v>
                </c:pt>
                <c:pt idx="2">
                  <c:v>0.76923076923076927</c:v>
                </c:pt>
                <c:pt idx="3">
                  <c:v>0.76923076923076927</c:v>
                </c:pt>
                <c:pt idx="4">
                  <c:v>0.76923076923076927</c:v>
                </c:pt>
                <c:pt idx="5">
                  <c:v>0.76923076923076927</c:v>
                </c:pt>
                <c:pt idx="6">
                  <c:v>0.76923076923076927</c:v>
                </c:pt>
                <c:pt idx="7">
                  <c:v>0.76923076923076927</c:v>
                </c:pt>
                <c:pt idx="8">
                  <c:v>0.76923076923076927</c:v>
                </c:pt>
                <c:pt idx="9">
                  <c:v>0.76923076923076927</c:v>
                </c:pt>
                <c:pt idx="10">
                  <c:v>0.76923076923076927</c:v>
                </c:pt>
                <c:pt idx="11">
                  <c:v>0.76923076923076927</c:v>
                </c:pt>
                <c:pt idx="12">
                  <c:v>0.76923076923076927</c:v>
                </c:pt>
                <c:pt idx="13">
                  <c:v>1.5384615384615385</c:v>
                </c:pt>
                <c:pt idx="14">
                  <c:v>1.5384615384615385</c:v>
                </c:pt>
                <c:pt idx="15">
                  <c:v>1.5384615384615385</c:v>
                </c:pt>
                <c:pt idx="16">
                  <c:v>1.5384615384615385</c:v>
                </c:pt>
                <c:pt idx="17">
                  <c:v>1.5384615384615385</c:v>
                </c:pt>
                <c:pt idx="18">
                  <c:v>1.5384615384615385</c:v>
                </c:pt>
                <c:pt idx="19">
                  <c:v>1.5384615384615385</c:v>
                </c:pt>
                <c:pt idx="20">
                  <c:v>0.76923076923076927</c:v>
                </c:pt>
                <c:pt idx="21">
                  <c:v>0.76923076923076927</c:v>
                </c:pt>
                <c:pt idx="22">
                  <c:v>0.76923076923076927</c:v>
                </c:pt>
                <c:pt idx="23">
                  <c:v>0.76923076923076927</c:v>
                </c:pt>
                <c:pt idx="24">
                  <c:v>1.5384615384615385</c:v>
                </c:pt>
                <c:pt idx="25">
                  <c:v>1.5384615384615385</c:v>
                </c:pt>
                <c:pt idx="26">
                  <c:v>1.5384615384615385</c:v>
                </c:pt>
                <c:pt idx="27">
                  <c:v>2.3076923076923079</c:v>
                </c:pt>
                <c:pt idx="28">
                  <c:v>2.3076923076923079</c:v>
                </c:pt>
                <c:pt idx="29">
                  <c:v>2.3076923076923079</c:v>
                </c:pt>
                <c:pt idx="30">
                  <c:v>3.0769230769230771</c:v>
                </c:pt>
                <c:pt idx="31">
                  <c:v>4.6153846153846159</c:v>
                </c:pt>
                <c:pt idx="32">
                  <c:v>4.6153846153846159</c:v>
                </c:pt>
                <c:pt idx="33">
                  <c:v>6.1538461538461542</c:v>
                </c:pt>
                <c:pt idx="34">
                  <c:v>7.6923076923076925</c:v>
                </c:pt>
                <c:pt idx="35">
                  <c:v>6.9230769230769234</c:v>
                </c:pt>
                <c:pt idx="36">
                  <c:v>7.6923076923076925</c:v>
                </c:pt>
                <c:pt idx="37">
                  <c:v>7.6923076923076925</c:v>
                </c:pt>
                <c:pt idx="38">
                  <c:v>7.6923076923076925</c:v>
                </c:pt>
                <c:pt idx="39">
                  <c:v>10.76923076923077</c:v>
                </c:pt>
                <c:pt idx="40">
                  <c:v>10.76923076923077</c:v>
                </c:pt>
                <c:pt idx="41">
                  <c:v>10.76923076923077</c:v>
                </c:pt>
                <c:pt idx="42">
                  <c:v>9.2307692307692317</c:v>
                </c:pt>
                <c:pt idx="43">
                  <c:v>9.2307692307692317</c:v>
                </c:pt>
                <c:pt idx="44">
                  <c:v>10.76923076923077</c:v>
                </c:pt>
                <c:pt idx="45">
                  <c:v>11.538461538461538</c:v>
                </c:pt>
                <c:pt idx="46">
                  <c:v>14.615384615384617</c:v>
                </c:pt>
                <c:pt idx="47">
                  <c:v>18.461538461538463</c:v>
                </c:pt>
                <c:pt idx="48">
                  <c:v>20</c:v>
                </c:pt>
                <c:pt idx="49">
                  <c:v>20.76923076923077</c:v>
                </c:pt>
                <c:pt idx="50">
                  <c:v>20</c:v>
                </c:pt>
                <c:pt idx="51">
                  <c:v>20</c:v>
                </c:pt>
                <c:pt idx="52">
                  <c:v>20.76923076923077</c:v>
                </c:pt>
                <c:pt idx="53">
                  <c:v>23.076923076923077</c:v>
                </c:pt>
                <c:pt idx="54">
                  <c:v>23.846153846153847</c:v>
                </c:pt>
                <c:pt idx="55">
                  <c:v>26.153846153846157</c:v>
                </c:pt>
                <c:pt idx="56">
                  <c:v>26.153846153846157</c:v>
                </c:pt>
                <c:pt idx="57">
                  <c:v>25.384615384615383</c:v>
                </c:pt>
                <c:pt idx="58">
                  <c:v>26.923076923076923</c:v>
                </c:pt>
                <c:pt idx="59">
                  <c:v>27.692307692307693</c:v>
                </c:pt>
                <c:pt idx="60">
                  <c:v>29.230769230769234</c:v>
                </c:pt>
                <c:pt idx="61">
                  <c:v>28.46153846153846</c:v>
                </c:pt>
                <c:pt idx="62">
                  <c:v>28.46153846153846</c:v>
                </c:pt>
                <c:pt idx="63">
                  <c:v>27.692307692307693</c:v>
                </c:pt>
                <c:pt idx="64">
                  <c:v>27.692307692307693</c:v>
                </c:pt>
                <c:pt idx="65">
                  <c:v>29.230769230769234</c:v>
                </c:pt>
                <c:pt idx="66">
                  <c:v>28.46153846153846</c:v>
                </c:pt>
                <c:pt idx="67">
                  <c:v>26.153846153846157</c:v>
                </c:pt>
                <c:pt idx="68">
                  <c:v>23.846153846153847</c:v>
                </c:pt>
                <c:pt idx="69">
                  <c:v>23.846153846153847</c:v>
                </c:pt>
                <c:pt idx="70">
                  <c:v>23.846153846153847</c:v>
                </c:pt>
                <c:pt idx="71">
                  <c:v>23.076923076923077</c:v>
                </c:pt>
                <c:pt idx="72">
                  <c:v>23.076923076923077</c:v>
                </c:pt>
                <c:pt idx="73">
                  <c:v>22.30769230769231</c:v>
                </c:pt>
                <c:pt idx="74">
                  <c:v>22.30769230769231</c:v>
                </c:pt>
                <c:pt idx="75">
                  <c:v>22.30769230769231</c:v>
                </c:pt>
                <c:pt idx="76">
                  <c:v>23.076923076923077</c:v>
                </c:pt>
                <c:pt idx="77">
                  <c:v>20.76923076923077</c:v>
                </c:pt>
                <c:pt idx="78">
                  <c:v>19.230769230769234</c:v>
                </c:pt>
                <c:pt idx="79">
                  <c:v>18.461538461538463</c:v>
                </c:pt>
                <c:pt idx="80">
                  <c:v>15.384615384615385</c:v>
                </c:pt>
                <c:pt idx="81">
                  <c:v>14.615384615384617</c:v>
                </c:pt>
                <c:pt idx="82">
                  <c:v>14.615384615384617</c:v>
                </c:pt>
                <c:pt idx="83">
                  <c:v>15.384615384615385</c:v>
                </c:pt>
                <c:pt idx="84">
                  <c:v>14.615384615384617</c:v>
                </c:pt>
                <c:pt idx="85">
                  <c:v>14.615384615384617</c:v>
                </c:pt>
                <c:pt idx="86">
                  <c:v>14.615384615384617</c:v>
                </c:pt>
                <c:pt idx="87">
                  <c:v>13.076923076923078</c:v>
                </c:pt>
                <c:pt idx="88">
                  <c:v>10.76923076923077</c:v>
                </c:pt>
                <c:pt idx="89">
                  <c:v>11.538461538461538</c:v>
                </c:pt>
                <c:pt idx="90">
                  <c:v>13.076923076923078</c:v>
                </c:pt>
                <c:pt idx="91">
                  <c:v>13.076923076923078</c:v>
                </c:pt>
                <c:pt idx="92">
                  <c:v>13.076923076923078</c:v>
                </c:pt>
                <c:pt idx="93">
                  <c:v>13.846153846153847</c:v>
                </c:pt>
                <c:pt idx="94">
                  <c:v>13.846153846153847</c:v>
                </c:pt>
                <c:pt idx="95">
                  <c:v>13.846153846153847</c:v>
                </c:pt>
                <c:pt idx="96">
                  <c:v>13.076923076923078</c:v>
                </c:pt>
                <c:pt idx="97">
                  <c:v>11.538461538461538</c:v>
                </c:pt>
                <c:pt idx="98">
                  <c:v>11.538461538461538</c:v>
                </c:pt>
                <c:pt idx="99">
                  <c:v>9.2307692307692317</c:v>
                </c:pt>
                <c:pt idx="100">
                  <c:v>4.428044280442804</c:v>
                </c:pt>
                <c:pt idx="101">
                  <c:v>4.428044280442804</c:v>
                </c:pt>
                <c:pt idx="102">
                  <c:v>4.428044280442804</c:v>
                </c:pt>
                <c:pt idx="103">
                  <c:v>4.428044280442804</c:v>
                </c:pt>
                <c:pt idx="104">
                  <c:v>2.9520295202952029</c:v>
                </c:pt>
                <c:pt idx="105">
                  <c:v>2.5830258302583027</c:v>
                </c:pt>
                <c:pt idx="106">
                  <c:v>2.214022140221402</c:v>
                </c:pt>
                <c:pt idx="107">
                  <c:v>2.214022140221402</c:v>
                </c:pt>
                <c:pt idx="108">
                  <c:v>1.8450184501845017</c:v>
                </c:pt>
                <c:pt idx="109">
                  <c:v>1.4760147601476015</c:v>
                </c:pt>
                <c:pt idx="110">
                  <c:v>1.107011070110701</c:v>
                </c:pt>
                <c:pt idx="111">
                  <c:v>0.73800738007380073</c:v>
                </c:pt>
                <c:pt idx="112">
                  <c:v>0.36900369003690037</c:v>
                </c:pt>
                <c:pt idx="113">
                  <c:v>0.36900369003690037</c:v>
                </c:pt>
                <c:pt idx="114">
                  <c:v>0.36900369003690037</c:v>
                </c:pt>
                <c:pt idx="115">
                  <c:v>0.36900369003690037</c:v>
                </c:pt>
                <c:pt idx="116">
                  <c:v>0.36900369003690037</c:v>
                </c:pt>
                <c:pt idx="117">
                  <c:v>0.36900369003690037</c:v>
                </c:pt>
                <c:pt idx="118">
                  <c:v>0.36900369003690037</c:v>
                </c:pt>
                <c:pt idx="119">
                  <c:v>0.36900369003690037</c:v>
                </c:pt>
                <c:pt idx="120">
                  <c:v>0.73800738007380073</c:v>
                </c:pt>
                <c:pt idx="121">
                  <c:v>0.73800738007380073</c:v>
                </c:pt>
                <c:pt idx="122">
                  <c:v>0.73800738007380073</c:v>
                </c:pt>
                <c:pt idx="123">
                  <c:v>0.73800738007380073</c:v>
                </c:pt>
                <c:pt idx="124">
                  <c:v>0.36900369003690037</c:v>
                </c:pt>
                <c:pt idx="125">
                  <c:v>0.36900369003690037</c:v>
                </c:pt>
                <c:pt idx="126">
                  <c:v>1.8450184501845017</c:v>
                </c:pt>
                <c:pt idx="127">
                  <c:v>2.5830258302583027</c:v>
                </c:pt>
                <c:pt idx="128">
                  <c:v>3.6900369003690034</c:v>
                </c:pt>
                <c:pt idx="129">
                  <c:v>4.428044280442804</c:v>
                </c:pt>
                <c:pt idx="130">
                  <c:v>5.1660516605166054</c:v>
                </c:pt>
                <c:pt idx="131">
                  <c:v>6.2730627306273057</c:v>
                </c:pt>
                <c:pt idx="132">
                  <c:v>6.6420664206642073</c:v>
                </c:pt>
                <c:pt idx="133">
                  <c:v>7.3800738007380069</c:v>
                </c:pt>
                <c:pt idx="134">
                  <c:v>7.3800738007380069</c:v>
                </c:pt>
                <c:pt idx="135">
                  <c:v>7.7490774907749085</c:v>
                </c:pt>
                <c:pt idx="136">
                  <c:v>7.7490774907749085</c:v>
                </c:pt>
                <c:pt idx="137">
                  <c:v>6.6420664206642073</c:v>
                </c:pt>
                <c:pt idx="138">
                  <c:v>5.9040590405904059</c:v>
                </c:pt>
                <c:pt idx="139">
                  <c:v>4.428044280442804</c:v>
                </c:pt>
                <c:pt idx="140">
                  <c:v>4.7970479704797047</c:v>
                </c:pt>
                <c:pt idx="141">
                  <c:v>6.2730627306273057</c:v>
                </c:pt>
                <c:pt idx="142">
                  <c:v>7.3800738007380069</c:v>
                </c:pt>
                <c:pt idx="143">
                  <c:v>7.3800738007380069</c:v>
                </c:pt>
                <c:pt idx="144">
                  <c:v>8.4870848708487081</c:v>
                </c:pt>
                <c:pt idx="145">
                  <c:v>9.5940959409594093</c:v>
                </c:pt>
                <c:pt idx="146">
                  <c:v>11.808118081180812</c:v>
                </c:pt>
                <c:pt idx="147">
                  <c:v>10.701107011070111</c:v>
                </c:pt>
                <c:pt idx="148">
                  <c:v>11.439114391143912</c:v>
                </c:pt>
                <c:pt idx="149">
                  <c:v>15.867158671586715</c:v>
                </c:pt>
                <c:pt idx="150">
                  <c:v>16.605166051660518</c:v>
                </c:pt>
                <c:pt idx="151">
                  <c:v>16.605166051660518</c:v>
                </c:pt>
                <c:pt idx="152">
                  <c:v>18.450184501845019</c:v>
                </c:pt>
                <c:pt idx="153">
                  <c:v>18.819188191881921</c:v>
                </c:pt>
                <c:pt idx="154">
                  <c:v>19.926199261992618</c:v>
                </c:pt>
                <c:pt idx="155">
                  <c:v>21.771217712177123</c:v>
                </c:pt>
                <c:pt idx="156">
                  <c:v>21.771217712177123</c:v>
                </c:pt>
                <c:pt idx="157">
                  <c:v>19.557195571955717</c:v>
                </c:pt>
                <c:pt idx="158">
                  <c:v>18.819188191881921</c:v>
                </c:pt>
                <c:pt idx="159">
                  <c:v>19.926199261992618</c:v>
                </c:pt>
                <c:pt idx="160">
                  <c:v>19.557195571955717</c:v>
                </c:pt>
                <c:pt idx="161">
                  <c:v>19.926199261992618</c:v>
                </c:pt>
                <c:pt idx="162">
                  <c:v>17.712177121771216</c:v>
                </c:pt>
                <c:pt idx="163">
                  <c:v>19.188191881918819</c:v>
                </c:pt>
                <c:pt idx="164">
                  <c:v>19.926199261992618</c:v>
                </c:pt>
                <c:pt idx="165">
                  <c:v>21.402214022140221</c:v>
                </c:pt>
                <c:pt idx="166">
                  <c:v>22.140221402214021</c:v>
                </c:pt>
                <c:pt idx="167">
                  <c:v>22.509225092250922</c:v>
                </c:pt>
                <c:pt idx="168">
                  <c:v>17.684887459807076</c:v>
                </c:pt>
                <c:pt idx="169">
                  <c:v>18.327974276527332</c:v>
                </c:pt>
                <c:pt idx="170">
                  <c:v>18.971061093247588</c:v>
                </c:pt>
                <c:pt idx="171">
                  <c:v>18.006430868167204</c:v>
                </c:pt>
                <c:pt idx="172">
                  <c:v>14.790996784565916</c:v>
                </c:pt>
                <c:pt idx="173">
                  <c:v>16.077170418006432</c:v>
                </c:pt>
                <c:pt idx="174">
                  <c:v>15.755627009646304</c:v>
                </c:pt>
                <c:pt idx="175">
                  <c:v>14.790996784565916</c:v>
                </c:pt>
                <c:pt idx="176">
                  <c:v>15.755627009646304</c:v>
                </c:pt>
                <c:pt idx="177">
                  <c:v>14.790996784565916</c:v>
                </c:pt>
                <c:pt idx="178">
                  <c:v>12.861736334405144</c:v>
                </c:pt>
                <c:pt idx="179">
                  <c:v>13.504823151125404</c:v>
                </c:pt>
                <c:pt idx="180">
                  <c:v>11.57556270096463</c:v>
                </c:pt>
                <c:pt idx="181">
                  <c:v>10.932475884244374</c:v>
                </c:pt>
                <c:pt idx="182">
                  <c:v>10.289389067524116</c:v>
                </c:pt>
                <c:pt idx="183">
                  <c:v>9.9678456591639879</c:v>
                </c:pt>
                <c:pt idx="184">
                  <c:v>9.9678456591639879</c:v>
                </c:pt>
                <c:pt idx="185">
                  <c:v>9.32475884244373</c:v>
                </c:pt>
                <c:pt idx="186">
                  <c:v>8.360128617363344</c:v>
                </c:pt>
                <c:pt idx="187">
                  <c:v>7.395498392282958</c:v>
                </c:pt>
                <c:pt idx="188">
                  <c:v>9.0032154340836019</c:v>
                </c:pt>
                <c:pt idx="189">
                  <c:v>9.9678456591639879</c:v>
                </c:pt>
                <c:pt idx="190">
                  <c:v>9.6463022508038581</c:v>
                </c:pt>
                <c:pt idx="191">
                  <c:v>9.32475884244373</c:v>
                </c:pt>
                <c:pt idx="192">
                  <c:v>8.6816720257234739</c:v>
                </c:pt>
                <c:pt idx="193">
                  <c:v>8.0385852090032159</c:v>
                </c:pt>
                <c:pt idx="194">
                  <c:v>7.395498392282958</c:v>
                </c:pt>
                <c:pt idx="195">
                  <c:v>6.7524115755627019</c:v>
                </c:pt>
                <c:pt idx="196">
                  <c:v>6.7524115755627019</c:v>
                </c:pt>
                <c:pt idx="197">
                  <c:v>6.430868167202572</c:v>
                </c:pt>
                <c:pt idx="198">
                  <c:v>7.7170418006430879</c:v>
                </c:pt>
                <c:pt idx="199">
                  <c:v>6.7524115755627019</c:v>
                </c:pt>
                <c:pt idx="200">
                  <c:v>6.109324758842444</c:v>
                </c:pt>
                <c:pt idx="201">
                  <c:v>7.07395498392283</c:v>
                </c:pt>
                <c:pt idx="202">
                  <c:v>8.360128617363344</c:v>
                </c:pt>
                <c:pt idx="203">
                  <c:v>8.6816720257234739</c:v>
                </c:pt>
                <c:pt idx="204">
                  <c:v>10.610932475884244</c:v>
                </c:pt>
                <c:pt idx="205">
                  <c:v>11.57556270096463</c:v>
                </c:pt>
                <c:pt idx="206">
                  <c:v>18.327974276527332</c:v>
                </c:pt>
                <c:pt idx="207">
                  <c:v>20.12779552715655</c:v>
                </c:pt>
                <c:pt idx="208">
                  <c:v>20.447284345047922</c:v>
                </c:pt>
                <c:pt idx="209">
                  <c:v>20.12779552715655</c:v>
                </c:pt>
                <c:pt idx="210">
                  <c:v>20.12779552715655</c:v>
                </c:pt>
                <c:pt idx="211">
                  <c:v>22.364217252396166</c:v>
                </c:pt>
                <c:pt idx="212">
                  <c:v>23.003194888178914</c:v>
                </c:pt>
                <c:pt idx="213">
                  <c:v>27.15654952076677</c:v>
                </c:pt>
                <c:pt idx="214" formatCode="General">
                  <c:v>27.795527156549522</c:v>
                </c:pt>
                <c:pt idx="215" formatCode="General">
                  <c:v>24.920127795527154</c:v>
                </c:pt>
                <c:pt idx="216" formatCode="General">
                  <c:v>22.683706070287542</c:v>
                </c:pt>
                <c:pt idx="217" formatCode="General">
                  <c:v>23.961661341853034</c:v>
                </c:pt>
                <c:pt idx="218" formatCode="General">
                  <c:v>23.003194888178914</c:v>
                </c:pt>
                <c:pt idx="219" formatCode="General">
                  <c:v>21.725239616613418</c:v>
                </c:pt>
                <c:pt idx="220" formatCode="General">
                  <c:v>17.252396166134183</c:v>
                </c:pt>
                <c:pt idx="221" formatCode="General">
                  <c:v>14.696485623003195</c:v>
                </c:pt>
                <c:pt idx="222" formatCode="General">
                  <c:v>15.335463258785943</c:v>
                </c:pt>
                <c:pt idx="223" formatCode="General">
                  <c:v>15.654952076677317</c:v>
                </c:pt>
                <c:pt idx="224" formatCode="General">
                  <c:v>11.821086261980831</c:v>
                </c:pt>
                <c:pt idx="225" formatCode="General">
                  <c:v>12.140575079872203</c:v>
                </c:pt>
                <c:pt idx="226" formatCode="General">
                  <c:v>11.182108626198083</c:v>
                </c:pt>
                <c:pt idx="227" formatCode="General">
                  <c:v>11.501597444089457</c:v>
                </c:pt>
                <c:pt idx="228" formatCode="General">
                  <c:v>9.5846645367412133</c:v>
                </c:pt>
                <c:pt idx="229" formatCode="General">
                  <c:v>8.3067092651757193</c:v>
                </c:pt>
                <c:pt idx="230" formatCode="General">
                  <c:v>7.9872204472843444</c:v>
                </c:pt>
                <c:pt idx="231" formatCode="General">
                  <c:v>7.6677316293929714</c:v>
                </c:pt>
                <c:pt idx="232" formatCode="General">
                  <c:v>7.3482428115015974</c:v>
                </c:pt>
                <c:pt idx="233" formatCode="General">
                  <c:v>5.1118210862619806</c:v>
                </c:pt>
                <c:pt idx="234" formatCode="General">
                  <c:v>5.1118210862619806</c:v>
                </c:pt>
                <c:pt idx="235" formatCode="General">
                  <c:v>4.7923322683706067</c:v>
                </c:pt>
                <c:pt idx="236" formatCode="General">
                  <c:v>5.4313099041533546</c:v>
                </c:pt>
                <c:pt idx="237" formatCode="General">
                  <c:v>6.7092651757188495</c:v>
                </c:pt>
                <c:pt idx="238" formatCode="General">
                  <c:v>8.9456869009584654</c:v>
                </c:pt>
                <c:pt idx="239" formatCode="General">
                  <c:v>7.6677316293929714</c:v>
                </c:pt>
                <c:pt idx="240" formatCode="General">
                  <c:v>8.6261980830670915</c:v>
                </c:pt>
                <c:pt idx="241" formatCode="General">
                  <c:v>9.5846645367412133</c:v>
                </c:pt>
                <c:pt idx="242" formatCode="General">
                  <c:v>9.5846645367412133</c:v>
                </c:pt>
                <c:pt idx="243" formatCode="General">
                  <c:v>9.2651757188498394</c:v>
                </c:pt>
                <c:pt idx="244" formatCode="General">
                  <c:v>8.6261980830670915</c:v>
                </c:pt>
                <c:pt idx="245" formatCode="General">
                  <c:v>9.2651757188498394</c:v>
                </c:pt>
                <c:pt idx="246" formatCode="General">
                  <c:v>9.5846645367412133</c:v>
                </c:pt>
                <c:pt idx="247" formatCode="General">
                  <c:v>8.6261980830670915</c:v>
                </c:pt>
                <c:pt idx="248" formatCode="General">
                  <c:v>8.6261980830670915</c:v>
                </c:pt>
                <c:pt idx="249" formatCode="General">
                  <c:v>9.2651757188498394</c:v>
                </c:pt>
                <c:pt idx="250" formatCode="General">
                  <c:v>7.6677316293929714</c:v>
                </c:pt>
                <c:pt idx="251" formatCode="General">
                  <c:v>8.3067092651757193</c:v>
                </c:pt>
                <c:pt idx="252" formatCode="General">
                  <c:v>8.3067092651757193</c:v>
                </c:pt>
                <c:pt idx="253" formatCode="General">
                  <c:v>8.3067092651757193</c:v>
                </c:pt>
                <c:pt idx="254" formatCode="General">
                  <c:v>8.6261980830670915</c:v>
                </c:pt>
                <c:pt idx="255" formatCode="General">
                  <c:v>7.6677316293929714</c:v>
                </c:pt>
                <c:pt idx="256" formatCode="General">
                  <c:v>8.3067092651757193</c:v>
                </c:pt>
                <c:pt idx="257" formatCode="General">
                  <c:v>7.3482428115015974</c:v>
                </c:pt>
                <c:pt idx="258" formatCode="General">
                  <c:v>7.6677316293929714</c:v>
                </c:pt>
                <c:pt idx="259" formatCode="General">
                  <c:v>8.3067092651757193</c:v>
                </c:pt>
                <c:pt idx="260" formatCode="General">
                  <c:v>7.6677316293929714</c:v>
                </c:pt>
                <c:pt idx="261" formatCode="General">
                  <c:v>7.9872204472843444</c:v>
                </c:pt>
                <c:pt idx="262" formatCode="General">
                  <c:v>6.0702875399361016</c:v>
                </c:pt>
                <c:pt idx="263" formatCode="General">
                  <c:v>6.0702875399361016</c:v>
                </c:pt>
                <c:pt idx="264" formatCode="General">
                  <c:v>7.0287539936102235</c:v>
                </c:pt>
                <c:pt idx="265" formatCode="General">
                  <c:v>6.3897763578274756</c:v>
                </c:pt>
                <c:pt idx="266" formatCode="General">
                  <c:v>7.3482428115015974</c:v>
                </c:pt>
                <c:pt idx="267" formatCode="General">
                  <c:v>7.6677316293929714</c:v>
                </c:pt>
                <c:pt idx="268" formatCode="General">
                  <c:v>8.6261980830670915</c:v>
                </c:pt>
                <c:pt idx="269" formatCode="General">
                  <c:v>9.9041533546325873</c:v>
                </c:pt>
                <c:pt idx="270" formatCode="General">
                  <c:v>11.182108626198083</c:v>
                </c:pt>
                <c:pt idx="271" formatCode="General">
                  <c:v>13.418530351437699</c:v>
                </c:pt>
                <c:pt idx="272" formatCode="General">
                  <c:v>13.418530351437699</c:v>
                </c:pt>
                <c:pt idx="273" formatCode="General">
                  <c:v>18.849840255591054</c:v>
                </c:pt>
                <c:pt idx="274" formatCode="General">
                  <c:v>22.683706070287542</c:v>
                </c:pt>
                <c:pt idx="275" formatCode="General">
                  <c:v>24.920127795527154</c:v>
                </c:pt>
                <c:pt idx="276" formatCode="General">
                  <c:v>25.559105431309902</c:v>
                </c:pt>
                <c:pt idx="277" formatCode="General">
                  <c:v>24.920127795527154</c:v>
                </c:pt>
                <c:pt idx="278" formatCode="General">
                  <c:v>26.517571884984026</c:v>
                </c:pt>
                <c:pt idx="279" formatCode="General">
                  <c:v>26.837060702875398</c:v>
                </c:pt>
                <c:pt idx="280" formatCode="General">
                  <c:v>28.115015974440894</c:v>
                </c:pt>
                <c:pt idx="281" formatCode="General">
                  <c:v>30.35143769968051</c:v>
                </c:pt>
                <c:pt idx="282" formatCode="General">
                  <c:v>33.226837060702877</c:v>
                </c:pt>
                <c:pt idx="283" formatCode="General">
                  <c:v>32.907348242811501</c:v>
                </c:pt>
                <c:pt idx="284" formatCode="General">
                  <c:v>34.504792332268366</c:v>
                </c:pt>
                <c:pt idx="285" formatCode="General">
                  <c:v>31.948881789137378</c:v>
                </c:pt>
                <c:pt idx="286" formatCode="General">
                  <c:v>35.782747603833862</c:v>
                </c:pt>
                <c:pt idx="287" formatCode="General">
                  <c:v>38.977635782747605</c:v>
                </c:pt>
                <c:pt idx="288" formatCode="General">
                  <c:v>41.533546325878596</c:v>
                </c:pt>
                <c:pt idx="289" formatCode="General">
                  <c:v>42.811501597444092</c:v>
                </c:pt>
                <c:pt idx="290" formatCode="General">
                  <c:v>41.533546325878596</c:v>
                </c:pt>
                <c:pt idx="291" formatCode="General">
                  <c:v>41.853035143769965</c:v>
                </c:pt>
                <c:pt idx="292" formatCode="General">
                  <c:v>43.450479233226837</c:v>
                </c:pt>
                <c:pt idx="293" formatCode="General">
                  <c:v>43.769968051118212</c:v>
                </c:pt>
                <c:pt idx="294" formatCode="General">
                  <c:v>42.811501597444092</c:v>
                </c:pt>
                <c:pt idx="295" formatCode="General">
                  <c:v>43.450479233226837</c:v>
                </c:pt>
                <c:pt idx="296" formatCode="General">
                  <c:v>41.853035143769965</c:v>
                </c:pt>
                <c:pt idx="297" formatCode="General">
                  <c:v>40.255591054313101</c:v>
                </c:pt>
                <c:pt idx="298" formatCode="General">
                  <c:v>42.811501597444092</c:v>
                </c:pt>
                <c:pt idx="299" formatCode="General">
                  <c:v>43.769968051118212</c:v>
                </c:pt>
                <c:pt idx="300" formatCode="General">
                  <c:v>42.492012779552716</c:v>
                </c:pt>
                <c:pt idx="301" formatCode="General">
                  <c:v>42.492012779552716</c:v>
                </c:pt>
                <c:pt idx="302" formatCode="General">
                  <c:v>42.492012779552716</c:v>
                </c:pt>
                <c:pt idx="303" formatCode="General">
                  <c:v>45.047923322683708</c:v>
                </c:pt>
                <c:pt idx="304" formatCode="General">
                  <c:v>42.811501597444092</c:v>
                </c:pt>
                <c:pt idx="305" formatCode="General">
                  <c:v>38.977635782747605</c:v>
                </c:pt>
                <c:pt idx="306" formatCode="General">
                  <c:v>41.533546325878596</c:v>
                </c:pt>
                <c:pt idx="307" formatCode="General">
                  <c:v>44.728434504792332</c:v>
                </c:pt>
                <c:pt idx="308" formatCode="General">
                  <c:v>47.318611987381701</c:v>
                </c:pt>
                <c:pt idx="309" formatCode="General">
                  <c:v>47.003154574132495</c:v>
                </c:pt>
                <c:pt idx="310" formatCode="General">
                  <c:v>45.741324921135643</c:v>
                </c:pt>
                <c:pt idx="311" formatCode="General">
                  <c:v>46.687697160883282</c:v>
                </c:pt>
                <c:pt idx="312" formatCode="General">
                  <c:v>46.056782334384863</c:v>
                </c:pt>
                <c:pt idx="313" formatCode="General">
                  <c:v>47.318611987381701</c:v>
                </c:pt>
                <c:pt idx="314" formatCode="General">
                  <c:v>49.211356466876971</c:v>
                </c:pt>
                <c:pt idx="315" formatCode="General">
                  <c:v>50.157728706624603</c:v>
                </c:pt>
                <c:pt idx="316" formatCode="General">
                  <c:v>51.735015772870661</c:v>
                </c:pt>
                <c:pt idx="317" formatCode="General">
                  <c:v>54.889589905362776</c:v>
                </c:pt>
                <c:pt idx="318" formatCode="General">
                  <c:v>49.211356466876971</c:v>
                </c:pt>
                <c:pt idx="319" formatCode="General">
                  <c:v>54.889589905362776</c:v>
                </c:pt>
                <c:pt idx="320" formatCode="General">
                  <c:v>56.151419558359613</c:v>
                </c:pt>
                <c:pt idx="321" formatCode="General">
                  <c:v>51.951951951951948</c:v>
                </c:pt>
                <c:pt idx="322" formatCode="General">
                  <c:v>50.150150150150154</c:v>
                </c:pt>
                <c:pt idx="323" formatCode="General">
                  <c:v>48.348348348348345</c:v>
                </c:pt>
                <c:pt idx="324" formatCode="General">
                  <c:v>49.849849849849846</c:v>
                </c:pt>
                <c:pt idx="325" formatCode="General">
                  <c:v>57.657657657657658</c:v>
                </c:pt>
                <c:pt idx="326" formatCode="General">
                  <c:v>56.456456456456458</c:v>
                </c:pt>
                <c:pt idx="327" formatCode="General">
                  <c:v>58.753709198813056</c:v>
                </c:pt>
                <c:pt idx="328" formatCode="General">
                  <c:v>60.534124629080125</c:v>
                </c:pt>
                <c:pt idx="329" formatCode="General">
                  <c:v>57.566765578635014</c:v>
                </c:pt>
                <c:pt idx="330" formatCode="General">
                  <c:v>58.753709198813056</c:v>
                </c:pt>
                <c:pt idx="331" formatCode="General">
                  <c:v>57.566765578635014</c:v>
                </c:pt>
                <c:pt idx="332" formatCode="General">
                  <c:v>55.786350148367958</c:v>
                </c:pt>
                <c:pt idx="333" formatCode="General">
                  <c:v>55.192878338278931</c:v>
                </c:pt>
                <c:pt idx="334" formatCode="General">
                  <c:v>56.379821958456979</c:v>
                </c:pt>
                <c:pt idx="335" formatCode="General">
                  <c:v>56.083086053412465</c:v>
                </c:pt>
                <c:pt idx="336" formatCode="General">
                  <c:v>55.489614243323437</c:v>
                </c:pt>
                <c:pt idx="337" formatCode="General">
                  <c:v>54.59940652818991</c:v>
                </c:pt>
                <c:pt idx="338" formatCode="General">
                  <c:v>51.632047477744806</c:v>
                </c:pt>
                <c:pt idx="339" formatCode="General">
                  <c:v>48.367952522255194</c:v>
                </c:pt>
                <c:pt idx="340" formatCode="General">
                  <c:v>48.071216617210681</c:v>
                </c:pt>
                <c:pt idx="341" formatCode="General">
                  <c:v>48.961424332344208</c:v>
                </c:pt>
                <c:pt idx="342" formatCode="General">
                  <c:v>47.774480712166174</c:v>
                </c:pt>
                <c:pt idx="343" formatCode="General">
                  <c:v>46.884272997032639</c:v>
                </c:pt>
                <c:pt idx="344" formatCode="General">
                  <c:v>46.587537091988132</c:v>
                </c:pt>
                <c:pt idx="345" formatCode="General">
                  <c:v>41.114058355437663</c:v>
                </c:pt>
                <c:pt idx="346" formatCode="General">
                  <c:v>38.461538461538467</c:v>
                </c:pt>
                <c:pt idx="347" formatCode="General">
                  <c:v>37.400530503978779</c:v>
                </c:pt>
                <c:pt idx="348" formatCode="General">
                  <c:v>37.665782493368702</c:v>
                </c:pt>
                <c:pt idx="349" formatCode="General">
                  <c:v>37.931034482758619</c:v>
                </c:pt>
                <c:pt idx="350" formatCode="General">
                  <c:v>36.074270557029173</c:v>
                </c:pt>
                <c:pt idx="351" formatCode="General">
                  <c:v>36.339522546419104</c:v>
                </c:pt>
                <c:pt idx="352" formatCode="General">
                  <c:v>36.074270557029173</c:v>
                </c:pt>
                <c:pt idx="353" formatCode="General">
                  <c:v>34.748010610079575</c:v>
                </c:pt>
                <c:pt idx="354" formatCode="General">
                  <c:v>31.830238726790448</c:v>
                </c:pt>
                <c:pt idx="355" formatCode="General">
                  <c:v>31.830238726790448</c:v>
                </c:pt>
                <c:pt idx="356" formatCode="General">
                  <c:v>28.116710875331563</c:v>
                </c:pt>
                <c:pt idx="357" formatCode="General">
                  <c:v>28.116710875331563</c:v>
                </c:pt>
                <c:pt idx="358" formatCode="General">
                  <c:v>30.238726790450926</c:v>
                </c:pt>
                <c:pt idx="359" formatCode="General">
                  <c:v>28.647214854111407</c:v>
                </c:pt>
                <c:pt idx="360" formatCode="General">
                  <c:v>24.668435013262599</c:v>
                </c:pt>
                <c:pt idx="361" formatCode="General">
                  <c:v>23.872679045092838</c:v>
                </c:pt>
                <c:pt idx="362" formatCode="General">
                  <c:v>22.811671087533156</c:v>
                </c:pt>
                <c:pt idx="363" formatCode="General">
                  <c:v>22.811671087533156</c:v>
                </c:pt>
                <c:pt idx="364" formatCode="General">
                  <c:v>21.750663129973475</c:v>
                </c:pt>
                <c:pt idx="365" formatCode="General">
                  <c:v>21.220159151193634</c:v>
                </c:pt>
                <c:pt idx="366" formatCode="General">
                  <c:v>20.954907161803714</c:v>
                </c:pt>
                <c:pt idx="367" formatCode="General">
                  <c:v>20.954907161803714</c:v>
                </c:pt>
                <c:pt idx="368" formatCode="General">
                  <c:v>19.098143236074268</c:v>
                </c:pt>
                <c:pt idx="369" formatCode="General">
                  <c:v>17.771883289124666</c:v>
                </c:pt>
                <c:pt idx="370" formatCode="General">
                  <c:v>15.915119363395224</c:v>
                </c:pt>
                <c:pt idx="371" formatCode="General">
                  <c:v>15.384615384615385</c:v>
                </c:pt>
                <c:pt idx="372" formatCode="General">
                  <c:v>15.384615384615385</c:v>
                </c:pt>
                <c:pt idx="373" formatCode="General">
                  <c:v>15.119363395225463</c:v>
                </c:pt>
                <c:pt idx="374" formatCode="General">
                  <c:v>15.384615384615385</c:v>
                </c:pt>
                <c:pt idx="375" formatCode="General">
                  <c:v>14.058355437665782</c:v>
                </c:pt>
                <c:pt idx="376" formatCode="General">
                  <c:v>13.527851458885943</c:v>
                </c:pt>
                <c:pt idx="377" formatCode="General">
                  <c:v>11.002444987775061</c:v>
                </c:pt>
                <c:pt idx="378" formatCode="General">
                  <c:v>12.469437652811736</c:v>
                </c:pt>
                <c:pt idx="379" formatCode="General">
                  <c:v>12.469437652811736</c:v>
                </c:pt>
                <c:pt idx="380" formatCode="General">
                  <c:v>11.246943765281173</c:v>
                </c:pt>
                <c:pt idx="381" formatCode="General">
                  <c:v>12.224938875305623</c:v>
                </c:pt>
                <c:pt idx="382" formatCode="General">
                  <c:v>13.202933985330073</c:v>
                </c:pt>
                <c:pt idx="383" formatCode="General">
                  <c:v>14.180929095354522</c:v>
                </c:pt>
                <c:pt idx="384" formatCode="General">
                  <c:v>13.447432762836186</c:v>
                </c:pt>
                <c:pt idx="385" formatCode="General">
                  <c:v>13.202933985330073</c:v>
                </c:pt>
                <c:pt idx="386" formatCode="General">
                  <c:v>13.93643031784841</c:v>
                </c:pt>
                <c:pt idx="387" formatCode="General">
                  <c:v>14.180929095354522</c:v>
                </c:pt>
                <c:pt idx="388" formatCode="General">
                  <c:v>13.202933985330073</c:v>
                </c:pt>
                <c:pt idx="389" formatCode="General">
                  <c:v>13.93643031784841</c:v>
                </c:pt>
                <c:pt idx="390" formatCode="General">
                  <c:v>14.669926650366749</c:v>
                </c:pt>
                <c:pt idx="391" formatCode="General">
                  <c:v>13.447432762836186</c:v>
                </c:pt>
                <c:pt idx="392" formatCode="General">
                  <c:v>15.403422982885084</c:v>
                </c:pt>
                <c:pt idx="393" formatCode="General">
                  <c:v>16.625916870415647</c:v>
                </c:pt>
                <c:pt idx="394" formatCode="General">
                  <c:v>15.892420537897312</c:v>
                </c:pt>
                <c:pt idx="395" formatCode="General">
                  <c:v>16.625916870415647</c:v>
                </c:pt>
                <c:pt idx="396" formatCode="General">
                  <c:v>16.625916870415647</c:v>
                </c:pt>
                <c:pt idx="397" formatCode="General">
                  <c:v>16.625916870415647</c:v>
                </c:pt>
                <c:pt idx="398" formatCode="General">
                  <c:v>16.625916870415647</c:v>
                </c:pt>
                <c:pt idx="399" formatCode="General">
                  <c:v>17.848410757946208</c:v>
                </c:pt>
                <c:pt idx="400" formatCode="General">
                  <c:v>17.848410757946208</c:v>
                </c:pt>
                <c:pt idx="401" formatCode="General">
                  <c:v>17.359413202933986</c:v>
                </c:pt>
                <c:pt idx="402" formatCode="General">
                  <c:v>20.293398533007334</c:v>
                </c:pt>
                <c:pt idx="403" formatCode="General">
                  <c:v>20.537897310513447</c:v>
                </c:pt>
                <c:pt idx="404" formatCode="General">
                  <c:v>23.471882640586799</c:v>
                </c:pt>
                <c:pt idx="405" formatCode="General">
                  <c:v>24.205378973105134</c:v>
                </c:pt>
                <c:pt idx="406" formatCode="General">
                  <c:v>25.183374083129586</c:v>
                </c:pt>
                <c:pt idx="407" formatCode="General">
                  <c:v>24.449877750611247</c:v>
                </c:pt>
                <c:pt idx="408" formatCode="General">
                  <c:v>24.938875305623473</c:v>
                </c:pt>
                <c:pt idx="409" formatCode="General">
                  <c:v>25.183374083129586</c:v>
                </c:pt>
                <c:pt idx="410" formatCode="General">
                  <c:v>22.493887530562347</c:v>
                </c:pt>
                <c:pt idx="411" formatCode="General">
                  <c:v>22.73838630806846</c:v>
                </c:pt>
                <c:pt idx="412" formatCode="General">
                  <c:v>24.938875305623473</c:v>
                </c:pt>
                <c:pt idx="413" formatCode="General">
                  <c:v>27.628361858190708</c:v>
                </c:pt>
                <c:pt idx="414" formatCode="General">
                  <c:v>27.139364303178482</c:v>
                </c:pt>
                <c:pt idx="415" formatCode="General">
                  <c:v>26.65036674816626</c:v>
                </c:pt>
                <c:pt idx="416" formatCode="General">
                  <c:v>24.205378973105134</c:v>
                </c:pt>
                <c:pt idx="417" formatCode="General">
                  <c:v>22.249388753056234</c:v>
                </c:pt>
                <c:pt idx="418" formatCode="General">
                  <c:v>23.227383863080682</c:v>
                </c:pt>
                <c:pt idx="419" formatCode="General">
                  <c:v>22.982885085574573</c:v>
                </c:pt>
                <c:pt idx="420" formatCode="General">
                  <c:v>21.026894865525673</c:v>
                </c:pt>
                <c:pt idx="421" formatCode="General">
                  <c:v>23.227383863080682</c:v>
                </c:pt>
                <c:pt idx="422" formatCode="General">
                  <c:v>21.760391198044012</c:v>
                </c:pt>
                <c:pt idx="423" formatCode="General">
                  <c:v>21.515892420537895</c:v>
                </c:pt>
                <c:pt idx="424" formatCode="General">
                  <c:v>23.960880195599021</c:v>
                </c:pt>
                <c:pt idx="425" formatCode="General">
                  <c:v>25.183374083129586</c:v>
                </c:pt>
                <c:pt idx="426" formatCode="General">
                  <c:v>24.938875305623473</c:v>
                </c:pt>
                <c:pt idx="427" formatCode="General">
                  <c:v>22.73838630806846</c:v>
                </c:pt>
                <c:pt idx="428" formatCode="General">
                  <c:v>24.69437652811736</c:v>
                </c:pt>
                <c:pt idx="429" formatCode="General">
                  <c:v>23.227383863080682</c:v>
                </c:pt>
                <c:pt idx="430" formatCode="General">
                  <c:v>23.960880195599021</c:v>
                </c:pt>
                <c:pt idx="431" formatCode="General">
                  <c:v>24.205378973105134</c:v>
                </c:pt>
                <c:pt idx="432" formatCode="General">
                  <c:v>28.606356968215156</c:v>
                </c:pt>
                <c:pt idx="433" formatCode="General">
                  <c:v>29.584352078239608</c:v>
                </c:pt>
                <c:pt idx="434" formatCode="General">
                  <c:v>31.540342298288511</c:v>
                </c:pt>
                <c:pt idx="435" formatCode="General">
                  <c:v>32.273838630806843</c:v>
                </c:pt>
                <c:pt idx="436" formatCode="General">
                  <c:v>34.229828850855746</c:v>
                </c:pt>
                <c:pt idx="437" formatCode="General">
                  <c:v>34.229828850855746</c:v>
                </c:pt>
                <c:pt idx="438" formatCode="General">
                  <c:v>34.963325183374081</c:v>
                </c:pt>
                <c:pt idx="439" formatCode="General">
                  <c:v>34.474327628361856</c:v>
                </c:pt>
                <c:pt idx="440" formatCode="General">
                  <c:v>33.251833740831295</c:v>
                </c:pt>
                <c:pt idx="441" formatCode="General">
                  <c:v>34.474327628361856</c:v>
                </c:pt>
                <c:pt idx="442" formatCode="General">
                  <c:v>35.941320293398533</c:v>
                </c:pt>
                <c:pt idx="443" formatCode="General">
                  <c:v>35.696821515892417</c:v>
                </c:pt>
                <c:pt idx="444" formatCode="General">
                  <c:v>34.963325183374081</c:v>
                </c:pt>
                <c:pt idx="445" formatCode="General">
                  <c:v>34.963325183374081</c:v>
                </c:pt>
                <c:pt idx="446" formatCode="General">
                  <c:v>38.141809290953546</c:v>
                </c:pt>
                <c:pt idx="447" formatCode="General">
                  <c:v>39.853300733496333</c:v>
                </c:pt>
                <c:pt idx="448" formatCode="General">
                  <c:v>41.320293398533011</c:v>
                </c:pt>
                <c:pt idx="449" formatCode="General">
                  <c:v>42.787286063569681</c:v>
                </c:pt>
                <c:pt idx="450" formatCode="General">
                  <c:v>42.787286063569681</c:v>
                </c:pt>
                <c:pt idx="451" formatCode="General">
                  <c:v>40.097799511002449</c:v>
                </c:pt>
                <c:pt idx="452" formatCode="General">
                  <c:v>42.542787286063572</c:v>
                </c:pt>
                <c:pt idx="453" formatCode="General">
                  <c:v>42.787286063569681</c:v>
                </c:pt>
                <c:pt idx="454" formatCode="General">
                  <c:v>42.787286063569681</c:v>
                </c:pt>
                <c:pt idx="455" formatCode="General">
                  <c:v>41.56479217603912</c:v>
                </c:pt>
                <c:pt idx="456" formatCode="General">
                  <c:v>41.56479217603912</c:v>
                </c:pt>
                <c:pt idx="457" formatCode="General">
                  <c:v>38.630806845965772</c:v>
                </c:pt>
                <c:pt idx="458" formatCode="General">
                  <c:v>39.364303178484107</c:v>
                </c:pt>
                <c:pt idx="459" formatCode="General">
                  <c:v>39.853300733496333</c:v>
                </c:pt>
                <c:pt idx="460" formatCode="General">
                  <c:v>40.097799511002449</c:v>
                </c:pt>
                <c:pt idx="461" formatCode="General">
                  <c:v>42.053789731051346</c:v>
                </c:pt>
                <c:pt idx="462" formatCode="General">
                  <c:v>41.809290953545229</c:v>
                </c:pt>
                <c:pt idx="463" formatCode="General">
                  <c:v>41.56479217603912</c:v>
                </c:pt>
                <c:pt idx="464" formatCode="General">
                  <c:v>38.141809290953546</c:v>
                </c:pt>
                <c:pt idx="465" formatCode="General">
                  <c:v>35.714285714285715</c:v>
                </c:pt>
                <c:pt idx="466" formatCode="General">
                  <c:v>32.142857142857146</c:v>
                </c:pt>
                <c:pt idx="467" formatCode="General">
                  <c:v>33.482142857142854</c:v>
                </c:pt>
                <c:pt idx="468" formatCode="General">
                  <c:v>32.589285714285715</c:v>
                </c:pt>
                <c:pt idx="469" formatCode="General">
                  <c:v>29.241071428571431</c:v>
                </c:pt>
                <c:pt idx="470" formatCode="General">
                  <c:v>31.026785714285715</c:v>
                </c:pt>
                <c:pt idx="471" formatCode="General">
                  <c:v>30.133928571428569</c:v>
                </c:pt>
                <c:pt idx="472" formatCode="General">
                  <c:v>30.803571428571431</c:v>
                </c:pt>
                <c:pt idx="473" formatCode="General">
                  <c:v>29.464285714285715</c:v>
                </c:pt>
                <c:pt idx="474" formatCode="General">
                  <c:v>31.026785714285715</c:v>
                </c:pt>
                <c:pt idx="475" formatCode="General">
                  <c:v>31.026785714285715</c:v>
                </c:pt>
                <c:pt idx="476" formatCode="General">
                  <c:v>30.580357142857146</c:v>
                </c:pt>
                <c:pt idx="477" formatCode="General">
                  <c:v>33.035714285714285</c:v>
                </c:pt>
                <c:pt idx="478" formatCode="General">
                  <c:v>27.678571428571431</c:v>
                </c:pt>
                <c:pt idx="479" formatCode="General">
                  <c:v>27.901785714285715</c:v>
                </c:pt>
                <c:pt idx="480" formatCode="General">
                  <c:v>26.116071428571431</c:v>
                </c:pt>
                <c:pt idx="481" formatCode="General">
                  <c:v>25.669642857142854</c:v>
                </c:pt>
                <c:pt idx="482" formatCode="General">
                  <c:v>23.214285714285715</c:v>
                </c:pt>
                <c:pt idx="483" formatCode="General">
                  <c:v>22.767857142857142</c:v>
                </c:pt>
                <c:pt idx="484" formatCode="General">
                  <c:v>23.883928571428573</c:v>
                </c:pt>
                <c:pt idx="485" formatCode="General">
                  <c:v>23.660714285714285</c:v>
                </c:pt>
                <c:pt idx="486" formatCode="General">
                  <c:v>23.4375</c:v>
                </c:pt>
                <c:pt idx="487" formatCode="General">
                  <c:v>23.883928571428573</c:v>
                </c:pt>
                <c:pt idx="488" formatCode="General">
                  <c:v>24.330357142857142</c:v>
                </c:pt>
                <c:pt idx="489" formatCode="General">
                  <c:v>24.107142857142858</c:v>
                </c:pt>
                <c:pt idx="490" formatCode="General">
                  <c:v>27.008928571428569</c:v>
                </c:pt>
                <c:pt idx="491" formatCode="General">
                  <c:v>27.232142857142854</c:v>
                </c:pt>
                <c:pt idx="492" formatCode="General">
                  <c:v>24.107142857142858</c:v>
                </c:pt>
                <c:pt idx="493" formatCode="General">
                  <c:v>26.5625</c:v>
                </c:pt>
                <c:pt idx="494" formatCode="General">
                  <c:v>25.892857142857146</c:v>
                </c:pt>
                <c:pt idx="495" formatCode="General">
                  <c:v>26.5625</c:v>
                </c:pt>
                <c:pt idx="496" formatCode="General">
                  <c:v>27.678571428571431</c:v>
                </c:pt>
                <c:pt idx="497" formatCode="General">
                  <c:v>28.125</c:v>
                </c:pt>
                <c:pt idx="498" formatCode="General">
                  <c:v>28.125</c:v>
                </c:pt>
                <c:pt idx="499" formatCode="General">
                  <c:v>24.330357142857142</c:v>
                </c:pt>
                <c:pt idx="500" formatCode="General">
                  <c:v>22.767857142857142</c:v>
                </c:pt>
                <c:pt idx="501" formatCode="General">
                  <c:v>26.116071428571431</c:v>
                </c:pt>
                <c:pt idx="502" formatCode="General">
                  <c:v>25</c:v>
                </c:pt>
                <c:pt idx="503" formatCode="General">
                  <c:v>25.223214285714285</c:v>
                </c:pt>
                <c:pt idx="504" formatCode="General">
                  <c:v>26.785714285714285</c:v>
                </c:pt>
                <c:pt idx="505" formatCode="General">
                  <c:v>28.125</c:v>
                </c:pt>
                <c:pt idx="506" formatCode="General">
                  <c:v>27.008928571428569</c:v>
                </c:pt>
                <c:pt idx="507" formatCode="General">
                  <c:v>27.008928571428569</c:v>
                </c:pt>
                <c:pt idx="508" formatCode="General">
                  <c:v>27.232142857142854</c:v>
                </c:pt>
                <c:pt idx="509" formatCode="General">
                  <c:v>27.008928571428569</c:v>
                </c:pt>
                <c:pt idx="510" formatCode="General">
                  <c:v>27.232142857142854</c:v>
                </c:pt>
                <c:pt idx="511" formatCode="General">
                  <c:v>30.803571428571431</c:v>
                </c:pt>
                <c:pt idx="512" formatCode="General">
                  <c:v>31.026785714285715</c:v>
                </c:pt>
                <c:pt idx="513" formatCode="General">
                  <c:v>30.133928571428569</c:v>
                </c:pt>
                <c:pt idx="514" formatCode="General">
                  <c:v>29.017857142857146</c:v>
                </c:pt>
                <c:pt idx="515" formatCode="General">
                  <c:v>31.25</c:v>
                </c:pt>
                <c:pt idx="516" formatCode="General">
                  <c:v>33.035714285714285</c:v>
                </c:pt>
                <c:pt idx="517" formatCode="General">
                  <c:v>34.151785714285715</c:v>
                </c:pt>
                <c:pt idx="518" formatCode="General">
                  <c:v>36.383928571428569</c:v>
                </c:pt>
                <c:pt idx="519" formatCode="General">
                  <c:v>37.276785714285715</c:v>
                </c:pt>
                <c:pt idx="520" formatCode="General">
                  <c:v>36.383928571428569</c:v>
                </c:pt>
                <c:pt idx="521" formatCode="General">
                  <c:v>38.392857142857146</c:v>
                </c:pt>
                <c:pt idx="522" formatCode="General">
                  <c:v>39.0625</c:v>
                </c:pt>
                <c:pt idx="523" formatCode="General">
                  <c:v>38.839285714285715</c:v>
                </c:pt>
                <c:pt idx="524" formatCode="General">
                  <c:v>42.1875</c:v>
                </c:pt>
                <c:pt idx="525" formatCode="General">
                  <c:v>43.080357142857146</c:v>
                </c:pt>
                <c:pt idx="526" formatCode="General">
                  <c:v>43.973214285714285</c:v>
                </c:pt>
                <c:pt idx="527" formatCode="General">
                  <c:v>44.642857142857146</c:v>
                </c:pt>
                <c:pt idx="528" formatCode="General">
                  <c:v>45.982142857142854</c:v>
                </c:pt>
                <c:pt idx="529" formatCode="General">
                  <c:v>48.214285714285715</c:v>
                </c:pt>
                <c:pt idx="530" formatCode="General">
                  <c:v>50.446428571428569</c:v>
                </c:pt>
                <c:pt idx="531" formatCode="General">
                  <c:v>52.901785714285708</c:v>
                </c:pt>
                <c:pt idx="532" formatCode="General">
                  <c:v>52.678571428571431</c:v>
                </c:pt>
                <c:pt idx="533" formatCode="General">
                  <c:v>54.017857142857139</c:v>
                </c:pt>
                <c:pt idx="534" formatCode="General">
                  <c:v>56.026785714285708</c:v>
                </c:pt>
                <c:pt idx="535" formatCode="General">
                  <c:v>56.473214285714292</c:v>
                </c:pt>
                <c:pt idx="536" formatCode="General">
                  <c:v>55.580357142857139</c:v>
                </c:pt>
                <c:pt idx="537" formatCode="General">
                  <c:v>55.580357142857139</c:v>
                </c:pt>
                <c:pt idx="538" formatCode="General">
                  <c:v>58.258928571428569</c:v>
                </c:pt>
                <c:pt idx="539" formatCode="General">
                  <c:v>58.258928571428569</c:v>
                </c:pt>
                <c:pt idx="540" formatCode="General">
                  <c:v>59.598214285714292</c:v>
                </c:pt>
                <c:pt idx="541" formatCode="General">
                  <c:v>61.383928571428569</c:v>
                </c:pt>
                <c:pt idx="542" formatCode="General">
                  <c:v>56.696428571428569</c:v>
                </c:pt>
                <c:pt idx="543" formatCode="General">
                  <c:v>57.589285714285708</c:v>
                </c:pt>
                <c:pt idx="544" formatCode="General">
                  <c:v>59.151785714285708</c:v>
                </c:pt>
                <c:pt idx="545" formatCode="General">
                  <c:v>58.134490238611711</c:v>
                </c:pt>
                <c:pt idx="546" formatCode="General">
                  <c:v>56.399132321041215</c:v>
                </c:pt>
                <c:pt idx="547" formatCode="General">
                  <c:v>59.869848156182215</c:v>
                </c:pt>
                <c:pt idx="548" formatCode="General">
                  <c:v>59.869848156182215</c:v>
                </c:pt>
                <c:pt idx="549" formatCode="General">
                  <c:v>62.906724511930591</c:v>
                </c:pt>
                <c:pt idx="550" formatCode="General">
                  <c:v>61.388286334056396</c:v>
                </c:pt>
                <c:pt idx="551" formatCode="General">
                  <c:v>59.869848156182215</c:v>
                </c:pt>
                <c:pt idx="552" formatCode="General">
                  <c:v>60.737527114967463</c:v>
                </c:pt>
                <c:pt idx="553" formatCode="General">
                  <c:v>60.737527114967463</c:v>
                </c:pt>
                <c:pt idx="554" formatCode="General">
                  <c:v>62.039045553145336</c:v>
                </c:pt>
                <c:pt idx="555" formatCode="General">
                  <c:v>60.737527114967463</c:v>
                </c:pt>
                <c:pt idx="556" formatCode="General">
                  <c:v>58.568329718004343</c:v>
                </c:pt>
                <c:pt idx="557" formatCode="General">
                  <c:v>57.700650759219087</c:v>
                </c:pt>
                <c:pt idx="558" formatCode="General">
                  <c:v>58.785249457700651</c:v>
                </c:pt>
                <c:pt idx="559" formatCode="General">
                  <c:v>57.26681127982647</c:v>
                </c:pt>
                <c:pt idx="560" formatCode="General">
                  <c:v>53.796095444685463</c:v>
                </c:pt>
                <c:pt idx="561" formatCode="General">
                  <c:v>55.965292841648598</c:v>
                </c:pt>
                <c:pt idx="562" formatCode="General">
                  <c:v>55.531453362255967</c:v>
                </c:pt>
                <c:pt idx="563" formatCode="General">
                  <c:v>51.626898047722349</c:v>
                </c:pt>
                <c:pt idx="564" formatCode="General">
                  <c:v>52.494577006507591</c:v>
                </c:pt>
                <c:pt idx="565" formatCode="General">
                  <c:v>49.475890985324952</c:v>
                </c:pt>
                <c:pt idx="566" formatCode="General">
                  <c:v>43.60587002096436</c:v>
                </c:pt>
                <c:pt idx="567" formatCode="General">
                  <c:v>44.654088050314463</c:v>
                </c:pt>
                <c:pt idx="568" formatCode="General">
                  <c:v>44.234800838574422</c:v>
                </c:pt>
                <c:pt idx="569" formatCode="General">
                  <c:v>42.976939203354299</c:v>
                </c:pt>
                <c:pt idx="570" formatCode="General">
                  <c:v>42.138364779874216</c:v>
                </c:pt>
                <c:pt idx="571" formatCode="General">
                  <c:v>39.622641509433961</c:v>
                </c:pt>
                <c:pt idx="572" formatCode="General">
                  <c:v>37.316561844863735</c:v>
                </c:pt>
                <c:pt idx="573" formatCode="General">
                  <c:v>37.316561844863735</c:v>
                </c:pt>
                <c:pt idx="574" formatCode="General">
                  <c:v>37.526205450733755</c:v>
                </c:pt>
                <c:pt idx="575" formatCode="General">
                  <c:v>36.687631027253673</c:v>
                </c:pt>
                <c:pt idx="576" formatCode="General">
                  <c:v>36.058700209643604</c:v>
                </c:pt>
                <c:pt idx="577" formatCode="General">
                  <c:v>32.494758909853246</c:v>
                </c:pt>
                <c:pt idx="578" formatCode="General">
                  <c:v>27.044025157232703</c:v>
                </c:pt>
                <c:pt idx="579" formatCode="General">
                  <c:v>28.930817610062892</c:v>
                </c:pt>
                <c:pt idx="580" formatCode="General">
                  <c:v>22.851153039832283</c:v>
                </c:pt>
                <c:pt idx="581" formatCode="General">
                  <c:v>22.641509433962266</c:v>
                </c:pt>
                <c:pt idx="582" formatCode="General">
                  <c:v>23.060796645702304</c:v>
                </c:pt>
                <c:pt idx="583" formatCode="General">
                  <c:v>23.060796645702304</c:v>
                </c:pt>
                <c:pt idx="584" formatCode="General">
                  <c:v>19.52191235059761</c:v>
                </c:pt>
                <c:pt idx="585" formatCode="General">
                  <c:v>19.322709163346612</c:v>
                </c:pt>
                <c:pt idx="586" formatCode="General">
                  <c:v>18.725099601593627</c:v>
                </c:pt>
                <c:pt idx="587" formatCode="General">
                  <c:v>17.330677290836654</c:v>
                </c:pt>
                <c:pt idx="588" formatCode="General">
                  <c:v>16.334661354581673</c:v>
                </c:pt>
                <c:pt idx="589" formatCode="General">
                  <c:v>16.135458167330675</c:v>
                </c:pt>
                <c:pt idx="590" formatCode="General">
                  <c:v>15.338645418326694</c:v>
                </c:pt>
                <c:pt idx="591" formatCode="General">
                  <c:v>14.54183266932271</c:v>
                </c:pt>
                <c:pt idx="592" formatCode="General">
                  <c:v>14.143426294820719</c:v>
                </c:pt>
                <c:pt idx="593" formatCode="General">
                  <c:v>11.553784860557768</c:v>
                </c:pt>
                <c:pt idx="594" formatCode="General">
                  <c:v>10.756972111553784</c:v>
                </c:pt>
                <c:pt idx="595" formatCode="General">
                  <c:v>10.358565737051793</c:v>
                </c:pt>
                <c:pt idx="596" formatCode="General">
                  <c:v>9.9601593625498008</c:v>
                </c:pt>
                <c:pt idx="597" formatCode="General">
                  <c:v>8.5657370517928282</c:v>
                </c:pt>
                <c:pt idx="598" formatCode="General">
                  <c:v>8.1673306772908365</c:v>
                </c:pt>
                <c:pt idx="599" formatCode="General">
                  <c:v>8.9641434262948216</c:v>
                </c:pt>
                <c:pt idx="600" formatCode="General">
                  <c:v>8.1673306772908365</c:v>
                </c:pt>
                <c:pt idx="601" formatCode="General">
                  <c:v>6.7729083665338639</c:v>
                </c:pt>
                <c:pt idx="602" formatCode="General">
                  <c:v>6.573705179282868</c:v>
                </c:pt>
                <c:pt idx="603" formatCode="General">
                  <c:v>6.1752988047808763</c:v>
                </c:pt>
                <c:pt idx="604" formatCode="General">
                  <c:v>5.9760956175298805</c:v>
                </c:pt>
                <c:pt idx="605" formatCode="General">
                  <c:v>4.7808764940239046</c:v>
                </c:pt>
                <c:pt idx="606" formatCode="General">
                  <c:v>4.1832669322709162</c:v>
                </c:pt>
                <c:pt idx="607" formatCode="General">
                  <c:v>4.5816733067729087</c:v>
                </c:pt>
                <c:pt idx="608" formatCode="General">
                  <c:v>3.9840637450199203</c:v>
                </c:pt>
                <c:pt idx="609" formatCode="General">
                  <c:v>4.3824701195219129</c:v>
                </c:pt>
                <c:pt idx="610" formatCode="General">
                  <c:v>4.3824701195219129</c:v>
                </c:pt>
                <c:pt idx="611" formatCode="General">
                  <c:v>3.5856573705179287</c:v>
                </c:pt>
                <c:pt idx="612" formatCode="General">
                  <c:v>2.9880478087649402</c:v>
                </c:pt>
                <c:pt idx="613" formatCode="General">
                  <c:v>2.3904382470119523</c:v>
                </c:pt>
                <c:pt idx="614" formatCode="General">
                  <c:v>1.9920318725099602</c:v>
                </c:pt>
                <c:pt idx="615" formatCode="General">
                  <c:v>2.1912350597609564</c:v>
                </c:pt>
                <c:pt idx="616" formatCode="General">
                  <c:v>1.7928286852589643</c:v>
                </c:pt>
                <c:pt idx="617" formatCode="General">
                  <c:v>2.1912350597609564</c:v>
                </c:pt>
                <c:pt idx="618" formatCode="General">
                  <c:v>1.7928286852589643</c:v>
                </c:pt>
                <c:pt idx="619" formatCode="General">
                  <c:v>1.7928286852589643</c:v>
                </c:pt>
                <c:pt idx="620" formatCode="General">
                  <c:v>1.9920318725099602</c:v>
                </c:pt>
                <c:pt idx="621" formatCode="General">
                  <c:v>1.7928286852589643</c:v>
                </c:pt>
                <c:pt idx="622" formatCode="General">
                  <c:v>1.7928286852589643</c:v>
                </c:pt>
                <c:pt idx="623" formatCode="General">
                  <c:v>1.593625498007968</c:v>
                </c:pt>
                <c:pt idx="624" formatCode="General">
                  <c:v>2.788844621513944</c:v>
                </c:pt>
                <c:pt idx="625" formatCode="General">
                  <c:v>2.3904382470119523</c:v>
                </c:pt>
                <c:pt idx="626" formatCode="General">
                  <c:v>1.9920318725099602</c:v>
                </c:pt>
                <c:pt idx="627" formatCode="General">
                  <c:v>2.3904382470119523</c:v>
                </c:pt>
                <c:pt idx="628" formatCode="General">
                  <c:v>2.1912350597609564</c:v>
                </c:pt>
                <c:pt idx="629" formatCode="General">
                  <c:v>2.1912350597609564</c:v>
                </c:pt>
                <c:pt idx="630" formatCode="General">
                  <c:v>2.5896414342629481</c:v>
                </c:pt>
                <c:pt idx="631" formatCode="General">
                  <c:v>2.5896414342629481</c:v>
                </c:pt>
                <c:pt idx="632" formatCode="General">
                  <c:v>1.1952191235059761</c:v>
                </c:pt>
                <c:pt idx="633" formatCode="General">
                  <c:v>0.99601593625498008</c:v>
                </c:pt>
                <c:pt idx="634" formatCode="General">
                  <c:v>1.1952191235059761</c:v>
                </c:pt>
                <c:pt idx="635" formatCode="General">
                  <c:v>2.3904382470119523</c:v>
                </c:pt>
                <c:pt idx="636" formatCode="General">
                  <c:v>2.3904382470119523</c:v>
                </c:pt>
                <c:pt idx="637" formatCode="General">
                  <c:v>1.9920318725099602</c:v>
                </c:pt>
                <c:pt idx="638" formatCode="General">
                  <c:v>1.9920318725099602</c:v>
                </c:pt>
                <c:pt idx="639" formatCode="General">
                  <c:v>1.9920318725099602</c:v>
                </c:pt>
                <c:pt idx="640" formatCode="General">
                  <c:v>2.1912350597609564</c:v>
                </c:pt>
                <c:pt idx="641" formatCode="General">
                  <c:v>1.9920318725099602</c:v>
                </c:pt>
                <c:pt idx="642" formatCode="General">
                  <c:v>1.7928286852589643</c:v>
                </c:pt>
                <c:pt idx="643" formatCode="General">
                  <c:v>0.59760956175298807</c:v>
                </c:pt>
                <c:pt idx="644" formatCode="General">
                  <c:v>0.59760956175298807</c:v>
                </c:pt>
                <c:pt idx="645" formatCode="General">
                  <c:v>0.59760956175298807</c:v>
                </c:pt>
                <c:pt idx="646" formatCode="General">
                  <c:v>0.39840637450199201</c:v>
                </c:pt>
                <c:pt idx="647" formatCode="General">
                  <c:v>0.37523452157598497</c:v>
                </c:pt>
                <c:pt idx="648" formatCode="General">
                  <c:v>0.56285178236397748</c:v>
                </c:pt>
                <c:pt idx="649" formatCode="General">
                  <c:v>0.18761726078799248</c:v>
                </c:pt>
                <c:pt idx="650" formatCode="General">
                  <c:v>0</c:v>
                </c:pt>
                <c:pt idx="651" formatCode="General">
                  <c:v>0</c:v>
                </c:pt>
                <c:pt idx="652" formatCode="General">
                  <c:v>0</c:v>
                </c:pt>
                <c:pt idx="653" formatCode="General">
                  <c:v>0.18761726078799248</c:v>
                </c:pt>
                <c:pt idx="654" formatCode="General">
                  <c:v>0.18761726078799248</c:v>
                </c:pt>
                <c:pt idx="655" formatCode="General">
                  <c:v>0.18761726078799248</c:v>
                </c:pt>
                <c:pt idx="656" formatCode="General">
                  <c:v>0.18761726078799248</c:v>
                </c:pt>
                <c:pt idx="657" formatCode="General">
                  <c:v>0.18761726078799248</c:v>
                </c:pt>
                <c:pt idx="658" formatCode="General">
                  <c:v>0.18761726078799248</c:v>
                </c:pt>
                <c:pt idx="659" formatCode="General">
                  <c:v>0.18761726078799248</c:v>
                </c:pt>
                <c:pt idx="660" formatCode="General">
                  <c:v>0.18761726078799248</c:v>
                </c:pt>
                <c:pt idx="661" formatCode="General">
                  <c:v>0.18761726078799248</c:v>
                </c:pt>
                <c:pt idx="662" formatCode="General">
                  <c:v>1.125703564727955</c:v>
                </c:pt>
                <c:pt idx="663" formatCode="General">
                  <c:v>1.3133208255159476</c:v>
                </c:pt>
                <c:pt idx="664" formatCode="General">
                  <c:v>1.6885553470919326</c:v>
                </c:pt>
                <c:pt idx="665" formatCode="General">
                  <c:v>1.5009380863039399</c:v>
                </c:pt>
                <c:pt idx="666" formatCode="General">
                  <c:v>1.5009380863039399</c:v>
                </c:pt>
                <c:pt idx="667" formatCode="General">
                  <c:v>1.5009380863039399</c:v>
                </c:pt>
                <c:pt idx="668" formatCode="General">
                  <c:v>1.3133208255159476</c:v>
                </c:pt>
                <c:pt idx="669" formatCode="General">
                  <c:v>2.2514071294559099</c:v>
                </c:pt>
                <c:pt idx="670" formatCode="General">
                  <c:v>2.6266416510318953</c:v>
                </c:pt>
                <c:pt idx="671" formatCode="General">
                  <c:v>3.3771106941838651</c:v>
                </c:pt>
                <c:pt idx="672" formatCode="General">
                  <c:v>4.3151969981238274</c:v>
                </c:pt>
                <c:pt idx="673" formatCode="General">
                  <c:v>4.1275797373358349</c:v>
                </c:pt>
                <c:pt idx="674" formatCode="General">
                  <c:v>4.8780487804878048</c:v>
                </c:pt>
                <c:pt idx="675" formatCode="General">
                  <c:v>4.5028142589118199</c:v>
                </c:pt>
                <c:pt idx="676" formatCode="General">
                  <c:v>4.8780487804878048</c:v>
                </c:pt>
                <c:pt idx="677" formatCode="General">
                  <c:v>4.5028142589118199</c:v>
                </c:pt>
                <c:pt idx="678" formatCode="General">
                  <c:v>5.6285178236397746</c:v>
                </c:pt>
                <c:pt idx="679" formatCode="General">
                  <c:v>6.7542213883677302</c:v>
                </c:pt>
                <c:pt idx="680" formatCode="General">
                  <c:v>7.5046904315197001</c:v>
                </c:pt>
                <c:pt idx="681" formatCode="General">
                  <c:v>9.568480300187618</c:v>
                </c:pt>
                <c:pt idx="682" formatCode="General">
                  <c:v>10.780669144981413</c:v>
                </c:pt>
                <c:pt idx="683" formatCode="General">
                  <c:v>12.639405204460965</c:v>
                </c:pt>
                <c:pt idx="684" formatCode="General">
                  <c:v>15.241635687732341</c:v>
                </c:pt>
                <c:pt idx="685" formatCode="General">
                  <c:v>18.773234200743495</c:v>
                </c:pt>
                <c:pt idx="686" formatCode="General">
                  <c:v>20.446096654275092</c:v>
                </c:pt>
                <c:pt idx="687" formatCode="General">
                  <c:v>21.74721189591078</c:v>
                </c:pt>
                <c:pt idx="688" formatCode="General">
                  <c:v>22.304832713754646</c:v>
                </c:pt>
                <c:pt idx="689" formatCode="General">
                  <c:v>22.862453531598511</c:v>
                </c:pt>
                <c:pt idx="690" formatCode="General">
                  <c:v>24.907063197026023</c:v>
                </c:pt>
                <c:pt idx="691" formatCode="General">
                  <c:v>26.022304832713754</c:v>
                </c:pt>
                <c:pt idx="692" formatCode="General">
                  <c:v>23.791821561338288</c:v>
                </c:pt>
                <c:pt idx="693" formatCode="General">
                  <c:v>23.977695167286246</c:v>
                </c:pt>
                <c:pt idx="694" formatCode="General">
                  <c:v>26.208178438661712</c:v>
                </c:pt>
                <c:pt idx="695" formatCode="General">
                  <c:v>27.137546468401485</c:v>
                </c:pt>
                <c:pt idx="696" formatCode="General">
                  <c:v>28.996282527881039</c:v>
                </c:pt>
                <c:pt idx="697" formatCode="General">
                  <c:v>30.111524163568777</c:v>
                </c:pt>
                <c:pt idx="698" formatCode="General">
                  <c:v>28.305084745762709</c:v>
                </c:pt>
                <c:pt idx="699" formatCode="General">
                  <c:v>32.372881355932201</c:v>
                </c:pt>
                <c:pt idx="700" formatCode="General">
                  <c:v>32.881355932203391</c:v>
                </c:pt>
                <c:pt idx="701" formatCode="General">
                  <c:v>33.898305084745758</c:v>
                </c:pt>
                <c:pt idx="702" formatCode="General">
                  <c:v>36.271186440677965</c:v>
                </c:pt>
                <c:pt idx="703" formatCode="General">
                  <c:v>36.101694915254242</c:v>
                </c:pt>
                <c:pt idx="704" formatCode="General">
                  <c:v>34.067796610169495</c:v>
                </c:pt>
                <c:pt idx="705" formatCode="General">
                  <c:v>31.694915254237287</c:v>
                </c:pt>
                <c:pt idx="706" formatCode="General">
                  <c:v>33.728813559322035</c:v>
                </c:pt>
                <c:pt idx="707" formatCode="General">
                  <c:v>36.610169491525426</c:v>
                </c:pt>
                <c:pt idx="708" formatCode="General">
                  <c:v>36.271186440677965</c:v>
                </c:pt>
                <c:pt idx="709" formatCode="General">
                  <c:v>36.779661016949149</c:v>
                </c:pt>
                <c:pt idx="710" formatCode="General">
                  <c:v>37.118644067796609</c:v>
                </c:pt>
                <c:pt idx="711" formatCode="General">
                  <c:v>39.661016949152547</c:v>
                </c:pt>
                <c:pt idx="712" formatCode="General">
                  <c:v>40.847457627118644</c:v>
                </c:pt>
                <c:pt idx="713" formatCode="General">
                  <c:v>36.995153473344104</c:v>
                </c:pt>
                <c:pt idx="714" formatCode="General">
                  <c:v>37.318255250403872</c:v>
                </c:pt>
                <c:pt idx="715" formatCode="General">
                  <c:v>37.964458804523424</c:v>
                </c:pt>
                <c:pt idx="716" formatCode="General">
                  <c:v>37.147335423197489</c:v>
                </c:pt>
                <c:pt idx="717" formatCode="General">
                  <c:v>38.714733542319749</c:v>
                </c:pt>
                <c:pt idx="718" formatCode="General">
                  <c:v>37.931034482758619</c:v>
                </c:pt>
                <c:pt idx="719" formatCode="General">
                  <c:v>38.557993730407524</c:v>
                </c:pt>
                <c:pt idx="720" formatCode="General">
                  <c:v>39.498432601880879</c:v>
                </c:pt>
                <c:pt idx="721" formatCode="General">
                  <c:v>41.849529780564268</c:v>
                </c:pt>
                <c:pt idx="722" formatCode="General">
                  <c:v>43.41692789968652</c:v>
                </c:pt>
                <c:pt idx="723" formatCode="General">
                  <c:v>43.260188087774296</c:v>
                </c:pt>
                <c:pt idx="724" formatCode="General">
                  <c:v>42.946708463949847</c:v>
                </c:pt>
                <c:pt idx="725" formatCode="General">
                  <c:v>43.887147335423201</c:v>
                </c:pt>
                <c:pt idx="726" formatCode="General">
                  <c:v>40.438871473354233</c:v>
                </c:pt>
                <c:pt idx="727" formatCode="General">
                  <c:v>42.006269592476492</c:v>
                </c:pt>
                <c:pt idx="728" formatCode="General">
                  <c:v>43.103448275862064</c:v>
                </c:pt>
                <c:pt idx="729" formatCode="General">
                  <c:v>42.006269592476492</c:v>
                </c:pt>
                <c:pt idx="730" formatCode="General">
                  <c:v>40.282131661442008</c:v>
                </c:pt>
                <c:pt idx="731" formatCode="General">
                  <c:v>40.282131661442008</c:v>
                </c:pt>
                <c:pt idx="732" formatCode="General">
                  <c:v>38.087774294670844</c:v>
                </c:pt>
                <c:pt idx="733" formatCode="General">
                  <c:v>36.990595611285265</c:v>
                </c:pt>
                <c:pt idx="734" formatCode="General">
                  <c:v>38.087774294670844</c:v>
                </c:pt>
                <c:pt idx="735" formatCode="General">
                  <c:v>35.579937304075237</c:v>
                </c:pt>
                <c:pt idx="736" formatCode="General">
                  <c:v>36.363636363636367</c:v>
                </c:pt>
                <c:pt idx="737" formatCode="General">
                  <c:v>38.244514106583068</c:v>
                </c:pt>
                <c:pt idx="738" formatCode="General">
                  <c:v>37.460815047021946</c:v>
                </c:pt>
                <c:pt idx="739" formatCode="General">
                  <c:v>38.244514106583068</c:v>
                </c:pt>
                <c:pt idx="740" formatCode="General">
                  <c:v>35.736677115987462</c:v>
                </c:pt>
                <c:pt idx="741" formatCode="General">
                  <c:v>36.050156739811911</c:v>
                </c:pt>
                <c:pt idx="742" formatCode="General">
                  <c:v>35.893416927899686</c:v>
                </c:pt>
                <c:pt idx="743" formatCode="General">
                  <c:v>36.206896551724135</c:v>
                </c:pt>
                <c:pt idx="744" formatCode="General">
                  <c:v>32.915360501567399</c:v>
                </c:pt>
                <c:pt idx="745" formatCode="General">
                  <c:v>31.504702194357364</c:v>
                </c:pt>
                <c:pt idx="746" formatCode="General">
                  <c:v>31.03448275862069</c:v>
                </c:pt>
                <c:pt idx="747" formatCode="General">
                  <c:v>30.094043887147336</c:v>
                </c:pt>
                <c:pt idx="748" formatCode="General">
                  <c:v>29.623824451410659</c:v>
                </c:pt>
                <c:pt idx="749" formatCode="General">
                  <c:v>28.840125391849529</c:v>
                </c:pt>
                <c:pt idx="750" formatCode="General">
                  <c:v>29.937304075235112</c:v>
                </c:pt>
                <c:pt idx="751" formatCode="General">
                  <c:v>28.526645768025077</c:v>
                </c:pt>
                <c:pt idx="752" formatCode="General">
                  <c:v>27.115987460815049</c:v>
                </c:pt>
                <c:pt idx="753" formatCode="General">
                  <c:v>26.175548589341691</c:v>
                </c:pt>
                <c:pt idx="754" formatCode="General">
                  <c:v>25.705329153605017</c:v>
                </c:pt>
                <c:pt idx="755" formatCode="General">
                  <c:v>26.645768025078372</c:v>
                </c:pt>
                <c:pt idx="756" formatCode="General">
                  <c:v>27.115987460815049</c:v>
                </c:pt>
                <c:pt idx="757" formatCode="General">
                  <c:v>26.175548589341691</c:v>
                </c:pt>
                <c:pt idx="758" formatCode="General">
                  <c:v>26.175548589341691</c:v>
                </c:pt>
                <c:pt idx="759" formatCode="General">
                  <c:v>26.645768025078372</c:v>
                </c:pt>
                <c:pt idx="760" formatCode="General">
                  <c:v>23.981191222570533</c:v>
                </c:pt>
                <c:pt idx="761" formatCode="General">
                  <c:v>22.727272727272727</c:v>
                </c:pt>
                <c:pt idx="762" formatCode="General">
                  <c:v>22.413793103448278</c:v>
                </c:pt>
                <c:pt idx="763" formatCode="General">
                  <c:v>22.100313479623821</c:v>
                </c:pt>
                <c:pt idx="764" formatCode="General">
                  <c:v>23.354231974921628</c:v>
                </c:pt>
                <c:pt idx="765" formatCode="General">
                  <c:v>22.187981510015408</c:v>
                </c:pt>
                <c:pt idx="766" formatCode="General">
                  <c:v>22.033898305084744</c:v>
                </c:pt>
                <c:pt idx="767" formatCode="General">
                  <c:v>22.033898305084744</c:v>
                </c:pt>
                <c:pt idx="768" formatCode="General">
                  <c:v>22.342064714946073</c:v>
                </c:pt>
                <c:pt idx="769" formatCode="General">
                  <c:v>27.669902912621357</c:v>
                </c:pt>
                <c:pt idx="770" formatCode="General">
                  <c:v>26.375404530744333</c:v>
                </c:pt>
                <c:pt idx="771" formatCode="General">
                  <c:v>25.5663430420712</c:v>
                </c:pt>
                <c:pt idx="772" formatCode="General">
                  <c:v>22.330097087378643</c:v>
                </c:pt>
                <c:pt idx="773" formatCode="General">
                  <c:v>21.197411003236247</c:v>
                </c:pt>
                <c:pt idx="774" formatCode="General">
                  <c:v>21.197411003236247</c:v>
                </c:pt>
                <c:pt idx="775" formatCode="General">
                  <c:v>22.330097087378643</c:v>
                </c:pt>
                <c:pt idx="776" formatCode="General">
                  <c:v>23.300970873786408</c:v>
                </c:pt>
                <c:pt idx="777" formatCode="General">
                  <c:v>23.462783171521036</c:v>
                </c:pt>
                <c:pt idx="778" formatCode="General">
                  <c:v>23.300970873786408</c:v>
                </c:pt>
                <c:pt idx="779" formatCode="General">
                  <c:v>25.242718446601941</c:v>
                </c:pt>
                <c:pt idx="780" formatCode="General">
                  <c:v>24.919093851132686</c:v>
                </c:pt>
                <c:pt idx="781" formatCode="General">
                  <c:v>24.271844660194176</c:v>
                </c:pt>
                <c:pt idx="782" formatCode="General">
                  <c:v>24.433656957928804</c:v>
                </c:pt>
                <c:pt idx="783" formatCode="General">
                  <c:v>23.300970873786408</c:v>
                </c:pt>
                <c:pt idx="784" formatCode="General">
                  <c:v>23.462783171521036</c:v>
                </c:pt>
                <c:pt idx="785" formatCode="General">
                  <c:v>23.624595469255663</c:v>
                </c:pt>
                <c:pt idx="786" formatCode="General">
                  <c:v>19.902912621359224</c:v>
                </c:pt>
                <c:pt idx="787" formatCode="General">
                  <c:v>17.79935275080906</c:v>
                </c:pt>
                <c:pt idx="788" formatCode="General">
                  <c:v>18.284789644012946</c:v>
                </c:pt>
                <c:pt idx="789" formatCode="General">
                  <c:v>20.226537216828479</c:v>
                </c:pt>
                <c:pt idx="790" formatCode="General">
                  <c:v>20.064724919093852</c:v>
                </c:pt>
                <c:pt idx="791" formatCode="General">
                  <c:v>16.666666666666664</c:v>
                </c:pt>
                <c:pt idx="792" formatCode="General">
                  <c:v>17.313915857605178</c:v>
                </c:pt>
                <c:pt idx="793" formatCode="General">
                  <c:v>18.446601941747574</c:v>
                </c:pt>
                <c:pt idx="794" formatCode="General">
                  <c:v>18.284789644012946</c:v>
                </c:pt>
                <c:pt idx="795" formatCode="General">
                  <c:v>17.637540453074433</c:v>
                </c:pt>
                <c:pt idx="796" formatCode="General">
                  <c:v>16.019417475728158</c:v>
                </c:pt>
                <c:pt idx="797" formatCode="General">
                  <c:v>18.122977346278319</c:v>
                </c:pt>
                <c:pt idx="798" formatCode="General">
                  <c:v>18.122977346278319</c:v>
                </c:pt>
                <c:pt idx="799" formatCode="General">
                  <c:v>18.770226537216828</c:v>
                </c:pt>
                <c:pt idx="800" formatCode="General">
                  <c:v>14.886731391585762</c:v>
                </c:pt>
                <c:pt idx="801" formatCode="General">
                  <c:v>16.181229773462782</c:v>
                </c:pt>
                <c:pt idx="802" formatCode="General">
                  <c:v>15.6957928802589</c:v>
                </c:pt>
                <c:pt idx="803" formatCode="General">
                  <c:v>15.372168284789645</c:v>
                </c:pt>
                <c:pt idx="804" formatCode="General">
                  <c:v>13.915857605177994</c:v>
                </c:pt>
                <c:pt idx="805" formatCode="General">
                  <c:v>13.268608414239482</c:v>
                </c:pt>
                <c:pt idx="806" formatCode="General">
                  <c:v>13.106796116504855</c:v>
                </c:pt>
                <c:pt idx="807" formatCode="General">
                  <c:v>12.944983818770226</c:v>
                </c:pt>
                <c:pt idx="808" formatCode="General">
                  <c:v>12.7831715210356</c:v>
                </c:pt>
                <c:pt idx="809" formatCode="General">
                  <c:v>11.488673139158575</c:v>
                </c:pt>
                <c:pt idx="810" formatCode="General">
                  <c:v>12.459546925566343</c:v>
                </c:pt>
                <c:pt idx="811" formatCode="General">
                  <c:v>12.7831715210356</c:v>
                </c:pt>
                <c:pt idx="812" formatCode="General">
                  <c:v>13.592233009708737</c:v>
                </c:pt>
                <c:pt idx="813" formatCode="General">
                  <c:v>13.754045307443366</c:v>
                </c:pt>
                <c:pt idx="814" formatCode="General">
                  <c:v>13.106796116504855</c:v>
                </c:pt>
                <c:pt idx="815" formatCode="General">
                  <c:v>12.621359223300971</c:v>
                </c:pt>
                <c:pt idx="816" formatCode="General">
                  <c:v>13.430420711974108</c:v>
                </c:pt>
                <c:pt idx="817" formatCode="General">
                  <c:v>14.563106796116504</c:v>
                </c:pt>
                <c:pt idx="818" formatCode="General">
                  <c:v>13.754045307443366</c:v>
                </c:pt>
                <c:pt idx="819" formatCode="General">
                  <c:v>13.430420711974108</c:v>
                </c:pt>
                <c:pt idx="820" formatCode="General">
                  <c:v>13.592233009708737</c:v>
                </c:pt>
                <c:pt idx="821" formatCode="General">
                  <c:v>12.944983818770226</c:v>
                </c:pt>
                <c:pt idx="822" formatCode="General">
                  <c:v>12.459546925566343</c:v>
                </c:pt>
                <c:pt idx="823" formatCode="General">
                  <c:v>11.650485436893204</c:v>
                </c:pt>
                <c:pt idx="824" formatCode="General">
                  <c:v>11.488673139158575</c:v>
                </c:pt>
                <c:pt idx="825" formatCode="General">
                  <c:v>12.459546925566343</c:v>
                </c:pt>
                <c:pt idx="826" formatCode="General">
                  <c:v>12.459546925566343</c:v>
                </c:pt>
                <c:pt idx="827" formatCode="General">
                  <c:v>11.326860841423949</c:v>
                </c:pt>
                <c:pt idx="828" formatCode="General">
                  <c:v>9.5389507154213042</c:v>
                </c:pt>
                <c:pt idx="829" formatCode="General">
                  <c:v>9.2209856915739277</c:v>
                </c:pt>
                <c:pt idx="830" formatCode="General">
                  <c:v>8.7986463620981397</c:v>
                </c:pt>
                <c:pt idx="831" formatCode="General">
                  <c:v>9.1370558375634516</c:v>
                </c:pt>
                <c:pt idx="832" formatCode="General">
                  <c:v>8.4602368866328259</c:v>
                </c:pt>
                <c:pt idx="833" formatCode="General">
                  <c:v>7.6142131979695442</c:v>
                </c:pt>
                <c:pt idx="834" formatCode="General">
                  <c:v>7.7834179357022002</c:v>
                </c:pt>
                <c:pt idx="835" formatCode="General">
                  <c:v>6.9373942470389167</c:v>
                </c:pt>
                <c:pt idx="836" formatCode="General">
                  <c:v>7.2758037225042305</c:v>
                </c:pt>
                <c:pt idx="837" formatCode="General">
                  <c:v>7.6142131979695442</c:v>
                </c:pt>
                <c:pt idx="838" formatCode="General">
                  <c:v>7.9526226734348562</c:v>
                </c:pt>
                <c:pt idx="839" formatCode="General">
                  <c:v>7.7834179357022002</c:v>
                </c:pt>
                <c:pt idx="840" formatCode="General">
                  <c:v>7.6142131979695442</c:v>
                </c:pt>
                <c:pt idx="841" formatCode="General">
                  <c:v>7.7834179357022002</c:v>
                </c:pt>
                <c:pt idx="842" formatCode="General">
                  <c:v>6.9373942470389167</c:v>
                </c:pt>
                <c:pt idx="843" formatCode="General">
                  <c:v>7.2758037225042305</c:v>
                </c:pt>
                <c:pt idx="844" formatCode="General">
                  <c:v>7.6142131979695442</c:v>
                </c:pt>
                <c:pt idx="845" formatCode="General">
                  <c:v>7.6142131979695442</c:v>
                </c:pt>
                <c:pt idx="846" formatCode="General">
                  <c:v>7.9526226734348562</c:v>
                </c:pt>
                <c:pt idx="847" formatCode="General">
                  <c:v>8.4602368866328259</c:v>
                </c:pt>
                <c:pt idx="848" formatCode="General">
                  <c:v>8.2910321489001699</c:v>
                </c:pt>
                <c:pt idx="849" formatCode="General">
                  <c:v>7.7834179357022002</c:v>
                </c:pt>
                <c:pt idx="850" formatCode="General">
                  <c:v>8.1218274111675122</c:v>
                </c:pt>
                <c:pt idx="851" formatCode="General">
                  <c:v>8.2910321489001699</c:v>
                </c:pt>
                <c:pt idx="852" formatCode="General">
                  <c:v>7.2758037225042305</c:v>
                </c:pt>
                <c:pt idx="853" formatCode="General">
                  <c:v>6.5989847715736047</c:v>
                </c:pt>
                <c:pt idx="854" formatCode="General">
                  <c:v>7.6142131979695442</c:v>
                </c:pt>
                <c:pt idx="855" formatCode="General">
                  <c:v>8.6294416243654819</c:v>
                </c:pt>
                <c:pt idx="856" formatCode="General">
                  <c:v>8.6294416243654819</c:v>
                </c:pt>
                <c:pt idx="857" formatCode="General">
                  <c:v>6.9373942470389167</c:v>
                </c:pt>
                <c:pt idx="858" formatCode="General">
                  <c:v>6.091370558375635</c:v>
                </c:pt>
                <c:pt idx="859" formatCode="General">
                  <c:v>7.4450084602368864</c:v>
                </c:pt>
                <c:pt idx="860" formatCode="General">
                  <c:v>7.2992700729926998</c:v>
                </c:pt>
                <c:pt idx="861" formatCode="General">
                  <c:v>7.2992700729926998</c:v>
                </c:pt>
                <c:pt idx="862" formatCode="General">
                  <c:v>7.1167883211678831</c:v>
                </c:pt>
                <c:pt idx="863" formatCode="General">
                  <c:v>6.3868613138686134</c:v>
                </c:pt>
                <c:pt idx="864" formatCode="General">
                  <c:v>5.6569343065693429</c:v>
                </c:pt>
                <c:pt idx="865" formatCode="General">
                  <c:v>6.9343065693430654</c:v>
                </c:pt>
                <c:pt idx="866" formatCode="General">
                  <c:v>8.9416058394160594</c:v>
                </c:pt>
                <c:pt idx="867" formatCode="General">
                  <c:v>10.218978102189782</c:v>
                </c:pt>
                <c:pt idx="868" formatCode="General">
                  <c:v>10.036496350364963</c:v>
                </c:pt>
                <c:pt idx="869" formatCode="General">
                  <c:v>10.948905109489052</c:v>
                </c:pt>
                <c:pt idx="870" formatCode="General">
                  <c:v>10.401459854014599</c:v>
                </c:pt>
                <c:pt idx="871" formatCode="General">
                  <c:v>13.868613138686131</c:v>
                </c:pt>
                <c:pt idx="872" formatCode="General">
                  <c:v>18.613138686131386</c:v>
                </c:pt>
                <c:pt idx="873" formatCode="General">
                  <c:v>20.62043795620438</c:v>
                </c:pt>
                <c:pt idx="874" formatCode="General">
                  <c:v>20.62043795620438</c:v>
                </c:pt>
                <c:pt idx="875" formatCode="General">
                  <c:v>22.080291970802921</c:v>
                </c:pt>
                <c:pt idx="876" formatCode="General">
                  <c:v>21.897810218978105</c:v>
                </c:pt>
                <c:pt idx="877" formatCode="General">
                  <c:v>23.357664233576642</c:v>
                </c:pt>
                <c:pt idx="878" formatCode="General">
                  <c:v>24.087591240875913</c:v>
                </c:pt>
                <c:pt idx="879" formatCode="General">
                  <c:v>27.189781021897808</c:v>
                </c:pt>
                <c:pt idx="880" formatCode="General">
                  <c:v>28.649635036496353</c:v>
                </c:pt>
                <c:pt idx="881" formatCode="General">
                  <c:v>33.029197080291972</c:v>
                </c:pt>
                <c:pt idx="882" formatCode="General">
                  <c:v>37.591240875912405</c:v>
                </c:pt>
                <c:pt idx="883" formatCode="General">
                  <c:v>38.503649635036496</c:v>
                </c:pt>
                <c:pt idx="884" formatCode="General">
                  <c:v>40.32846715328467</c:v>
                </c:pt>
                <c:pt idx="885" formatCode="General">
                  <c:v>44.89051094890511</c:v>
                </c:pt>
                <c:pt idx="886" formatCode="General">
                  <c:v>46.897810218978101</c:v>
                </c:pt>
                <c:pt idx="887" formatCode="General">
                  <c:v>48.357664233576642</c:v>
                </c:pt>
                <c:pt idx="888" formatCode="General">
                  <c:v>49.913941480206539</c:v>
                </c:pt>
                <c:pt idx="889" formatCode="General">
                  <c:v>50.086058519793461</c:v>
                </c:pt>
                <c:pt idx="890" formatCode="General">
                  <c:v>50.774526678141143</c:v>
                </c:pt>
                <c:pt idx="891" formatCode="General">
                  <c:v>52.49569707401033</c:v>
                </c:pt>
                <c:pt idx="892" formatCode="General">
                  <c:v>54.905335628227192</c:v>
                </c:pt>
                <c:pt idx="893" formatCode="General">
                  <c:v>54.733218588640277</c:v>
                </c:pt>
                <c:pt idx="894" formatCode="General">
                  <c:v>54.905335628227192</c:v>
                </c:pt>
                <c:pt idx="895" formatCode="General">
                  <c:v>57.831325301204814</c:v>
                </c:pt>
                <c:pt idx="896" formatCode="General">
                  <c:v>59.036144578313255</c:v>
                </c:pt>
                <c:pt idx="897" formatCode="General">
                  <c:v>60.413080895008605</c:v>
                </c:pt>
                <c:pt idx="898" formatCode="General">
                  <c:v>59.190556492411474</c:v>
                </c:pt>
                <c:pt idx="899" formatCode="General">
                  <c:v>60.033726812816191</c:v>
                </c:pt>
                <c:pt idx="900" formatCode="General">
                  <c:v>61.43572621035058</c:v>
                </c:pt>
                <c:pt idx="901" formatCode="General">
                  <c:v>60.601001669449083</c:v>
                </c:pt>
                <c:pt idx="902" formatCode="General">
                  <c:v>59.265442404006677</c:v>
                </c:pt>
                <c:pt idx="903" formatCode="General">
                  <c:v>59.599332220367273</c:v>
                </c:pt>
                <c:pt idx="904" formatCode="General">
                  <c:v>59.098497495826372</c:v>
                </c:pt>
                <c:pt idx="905" formatCode="General">
                  <c:v>59.766277128547586</c:v>
                </c:pt>
                <c:pt idx="906" formatCode="General">
                  <c:v>62.604340567612695</c:v>
                </c:pt>
                <c:pt idx="907" formatCode="General">
                  <c:v>62.09553158705701</c:v>
                </c:pt>
                <c:pt idx="908" formatCode="General">
                  <c:v>62.557781201848996</c:v>
                </c:pt>
                <c:pt idx="909" formatCode="General">
                  <c:v>61.787365177195689</c:v>
                </c:pt>
                <c:pt idx="910" formatCode="General">
                  <c:v>62.403697996918339</c:v>
                </c:pt>
                <c:pt idx="911" formatCode="General">
                  <c:v>64.098613251155626</c:v>
                </c:pt>
                <c:pt idx="912" formatCode="General">
                  <c:v>63.020030816640983</c:v>
                </c:pt>
                <c:pt idx="913" formatCode="General">
                  <c:v>63.790446841294305</c:v>
                </c:pt>
                <c:pt idx="914" formatCode="General">
                  <c:v>60.246533127889059</c:v>
                </c:pt>
                <c:pt idx="915" formatCode="General">
                  <c:v>57.164869029275813</c:v>
                </c:pt>
                <c:pt idx="916" formatCode="General">
                  <c:v>53.004622496147924</c:v>
                </c:pt>
                <c:pt idx="917" formatCode="General">
                  <c:v>51.617873651771959</c:v>
                </c:pt>
                <c:pt idx="918" formatCode="General">
                  <c:v>50.077041602465336</c:v>
                </c:pt>
                <c:pt idx="919" formatCode="General">
                  <c:v>49.152542372881356</c:v>
                </c:pt>
                <c:pt idx="920" formatCode="General">
                  <c:v>48.998459167950692</c:v>
                </c:pt>
                <c:pt idx="921" formatCode="General">
                  <c:v>45.916795069337439</c:v>
                </c:pt>
                <c:pt idx="922" formatCode="General">
                  <c:v>46.995377503852083</c:v>
                </c:pt>
                <c:pt idx="923" formatCode="General">
                  <c:v>45.454545454545453</c:v>
                </c:pt>
                <c:pt idx="924" formatCode="General">
                  <c:v>44.992295839753467</c:v>
                </c:pt>
                <c:pt idx="925" formatCode="General">
                  <c:v>46.687211093990754</c:v>
                </c:pt>
                <c:pt idx="926" formatCode="General">
                  <c:v>44.93192133131619</c:v>
                </c:pt>
                <c:pt idx="927" formatCode="General">
                  <c:v>44.780635400907713</c:v>
                </c:pt>
                <c:pt idx="928" formatCode="General">
                  <c:v>40.544629349470505</c:v>
                </c:pt>
                <c:pt idx="929" formatCode="General">
                  <c:v>40.242057488653558</c:v>
                </c:pt>
                <c:pt idx="930" formatCode="General">
                  <c:v>39.334341906202724</c:v>
                </c:pt>
                <c:pt idx="931" formatCode="General">
                  <c:v>39.183055975794254</c:v>
                </c:pt>
                <c:pt idx="932" formatCode="General">
                  <c:v>39.636913767019664</c:v>
                </c:pt>
                <c:pt idx="933" formatCode="General">
                  <c:v>37.821482602118003</c:v>
                </c:pt>
                <c:pt idx="934" formatCode="General">
                  <c:v>34.411764705882355</c:v>
                </c:pt>
                <c:pt idx="935" formatCode="General">
                  <c:v>30.294117647058822</c:v>
                </c:pt>
                <c:pt idx="936" formatCode="General">
                  <c:v>28.52941176470588</c:v>
                </c:pt>
                <c:pt idx="937" formatCode="General">
                  <c:v>27.647058823529413</c:v>
                </c:pt>
                <c:pt idx="938" formatCode="General">
                  <c:v>26.029411764705884</c:v>
                </c:pt>
                <c:pt idx="939" formatCode="General">
                  <c:v>25.735294117647058</c:v>
                </c:pt>
                <c:pt idx="940" formatCode="General">
                  <c:v>26.176470588235297</c:v>
                </c:pt>
                <c:pt idx="941" formatCode="General">
                  <c:v>25.588235294117645</c:v>
                </c:pt>
                <c:pt idx="942" formatCode="General">
                  <c:v>24.705882352941178</c:v>
                </c:pt>
                <c:pt idx="943" formatCode="General">
                  <c:v>22.941176470588236</c:v>
                </c:pt>
                <c:pt idx="944" formatCode="General">
                  <c:v>22.794117647058822</c:v>
                </c:pt>
                <c:pt idx="945" formatCode="General">
                  <c:v>22.941176470588236</c:v>
                </c:pt>
                <c:pt idx="946" formatCode="General">
                  <c:v>23.235294117647058</c:v>
                </c:pt>
                <c:pt idx="947" formatCode="General">
                  <c:v>22.5</c:v>
                </c:pt>
                <c:pt idx="948" formatCode="General">
                  <c:v>22.352941176470591</c:v>
                </c:pt>
                <c:pt idx="949" formatCode="General">
                  <c:v>21.911764705882351</c:v>
                </c:pt>
                <c:pt idx="950" formatCode="General">
                  <c:v>23.97058823529412</c:v>
                </c:pt>
                <c:pt idx="951" formatCode="General">
                  <c:v>25.147058823529399</c:v>
                </c:pt>
                <c:pt idx="952" formatCode="General">
                  <c:v>24.6</c:v>
                </c:pt>
                <c:pt idx="953" formatCode="General">
                  <c:v>23.1</c:v>
                </c:pt>
                <c:pt idx="954" formatCode="General">
                  <c:v>22.8</c:v>
                </c:pt>
                <c:pt idx="955" formatCode="General">
                  <c:v>21.6</c:v>
                </c:pt>
                <c:pt idx="956" formatCode="General">
                  <c:v>20.9</c:v>
                </c:pt>
                <c:pt idx="957" formatCode="General">
                  <c:v>19.899999999999999</c:v>
                </c:pt>
                <c:pt idx="958" formatCode="General">
                  <c:v>19.600000000000001</c:v>
                </c:pt>
                <c:pt idx="959" formatCode="General">
                  <c:v>19.100000000000001</c:v>
                </c:pt>
                <c:pt idx="960" formatCode="General">
                  <c:v>18.8</c:v>
                </c:pt>
                <c:pt idx="961" formatCode="General">
                  <c:v>18.7</c:v>
                </c:pt>
                <c:pt idx="962" formatCode="General">
                  <c:v>19</c:v>
                </c:pt>
                <c:pt idx="963" formatCode="General">
                  <c:v>13.5</c:v>
                </c:pt>
                <c:pt idx="964" formatCode="General">
                  <c:v>12.5</c:v>
                </c:pt>
                <c:pt idx="965" formatCode="General">
                  <c:v>12.8</c:v>
                </c:pt>
                <c:pt idx="966" formatCode="General">
                  <c:v>12.2</c:v>
                </c:pt>
                <c:pt idx="967" formatCode="General">
                  <c:v>13.1</c:v>
                </c:pt>
                <c:pt idx="968" formatCode="General">
                  <c:v>13.2</c:v>
                </c:pt>
                <c:pt idx="969" formatCode="General">
                  <c:v>12.6</c:v>
                </c:pt>
                <c:pt idx="970" formatCode="General">
                  <c:v>14.3</c:v>
                </c:pt>
                <c:pt idx="971" formatCode="General">
                  <c:v>15</c:v>
                </c:pt>
                <c:pt idx="972" formatCode="General">
                  <c:v>15</c:v>
                </c:pt>
                <c:pt idx="973" formatCode="General">
                  <c:v>15</c:v>
                </c:pt>
                <c:pt idx="974" formatCode="General">
                  <c:v>17.600000000000001</c:v>
                </c:pt>
                <c:pt idx="975" formatCode="General">
                  <c:v>19.600000000000001</c:v>
                </c:pt>
                <c:pt idx="976" formatCode="General">
                  <c:v>19.7</c:v>
                </c:pt>
                <c:pt idx="977" formatCode="General">
                  <c:v>19</c:v>
                </c:pt>
                <c:pt idx="978" formatCode="General">
                  <c:v>19.100000000000001</c:v>
                </c:pt>
                <c:pt idx="979" formatCode="General">
                  <c:v>18.5</c:v>
                </c:pt>
                <c:pt idx="980" formatCode="General">
                  <c:v>20.100000000000001</c:v>
                </c:pt>
                <c:pt idx="981" formatCode="General">
                  <c:v>18.8</c:v>
                </c:pt>
                <c:pt idx="982" formatCode="General">
                  <c:v>19.399999999999999</c:v>
                </c:pt>
                <c:pt idx="983" formatCode="General">
                  <c:v>22.6</c:v>
                </c:pt>
                <c:pt idx="984" formatCode="General">
                  <c:v>24.8</c:v>
                </c:pt>
                <c:pt idx="985" formatCode="General">
                  <c:v>25.8</c:v>
                </c:pt>
                <c:pt idx="986" formatCode="General">
                  <c:v>26</c:v>
                </c:pt>
                <c:pt idx="987" formatCode="General">
                  <c:v>28.4</c:v>
                </c:pt>
                <c:pt idx="988" formatCode="General">
                  <c:v>28.5</c:v>
                </c:pt>
                <c:pt idx="989" formatCode="General">
                  <c:v>28.2</c:v>
                </c:pt>
                <c:pt idx="990" formatCode="General">
                  <c:v>28.1</c:v>
                </c:pt>
                <c:pt idx="991" formatCode="General">
                  <c:v>28.6</c:v>
                </c:pt>
                <c:pt idx="992" formatCode="General">
                  <c:v>28.1</c:v>
                </c:pt>
                <c:pt idx="993" formatCode="General">
                  <c:v>30.1</c:v>
                </c:pt>
                <c:pt idx="994" formatCode="General">
                  <c:v>32.799999999999997</c:v>
                </c:pt>
                <c:pt idx="995" formatCode="General">
                  <c:v>36.1</c:v>
                </c:pt>
                <c:pt idx="996" formatCode="General">
                  <c:v>37.6</c:v>
                </c:pt>
                <c:pt idx="997" formatCode="General">
                  <c:v>39.799999999999997</c:v>
                </c:pt>
                <c:pt idx="998" formatCode="General">
                  <c:v>41.8</c:v>
                </c:pt>
                <c:pt idx="999" formatCode="General">
                  <c:v>42.2</c:v>
                </c:pt>
                <c:pt idx="1000" formatCode="General">
                  <c:v>41.7</c:v>
                </c:pt>
                <c:pt idx="1001" formatCode="General">
                  <c:v>42.9</c:v>
                </c:pt>
                <c:pt idx="1002" formatCode="General">
                  <c:v>44.7</c:v>
                </c:pt>
                <c:pt idx="1003" formatCode="General">
                  <c:v>41</c:v>
                </c:pt>
                <c:pt idx="1004" formatCode="General">
                  <c:v>41.4</c:v>
                </c:pt>
                <c:pt idx="1005" formatCode="General">
                  <c:v>45</c:v>
                </c:pt>
                <c:pt idx="1006" formatCode="General">
                  <c:v>44.9</c:v>
                </c:pt>
                <c:pt idx="1007" formatCode="General">
                  <c:v>46.2</c:v>
                </c:pt>
                <c:pt idx="1008" formatCode="General">
                  <c:v>44.4</c:v>
                </c:pt>
                <c:pt idx="1009" formatCode="General">
                  <c:v>49.8</c:v>
                </c:pt>
                <c:pt idx="1010" formatCode="General">
                  <c:v>50.2</c:v>
                </c:pt>
                <c:pt idx="1011" formatCode="General">
                  <c:v>51.2</c:v>
                </c:pt>
                <c:pt idx="1012" formatCode="General">
                  <c:v>48.3</c:v>
                </c:pt>
                <c:pt idx="1013" formatCode="General">
                  <c:v>49.3</c:v>
                </c:pt>
                <c:pt idx="1014" formatCode="General">
                  <c:v>52.2</c:v>
                </c:pt>
                <c:pt idx="1015" formatCode="General">
                  <c:v>53.4</c:v>
                </c:pt>
                <c:pt idx="1016" formatCode="General">
                  <c:v>57.3</c:v>
                </c:pt>
                <c:pt idx="1017" formatCode="General">
                  <c:v>56.4</c:v>
                </c:pt>
                <c:pt idx="1018" formatCode="General">
                  <c:v>55.5</c:v>
                </c:pt>
                <c:pt idx="1019" formatCode="General">
                  <c:v>63</c:v>
                </c:pt>
                <c:pt idx="1020" formatCode="General">
                  <c:v>63.6</c:v>
                </c:pt>
                <c:pt idx="1021" formatCode="General">
                  <c:v>66.7</c:v>
                </c:pt>
                <c:pt idx="1022" formatCode="General">
                  <c:v>64.5</c:v>
                </c:pt>
                <c:pt idx="1023" formatCode="General">
                  <c:v>65.5</c:v>
                </c:pt>
                <c:pt idx="1024" formatCode="General">
                  <c:v>67.5</c:v>
                </c:pt>
                <c:pt idx="1025" formatCode="General">
                  <c:v>68.900000000000006</c:v>
                </c:pt>
                <c:pt idx="1026" formatCode="General">
                  <c:v>65.900000000000006</c:v>
                </c:pt>
                <c:pt idx="1027" formatCode="General">
                  <c:v>67.2</c:v>
                </c:pt>
                <c:pt idx="1028" formatCode="General">
                  <c:v>66.599999999999994</c:v>
                </c:pt>
                <c:pt idx="1029" formatCode="General">
                  <c:v>68.099999999999994</c:v>
                </c:pt>
                <c:pt idx="1030" formatCode="General">
                  <c:v>67.7</c:v>
                </c:pt>
                <c:pt idx="1031" formatCode="General">
                  <c:v>64.2</c:v>
                </c:pt>
                <c:pt idx="1032" formatCode="General">
                  <c:v>65.599999999999994</c:v>
                </c:pt>
                <c:pt idx="1033" formatCode="General">
                  <c:v>65.5</c:v>
                </c:pt>
                <c:pt idx="1034" formatCode="General">
                  <c:v>62.7</c:v>
                </c:pt>
                <c:pt idx="1035" formatCode="General">
                  <c:v>64.599999999999994</c:v>
                </c:pt>
                <c:pt idx="1036" formatCode="General">
                  <c:v>65.3</c:v>
                </c:pt>
                <c:pt idx="1037" formatCode="General">
                  <c:v>64.900000000000006</c:v>
                </c:pt>
                <c:pt idx="1038" formatCode="General">
                  <c:v>65.3</c:v>
                </c:pt>
                <c:pt idx="1039" formatCode="General">
                  <c:v>67.099999999999994</c:v>
                </c:pt>
                <c:pt idx="1040" formatCode="General">
                  <c:v>67.2</c:v>
                </c:pt>
                <c:pt idx="1041" formatCode="General">
                  <c:v>70.3</c:v>
                </c:pt>
                <c:pt idx="1042" formatCode="General">
                  <c:v>69</c:v>
                </c:pt>
                <c:pt idx="1043" formatCode="General">
                  <c:v>69.8</c:v>
                </c:pt>
                <c:pt idx="1044" formatCode="General">
                  <c:v>69.2</c:v>
                </c:pt>
                <c:pt idx="1045" formatCode="General">
                  <c:v>70.599999999999994</c:v>
                </c:pt>
                <c:pt idx="1046" formatCode="General">
                  <c:v>72.2</c:v>
                </c:pt>
                <c:pt idx="1047" formatCode="General">
                  <c:v>71.7</c:v>
                </c:pt>
                <c:pt idx="1048" formatCode="General">
                  <c:v>74.400000000000006</c:v>
                </c:pt>
                <c:pt idx="1049" formatCode="General">
                  <c:v>74.900000000000006</c:v>
                </c:pt>
                <c:pt idx="1050" formatCode="General">
                  <c:v>70.900000000000006</c:v>
                </c:pt>
                <c:pt idx="1051" formatCode="General">
                  <c:v>70.099999999999994</c:v>
                </c:pt>
                <c:pt idx="1052" formatCode="General">
                  <c:v>71.7</c:v>
                </c:pt>
                <c:pt idx="1053" formatCode="General">
                  <c:v>71.8</c:v>
                </c:pt>
                <c:pt idx="1054" formatCode="General">
                  <c:v>69.3</c:v>
                </c:pt>
                <c:pt idx="1055" formatCode="General">
                  <c:v>68.2</c:v>
                </c:pt>
                <c:pt idx="1056" formatCode="General">
                  <c:v>68.2</c:v>
                </c:pt>
                <c:pt idx="1057" formatCode="General">
                  <c:v>67.900000000000006</c:v>
                </c:pt>
                <c:pt idx="1058" formatCode="General">
                  <c:v>66.900000000000006</c:v>
                </c:pt>
                <c:pt idx="1059" formatCode="General">
                  <c:v>68.7</c:v>
                </c:pt>
                <c:pt idx="1060" formatCode="General">
                  <c:v>65.599999999999994</c:v>
                </c:pt>
                <c:pt idx="1061" formatCode="General">
                  <c:v>64.900000000000006</c:v>
                </c:pt>
                <c:pt idx="1062" formatCode="General">
                  <c:v>61.8</c:v>
                </c:pt>
                <c:pt idx="1063" formatCode="General">
                  <c:v>58.4</c:v>
                </c:pt>
                <c:pt idx="1064" formatCode="General">
                  <c:v>56.5</c:v>
                </c:pt>
                <c:pt idx="1065" formatCode="General">
                  <c:v>57.5</c:v>
                </c:pt>
                <c:pt idx="1066" formatCode="General">
                  <c:v>57.1</c:v>
                </c:pt>
                <c:pt idx="1067" formatCode="General">
                  <c:v>53</c:v>
                </c:pt>
                <c:pt idx="1068" formatCode="General">
                  <c:v>53</c:v>
                </c:pt>
                <c:pt idx="1069" formatCode="General">
                  <c:v>49.9</c:v>
                </c:pt>
                <c:pt idx="1070" formatCode="General">
                  <c:v>46.7</c:v>
                </c:pt>
                <c:pt idx="1071" formatCode="General">
                  <c:v>47.5</c:v>
                </c:pt>
                <c:pt idx="1072" formatCode="General">
                  <c:v>44.4</c:v>
                </c:pt>
                <c:pt idx="1073" formatCode="General">
                  <c:v>44.9</c:v>
                </c:pt>
                <c:pt idx="1074" formatCode="General">
                  <c:v>44</c:v>
                </c:pt>
                <c:pt idx="1075" formatCode="General">
                  <c:v>43.6</c:v>
                </c:pt>
                <c:pt idx="1076" formatCode="General">
                  <c:v>43.5</c:v>
                </c:pt>
                <c:pt idx="1077" formatCode="General">
                  <c:v>43.2</c:v>
                </c:pt>
                <c:pt idx="1078" formatCode="General">
                  <c:v>42.5</c:v>
                </c:pt>
                <c:pt idx="1079" formatCode="General">
                  <c:v>42.6</c:v>
                </c:pt>
                <c:pt idx="1080" formatCode="General">
                  <c:v>43.2</c:v>
                </c:pt>
                <c:pt idx="1081" formatCode="General">
                  <c:v>39.4</c:v>
                </c:pt>
                <c:pt idx="1082" formatCode="General">
                  <c:v>42</c:v>
                </c:pt>
                <c:pt idx="1083" formatCode="General">
                  <c:v>37.1</c:v>
                </c:pt>
                <c:pt idx="1084" formatCode="General">
                  <c:v>36</c:v>
                </c:pt>
                <c:pt idx="1085" formatCode="General">
                  <c:v>35.799999999999997</c:v>
                </c:pt>
                <c:pt idx="1086" formatCode="General">
                  <c:v>35.1</c:v>
                </c:pt>
                <c:pt idx="1087" formatCode="General">
                  <c:v>33.299999999999997</c:v>
                </c:pt>
                <c:pt idx="1088" formatCode="General">
                  <c:v>31.6</c:v>
                </c:pt>
                <c:pt idx="1089" formatCode="General">
                  <c:v>30.8</c:v>
                </c:pt>
                <c:pt idx="1090" formatCode="General">
                  <c:v>29.3</c:v>
                </c:pt>
                <c:pt idx="1091" formatCode="General">
                  <c:v>27.5</c:v>
                </c:pt>
                <c:pt idx="1092" formatCode="General">
                  <c:v>25.1</c:v>
                </c:pt>
                <c:pt idx="1093" formatCode="General">
                  <c:v>24</c:v>
                </c:pt>
                <c:pt idx="1094" formatCode="General">
                  <c:v>24.3</c:v>
                </c:pt>
                <c:pt idx="1095" formatCode="General">
                  <c:v>20</c:v>
                </c:pt>
                <c:pt idx="1096" formatCode="General">
                  <c:v>18.399999999999999</c:v>
                </c:pt>
                <c:pt idx="1097" formatCode="General">
                  <c:v>17</c:v>
                </c:pt>
                <c:pt idx="1098" formatCode="General">
                  <c:v>16.100000000000001</c:v>
                </c:pt>
                <c:pt idx="1099" formatCode="General">
                  <c:v>15.2</c:v>
                </c:pt>
                <c:pt idx="1100" formatCode="General">
                  <c:v>15.1</c:v>
                </c:pt>
                <c:pt idx="1101" formatCode="General">
                  <c:v>15.4</c:v>
                </c:pt>
                <c:pt idx="1102" formatCode="General">
                  <c:v>14.4</c:v>
                </c:pt>
                <c:pt idx="1103" formatCode="0.0">
                  <c:v>14.831130690161526</c:v>
                </c:pt>
                <c:pt idx="1104" formatCode="0.0">
                  <c:v>14.285714285714285</c:v>
                </c:pt>
                <c:pt idx="1105" formatCode="0.0">
                  <c:v>12.665684830633284</c:v>
                </c:pt>
                <c:pt idx="1106" formatCode="0.0">
                  <c:v>14.285714285714285</c:v>
                </c:pt>
                <c:pt idx="1107" formatCode="0.0">
                  <c:v>13.549337260677467</c:v>
                </c:pt>
                <c:pt idx="1108" formatCode="0.0">
                  <c:v>13.402061855670103</c:v>
                </c:pt>
                <c:pt idx="1109" formatCode="0.0">
                  <c:v>11.634756995581737</c:v>
                </c:pt>
                <c:pt idx="1110" formatCode="0.0">
                  <c:v>11.045655375552283</c:v>
                </c:pt>
                <c:pt idx="1111" formatCode="0.0">
                  <c:v>10.456553755522828</c:v>
                </c:pt>
                <c:pt idx="1112" formatCode="0.0">
                  <c:v>10.014727540500736</c:v>
                </c:pt>
                <c:pt idx="1113" formatCode="0.0">
                  <c:v>9.7201767304860098</c:v>
                </c:pt>
                <c:pt idx="1114" formatCode="0.0">
                  <c:v>10.014727540500736</c:v>
                </c:pt>
                <c:pt idx="1115" formatCode="0.0">
                  <c:v>9.4256259204712816</c:v>
                </c:pt>
                <c:pt idx="1116" formatCode="0.0">
                  <c:v>10.044313146233383</c:v>
                </c:pt>
                <c:pt idx="1117" formatCode="0.0">
                  <c:v>10.930576070901035</c:v>
                </c:pt>
                <c:pt idx="1118" formatCode="0.0">
                  <c:v>11.521418020679468</c:v>
                </c:pt>
                <c:pt idx="1119" formatCode="0.0">
                  <c:v>11.37370753323486</c:v>
                </c:pt>
                <c:pt idx="1120" formatCode="0.0">
                  <c:v>11.225997045790251</c:v>
                </c:pt>
                <c:pt idx="1121" formatCode="0.0">
                  <c:v>10.930576070901035</c:v>
                </c:pt>
                <c:pt idx="1122" formatCode="0.0">
                  <c:v>10.635155096011816</c:v>
                </c:pt>
                <c:pt idx="1123" formatCode="0.0">
                  <c:v>9.8966026587887743</c:v>
                </c:pt>
                <c:pt idx="1124" formatCode="0.0">
                  <c:v>10.107197549770291</c:v>
                </c:pt>
                <c:pt idx="1125" formatCode="0.0">
                  <c:v>9.4946401225114858</c:v>
                </c:pt>
                <c:pt idx="1126" formatCode="0.0">
                  <c:v>9.1883614088820824</c:v>
                </c:pt>
                <c:pt idx="1127" formatCode="0.0">
                  <c:v>8.1163859111791741</c:v>
                </c:pt>
                <c:pt idx="1128" formatCode="0.0">
                  <c:v>7.8101071975497707</c:v>
                </c:pt>
                <c:pt idx="1129" formatCode="0.0">
                  <c:v>7.9632465543644715</c:v>
                </c:pt>
                <c:pt idx="1130" formatCode="0.0">
                  <c:v>7.044410413476264</c:v>
                </c:pt>
                <c:pt idx="1131" formatCode="0.0">
                  <c:v>5.3598774885145479</c:v>
                </c:pt>
                <c:pt idx="1132" formatCode="0.0">
                  <c:v>4.5941807044410412</c:v>
                </c:pt>
                <c:pt idx="1133" formatCode="0.0">
                  <c:v>4.2617960426179602</c:v>
                </c:pt>
                <c:pt idx="1134" formatCode="0.0">
                  <c:v>4.2276422764227641</c:v>
                </c:pt>
                <c:pt idx="1135" formatCode="0.0">
                  <c:v>4.5528455284552845</c:v>
                </c:pt>
                <c:pt idx="1136" formatCode="0.0">
                  <c:v>4.5528455284552845</c:v>
                </c:pt>
                <c:pt idx="1137" formatCode="0.0">
                  <c:v>5.2032520325203251</c:v>
                </c:pt>
                <c:pt idx="1138" formatCode="0.0">
                  <c:v>5.2032520325203251</c:v>
                </c:pt>
                <c:pt idx="1139" formatCode="0.0">
                  <c:v>6.5040650406504072</c:v>
                </c:pt>
                <c:pt idx="1140" formatCode="0.0">
                  <c:v>6.666666666666667</c:v>
                </c:pt>
                <c:pt idx="1141" formatCode="0.0">
                  <c:v>6.9918699186991864</c:v>
                </c:pt>
                <c:pt idx="1142" formatCode="0.0">
                  <c:v>6.8292682926829276</c:v>
                </c:pt>
                <c:pt idx="1143" formatCode="0.0">
                  <c:v>6.9918699186991864</c:v>
                </c:pt>
                <c:pt idx="1144" formatCode="0.0">
                  <c:v>6.3414634146341466</c:v>
                </c:pt>
                <c:pt idx="1145" formatCode="0.0">
                  <c:v>6.666666666666667</c:v>
                </c:pt>
                <c:pt idx="1146" formatCode="0.0">
                  <c:v>5.8536585365853666</c:v>
                </c:pt>
                <c:pt idx="1147" formatCode="0.0">
                  <c:v>6.5040650406504072</c:v>
                </c:pt>
                <c:pt idx="1148" formatCode="0.0">
                  <c:v>6.0162601626016263</c:v>
                </c:pt>
                <c:pt idx="1149" formatCode="0.0">
                  <c:v>5.8536585365853666</c:v>
                </c:pt>
                <c:pt idx="1150" formatCode="0.0">
                  <c:v>5.8536585365853666</c:v>
                </c:pt>
                <c:pt idx="1151" formatCode="0.0">
                  <c:v>5.3658536585365857</c:v>
                </c:pt>
                <c:pt idx="1152" formatCode="0.0">
                  <c:v>5.2032520325203251</c:v>
                </c:pt>
                <c:pt idx="1153" formatCode="0.0">
                  <c:v>5.0406504065040654</c:v>
                </c:pt>
                <c:pt idx="1154" formatCode="0.0">
                  <c:v>5.2032520325203251</c:v>
                </c:pt>
                <c:pt idx="1155" formatCode="0.0">
                  <c:v>6.178861788617886</c:v>
                </c:pt>
                <c:pt idx="1156" formatCode="0.0">
                  <c:v>6.3414634146341466</c:v>
                </c:pt>
                <c:pt idx="1157" formatCode="0.0">
                  <c:v>6.3414634146341466</c:v>
                </c:pt>
                <c:pt idx="1158" formatCode="0.0">
                  <c:v>6.7681895093062607</c:v>
                </c:pt>
                <c:pt idx="1159" formatCode="0.0">
                  <c:v>7.7834179357022002</c:v>
                </c:pt>
                <c:pt idx="1160" formatCode="0.0">
                  <c:v>7.7834179357022002</c:v>
                </c:pt>
                <c:pt idx="1161" formatCode="0.0">
                  <c:v>8.1218274111675122</c:v>
                </c:pt>
                <c:pt idx="1162" formatCode="0.0">
                  <c:v>8.6294416243654819</c:v>
                </c:pt>
                <c:pt idx="1163" formatCode="0.0">
                  <c:v>8.9678510998307956</c:v>
                </c:pt>
                <c:pt idx="1164" formatCode="0.0">
                  <c:v>8.9678510998307956</c:v>
                </c:pt>
                <c:pt idx="1165" formatCode="0.0">
                  <c:v>8.2910321489001699</c:v>
                </c:pt>
                <c:pt idx="1166" formatCode="0.0">
                  <c:v>9.4754653130287654</c:v>
                </c:pt>
                <c:pt idx="1167" formatCode="0.0">
                  <c:v>10.490693739424705</c:v>
                </c:pt>
                <c:pt idx="1168" formatCode="0.0">
                  <c:v>10.998307952622675</c:v>
                </c:pt>
                <c:pt idx="1169" formatCode="0.0">
                  <c:v>10.829103214890017</c:v>
                </c:pt>
                <c:pt idx="1170" formatCode="0.0">
                  <c:v>10.490693739424705</c:v>
                </c:pt>
              </c:numCache>
            </c:numRef>
          </c:val>
          <c:smooth val="0"/>
          <c:extLst>
            <c:ext xmlns:c16="http://schemas.microsoft.com/office/drawing/2014/chart" uri="{C3380CC4-5D6E-409C-BE32-E72D297353CC}">
              <c16:uniqueId val="{00000003-AB25-45C2-9D40-164288BE40A1}"/>
            </c:ext>
          </c:extLst>
        </c:ser>
        <c:dLbls>
          <c:showLegendKey val="0"/>
          <c:showVal val="0"/>
          <c:showCatName val="0"/>
          <c:showSerName val="0"/>
          <c:showPercent val="0"/>
          <c:showBubbleSize val="0"/>
        </c:dLbls>
        <c:marker val="1"/>
        <c:smooth val="0"/>
        <c:axId val="427301576"/>
        <c:axId val="427304856"/>
      </c:lineChart>
      <c:dateAx>
        <c:axId val="477594208"/>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11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3224"/>
        <c:crosses val="autoZero"/>
        <c:auto val="0"/>
        <c:lblOffset val="100"/>
        <c:baseTimeUnit val="days"/>
        <c:majorUnit val="2"/>
        <c:majorTimeUnit val="months"/>
      </c:dateAx>
      <c:valAx>
        <c:axId val="477593224"/>
        <c:scaling>
          <c:orientation val="minMax"/>
          <c:max val="1100"/>
          <c:min val="0"/>
        </c:scaling>
        <c:delete val="0"/>
        <c:axPos val="l"/>
        <c:majorGridlines>
          <c:spPr>
            <a:ln w="9525" cap="flat" cmpd="sng" algn="ctr">
              <a:noFill/>
              <a:round/>
            </a:ln>
            <a:effectLst/>
          </c:spPr>
        </c:majorGridlines>
        <c:minorGridlines>
          <c:spPr>
            <a:ln w="22225" cap="flat" cmpd="sng" algn="ctr">
              <a:solidFill>
                <a:schemeClr val="tx1"/>
              </a:solidFill>
              <a:round/>
            </a:ln>
            <a:effectLst/>
          </c:spPr>
        </c:minorGridlines>
        <c:numFmt formatCode="0.0_ "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4208"/>
        <c:crosses val="autoZero"/>
        <c:crossBetween val="between"/>
        <c:majorUnit val="100"/>
        <c:minorUnit val="100"/>
      </c:valAx>
      <c:valAx>
        <c:axId val="427304856"/>
        <c:scaling>
          <c:orientation val="minMax"/>
          <c:max val="100"/>
        </c:scaling>
        <c:delete val="0"/>
        <c:axPos val="r"/>
        <c:numFmt formatCode="0.0_ "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27301576"/>
        <c:crosses val="max"/>
        <c:crossBetween val="between"/>
      </c:valAx>
      <c:dateAx>
        <c:axId val="427301576"/>
        <c:scaling>
          <c:orientation val="minMax"/>
        </c:scaling>
        <c:delete val="1"/>
        <c:axPos val="b"/>
        <c:numFmt formatCode="m/d;@" sourceLinked="1"/>
        <c:majorTickMark val="out"/>
        <c:minorTickMark val="none"/>
        <c:tickLblPos val="nextTo"/>
        <c:crossAx val="427304856"/>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78857630099493E-2"/>
          <c:y val="5.2984302405551735E-2"/>
          <c:w val="0.88020119025538734"/>
          <c:h val="0.84125349521707138"/>
        </c:manualLayout>
      </c:layout>
      <c:areaChart>
        <c:grouping val="standard"/>
        <c:varyColors val="0"/>
        <c:ser>
          <c:idx val="1"/>
          <c:order val="1"/>
          <c:tx>
            <c:strRef>
              <c:f>グラフの数値!$N$2</c:f>
              <c:strCache>
                <c:ptCount val="1"/>
                <c:pt idx="0">
                  <c:v>重症病床使用率</c:v>
                </c:pt>
              </c:strCache>
            </c:strRef>
          </c:tx>
          <c:spPr>
            <a:solidFill>
              <a:schemeClr val="accent2"/>
            </a:solidFill>
            <a:ln>
              <a:noFill/>
            </a:ln>
            <a:effectLst/>
          </c:spPr>
          <c:cat>
            <c:numRef>
              <c:f>グラフの数値!$B$4:$B$1174</c:f>
              <c:numCache>
                <c:formatCode>m"月"d"日"</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グラフの数値!$N$4:$N$1174</c:f>
              <c:numCache>
                <c:formatCode>0.0%</c:formatCode>
                <c:ptCount val="117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4.7619047619047616E-2</c:v>
                </c:pt>
                <c:pt idx="41">
                  <c:v>9.5238095238095233E-2</c:v>
                </c:pt>
                <c:pt idx="42">
                  <c:v>9.5238095238095233E-2</c:v>
                </c:pt>
                <c:pt idx="43">
                  <c:v>9.5238095238095233E-2</c:v>
                </c:pt>
                <c:pt idx="44">
                  <c:v>9.5238095238095233E-2</c:v>
                </c:pt>
                <c:pt idx="45">
                  <c:v>9.5238095238095233E-2</c:v>
                </c:pt>
                <c:pt idx="46">
                  <c:v>9.5238095238095233E-2</c:v>
                </c:pt>
                <c:pt idx="47">
                  <c:v>9.5238095238095233E-2</c:v>
                </c:pt>
                <c:pt idx="48">
                  <c:v>0.14285714285714285</c:v>
                </c:pt>
                <c:pt idx="49">
                  <c:v>0.14285714285714285</c:v>
                </c:pt>
                <c:pt idx="50">
                  <c:v>0.14285714285714285</c:v>
                </c:pt>
                <c:pt idx="51">
                  <c:v>0.14285714285714285</c:v>
                </c:pt>
                <c:pt idx="52">
                  <c:v>0.19047619047619047</c:v>
                </c:pt>
                <c:pt idx="53">
                  <c:v>0.19047619047619047</c:v>
                </c:pt>
                <c:pt idx="54">
                  <c:v>0.19047619047619047</c:v>
                </c:pt>
                <c:pt idx="55">
                  <c:v>0.19047619047619047</c:v>
                </c:pt>
                <c:pt idx="56">
                  <c:v>0.19047619047619047</c:v>
                </c:pt>
                <c:pt idx="57">
                  <c:v>0.19047619047619047</c:v>
                </c:pt>
                <c:pt idx="58">
                  <c:v>0.19047619047619047</c:v>
                </c:pt>
                <c:pt idx="59">
                  <c:v>0.19047619047619047</c:v>
                </c:pt>
                <c:pt idx="60">
                  <c:v>0.23809523809523808</c:v>
                </c:pt>
                <c:pt idx="61">
                  <c:v>0.23809523809523808</c:v>
                </c:pt>
                <c:pt idx="62">
                  <c:v>0.23809523809523808</c:v>
                </c:pt>
                <c:pt idx="63">
                  <c:v>0.23809523809523808</c:v>
                </c:pt>
                <c:pt idx="64">
                  <c:v>0.23809523809523808</c:v>
                </c:pt>
                <c:pt idx="65">
                  <c:v>0.23809523809523808</c:v>
                </c:pt>
                <c:pt idx="66">
                  <c:v>0.2857142857142857</c:v>
                </c:pt>
                <c:pt idx="67">
                  <c:v>0.23809523809523808</c:v>
                </c:pt>
                <c:pt idx="68">
                  <c:v>0.23809523809523808</c:v>
                </c:pt>
                <c:pt idx="69">
                  <c:v>0.23809523809523808</c:v>
                </c:pt>
                <c:pt idx="70">
                  <c:v>0.23809523809523808</c:v>
                </c:pt>
                <c:pt idx="71">
                  <c:v>0.23809523809523808</c:v>
                </c:pt>
                <c:pt idx="72">
                  <c:v>0.23809523809523808</c:v>
                </c:pt>
                <c:pt idx="73">
                  <c:v>0.23809523809523808</c:v>
                </c:pt>
                <c:pt idx="74">
                  <c:v>0.23809523809523808</c:v>
                </c:pt>
                <c:pt idx="75">
                  <c:v>0.23809523809523808</c:v>
                </c:pt>
                <c:pt idx="76">
                  <c:v>0.23809523809523808</c:v>
                </c:pt>
                <c:pt idx="77">
                  <c:v>0.23809523809523808</c:v>
                </c:pt>
                <c:pt idx="78">
                  <c:v>0.23809523809523808</c:v>
                </c:pt>
                <c:pt idx="79">
                  <c:v>0.23809523809523808</c:v>
                </c:pt>
                <c:pt idx="80">
                  <c:v>0.23809523809523808</c:v>
                </c:pt>
                <c:pt idx="81">
                  <c:v>0.23809523809523808</c:v>
                </c:pt>
                <c:pt idx="82">
                  <c:v>0.23809523809523808</c:v>
                </c:pt>
                <c:pt idx="83">
                  <c:v>0.23809523809523808</c:v>
                </c:pt>
                <c:pt idx="84">
                  <c:v>0.23809523809523808</c:v>
                </c:pt>
                <c:pt idx="85">
                  <c:v>0.23809523809523808</c:v>
                </c:pt>
                <c:pt idx="86">
                  <c:v>0.23809523809523808</c:v>
                </c:pt>
                <c:pt idx="87">
                  <c:v>0.23809523809523808</c:v>
                </c:pt>
                <c:pt idx="88">
                  <c:v>0.23809523809523808</c:v>
                </c:pt>
                <c:pt idx="89">
                  <c:v>0.23809523809523808</c:v>
                </c:pt>
                <c:pt idx="90">
                  <c:v>0.14285714285714285</c:v>
                </c:pt>
                <c:pt idx="91">
                  <c:v>0.14285714285714285</c:v>
                </c:pt>
                <c:pt idx="92">
                  <c:v>0.14285714285714285</c:v>
                </c:pt>
                <c:pt idx="93">
                  <c:v>0.14285714285714285</c:v>
                </c:pt>
                <c:pt idx="94">
                  <c:v>0.14285714285714285</c:v>
                </c:pt>
                <c:pt idx="95">
                  <c:v>0.14285714285714285</c:v>
                </c:pt>
                <c:pt idx="96">
                  <c:v>9.5238095238095233E-2</c:v>
                </c:pt>
                <c:pt idx="97">
                  <c:v>9.5238095238095233E-2</c:v>
                </c:pt>
                <c:pt idx="98">
                  <c:v>9.5238095238095233E-2</c:v>
                </c:pt>
                <c:pt idx="99">
                  <c:v>9.5238095238095233E-2</c:v>
                </c:pt>
                <c:pt idx="100">
                  <c:v>4.878048780487805E-2</c:v>
                </c:pt>
                <c:pt idx="101">
                  <c:v>4.878048780487805E-2</c:v>
                </c:pt>
                <c:pt idx="102">
                  <c:v>2.4390243902439025E-2</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4.878048780487805E-2</c:v>
                </c:pt>
                <c:pt idx="168">
                  <c:v>7.3170731707317069E-2</c:v>
                </c:pt>
                <c:pt idx="169">
                  <c:v>7.3170731707317069E-2</c:v>
                </c:pt>
                <c:pt idx="170">
                  <c:v>7.3170731707317069E-2</c:v>
                </c:pt>
                <c:pt idx="171">
                  <c:v>7.3170731707317069E-2</c:v>
                </c:pt>
                <c:pt idx="172">
                  <c:v>7.3170731707317069E-2</c:v>
                </c:pt>
                <c:pt idx="173">
                  <c:v>7.3170731707317069E-2</c:v>
                </c:pt>
                <c:pt idx="174">
                  <c:v>7.3170731707317069E-2</c:v>
                </c:pt>
                <c:pt idx="175">
                  <c:v>7.3170731707317069E-2</c:v>
                </c:pt>
                <c:pt idx="176">
                  <c:v>7.3170731707317069E-2</c:v>
                </c:pt>
                <c:pt idx="177">
                  <c:v>4.878048780487805E-2</c:v>
                </c:pt>
                <c:pt idx="178">
                  <c:v>4.878048780487805E-2</c:v>
                </c:pt>
                <c:pt idx="179">
                  <c:v>4.878048780487805E-2</c:v>
                </c:pt>
                <c:pt idx="180">
                  <c:v>4.878048780487805E-2</c:v>
                </c:pt>
                <c:pt idx="181">
                  <c:v>4.878048780487805E-2</c:v>
                </c:pt>
                <c:pt idx="182">
                  <c:v>4.878048780487805E-2</c:v>
                </c:pt>
                <c:pt idx="183">
                  <c:v>4.878048780487805E-2</c:v>
                </c:pt>
                <c:pt idx="184">
                  <c:v>7.3170731707317069E-2</c:v>
                </c:pt>
                <c:pt idx="185">
                  <c:v>9.7560975609756101E-2</c:v>
                </c:pt>
                <c:pt idx="186">
                  <c:v>9.7560975609756101E-2</c:v>
                </c:pt>
                <c:pt idx="187">
                  <c:v>9.7560975609756101E-2</c:v>
                </c:pt>
                <c:pt idx="188">
                  <c:v>7.3170731707317069E-2</c:v>
                </c:pt>
                <c:pt idx="189">
                  <c:v>7.3170731707317069E-2</c:v>
                </c:pt>
                <c:pt idx="190">
                  <c:v>7.3170731707317069E-2</c:v>
                </c:pt>
                <c:pt idx="191">
                  <c:v>7.3170731707317069E-2</c:v>
                </c:pt>
                <c:pt idx="192">
                  <c:v>7.3170731707317069E-2</c:v>
                </c:pt>
                <c:pt idx="193">
                  <c:v>7.3170731707317069E-2</c:v>
                </c:pt>
                <c:pt idx="194">
                  <c:v>7.3170731707317069E-2</c:v>
                </c:pt>
                <c:pt idx="195">
                  <c:v>7.3170731707317069E-2</c:v>
                </c:pt>
                <c:pt idx="196">
                  <c:v>7.3170731707317069E-2</c:v>
                </c:pt>
                <c:pt idx="197">
                  <c:v>7.3170731707317069E-2</c:v>
                </c:pt>
                <c:pt idx="198">
                  <c:v>7.3170731707317069E-2</c:v>
                </c:pt>
                <c:pt idx="199">
                  <c:v>2.4390243902439025E-2</c:v>
                </c:pt>
                <c:pt idx="200">
                  <c:v>2.4390243902439025E-2</c:v>
                </c:pt>
                <c:pt idx="201">
                  <c:v>4.878048780487805E-2</c:v>
                </c:pt>
                <c:pt idx="202">
                  <c:v>4.878048780487805E-2</c:v>
                </c:pt>
                <c:pt idx="203">
                  <c:v>4.878048780487805E-2</c:v>
                </c:pt>
                <c:pt idx="204">
                  <c:v>4.878048780487805E-2</c:v>
                </c:pt>
                <c:pt idx="205">
                  <c:v>4.878048780487805E-2</c:v>
                </c:pt>
                <c:pt idx="206">
                  <c:v>4.878048780487805E-2</c:v>
                </c:pt>
                <c:pt idx="207">
                  <c:v>4.878048780487805E-2</c:v>
                </c:pt>
                <c:pt idx="208">
                  <c:v>2.4390243902439025E-2</c:v>
                </c:pt>
                <c:pt idx="209">
                  <c:v>2.4390243902439025E-2</c:v>
                </c:pt>
                <c:pt idx="210">
                  <c:v>2.4390243902439025E-2</c:v>
                </c:pt>
                <c:pt idx="211">
                  <c:v>2.4390243902439025E-2</c:v>
                </c:pt>
                <c:pt idx="212">
                  <c:v>2.4390243902439025E-2</c:v>
                </c:pt>
                <c:pt idx="213">
                  <c:v>2.4390243902439025E-2</c:v>
                </c:pt>
                <c:pt idx="214">
                  <c:v>2.4390243902439025E-2</c:v>
                </c:pt>
                <c:pt idx="215">
                  <c:v>2.4390243902439025E-2</c:v>
                </c:pt>
                <c:pt idx="216">
                  <c:v>2.4390243902439025E-2</c:v>
                </c:pt>
                <c:pt idx="217">
                  <c:v>2.4390243902439025E-2</c:v>
                </c:pt>
                <c:pt idx="218">
                  <c:v>2.4390243902439025E-2</c:v>
                </c:pt>
                <c:pt idx="219">
                  <c:v>2.4390243902439025E-2</c:v>
                </c:pt>
                <c:pt idx="220">
                  <c:v>2.4390243902439025E-2</c:v>
                </c:pt>
                <c:pt idx="221">
                  <c:v>2.4390243902439025E-2</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2.4390243902439025E-2</c:v>
                </c:pt>
                <c:pt idx="257">
                  <c:v>2.4390243902439025E-2</c:v>
                </c:pt>
                <c:pt idx="258">
                  <c:v>2.4390243902439025E-2</c:v>
                </c:pt>
                <c:pt idx="259">
                  <c:v>7.3170731707317069E-2</c:v>
                </c:pt>
                <c:pt idx="260">
                  <c:v>7.3170731707317069E-2</c:v>
                </c:pt>
                <c:pt idx="261">
                  <c:v>7.3170731707317069E-2</c:v>
                </c:pt>
                <c:pt idx="262">
                  <c:v>9.7560975609756101E-2</c:v>
                </c:pt>
                <c:pt idx="263">
                  <c:v>9.7560975609756101E-2</c:v>
                </c:pt>
                <c:pt idx="264">
                  <c:v>9.7560975609756101E-2</c:v>
                </c:pt>
                <c:pt idx="265">
                  <c:v>9.7560975609756101E-2</c:v>
                </c:pt>
                <c:pt idx="266">
                  <c:v>9.7560975609756101E-2</c:v>
                </c:pt>
                <c:pt idx="267">
                  <c:v>9.7560975609756101E-2</c:v>
                </c:pt>
                <c:pt idx="268">
                  <c:v>9.7560975609756101E-2</c:v>
                </c:pt>
                <c:pt idx="269">
                  <c:v>9.7560975609756101E-2</c:v>
                </c:pt>
                <c:pt idx="270">
                  <c:v>9.7560975609756101E-2</c:v>
                </c:pt>
                <c:pt idx="271">
                  <c:v>9.7560975609756101E-2</c:v>
                </c:pt>
                <c:pt idx="272">
                  <c:v>9.7560975609756101E-2</c:v>
                </c:pt>
                <c:pt idx="273">
                  <c:v>0.14634146341463414</c:v>
                </c:pt>
                <c:pt idx="274">
                  <c:v>0.14634146341463414</c:v>
                </c:pt>
                <c:pt idx="275">
                  <c:v>0.17073170731707318</c:v>
                </c:pt>
                <c:pt idx="276">
                  <c:v>0.17073170731707318</c:v>
                </c:pt>
                <c:pt idx="277">
                  <c:v>0.14634146341463414</c:v>
                </c:pt>
                <c:pt idx="278">
                  <c:v>0.14634146341463414</c:v>
                </c:pt>
                <c:pt idx="279">
                  <c:v>0.14634146341463414</c:v>
                </c:pt>
                <c:pt idx="280">
                  <c:v>0.14634146341463414</c:v>
                </c:pt>
                <c:pt idx="281">
                  <c:v>0.17073170731707318</c:v>
                </c:pt>
                <c:pt idx="282">
                  <c:v>0.17073170731707318</c:v>
                </c:pt>
                <c:pt idx="283">
                  <c:v>0.17073170731707318</c:v>
                </c:pt>
                <c:pt idx="284">
                  <c:v>0.17073170731707318</c:v>
                </c:pt>
                <c:pt idx="285">
                  <c:v>0.17073170731707318</c:v>
                </c:pt>
                <c:pt idx="286">
                  <c:v>0.1951219512195122</c:v>
                </c:pt>
                <c:pt idx="287">
                  <c:v>0.1951219512195122</c:v>
                </c:pt>
                <c:pt idx="288">
                  <c:v>0.21951219512195122</c:v>
                </c:pt>
                <c:pt idx="289">
                  <c:v>0.24390243902439024</c:v>
                </c:pt>
                <c:pt idx="290">
                  <c:v>0.24390243902439024</c:v>
                </c:pt>
                <c:pt idx="291">
                  <c:v>0.21951219512195122</c:v>
                </c:pt>
                <c:pt idx="292">
                  <c:v>0.1951219512195122</c:v>
                </c:pt>
                <c:pt idx="293">
                  <c:v>0.1951219512195122</c:v>
                </c:pt>
                <c:pt idx="294">
                  <c:v>0.24390243902439024</c:v>
                </c:pt>
                <c:pt idx="295">
                  <c:v>0.24390243902439024</c:v>
                </c:pt>
                <c:pt idx="296">
                  <c:v>0.24390243902439024</c:v>
                </c:pt>
                <c:pt idx="297">
                  <c:v>0.24390243902439024</c:v>
                </c:pt>
                <c:pt idx="298">
                  <c:v>0.24390243902439024</c:v>
                </c:pt>
                <c:pt idx="299">
                  <c:v>0.26829268292682928</c:v>
                </c:pt>
                <c:pt idx="300">
                  <c:v>0.24390243902439024</c:v>
                </c:pt>
                <c:pt idx="301">
                  <c:v>0.24390243902439024</c:v>
                </c:pt>
                <c:pt idx="302">
                  <c:v>0.24390243902439024</c:v>
                </c:pt>
                <c:pt idx="303">
                  <c:v>0.26829268292682928</c:v>
                </c:pt>
                <c:pt idx="304">
                  <c:v>0.29268292682926828</c:v>
                </c:pt>
                <c:pt idx="305">
                  <c:v>0.31707317073170732</c:v>
                </c:pt>
                <c:pt idx="306">
                  <c:v>0.31707317073170732</c:v>
                </c:pt>
                <c:pt idx="307">
                  <c:v>0.29268292682926828</c:v>
                </c:pt>
                <c:pt idx="308">
                  <c:v>0.2608695652173913</c:v>
                </c:pt>
                <c:pt idx="309">
                  <c:v>0.19565217391304349</c:v>
                </c:pt>
                <c:pt idx="310">
                  <c:v>0.19565217391304349</c:v>
                </c:pt>
                <c:pt idx="311">
                  <c:v>0.19565217391304349</c:v>
                </c:pt>
                <c:pt idx="312">
                  <c:v>0.17391304347826086</c:v>
                </c:pt>
                <c:pt idx="313">
                  <c:v>0.19565217391304349</c:v>
                </c:pt>
                <c:pt idx="314">
                  <c:v>0.21739130434782608</c:v>
                </c:pt>
                <c:pt idx="315">
                  <c:v>0.19565217391304349</c:v>
                </c:pt>
                <c:pt idx="316">
                  <c:v>0.21739130434782608</c:v>
                </c:pt>
                <c:pt idx="317">
                  <c:v>0.19565217391304349</c:v>
                </c:pt>
                <c:pt idx="318">
                  <c:v>0.21739130434782608</c:v>
                </c:pt>
                <c:pt idx="319">
                  <c:v>0.21739130434782608</c:v>
                </c:pt>
                <c:pt idx="320">
                  <c:v>0.2608695652173913</c:v>
                </c:pt>
                <c:pt idx="321">
                  <c:v>0.2391304347826087</c:v>
                </c:pt>
                <c:pt idx="322">
                  <c:v>0.32608695652173914</c:v>
                </c:pt>
                <c:pt idx="323">
                  <c:v>0.32608695652173914</c:v>
                </c:pt>
                <c:pt idx="324">
                  <c:v>0.34782608695652173</c:v>
                </c:pt>
                <c:pt idx="325">
                  <c:v>0.36956521739130432</c:v>
                </c:pt>
                <c:pt idx="326">
                  <c:v>0.43478260869565216</c:v>
                </c:pt>
                <c:pt idx="327">
                  <c:v>0.41304347826086957</c:v>
                </c:pt>
                <c:pt idx="328">
                  <c:v>0.41304347826086957</c:v>
                </c:pt>
                <c:pt idx="329">
                  <c:v>0.41304347826086957</c:v>
                </c:pt>
                <c:pt idx="330">
                  <c:v>0.41304347826086957</c:v>
                </c:pt>
                <c:pt idx="331">
                  <c:v>0.45652173913043476</c:v>
                </c:pt>
                <c:pt idx="332">
                  <c:v>0.43478260869565216</c:v>
                </c:pt>
                <c:pt idx="333">
                  <c:v>0.43478260869565216</c:v>
                </c:pt>
                <c:pt idx="334">
                  <c:v>0.45652173913043476</c:v>
                </c:pt>
                <c:pt idx="335">
                  <c:v>0.43478260869565216</c:v>
                </c:pt>
                <c:pt idx="336">
                  <c:v>0.43478260869565216</c:v>
                </c:pt>
                <c:pt idx="337">
                  <c:v>0.45652173913043476</c:v>
                </c:pt>
                <c:pt idx="338">
                  <c:v>0.45652173913043476</c:v>
                </c:pt>
                <c:pt idx="339">
                  <c:v>0.45652173913043476</c:v>
                </c:pt>
                <c:pt idx="340">
                  <c:v>0.43478260869565216</c:v>
                </c:pt>
                <c:pt idx="341">
                  <c:v>0.39130434782608697</c:v>
                </c:pt>
                <c:pt idx="342">
                  <c:v>0.36956521739130432</c:v>
                </c:pt>
                <c:pt idx="343">
                  <c:v>0.36956521739130432</c:v>
                </c:pt>
                <c:pt idx="344">
                  <c:v>0.39130434782608697</c:v>
                </c:pt>
                <c:pt idx="345">
                  <c:v>0.36956521739130432</c:v>
                </c:pt>
                <c:pt idx="346">
                  <c:v>0.32608695652173914</c:v>
                </c:pt>
                <c:pt idx="347">
                  <c:v>0.28260869565217389</c:v>
                </c:pt>
                <c:pt idx="348">
                  <c:v>0.36956521739130432</c:v>
                </c:pt>
                <c:pt idx="349">
                  <c:v>0.30434782608695654</c:v>
                </c:pt>
                <c:pt idx="350">
                  <c:v>0.28260869565217389</c:v>
                </c:pt>
                <c:pt idx="351">
                  <c:v>0.28260869565217389</c:v>
                </c:pt>
                <c:pt idx="352">
                  <c:v>0.2608695652173913</c:v>
                </c:pt>
                <c:pt idx="353">
                  <c:v>0.2608695652173913</c:v>
                </c:pt>
                <c:pt idx="354">
                  <c:v>0.2391304347826087</c:v>
                </c:pt>
                <c:pt idx="355">
                  <c:v>0.21739130434782608</c:v>
                </c:pt>
                <c:pt idx="356">
                  <c:v>0.17391304347826086</c:v>
                </c:pt>
                <c:pt idx="357">
                  <c:v>0.19565217391304349</c:v>
                </c:pt>
                <c:pt idx="358">
                  <c:v>0.19565217391304349</c:v>
                </c:pt>
                <c:pt idx="359">
                  <c:v>0.19565217391304349</c:v>
                </c:pt>
                <c:pt idx="360">
                  <c:v>0.17391304347826086</c:v>
                </c:pt>
                <c:pt idx="361">
                  <c:v>0.17391304347826086</c:v>
                </c:pt>
                <c:pt idx="362">
                  <c:v>0.17391304347826086</c:v>
                </c:pt>
                <c:pt idx="363">
                  <c:v>0.17391304347826086</c:v>
                </c:pt>
                <c:pt idx="364">
                  <c:v>0.17391304347826086</c:v>
                </c:pt>
                <c:pt idx="365">
                  <c:v>0.17391304347826086</c:v>
                </c:pt>
                <c:pt idx="366">
                  <c:v>0.17391304347826086</c:v>
                </c:pt>
                <c:pt idx="367">
                  <c:v>0.15217391304347827</c:v>
                </c:pt>
                <c:pt idx="368">
                  <c:v>0.13043478260869565</c:v>
                </c:pt>
                <c:pt idx="369">
                  <c:v>0.10869565217391304</c:v>
                </c:pt>
                <c:pt idx="370">
                  <c:v>0.10869565217391304</c:v>
                </c:pt>
                <c:pt idx="371">
                  <c:v>8.6956521739130432E-2</c:v>
                </c:pt>
                <c:pt idx="372">
                  <c:v>8.6956521739130432E-2</c:v>
                </c:pt>
                <c:pt idx="373">
                  <c:v>6.5217391304347824E-2</c:v>
                </c:pt>
                <c:pt idx="374">
                  <c:v>2.1739130434782608E-2</c:v>
                </c:pt>
                <c:pt idx="375">
                  <c:v>2.1739130434782608E-2</c:v>
                </c:pt>
                <c:pt idx="376">
                  <c:v>2.1739130434782608E-2</c:v>
                </c:pt>
                <c:pt idx="377">
                  <c:v>2.1739130434782608E-2</c:v>
                </c:pt>
                <c:pt idx="378">
                  <c:v>2.1739130434782608E-2</c:v>
                </c:pt>
                <c:pt idx="379">
                  <c:v>2.1739130434782608E-2</c:v>
                </c:pt>
                <c:pt idx="380">
                  <c:v>2.1739130434782608E-2</c:v>
                </c:pt>
                <c:pt idx="381">
                  <c:v>2.1739130434782608E-2</c:v>
                </c:pt>
                <c:pt idx="382">
                  <c:v>2.1739130434782608E-2</c:v>
                </c:pt>
                <c:pt idx="383">
                  <c:v>2.1739130434782608E-2</c:v>
                </c:pt>
                <c:pt idx="384">
                  <c:v>2.1739130434782608E-2</c:v>
                </c:pt>
                <c:pt idx="385">
                  <c:v>2.1739130434782608E-2</c:v>
                </c:pt>
                <c:pt idx="386">
                  <c:v>2.1739130434782608E-2</c:v>
                </c:pt>
                <c:pt idx="387">
                  <c:v>0</c:v>
                </c:pt>
                <c:pt idx="388">
                  <c:v>0</c:v>
                </c:pt>
                <c:pt idx="389">
                  <c:v>0</c:v>
                </c:pt>
                <c:pt idx="390">
                  <c:v>2.1739130434782608E-2</c:v>
                </c:pt>
                <c:pt idx="391">
                  <c:v>0</c:v>
                </c:pt>
                <c:pt idx="392">
                  <c:v>0</c:v>
                </c:pt>
                <c:pt idx="393">
                  <c:v>0</c:v>
                </c:pt>
                <c:pt idx="394">
                  <c:v>0</c:v>
                </c:pt>
                <c:pt idx="395">
                  <c:v>0</c:v>
                </c:pt>
                <c:pt idx="396">
                  <c:v>0</c:v>
                </c:pt>
                <c:pt idx="397">
                  <c:v>4.3478260869565216E-2</c:v>
                </c:pt>
                <c:pt idx="398">
                  <c:v>4.3478260869565216E-2</c:v>
                </c:pt>
                <c:pt idx="399">
                  <c:v>4.3478260869565216E-2</c:v>
                </c:pt>
                <c:pt idx="400">
                  <c:v>4.3478260869565216E-2</c:v>
                </c:pt>
                <c:pt idx="401">
                  <c:v>4.3478260869565216E-2</c:v>
                </c:pt>
                <c:pt idx="402">
                  <c:v>4.3478260869565216E-2</c:v>
                </c:pt>
                <c:pt idx="403">
                  <c:v>4.3478260869565216E-2</c:v>
                </c:pt>
                <c:pt idx="404">
                  <c:v>4.3478260869565216E-2</c:v>
                </c:pt>
                <c:pt idx="405">
                  <c:v>4.3478260869565216E-2</c:v>
                </c:pt>
                <c:pt idx="406">
                  <c:v>4.3478260869565216E-2</c:v>
                </c:pt>
                <c:pt idx="407">
                  <c:v>4.3478260869565216E-2</c:v>
                </c:pt>
                <c:pt idx="408">
                  <c:v>4.3478260869565216E-2</c:v>
                </c:pt>
                <c:pt idx="409">
                  <c:v>4.3478260869565216E-2</c:v>
                </c:pt>
                <c:pt idx="410">
                  <c:v>4.3478260869565216E-2</c:v>
                </c:pt>
                <c:pt idx="411">
                  <c:v>6.5217391304347824E-2</c:v>
                </c:pt>
                <c:pt idx="412">
                  <c:v>6.5217391304347824E-2</c:v>
                </c:pt>
                <c:pt idx="413">
                  <c:v>6.5217391304347824E-2</c:v>
                </c:pt>
                <c:pt idx="414">
                  <c:v>6.5217391304347824E-2</c:v>
                </c:pt>
                <c:pt idx="415">
                  <c:v>6.5217391304347824E-2</c:v>
                </c:pt>
                <c:pt idx="416">
                  <c:v>6.5217391304347824E-2</c:v>
                </c:pt>
                <c:pt idx="417">
                  <c:v>6.5217391304347824E-2</c:v>
                </c:pt>
                <c:pt idx="418">
                  <c:v>6.5217391304347824E-2</c:v>
                </c:pt>
                <c:pt idx="419">
                  <c:v>6.5217391304347824E-2</c:v>
                </c:pt>
                <c:pt idx="420">
                  <c:v>4.3478260869565216E-2</c:v>
                </c:pt>
                <c:pt idx="421">
                  <c:v>6.5217391304347824E-2</c:v>
                </c:pt>
                <c:pt idx="422">
                  <c:v>6.5217391304347824E-2</c:v>
                </c:pt>
                <c:pt idx="423">
                  <c:v>6.5217391304347824E-2</c:v>
                </c:pt>
                <c:pt idx="424">
                  <c:v>6.5217391304347824E-2</c:v>
                </c:pt>
                <c:pt idx="425">
                  <c:v>8.6956521739130432E-2</c:v>
                </c:pt>
                <c:pt idx="426">
                  <c:v>8.6956521739130432E-2</c:v>
                </c:pt>
                <c:pt idx="427">
                  <c:v>8.6956521739130432E-2</c:v>
                </c:pt>
                <c:pt idx="428">
                  <c:v>8.6956521739130432E-2</c:v>
                </c:pt>
                <c:pt idx="429">
                  <c:v>8.6956521739130432E-2</c:v>
                </c:pt>
                <c:pt idx="430">
                  <c:v>8.6956521739130432E-2</c:v>
                </c:pt>
                <c:pt idx="431">
                  <c:v>6.5217391304347824E-2</c:v>
                </c:pt>
                <c:pt idx="432">
                  <c:v>4.3478260869565216E-2</c:v>
                </c:pt>
                <c:pt idx="433">
                  <c:v>4.3478260869565216E-2</c:v>
                </c:pt>
                <c:pt idx="434">
                  <c:v>4.3478260869565216E-2</c:v>
                </c:pt>
                <c:pt idx="435">
                  <c:v>6.5217391304347824E-2</c:v>
                </c:pt>
                <c:pt idx="436">
                  <c:v>8.6956521739130432E-2</c:v>
                </c:pt>
                <c:pt idx="437">
                  <c:v>8.6956521739130432E-2</c:v>
                </c:pt>
                <c:pt idx="438">
                  <c:v>8.6956521739130432E-2</c:v>
                </c:pt>
                <c:pt idx="439">
                  <c:v>8.6956521739130432E-2</c:v>
                </c:pt>
                <c:pt idx="440">
                  <c:v>0.13043478260869565</c:v>
                </c:pt>
                <c:pt idx="441">
                  <c:v>0.10869565217391304</c:v>
                </c:pt>
                <c:pt idx="442">
                  <c:v>0.10869565217391304</c:v>
                </c:pt>
                <c:pt idx="443">
                  <c:v>8.6956521739130432E-2</c:v>
                </c:pt>
                <c:pt idx="444">
                  <c:v>8.6956521739130432E-2</c:v>
                </c:pt>
                <c:pt idx="445">
                  <c:v>8.6956521739130432E-2</c:v>
                </c:pt>
                <c:pt idx="446">
                  <c:v>8.6956521739130432E-2</c:v>
                </c:pt>
                <c:pt idx="447">
                  <c:v>8.6956521739130432E-2</c:v>
                </c:pt>
                <c:pt idx="448">
                  <c:v>8.6956521739130432E-2</c:v>
                </c:pt>
                <c:pt idx="449">
                  <c:v>6.5217391304347824E-2</c:v>
                </c:pt>
                <c:pt idx="450">
                  <c:v>6.5217391304347824E-2</c:v>
                </c:pt>
                <c:pt idx="451">
                  <c:v>6.5217391304347824E-2</c:v>
                </c:pt>
                <c:pt idx="452">
                  <c:v>0.15217391304347827</c:v>
                </c:pt>
                <c:pt idx="453">
                  <c:v>0.19565217391304349</c:v>
                </c:pt>
                <c:pt idx="454">
                  <c:v>0.19565217391304349</c:v>
                </c:pt>
                <c:pt idx="455">
                  <c:v>0.19565217391304349</c:v>
                </c:pt>
                <c:pt idx="456">
                  <c:v>0.19565217391304349</c:v>
                </c:pt>
                <c:pt idx="457">
                  <c:v>0.21739130434782608</c:v>
                </c:pt>
                <c:pt idx="458">
                  <c:v>0.17391304347826086</c:v>
                </c:pt>
                <c:pt idx="459">
                  <c:v>0.17391304347826086</c:v>
                </c:pt>
                <c:pt idx="460">
                  <c:v>0.17391304347826086</c:v>
                </c:pt>
                <c:pt idx="461">
                  <c:v>0.19565217391304349</c:v>
                </c:pt>
                <c:pt idx="462">
                  <c:v>0.21739130434782608</c:v>
                </c:pt>
                <c:pt idx="463">
                  <c:v>0.2391304347826087</c:v>
                </c:pt>
                <c:pt idx="464">
                  <c:v>0.2608695652173913</c:v>
                </c:pt>
                <c:pt idx="465">
                  <c:v>0.2608695652173913</c:v>
                </c:pt>
                <c:pt idx="466">
                  <c:v>0.2391304347826087</c:v>
                </c:pt>
                <c:pt idx="467">
                  <c:v>0.2608695652173913</c:v>
                </c:pt>
                <c:pt idx="468">
                  <c:v>0.19565217391304349</c:v>
                </c:pt>
                <c:pt idx="469">
                  <c:v>0.17391304347826086</c:v>
                </c:pt>
                <c:pt idx="470">
                  <c:v>0.17391304347826086</c:v>
                </c:pt>
                <c:pt idx="471">
                  <c:v>0.17391304347826086</c:v>
                </c:pt>
                <c:pt idx="472">
                  <c:v>0.19565217391304349</c:v>
                </c:pt>
                <c:pt idx="473">
                  <c:v>0.21739130434782608</c:v>
                </c:pt>
                <c:pt idx="474">
                  <c:v>0.19565217391304349</c:v>
                </c:pt>
                <c:pt idx="475">
                  <c:v>0.21739130434782608</c:v>
                </c:pt>
                <c:pt idx="476">
                  <c:v>0.21739130434782608</c:v>
                </c:pt>
                <c:pt idx="477">
                  <c:v>0.2391304347826087</c:v>
                </c:pt>
                <c:pt idx="478">
                  <c:v>0.2391304347826087</c:v>
                </c:pt>
                <c:pt idx="479">
                  <c:v>0.2608695652173913</c:v>
                </c:pt>
                <c:pt idx="480">
                  <c:v>0.2608695652173913</c:v>
                </c:pt>
                <c:pt idx="481">
                  <c:v>0.2608695652173913</c:v>
                </c:pt>
                <c:pt idx="482">
                  <c:v>0.2391304347826087</c:v>
                </c:pt>
                <c:pt idx="483">
                  <c:v>0.2391304347826087</c:v>
                </c:pt>
                <c:pt idx="484">
                  <c:v>0.2608695652173913</c:v>
                </c:pt>
                <c:pt idx="485">
                  <c:v>0.2608695652173913</c:v>
                </c:pt>
                <c:pt idx="486">
                  <c:v>0.2391304347826087</c:v>
                </c:pt>
                <c:pt idx="487">
                  <c:v>0.2608695652173913</c:v>
                </c:pt>
                <c:pt idx="488">
                  <c:v>0.21739130434782608</c:v>
                </c:pt>
                <c:pt idx="489">
                  <c:v>0.2391304347826087</c:v>
                </c:pt>
                <c:pt idx="490">
                  <c:v>0.2391304347826087</c:v>
                </c:pt>
                <c:pt idx="491">
                  <c:v>0.2391304347826087</c:v>
                </c:pt>
                <c:pt idx="492">
                  <c:v>0.2608695652173913</c:v>
                </c:pt>
                <c:pt idx="493">
                  <c:v>0.2608695652173913</c:v>
                </c:pt>
                <c:pt idx="494">
                  <c:v>0.21739130434782608</c:v>
                </c:pt>
                <c:pt idx="495">
                  <c:v>0.19565217391304349</c:v>
                </c:pt>
                <c:pt idx="496">
                  <c:v>0.21739130434782608</c:v>
                </c:pt>
                <c:pt idx="497">
                  <c:v>0.17391304347826086</c:v>
                </c:pt>
                <c:pt idx="498">
                  <c:v>0.15217391304347827</c:v>
                </c:pt>
                <c:pt idx="499">
                  <c:v>0.17391304347826086</c:v>
                </c:pt>
                <c:pt idx="500">
                  <c:v>0.17391304347826086</c:v>
                </c:pt>
                <c:pt idx="501">
                  <c:v>0.19565217391304349</c:v>
                </c:pt>
                <c:pt idx="502">
                  <c:v>0.19565217391304349</c:v>
                </c:pt>
                <c:pt idx="503">
                  <c:v>0.19565217391304349</c:v>
                </c:pt>
                <c:pt idx="504">
                  <c:v>0.21739130434782608</c:v>
                </c:pt>
                <c:pt idx="505">
                  <c:v>0.21739130434782608</c:v>
                </c:pt>
                <c:pt idx="506">
                  <c:v>0.21739130434782608</c:v>
                </c:pt>
                <c:pt idx="507">
                  <c:v>0.21739130434782608</c:v>
                </c:pt>
                <c:pt idx="508">
                  <c:v>0.21739130434782608</c:v>
                </c:pt>
                <c:pt idx="509">
                  <c:v>0.21739130434782608</c:v>
                </c:pt>
                <c:pt idx="510">
                  <c:v>0.21739130434782608</c:v>
                </c:pt>
                <c:pt idx="511">
                  <c:v>0.21739130434782608</c:v>
                </c:pt>
                <c:pt idx="512">
                  <c:v>0.2391304347826087</c:v>
                </c:pt>
                <c:pt idx="513">
                  <c:v>0.2391304347826087</c:v>
                </c:pt>
                <c:pt idx="514">
                  <c:v>0.17391304347826086</c:v>
                </c:pt>
                <c:pt idx="515">
                  <c:v>0.17391304347826086</c:v>
                </c:pt>
                <c:pt idx="516">
                  <c:v>0.15217391304347827</c:v>
                </c:pt>
                <c:pt idx="517">
                  <c:v>0.17391304347826086</c:v>
                </c:pt>
                <c:pt idx="518">
                  <c:v>0.17391304347826086</c:v>
                </c:pt>
                <c:pt idx="519">
                  <c:v>0.19565217391304349</c:v>
                </c:pt>
                <c:pt idx="520">
                  <c:v>0.19565217391304349</c:v>
                </c:pt>
                <c:pt idx="521">
                  <c:v>0.19565217391304349</c:v>
                </c:pt>
                <c:pt idx="522">
                  <c:v>0.19565217391304349</c:v>
                </c:pt>
                <c:pt idx="523">
                  <c:v>0.19565217391304349</c:v>
                </c:pt>
                <c:pt idx="524">
                  <c:v>0.21739130434782608</c:v>
                </c:pt>
                <c:pt idx="525">
                  <c:v>0.2391304347826087</c:v>
                </c:pt>
                <c:pt idx="526">
                  <c:v>0.2391304347826087</c:v>
                </c:pt>
                <c:pt idx="527">
                  <c:v>0.28260869565217389</c:v>
                </c:pt>
                <c:pt idx="528">
                  <c:v>0.32608695652173914</c:v>
                </c:pt>
                <c:pt idx="529">
                  <c:v>0.32608695652173914</c:v>
                </c:pt>
                <c:pt idx="530">
                  <c:v>0.32608695652173914</c:v>
                </c:pt>
                <c:pt idx="531">
                  <c:v>0.32608695652173914</c:v>
                </c:pt>
                <c:pt idx="532">
                  <c:v>0.34782608695652173</c:v>
                </c:pt>
                <c:pt idx="533">
                  <c:v>0.36956521739130432</c:v>
                </c:pt>
                <c:pt idx="534">
                  <c:v>0.36956521739130432</c:v>
                </c:pt>
                <c:pt idx="535">
                  <c:v>0.39130434782608697</c:v>
                </c:pt>
                <c:pt idx="536">
                  <c:v>0.36956521739130432</c:v>
                </c:pt>
                <c:pt idx="537">
                  <c:v>0.34782608695652173</c:v>
                </c:pt>
                <c:pt idx="538">
                  <c:v>0.36956521739130432</c:v>
                </c:pt>
                <c:pt idx="539">
                  <c:v>0.39130434782608697</c:v>
                </c:pt>
                <c:pt idx="540">
                  <c:v>0.41304347826086957</c:v>
                </c:pt>
                <c:pt idx="541">
                  <c:v>0.43478260869565216</c:v>
                </c:pt>
                <c:pt idx="542">
                  <c:v>0.43478260869565216</c:v>
                </c:pt>
                <c:pt idx="543">
                  <c:v>0.39130434782608697</c:v>
                </c:pt>
                <c:pt idx="544">
                  <c:v>0.43478260869565216</c:v>
                </c:pt>
                <c:pt idx="545">
                  <c:v>0.47826086956521741</c:v>
                </c:pt>
                <c:pt idx="546">
                  <c:v>0.45652173913043476</c:v>
                </c:pt>
                <c:pt idx="547">
                  <c:v>0.47826086956521741</c:v>
                </c:pt>
                <c:pt idx="548">
                  <c:v>0.47826086956521741</c:v>
                </c:pt>
                <c:pt idx="549">
                  <c:v>0.39130434782608697</c:v>
                </c:pt>
                <c:pt idx="550">
                  <c:v>0.41304347826086957</c:v>
                </c:pt>
                <c:pt idx="551">
                  <c:v>0.36956521739130432</c:v>
                </c:pt>
                <c:pt idx="552">
                  <c:v>0.34782608695652173</c:v>
                </c:pt>
                <c:pt idx="553">
                  <c:v>0.36956521739130432</c:v>
                </c:pt>
                <c:pt idx="554">
                  <c:v>0.36956521739130432</c:v>
                </c:pt>
                <c:pt idx="555">
                  <c:v>0.41304347826086957</c:v>
                </c:pt>
                <c:pt idx="556">
                  <c:v>0.39130434782608697</c:v>
                </c:pt>
                <c:pt idx="557">
                  <c:v>0.41304347826086957</c:v>
                </c:pt>
                <c:pt idx="558">
                  <c:v>0.36956521739130432</c:v>
                </c:pt>
                <c:pt idx="559">
                  <c:v>0.41304347826086957</c:v>
                </c:pt>
                <c:pt idx="560">
                  <c:v>0.41304347826086957</c:v>
                </c:pt>
                <c:pt idx="561">
                  <c:v>0.41304347826086957</c:v>
                </c:pt>
                <c:pt idx="562">
                  <c:v>0.39130434782608697</c:v>
                </c:pt>
                <c:pt idx="563">
                  <c:v>0.34782608695652173</c:v>
                </c:pt>
                <c:pt idx="564">
                  <c:v>0.32608695652173914</c:v>
                </c:pt>
                <c:pt idx="565">
                  <c:v>0.34782608695652173</c:v>
                </c:pt>
                <c:pt idx="566">
                  <c:v>0.34782608695652173</c:v>
                </c:pt>
                <c:pt idx="567">
                  <c:v>0.34782608695652173</c:v>
                </c:pt>
                <c:pt idx="568">
                  <c:v>0.34782608695652173</c:v>
                </c:pt>
                <c:pt idx="569">
                  <c:v>0.32608695652173914</c:v>
                </c:pt>
                <c:pt idx="570">
                  <c:v>0.32608695652173914</c:v>
                </c:pt>
                <c:pt idx="571">
                  <c:v>0.30434782608695654</c:v>
                </c:pt>
                <c:pt idx="572">
                  <c:v>0.30434782608695654</c:v>
                </c:pt>
                <c:pt idx="573">
                  <c:v>0.30434782608695654</c:v>
                </c:pt>
                <c:pt idx="574">
                  <c:v>0.32608695652173914</c:v>
                </c:pt>
                <c:pt idx="575">
                  <c:v>0.32608695652173914</c:v>
                </c:pt>
                <c:pt idx="576">
                  <c:v>0.30434782608695654</c:v>
                </c:pt>
                <c:pt idx="577">
                  <c:v>0.28260869565217389</c:v>
                </c:pt>
                <c:pt idx="578">
                  <c:v>0.2391304347826087</c:v>
                </c:pt>
                <c:pt idx="579">
                  <c:v>0.2608695652173913</c:v>
                </c:pt>
                <c:pt idx="580">
                  <c:v>0.21739130434782608</c:v>
                </c:pt>
                <c:pt idx="581">
                  <c:v>0.21739130434782608</c:v>
                </c:pt>
                <c:pt idx="582">
                  <c:v>0.21739130434782608</c:v>
                </c:pt>
                <c:pt idx="583">
                  <c:v>0.21739130434782608</c:v>
                </c:pt>
                <c:pt idx="584">
                  <c:v>0.19565217391304349</c:v>
                </c:pt>
                <c:pt idx="585">
                  <c:v>0.17391304347826086</c:v>
                </c:pt>
                <c:pt idx="586">
                  <c:v>0.10869565217391304</c:v>
                </c:pt>
                <c:pt idx="587">
                  <c:v>0.10869565217391304</c:v>
                </c:pt>
                <c:pt idx="588">
                  <c:v>0.10869565217391304</c:v>
                </c:pt>
                <c:pt idx="589">
                  <c:v>0.10869565217391304</c:v>
                </c:pt>
                <c:pt idx="590">
                  <c:v>0.10869565217391304</c:v>
                </c:pt>
                <c:pt idx="591">
                  <c:v>0.10869565217391304</c:v>
                </c:pt>
                <c:pt idx="592">
                  <c:v>0.10869565217391304</c:v>
                </c:pt>
                <c:pt idx="593">
                  <c:v>8.6956521739130432E-2</c:v>
                </c:pt>
                <c:pt idx="594">
                  <c:v>8.6956521739130432E-2</c:v>
                </c:pt>
                <c:pt idx="595">
                  <c:v>8.6956521739130432E-2</c:v>
                </c:pt>
                <c:pt idx="596">
                  <c:v>8.6956521739130432E-2</c:v>
                </c:pt>
                <c:pt idx="597">
                  <c:v>8.6956521739130432E-2</c:v>
                </c:pt>
                <c:pt idx="598">
                  <c:v>8.6956521739130432E-2</c:v>
                </c:pt>
                <c:pt idx="599">
                  <c:v>8.6956521739130432E-2</c:v>
                </c:pt>
                <c:pt idx="600">
                  <c:v>6.5217391304347824E-2</c:v>
                </c:pt>
                <c:pt idx="601">
                  <c:v>6.5217391304347824E-2</c:v>
                </c:pt>
                <c:pt idx="602">
                  <c:v>6.5217391304347824E-2</c:v>
                </c:pt>
                <c:pt idx="603">
                  <c:v>6.5217391304347824E-2</c:v>
                </c:pt>
                <c:pt idx="604">
                  <c:v>6.5217391304347824E-2</c:v>
                </c:pt>
                <c:pt idx="605">
                  <c:v>6.5217391304347824E-2</c:v>
                </c:pt>
                <c:pt idx="606">
                  <c:v>6.5217391304347824E-2</c:v>
                </c:pt>
                <c:pt idx="607">
                  <c:v>6.5217391304347824E-2</c:v>
                </c:pt>
                <c:pt idx="608">
                  <c:v>4.3478260869565216E-2</c:v>
                </c:pt>
                <c:pt idx="609">
                  <c:v>4.3478260869565216E-2</c:v>
                </c:pt>
                <c:pt idx="610">
                  <c:v>4.3478260869565216E-2</c:v>
                </c:pt>
                <c:pt idx="611">
                  <c:v>4.3478260869565216E-2</c:v>
                </c:pt>
                <c:pt idx="612">
                  <c:v>4.3478260869565216E-2</c:v>
                </c:pt>
                <c:pt idx="613">
                  <c:v>4.3478260869565216E-2</c:v>
                </c:pt>
                <c:pt idx="614">
                  <c:v>4.3478260869565216E-2</c:v>
                </c:pt>
                <c:pt idx="615">
                  <c:v>4.3478260869565216E-2</c:v>
                </c:pt>
                <c:pt idx="616">
                  <c:v>4.3478260869565216E-2</c:v>
                </c:pt>
                <c:pt idx="617">
                  <c:v>4.3478260869565216E-2</c:v>
                </c:pt>
                <c:pt idx="618">
                  <c:v>4.3478260869565216E-2</c:v>
                </c:pt>
                <c:pt idx="619">
                  <c:v>4.3478260869565216E-2</c:v>
                </c:pt>
                <c:pt idx="620">
                  <c:v>4.3478260869565216E-2</c:v>
                </c:pt>
                <c:pt idx="621">
                  <c:v>2.1739130434782608E-2</c:v>
                </c:pt>
                <c:pt idx="622">
                  <c:v>2.1739130434782608E-2</c:v>
                </c:pt>
                <c:pt idx="623">
                  <c:v>2.1739130434782608E-2</c:v>
                </c:pt>
                <c:pt idx="624">
                  <c:v>2.1739130434782608E-2</c:v>
                </c:pt>
                <c:pt idx="625">
                  <c:v>4.3478260869565216E-2</c:v>
                </c:pt>
                <c:pt idx="626">
                  <c:v>4.3478260869565216E-2</c:v>
                </c:pt>
                <c:pt idx="627">
                  <c:v>4.3478260869565216E-2</c:v>
                </c:pt>
                <c:pt idx="628">
                  <c:v>2.1739130434782608E-2</c:v>
                </c:pt>
                <c:pt idx="629">
                  <c:v>2.1739130434782608E-2</c:v>
                </c:pt>
                <c:pt idx="630">
                  <c:v>2.1739130434782608E-2</c:v>
                </c:pt>
                <c:pt idx="631">
                  <c:v>2.1739130434782608E-2</c:v>
                </c:pt>
                <c:pt idx="632">
                  <c:v>2.1739130434782608E-2</c:v>
                </c:pt>
                <c:pt idx="633">
                  <c:v>2.1739130434782608E-2</c:v>
                </c:pt>
                <c:pt idx="634">
                  <c:v>2.1739130434782608E-2</c:v>
                </c:pt>
                <c:pt idx="635">
                  <c:v>2.1739130434782608E-2</c:v>
                </c:pt>
                <c:pt idx="636">
                  <c:v>2.1739130434782608E-2</c:v>
                </c:pt>
                <c:pt idx="637">
                  <c:v>2.1739130434782608E-2</c:v>
                </c:pt>
                <c:pt idx="638">
                  <c:v>2.1739130434782608E-2</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2.1739130434782608E-2</c:v>
                </c:pt>
                <c:pt idx="710">
                  <c:v>2.1739130434782608E-2</c:v>
                </c:pt>
                <c:pt idx="711">
                  <c:v>4.3478260869565216E-2</c:v>
                </c:pt>
                <c:pt idx="712">
                  <c:v>4.3478260869565216E-2</c:v>
                </c:pt>
                <c:pt idx="713">
                  <c:v>2.1739130434782608E-2</c:v>
                </c:pt>
                <c:pt idx="714">
                  <c:v>2.1739130434782608E-2</c:v>
                </c:pt>
                <c:pt idx="715">
                  <c:v>4.3478260869565216E-2</c:v>
                </c:pt>
                <c:pt idx="716">
                  <c:v>6.5217391304347824E-2</c:v>
                </c:pt>
                <c:pt idx="717">
                  <c:v>8.6956521739130432E-2</c:v>
                </c:pt>
                <c:pt idx="718">
                  <c:v>0.13043478260869565</c:v>
                </c:pt>
                <c:pt idx="719">
                  <c:v>0.10869565217391304</c:v>
                </c:pt>
                <c:pt idx="720">
                  <c:v>0.13043478260869565</c:v>
                </c:pt>
                <c:pt idx="721">
                  <c:v>0.13043478260869565</c:v>
                </c:pt>
                <c:pt idx="722">
                  <c:v>0.15217391304347827</c:v>
                </c:pt>
                <c:pt idx="723">
                  <c:v>0.15217391304347827</c:v>
                </c:pt>
                <c:pt idx="724">
                  <c:v>0.15217391304347827</c:v>
                </c:pt>
                <c:pt idx="725">
                  <c:v>0.13043478260869565</c:v>
                </c:pt>
                <c:pt idx="726">
                  <c:v>0.15217391304347827</c:v>
                </c:pt>
                <c:pt idx="727">
                  <c:v>0.13043478260869565</c:v>
                </c:pt>
                <c:pt idx="728">
                  <c:v>0.13043478260869565</c:v>
                </c:pt>
                <c:pt idx="729">
                  <c:v>0.19565217391304349</c:v>
                </c:pt>
                <c:pt idx="730">
                  <c:v>0.19565217391304349</c:v>
                </c:pt>
                <c:pt idx="731">
                  <c:v>0.19565217391304349</c:v>
                </c:pt>
                <c:pt idx="732">
                  <c:v>0.19565217391304349</c:v>
                </c:pt>
                <c:pt idx="733">
                  <c:v>0.19565217391304349</c:v>
                </c:pt>
                <c:pt idx="734">
                  <c:v>0.19565217391304349</c:v>
                </c:pt>
                <c:pt idx="735">
                  <c:v>0.21739130434782608</c:v>
                </c:pt>
                <c:pt idx="736">
                  <c:v>0.19565217391304349</c:v>
                </c:pt>
                <c:pt idx="737">
                  <c:v>0.19565217391304349</c:v>
                </c:pt>
                <c:pt idx="738">
                  <c:v>0.17391304347826086</c:v>
                </c:pt>
                <c:pt idx="739">
                  <c:v>0.17391304347826086</c:v>
                </c:pt>
                <c:pt idx="740">
                  <c:v>0.15217391304347827</c:v>
                </c:pt>
                <c:pt idx="741">
                  <c:v>0.17391304347826086</c:v>
                </c:pt>
                <c:pt idx="742">
                  <c:v>0.17391304347826086</c:v>
                </c:pt>
                <c:pt idx="743">
                  <c:v>0.15217391304347827</c:v>
                </c:pt>
                <c:pt idx="744">
                  <c:v>0.15217391304347827</c:v>
                </c:pt>
                <c:pt idx="745">
                  <c:v>0.15217391304347827</c:v>
                </c:pt>
                <c:pt idx="746">
                  <c:v>0.15217391304347827</c:v>
                </c:pt>
                <c:pt idx="747">
                  <c:v>0.10869565217391304</c:v>
                </c:pt>
                <c:pt idx="748">
                  <c:v>8.6956521739130432E-2</c:v>
                </c:pt>
                <c:pt idx="749">
                  <c:v>6.5217391304347824E-2</c:v>
                </c:pt>
                <c:pt idx="750">
                  <c:v>6.5217391304347824E-2</c:v>
                </c:pt>
                <c:pt idx="751">
                  <c:v>4.3478260869565216E-2</c:v>
                </c:pt>
                <c:pt idx="752">
                  <c:v>2.1739130434782608E-2</c:v>
                </c:pt>
                <c:pt idx="753">
                  <c:v>4.3478260869565216E-2</c:v>
                </c:pt>
                <c:pt idx="754">
                  <c:v>4.3478260869565216E-2</c:v>
                </c:pt>
                <c:pt idx="755">
                  <c:v>2.1739130434782608E-2</c:v>
                </c:pt>
                <c:pt idx="756">
                  <c:v>2.1739130434782608E-2</c:v>
                </c:pt>
                <c:pt idx="757">
                  <c:v>2.1739130434782608E-2</c:v>
                </c:pt>
                <c:pt idx="758">
                  <c:v>2.1739130434782608E-2</c:v>
                </c:pt>
                <c:pt idx="759">
                  <c:v>2.1739130434782608E-2</c:v>
                </c:pt>
                <c:pt idx="760">
                  <c:v>2.1739130434782608E-2</c:v>
                </c:pt>
                <c:pt idx="761">
                  <c:v>2.1739130434782608E-2</c:v>
                </c:pt>
                <c:pt idx="762">
                  <c:v>2.1739130434782608E-2</c:v>
                </c:pt>
                <c:pt idx="763">
                  <c:v>2.1739130434782608E-2</c:v>
                </c:pt>
                <c:pt idx="764">
                  <c:v>2.1739130434782608E-2</c:v>
                </c:pt>
                <c:pt idx="765">
                  <c:v>2.1739130434782608E-2</c:v>
                </c:pt>
                <c:pt idx="766">
                  <c:v>2.1739130434782608E-2</c:v>
                </c:pt>
                <c:pt idx="767">
                  <c:v>2.1739130434782608E-2</c:v>
                </c:pt>
                <c:pt idx="768">
                  <c:v>2.1739130434782608E-2</c:v>
                </c:pt>
                <c:pt idx="769">
                  <c:v>2.1739130434782608E-2</c:v>
                </c:pt>
                <c:pt idx="770">
                  <c:v>2.1739130434782608E-2</c:v>
                </c:pt>
                <c:pt idx="771">
                  <c:v>2.1739130434782608E-2</c:v>
                </c:pt>
                <c:pt idx="772">
                  <c:v>2.1739130434782608E-2</c:v>
                </c:pt>
                <c:pt idx="773">
                  <c:v>2.1739130434782608E-2</c:v>
                </c:pt>
                <c:pt idx="774">
                  <c:v>4.3478260869565216E-2</c:v>
                </c:pt>
                <c:pt idx="775">
                  <c:v>6.5217391304347824E-2</c:v>
                </c:pt>
                <c:pt idx="776">
                  <c:v>6.5217391304347824E-2</c:v>
                </c:pt>
                <c:pt idx="777">
                  <c:v>6.5217391304347824E-2</c:v>
                </c:pt>
                <c:pt idx="778">
                  <c:v>6.5217391304347824E-2</c:v>
                </c:pt>
                <c:pt idx="779">
                  <c:v>6.5217391304347824E-2</c:v>
                </c:pt>
                <c:pt idx="780">
                  <c:v>4.3478260869565216E-2</c:v>
                </c:pt>
                <c:pt idx="781">
                  <c:v>4.3478260869565216E-2</c:v>
                </c:pt>
                <c:pt idx="782">
                  <c:v>6.5217391304347824E-2</c:v>
                </c:pt>
                <c:pt idx="783">
                  <c:v>4.3478260869565216E-2</c:v>
                </c:pt>
                <c:pt idx="784">
                  <c:v>2.1739130434782608E-2</c:v>
                </c:pt>
                <c:pt idx="785">
                  <c:v>2.1739130434782608E-2</c:v>
                </c:pt>
                <c:pt idx="786">
                  <c:v>2.1739130434782608E-2</c:v>
                </c:pt>
                <c:pt idx="787">
                  <c:v>2.1739130434782608E-2</c:v>
                </c:pt>
                <c:pt idx="788">
                  <c:v>2.1739130434782608E-2</c:v>
                </c:pt>
                <c:pt idx="789">
                  <c:v>2.1739130434782608E-2</c:v>
                </c:pt>
                <c:pt idx="790">
                  <c:v>2.1739130434782608E-2</c:v>
                </c:pt>
                <c:pt idx="791">
                  <c:v>2.1739130434782608E-2</c:v>
                </c:pt>
                <c:pt idx="792">
                  <c:v>2.1739130434782608E-2</c:v>
                </c:pt>
                <c:pt idx="793">
                  <c:v>2.1739130434782608E-2</c:v>
                </c:pt>
                <c:pt idx="794">
                  <c:v>0</c:v>
                </c:pt>
                <c:pt idx="795">
                  <c:v>0</c:v>
                </c:pt>
                <c:pt idx="796">
                  <c:v>2.1739130434782608E-2</c:v>
                </c:pt>
                <c:pt idx="797">
                  <c:v>4.3478260869565216E-2</c:v>
                </c:pt>
                <c:pt idx="798">
                  <c:v>2.1739130434782608E-2</c:v>
                </c:pt>
                <c:pt idx="799">
                  <c:v>2.1739130434782608E-2</c:v>
                </c:pt>
                <c:pt idx="800">
                  <c:v>0</c:v>
                </c:pt>
                <c:pt idx="801">
                  <c:v>0</c:v>
                </c:pt>
                <c:pt idx="802">
                  <c:v>0</c:v>
                </c:pt>
                <c:pt idx="803">
                  <c:v>0</c:v>
                </c:pt>
                <c:pt idx="804">
                  <c:v>2.1739130434782608E-2</c:v>
                </c:pt>
                <c:pt idx="805">
                  <c:v>4.3478260869565216E-2</c:v>
                </c:pt>
                <c:pt idx="806">
                  <c:v>4.3478260869565216E-2</c:v>
                </c:pt>
                <c:pt idx="807">
                  <c:v>4.3478260869565216E-2</c:v>
                </c:pt>
                <c:pt idx="808">
                  <c:v>4.3478260869565216E-2</c:v>
                </c:pt>
                <c:pt idx="809">
                  <c:v>2.1739130434782608E-2</c:v>
                </c:pt>
                <c:pt idx="810">
                  <c:v>2.1739130434782608E-2</c:v>
                </c:pt>
                <c:pt idx="811">
                  <c:v>2.1739130434782608E-2</c:v>
                </c:pt>
                <c:pt idx="812">
                  <c:v>2.1739130434782608E-2</c:v>
                </c:pt>
                <c:pt idx="813">
                  <c:v>2.1739130434782608E-2</c:v>
                </c:pt>
                <c:pt idx="814">
                  <c:v>2.1739130434782608E-2</c:v>
                </c:pt>
                <c:pt idx="815">
                  <c:v>4.3478260869565216E-2</c:v>
                </c:pt>
                <c:pt idx="816">
                  <c:v>4.3478260869565216E-2</c:v>
                </c:pt>
                <c:pt idx="817">
                  <c:v>4.3478260869565216E-2</c:v>
                </c:pt>
                <c:pt idx="818">
                  <c:v>6.5217391304347824E-2</c:v>
                </c:pt>
                <c:pt idx="819">
                  <c:v>8.6956521739130432E-2</c:v>
                </c:pt>
                <c:pt idx="820">
                  <c:v>8.6956521739130432E-2</c:v>
                </c:pt>
                <c:pt idx="821">
                  <c:v>8.6956521739130432E-2</c:v>
                </c:pt>
                <c:pt idx="822">
                  <c:v>8.6956521739130432E-2</c:v>
                </c:pt>
                <c:pt idx="823">
                  <c:v>6.5217391304347824E-2</c:v>
                </c:pt>
                <c:pt idx="824">
                  <c:v>6.5217391304347824E-2</c:v>
                </c:pt>
                <c:pt idx="825">
                  <c:v>6.5217391304347824E-2</c:v>
                </c:pt>
                <c:pt idx="826">
                  <c:v>6.5217391304347824E-2</c:v>
                </c:pt>
                <c:pt idx="827">
                  <c:v>4.3478260869565216E-2</c:v>
                </c:pt>
                <c:pt idx="828">
                  <c:v>2.1739130434782608E-2</c:v>
                </c:pt>
                <c:pt idx="829">
                  <c:v>2.1739130434782608E-2</c:v>
                </c:pt>
                <c:pt idx="830">
                  <c:v>2.1739130434782608E-2</c:v>
                </c:pt>
                <c:pt idx="831">
                  <c:v>2.1739130434782608E-2</c:v>
                </c:pt>
                <c:pt idx="832">
                  <c:v>2.1739130434782608E-2</c:v>
                </c:pt>
                <c:pt idx="833">
                  <c:v>2.1739130434782608E-2</c:v>
                </c:pt>
                <c:pt idx="834">
                  <c:v>2.1739130434782608E-2</c:v>
                </c:pt>
                <c:pt idx="835">
                  <c:v>2.1739130434782608E-2</c:v>
                </c:pt>
                <c:pt idx="836">
                  <c:v>2.1739130434782608E-2</c:v>
                </c:pt>
                <c:pt idx="837">
                  <c:v>2.1739130434782608E-2</c:v>
                </c:pt>
                <c:pt idx="838">
                  <c:v>2.1739130434782608E-2</c:v>
                </c:pt>
                <c:pt idx="839">
                  <c:v>2.1739130434782608E-2</c:v>
                </c:pt>
                <c:pt idx="840">
                  <c:v>2.1739130434782608E-2</c:v>
                </c:pt>
                <c:pt idx="841">
                  <c:v>2.1739130434782608E-2</c:v>
                </c:pt>
                <c:pt idx="842">
                  <c:v>2.1739130434782608E-2</c:v>
                </c:pt>
                <c:pt idx="843">
                  <c:v>2.1739130434782608E-2</c:v>
                </c:pt>
                <c:pt idx="844">
                  <c:v>2.1739130434782608E-2</c:v>
                </c:pt>
                <c:pt idx="845">
                  <c:v>2.1739130434782608E-2</c:v>
                </c:pt>
                <c:pt idx="846">
                  <c:v>2.1739130434782608E-2</c:v>
                </c:pt>
                <c:pt idx="847">
                  <c:v>4.3478260869565216E-2</c:v>
                </c:pt>
                <c:pt idx="848">
                  <c:v>2.1739130434782608E-2</c:v>
                </c:pt>
                <c:pt idx="849">
                  <c:v>0</c:v>
                </c:pt>
                <c:pt idx="850">
                  <c:v>0</c:v>
                </c:pt>
                <c:pt idx="851">
                  <c:v>0</c:v>
                </c:pt>
                <c:pt idx="852">
                  <c:v>0</c:v>
                </c:pt>
                <c:pt idx="853">
                  <c:v>0</c:v>
                </c:pt>
                <c:pt idx="854">
                  <c:v>0</c:v>
                </c:pt>
                <c:pt idx="855">
                  <c:v>2.1739130434782608E-2</c:v>
                </c:pt>
                <c:pt idx="856">
                  <c:v>2.1739130434782608E-2</c:v>
                </c:pt>
                <c:pt idx="857">
                  <c:v>4.3478260869565216E-2</c:v>
                </c:pt>
                <c:pt idx="858">
                  <c:v>4.3478260869565216E-2</c:v>
                </c:pt>
                <c:pt idx="859">
                  <c:v>4.3478260869565216E-2</c:v>
                </c:pt>
                <c:pt idx="860">
                  <c:v>4.3478260869565216E-2</c:v>
                </c:pt>
                <c:pt idx="861">
                  <c:v>4.3478260869565216E-2</c:v>
                </c:pt>
                <c:pt idx="862">
                  <c:v>4.3478260869565216E-2</c:v>
                </c:pt>
                <c:pt idx="863">
                  <c:v>2.1739130434782608E-2</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4.3478260869565216E-2</c:v>
                </c:pt>
                <c:pt idx="880">
                  <c:v>2.1739130434782608E-2</c:v>
                </c:pt>
                <c:pt idx="881">
                  <c:v>4.3478260869565216E-2</c:v>
                </c:pt>
                <c:pt idx="882">
                  <c:v>4.3478260869565216E-2</c:v>
                </c:pt>
                <c:pt idx="883">
                  <c:v>4.3478260869565216E-2</c:v>
                </c:pt>
                <c:pt idx="884">
                  <c:v>6.5217391304347824E-2</c:v>
                </c:pt>
                <c:pt idx="885">
                  <c:v>6.5217391304347824E-2</c:v>
                </c:pt>
                <c:pt idx="886">
                  <c:v>6.5217391304347824E-2</c:v>
                </c:pt>
                <c:pt idx="887">
                  <c:v>8.6956521739130432E-2</c:v>
                </c:pt>
                <c:pt idx="888">
                  <c:v>0.10869565217391304</c:v>
                </c:pt>
                <c:pt idx="889">
                  <c:v>0.10869565217391304</c:v>
                </c:pt>
                <c:pt idx="890">
                  <c:v>0.10869565217391304</c:v>
                </c:pt>
                <c:pt idx="891">
                  <c:v>0.15217391304347827</c:v>
                </c:pt>
                <c:pt idx="892">
                  <c:v>0.19565217391304349</c:v>
                </c:pt>
                <c:pt idx="893">
                  <c:v>0.21739130434782608</c:v>
                </c:pt>
                <c:pt idx="894">
                  <c:v>0.2391304347826087</c:v>
                </c:pt>
                <c:pt idx="895">
                  <c:v>0.21739130434782608</c:v>
                </c:pt>
                <c:pt idx="896">
                  <c:v>0.2391304347826087</c:v>
                </c:pt>
                <c:pt idx="897">
                  <c:v>0.21739130434782608</c:v>
                </c:pt>
                <c:pt idx="898">
                  <c:v>0.21739130434782608</c:v>
                </c:pt>
                <c:pt idx="899">
                  <c:v>0.21739130434782608</c:v>
                </c:pt>
                <c:pt idx="900">
                  <c:v>0.17391304347826086</c:v>
                </c:pt>
                <c:pt idx="901">
                  <c:v>0.17391304347826086</c:v>
                </c:pt>
                <c:pt idx="902">
                  <c:v>0.15217391304347827</c:v>
                </c:pt>
                <c:pt idx="903">
                  <c:v>0.17391304347826086</c:v>
                </c:pt>
                <c:pt idx="904">
                  <c:v>0.17391304347826086</c:v>
                </c:pt>
                <c:pt idx="905">
                  <c:v>0.15217391304347827</c:v>
                </c:pt>
                <c:pt idx="906">
                  <c:v>0.13043478260869565</c:v>
                </c:pt>
                <c:pt idx="907">
                  <c:v>0.15217391304347827</c:v>
                </c:pt>
                <c:pt idx="908">
                  <c:v>0.15217391304347827</c:v>
                </c:pt>
                <c:pt idx="909">
                  <c:v>0.15217391304347827</c:v>
                </c:pt>
                <c:pt idx="910">
                  <c:v>0.19565217391304349</c:v>
                </c:pt>
                <c:pt idx="911">
                  <c:v>0.21739130434782608</c:v>
                </c:pt>
                <c:pt idx="912">
                  <c:v>0.21739130434782608</c:v>
                </c:pt>
                <c:pt idx="913">
                  <c:v>0.17391304347826086</c:v>
                </c:pt>
                <c:pt idx="914">
                  <c:v>0.2391304347826087</c:v>
                </c:pt>
                <c:pt idx="915">
                  <c:v>0.2391304347826087</c:v>
                </c:pt>
                <c:pt idx="916">
                  <c:v>0.17391304347826086</c:v>
                </c:pt>
                <c:pt idx="917">
                  <c:v>0.21739130434782608</c:v>
                </c:pt>
                <c:pt idx="918">
                  <c:v>0.2608695652173913</c:v>
                </c:pt>
                <c:pt idx="919">
                  <c:v>0.2608695652173913</c:v>
                </c:pt>
                <c:pt idx="920">
                  <c:v>0.2391304347826087</c:v>
                </c:pt>
                <c:pt idx="921">
                  <c:v>0.2391304347826087</c:v>
                </c:pt>
                <c:pt idx="922">
                  <c:v>0.17391304347826086</c:v>
                </c:pt>
                <c:pt idx="923">
                  <c:v>0.15217391304347827</c:v>
                </c:pt>
                <c:pt idx="924">
                  <c:v>0.10869565217391304</c:v>
                </c:pt>
                <c:pt idx="925">
                  <c:v>6.5217391304347824E-2</c:v>
                </c:pt>
                <c:pt idx="926">
                  <c:v>8.6956521739130432E-2</c:v>
                </c:pt>
                <c:pt idx="927">
                  <c:v>6.5217391304347824E-2</c:v>
                </c:pt>
                <c:pt idx="928">
                  <c:v>0.10869565217391304</c:v>
                </c:pt>
                <c:pt idx="929">
                  <c:v>0.13043478260869565</c:v>
                </c:pt>
                <c:pt idx="930">
                  <c:v>0.13043478260869565</c:v>
                </c:pt>
                <c:pt idx="931">
                  <c:v>0.10869565217391304</c:v>
                </c:pt>
                <c:pt idx="932">
                  <c:v>0.10869565217391304</c:v>
                </c:pt>
                <c:pt idx="933">
                  <c:v>8.6956521739130432E-2</c:v>
                </c:pt>
                <c:pt idx="934">
                  <c:v>0.10869565217391304</c:v>
                </c:pt>
                <c:pt idx="935">
                  <c:v>0.10869565217391304</c:v>
                </c:pt>
                <c:pt idx="936">
                  <c:v>0.10869565217391304</c:v>
                </c:pt>
                <c:pt idx="937">
                  <c:v>0.10869565217391304</c:v>
                </c:pt>
                <c:pt idx="938">
                  <c:v>0.10869565217391304</c:v>
                </c:pt>
                <c:pt idx="939">
                  <c:v>0.10869565217391304</c:v>
                </c:pt>
                <c:pt idx="940">
                  <c:v>0.13043478260869565</c:v>
                </c:pt>
                <c:pt idx="941">
                  <c:v>8.6956521739130432E-2</c:v>
                </c:pt>
                <c:pt idx="942">
                  <c:v>6.5217391304347824E-2</c:v>
                </c:pt>
                <c:pt idx="943">
                  <c:v>6.5217391304347824E-2</c:v>
                </c:pt>
                <c:pt idx="944">
                  <c:v>6.5217391304347824E-2</c:v>
                </c:pt>
                <c:pt idx="945">
                  <c:v>6.5217391304347824E-2</c:v>
                </c:pt>
                <c:pt idx="946">
                  <c:v>6.5217391304347824E-2</c:v>
                </c:pt>
                <c:pt idx="947">
                  <c:v>4.3478260869565216E-2</c:v>
                </c:pt>
                <c:pt idx="948">
                  <c:v>4.3478260869565216E-2</c:v>
                </c:pt>
                <c:pt idx="949">
                  <c:v>4.3478260869565216E-2</c:v>
                </c:pt>
                <c:pt idx="950">
                  <c:v>2.1739130434782608E-2</c:v>
                </c:pt>
                <c:pt idx="951">
                  <c:v>2.1739130434782608E-2</c:v>
                </c:pt>
                <c:pt idx="952">
                  <c:v>2.1739130434782608E-2</c:v>
                </c:pt>
                <c:pt idx="953">
                  <c:v>2.1739130434782608E-2</c:v>
                </c:pt>
                <c:pt idx="954">
                  <c:v>2.1739130434782608E-2</c:v>
                </c:pt>
                <c:pt idx="955">
                  <c:v>2.1739130434782608E-2</c:v>
                </c:pt>
                <c:pt idx="956">
                  <c:v>4.3478260869565216E-2</c:v>
                </c:pt>
                <c:pt idx="957">
                  <c:v>4.3478260869565216E-2</c:v>
                </c:pt>
                <c:pt idx="958">
                  <c:v>4.3478260869565216E-2</c:v>
                </c:pt>
                <c:pt idx="959">
                  <c:v>4.3478260869565216E-2</c:v>
                </c:pt>
                <c:pt idx="960">
                  <c:v>2.1739130434782608E-2</c:v>
                </c:pt>
                <c:pt idx="961">
                  <c:v>2.1739130434782608E-2</c:v>
                </c:pt>
                <c:pt idx="962">
                  <c:v>2.1739130434782608E-2</c:v>
                </c:pt>
                <c:pt idx="963">
                  <c:v>2.1739130434782608E-2</c:v>
                </c:pt>
                <c:pt idx="964">
                  <c:v>2.1739130434782608E-2</c:v>
                </c:pt>
                <c:pt idx="965">
                  <c:v>0</c:v>
                </c:pt>
                <c:pt idx="966">
                  <c:v>0</c:v>
                </c:pt>
                <c:pt idx="967">
                  <c:v>0</c:v>
                </c:pt>
                <c:pt idx="968">
                  <c:v>2.1739130434782608E-2</c:v>
                </c:pt>
                <c:pt idx="969">
                  <c:v>4.3478260869565216E-2</c:v>
                </c:pt>
                <c:pt idx="970">
                  <c:v>4.3478260869565216E-2</c:v>
                </c:pt>
                <c:pt idx="971">
                  <c:v>4.3478260869565216E-2</c:v>
                </c:pt>
                <c:pt idx="972">
                  <c:v>4.3478260869565216E-2</c:v>
                </c:pt>
                <c:pt idx="973">
                  <c:v>6.5217391304347824E-2</c:v>
                </c:pt>
                <c:pt idx="974">
                  <c:v>6.5217391304347824E-2</c:v>
                </c:pt>
                <c:pt idx="975">
                  <c:v>6.5217391304347824E-2</c:v>
                </c:pt>
                <c:pt idx="976">
                  <c:v>6.5217391304347824E-2</c:v>
                </c:pt>
                <c:pt idx="977">
                  <c:v>4.3478260869565216E-2</c:v>
                </c:pt>
                <c:pt idx="978">
                  <c:v>4.3478260869565216E-2</c:v>
                </c:pt>
                <c:pt idx="979">
                  <c:v>4.3478260869565216E-2</c:v>
                </c:pt>
                <c:pt idx="980">
                  <c:v>4.3478260869565216E-2</c:v>
                </c:pt>
                <c:pt idx="981">
                  <c:v>4.3478260869565216E-2</c:v>
                </c:pt>
                <c:pt idx="982">
                  <c:v>4.3478260869565216E-2</c:v>
                </c:pt>
                <c:pt idx="983">
                  <c:v>6.5217391304347824E-2</c:v>
                </c:pt>
                <c:pt idx="984">
                  <c:v>8.6956521739130432E-2</c:v>
                </c:pt>
                <c:pt idx="985">
                  <c:v>0.10869565217391304</c:v>
                </c:pt>
                <c:pt idx="986">
                  <c:v>0.10869565217391304</c:v>
                </c:pt>
                <c:pt idx="987">
                  <c:v>0.10869565217391304</c:v>
                </c:pt>
                <c:pt idx="988">
                  <c:v>0.10869565217391304</c:v>
                </c:pt>
                <c:pt idx="989">
                  <c:v>0.10869565217391304</c:v>
                </c:pt>
                <c:pt idx="990">
                  <c:v>8.6956521739130432E-2</c:v>
                </c:pt>
                <c:pt idx="991">
                  <c:v>0.13043478260869565</c:v>
                </c:pt>
                <c:pt idx="992">
                  <c:v>0.10869565217391304</c:v>
                </c:pt>
                <c:pt idx="993">
                  <c:v>6.5217391304347824E-2</c:v>
                </c:pt>
                <c:pt idx="994">
                  <c:v>0.10869565217391304</c:v>
                </c:pt>
                <c:pt idx="995">
                  <c:v>0.13043478260869565</c:v>
                </c:pt>
                <c:pt idx="996">
                  <c:v>0.15217391304347827</c:v>
                </c:pt>
                <c:pt idx="997">
                  <c:v>0.15217391304347827</c:v>
                </c:pt>
                <c:pt idx="998">
                  <c:v>0.13043478260869565</c:v>
                </c:pt>
                <c:pt idx="999">
                  <c:v>0.10869565217391304</c:v>
                </c:pt>
                <c:pt idx="1000">
                  <c:v>8.6956521739130432E-2</c:v>
                </c:pt>
                <c:pt idx="1001">
                  <c:v>6.5217391304347824E-2</c:v>
                </c:pt>
                <c:pt idx="1002">
                  <c:v>8.6956521739130432E-2</c:v>
                </c:pt>
                <c:pt idx="1003">
                  <c:v>8.6956521739130432E-2</c:v>
                </c:pt>
                <c:pt idx="1004">
                  <c:v>8.6956521739130432E-2</c:v>
                </c:pt>
                <c:pt idx="1005">
                  <c:v>8.6956521739130432E-2</c:v>
                </c:pt>
                <c:pt idx="1006">
                  <c:v>8.6956521739130432E-2</c:v>
                </c:pt>
                <c:pt idx="1007">
                  <c:v>6.5217391304347824E-2</c:v>
                </c:pt>
                <c:pt idx="1008">
                  <c:v>4.3478260869565216E-2</c:v>
                </c:pt>
                <c:pt idx="1009">
                  <c:v>8.6956521739130432E-2</c:v>
                </c:pt>
                <c:pt idx="1010">
                  <c:v>0.10869565217391304</c:v>
                </c:pt>
                <c:pt idx="1011">
                  <c:v>0.10869565217391304</c:v>
                </c:pt>
                <c:pt idx="1012">
                  <c:v>8.6956521739130432E-2</c:v>
                </c:pt>
                <c:pt idx="1013">
                  <c:v>0.13043478260869565</c:v>
                </c:pt>
                <c:pt idx="1014">
                  <c:v>0.13043478260869565</c:v>
                </c:pt>
                <c:pt idx="1015">
                  <c:v>0.10869565217391304</c:v>
                </c:pt>
                <c:pt idx="1016">
                  <c:v>0.21739130434782608</c:v>
                </c:pt>
                <c:pt idx="1017">
                  <c:v>0.21739130434782608</c:v>
                </c:pt>
                <c:pt idx="1018">
                  <c:v>0.19565217391304349</c:v>
                </c:pt>
                <c:pt idx="1019">
                  <c:v>0.13043478260869565</c:v>
                </c:pt>
                <c:pt idx="1020">
                  <c:v>0.10869565217391304</c:v>
                </c:pt>
                <c:pt idx="1021">
                  <c:v>0.15217391304347827</c:v>
                </c:pt>
                <c:pt idx="1022">
                  <c:v>0.17391304347826086</c:v>
                </c:pt>
                <c:pt idx="1023">
                  <c:v>0.21739130434782608</c:v>
                </c:pt>
                <c:pt idx="1024">
                  <c:v>0.21739130434782608</c:v>
                </c:pt>
                <c:pt idx="1025">
                  <c:v>0.15217391304347827</c:v>
                </c:pt>
                <c:pt idx="1026">
                  <c:v>0.21739130434782608</c:v>
                </c:pt>
                <c:pt idx="1027">
                  <c:v>0.19565217391304349</c:v>
                </c:pt>
                <c:pt idx="1028">
                  <c:v>0.17391304347826086</c:v>
                </c:pt>
                <c:pt idx="1029">
                  <c:v>0.17391304347826086</c:v>
                </c:pt>
                <c:pt idx="1030">
                  <c:v>0.17391304347826086</c:v>
                </c:pt>
                <c:pt idx="1031">
                  <c:v>0.17391304347826086</c:v>
                </c:pt>
                <c:pt idx="1032">
                  <c:v>0.17391304347826086</c:v>
                </c:pt>
                <c:pt idx="1033">
                  <c:v>0.19565217391304349</c:v>
                </c:pt>
                <c:pt idx="1034">
                  <c:v>0.17391304347826086</c:v>
                </c:pt>
                <c:pt idx="1035">
                  <c:v>0.19565217391304349</c:v>
                </c:pt>
                <c:pt idx="1036">
                  <c:v>0.15217391304347827</c:v>
                </c:pt>
                <c:pt idx="1037">
                  <c:v>0.17391304347826086</c:v>
                </c:pt>
                <c:pt idx="1038">
                  <c:v>0.17391304347826086</c:v>
                </c:pt>
                <c:pt idx="1039">
                  <c:v>0.19565217391304349</c:v>
                </c:pt>
                <c:pt idx="1040">
                  <c:v>0.21739130434782608</c:v>
                </c:pt>
                <c:pt idx="1041">
                  <c:v>0.2391304347826087</c:v>
                </c:pt>
                <c:pt idx="1042">
                  <c:v>0.2608695652173913</c:v>
                </c:pt>
                <c:pt idx="1043">
                  <c:v>0.21739130434782608</c:v>
                </c:pt>
                <c:pt idx="1044">
                  <c:v>0.21739130434782608</c:v>
                </c:pt>
                <c:pt idx="1045">
                  <c:v>0.21739130434782608</c:v>
                </c:pt>
                <c:pt idx="1046">
                  <c:v>0.21739130434782608</c:v>
                </c:pt>
                <c:pt idx="1047">
                  <c:v>0.21739130434782608</c:v>
                </c:pt>
                <c:pt idx="1048">
                  <c:v>0.26190476190476192</c:v>
                </c:pt>
                <c:pt idx="1049">
                  <c:v>0.30952380952380953</c:v>
                </c:pt>
                <c:pt idx="1050">
                  <c:v>0.2857142857142857</c:v>
                </c:pt>
                <c:pt idx="1051">
                  <c:v>0.30952380952380953</c:v>
                </c:pt>
                <c:pt idx="1052">
                  <c:v>0.30952380952380953</c:v>
                </c:pt>
                <c:pt idx="1053">
                  <c:v>0.30952380952380953</c:v>
                </c:pt>
                <c:pt idx="1054">
                  <c:v>0.2857142857142857</c:v>
                </c:pt>
                <c:pt idx="1055">
                  <c:v>0.2857142857142857</c:v>
                </c:pt>
                <c:pt idx="1056">
                  <c:v>0.2857142857142857</c:v>
                </c:pt>
                <c:pt idx="1057">
                  <c:v>0.26190476190476192</c:v>
                </c:pt>
                <c:pt idx="1058">
                  <c:v>0.26190476190476192</c:v>
                </c:pt>
                <c:pt idx="1059">
                  <c:v>0.2857142857142857</c:v>
                </c:pt>
                <c:pt idx="1060">
                  <c:v>0.23809523809523808</c:v>
                </c:pt>
                <c:pt idx="1061">
                  <c:v>0.30952380952380953</c:v>
                </c:pt>
                <c:pt idx="1062">
                  <c:v>0.33333333333333331</c:v>
                </c:pt>
                <c:pt idx="1063">
                  <c:v>0.2857142857142857</c:v>
                </c:pt>
                <c:pt idx="1064">
                  <c:v>0.2857142857142857</c:v>
                </c:pt>
                <c:pt idx="1065">
                  <c:v>0.2857142857142857</c:v>
                </c:pt>
                <c:pt idx="1066">
                  <c:v>0.2857142857142857</c:v>
                </c:pt>
                <c:pt idx="1067">
                  <c:v>0.26190476190476192</c:v>
                </c:pt>
                <c:pt idx="1068">
                  <c:v>0.2857142857142857</c:v>
                </c:pt>
                <c:pt idx="1069">
                  <c:v>0.26190476190476192</c:v>
                </c:pt>
                <c:pt idx="1070">
                  <c:v>0.23809523809523808</c:v>
                </c:pt>
                <c:pt idx="1071">
                  <c:v>0.23809523809523808</c:v>
                </c:pt>
                <c:pt idx="1072">
                  <c:v>0.21428571428571427</c:v>
                </c:pt>
                <c:pt idx="1073">
                  <c:v>0.21428571428571427</c:v>
                </c:pt>
                <c:pt idx="1074">
                  <c:v>0.19047619047619047</c:v>
                </c:pt>
                <c:pt idx="1075">
                  <c:v>0.16666666666666666</c:v>
                </c:pt>
                <c:pt idx="1076">
                  <c:v>0.14285714285714285</c:v>
                </c:pt>
                <c:pt idx="1077">
                  <c:v>0.14285714285714285</c:v>
                </c:pt>
                <c:pt idx="1078">
                  <c:v>0.14285714285714285</c:v>
                </c:pt>
                <c:pt idx="1079">
                  <c:v>0.19047619047619047</c:v>
                </c:pt>
                <c:pt idx="1080">
                  <c:v>0.19047619047619047</c:v>
                </c:pt>
                <c:pt idx="1081">
                  <c:v>0.19047619047619047</c:v>
                </c:pt>
                <c:pt idx="1082">
                  <c:v>0.21428571428571427</c:v>
                </c:pt>
                <c:pt idx="1083">
                  <c:v>0.19047619047619047</c:v>
                </c:pt>
                <c:pt idx="1084">
                  <c:v>0.21428571428571427</c:v>
                </c:pt>
                <c:pt idx="1085">
                  <c:v>0.21428571428571427</c:v>
                </c:pt>
                <c:pt idx="1086">
                  <c:v>0.21428571428571427</c:v>
                </c:pt>
                <c:pt idx="1087">
                  <c:v>0.19047619047619047</c:v>
                </c:pt>
                <c:pt idx="1088">
                  <c:v>0.14285714285714285</c:v>
                </c:pt>
                <c:pt idx="1089">
                  <c:v>0.11904761904761904</c:v>
                </c:pt>
                <c:pt idx="1090">
                  <c:v>0.11904761904761904</c:v>
                </c:pt>
                <c:pt idx="1091">
                  <c:v>0.11904761904761904</c:v>
                </c:pt>
                <c:pt idx="1092">
                  <c:v>0.14285714285714285</c:v>
                </c:pt>
                <c:pt idx="1093">
                  <c:v>0.14285714285714285</c:v>
                </c:pt>
                <c:pt idx="1094">
                  <c:v>0.14285714285714285</c:v>
                </c:pt>
                <c:pt idx="1095">
                  <c:v>0.14285714285714285</c:v>
                </c:pt>
                <c:pt idx="1096">
                  <c:v>9.5238095238095233E-2</c:v>
                </c:pt>
                <c:pt idx="1097">
                  <c:v>9.5238095238095233E-2</c:v>
                </c:pt>
                <c:pt idx="1098">
                  <c:v>9.5238095238095233E-2</c:v>
                </c:pt>
                <c:pt idx="1099">
                  <c:v>0.11904761904761904</c:v>
                </c:pt>
                <c:pt idx="1100">
                  <c:v>0.11904761904761904</c:v>
                </c:pt>
                <c:pt idx="1101">
                  <c:v>0.11904761904761904</c:v>
                </c:pt>
                <c:pt idx="1102">
                  <c:v>0.11904761904761904</c:v>
                </c:pt>
                <c:pt idx="1103">
                  <c:v>0.11904761904761904</c:v>
                </c:pt>
                <c:pt idx="1104">
                  <c:v>9.5238095238095233E-2</c:v>
                </c:pt>
                <c:pt idx="1105">
                  <c:v>9.5238095238095233E-2</c:v>
                </c:pt>
                <c:pt idx="1106">
                  <c:v>7.1428571428571425E-2</c:v>
                </c:pt>
                <c:pt idx="1107">
                  <c:v>7.1428571428571425E-2</c:v>
                </c:pt>
                <c:pt idx="1108">
                  <c:v>7.1428571428571425E-2</c:v>
                </c:pt>
                <c:pt idx="1109">
                  <c:v>7.1428571428571425E-2</c:v>
                </c:pt>
                <c:pt idx="1110">
                  <c:v>4.7619047619047616E-2</c:v>
                </c:pt>
                <c:pt idx="1111">
                  <c:v>4.7619047619047616E-2</c:v>
                </c:pt>
                <c:pt idx="1112">
                  <c:v>4.7619047619047616E-2</c:v>
                </c:pt>
                <c:pt idx="1113">
                  <c:v>4.7619047619047616E-2</c:v>
                </c:pt>
                <c:pt idx="1114">
                  <c:v>4.7619047619047616E-2</c:v>
                </c:pt>
                <c:pt idx="1115">
                  <c:v>4.7619047619047616E-2</c:v>
                </c:pt>
                <c:pt idx="1116">
                  <c:v>7.1428571428571425E-2</c:v>
                </c:pt>
                <c:pt idx="1117">
                  <c:v>7.1428571428571425E-2</c:v>
                </c:pt>
                <c:pt idx="1118">
                  <c:v>7.1428571428571425E-2</c:v>
                </c:pt>
                <c:pt idx="1119">
                  <c:v>4.7619047619047616E-2</c:v>
                </c:pt>
                <c:pt idx="1120">
                  <c:v>2.3809523809523808E-2</c:v>
                </c:pt>
                <c:pt idx="1121">
                  <c:v>2.3809523809523808E-2</c:v>
                </c:pt>
                <c:pt idx="1122">
                  <c:v>0</c:v>
                </c:pt>
                <c:pt idx="1123">
                  <c:v>0</c:v>
                </c:pt>
                <c:pt idx="1124">
                  <c:v>0</c:v>
                </c:pt>
                <c:pt idx="1125">
                  <c:v>0</c:v>
                </c:pt>
                <c:pt idx="1126">
                  <c:v>0</c:v>
                </c:pt>
                <c:pt idx="1127">
                  <c:v>0</c:v>
                </c:pt>
                <c:pt idx="1128">
                  <c:v>0</c:v>
                </c:pt>
                <c:pt idx="1129">
                  <c:v>0</c:v>
                </c:pt>
                <c:pt idx="1130">
                  <c:v>0</c:v>
                </c:pt>
                <c:pt idx="1131">
                  <c:v>0</c:v>
                </c:pt>
                <c:pt idx="1132">
                  <c:v>0</c:v>
                </c:pt>
                <c:pt idx="1133">
                  <c:v>2.3809523809523808E-2</c:v>
                </c:pt>
                <c:pt idx="1134">
                  <c:v>4.7619047619047616E-2</c:v>
                </c:pt>
                <c:pt idx="1135">
                  <c:v>4.7619047619047616E-2</c:v>
                </c:pt>
                <c:pt idx="1136">
                  <c:v>7.1428571428571425E-2</c:v>
                </c:pt>
                <c:pt idx="1137">
                  <c:v>4.7619047619047616E-2</c:v>
                </c:pt>
                <c:pt idx="1138">
                  <c:v>0</c:v>
                </c:pt>
                <c:pt idx="1139">
                  <c:v>0</c:v>
                </c:pt>
                <c:pt idx="1140">
                  <c:v>0</c:v>
                </c:pt>
                <c:pt idx="1141">
                  <c:v>0</c:v>
                </c:pt>
                <c:pt idx="1142">
                  <c:v>0</c:v>
                </c:pt>
                <c:pt idx="1143">
                  <c:v>2.3809523809523808E-2</c:v>
                </c:pt>
                <c:pt idx="1144">
                  <c:v>0</c:v>
                </c:pt>
                <c:pt idx="1145">
                  <c:v>0</c:v>
                </c:pt>
                <c:pt idx="1146">
                  <c:v>0</c:v>
                </c:pt>
                <c:pt idx="1147">
                  <c:v>0</c:v>
                </c:pt>
                <c:pt idx="1148">
                  <c:v>0</c:v>
                </c:pt>
                <c:pt idx="1149">
                  <c:v>0</c:v>
                </c:pt>
                <c:pt idx="1150">
                  <c:v>0</c:v>
                </c:pt>
                <c:pt idx="1151">
                  <c:v>2.3809523809523808E-2</c:v>
                </c:pt>
                <c:pt idx="1152">
                  <c:v>2.3809523809523808E-2</c:v>
                </c:pt>
                <c:pt idx="1153">
                  <c:v>4.7619047619047616E-2</c:v>
                </c:pt>
                <c:pt idx="1154">
                  <c:v>4.7619047619047616E-2</c:v>
                </c:pt>
                <c:pt idx="1155">
                  <c:v>7.1428571428571425E-2</c:v>
                </c:pt>
                <c:pt idx="1156">
                  <c:v>9.5238095238095233E-2</c:v>
                </c:pt>
                <c:pt idx="1157">
                  <c:v>9.5238095238095233E-2</c:v>
                </c:pt>
                <c:pt idx="1158">
                  <c:v>4.7619047619047616E-2</c:v>
                </c:pt>
                <c:pt idx="1159">
                  <c:v>0</c:v>
                </c:pt>
                <c:pt idx="1160">
                  <c:v>0</c:v>
                </c:pt>
                <c:pt idx="1161">
                  <c:v>0</c:v>
                </c:pt>
                <c:pt idx="1162">
                  <c:v>2.3809523809523808E-2</c:v>
                </c:pt>
                <c:pt idx="1163">
                  <c:v>2.3809523809523808E-2</c:v>
                </c:pt>
                <c:pt idx="1164">
                  <c:v>2.3809523809523808E-2</c:v>
                </c:pt>
                <c:pt idx="1165">
                  <c:v>2.3809523809523808E-2</c:v>
                </c:pt>
                <c:pt idx="1166">
                  <c:v>7.1428571428571425E-2</c:v>
                </c:pt>
                <c:pt idx="1167">
                  <c:v>7.1428571428571425E-2</c:v>
                </c:pt>
                <c:pt idx="1168">
                  <c:v>7.1428571428571425E-2</c:v>
                </c:pt>
                <c:pt idx="1169">
                  <c:v>7.1428571428571425E-2</c:v>
                </c:pt>
                <c:pt idx="1170">
                  <c:v>4.7619047619047616E-2</c:v>
                </c:pt>
              </c:numCache>
            </c:numRef>
          </c:val>
          <c:extLst>
            <c:ext xmlns:c16="http://schemas.microsoft.com/office/drawing/2014/chart" uri="{C3380CC4-5D6E-409C-BE32-E72D297353CC}">
              <c16:uniqueId val="{00000001-8CBE-4C08-A46D-EA9F7992275F}"/>
            </c:ext>
          </c:extLst>
        </c:ser>
        <c:dLbls>
          <c:showLegendKey val="0"/>
          <c:showVal val="0"/>
          <c:showCatName val="0"/>
          <c:showSerName val="0"/>
          <c:showPercent val="0"/>
          <c:showBubbleSize val="0"/>
        </c:dLbls>
        <c:axId val="746967264"/>
        <c:axId val="746963984"/>
      </c:areaChart>
      <c:lineChart>
        <c:grouping val="standard"/>
        <c:varyColors val="0"/>
        <c:ser>
          <c:idx val="0"/>
          <c:order val="0"/>
          <c:tx>
            <c:strRef>
              <c:f>グラフの数値!$M$2</c:f>
              <c:strCache>
                <c:ptCount val="1"/>
                <c:pt idx="0">
                  <c:v>病床使用率</c:v>
                </c:pt>
              </c:strCache>
            </c:strRef>
          </c:tx>
          <c:spPr>
            <a:ln w="28575" cap="rnd">
              <a:solidFill>
                <a:schemeClr val="accent1"/>
              </a:solidFill>
              <a:round/>
            </a:ln>
            <a:effectLst/>
          </c:spPr>
          <c:marker>
            <c:symbol val="none"/>
          </c:marker>
          <c:cat>
            <c:numRef>
              <c:f>グラフの数値!$B$4:$B$1174</c:f>
              <c:numCache>
                <c:formatCode>m"月"d"日"</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グラフの数値!$M$4:$M$1174</c:f>
              <c:numCache>
                <c:formatCode>0.0%</c:formatCode>
                <c:ptCount val="1171"/>
                <c:pt idx="0">
                  <c:v>7.6923076923076927E-3</c:v>
                </c:pt>
                <c:pt idx="1">
                  <c:v>7.6923076923076927E-3</c:v>
                </c:pt>
                <c:pt idx="2">
                  <c:v>7.6923076923076927E-3</c:v>
                </c:pt>
                <c:pt idx="3">
                  <c:v>7.6923076923076927E-3</c:v>
                </c:pt>
                <c:pt idx="4">
                  <c:v>7.6923076923076927E-3</c:v>
                </c:pt>
                <c:pt idx="5">
                  <c:v>7.6923076923076927E-3</c:v>
                </c:pt>
                <c:pt idx="6">
                  <c:v>7.6923076923076927E-3</c:v>
                </c:pt>
                <c:pt idx="7">
                  <c:v>7.6923076923076927E-3</c:v>
                </c:pt>
                <c:pt idx="8">
                  <c:v>7.6923076923076927E-3</c:v>
                </c:pt>
                <c:pt idx="9">
                  <c:v>7.6923076923076927E-3</c:v>
                </c:pt>
                <c:pt idx="10">
                  <c:v>7.6923076923076927E-3</c:v>
                </c:pt>
                <c:pt idx="11">
                  <c:v>7.6923076923076927E-3</c:v>
                </c:pt>
                <c:pt idx="12">
                  <c:v>7.6923076923076927E-3</c:v>
                </c:pt>
                <c:pt idx="13">
                  <c:v>1.5384615384615385E-2</c:v>
                </c:pt>
                <c:pt idx="14">
                  <c:v>1.5384615384615385E-2</c:v>
                </c:pt>
                <c:pt idx="15">
                  <c:v>1.5384615384615385E-2</c:v>
                </c:pt>
                <c:pt idx="16">
                  <c:v>1.5384615384615385E-2</c:v>
                </c:pt>
                <c:pt idx="17">
                  <c:v>1.5384615384615385E-2</c:v>
                </c:pt>
                <c:pt idx="18">
                  <c:v>1.5384615384615385E-2</c:v>
                </c:pt>
                <c:pt idx="19">
                  <c:v>1.5384615384615385E-2</c:v>
                </c:pt>
                <c:pt idx="20">
                  <c:v>7.6923076923076927E-3</c:v>
                </c:pt>
                <c:pt idx="21">
                  <c:v>7.6923076923076927E-3</c:v>
                </c:pt>
                <c:pt idx="22">
                  <c:v>7.6923076923076927E-3</c:v>
                </c:pt>
                <c:pt idx="23">
                  <c:v>7.6923076923076927E-3</c:v>
                </c:pt>
                <c:pt idx="24">
                  <c:v>1.5384615384615385E-2</c:v>
                </c:pt>
                <c:pt idx="25">
                  <c:v>1.5384615384615385E-2</c:v>
                </c:pt>
                <c:pt idx="26">
                  <c:v>1.5384615384615385E-2</c:v>
                </c:pt>
                <c:pt idx="27">
                  <c:v>2.3076923076923078E-2</c:v>
                </c:pt>
                <c:pt idx="28">
                  <c:v>2.3076923076923078E-2</c:v>
                </c:pt>
                <c:pt idx="29">
                  <c:v>2.3076923076923078E-2</c:v>
                </c:pt>
                <c:pt idx="30">
                  <c:v>3.0769230769230771E-2</c:v>
                </c:pt>
                <c:pt idx="31">
                  <c:v>4.6153846153846156E-2</c:v>
                </c:pt>
                <c:pt idx="32">
                  <c:v>4.6153846153846156E-2</c:v>
                </c:pt>
                <c:pt idx="33">
                  <c:v>6.1538461538461542E-2</c:v>
                </c:pt>
                <c:pt idx="34">
                  <c:v>7.6923076923076927E-2</c:v>
                </c:pt>
                <c:pt idx="35">
                  <c:v>6.9230769230769235E-2</c:v>
                </c:pt>
                <c:pt idx="36">
                  <c:v>7.6923076923076927E-2</c:v>
                </c:pt>
                <c:pt idx="37">
                  <c:v>7.6923076923076927E-2</c:v>
                </c:pt>
                <c:pt idx="38">
                  <c:v>7.6923076923076927E-2</c:v>
                </c:pt>
                <c:pt idx="39">
                  <c:v>0.1076923076923077</c:v>
                </c:pt>
                <c:pt idx="40">
                  <c:v>0.1076923076923077</c:v>
                </c:pt>
                <c:pt idx="41">
                  <c:v>0.1076923076923077</c:v>
                </c:pt>
                <c:pt idx="42">
                  <c:v>9.2307692307692313E-2</c:v>
                </c:pt>
                <c:pt idx="43">
                  <c:v>9.2307692307692313E-2</c:v>
                </c:pt>
                <c:pt idx="44">
                  <c:v>0.1076923076923077</c:v>
                </c:pt>
                <c:pt idx="45">
                  <c:v>0.11538461538461539</c:v>
                </c:pt>
                <c:pt idx="46">
                  <c:v>0.14615384615384616</c:v>
                </c:pt>
                <c:pt idx="47">
                  <c:v>0.18461538461538463</c:v>
                </c:pt>
                <c:pt idx="48">
                  <c:v>0.2</c:v>
                </c:pt>
                <c:pt idx="49">
                  <c:v>0.2076923076923077</c:v>
                </c:pt>
                <c:pt idx="50">
                  <c:v>0.2</c:v>
                </c:pt>
                <c:pt idx="51">
                  <c:v>0.2</c:v>
                </c:pt>
                <c:pt idx="52">
                  <c:v>0.2076923076923077</c:v>
                </c:pt>
                <c:pt idx="53">
                  <c:v>0.23076923076923078</c:v>
                </c:pt>
                <c:pt idx="54">
                  <c:v>0.23846153846153847</c:v>
                </c:pt>
                <c:pt idx="55">
                  <c:v>0.26153846153846155</c:v>
                </c:pt>
                <c:pt idx="56">
                  <c:v>0.26153846153846155</c:v>
                </c:pt>
                <c:pt idx="57">
                  <c:v>0.25384615384615383</c:v>
                </c:pt>
                <c:pt idx="58">
                  <c:v>0.26923076923076922</c:v>
                </c:pt>
                <c:pt idx="59">
                  <c:v>0.27692307692307694</c:v>
                </c:pt>
                <c:pt idx="60">
                  <c:v>0.29230769230769232</c:v>
                </c:pt>
                <c:pt idx="61">
                  <c:v>0.2846153846153846</c:v>
                </c:pt>
                <c:pt idx="62">
                  <c:v>0.2846153846153846</c:v>
                </c:pt>
                <c:pt idx="63">
                  <c:v>0.27692307692307694</c:v>
                </c:pt>
                <c:pt idx="64">
                  <c:v>0.27692307692307694</c:v>
                </c:pt>
                <c:pt idx="65">
                  <c:v>0.29230769230769232</c:v>
                </c:pt>
                <c:pt idx="66">
                  <c:v>0.2846153846153846</c:v>
                </c:pt>
                <c:pt idx="67">
                  <c:v>0.26153846153846155</c:v>
                </c:pt>
                <c:pt idx="68">
                  <c:v>0.23846153846153847</c:v>
                </c:pt>
                <c:pt idx="69">
                  <c:v>0.23846153846153847</c:v>
                </c:pt>
                <c:pt idx="70">
                  <c:v>0.23846153846153847</c:v>
                </c:pt>
                <c:pt idx="71">
                  <c:v>0.23076923076923078</c:v>
                </c:pt>
                <c:pt idx="72">
                  <c:v>0.23076923076923078</c:v>
                </c:pt>
                <c:pt idx="73">
                  <c:v>0.22307692307692309</c:v>
                </c:pt>
                <c:pt idx="74">
                  <c:v>0.22307692307692309</c:v>
                </c:pt>
                <c:pt idx="75">
                  <c:v>0.22307692307692309</c:v>
                </c:pt>
                <c:pt idx="76">
                  <c:v>0.23076923076923078</c:v>
                </c:pt>
                <c:pt idx="77">
                  <c:v>0.2076923076923077</c:v>
                </c:pt>
                <c:pt idx="78">
                  <c:v>0.19230769230769232</c:v>
                </c:pt>
                <c:pt idx="79">
                  <c:v>0.18461538461538463</c:v>
                </c:pt>
                <c:pt idx="80">
                  <c:v>0.15384615384615385</c:v>
                </c:pt>
                <c:pt idx="81">
                  <c:v>0.14615384615384616</c:v>
                </c:pt>
                <c:pt idx="82">
                  <c:v>0.14615384615384616</c:v>
                </c:pt>
                <c:pt idx="83">
                  <c:v>0.15384615384615385</c:v>
                </c:pt>
                <c:pt idx="84">
                  <c:v>0.14615384615384616</c:v>
                </c:pt>
                <c:pt idx="85">
                  <c:v>0.14615384615384616</c:v>
                </c:pt>
                <c:pt idx="86">
                  <c:v>0.14615384615384616</c:v>
                </c:pt>
                <c:pt idx="87">
                  <c:v>0.13076923076923078</c:v>
                </c:pt>
                <c:pt idx="88">
                  <c:v>0.1076923076923077</c:v>
                </c:pt>
                <c:pt idx="89">
                  <c:v>0.11538461538461539</c:v>
                </c:pt>
                <c:pt idx="90">
                  <c:v>0.13076923076923078</c:v>
                </c:pt>
                <c:pt idx="91">
                  <c:v>0.13076923076923078</c:v>
                </c:pt>
                <c:pt idx="92">
                  <c:v>0.13076923076923078</c:v>
                </c:pt>
                <c:pt idx="93">
                  <c:v>0.13846153846153847</c:v>
                </c:pt>
                <c:pt idx="94">
                  <c:v>0.13846153846153847</c:v>
                </c:pt>
                <c:pt idx="95">
                  <c:v>0.13846153846153847</c:v>
                </c:pt>
                <c:pt idx="96">
                  <c:v>0.13076923076923078</c:v>
                </c:pt>
                <c:pt idx="97">
                  <c:v>0.11538461538461539</c:v>
                </c:pt>
                <c:pt idx="98">
                  <c:v>0.11538461538461539</c:v>
                </c:pt>
                <c:pt idx="99">
                  <c:v>9.2307692307692313E-2</c:v>
                </c:pt>
                <c:pt idx="100">
                  <c:v>4.4280442804428041E-2</c:v>
                </c:pt>
                <c:pt idx="101">
                  <c:v>4.4280442804428041E-2</c:v>
                </c:pt>
                <c:pt idx="102">
                  <c:v>4.4280442804428041E-2</c:v>
                </c:pt>
                <c:pt idx="103">
                  <c:v>4.4280442804428041E-2</c:v>
                </c:pt>
                <c:pt idx="104">
                  <c:v>2.9520295202952029E-2</c:v>
                </c:pt>
                <c:pt idx="105">
                  <c:v>2.5830258302583026E-2</c:v>
                </c:pt>
                <c:pt idx="106">
                  <c:v>2.2140221402214021E-2</c:v>
                </c:pt>
                <c:pt idx="107">
                  <c:v>2.2140221402214021E-2</c:v>
                </c:pt>
                <c:pt idx="108">
                  <c:v>1.8450184501845018E-2</c:v>
                </c:pt>
                <c:pt idx="109">
                  <c:v>1.4760147601476014E-2</c:v>
                </c:pt>
                <c:pt idx="110">
                  <c:v>1.107011070110701E-2</c:v>
                </c:pt>
                <c:pt idx="111">
                  <c:v>7.3800738007380072E-3</c:v>
                </c:pt>
                <c:pt idx="112">
                  <c:v>3.6900369003690036E-3</c:v>
                </c:pt>
                <c:pt idx="113">
                  <c:v>3.6900369003690036E-3</c:v>
                </c:pt>
                <c:pt idx="114">
                  <c:v>3.6900369003690036E-3</c:v>
                </c:pt>
                <c:pt idx="115">
                  <c:v>3.6900369003690036E-3</c:v>
                </c:pt>
                <c:pt idx="116">
                  <c:v>3.6900369003690036E-3</c:v>
                </c:pt>
                <c:pt idx="117">
                  <c:v>3.6900369003690036E-3</c:v>
                </c:pt>
                <c:pt idx="118">
                  <c:v>3.6900369003690036E-3</c:v>
                </c:pt>
                <c:pt idx="119">
                  <c:v>3.6900369003690036E-3</c:v>
                </c:pt>
                <c:pt idx="120">
                  <c:v>7.3800738007380072E-3</c:v>
                </c:pt>
                <c:pt idx="121">
                  <c:v>7.3800738007380072E-3</c:v>
                </c:pt>
                <c:pt idx="122">
                  <c:v>7.3800738007380072E-3</c:v>
                </c:pt>
                <c:pt idx="123">
                  <c:v>7.3800738007380072E-3</c:v>
                </c:pt>
                <c:pt idx="124">
                  <c:v>3.6900369003690036E-3</c:v>
                </c:pt>
                <c:pt idx="125">
                  <c:v>3.6900369003690036E-3</c:v>
                </c:pt>
                <c:pt idx="126">
                  <c:v>1.8450184501845018E-2</c:v>
                </c:pt>
                <c:pt idx="127">
                  <c:v>2.5830258302583026E-2</c:v>
                </c:pt>
                <c:pt idx="128">
                  <c:v>3.6900369003690037E-2</c:v>
                </c:pt>
                <c:pt idx="129">
                  <c:v>4.4280442804428041E-2</c:v>
                </c:pt>
                <c:pt idx="130">
                  <c:v>5.1660516605166053E-2</c:v>
                </c:pt>
                <c:pt idx="131">
                  <c:v>6.273062730627306E-2</c:v>
                </c:pt>
                <c:pt idx="132">
                  <c:v>6.6420664206642069E-2</c:v>
                </c:pt>
                <c:pt idx="133">
                  <c:v>7.3800738007380073E-2</c:v>
                </c:pt>
                <c:pt idx="134">
                  <c:v>7.3800738007380073E-2</c:v>
                </c:pt>
                <c:pt idx="135">
                  <c:v>7.7490774907749083E-2</c:v>
                </c:pt>
                <c:pt idx="136">
                  <c:v>7.7490774907749083E-2</c:v>
                </c:pt>
                <c:pt idx="137">
                  <c:v>6.6420664206642069E-2</c:v>
                </c:pt>
                <c:pt idx="138">
                  <c:v>5.9040590405904057E-2</c:v>
                </c:pt>
                <c:pt idx="139">
                  <c:v>4.4280442804428041E-2</c:v>
                </c:pt>
                <c:pt idx="140">
                  <c:v>4.797047970479705E-2</c:v>
                </c:pt>
                <c:pt idx="141">
                  <c:v>6.273062730627306E-2</c:v>
                </c:pt>
                <c:pt idx="142">
                  <c:v>7.3800738007380073E-2</c:v>
                </c:pt>
                <c:pt idx="143">
                  <c:v>7.3800738007380073E-2</c:v>
                </c:pt>
                <c:pt idx="144">
                  <c:v>8.4870848708487087E-2</c:v>
                </c:pt>
                <c:pt idx="145">
                  <c:v>9.5940959409594101E-2</c:v>
                </c:pt>
                <c:pt idx="146">
                  <c:v>0.11808118081180811</c:v>
                </c:pt>
                <c:pt idx="147">
                  <c:v>0.1070110701107011</c:v>
                </c:pt>
                <c:pt idx="148">
                  <c:v>0.11439114391143912</c:v>
                </c:pt>
                <c:pt idx="149">
                  <c:v>0.15867158671586715</c:v>
                </c:pt>
                <c:pt idx="150">
                  <c:v>0.16605166051660517</c:v>
                </c:pt>
                <c:pt idx="151">
                  <c:v>0.16605166051660517</c:v>
                </c:pt>
                <c:pt idx="152">
                  <c:v>0.18450184501845018</c:v>
                </c:pt>
                <c:pt idx="153">
                  <c:v>0.18819188191881919</c:v>
                </c:pt>
                <c:pt idx="154">
                  <c:v>0.19926199261992619</c:v>
                </c:pt>
                <c:pt idx="155">
                  <c:v>0.21771217712177121</c:v>
                </c:pt>
                <c:pt idx="156">
                  <c:v>0.21771217712177121</c:v>
                </c:pt>
                <c:pt idx="157">
                  <c:v>0.19557195571955718</c:v>
                </c:pt>
                <c:pt idx="158">
                  <c:v>0.18819188191881919</c:v>
                </c:pt>
                <c:pt idx="159">
                  <c:v>0.19926199261992619</c:v>
                </c:pt>
                <c:pt idx="160">
                  <c:v>0.19557195571955718</c:v>
                </c:pt>
                <c:pt idx="161">
                  <c:v>0.19926199261992619</c:v>
                </c:pt>
                <c:pt idx="162">
                  <c:v>0.17712177121771217</c:v>
                </c:pt>
                <c:pt idx="163">
                  <c:v>0.1918819188191882</c:v>
                </c:pt>
                <c:pt idx="164">
                  <c:v>0.19926199261992619</c:v>
                </c:pt>
                <c:pt idx="165">
                  <c:v>0.2140221402214022</c:v>
                </c:pt>
                <c:pt idx="166">
                  <c:v>0.22140221402214022</c:v>
                </c:pt>
                <c:pt idx="167">
                  <c:v>0.22509225092250923</c:v>
                </c:pt>
                <c:pt idx="168">
                  <c:v>0.17684887459807075</c:v>
                </c:pt>
                <c:pt idx="169">
                  <c:v>0.18327974276527331</c:v>
                </c:pt>
                <c:pt idx="170">
                  <c:v>0.18971061093247588</c:v>
                </c:pt>
                <c:pt idx="171">
                  <c:v>0.18006430868167203</c:v>
                </c:pt>
                <c:pt idx="172">
                  <c:v>0.14790996784565916</c:v>
                </c:pt>
                <c:pt idx="173">
                  <c:v>0.16077170418006431</c:v>
                </c:pt>
                <c:pt idx="174">
                  <c:v>0.15755627009646303</c:v>
                </c:pt>
                <c:pt idx="175">
                  <c:v>0.14790996784565916</c:v>
                </c:pt>
                <c:pt idx="176">
                  <c:v>0.15755627009646303</c:v>
                </c:pt>
                <c:pt idx="177">
                  <c:v>0.14790996784565916</c:v>
                </c:pt>
                <c:pt idx="178">
                  <c:v>0.12861736334405144</c:v>
                </c:pt>
                <c:pt idx="179">
                  <c:v>0.13504823151125403</c:v>
                </c:pt>
                <c:pt idx="180">
                  <c:v>0.1157556270096463</c:v>
                </c:pt>
                <c:pt idx="181">
                  <c:v>0.10932475884244373</c:v>
                </c:pt>
                <c:pt idx="182">
                  <c:v>0.10289389067524116</c:v>
                </c:pt>
                <c:pt idx="183">
                  <c:v>9.9678456591639875E-2</c:v>
                </c:pt>
                <c:pt idx="184">
                  <c:v>9.9678456591639875E-2</c:v>
                </c:pt>
                <c:pt idx="185">
                  <c:v>9.3247588424437297E-2</c:v>
                </c:pt>
                <c:pt idx="186">
                  <c:v>8.3601286173633438E-2</c:v>
                </c:pt>
                <c:pt idx="187">
                  <c:v>7.3954983922829579E-2</c:v>
                </c:pt>
                <c:pt idx="188">
                  <c:v>9.0032154340836015E-2</c:v>
                </c:pt>
                <c:pt idx="189">
                  <c:v>9.9678456591639875E-2</c:v>
                </c:pt>
                <c:pt idx="190">
                  <c:v>9.6463022508038579E-2</c:v>
                </c:pt>
                <c:pt idx="191">
                  <c:v>9.3247588424437297E-2</c:v>
                </c:pt>
                <c:pt idx="192">
                  <c:v>8.6816720257234734E-2</c:v>
                </c:pt>
                <c:pt idx="193">
                  <c:v>8.0385852090032156E-2</c:v>
                </c:pt>
                <c:pt idx="194">
                  <c:v>7.3954983922829579E-2</c:v>
                </c:pt>
                <c:pt idx="195">
                  <c:v>6.7524115755627015E-2</c:v>
                </c:pt>
                <c:pt idx="196">
                  <c:v>6.7524115755627015E-2</c:v>
                </c:pt>
                <c:pt idx="197">
                  <c:v>6.4308681672025719E-2</c:v>
                </c:pt>
                <c:pt idx="198">
                  <c:v>7.7170418006430874E-2</c:v>
                </c:pt>
                <c:pt idx="199">
                  <c:v>6.7524115755627015E-2</c:v>
                </c:pt>
                <c:pt idx="200">
                  <c:v>6.1093247588424437E-2</c:v>
                </c:pt>
                <c:pt idx="201">
                  <c:v>7.0739549839228297E-2</c:v>
                </c:pt>
                <c:pt idx="202">
                  <c:v>8.3601286173633438E-2</c:v>
                </c:pt>
                <c:pt idx="203">
                  <c:v>8.6816720257234734E-2</c:v>
                </c:pt>
                <c:pt idx="204">
                  <c:v>0.10610932475884244</c:v>
                </c:pt>
                <c:pt idx="205">
                  <c:v>0.1157556270096463</c:v>
                </c:pt>
                <c:pt idx="206">
                  <c:v>0.18327974276527331</c:v>
                </c:pt>
                <c:pt idx="207">
                  <c:v>0.2012779552715655</c:v>
                </c:pt>
                <c:pt idx="208">
                  <c:v>0.20447284345047922</c:v>
                </c:pt>
                <c:pt idx="209">
                  <c:v>0.2012779552715655</c:v>
                </c:pt>
                <c:pt idx="210">
                  <c:v>0.2012779552715655</c:v>
                </c:pt>
                <c:pt idx="211">
                  <c:v>0.22364217252396165</c:v>
                </c:pt>
                <c:pt idx="212">
                  <c:v>0.23003194888178913</c:v>
                </c:pt>
                <c:pt idx="213">
                  <c:v>0.27156549520766771</c:v>
                </c:pt>
                <c:pt idx="214">
                  <c:v>0.27795527156549521</c:v>
                </c:pt>
                <c:pt idx="215">
                  <c:v>0.24920127795527156</c:v>
                </c:pt>
                <c:pt idx="216">
                  <c:v>0.2268370607028754</c:v>
                </c:pt>
                <c:pt idx="217">
                  <c:v>0.23961661341853036</c:v>
                </c:pt>
                <c:pt idx="218">
                  <c:v>0.23003194888178913</c:v>
                </c:pt>
                <c:pt idx="219">
                  <c:v>0.21725239616613418</c:v>
                </c:pt>
                <c:pt idx="220">
                  <c:v>0.17252396166134185</c:v>
                </c:pt>
                <c:pt idx="221">
                  <c:v>0.14696485623003194</c:v>
                </c:pt>
                <c:pt idx="222">
                  <c:v>0.15335463258785942</c:v>
                </c:pt>
                <c:pt idx="223">
                  <c:v>0.15654952076677317</c:v>
                </c:pt>
                <c:pt idx="224">
                  <c:v>0.1182108626198083</c:v>
                </c:pt>
                <c:pt idx="225">
                  <c:v>0.12140575079872204</c:v>
                </c:pt>
                <c:pt idx="226">
                  <c:v>0.11182108626198083</c:v>
                </c:pt>
                <c:pt idx="227">
                  <c:v>0.11501597444089456</c:v>
                </c:pt>
                <c:pt idx="228">
                  <c:v>9.5846645367412137E-2</c:v>
                </c:pt>
                <c:pt idx="229">
                  <c:v>8.3067092651757185E-2</c:v>
                </c:pt>
                <c:pt idx="230">
                  <c:v>7.9872204472843447E-2</c:v>
                </c:pt>
                <c:pt idx="231">
                  <c:v>7.6677316293929709E-2</c:v>
                </c:pt>
                <c:pt idx="232">
                  <c:v>7.3482428115015971E-2</c:v>
                </c:pt>
                <c:pt idx="233">
                  <c:v>5.1118210862619806E-2</c:v>
                </c:pt>
                <c:pt idx="234">
                  <c:v>5.1118210862619806E-2</c:v>
                </c:pt>
                <c:pt idx="235">
                  <c:v>4.7923322683706068E-2</c:v>
                </c:pt>
                <c:pt idx="236">
                  <c:v>5.4313099041533544E-2</c:v>
                </c:pt>
                <c:pt idx="237">
                  <c:v>6.7092651757188496E-2</c:v>
                </c:pt>
                <c:pt idx="238">
                  <c:v>8.9456869009584661E-2</c:v>
                </c:pt>
                <c:pt idx="239">
                  <c:v>7.6677316293929709E-2</c:v>
                </c:pt>
                <c:pt idx="240">
                  <c:v>8.6261980830670923E-2</c:v>
                </c:pt>
                <c:pt idx="241">
                  <c:v>9.5846645367412137E-2</c:v>
                </c:pt>
                <c:pt idx="242">
                  <c:v>9.5846645367412137E-2</c:v>
                </c:pt>
                <c:pt idx="243">
                  <c:v>9.2651757188498399E-2</c:v>
                </c:pt>
                <c:pt idx="244">
                  <c:v>8.6261980830670923E-2</c:v>
                </c:pt>
                <c:pt idx="245">
                  <c:v>9.2651757188498399E-2</c:v>
                </c:pt>
                <c:pt idx="246">
                  <c:v>9.5846645367412137E-2</c:v>
                </c:pt>
                <c:pt idx="247">
                  <c:v>8.6261980830670923E-2</c:v>
                </c:pt>
                <c:pt idx="248">
                  <c:v>8.6261980830670923E-2</c:v>
                </c:pt>
                <c:pt idx="249">
                  <c:v>9.2651757188498399E-2</c:v>
                </c:pt>
                <c:pt idx="250">
                  <c:v>7.6677316293929709E-2</c:v>
                </c:pt>
                <c:pt idx="251">
                  <c:v>8.3067092651757185E-2</c:v>
                </c:pt>
                <c:pt idx="252">
                  <c:v>8.3067092651757185E-2</c:v>
                </c:pt>
                <c:pt idx="253">
                  <c:v>8.3067092651757185E-2</c:v>
                </c:pt>
                <c:pt idx="254">
                  <c:v>8.6261980830670923E-2</c:v>
                </c:pt>
                <c:pt idx="255">
                  <c:v>7.6677316293929709E-2</c:v>
                </c:pt>
                <c:pt idx="256">
                  <c:v>8.3067092651757185E-2</c:v>
                </c:pt>
                <c:pt idx="257">
                  <c:v>7.3482428115015971E-2</c:v>
                </c:pt>
                <c:pt idx="258">
                  <c:v>7.6677316293929709E-2</c:v>
                </c:pt>
                <c:pt idx="259">
                  <c:v>8.3067092651757185E-2</c:v>
                </c:pt>
                <c:pt idx="260">
                  <c:v>7.6677316293929709E-2</c:v>
                </c:pt>
                <c:pt idx="261">
                  <c:v>7.9872204472843447E-2</c:v>
                </c:pt>
                <c:pt idx="262">
                  <c:v>6.070287539936102E-2</c:v>
                </c:pt>
                <c:pt idx="263">
                  <c:v>6.070287539936102E-2</c:v>
                </c:pt>
                <c:pt idx="264">
                  <c:v>7.0287539936102233E-2</c:v>
                </c:pt>
                <c:pt idx="265">
                  <c:v>6.3897763578274758E-2</c:v>
                </c:pt>
                <c:pt idx="266">
                  <c:v>7.3482428115015971E-2</c:v>
                </c:pt>
                <c:pt idx="267">
                  <c:v>7.6677316293929709E-2</c:v>
                </c:pt>
                <c:pt idx="268">
                  <c:v>8.6261980830670923E-2</c:v>
                </c:pt>
                <c:pt idx="269">
                  <c:v>9.9041533546325874E-2</c:v>
                </c:pt>
                <c:pt idx="270">
                  <c:v>0.11182108626198083</c:v>
                </c:pt>
                <c:pt idx="271">
                  <c:v>0.13418530351437699</c:v>
                </c:pt>
                <c:pt idx="272">
                  <c:v>0.13418530351437699</c:v>
                </c:pt>
                <c:pt idx="273">
                  <c:v>0.18849840255591055</c:v>
                </c:pt>
                <c:pt idx="274">
                  <c:v>0.2268370607028754</c:v>
                </c:pt>
                <c:pt idx="275">
                  <c:v>0.24920127795527156</c:v>
                </c:pt>
                <c:pt idx="276">
                  <c:v>0.25559105431309903</c:v>
                </c:pt>
                <c:pt idx="277">
                  <c:v>0.24920127795527156</c:v>
                </c:pt>
                <c:pt idx="278">
                  <c:v>0.26517571884984026</c:v>
                </c:pt>
                <c:pt idx="279">
                  <c:v>0.26837060702875398</c:v>
                </c:pt>
                <c:pt idx="280">
                  <c:v>0.28115015974440893</c:v>
                </c:pt>
                <c:pt idx="281">
                  <c:v>0.30351437699680511</c:v>
                </c:pt>
                <c:pt idx="282">
                  <c:v>0.33226837060702874</c:v>
                </c:pt>
                <c:pt idx="283">
                  <c:v>0.32907348242811502</c:v>
                </c:pt>
                <c:pt idx="284">
                  <c:v>0.34504792332268369</c:v>
                </c:pt>
                <c:pt idx="285">
                  <c:v>0.31948881789137379</c:v>
                </c:pt>
                <c:pt idx="286">
                  <c:v>0.35782747603833864</c:v>
                </c:pt>
                <c:pt idx="287">
                  <c:v>0.38977635782747605</c:v>
                </c:pt>
                <c:pt idx="288">
                  <c:v>0.41533546325878595</c:v>
                </c:pt>
                <c:pt idx="289">
                  <c:v>0.4281150159744409</c:v>
                </c:pt>
                <c:pt idx="290">
                  <c:v>0.41533546325878595</c:v>
                </c:pt>
                <c:pt idx="291">
                  <c:v>0.41853035143769968</c:v>
                </c:pt>
                <c:pt idx="292">
                  <c:v>0.43450479233226835</c:v>
                </c:pt>
                <c:pt idx="293">
                  <c:v>0.43769968051118213</c:v>
                </c:pt>
                <c:pt idx="294">
                  <c:v>0.4281150159744409</c:v>
                </c:pt>
                <c:pt idx="295">
                  <c:v>0.43450479233226835</c:v>
                </c:pt>
                <c:pt idx="296">
                  <c:v>0.41853035143769968</c:v>
                </c:pt>
                <c:pt idx="297">
                  <c:v>0.402555910543131</c:v>
                </c:pt>
                <c:pt idx="298">
                  <c:v>0.4281150159744409</c:v>
                </c:pt>
                <c:pt idx="299">
                  <c:v>0.43769968051118213</c:v>
                </c:pt>
                <c:pt idx="300">
                  <c:v>0.42492012779552718</c:v>
                </c:pt>
                <c:pt idx="301">
                  <c:v>0.42492012779552718</c:v>
                </c:pt>
                <c:pt idx="302">
                  <c:v>0.42492012779552718</c:v>
                </c:pt>
                <c:pt idx="303">
                  <c:v>0.45047923322683708</c:v>
                </c:pt>
                <c:pt idx="304">
                  <c:v>0.4281150159744409</c:v>
                </c:pt>
                <c:pt idx="305">
                  <c:v>0.38977635782747605</c:v>
                </c:pt>
                <c:pt idx="306">
                  <c:v>0.41533546325878595</c:v>
                </c:pt>
                <c:pt idx="307">
                  <c:v>0.4472843450479233</c:v>
                </c:pt>
                <c:pt idx="308">
                  <c:v>0.47318611987381703</c:v>
                </c:pt>
                <c:pt idx="309">
                  <c:v>0.47003154574132494</c:v>
                </c:pt>
                <c:pt idx="310">
                  <c:v>0.45741324921135645</c:v>
                </c:pt>
                <c:pt idx="311">
                  <c:v>0.46687697160883279</c:v>
                </c:pt>
                <c:pt idx="312">
                  <c:v>0.4605678233438486</c:v>
                </c:pt>
                <c:pt idx="313">
                  <c:v>0.47318611987381703</c:v>
                </c:pt>
                <c:pt idx="314">
                  <c:v>0.49211356466876971</c:v>
                </c:pt>
                <c:pt idx="315">
                  <c:v>0.50157728706624605</c:v>
                </c:pt>
                <c:pt idx="316">
                  <c:v>0.51735015772870663</c:v>
                </c:pt>
                <c:pt idx="317">
                  <c:v>0.54889589905362779</c:v>
                </c:pt>
                <c:pt idx="318">
                  <c:v>0.49211356466876971</c:v>
                </c:pt>
                <c:pt idx="319">
                  <c:v>0.54889589905362779</c:v>
                </c:pt>
                <c:pt idx="320">
                  <c:v>0.56151419558359617</c:v>
                </c:pt>
                <c:pt idx="321">
                  <c:v>0.51951951951951947</c:v>
                </c:pt>
                <c:pt idx="322">
                  <c:v>0.50150150150150152</c:v>
                </c:pt>
                <c:pt idx="323">
                  <c:v>0.48348348348348347</c:v>
                </c:pt>
                <c:pt idx="324">
                  <c:v>0.49849849849849848</c:v>
                </c:pt>
                <c:pt idx="325">
                  <c:v>0.57657657657657657</c:v>
                </c:pt>
                <c:pt idx="326">
                  <c:v>0.56456456456456461</c:v>
                </c:pt>
                <c:pt idx="327">
                  <c:v>0.58753709198813053</c:v>
                </c:pt>
                <c:pt idx="328">
                  <c:v>0.60534124629080122</c:v>
                </c:pt>
                <c:pt idx="329">
                  <c:v>0.57566765578635015</c:v>
                </c:pt>
                <c:pt idx="330">
                  <c:v>0.58753709198813053</c:v>
                </c:pt>
                <c:pt idx="331">
                  <c:v>0.57566765578635015</c:v>
                </c:pt>
                <c:pt idx="332">
                  <c:v>0.55786350148367958</c:v>
                </c:pt>
                <c:pt idx="333">
                  <c:v>0.55192878338278928</c:v>
                </c:pt>
                <c:pt idx="334">
                  <c:v>0.56379821958456977</c:v>
                </c:pt>
                <c:pt idx="335">
                  <c:v>0.56083086053412468</c:v>
                </c:pt>
                <c:pt idx="336">
                  <c:v>0.55489614243323437</c:v>
                </c:pt>
                <c:pt idx="337">
                  <c:v>0.54599406528189909</c:v>
                </c:pt>
                <c:pt idx="338">
                  <c:v>0.51632047477744802</c:v>
                </c:pt>
                <c:pt idx="339">
                  <c:v>0.48367952522255192</c:v>
                </c:pt>
                <c:pt idx="340">
                  <c:v>0.48071216617210683</c:v>
                </c:pt>
                <c:pt idx="341">
                  <c:v>0.48961424332344211</c:v>
                </c:pt>
                <c:pt idx="342">
                  <c:v>0.47774480712166173</c:v>
                </c:pt>
                <c:pt idx="343">
                  <c:v>0.46884272997032639</c:v>
                </c:pt>
                <c:pt idx="344">
                  <c:v>0.46587537091988129</c:v>
                </c:pt>
                <c:pt idx="345">
                  <c:v>0.41114058355437666</c:v>
                </c:pt>
                <c:pt idx="346">
                  <c:v>0.38461538461538464</c:v>
                </c:pt>
                <c:pt idx="347">
                  <c:v>0.37400530503978779</c:v>
                </c:pt>
                <c:pt idx="348">
                  <c:v>0.37665782493368699</c:v>
                </c:pt>
                <c:pt idx="349">
                  <c:v>0.37931034482758619</c:v>
                </c:pt>
                <c:pt idx="350">
                  <c:v>0.36074270557029176</c:v>
                </c:pt>
                <c:pt idx="351">
                  <c:v>0.36339522546419101</c:v>
                </c:pt>
                <c:pt idx="352">
                  <c:v>0.36074270557029176</c:v>
                </c:pt>
                <c:pt idx="353">
                  <c:v>0.34748010610079577</c:v>
                </c:pt>
                <c:pt idx="354">
                  <c:v>0.3183023872679045</c:v>
                </c:pt>
                <c:pt idx="355">
                  <c:v>0.3183023872679045</c:v>
                </c:pt>
                <c:pt idx="356">
                  <c:v>0.28116710875331563</c:v>
                </c:pt>
                <c:pt idx="357">
                  <c:v>0.28116710875331563</c:v>
                </c:pt>
                <c:pt idx="358">
                  <c:v>0.30238726790450926</c:v>
                </c:pt>
                <c:pt idx="359">
                  <c:v>0.28647214854111408</c:v>
                </c:pt>
                <c:pt idx="360">
                  <c:v>0.24668435013262599</c:v>
                </c:pt>
                <c:pt idx="361">
                  <c:v>0.23872679045092837</c:v>
                </c:pt>
                <c:pt idx="362">
                  <c:v>0.22811671087533156</c:v>
                </c:pt>
                <c:pt idx="363">
                  <c:v>0.22811671087533156</c:v>
                </c:pt>
                <c:pt idx="364">
                  <c:v>0.21750663129973474</c:v>
                </c:pt>
                <c:pt idx="365">
                  <c:v>0.21220159151193635</c:v>
                </c:pt>
                <c:pt idx="366">
                  <c:v>0.20954907161803712</c:v>
                </c:pt>
                <c:pt idx="367">
                  <c:v>0.20954907161803712</c:v>
                </c:pt>
                <c:pt idx="368">
                  <c:v>0.19098143236074269</c:v>
                </c:pt>
                <c:pt idx="369">
                  <c:v>0.17771883289124668</c:v>
                </c:pt>
                <c:pt idx="370">
                  <c:v>0.15915119363395225</c:v>
                </c:pt>
                <c:pt idx="371">
                  <c:v>0.15384615384615385</c:v>
                </c:pt>
                <c:pt idx="372">
                  <c:v>0.15384615384615385</c:v>
                </c:pt>
                <c:pt idx="373">
                  <c:v>0.15119363395225463</c:v>
                </c:pt>
                <c:pt idx="374">
                  <c:v>0.15384615384615385</c:v>
                </c:pt>
                <c:pt idx="375">
                  <c:v>0.14058355437665782</c:v>
                </c:pt>
                <c:pt idx="376">
                  <c:v>0.13527851458885942</c:v>
                </c:pt>
                <c:pt idx="377">
                  <c:v>0.1100244498777506</c:v>
                </c:pt>
                <c:pt idx="378">
                  <c:v>0.12469437652811736</c:v>
                </c:pt>
                <c:pt idx="379">
                  <c:v>0.12469437652811736</c:v>
                </c:pt>
                <c:pt idx="380">
                  <c:v>0.11246943765281174</c:v>
                </c:pt>
                <c:pt idx="381">
                  <c:v>0.12224938875305623</c:v>
                </c:pt>
                <c:pt idx="382">
                  <c:v>0.13202933985330073</c:v>
                </c:pt>
                <c:pt idx="383">
                  <c:v>0.14180929095354522</c:v>
                </c:pt>
                <c:pt idx="384">
                  <c:v>0.13447432762836187</c:v>
                </c:pt>
                <c:pt idx="385">
                  <c:v>0.13202933985330073</c:v>
                </c:pt>
                <c:pt idx="386">
                  <c:v>0.13936430317848411</c:v>
                </c:pt>
                <c:pt idx="387">
                  <c:v>0.14180929095354522</c:v>
                </c:pt>
                <c:pt idx="388">
                  <c:v>0.13202933985330073</c:v>
                </c:pt>
                <c:pt idx="389">
                  <c:v>0.13936430317848411</c:v>
                </c:pt>
                <c:pt idx="390">
                  <c:v>0.14669926650366749</c:v>
                </c:pt>
                <c:pt idx="391">
                  <c:v>0.13447432762836187</c:v>
                </c:pt>
                <c:pt idx="392">
                  <c:v>0.15403422982885084</c:v>
                </c:pt>
                <c:pt idx="393">
                  <c:v>0.16625916870415647</c:v>
                </c:pt>
                <c:pt idx="394">
                  <c:v>0.15892420537897312</c:v>
                </c:pt>
                <c:pt idx="395">
                  <c:v>0.16625916870415647</c:v>
                </c:pt>
                <c:pt idx="396">
                  <c:v>0.16625916870415647</c:v>
                </c:pt>
                <c:pt idx="397">
                  <c:v>0.16625916870415647</c:v>
                </c:pt>
                <c:pt idx="398">
                  <c:v>0.16625916870415647</c:v>
                </c:pt>
                <c:pt idx="399">
                  <c:v>0.17848410757946209</c:v>
                </c:pt>
                <c:pt idx="400">
                  <c:v>0.17848410757946209</c:v>
                </c:pt>
                <c:pt idx="401">
                  <c:v>0.17359413202933985</c:v>
                </c:pt>
                <c:pt idx="402">
                  <c:v>0.20293398533007334</c:v>
                </c:pt>
                <c:pt idx="403">
                  <c:v>0.20537897310513448</c:v>
                </c:pt>
                <c:pt idx="404">
                  <c:v>0.23471882640586797</c:v>
                </c:pt>
                <c:pt idx="405">
                  <c:v>0.24205378973105135</c:v>
                </c:pt>
                <c:pt idx="406">
                  <c:v>0.25183374083129584</c:v>
                </c:pt>
                <c:pt idx="407">
                  <c:v>0.24449877750611246</c:v>
                </c:pt>
                <c:pt idx="408">
                  <c:v>0.24938875305623473</c:v>
                </c:pt>
                <c:pt idx="409">
                  <c:v>0.25183374083129584</c:v>
                </c:pt>
                <c:pt idx="410">
                  <c:v>0.22493887530562348</c:v>
                </c:pt>
                <c:pt idx="411">
                  <c:v>0.22738386308068459</c:v>
                </c:pt>
                <c:pt idx="412">
                  <c:v>0.24938875305623473</c:v>
                </c:pt>
                <c:pt idx="413">
                  <c:v>0.27628361858190709</c:v>
                </c:pt>
                <c:pt idx="414">
                  <c:v>0.27139364303178481</c:v>
                </c:pt>
                <c:pt idx="415">
                  <c:v>0.2665036674816626</c:v>
                </c:pt>
                <c:pt idx="416">
                  <c:v>0.24205378973105135</c:v>
                </c:pt>
                <c:pt idx="417">
                  <c:v>0.22249388753056235</c:v>
                </c:pt>
                <c:pt idx="418">
                  <c:v>0.23227383863080683</c:v>
                </c:pt>
                <c:pt idx="419">
                  <c:v>0.22982885085574573</c:v>
                </c:pt>
                <c:pt idx="420">
                  <c:v>0.21026894865525672</c:v>
                </c:pt>
                <c:pt idx="421">
                  <c:v>0.23227383863080683</c:v>
                </c:pt>
                <c:pt idx="422">
                  <c:v>0.2176039119804401</c:v>
                </c:pt>
                <c:pt idx="423">
                  <c:v>0.21515892420537897</c:v>
                </c:pt>
                <c:pt idx="424">
                  <c:v>0.23960880195599021</c:v>
                </c:pt>
                <c:pt idx="425">
                  <c:v>0.25183374083129584</c:v>
                </c:pt>
                <c:pt idx="426">
                  <c:v>0.24938875305623473</c:v>
                </c:pt>
                <c:pt idx="427">
                  <c:v>0.22738386308068459</c:v>
                </c:pt>
                <c:pt idx="428">
                  <c:v>0.24694376528117359</c:v>
                </c:pt>
                <c:pt idx="429">
                  <c:v>0.23227383863080683</c:v>
                </c:pt>
                <c:pt idx="430">
                  <c:v>0.23960880195599021</c:v>
                </c:pt>
                <c:pt idx="431">
                  <c:v>0.24205378973105135</c:v>
                </c:pt>
                <c:pt idx="432">
                  <c:v>0.28606356968215157</c:v>
                </c:pt>
                <c:pt idx="433">
                  <c:v>0.29584352078239606</c:v>
                </c:pt>
                <c:pt idx="434">
                  <c:v>0.3154034229828851</c:v>
                </c:pt>
                <c:pt idx="435">
                  <c:v>0.32273838630806845</c:v>
                </c:pt>
                <c:pt idx="436">
                  <c:v>0.34229828850855748</c:v>
                </c:pt>
                <c:pt idx="437">
                  <c:v>0.34229828850855748</c:v>
                </c:pt>
                <c:pt idx="438">
                  <c:v>0.34963325183374083</c:v>
                </c:pt>
                <c:pt idx="439">
                  <c:v>0.34474327628361856</c:v>
                </c:pt>
                <c:pt idx="440">
                  <c:v>0.33251833740831294</c:v>
                </c:pt>
                <c:pt idx="441">
                  <c:v>0.34474327628361856</c:v>
                </c:pt>
                <c:pt idx="442">
                  <c:v>0.35941320293398532</c:v>
                </c:pt>
                <c:pt idx="443">
                  <c:v>0.35696821515892418</c:v>
                </c:pt>
                <c:pt idx="444">
                  <c:v>0.34963325183374083</c:v>
                </c:pt>
                <c:pt idx="445">
                  <c:v>0.34963325183374083</c:v>
                </c:pt>
                <c:pt idx="446">
                  <c:v>0.38141809290953543</c:v>
                </c:pt>
                <c:pt idx="447">
                  <c:v>0.39853300733496333</c:v>
                </c:pt>
                <c:pt idx="448">
                  <c:v>0.41320293398533009</c:v>
                </c:pt>
                <c:pt idx="449">
                  <c:v>0.42787286063569679</c:v>
                </c:pt>
                <c:pt idx="450">
                  <c:v>0.42787286063569679</c:v>
                </c:pt>
                <c:pt idx="451">
                  <c:v>0.40097799511002447</c:v>
                </c:pt>
                <c:pt idx="452">
                  <c:v>0.42542787286063571</c:v>
                </c:pt>
                <c:pt idx="453">
                  <c:v>0.42787286063569679</c:v>
                </c:pt>
                <c:pt idx="454">
                  <c:v>0.42787286063569679</c:v>
                </c:pt>
                <c:pt idx="455">
                  <c:v>0.41564792176039123</c:v>
                </c:pt>
                <c:pt idx="456">
                  <c:v>0.41564792176039123</c:v>
                </c:pt>
                <c:pt idx="457">
                  <c:v>0.38630806845965771</c:v>
                </c:pt>
                <c:pt idx="458">
                  <c:v>0.39364303178484106</c:v>
                </c:pt>
                <c:pt idx="459">
                  <c:v>0.39853300733496333</c:v>
                </c:pt>
                <c:pt idx="460">
                  <c:v>0.40097799511002447</c:v>
                </c:pt>
                <c:pt idx="461">
                  <c:v>0.42053789731051344</c:v>
                </c:pt>
                <c:pt idx="462">
                  <c:v>0.41809290953545231</c:v>
                </c:pt>
                <c:pt idx="463">
                  <c:v>0.41564792176039123</c:v>
                </c:pt>
                <c:pt idx="464">
                  <c:v>0.38141809290953543</c:v>
                </c:pt>
                <c:pt idx="465">
                  <c:v>0.35714285714285715</c:v>
                </c:pt>
                <c:pt idx="466">
                  <c:v>0.32142857142857145</c:v>
                </c:pt>
                <c:pt idx="467">
                  <c:v>0.33482142857142855</c:v>
                </c:pt>
                <c:pt idx="468">
                  <c:v>0.32589285714285715</c:v>
                </c:pt>
                <c:pt idx="469">
                  <c:v>0.2924107142857143</c:v>
                </c:pt>
                <c:pt idx="470">
                  <c:v>0.31026785714285715</c:v>
                </c:pt>
                <c:pt idx="471">
                  <c:v>0.3013392857142857</c:v>
                </c:pt>
                <c:pt idx="472">
                  <c:v>0.3080357142857143</c:v>
                </c:pt>
                <c:pt idx="473">
                  <c:v>0.29464285714285715</c:v>
                </c:pt>
                <c:pt idx="474">
                  <c:v>0.31026785714285715</c:v>
                </c:pt>
                <c:pt idx="475">
                  <c:v>0.31026785714285715</c:v>
                </c:pt>
                <c:pt idx="476">
                  <c:v>0.30580357142857145</c:v>
                </c:pt>
                <c:pt idx="477">
                  <c:v>0.33035714285714285</c:v>
                </c:pt>
                <c:pt idx="478">
                  <c:v>0.2767857142857143</c:v>
                </c:pt>
                <c:pt idx="479">
                  <c:v>0.27901785714285715</c:v>
                </c:pt>
                <c:pt idx="480">
                  <c:v>0.2611607142857143</c:v>
                </c:pt>
                <c:pt idx="481">
                  <c:v>0.25669642857142855</c:v>
                </c:pt>
                <c:pt idx="482">
                  <c:v>0.23214285714285715</c:v>
                </c:pt>
                <c:pt idx="483">
                  <c:v>0.22767857142857142</c:v>
                </c:pt>
                <c:pt idx="484">
                  <c:v>0.23883928571428573</c:v>
                </c:pt>
                <c:pt idx="485">
                  <c:v>0.23660714285714285</c:v>
                </c:pt>
                <c:pt idx="486">
                  <c:v>0.234375</c:v>
                </c:pt>
                <c:pt idx="487">
                  <c:v>0.23883928571428573</c:v>
                </c:pt>
                <c:pt idx="488">
                  <c:v>0.24330357142857142</c:v>
                </c:pt>
                <c:pt idx="489">
                  <c:v>0.24107142857142858</c:v>
                </c:pt>
                <c:pt idx="490">
                  <c:v>0.2700892857142857</c:v>
                </c:pt>
                <c:pt idx="491">
                  <c:v>0.27232142857142855</c:v>
                </c:pt>
                <c:pt idx="492">
                  <c:v>0.24107142857142858</c:v>
                </c:pt>
                <c:pt idx="493">
                  <c:v>0.265625</c:v>
                </c:pt>
                <c:pt idx="494">
                  <c:v>0.25892857142857145</c:v>
                </c:pt>
                <c:pt idx="495">
                  <c:v>0.265625</c:v>
                </c:pt>
                <c:pt idx="496">
                  <c:v>0.2767857142857143</c:v>
                </c:pt>
                <c:pt idx="497">
                  <c:v>0.28125</c:v>
                </c:pt>
                <c:pt idx="498">
                  <c:v>0.28125</c:v>
                </c:pt>
                <c:pt idx="499">
                  <c:v>0.24330357142857142</c:v>
                </c:pt>
                <c:pt idx="500">
                  <c:v>0.22767857142857142</c:v>
                </c:pt>
                <c:pt idx="501">
                  <c:v>0.2611607142857143</c:v>
                </c:pt>
                <c:pt idx="502">
                  <c:v>0.25</c:v>
                </c:pt>
                <c:pt idx="503">
                  <c:v>0.25223214285714285</c:v>
                </c:pt>
                <c:pt idx="504">
                  <c:v>0.26785714285714285</c:v>
                </c:pt>
                <c:pt idx="505">
                  <c:v>0.28125</c:v>
                </c:pt>
                <c:pt idx="506">
                  <c:v>0.2700892857142857</c:v>
                </c:pt>
                <c:pt idx="507">
                  <c:v>0.2700892857142857</c:v>
                </c:pt>
                <c:pt idx="508">
                  <c:v>0.27232142857142855</c:v>
                </c:pt>
                <c:pt idx="509">
                  <c:v>0.2700892857142857</c:v>
                </c:pt>
                <c:pt idx="510">
                  <c:v>0.27232142857142855</c:v>
                </c:pt>
                <c:pt idx="511">
                  <c:v>0.3080357142857143</c:v>
                </c:pt>
                <c:pt idx="512">
                  <c:v>0.31026785714285715</c:v>
                </c:pt>
                <c:pt idx="513">
                  <c:v>0.3013392857142857</c:v>
                </c:pt>
                <c:pt idx="514">
                  <c:v>0.29017857142857145</c:v>
                </c:pt>
                <c:pt idx="515">
                  <c:v>0.3125</c:v>
                </c:pt>
                <c:pt idx="516">
                  <c:v>0.33035714285714285</c:v>
                </c:pt>
                <c:pt idx="517">
                  <c:v>0.34151785714285715</c:v>
                </c:pt>
                <c:pt idx="518">
                  <c:v>0.3638392857142857</c:v>
                </c:pt>
                <c:pt idx="519">
                  <c:v>0.37276785714285715</c:v>
                </c:pt>
                <c:pt idx="520">
                  <c:v>0.3638392857142857</c:v>
                </c:pt>
                <c:pt idx="521">
                  <c:v>0.38392857142857145</c:v>
                </c:pt>
                <c:pt idx="522">
                  <c:v>0.390625</c:v>
                </c:pt>
                <c:pt idx="523">
                  <c:v>0.38839285714285715</c:v>
                </c:pt>
                <c:pt idx="524">
                  <c:v>0.421875</c:v>
                </c:pt>
                <c:pt idx="525">
                  <c:v>0.43080357142857145</c:v>
                </c:pt>
                <c:pt idx="526">
                  <c:v>0.43973214285714285</c:v>
                </c:pt>
                <c:pt idx="527">
                  <c:v>0.44642857142857145</c:v>
                </c:pt>
                <c:pt idx="528">
                  <c:v>0.45982142857142855</c:v>
                </c:pt>
                <c:pt idx="529">
                  <c:v>0.48214285714285715</c:v>
                </c:pt>
                <c:pt idx="530">
                  <c:v>0.5044642857142857</c:v>
                </c:pt>
                <c:pt idx="531">
                  <c:v>0.5290178571428571</c:v>
                </c:pt>
                <c:pt idx="532">
                  <c:v>0.5267857142857143</c:v>
                </c:pt>
                <c:pt idx="533">
                  <c:v>0.5401785714285714</c:v>
                </c:pt>
                <c:pt idx="534">
                  <c:v>0.5602678571428571</c:v>
                </c:pt>
                <c:pt idx="535">
                  <c:v>0.5647321428571429</c:v>
                </c:pt>
                <c:pt idx="536">
                  <c:v>0.5558035714285714</c:v>
                </c:pt>
                <c:pt idx="537">
                  <c:v>0.5558035714285714</c:v>
                </c:pt>
                <c:pt idx="538">
                  <c:v>0.5825892857142857</c:v>
                </c:pt>
                <c:pt idx="539">
                  <c:v>0.5825892857142857</c:v>
                </c:pt>
                <c:pt idx="540">
                  <c:v>0.5959821428571429</c:v>
                </c:pt>
                <c:pt idx="541">
                  <c:v>0.6138392857142857</c:v>
                </c:pt>
                <c:pt idx="542">
                  <c:v>0.5669642857142857</c:v>
                </c:pt>
                <c:pt idx="543">
                  <c:v>0.5758928571428571</c:v>
                </c:pt>
                <c:pt idx="544">
                  <c:v>0.5915178571428571</c:v>
                </c:pt>
                <c:pt idx="545">
                  <c:v>0.58134490238611713</c:v>
                </c:pt>
                <c:pt idx="546">
                  <c:v>0.56399132321041212</c:v>
                </c:pt>
                <c:pt idx="547">
                  <c:v>0.59869848156182215</c:v>
                </c:pt>
                <c:pt idx="548">
                  <c:v>0.59869848156182215</c:v>
                </c:pt>
                <c:pt idx="549">
                  <c:v>0.6290672451193059</c:v>
                </c:pt>
                <c:pt idx="550">
                  <c:v>0.61388286334056397</c:v>
                </c:pt>
                <c:pt idx="551">
                  <c:v>0.59869848156182215</c:v>
                </c:pt>
                <c:pt idx="552">
                  <c:v>0.6073752711496746</c:v>
                </c:pt>
                <c:pt idx="553">
                  <c:v>0.6073752711496746</c:v>
                </c:pt>
                <c:pt idx="554">
                  <c:v>0.62039045553145333</c:v>
                </c:pt>
                <c:pt idx="555">
                  <c:v>0.6073752711496746</c:v>
                </c:pt>
                <c:pt idx="556">
                  <c:v>0.58568329718004342</c:v>
                </c:pt>
                <c:pt idx="557">
                  <c:v>0.57700650759219085</c:v>
                </c:pt>
                <c:pt idx="558">
                  <c:v>0.5878524945770065</c:v>
                </c:pt>
                <c:pt idx="559">
                  <c:v>0.57266811279826468</c:v>
                </c:pt>
                <c:pt idx="560">
                  <c:v>0.53796095444685466</c:v>
                </c:pt>
                <c:pt idx="561">
                  <c:v>0.55965292841648595</c:v>
                </c:pt>
                <c:pt idx="562">
                  <c:v>0.55531453362255967</c:v>
                </c:pt>
                <c:pt idx="563">
                  <c:v>0.51626898047722347</c:v>
                </c:pt>
                <c:pt idx="564">
                  <c:v>0.52494577006507592</c:v>
                </c:pt>
                <c:pt idx="565">
                  <c:v>0.4947589098532495</c:v>
                </c:pt>
                <c:pt idx="566">
                  <c:v>0.4360587002096436</c:v>
                </c:pt>
                <c:pt idx="567">
                  <c:v>0.44654088050314467</c:v>
                </c:pt>
                <c:pt idx="568">
                  <c:v>0.44234800838574423</c:v>
                </c:pt>
                <c:pt idx="569">
                  <c:v>0.42976939203354297</c:v>
                </c:pt>
                <c:pt idx="570">
                  <c:v>0.42138364779874216</c:v>
                </c:pt>
                <c:pt idx="571">
                  <c:v>0.39622641509433965</c:v>
                </c:pt>
                <c:pt idx="572">
                  <c:v>0.37316561844863733</c:v>
                </c:pt>
                <c:pt idx="573">
                  <c:v>0.37316561844863733</c:v>
                </c:pt>
                <c:pt idx="574">
                  <c:v>0.37526205450733752</c:v>
                </c:pt>
                <c:pt idx="575">
                  <c:v>0.3668763102725367</c:v>
                </c:pt>
                <c:pt idx="576">
                  <c:v>0.36058700209643607</c:v>
                </c:pt>
                <c:pt idx="577">
                  <c:v>0.3249475890985325</c:v>
                </c:pt>
                <c:pt idx="578">
                  <c:v>0.27044025157232704</c:v>
                </c:pt>
                <c:pt idx="579">
                  <c:v>0.28930817610062892</c:v>
                </c:pt>
                <c:pt idx="580">
                  <c:v>0.22851153039832284</c:v>
                </c:pt>
                <c:pt idx="581">
                  <c:v>0.22641509433962265</c:v>
                </c:pt>
                <c:pt idx="582">
                  <c:v>0.23060796645702306</c:v>
                </c:pt>
                <c:pt idx="583">
                  <c:v>0.23060796645702306</c:v>
                </c:pt>
                <c:pt idx="584">
                  <c:v>0.19521912350597609</c:v>
                </c:pt>
                <c:pt idx="585">
                  <c:v>0.19322709163346613</c:v>
                </c:pt>
                <c:pt idx="586">
                  <c:v>0.18725099601593626</c:v>
                </c:pt>
                <c:pt idx="587">
                  <c:v>0.17330677290836655</c:v>
                </c:pt>
                <c:pt idx="588">
                  <c:v>0.16334661354581673</c:v>
                </c:pt>
                <c:pt idx="589">
                  <c:v>0.16135458167330677</c:v>
                </c:pt>
                <c:pt idx="590">
                  <c:v>0.15338645418326693</c:v>
                </c:pt>
                <c:pt idx="591">
                  <c:v>0.1454183266932271</c:v>
                </c:pt>
                <c:pt idx="592">
                  <c:v>0.14143426294820718</c:v>
                </c:pt>
                <c:pt idx="593">
                  <c:v>0.11553784860557768</c:v>
                </c:pt>
                <c:pt idx="594">
                  <c:v>0.10756972111553785</c:v>
                </c:pt>
                <c:pt idx="595">
                  <c:v>0.10358565737051793</c:v>
                </c:pt>
                <c:pt idx="596">
                  <c:v>9.9601593625498003E-2</c:v>
                </c:pt>
                <c:pt idx="597">
                  <c:v>8.565737051792828E-2</c:v>
                </c:pt>
                <c:pt idx="598">
                  <c:v>8.1673306772908363E-2</c:v>
                </c:pt>
                <c:pt idx="599">
                  <c:v>8.9641434262948211E-2</c:v>
                </c:pt>
                <c:pt idx="600">
                  <c:v>8.1673306772908363E-2</c:v>
                </c:pt>
                <c:pt idx="601">
                  <c:v>6.7729083665338641E-2</c:v>
                </c:pt>
                <c:pt idx="602">
                  <c:v>6.5737051792828682E-2</c:v>
                </c:pt>
                <c:pt idx="603">
                  <c:v>6.1752988047808766E-2</c:v>
                </c:pt>
                <c:pt idx="604">
                  <c:v>5.9760956175298807E-2</c:v>
                </c:pt>
                <c:pt idx="605">
                  <c:v>4.7808764940239043E-2</c:v>
                </c:pt>
                <c:pt idx="606">
                  <c:v>4.1832669322709161E-2</c:v>
                </c:pt>
                <c:pt idx="607">
                  <c:v>4.5816733067729085E-2</c:v>
                </c:pt>
                <c:pt idx="608">
                  <c:v>3.9840637450199202E-2</c:v>
                </c:pt>
                <c:pt idx="609">
                  <c:v>4.3824701195219126E-2</c:v>
                </c:pt>
                <c:pt idx="610">
                  <c:v>4.3824701195219126E-2</c:v>
                </c:pt>
                <c:pt idx="611">
                  <c:v>3.5856573705179286E-2</c:v>
                </c:pt>
                <c:pt idx="612">
                  <c:v>2.9880478087649404E-2</c:v>
                </c:pt>
                <c:pt idx="613">
                  <c:v>2.3904382470119521E-2</c:v>
                </c:pt>
                <c:pt idx="614">
                  <c:v>1.9920318725099601E-2</c:v>
                </c:pt>
                <c:pt idx="615">
                  <c:v>2.1912350597609563E-2</c:v>
                </c:pt>
                <c:pt idx="616">
                  <c:v>1.7928286852589643E-2</c:v>
                </c:pt>
                <c:pt idx="617">
                  <c:v>2.1912350597609563E-2</c:v>
                </c:pt>
                <c:pt idx="618">
                  <c:v>1.7928286852589643E-2</c:v>
                </c:pt>
                <c:pt idx="619">
                  <c:v>1.7928286852589643E-2</c:v>
                </c:pt>
                <c:pt idx="620">
                  <c:v>1.9920318725099601E-2</c:v>
                </c:pt>
                <c:pt idx="621">
                  <c:v>1.7928286852589643E-2</c:v>
                </c:pt>
                <c:pt idx="622">
                  <c:v>1.7928286852589643E-2</c:v>
                </c:pt>
                <c:pt idx="623">
                  <c:v>1.5936254980079681E-2</c:v>
                </c:pt>
                <c:pt idx="624">
                  <c:v>2.7888446215139442E-2</c:v>
                </c:pt>
                <c:pt idx="625">
                  <c:v>2.3904382470119521E-2</c:v>
                </c:pt>
                <c:pt idx="626">
                  <c:v>1.9920318725099601E-2</c:v>
                </c:pt>
                <c:pt idx="627">
                  <c:v>2.3904382470119521E-2</c:v>
                </c:pt>
                <c:pt idx="628">
                  <c:v>2.1912350597609563E-2</c:v>
                </c:pt>
                <c:pt idx="629">
                  <c:v>2.1912350597609563E-2</c:v>
                </c:pt>
                <c:pt idx="630">
                  <c:v>2.5896414342629483E-2</c:v>
                </c:pt>
                <c:pt idx="631">
                  <c:v>2.5896414342629483E-2</c:v>
                </c:pt>
                <c:pt idx="632">
                  <c:v>1.1952191235059761E-2</c:v>
                </c:pt>
                <c:pt idx="633">
                  <c:v>9.9601593625498006E-3</c:v>
                </c:pt>
                <c:pt idx="634">
                  <c:v>1.1952191235059761E-2</c:v>
                </c:pt>
                <c:pt idx="635">
                  <c:v>2.3904382470119521E-2</c:v>
                </c:pt>
                <c:pt idx="636">
                  <c:v>2.3904382470119521E-2</c:v>
                </c:pt>
                <c:pt idx="637">
                  <c:v>1.9920318725099601E-2</c:v>
                </c:pt>
                <c:pt idx="638">
                  <c:v>1.9920318725099601E-2</c:v>
                </c:pt>
                <c:pt idx="639">
                  <c:v>1.9920318725099601E-2</c:v>
                </c:pt>
                <c:pt idx="640">
                  <c:v>2.1912350597609563E-2</c:v>
                </c:pt>
                <c:pt idx="641">
                  <c:v>1.9920318725099601E-2</c:v>
                </c:pt>
                <c:pt idx="642">
                  <c:v>1.7928286852589643E-2</c:v>
                </c:pt>
                <c:pt idx="643">
                  <c:v>5.9760956175298804E-3</c:v>
                </c:pt>
                <c:pt idx="644">
                  <c:v>5.9760956175298804E-3</c:v>
                </c:pt>
                <c:pt idx="645">
                  <c:v>5.9760956175298804E-3</c:v>
                </c:pt>
                <c:pt idx="646">
                  <c:v>3.9840637450199202E-3</c:v>
                </c:pt>
                <c:pt idx="647">
                  <c:v>3.7523452157598499E-3</c:v>
                </c:pt>
                <c:pt idx="648">
                  <c:v>5.6285178236397749E-3</c:v>
                </c:pt>
                <c:pt idx="649">
                  <c:v>1.876172607879925E-3</c:v>
                </c:pt>
                <c:pt idx="650">
                  <c:v>0</c:v>
                </c:pt>
                <c:pt idx="651">
                  <c:v>0</c:v>
                </c:pt>
                <c:pt idx="652">
                  <c:v>0</c:v>
                </c:pt>
                <c:pt idx="653">
                  <c:v>1.876172607879925E-3</c:v>
                </c:pt>
                <c:pt idx="654">
                  <c:v>1.876172607879925E-3</c:v>
                </c:pt>
                <c:pt idx="655">
                  <c:v>1.876172607879925E-3</c:v>
                </c:pt>
                <c:pt idx="656">
                  <c:v>1.876172607879925E-3</c:v>
                </c:pt>
                <c:pt idx="657">
                  <c:v>1.876172607879925E-3</c:v>
                </c:pt>
                <c:pt idx="658">
                  <c:v>1.876172607879925E-3</c:v>
                </c:pt>
                <c:pt idx="659">
                  <c:v>1.876172607879925E-3</c:v>
                </c:pt>
                <c:pt idx="660">
                  <c:v>1.876172607879925E-3</c:v>
                </c:pt>
                <c:pt idx="661">
                  <c:v>1.876172607879925E-3</c:v>
                </c:pt>
                <c:pt idx="662">
                  <c:v>1.125703564727955E-2</c:v>
                </c:pt>
                <c:pt idx="663">
                  <c:v>1.3133208255159476E-2</c:v>
                </c:pt>
                <c:pt idx="664">
                  <c:v>1.6885553470919325E-2</c:v>
                </c:pt>
                <c:pt idx="665">
                  <c:v>1.50093808630394E-2</c:v>
                </c:pt>
                <c:pt idx="666">
                  <c:v>1.50093808630394E-2</c:v>
                </c:pt>
                <c:pt idx="667">
                  <c:v>1.50093808630394E-2</c:v>
                </c:pt>
                <c:pt idx="668">
                  <c:v>1.3133208255159476E-2</c:v>
                </c:pt>
                <c:pt idx="669">
                  <c:v>2.2514071294559099E-2</c:v>
                </c:pt>
                <c:pt idx="670">
                  <c:v>2.6266416510318951E-2</c:v>
                </c:pt>
                <c:pt idx="671">
                  <c:v>3.3771106941838651E-2</c:v>
                </c:pt>
                <c:pt idx="672">
                  <c:v>4.3151969981238276E-2</c:v>
                </c:pt>
                <c:pt idx="673">
                  <c:v>4.1275797373358347E-2</c:v>
                </c:pt>
                <c:pt idx="674">
                  <c:v>4.878048780487805E-2</c:v>
                </c:pt>
                <c:pt idx="675">
                  <c:v>4.5028142589118199E-2</c:v>
                </c:pt>
                <c:pt idx="676">
                  <c:v>4.878048780487805E-2</c:v>
                </c:pt>
                <c:pt idx="677">
                  <c:v>4.5028142589118199E-2</c:v>
                </c:pt>
                <c:pt idx="678">
                  <c:v>5.6285178236397747E-2</c:v>
                </c:pt>
                <c:pt idx="679">
                  <c:v>6.7542213883677302E-2</c:v>
                </c:pt>
                <c:pt idx="680">
                  <c:v>7.5046904315197005E-2</c:v>
                </c:pt>
                <c:pt idx="681">
                  <c:v>9.5684803001876179E-2</c:v>
                </c:pt>
                <c:pt idx="682">
                  <c:v>0.10780669144981413</c:v>
                </c:pt>
                <c:pt idx="683">
                  <c:v>0.12639405204460966</c:v>
                </c:pt>
                <c:pt idx="684">
                  <c:v>0.15241635687732341</c:v>
                </c:pt>
                <c:pt idx="685">
                  <c:v>0.18773234200743494</c:v>
                </c:pt>
                <c:pt idx="686">
                  <c:v>0.20446096654275092</c:v>
                </c:pt>
                <c:pt idx="687">
                  <c:v>0.21747211895910781</c:v>
                </c:pt>
                <c:pt idx="688">
                  <c:v>0.22304832713754646</c:v>
                </c:pt>
                <c:pt idx="689">
                  <c:v>0.22862453531598512</c:v>
                </c:pt>
                <c:pt idx="690">
                  <c:v>0.24907063197026022</c:v>
                </c:pt>
                <c:pt idx="691">
                  <c:v>0.26022304832713755</c:v>
                </c:pt>
                <c:pt idx="692">
                  <c:v>0.23791821561338289</c:v>
                </c:pt>
                <c:pt idx="693">
                  <c:v>0.23977695167286245</c:v>
                </c:pt>
                <c:pt idx="694">
                  <c:v>0.26208178438661711</c:v>
                </c:pt>
                <c:pt idx="695">
                  <c:v>0.27137546468401486</c:v>
                </c:pt>
                <c:pt idx="696">
                  <c:v>0.2899628252788104</c:v>
                </c:pt>
                <c:pt idx="697">
                  <c:v>0.30111524163568776</c:v>
                </c:pt>
                <c:pt idx="698">
                  <c:v>0.2830508474576271</c:v>
                </c:pt>
                <c:pt idx="699">
                  <c:v>0.32372881355932204</c:v>
                </c:pt>
                <c:pt idx="700">
                  <c:v>0.32881355932203388</c:v>
                </c:pt>
                <c:pt idx="701">
                  <c:v>0.33898305084745761</c:v>
                </c:pt>
                <c:pt idx="702">
                  <c:v>0.36271186440677966</c:v>
                </c:pt>
                <c:pt idx="703">
                  <c:v>0.3610169491525424</c:v>
                </c:pt>
                <c:pt idx="704">
                  <c:v>0.34067796610169493</c:v>
                </c:pt>
                <c:pt idx="705">
                  <c:v>0.31694915254237288</c:v>
                </c:pt>
                <c:pt idx="706">
                  <c:v>0.33728813559322035</c:v>
                </c:pt>
                <c:pt idx="707">
                  <c:v>0.36610169491525424</c:v>
                </c:pt>
                <c:pt idx="708">
                  <c:v>0.36271186440677966</c:v>
                </c:pt>
                <c:pt idx="709">
                  <c:v>0.3677966101694915</c:v>
                </c:pt>
                <c:pt idx="710">
                  <c:v>0.37118644067796608</c:v>
                </c:pt>
                <c:pt idx="711">
                  <c:v>0.39661016949152544</c:v>
                </c:pt>
                <c:pt idx="712">
                  <c:v>0.40847457627118644</c:v>
                </c:pt>
                <c:pt idx="713">
                  <c:v>0.36995153473344106</c:v>
                </c:pt>
                <c:pt idx="714">
                  <c:v>0.37318255250403876</c:v>
                </c:pt>
                <c:pt idx="715">
                  <c:v>0.37964458804523427</c:v>
                </c:pt>
                <c:pt idx="716">
                  <c:v>0.37147335423197492</c:v>
                </c:pt>
                <c:pt idx="717">
                  <c:v>0.38714733542319751</c:v>
                </c:pt>
                <c:pt idx="718">
                  <c:v>0.37931034482758619</c:v>
                </c:pt>
                <c:pt idx="719">
                  <c:v>0.38557993730407525</c:v>
                </c:pt>
                <c:pt idx="720">
                  <c:v>0.39498432601880878</c:v>
                </c:pt>
                <c:pt idx="721">
                  <c:v>0.41849529780564265</c:v>
                </c:pt>
                <c:pt idx="722">
                  <c:v>0.43416927899686519</c:v>
                </c:pt>
                <c:pt idx="723">
                  <c:v>0.43260188087774293</c:v>
                </c:pt>
                <c:pt idx="724">
                  <c:v>0.42946708463949845</c:v>
                </c:pt>
                <c:pt idx="725">
                  <c:v>0.43887147335423199</c:v>
                </c:pt>
                <c:pt idx="726">
                  <c:v>0.40438871473354232</c:v>
                </c:pt>
                <c:pt idx="727">
                  <c:v>0.42006269592476492</c:v>
                </c:pt>
                <c:pt idx="728">
                  <c:v>0.43103448275862066</c:v>
                </c:pt>
                <c:pt idx="729">
                  <c:v>0.42006269592476492</c:v>
                </c:pt>
                <c:pt idx="730">
                  <c:v>0.40282131661442006</c:v>
                </c:pt>
                <c:pt idx="731">
                  <c:v>0.40282131661442006</c:v>
                </c:pt>
                <c:pt idx="732">
                  <c:v>0.38087774294670845</c:v>
                </c:pt>
                <c:pt idx="733">
                  <c:v>0.36990595611285265</c:v>
                </c:pt>
                <c:pt idx="734">
                  <c:v>0.38087774294670845</c:v>
                </c:pt>
                <c:pt idx="735">
                  <c:v>0.35579937304075238</c:v>
                </c:pt>
                <c:pt idx="736">
                  <c:v>0.36363636363636365</c:v>
                </c:pt>
                <c:pt idx="737">
                  <c:v>0.38244514106583072</c:v>
                </c:pt>
                <c:pt idx="738">
                  <c:v>0.37460815047021945</c:v>
                </c:pt>
                <c:pt idx="739">
                  <c:v>0.38244514106583072</c:v>
                </c:pt>
                <c:pt idx="740">
                  <c:v>0.35736677115987459</c:v>
                </c:pt>
                <c:pt idx="741">
                  <c:v>0.36050156739811912</c:v>
                </c:pt>
                <c:pt idx="742">
                  <c:v>0.35893416927899685</c:v>
                </c:pt>
                <c:pt idx="743">
                  <c:v>0.36206896551724138</c:v>
                </c:pt>
                <c:pt idx="744">
                  <c:v>0.32915360501567398</c:v>
                </c:pt>
                <c:pt idx="745">
                  <c:v>0.31504702194357365</c:v>
                </c:pt>
                <c:pt idx="746">
                  <c:v>0.31034482758620691</c:v>
                </c:pt>
                <c:pt idx="747">
                  <c:v>0.30094043887147337</c:v>
                </c:pt>
                <c:pt idx="748">
                  <c:v>0.29623824451410657</c:v>
                </c:pt>
                <c:pt idx="749">
                  <c:v>0.2884012539184953</c:v>
                </c:pt>
                <c:pt idx="750">
                  <c:v>0.29937304075235111</c:v>
                </c:pt>
                <c:pt idx="751">
                  <c:v>0.28526645768025077</c:v>
                </c:pt>
                <c:pt idx="752">
                  <c:v>0.2711598746081505</c:v>
                </c:pt>
                <c:pt idx="753">
                  <c:v>0.26175548589341691</c:v>
                </c:pt>
                <c:pt idx="754">
                  <c:v>0.25705329153605017</c:v>
                </c:pt>
                <c:pt idx="755">
                  <c:v>0.2664576802507837</c:v>
                </c:pt>
                <c:pt idx="756">
                  <c:v>0.2711598746081505</c:v>
                </c:pt>
                <c:pt idx="757">
                  <c:v>0.26175548589341691</c:v>
                </c:pt>
                <c:pt idx="758">
                  <c:v>0.26175548589341691</c:v>
                </c:pt>
                <c:pt idx="759">
                  <c:v>0.2664576802507837</c:v>
                </c:pt>
                <c:pt idx="760">
                  <c:v>0.23981191222570533</c:v>
                </c:pt>
                <c:pt idx="761">
                  <c:v>0.22727272727272727</c:v>
                </c:pt>
                <c:pt idx="762">
                  <c:v>0.22413793103448276</c:v>
                </c:pt>
                <c:pt idx="763">
                  <c:v>0.22100313479623823</c:v>
                </c:pt>
                <c:pt idx="764">
                  <c:v>0.2335423197492163</c:v>
                </c:pt>
                <c:pt idx="765">
                  <c:v>0.22187981510015409</c:v>
                </c:pt>
                <c:pt idx="766">
                  <c:v>0.22033898305084745</c:v>
                </c:pt>
                <c:pt idx="767">
                  <c:v>0.22033898305084745</c:v>
                </c:pt>
                <c:pt idx="768">
                  <c:v>0.22342064714946072</c:v>
                </c:pt>
                <c:pt idx="769">
                  <c:v>0.27669902912621358</c:v>
                </c:pt>
                <c:pt idx="770">
                  <c:v>0.26375404530744334</c:v>
                </c:pt>
                <c:pt idx="771">
                  <c:v>0.25566343042071199</c:v>
                </c:pt>
                <c:pt idx="772">
                  <c:v>0.22330097087378642</c:v>
                </c:pt>
                <c:pt idx="773">
                  <c:v>0.21197411003236247</c:v>
                </c:pt>
                <c:pt idx="774">
                  <c:v>0.21197411003236247</c:v>
                </c:pt>
                <c:pt idx="775">
                  <c:v>0.22330097087378642</c:v>
                </c:pt>
                <c:pt idx="776">
                  <c:v>0.23300970873786409</c:v>
                </c:pt>
                <c:pt idx="777">
                  <c:v>0.23462783171521034</c:v>
                </c:pt>
                <c:pt idx="778">
                  <c:v>0.23300970873786409</c:v>
                </c:pt>
                <c:pt idx="779">
                  <c:v>0.25242718446601942</c:v>
                </c:pt>
                <c:pt idx="780">
                  <c:v>0.24919093851132687</c:v>
                </c:pt>
                <c:pt idx="781">
                  <c:v>0.24271844660194175</c:v>
                </c:pt>
                <c:pt idx="782">
                  <c:v>0.24433656957928804</c:v>
                </c:pt>
                <c:pt idx="783">
                  <c:v>0.23300970873786409</c:v>
                </c:pt>
                <c:pt idx="784">
                  <c:v>0.23462783171521034</c:v>
                </c:pt>
                <c:pt idx="785">
                  <c:v>0.23624595469255663</c:v>
                </c:pt>
                <c:pt idx="786">
                  <c:v>0.19902912621359223</c:v>
                </c:pt>
                <c:pt idx="787">
                  <c:v>0.17799352750809061</c:v>
                </c:pt>
                <c:pt idx="788">
                  <c:v>0.18284789644012944</c:v>
                </c:pt>
                <c:pt idx="789">
                  <c:v>0.2022653721682848</c:v>
                </c:pt>
                <c:pt idx="790">
                  <c:v>0.20064724919093851</c:v>
                </c:pt>
                <c:pt idx="791">
                  <c:v>0.16666666666666666</c:v>
                </c:pt>
                <c:pt idx="792">
                  <c:v>0.17313915857605178</c:v>
                </c:pt>
                <c:pt idx="793">
                  <c:v>0.18446601941747573</c:v>
                </c:pt>
                <c:pt idx="794">
                  <c:v>0.18284789644012944</c:v>
                </c:pt>
                <c:pt idx="795">
                  <c:v>0.17637540453074432</c:v>
                </c:pt>
                <c:pt idx="796">
                  <c:v>0.16019417475728157</c:v>
                </c:pt>
                <c:pt idx="797">
                  <c:v>0.18122977346278318</c:v>
                </c:pt>
                <c:pt idx="798">
                  <c:v>0.18122977346278318</c:v>
                </c:pt>
                <c:pt idx="799">
                  <c:v>0.18770226537216828</c:v>
                </c:pt>
                <c:pt idx="800">
                  <c:v>0.14886731391585761</c:v>
                </c:pt>
                <c:pt idx="801">
                  <c:v>0.16181229773462782</c:v>
                </c:pt>
                <c:pt idx="802">
                  <c:v>0.15695792880258899</c:v>
                </c:pt>
                <c:pt idx="803">
                  <c:v>0.15372168284789645</c:v>
                </c:pt>
                <c:pt idx="804">
                  <c:v>0.13915857605177995</c:v>
                </c:pt>
                <c:pt idx="805">
                  <c:v>0.13268608414239483</c:v>
                </c:pt>
                <c:pt idx="806">
                  <c:v>0.13106796116504854</c:v>
                </c:pt>
                <c:pt idx="807">
                  <c:v>0.12944983818770225</c:v>
                </c:pt>
                <c:pt idx="808">
                  <c:v>0.127831715210356</c:v>
                </c:pt>
                <c:pt idx="809">
                  <c:v>0.11488673139158576</c:v>
                </c:pt>
                <c:pt idx="810">
                  <c:v>0.12459546925566344</c:v>
                </c:pt>
                <c:pt idx="811">
                  <c:v>0.127831715210356</c:v>
                </c:pt>
                <c:pt idx="812">
                  <c:v>0.13592233009708737</c:v>
                </c:pt>
                <c:pt idx="813">
                  <c:v>0.13754045307443366</c:v>
                </c:pt>
                <c:pt idx="814">
                  <c:v>0.13106796116504854</c:v>
                </c:pt>
                <c:pt idx="815">
                  <c:v>0.12621359223300971</c:v>
                </c:pt>
                <c:pt idx="816">
                  <c:v>0.13430420711974109</c:v>
                </c:pt>
                <c:pt idx="817">
                  <c:v>0.14563106796116504</c:v>
                </c:pt>
                <c:pt idx="818">
                  <c:v>0.13754045307443366</c:v>
                </c:pt>
                <c:pt idx="819">
                  <c:v>0.13430420711974109</c:v>
                </c:pt>
                <c:pt idx="820">
                  <c:v>0.13592233009708737</c:v>
                </c:pt>
                <c:pt idx="821">
                  <c:v>0.12944983818770225</c:v>
                </c:pt>
                <c:pt idx="822">
                  <c:v>0.12459546925566344</c:v>
                </c:pt>
                <c:pt idx="823">
                  <c:v>0.11650485436893204</c:v>
                </c:pt>
                <c:pt idx="824">
                  <c:v>0.11488673139158576</c:v>
                </c:pt>
                <c:pt idx="825">
                  <c:v>0.12459546925566344</c:v>
                </c:pt>
                <c:pt idx="826">
                  <c:v>0.12459546925566344</c:v>
                </c:pt>
                <c:pt idx="827">
                  <c:v>0.11326860841423948</c:v>
                </c:pt>
                <c:pt idx="828">
                  <c:v>9.5389507154213043E-2</c:v>
                </c:pt>
                <c:pt idx="829">
                  <c:v>9.2209856915739269E-2</c:v>
                </c:pt>
                <c:pt idx="830">
                  <c:v>8.7986463620981392E-2</c:v>
                </c:pt>
                <c:pt idx="831">
                  <c:v>9.1370558375634514E-2</c:v>
                </c:pt>
                <c:pt idx="832">
                  <c:v>8.4602368866328256E-2</c:v>
                </c:pt>
                <c:pt idx="833">
                  <c:v>7.6142131979695438E-2</c:v>
                </c:pt>
                <c:pt idx="834">
                  <c:v>7.7834179357021999E-2</c:v>
                </c:pt>
                <c:pt idx="835">
                  <c:v>6.9373942470389166E-2</c:v>
                </c:pt>
                <c:pt idx="836">
                  <c:v>7.2758037225042302E-2</c:v>
                </c:pt>
                <c:pt idx="837">
                  <c:v>7.6142131979695438E-2</c:v>
                </c:pt>
                <c:pt idx="838">
                  <c:v>7.952622673434856E-2</c:v>
                </c:pt>
                <c:pt idx="839">
                  <c:v>7.7834179357021999E-2</c:v>
                </c:pt>
                <c:pt idx="840">
                  <c:v>7.6142131979695438E-2</c:v>
                </c:pt>
                <c:pt idx="841">
                  <c:v>7.7834179357021999E-2</c:v>
                </c:pt>
                <c:pt idx="842">
                  <c:v>6.9373942470389166E-2</c:v>
                </c:pt>
                <c:pt idx="843">
                  <c:v>7.2758037225042302E-2</c:v>
                </c:pt>
                <c:pt idx="844">
                  <c:v>7.6142131979695438E-2</c:v>
                </c:pt>
                <c:pt idx="845">
                  <c:v>7.6142131979695438E-2</c:v>
                </c:pt>
                <c:pt idx="846">
                  <c:v>7.952622673434856E-2</c:v>
                </c:pt>
                <c:pt idx="847">
                  <c:v>8.4602368866328256E-2</c:v>
                </c:pt>
                <c:pt idx="848">
                  <c:v>8.2910321489001695E-2</c:v>
                </c:pt>
                <c:pt idx="849">
                  <c:v>7.7834179357021999E-2</c:v>
                </c:pt>
                <c:pt idx="850">
                  <c:v>8.1218274111675121E-2</c:v>
                </c:pt>
                <c:pt idx="851">
                  <c:v>8.2910321489001695E-2</c:v>
                </c:pt>
                <c:pt idx="852">
                  <c:v>7.2758037225042302E-2</c:v>
                </c:pt>
                <c:pt idx="853">
                  <c:v>6.5989847715736044E-2</c:v>
                </c:pt>
                <c:pt idx="854">
                  <c:v>7.6142131979695438E-2</c:v>
                </c:pt>
                <c:pt idx="855">
                  <c:v>8.6294416243654817E-2</c:v>
                </c:pt>
                <c:pt idx="856">
                  <c:v>8.6294416243654817E-2</c:v>
                </c:pt>
                <c:pt idx="857">
                  <c:v>6.9373942470389166E-2</c:v>
                </c:pt>
                <c:pt idx="858">
                  <c:v>6.0913705583756347E-2</c:v>
                </c:pt>
                <c:pt idx="859">
                  <c:v>7.4450084602368863E-2</c:v>
                </c:pt>
                <c:pt idx="860">
                  <c:v>7.2992700729927001E-2</c:v>
                </c:pt>
                <c:pt idx="861">
                  <c:v>7.2992700729927001E-2</c:v>
                </c:pt>
                <c:pt idx="862">
                  <c:v>7.1167883211678828E-2</c:v>
                </c:pt>
                <c:pt idx="863">
                  <c:v>6.3868613138686137E-2</c:v>
                </c:pt>
                <c:pt idx="864">
                  <c:v>5.6569343065693431E-2</c:v>
                </c:pt>
                <c:pt idx="865">
                  <c:v>6.9343065693430656E-2</c:v>
                </c:pt>
                <c:pt idx="866">
                  <c:v>8.9416058394160586E-2</c:v>
                </c:pt>
                <c:pt idx="867">
                  <c:v>0.10218978102189781</c:v>
                </c:pt>
                <c:pt idx="868">
                  <c:v>0.10036496350364964</c:v>
                </c:pt>
                <c:pt idx="869">
                  <c:v>0.10948905109489052</c:v>
                </c:pt>
                <c:pt idx="870">
                  <c:v>0.10401459854014598</c:v>
                </c:pt>
                <c:pt idx="871">
                  <c:v>0.13868613138686131</c:v>
                </c:pt>
                <c:pt idx="872">
                  <c:v>0.18613138686131386</c:v>
                </c:pt>
                <c:pt idx="873">
                  <c:v>0.20620437956204379</c:v>
                </c:pt>
                <c:pt idx="874">
                  <c:v>0.20620437956204379</c:v>
                </c:pt>
                <c:pt idx="875">
                  <c:v>0.2208029197080292</c:v>
                </c:pt>
                <c:pt idx="876">
                  <c:v>0.21897810218978103</c:v>
                </c:pt>
                <c:pt idx="877">
                  <c:v>0.23357664233576642</c:v>
                </c:pt>
                <c:pt idx="878">
                  <c:v>0.24087591240875914</c:v>
                </c:pt>
                <c:pt idx="879">
                  <c:v>0.27189781021897808</c:v>
                </c:pt>
                <c:pt idx="880">
                  <c:v>0.28649635036496351</c:v>
                </c:pt>
                <c:pt idx="881">
                  <c:v>0.33029197080291972</c:v>
                </c:pt>
                <c:pt idx="882">
                  <c:v>0.37591240875912407</c:v>
                </c:pt>
                <c:pt idx="883">
                  <c:v>0.38503649635036497</c:v>
                </c:pt>
                <c:pt idx="884">
                  <c:v>0.40328467153284669</c:v>
                </c:pt>
                <c:pt idx="885">
                  <c:v>0.4489051094890511</c:v>
                </c:pt>
                <c:pt idx="886">
                  <c:v>0.46897810218978103</c:v>
                </c:pt>
                <c:pt idx="887">
                  <c:v>0.48357664233576642</c:v>
                </c:pt>
                <c:pt idx="888">
                  <c:v>0.49913941480206542</c:v>
                </c:pt>
                <c:pt idx="889">
                  <c:v>0.50086058519793464</c:v>
                </c:pt>
                <c:pt idx="890">
                  <c:v>0.50774526678141141</c:v>
                </c:pt>
                <c:pt idx="891">
                  <c:v>0.52495697074010328</c:v>
                </c:pt>
                <c:pt idx="892">
                  <c:v>0.54905335628227192</c:v>
                </c:pt>
                <c:pt idx="893">
                  <c:v>0.54733218588640276</c:v>
                </c:pt>
                <c:pt idx="894">
                  <c:v>0.54905335628227192</c:v>
                </c:pt>
                <c:pt idx="895">
                  <c:v>0.57831325301204817</c:v>
                </c:pt>
                <c:pt idx="896">
                  <c:v>0.59036144578313254</c:v>
                </c:pt>
                <c:pt idx="897">
                  <c:v>0.60413080895008608</c:v>
                </c:pt>
                <c:pt idx="898">
                  <c:v>0.59190556492411472</c:v>
                </c:pt>
                <c:pt idx="899">
                  <c:v>0.6003372681281619</c:v>
                </c:pt>
                <c:pt idx="900">
                  <c:v>0.61435726210350583</c:v>
                </c:pt>
                <c:pt idx="901">
                  <c:v>0.60601001669449084</c:v>
                </c:pt>
                <c:pt idx="902">
                  <c:v>0.59265442404006674</c:v>
                </c:pt>
                <c:pt idx="903">
                  <c:v>0.59599332220367274</c:v>
                </c:pt>
                <c:pt idx="904">
                  <c:v>0.59098497495826374</c:v>
                </c:pt>
                <c:pt idx="905">
                  <c:v>0.59766277128547585</c:v>
                </c:pt>
                <c:pt idx="906">
                  <c:v>0.62604340567612693</c:v>
                </c:pt>
                <c:pt idx="907">
                  <c:v>0.62095531587057007</c:v>
                </c:pt>
                <c:pt idx="908">
                  <c:v>0.62557781201848994</c:v>
                </c:pt>
                <c:pt idx="909">
                  <c:v>0.61787365177195686</c:v>
                </c:pt>
                <c:pt idx="910">
                  <c:v>0.62403697996918339</c:v>
                </c:pt>
                <c:pt idx="911">
                  <c:v>0.64098613251155623</c:v>
                </c:pt>
                <c:pt idx="912">
                  <c:v>0.63020030816640982</c:v>
                </c:pt>
                <c:pt idx="913">
                  <c:v>0.63790446841294302</c:v>
                </c:pt>
                <c:pt idx="914">
                  <c:v>0.60246533127889057</c:v>
                </c:pt>
                <c:pt idx="915">
                  <c:v>0.57164869029275811</c:v>
                </c:pt>
                <c:pt idx="916">
                  <c:v>0.53004622496147924</c:v>
                </c:pt>
                <c:pt idx="917">
                  <c:v>0.51617873651771962</c:v>
                </c:pt>
                <c:pt idx="918">
                  <c:v>0.50077041602465333</c:v>
                </c:pt>
                <c:pt idx="919">
                  <c:v>0.49152542372881358</c:v>
                </c:pt>
                <c:pt idx="920">
                  <c:v>0.48998459167950692</c:v>
                </c:pt>
                <c:pt idx="921">
                  <c:v>0.4591679506933744</c:v>
                </c:pt>
                <c:pt idx="922">
                  <c:v>0.46995377503852082</c:v>
                </c:pt>
                <c:pt idx="923">
                  <c:v>0.45454545454545453</c:v>
                </c:pt>
                <c:pt idx="924">
                  <c:v>0.44992295839753466</c:v>
                </c:pt>
                <c:pt idx="925">
                  <c:v>0.46687211093990755</c:v>
                </c:pt>
                <c:pt idx="926">
                  <c:v>0.44931921331316188</c:v>
                </c:pt>
                <c:pt idx="927">
                  <c:v>0.44780635400907715</c:v>
                </c:pt>
                <c:pt idx="928">
                  <c:v>0.40544629349470501</c:v>
                </c:pt>
                <c:pt idx="929">
                  <c:v>0.40242057488653554</c:v>
                </c:pt>
                <c:pt idx="930">
                  <c:v>0.39334341906202724</c:v>
                </c:pt>
                <c:pt idx="931">
                  <c:v>0.39183055975794251</c:v>
                </c:pt>
                <c:pt idx="932">
                  <c:v>0.39636913767019666</c:v>
                </c:pt>
                <c:pt idx="933">
                  <c:v>0.37821482602118001</c:v>
                </c:pt>
                <c:pt idx="934">
                  <c:v>0.34411764705882353</c:v>
                </c:pt>
                <c:pt idx="935">
                  <c:v>0.30294117647058821</c:v>
                </c:pt>
                <c:pt idx="936">
                  <c:v>0.28529411764705881</c:v>
                </c:pt>
                <c:pt idx="937">
                  <c:v>0.27647058823529413</c:v>
                </c:pt>
                <c:pt idx="938">
                  <c:v>0.26029411764705884</c:v>
                </c:pt>
                <c:pt idx="939">
                  <c:v>0.25735294117647056</c:v>
                </c:pt>
                <c:pt idx="940">
                  <c:v>0.26176470588235295</c:v>
                </c:pt>
                <c:pt idx="941">
                  <c:v>0.25588235294117645</c:v>
                </c:pt>
                <c:pt idx="942">
                  <c:v>0.24705882352941178</c:v>
                </c:pt>
                <c:pt idx="943">
                  <c:v>0.22941176470588234</c:v>
                </c:pt>
                <c:pt idx="944">
                  <c:v>0.22794117647058823</c:v>
                </c:pt>
                <c:pt idx="945">
                  <c:v>0.22941176470588234</c:v>
                </c:pt>
                <c:pt idx="946">
                  <c:v>0.2323529411764706</c:v>
                </c:pt>
                <c:pt idx="947">
                  <c:v>0.22500000000000001</c:v>
                </c:pt>
                <c:pt idx="948">
                  <c:v>0.22352941176470589</c:v>
                </c:pt>
                <c:pt idx="949">
                  <c:v>0.21911764705882353</c:v>
                </c:pt>
                <c:pt idx="950">
                  <c:v>0.23970588235294119</c:v>
                </c:pt>
                <c:pt idx="951">
                  <c:v>0.25147058823529411</c:v>
                </c:pt>
                <c:pt idx="952">
                  <c:v>0.24558823529411763</c:v>
                </c:pt>
                <c:pt idx="953">
                  <c:v>0.23088235294117648</c:v>
                </c:pt>
                <c:pt idx="954">
                  <c:v>0.22794117647058823</c:v>
                </c:pt>
                <c:pt idx="955">
                  <c:v>0.2161764705882353</c:v>
                </c:pt>
                <c:pt idx="956">
                  <c:v>0.20882352941176471</c:v>
                </c:pt>
                <c:pt idx="957">
                  <c:v>0.19852941176470587</c:v>
                </c:pt>
                <c:pt idx="958">
                  <c:v>0.19558823529411765</c:v>
                </c:pt>
                <c:pt idx="959">
                  <c:v>0.19117647058823528</c:v>
                </c:pt>
                <c:pt idx="960">
                  <c:v>0.18823529411764706</c:v>
                </c:pt>
                <c:pt idx="961">
                  <c:v>0.18676470588235294</c:v>
                </c:pt>
                <c:pt idx="962">
                  <c:v>0.18970588235294117</c:v>
                </c:pt>
                <c:pt idx="963">
                  <c:v>0.13529411764705881</c:v>
                </c:pt>
                <c:pt idx="964">
                  <c:v>0.125</c:v>
                </c:pt>
                <c:pt idx="965">
                  <c:v>0.12794117647058822</c:v>
                </c:pt>
                <c:pt idx="966">
                  <c:v>0.12205882352941176</c:v>
                </c:pt>
                <c:pt idx="967">
                  <c:v>0.13088235294117648</c:v>
                </c:pt>
                <c:pt idx="968">
                  <c:v>0.13235294117647059</c:v>
                </c:pt>
                <c:pt idx="969">
                  <c:v>0.12647058823529411</c:v>
                </c:pt>
                <c:pt idx="970">
                  <c:v>0.1426470588235294</c:v>
                </c:pt>
                <c:pt idx="971">
                  <c:v>0.15</c:v>
                </c:pt>
                <c:pt idx="972">
                  <c:v>0.15</c:v>
                </c:pt>
                <c:pt idx="973">
                  <c:v>0.15</c:v>
                </c:pt>
                <c:pt idx="974">
                  <c:v>0.17647058823529413</c:v>
                </c:pt>
                <c:pt idx="975">
                  <c:v>0.19558823529411765</c:v>
                </c:pt>
                <c:pt idx="976">
                  <c:v>0.19705882352941176</c:v>
                </c:pt>
                <c:pt idx="977">
                  <c:v>0.18970588235294117</c:v>
                </c:pt>
                <c:pt idx="978">
                  <c:v>0.19117647058823528</c:v>
                </c:pt>
                <c:pt idx="979">
                  <c:v>0.18529411764705883</c:v>
                </c:pt>
                <c:pt idx="980">
                  <c:v>0.20147058823529412</c:v>
                </c:pt>
                <c:pt idx="981">
                  <c:v>0.18823529411764706</c:v>
                </c:pt>
                <c:pt idx="982">
                  <c:v>0.19411764705882353</c:v>
                </c:pt>
                <c:pt idx="983">
                  <c:v>0.22580645161290322</c:v>
                </c:pt>
                <c:pt idx="984">
                  <c:v>0.24787775891341257</c:v>
                </c:pt>
                <c:pt idx="985">
                  <c:v>0.25806451612903225</c:v>
                </c:pt>
                <c:pt idx="986">
                  <c:v>0.25976230899830222</c:v>
                </c:pt>
                <c:pt idx="987">
                  <c:v>0.28353140916808151</c:v>
                </c:pt>
                <c:pt idx="988">
                  <c:v>0.28522920203735147</c:v>
                </c:pt>
                <c:pt idx="989">
                  <c:v>0.28235294117647058</c:v>
                </c:pt>
                <c:pt idx="990">
                  <c:v>0.28067226890756303</c:v>
                </c:pt>
                <c:pt idx="991">
                  <c:v>0.2857142857142857</c:v>
                </c:pt>
                <c:pt idx="992">
                  <c:v>0.28067226890756303</c:v>
                </c:pt>
                <c:pt idx="993">
                  <c:v>0.30084033613445377</c:v>
                </c:pt>
                <c:pt idx="994">
                  <c:v>0.32773109243697479</c:v>
                </c:pt>
                <c:pt idx="995">
                  <c:v>0.36134453781512604</c:v>
                </c:pt>
                <c:pt idx="996">
                  <c:v>0.37647058823529411</c:v>
                </c:pt>
                <c:pt idx="997">
                  <c:v>0.39831932773109241</c:v>
                </c:pt>
                <c:pt idx="998">
                  <c:v>0.41848739495798321</c:v>
                </c:pt>
                <c:pt idx="999">
                  <c:v>0.42184873949579832</c:v>
                </c:pt>
                <c:pt idx="1000">
                  <c:v>0.41680672268907565</c:v>
                </c:pt>
                <c:pt idx="1001">
                  <c:v>0.42857142857142855</c:v>
                </c:pt>
                <c:pt idx="1002">
                  <c:v>0.44705882352941179</c:v>
                </c:pt>
                <c:pt idx="1003">
                  <c:v>0.40963855421686746</c:v>
                </c:pt>
                <c:pt idx="1004">
                  <c:v>0.41415662650602408</c:v>
                </c:pt>
                <c:pt idx="1005">
                  <c:v>0.4503012048192771</c:v>
                </c:pt>
                <c:pt idx="1006">
                  <c:v>0.44879518072289154</c:v>
                </c:pt>
                <c:pt idx="1007">
                  <c:v>0.46234939759036142</c:v>
                </c:pt>
                <c:pt idx="1008">
                  <c:v>0.44427710843373491</c:v>
                </c:pt>
                <c:pt idx="1009">
                  <c:v>0.49849397590361444</c:v>
                </c:pt>
                <c:pt idx="1010">
                  <c:v>0.50150602409638556</c:v>
                </c:pt>
                <c:pt idx="1011">
                  <c:v>0.51204819277108438</c:v>
                </c:pt>
                <c:pt idx="1012">
                  <c:v>0.48343373493975905</c:v>
                </c:pt>
                <c:pt idx="1013">
                  <c:v>0.49325337331334335</c:v>
                </c:pt>
                <c:pt idx="1014">
                  <c:v>0.52173913043478259</c:v>
                </c:pt>
                <c:pt idx="1015">
                  <c:v>0.53373313343328332</c:v>
                </c:pt>
                <c:pt idx="1016">
                  <c:v>0.57271364317841078</c:v>
                </c:pt>
                <c:pt idx="1017">
                  <c:v>0.56371814092953521</c:v>
                </c:pt>
                <c:pt idx="1018">
                  <c:v>0.55472263868065963</c:v>
                </c:pt>
                <c:pt idx="1019">
                  <c:v>0.62968515742128939</c:v>
                </c:pt>
                <c:pt idx="1020">
                  <c:v>0.6356821589205397</c:v>
                </c:pt>
                <c:pt idx="1021">
                  <c:v>0.66716641679160416</c:v>
                </c:pt>
                <c:pt idx="1022">
                  <c:v>0.64467766116941527</c:v>
                </c:pt>
                <c:pt idx="1023">
                  <c:v>0.65517241379310343</c:v>
                </c:pt>
                <c:pt idx="1024">
                  <c:v>0.67466266866566715</c:v>
                </c:pt>
                <c:pt idx="1025">
                  <c:v>0.68852459016393441</c:v>
                </c:pt>
                <c:pt idx="1026">
                  <c:v>0.6587183308494784</c:v>
                </c:pt>
                <c:pt idx="1027">
                  <c:v>0.67208271787296903</c:v>
                </c:pt>
                <c:pt idx="1028">
                  <c:v>0.6661742983751846</c:v>
                </c:pt>
                <c:pt idx="1029">
                  <c:v>0.68094534711964549</c:v>
                </c:pt>
                <c:pt idx="1030">
                  <c:v>0.67651403249630726</c:v>
                </c:pt>
                <c:pt idx="1031">
                  <c:v>0.64192139737991272</c:v>
                </c:pt>
                <c:pt idx="1032">
                  <c:v>0.6564774381368268</c:v>
                </c:pt>
                <c:pt idx="1033">
                  <c:v>0.65502183406113534</c:v>
                </c:pt>
                <c:pt idx="1034">
                  <c:v>0.62657342657342663</c:v>
                </c:pt>
                <c:pt idx="1035">
                  <c:v>0.64615384615384619</c:v>
                </c:pt>
                <c:pt idx="1036">
                  <c:v>0.65314685314685317</c:v>
                </c:pt>
                <c:pt idx="1037">
                  <c:v>0.64895104895104894</c:v>
                </c:pt>
                <c:pt idx="1038">
                  <c:v>0.65271966527196656</c:v>
                </c:pt>
                <c:pt idx="1039">
                  <c:v>0.67085076708507674</c:v>
                </c:pt>
                <c:pt idx="1040">
                  <c:v>0.67170329670329665</c:v>
                </c:pt>
                <c:pt idx="1041">
                  <c:v>0.70329670329670335</c:v>
                </c:pt>
                <c:pt idx="1042">
                  <c:v>0.68956043956043955</c:v>
                </c:pt>
                <c:pt idx="1043">
                  <c:v>0.69780219780219777</c:v>
                </c:pt>
                <c:pt idx="1044">
                  <c:v>0.69209809264305178</c:v>
                </c:pt>
                <c:pt idx="1045">
                  <c:v>0.70572207084468663</c:v>
                </c:pt>
                <c:pt idx="1046">
                  <c:v>0.72207084468664851</c:v>
                </c:pt>
                <c:pt idx="1047">
                  <c:v>0.71662125340599458</c:v>
                </c:pt>
                <c:pt idx="1048">
                  <c:v>0.7438692098092643</c:v>
                </c:pt>
                <c:pt idx="1049">
                  <c:v>0.74931880108991822</c:v>
                </c:pt>
                <c:pt idx="1050">
                  <c:v>0.70867208672086723</c:v>
                </c:pt>
                <c:pt idx="1051">
                  <c:v>0.70054200542005418</c:v>
                </c:pt>
                <c:pt idx="1052">
                  <c:v>0.71680216802168017</c:v>
                </c:pt>
                <c:pt idx="1053">
                  <c:v>0.71756756756756757</c:v>
                </c:pt>
                <c:pt idx="1054">
                  <c:v>0.69324324324324327</c:v>
                </c:pt>
                <c:pt idx="1055">
                  <c:v>0.68243243243243246</c:v>
                </c:pt>
                <c:pt idx="1056">
                  <c:v>0.68243243243243246</c:v>
                </c:pt>
                <c:pt idx="1057">
                  <c:v>0.67881241565452088</c:v>
                </c:pt>
                <c:pt idx="1058">
                  <c:v>0.66936572199730093</c:v>
                </c:pt>
                <c:pt idx="1059">
                  <c:v>0.68690958164642379</c:v>
                </c:pt>
                <c:pt idx="1060">
                  <c:v>0.65587044534412953</c:v>
                </c:pt>
                <c:pt idx="1061">
                  <c:v>0.64912280701754388</c:v>
                </c:pt>
                <c:pt idx="1062">
                  <c:v>0.61808367071524961</c:v>
                </c:pt>
                <c:pt idx="1063">
                  <c:v>0.58434547908232115</c:v>
                </c:pt>
                <c:pt idx="1064">
                  <c:v>0.56545209176788125</c:v>
                </c:pt>
                <c:pt idx="1065">
                  <c:v>0.5748987854251012</c:v>
                </c:pt>
                <c:pt idx="1066">
                  <c:v>0.57085020242914974</c:v>
                </c:pt>
                <c:pt idx="1067">
                  <c:v>0.53036437246963564</c:v>
                </c:pt>
                <c:pt idx="1068">
                  <c:v>0.53036437246963564</c:v>
                </c:pt>
                <c:pt idx="1069">
                  <c:v>0.49932523616734142</c:v>
                </c:pt>
                <c:pt idx="1070">
                  <c:v>0.46693657219973012</c:v>
                </c:pt>
                <c:pt idx="1071">
                  <c:v>0.47503373819163291</c:v>
                </c:pt>
                <c:pt idx="1072">
                  <c:v>0.44399460188933876</c:v>
                </c:pt>
                <c:pt idx="1073">
                  <c:v>0.44939271255060731</c:v>
                </c:pt>
                <c:pt idx="1074">
                  <c:v>0.4399460188933873</c:v>
                </c:pt>
                <c:pt idx="1075">
                  <c:v>0.4358974358974359</c:v>
                </c:pt>
                <c:pt idx="1076">
                  <c:v>0.43454790823211875</c:v>
                </c:pt>
                <c:pt idx="1077">
                  <c:v>0.4318488529014845</c:v>
                </c:pt>
                <c:pt idx="1078">
                  <c:v>0.4251012145748988</c:v>
                </c:pt>
                <c:pt idx="1079">
                  <c:v>0.42645074224021595</c:v>
                </c:pt>
                <c:pt idx="1080">
                  <c:v>0.4318488529014845</c:v>
                </c:pt>
                <c:pt idx="1081">
                  <c:v>0.39406207827260459</c:v>
                </c:pt>
                <c:pt idx="1082">
                  <c:v>0.41970310391363025</c:v>
                </c:pt>
                <c:pt idx="1083">
                  <c:v>0.37112010796221323</c:v>
                </c:pt>
                <c:pt idx="1084">
                  <c:v>0.36032388663967613</c:v>
                </c:pt>
                <c:pt idx="1085">
                  <c:v>0.35762483130904182</c:v>
                </c:pt>
                <c:pt idx="1086">
                  <c:v>0.35087719298245612</c:v>
                </c:pt>
                <c:pt idx="1087">
                  <c:v>0.33333333333333331</c:v>
                </c:pt>
                <c:pt idx="1088">
                  <c:v>0.31578947368421051</c:v>
                </c:pt>
                <c:pt idx="1089">
                  <c:v>0.30769230769230771</c:v>
                </c:pt>
                <c:pt idx="1090">
                  <c:v>0.29284750337381915</c:v>
                </c:pt>
                <c:pt idx="1091">
                  <c:v>0.27530364372469635</c:v>
                </c:pt>
                <c:pt idx="1092">
                  <c:v>0.25101214574898784</c:v>
                </c:pt>
                <c:pt idx="1093">
                  <c:v>0.24021592442645073</c:v>
                </c:pt>
                <c:pt idx="1094">
                  <c:v>0.24291497975708501</c:v>
                </c:pt>
                <c:pt idx="1095">
                  <c:v>0.19973009446693657</c:v>
                </c:pt>
                <c:pt idx="1096">
                  <c:v>0.18353576248313092</c:v>
                </c:pt>
                <c:pt idx="1097">
                  <c:v>0.17004048582995951</c:v>
                </c:pt>
                <c:pt idx="1098">
                  <c:v>0.16059379217273953</c:v>
                </c:pt>
                <c:pt idx="1099">
                  <c:v>0.1524966261808367</c:v>
                </c:pt>
                <c:pt idx="1100">
                  <c:v>0.15114709851551958</c:v>
                </c:pt>
                <c:pt idx="1101">
                  <c:v>0.15384615384615385</c:v>
                </c:pt>
                <c:pt idx="1102">
                  <c:v>0.14439946018893388</c:v>
                </c:pt>
                <c:pt idx="1103">
                  <c:v>0.14831130690161526</c:v>
                </c:pt>
                <c:pt idx="1104">
                  <c:v>0.14285714285714285</c:v>
                </c:pt>
                <c:pt idx="1105">
                  <c:v>0.12665684830633284</c:v>
                </c:pt>
                <c:pt idx="1106">
                  <c:v>0.14285714285714285</c:v>
                </c:pt>
                <c:pt idx="1107">
                  <c:v>0.13549337260677466</c:v>
                </c:pt>
                <c:pt idx="1108">
                  <c:v>0.13402061855670103</c:v>
                </c:pt>
                <c:pt idx="1109">
                  <c:v>0.11634756995581738</c:v>
                </c:pt>
                <c:pt idx="1110">
                  <c:v>0.11045655375552282</c:v>
                </c:pt>
                <c:pt idx="1111">
                  <c:v>0.10456553755522828</c:v>
                </c:pt>
                <c:pt idx="1112">
                  <c:v>0.10014727540500737</c:v>
                </c:pt>
                <c:pt idx="1113">
                  <c:v>9.720176730486009E-2</c:v>
                </c:pt>
                <c:pt idx="1114">
                  <c:v>0.10014727540500737</c:v>
                </c:pt>
                <c:pt idx="1115">
                  <c:v>9.4256259204712811E-2</c:v>
                </c:pt>
                <c:pt idx="1116">
                  <c:v>0.10044313146233383</c:v>
                </c:pt>
                <c:pt idx="1117">
                  <c:v>0.10930576070901034</c:v>
                </c:pt>
                <c:pt idx="1118">
                  <c:v>0.11521418020679468</c:v>
                </c:pt>
                <c:pt idx="1119">
                  <c:v>0.1137370753323486</c:v>
                </c:pt>
                <c:pt idx="1120">
                  <c:v>0.11225997045790251</c:v>
                </c:pt>
                <c:pt idx="1121">
                  <c:v>0.10930576070901034</c:v>
                </c:pt>
                <c:pt idx="1122">
                  <c:v>0.10635155096011817</c:v>
                </c:pt>
                <c:pt idx="1123">
                  <c:v>9.8966026587887737E-2</c:v>
                </c:pt>
                <c:pt idx="1124">
                  <c:v>0.10107197549770292</c:v>
                </c:pt>
                <c:pt idx="1125">
                  <c:v>9.4946401225114857E-2</c:v>
                </c:pt>
                <c:pt idx="1126">
                  <c:v>9.1883614088820828E-2</c:v>
                </c:pt>
                <c:pt idx="1127">
                  <c:v>8.1163859111791734E-2</c:v>
                </c:pt>
                <c:pt idx="1128">
                  <c:v>7.8101071975497705E-2</c:v>
                </c:pt>
                <c:pt idx="1129">
                  <c:v>7.9632465543644712E-2</c:v>
                </c:pt>
                <c:pt idx="1130">
                  <c:v>7.0444104134762639E-2</c:v>
                </c:pt>
                <c:pt idx="1131">
                  <c:v>5.359877488514548E-2</c:v>
                </c:pt>
                <c:pt idx="1132">
                  <c:v>4.5941807044410414E-2</c:v>
                </c:pt>
                <c:pt idx="1133">
                  <c:v>4.2617960426179602E-2</c:v>
                </c:pt>
                <c:pt idx="1134">
                  <c:v>4.2276422764227641E-2</c:v>
                </c:pt>
                <c:pt idx="1135">
                  <c:v>4.5528455284552849E-2</c:v>
                </c:pt>
                <c:pt idx="1136">
                  <c:v>4.5528455284552849E-2</c:v>
                </c:pt>
                <c:pt idx="1137">
                  <c:v>5.2032520325203252E-2</c:v>
                </c:pt>
                <c:pt idx="1138">
                  <c:v>5.2032520325203252E-2</c:v>
                </c:pt>
                <c:pt idx="1139">
                  <c:v>6.5040650406504072E-2</c:v>
                </c:pt>
                <c:pt idx="1140">
                  <c:v>6.6666666666666666E-2</c:v>
                </c:pt>
                <c:pt idx="1141">
                  <c:v>6.9918699186991867E-2</c:v>
                </c:pt>
                <c:pt idx="1142">
                  <c:v>6.8292682926829273E-2</c:v>
                </c:pt>
                <c:pt idx="1143">
                  <c:v>6.9918699186991867E-2</c:v>
                </c:pt>
                <c:pt idx="1144">
                  <c:v>6.3414634146341464E-2</c:v>
                </c:pt>
                <c:pt idx="1145">
                  <c:v>6.6666666666666666E-2</c:v>
                </c:pt>
                <c:pt idx="1146">
                  <c:v>5.8536585365853662E-2</c:v>
                </c:pt>
                <c:pt idx="1147">
                  <c:v>6.5040650406504072E-2</c:v>
                </c:pt>
                <c:pt idx="1148">
                  <c:v>6.0162601626016263E-2</c:v>
                </c:pt>
                <c:pt idx="1149">
                  <c:v>5.8536585365853662E-2</c:v>
                </c:pt>
                <c:pt idx="1150">
                  <c:v>5.8536585365853662E-2</c:v>
                </c:pt>
                <c:pt idx="1151">
                  <c:v>5.3658536585365853E-2</c:v>
                </c:pt>
                <c:pt idx="1152">
                  <c:v>5.2032520325203252E-2</c:v>
                </c:pt>
                <c:pt idx="1153">
                  <c:v>5.0406504065040651E-2</c:v>
                </c:pt>
                <c:pt idx="1154">
                  <c:v>5.2032520325203252E-2</c:v>
                </c:pt>
                <c:pt idx="1155">
                  <c:v>6.1788617886178863E-2</c:v>
                </c:pt>
                <c:pt idx="1156">
                  <c:v>6.3414634146341464E-2</c:v>
                </c:pt>
                <c:pt idx="1157">
                  <c:v>6.3414634146341464E-2</c:v>
                </c:pt>
                <c:pt idx="1158">
                  <c:v>6.7681895093062605E-2</c:v>
                </c:pt>
                <c:pt idx="1159">
                  <c:v>7.7834179357021999E-2</c:v>
                </c:pt>
                <c:pt idx="1160">
                  <c:v>7.7834179357021999E-2</c:v>
                </c:pt>
                <c:pt idx="1161">
                  <c:v>8.1218274111675121E-2</c:v>
                </c:pt>
                <c:pt idx="1162">
                  <c:v>8.6294416243654817E-2</c:v>
                </c:pt>
                <c:pt idx="1163">
                  <c:v>8.9678510998307953E-2</c:v>
                </c:pt>
                <c:pt idx="1164">
                  <c:v>8.9678510998307953E-2</c:v>
                </c:pt>
                <c:pt idx="1165">
                  <c:v>8.2910321489001695E-2</c:v>
                </c:pt>
                <c:pt idx="1166">
                  <c:v>9.475465313028765E-2</c:v>
                </c:pt>
                <c:pt idx="1167">
                  <c:v>0.10490693739424704</c:v>
                </c:pt>
                <c:pt idx="1168">
                  <c:v>0.10998307952622674</c:v>
                </c:pt>
                <c:pt idx="1169">
                  <c:v>0.10829103214890017</c:v>
                </c:pt>
                <c:pt idx="1170">
                  <c:v>0.10490693739424704</c:v>
                </c:pt>
              </c:numCache>
            </c:numRef>
          </c:val>
          <c:smooth val="0"/>
          <c:extLst>
            <c:ext xmlns:c16="http://schemas.microsoft.com/office/drawing/2014/chart" uri="{C3380CC4-5D6E-409C-BE32-E72D297353CC}">
              <c16:uniqueId val="{00000000-8CBE-4C08-A46D-EA9F7992275F}"/>
            </c:ext>
          </c:extLst>
        </c:ser>
        <c:dLbls>
          <c:showLegendKey val="0"/>
          <c:showVal val="0"/>
          <c:showCatName val="0"/>
          <c:showSerName val="0"/>
          <c:showPercent val="0"/>
          <c:showBubbleSize val="0"/>
        </c:dLbls>
        <c:marker val="1"/>
        <c:smooth val="0"/>
        <c:axId val="746967264"/>
        <c:axId val="746963984"/>
      </c:lineChart>
      <c:dateAx>
        <c:axId val="746967264"/>
        <c:scaling>
          <c:orientation val="minMax"/>
          <c:max val="45053"/>
        </c:scaling>
        <c:delete val="0"/>
        <c:axPos val="b"/>
        <c:numFmt formatCode="m/d;@" sourceLinked="0"/>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1"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746963984"/>
        <c:crosses val="autoZero"/>
        <c:auto val="1"/>
        <c:lblOffset val="100"/>
        <c:baseTimeUnit val="days"/>
        <c:majorUnit val="2"/>
        <c:majorTimeUnit val="months"/>
        <c:minorUnit val="2"/>
        <c:minorTimeUnit val="months"/>
      </c:dateAx>
      <c:valAx>
        <c:axId val="746963984"/>
        <c:scaling>
          <c:orientation val="minMax"/>
          <c:max val="1"/>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游ゴシック" panose="020B0400000000000000" pitchFamily="50" charset="-128"/>
                <a:ea typeface="游ゴシック" panose="020B0400000000000000" pitchFamily="50" charset="-128"/>
                <a:cs typeface="+mn-cs"/>
              </a:defRPr>
            </a:pPr>
            <a:endParaRPr lang="ja-JP"/>
          </a:p>
        </c:txPr>
        <c:crossAx val="746967264"/>
        <c:crosses val="autoZero"/>
        <c:crossBetween val="between"/>
      </c:valAx>
      <c:spPr>
        <a:noFill/>
        <a:ln>
          <a:noFill/>
        </a:ln>
        <a:effectLst/>
      </c:spPr>
    </c:plotArea>
    <c:legend>
      <c:legendPos val="l"/>
      <c:layout>
        <c:manualLayout>
          <c:xMode val="edge"/>
          <c:yMode val="edge"/>
          <c:x val="7.1822668540252016E-2"/>
          <c:y val="6.5596036645379788E-2"/>
          <c:w val="0.14500048176994274"/>
          <c:h val="0.11910623300990691"/>
        </c:manualLayout>
      </c:layout>
      <c:overlay val="0"/>
      <c:spPr>
        <a:solidFill>
          <a:schemeClr val="bg1"/>
        </a:solidFill>
        <a:ln w="28575">
          <a:solidFill>
            <a:schemeClr val="tx1"/>
          </a:solid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1"/>
          <c:order val="1"/>
          <c:tx>
            <c:strRef>
              <c:f>データ!$M$1</c:f>
              <c:strCache>
                <c:ptCount val="1"/>
                <c:pt idx="0">
                  <c:v>病床数</c:v>
                </c:pt>
              </c:strCache>
            </c:strRef>
          </c:tx>
          <c:spPr>
            <a:solidFill>
              <a:schemeClr val="accent1">
                <a:lumMod val="40000"/>
                <a:lumOff val="60000"/>
              </a:schemeClr>
            </a:solidFill>
            <a:ln>
              <a:noFill/>
            </a:ln>
            <a:effectLst/>
          </c:spPr>
          <c:invertIfNegative val="0"/>
          <c:cat>
            <c:numRef>
              <c:f>データ!$A$2:$A$1172</c:f>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データ!$M$2:$M$1172</c:f>
              <c:numCache>
                <c:formatCode>General</c:formatCode>
                <c:ptCount val="1171"/>
                <c:pt idx="0">
                  <c:v>30</c:v>
                </c:pt>
                <c:pt idx="1">
                  <c:v>30</c:v>
                </c:pt>
                <c:pt idx="2">
                  <c:v>30</c:v>
                </c:pt>
                <c:pt idx="3">
                  <c:v>30</c:v>
                </c:pt>
                <c:pt idx="4">
                  <c:v>30</c:v>
                </c:pt>
                <c:pt idx="5">
                  <c:v>30</c:v>
                </c:pt>
                <c:pt idx="6">
                  <c:v>30</c:v>
                </c:pt>
                <c:pt idx="7">
                  <c:v>30</c:v>
                </c:pt>
                <c:pt idx="8">
                  <c:v>30</c:v>
                </c:pt>
                <c:pt idx="9">
                  <c:v>30</c:v>
                </c:pt>
                <c:pt idx="10">
                  <c:v>30</c:v>
                </c:pt>
                <c:pt idx="11">
                  <c:v>30</c:v>
                </c:pt>
                <c:pt idx="12">
                  <c:v>30</c:v>
                </c:pt>
                <c:pt idx="13">
                  <c:v>30</c:v>
                </c:pt>
                <c:pt idx="14">
                  <c:v>30</c:v>
                </c:pt>
                <c:pt idx="15">
                  <c:v>30</c:v>
                </c:pt>
                <c:pt idx="16">
                  <c:v>30</c:v>
                </c:pt>
                <c:pt idx="17">
                  <c:v>30</c:v>
                </c:pt>
                <c:pt idx="18">
                  <c:v>30</c:v>
                </c:pt>
                <c:pt idx="19">
                  <c:v>30</c:v>
                </c:pt>
                <c:pt idx="20">
                  <c:v>30</c:v>
                </c:pt>
                <c:pt idx="21">
                  <c:v>30</c:v>
                </c:pt>
                <c:pt idx="22">
                  <c:v>30</c:v>
                </c:pt>
                <c:pt idx="23">
                  <c:v>30</c:v>
                </c:pt>
                <c:pt idx="24">
                  <c:v>30</c:v>
                </c:pt>
                <c:pt idx="25">
                  <c:v>30</c:v>
                </c:pt>
                <c:pt idx="26">
                  <c:v>30</c:v>
                </c:pt>
                <c:pt idx="27">
                  <c:v>30</c:v>
                </c:pt>
                <c:pt idx="28">
                  <c:v>30</c:v>
                </c:pt>
                <c:pt idx="29">
                  <c:v>30</c:v>
                </c:pt>
                <c:pt idx="30">
                  <c:v>30</c:v>
                </c:pt>
                <c:pt idx="31">
                  <c:v>30</c:v>
                </c:pt>
                <c:pt idx="32">
                  <c:v>30</c:v>
                </c:pt>
                <c:pt idx="33">
                  <c:v>30</c:v>
                </c:pt>
                <c:pt idx="34">
                  <c:v>30</c:v>
                </c:pt>
                <c:pt idx="35">
                  <c:v>30</c:v>
                </c:pt>
                <c:pt idx="36">
                  <c:v>30</c:v>
                </c:pt>
                <c:pt idx="37">
                  <c:v>30</c:v>
                </c:pt>
                <c:pt idx="38">
                  <c:v>30</c:v>
                </c:pt>
                <c:pt idx="39">
                  <c:v>30</c:v>
                </c:pt>
                <c:pt idx="40">
                  <c:v>30</c:v>
                </c:pt>
                <c:pt idx="41">
                  <c:v>30</c:v>
                </c:pt>
                <c:pt idx="42">
                  <c:v>30</c:v>
                </c:pt>
                <c:pt idx="43">
                  <c:v>30</c:v>
                </c:pt>
                <c:pt idx="44">
                  <c:v>30</c:v>
                </c:pt>
                <c:pt idx="45">
                  <c:v>30</c:v>
                </c:pt>
                <c:pt idx="46">
                  <c:v>30</c:v>
                </c:pt>
                <c:pt idx="47">
                  <c:v>130</c:v>
                </c:pt>
                <c:pt idx="48">
                  <c:v>130</c:v>
                </c:pt>
                <c:pt idx="49">
                  <c:v>130</c:v>
                </c:pt>
                <c:pt idx="50">
                  <c:v>130</c:v>
                </c:pt>
                <c:pt idx="51">
                  <c:v>130</c:v>
                </c:pt>
                <c:pt idx="52">
                  <c:v>130</c:v>
                </c:pt>
                <c:pt idx="53">
                  <c:v>130</c:v>
                </c:pt>
                <c:pt idx="54">
                  <c:v>130</c:v>
                </c:pt>
                <c:pt idx="55">
                  <c:v>130</c:v>
                </c:pt>
                <c:pt idx="56">
                  <c:v>130</c:v>
                </c:pt>
                <c:pt idx="57">
                  <c:v>130</c:v>
                </c:pt>
                <c:pt idx="58">
                  <c:v>130</c:v>
                </c:pt>
                <c:pt idx="59">
                  <c:v>130</c:v>
                </c:pt>
                <c:pt idx="60">
                  <c:v>130</c:v>
                </c:pt>
                <c:pt idx="61">
                  <c:v>130</c:v>
                </c:pt>
                <c:pt idx="62">
                  <c:v>130</c:v>
                </c:pt>
                <c:pt idx="63">
                  <c:v>130</c:v>
                </c:pt>
                <c:pt idx="64">
                  <c:v>130</c:v>
                </c:pt>
                <c:pt idx="65">
                  <c:v>130</c:v>
                </c:pt>
                <c:pt idx="66">
                  <c:v>130</c:v>
                </c:pt>
                <c:pt idx="67">
                  <c:v>130</c:v>
                </c:pt>
                <c:pt idx="68">
                  <c:v>130</c:v>
                </c:pt>
                <c:pt idx="69">
                  <c:v>130</c:v>
                </c:pt>
                <c:pt idx="70">
                  <c:v>130</c:v>
                </c:pt>
                <c:pt idx="71">
                  <c:v>130</c:v>
                </c:pt>
                <c:pt idx="72">
                  <c:v>130</c:v>
                </c:pt>
                <c:pt idx="73">
                  <c:v>130</c:v>
                </c:pt>
                <c:pt idx="74">
                  <c:v>130</c:v>
                </c:pt>
                <c:pt idx="75">
                  <c:v>130</c:v>
                </c:pt>
                <c:pt idx="76">
                  <c:v>130</c:v>
                </c:pt>
                <c:pt idx="77">
                  <c:v>130</c:v>
                </c:pt>
                <c:pt idx="78">
                  <c:v>130</c:v>
                </c:pt>
                <c:pt idx="79">
                  <c:v>130</c:v>
                </c:pt>
                <c:pt idx="80">
                  <c:v>130</c:v>
                </c:pt>
                <c:pt idx="81">
                  <c:v>130</c:v>
                </c:pt>
                <c:pt idx="82">
                  <c:v>130</c:v>
                </c:pt>
                <c:pt idx="83">
                  <c:v>130</c:v>
                </c:pt>
                <c:pt idx="84">
                  <c:v>130</c:v>
                </c:pt>
                <c:pt idx="85">
                  <c:v>130</c:v>
                </c:pt>
                <c:pt idx="86">
                  <c:v>130</c:v>
                </c:pt>
                <c:pt idx="87">
                  <c:v>130</c:v>
                </c:pt>
                <c:pt idx="88">
                  <c:v>130</c:v>
                </c:pt>
                <c:pt idx="89">
                  <c:v>130</c:v>
                </c:pt>
                <c:pt idx="90">
                  <c:v>130</c:v>
                </c:pt>
                <c:pt idx="91">
                  <c:v>130</c:v>
                </c:pt>
                <c:pt idx="92">
                  <c:v>130</c:v>
                </c:pt>
                <c:pt idx="93">
                  <c:v>130</c:v>
                </c:pt>
                <c:pt idx="94">
                  <c:v>130</c:v>
                </c:pt>
                <c:pt idx="95">
                  <c:v>130</c:v>
                </c:pt>
                <c:pt idx="96">
                  <c:v>130</c:v>
                </c:pt>
                <c:pt idx="97">
                  <c:v>130</c:v>
                </c:pt>
                <c:pt idx="98">
                  <c:v>130</c:v>
                </c:pt>
                <c:pt idx="99">
                  <c:v>130</c:v>
                </c:pt>
                <c:pt idx="100">
                  <c:v>271</c:v>
                </c:pt>
                <c:pt idx="101">
                  <c:v>271</c:v>
                </c:pt>
                <c:pt idx="102">
                  <c:v>271</c:v>
                </c:pt>
                <c:pt idx="103">
                  <c:v>271</c:v>
                </c:pt>
                <c:pt idx="104">
                  <c:v>271</c:v>
                </c:pt>
                <c:pt idx="105">
                  <c:v>271</c:v>
                </c:pt>
                <c:pt idx="106">
                  <c:v>271</c:v>
                </c:pt>
                <c:pt idx="107">
                  <c:v>271</c:v>
                </c:pt>
                <c:pt idx="108">
                  <c:v>271</c:v>
                </c:pt>
                <c:pt idx="109">
                  <c:v>271</c:v>
                </c:pt>
                <c:pt idx="110">
                  <c:v>271</c:v>
                </c:pt>
                <c:pt idx="111">
                  <c:v>271</c:v>
                </c:pt>
                <c:pt idx="112">
                  <c:v>271</c:v>
                </c:pt>
                <c:pt idx="113">
                  <c:v>271</c:v>
                </c:pt>
                <c:pt idx="114">
                  <c:v>271</c:v>
                </c:pt>
                <c:pt idx="115">
                  <c:v>271</c:v>
                </c:pt>
                <c:pt idx="116">
                  <c:v>271</c:v>
                </c:pt>
                <c:pt idx="117">
                  <c:v>271</c:v>
                </c:pt>
                <c:pt idx="118">
                  <c:v>271</c:v>
                </c:pt>
                <c:pt idx="119">
                  <c:v>271</c:v>
                </c:pt>
                <c:pt idx="120">
                  <c:v>271</c:v>
                </c:pt>
                <c:pt idx="121">
                  <c:v>271</c:v>
                </c:pt>
                <c:pt idx="122">
                  <c:v>271</c:v>
                </c:pt>
                <c:pt idx="123">
                  <c:v>271</c:v>
                </c:pt>
                <c:pt idx="124">
                  <c:v>271</c:v>
                </c:pt>
                <c:pt idx="125">
                  <c:v>271</c:v>
                </c:pt>
                <c:pt idx="126">
                  <c:v>271</c:v>
                </c:pt>
                <c:pt idx="127">
                  <c:v>271</c:v>
                </c:pt>
                <c:pt idx="128">
                  <c:v>271</c:v>
                </c:pt>
                <c:pt idx="129">
                  <c:v>271</c:v>
                </c:pt>
                <c:pt idx="130">
                  <c:v>271</c:v>
                </c:pt>
                <c:pt idx="131">
                  <c:v>271</c:v>
                </c:pt>
                <c:pt idx="132">
                  <c:v>271</c:v>
                </c:pt>
                <c:pt idx="133">
                  <c:v>271</c:v>
                </c:pt>
                <c:pt idx="134">
                  <c:v>271</c:v>
                </c:pt>
                <c:pt idx="135">
                  <c:v>271</c:v>
                </c:pt>
                <c:pt idx="136">
                  <c:v>271</c:v>
                </c:pt>
                <c:pt idx="137">
                  <c:v>271</c:v>
                </c:pt>
                <c:pt idx="138">
                  <c:v>271</c:v>
                </c:pt>
                <c:pt idx="139">
                  <c:v>271</c:v>
                </c:pt>
                <c:pt idx="140">
                  <c:v>271</c:v>
                </c:pt>
                <c:pt idx="141">
                  <c:v>271</c:v>
                </c:pt>
                <c:pt idx="142">
                  <c:v>271</c:v>
                </c:pt>
                <c:pt idx="143">
                  <c:v>271</c:v>
                </c:pt>
                <c:pt idx="144">
                  <c:v>271</c:v>
                </c:pt>
                <c:pt idx="145">
                  <c:v>271</c:v>
                </c:pt>
                <c:pt idx="146">
                  <c:v>271</c:v>
                </c:pt>
                <c:pt idx="147">
                  <c:v>271</c:v>
                </c:pt>
                <c:pt idx="148">
                  <c:v>271</c:v>
                </c:pt>
                <c:pt idx="149">
                  <c:v>271</c:v>
                </c:pt>
                <c:pt idx="150">
                  <c:v>271</c:v>
                </c:pt>
                <c:pt idx="151">
                  <c:v>271</c:v>
                </c:pt>
                <c:pt idx="152">
                  <c:v>271</c:v>
                </c:pt>
                <c:pt idx="153">
                  <c:v>271</c:v>
                </c:pt>
                <c:pt idx="154">
                  <c:v>271</c:v>
                </c:pt>
                <c:pt idx="155">
                  <c:v>271</c:v>
                </c:pt>
                <c:pt idx="156">
                  <c:v>271</c:v>
                </c:pt>
                <c:pt idx="157">
                  <c:v>271</c:v>
                </c:pt>
                <c:pt idx="158">
                  <c:v>271</c:v>
                </c:pt>
                <c:pt idx="159">
                  <c:v>271</c:v>
                </c:pt>
                <c:pt idx="160">
                  <c:v>271</c:v>
                </c:pt>
                <c:pt idx="161">
                  <c:v>271</c:v>
                </c:pt>
                <c:pt idx="162">
                  <c:v>271</c:v>
                </c:pt>
                <c:pt idx="163">
                  <c:v>271</c:v>
                </c:pt>
                <c:pt idx="164">
                  <c:v>271</c:v>
                </c:pt>
                <c:pt idx="165">
                  <c:v>271</c:v>
                </c:pt>
                <c:pt idx="166">
                  <c:v>271</c:v>
                </c:pt>
                <c:pt idx="167">
                  <c:v>271</c:v>
                </c:pt>
                <c:pt idx="168">
                  <c:v>311</c:v>
                </c:pt>
                <c:pt idx="169">
                  <c:v>311</c:v>
                </c:pt>
                <c:pt idx="170">
                  <c:v>311</c:v>
                </c:pt>
                <c:pt idx="171">
                  <c:v>311</c:v>
                </c:pt>
                <c:pt idx="172">
                  <c:v>311</c:v>
                </c:pt>
                <c:pt idx="173">
                  <c:v>311</c:v>
                </c:pt>
                <c:pt idx="174">
                  <c:v>311</c:v>
                </c:pt>
                <c:pt idx="175">
                  <c:v>311</c:v>
                </c:pt>
                <c:pt idx="176">
                  <c:v>311</c:v>
                </c:pt>
                <c:pt idx="177">
                  <c:v>311</c:v>
                </c:pt>
                <c:pt idx="178">
                  <c:v>311</c:v>
                </c:pt>
                <c:pt idx="179">
                  <c:v>311</c:v>
                </c:pt>
                <c:pt idx="180">
                  <c:v>311</c:v>
                </c:pt>
                <c:pt idx="181">
                  <c:v>311</c:v>
                </c:pt>
                <c:pt idx="182">
                  <c:v>311</c:v>
                </c:pt>
                <c:pt idx="183">
                  <c:v>311</c:v>
                </c:pt>
                <c:pt idx="184">
                  <c:v>311</c:v>
                </c:pt>
                <c:pt idx="185">
                  <c:v>311</c:v>
                </c:pt>
                <c:pt idx="186">
                  <c:v>311</c:v>
                </c:pt>
                <c:pt idx="187">
                  <c:v>311</c:v>
                </c:pt>
                <c:pt idx="188">
                  <c:v>311</c:v>
                </c:pt>
                <c:pt idx="189">
                  <c:v>311</c:v>
                </c:pt>
                <c:pt idx="190">
                  <c:v>311</c:v>
                </c:pt>
                <c:pt idx="191">
                  <c:v>311</c:v>
                </c:pt>
                <c:pt idx="192">
                  <c:v>311</c:v>
                </c:pt>
                <c:pt idx="193">
                  <c:v>311</c:v>
                </c:pt>
                <c:pt idx="194">
                  <c:v>311</c:v>
                </c:pt>
                <c:pt idx="195">
                  <c:v>311</c:v>
                </c:pt>
                <c:pt idx="196">
                  <c:v>311</c:v>
                </c:pt>
                <c:pt idx="197">
                  <c:v>311</c:v>
                </c:pt>
                <c:pt idx="198">
                  <c:v>311</c:v>
                </c:pt>
                <c:pt idx="199">
                  <c:v>311</c:v>
                </c:pt>
                <c:pt idx="200">
                  <c:v>311</c:v>
                </c:pt>
                <c:pt idx="201">
                  <c:v>311</c:v>
                </c:pt>
                <c:pt idx="202">
                  <c:v>311</c:v>
                </c:pt>
                <c:pt idx="203">
                  <c:v>311</c:v>
                </c:pt>
                <c:pt idx="204">
                  <c:v>311</c:v>
                </c:pt>
                <c:pt idx="205">
                  <c:v>311</c:v>
                </c:pt>
                <c:pt idx="206">
                  <c:v>311</c:v>
                </c:pt>
                <c:pt idx="207">
                  <c:v>313</c:v>
                </c:pt>
                <c:pt idx="208">
                  <c:v>313</c:v>
                </c:pt>
                <c:pt idx="209">
                  <c:v>313</c:v>
                </c:pt>
                <c:pt idx="210">
                  <c:v>313</c:v>
                </c:pt>
                <c:pt idx="211">
                  <c:v>313</c:v>
                </c:pt>
                <c:pt idx="212">
                  <c:v>313</c:v>
                </c:pt>
                <c:pt idx="213">
                  <c:v>313</c:v>
                </c:pt>
                <c:pt idx="214">
                  <c:v>313</c:v>
                </c:pt>
                <c:pt idx="215">
                  <c:v>313</c:v>
                </c:pt>
                <c:pt idx="216">
                  <c:v>313</c:v>
                </c:pt>
                <c:pt idx="217">
                  <c:v>313</c:v>
                </c:pt>
                <c:pt idx="218">
                  <c:v>313</c:v>
                </c:pt>
                <c:pt idx="219">
                  <c:v>313</c:v>
                </c:pt>
                <c:pt idx="220">
                  <c:v>313</c:v>
                </c:pt>
                <c:pt idx="221">
                  <c:v>313</c:v>
                </c:pt>
                <c:pt idx="222">
                  <c:v>313</c:v>
                </c:pt>
                <c:pt idx="223">
                  <c:v>313</c:v>
                </c:pt>
                <c:pt idx="224">
                  <c:v>313</c:v>
                </c:pt>
                <c:pt idx="225">
                  <c:v>313</c:v>
                </c:pt>
                <c:pt idx="226">
                  <c:v>313</c:v>
                </c:pt>
                <c:pt idx="227">
                  <c:v>313</c:v>
                </c:pt>
                <c:pt idx="228">
                  <c:v>313</c:v>
                </c:pt>
                <c:pt idx="229">
                  <c:v>313</c:v>
                </c:pt>
                <c:pt idx="230">
                  <c:v>313</c:v>
                </c:pt>
                <c:pt idx="231">
                  <c:v>313</c:v>
                </c:pt>
                <c:pt idx="232">
                  <c:v>313</c:v>
                </c:pt>
                <c:pt idx="233">
                  <c:v>313</c:v>
                </c:pt>
                <c:pt idx="234">
                  <c:v>313</c:v>
                </c:pt>
                <c:pt idx="235">
                  <c:v>313</c:v>
                </c:pt>
                <c:pt idx="236">
                  <c:v>313</c:v>
                </c:pt>
                <c:pt idx="237">
                  <c:v>313</c:v>
                </c:pt>
                <c:pt idx="238">
                  <c:v>313</c:v>
                </c:pt>
                <c:pt idx="239">
                  <c:v>313</c:v>
                </c:pt>
                <c:pt idx="240">
                  <c:v>313</c:v>
                </c:pt>
                <c:pt idx="241">
                  <c:v>313</c:v>
                </c:pt>
                <c:pt idx="242">
                  <c:v>313</c:v>
                </c:pt>
                <c:pt idx="243">
                  <c:v>313</c:v>
                </c:pt>
                <c:pt idx="244">
                  <c:v>313</c:v>
                </c:pt>
                <c:pt idx="245">
                  <c:v>313</c:v>
                </c:pt>
                <c:pt idx="246">
                  <c:v>313</c:v>
                </c:pt>
                <c:pt idx="247">
                  <c:v>313</c:v>
                </c:pt>
                <c:pt idx="248">
                  <c:v>313</c:v>
                </c:pt>
                <c:pt idx="249">
                  <c:v>313</c:v>
                </c:pt>
                <c:pt idx="250">
                  <c:v>313</c:v>
                </c:pt>
                <c:pt idx="251">
                  <c:v>313</c:v>
                </c:pt>
                <c:pt idx="252">
                  <c:v>313</c:v>
                </c:pt>
                <c:pt idx="253">
                  <c:v>313</c:v>
                </c:pt>
                <c:pt idx="254">
                  <c:v>313</c:v>
                </c:pt>
                <c:pt idx="255">
                  <c:v>313</c:v>
                </c:pt>
                <c:pt idx="256">
                  <c:v>313</c:v>
                </c:pt>
                <c:pt idx="257">
                  <c:v>313</c:v>
                </c:pt>
                <c:pt idx="258">
                  <c:v>313</c:v>
                </c:pt>
                <c:pt idx="259">
                  <c:v>313</c:v>
                </c:pt>
                <c:pt idx="260">
                  <c:v>313</c:v>
                </c:pt>
                <c:pt idx="261">
                  <c:v>313</c:v>
                </c:pt>
                <c:pt idx="262">
                  <c:v>313</c:v>
                </c:pt>
                <c:pt idx="263">
                  <c:v>313</c:v>
                </c:pt>
                <c:pt idx="264">
                  <c:v>313</c:v>
                </c:pt>
                <c:pt idx="265">
                  <c:v>313</c:v>
                </c:pt>
                <c:pt idx="266">
                  <c:v>313</c:v>
                </c:pt>
                <c:pt idx="267">
                  <c:v>313</c:v>
                </c:pt>
                <c:pt idx="268">
                  <c:v>313</c:v>
                </c:pt>
                <c:pt idx="269">
                  <c:v>313</c:v>
                </c:pt>
                <c:pt idx="270">
                  <c:v>313</c:v>
                </c:pt>
                <c:pt idx="271">
                  <c:v>313</c:v>
                </c:pt>
                <c:pt idx="272">
                  <c:v>313</c:v>
                </c:pt>
                <c:pt idx="273">
                  <c:v>313</c:v>
                </c:pt>
                <c:pt idx="274">
                  <c:v>313</c:v>
                </c:pt>
                <c:pt idx="275">
                  <c:v>313</c:v>
                </c:pt>
                <c:pt idx="276">
                  <c:v>313</c:v>
                </c:pt>
                <c:pt idx="277">
                  <c:v>313</c:v>
                </c:pt>
                <c:pt idx="278">
                  <c:v>313</c:v>
                </c:pt>
                <c:pt idx="279">
                  <c:v>313</c:v>
                </c:pt>
                <c:pt idx="280">
                  <c:v>313</c:v>
                </c:pt>
                <c:pt idx="281">
                  <c:v>313</c:v>
                </c:pt>
                <c:pt idx="282">
                  <c:v>313</c:v>
                </c:pt>
                <c:pt idx="283">
                  <c:v>313</c:v>
                </c:pt>
                <c:pt idx="284">
                  <c:v>313</c:v>
                </c:pt>
                <c:pt idx="285">
                  <c:v>313</c:v>
                </c:pt>
                <c:pt idx="286">
                  <c:v>313</c:v>
                </c:pt>
                <c:pt idx="287">
                  <c:v>313</c:v>
                </c:pt>
                <c:pt idx="288">
                  <c:v>313</c:v>
                </c:pt>
                <c:pt idx="289">
                  <c:v>313</c:v>
                </c:pt>
                <c:pt idx="290">
                  <c:v>313</c:v>
                </c:pt>
                <c:pt idx="291">
                  <c:v>313</c:v>
                </c:pt>
                <c:pt idx="292">
                  <c:v>313</c:v>
                </c:pt>
                <c:pt idx="293">
                  <c:v>313</c:v>
                </c:pt>
                <c:pt idx="294">
                  <c:v>313</c:v>
                </c:pt>
                <c:pt idx="295">
                  <c:v>313</c:v>
                </c:pt>
                <c:pt idx="296">
                  <c:v>313</c:v>
                </c:pt>
                <c:pt idx="297">
                  <c:v>313</c:v>
                </c:pt>
                <c:pt idx="298">
                  <c:v>313</c:v>
                </c:pt>
                <c:pt idx="299">
                  <c:v>313</c:v>
                </c:pt>
                <c:pt idx="300">
                  <c:v>313</c:v>
                </c:pt>
                <c:pt idx="301">
                  <c:v>313</c:v>
                </c:pt>
                <c:pt idx="302">
                  <c:v>313</c:v>
                </c:pt>
                <c:pt idx="303">
                  <c:v>313</c:v>
                </c:pt>
                <c:pt idx="304">
                  <c:v>313</c:v>
                </c:pt>
                <c:pt idx="305">
                  <c:v>313</c:v>
                </c:pt>
                <c:pt idx="306">
                  <c:v>313</c:v>
                </c:pt>
                <c:pt idx="307">
                  <c:v>313</c:v>
                </c:pt>
                <c:pt idx="308">
                  <c:v>317</c:v>
                </c:pt>
                <c:pt idx="309">
                  <c:v>317</c:v>
                </c:pt>
                <c:pt idx="310">
                  <c:v>317</c:v>
                </c:pt>
                <c:pt idx="311">
                  <c:v>317</c:v>
                </c:pt>
                <c:pt idx="312">
                  <c:v>317</c:v>
                </c:pt>
                <c:pt idx="313">
                  <c:v>317</c:v>
                </c:pt>
                <c:pt idx="314">
                  <c:v>317</c:v>
                </c:pt>
                <c:pt idx="315">
                  <c:v>317</c:v>
                </c:pt>
                <c:pt idx="316">
                  <c:v>317</c:v>
                </c:pt>
                <c:pt idx="317">
                  <c:v>317</c:v>
                </c:pt>
                <c:pt idx="318">
                  <c:v>317</c:v>
                </c:pt>
                <c:pt idx="319">
                  <c:v>317</c:v>
                </c:pt>
                <c:pt idx="320">
                  <c:v>317</c:v>
                </c:pt>
                <c:pt idx="321">
                  <c:v>333</c:v>
                </c:pt>
                <c:pt idx="322">
                  <c:v>333</c:v>
                </c:pt>
                <c:pt idx="323">
                  <c:v>333</c:v>
                </c:pt>
                <c:pt idx="324">
                  <c:v>333</c:v>
                </c:pt>
                <c:pt idx="325">
                  <c:v>333</c:v>
                </c:pt>
                <c:pt idx="326">
                  <c:v>333</c:v>
                </c:pt>
                <c:pt idx="327">
                  <c:v>337</c:v>
                </c:pt>
                <c:pt idx="328">
                  <c:v>337</c:v>
                </c:pt>
                <c:pt idx="329">
                  <c:v>337</c:v>
                </c:pt>
                <c:pt idx="330">
                  <c:v>337</c:v>
                </c:pt>
                <c:pt idx="331">
                  <c:v>337</c:v>
                </c:pt>
                <c:pt idx="332">
                  <c:v>337</c:v>
                </c:pt>
                <c:pt idx="333">
                  <c:v>337</c:v>
                </c:pt>
                <c:pt idx="334">
                  <c:v>337</c:v>
                </c:pt>
                <c:pt idx="335">
                  <c:v>337</c:v>
                </c:pt>
                <c:pt idx="336">
                  <c:v>337</c:v>
                </c:pt>
                <c:pt idx="337">
                  <c:v>337</c:v>
                </c:pt>
                <c:pt idx="338">
                  <c:v>337</c:v>
                </c:pt>
                <c:pt idx="339">
                  <c:v>337</c:v>
                </c:pt>
                <c:pt idx="340">
                  <c:v>337</c:v>
                </c:pt>
                <c:pt idx="341">
                  <c:v>337</c:v>
                </c:pt>
                <c:pt idx="342">
                  <c:v>337</c:v>
                </c:pt>
                <c:pt idx="343">
                  <c:v>337</c:v>
                </c:pt>
                <c:pt idx="344">
                  <c:v>337</c:v>
                </c:pt>
                <c:pt idx="345">
                  <c:v>377</c:v>
                </c:pt>
                <c:pt idx="346">
                  <c:v>377</c:v>
                </c:pt>
                <c:pt idx="347">
                  <c:v>377</c:v>
                </c:pt>
                <c:pt idx="348">
                  <c:v>377</c:v>
                </c:pt>
                <c:pt idx="349">
                  <c:v>377</c:v>
                </c:pt>
                <c:pt idx="350">
                  <c:v>377</c:v>
                </c:pt>
                <c:pt idx="351">
                  <c:v>377</c:v>
                </c:pt>
                <c:pt idx="352">
                  <c:v>377</c:v>
                </c:pt>
                <c:pt idx="353">
                  <c:v>377</c:v>
                </c:pt>
                <c:pt idx="354">
                  <c:v>377</c:v>
                </c:pt>
                <c:pt idx="355">
                  <c:v>377</c:v>
                </c:pt>
                <c:pt idx="356">
                  <c:v>377</c:v>
                </c:pt>
                <c:pt idx="357">
                  <c:v>377</c:v>
                </c:pt>
                <c:pt idx="358">
                  <c:v>377</c:v>
                </c:pt>
                <c:pt idx="359">
                  <c:v>377</c:v>
                </c:pt>
                <c:pt idx="360">
                  <c:v>377</c:v>
                </c:pt>
                <c:pt idx="361">
                  <c:v>377</c:v>
                </c:pt>
                <c:pt idx="362">
                  <c:v>377</c:v>
                </c:pt>
                <c:pt idx="363">
                  <c:v>377</c:v>
                </c:pt>
                <c:pt idx="364">
                  <c:v>377</c:v>
                </c:pt>
                <c:pt idx="365">
                  <c:v>377</c:v>
                </c:pt>
                <c:pt idx="366">
                  <c:v>377</c:v>
                </c:pt>
                <c:pt idx="367">
                  <c:v>377</c:v>
                </c:pt>
                <c:pt idx="368">
                  <c:v>377</c:v>
                </c:pt>
                <c:pt idx="369">
                  <c:v>377</c:v>
                </c:pt>
                <c:pt idx="370">
                  <c:v>377</c:v>
                </c:pt>
                <c:pt idx="371">
                  <c:v>377</c:v>
                </c:pt>
                <c:pt idx="372">
                  <c:v>377</c:v>
                </c:pt>
                <c:pt idx="373">
                  <c:v>377</c:v>
                </c:pt>
                <c:pt idx="374">
                  <c:v>377</c:v>
                </c:pt>
                <c:pt idx="375">
                  <c:v>377</c:v>
                </c:pt>
                <c:pt idx="376">
                  <c:v>377</c:v>
                </c:pt>
                <c:pt idx="377">
                  <c:v>409</c:v>
                </c:pt>
                <c:pt idx="378">
                  <c:v>409</c:v>
                </c:pt>
                <c:pt idx="379">
                  <c:v>409</c:v>
                </c:pt>
                <c:pt idx="380">
                  <c:v>409</c:v>
                </c:pt>
                <c:pt idx="381">
                  <c:v>409</c:v>
                </c:pt>
                <c:pt idx="382">
                  <c:v>409</c:v>
                </c:pt>
                <c:pt idx="383">
                  <c:v>409</c:v>
                </c:pt>
                <c:pt idx="384">
                  <c:v>409</c:v>
                </c:pt>
                <c:pt idx="385">
                  <c:v>409</c:v>
                </c:pt>
                <c:pt idx="386">
                  <c:v>409</c:v>
                </c:pt>
                <c:pt idx="387">
                  <c:v>409</c:v>
                </c:pt>
                <c:pt idx="388">
                  <c:v>409</c:v>
                </c:pt>
                <c:pt idx="389">
                  <c:v>409</c:v>
                </c:pt>
                <c:pt idx="390">
                  <c:v>409</c:v>
                </c:pt>
                <c:pt idx="391">
                  <c:v>409</c:v>
                </c:pt>
                <c:pt idx="392">
                  <c:v>409</c:v>
                </c:pt>
                <c:pt idx="393">
                  <c:v>409</c:v>
                </c:pt>
                <c:pt idx="394">
                  <c:v>409</c:v>
                </c:pt>
                <c:pt idx="395">
                  <c:v>409</c:v>
                </c:pt>
                <c:pt idx="396">
                  <c:v>409</c:v>
                </c:pt>
                <c:pt idx="397">
                  <c:v>409</c:v>
                </c:pt>
                <c:pt idx="398">
                  <c:v>409</c:v>
                </c:pt>
                <c:pt idx="399">
                  <c:v>409</c:v>
                </c:pt>
                <c:pt idx="400">
                  <c:v>409</c:v>
                </c:pt>
                <c:pt idx="401">
                  <c:v>409</c:v>
                </c:pt>
                <c:pt idx="402">
                  <c:v>409</c:v>
                </c:pt>
                <c:pt idx="403">
                  <c:v>409</c:v>
                </c:pt>
                <c:pt idx="404">
                  <c:v>409</c:v>
                </c:pt>
                <c:pt idx="405">
                  <c:v>409</c:v>
                </c:pt>
                <c:pt idx="406">
                  <c:v>409</c:v>
                </c:pt>
                <c:pt idx="407">
                  <c:v>409</c:v>
                </c:pt>
                <c:pt idx="408">
                  <c:v>409</c:v>
                </c:pt>
                <c:pt idx="409">
                  <c:v>409</c:v>
                </c:pt>
                <c:pt idx="410">
                  <c:v>409</c:v>
                </c:pt>
                <c:pt idx="411">
                  <c:v>409</c:v>
                </c:pt>
                <c:pt idx="412">
                  <c:v>409</c:v>
                </c:pt>
                <c:pt idx="413">
                  <c:v>409</c:v>
                </c:pt>
                <c:pt idx="414">
                  <c:v>409</c:v>
                </c:pt>
                <c:pt idx="415">
                  <c:v>409</c:v>
                </c:pt>
                <c:pt idx="416">
                  <c:v>409</c:v>
                </c:pt>
                <c:pt idx="417">
                  <c:v>409</c:v>
                </c:pt>
                <c:pt idx="418">
                  <c:v>409</c:v>
                </c:pt>
                <c:pt idx="419">
                  <c:v>409</c:v>
                </c:pt>
                <c:pt idx="420">
                  <c:v>409</c:v>
                </c:pt>
                <c:pt idx="421">
                  <c:v>409</c:v>
                </c:pt>
                <c:pt idx="422">
                  <c:v>409</c:v>
                </c:pt>
                <c:pt idx="423">
                  <c:v>409</c:v>
                </c:pt>
                <c:pt idx="424">
                  <c:v>409</c:v>
                </c:pt>
                <c:pt idx="425">
                  <c:v>409</c:v>
                </c:pt>
                <c:pt idx="426">
                  <c:v>409</c:v>
                </c:pt>
                <c:pt idx="427">
                  <c:v>409</c:v>
                </c:pt>
                <c:pt idx="428">
                  <c:v>409</c:v>
                </c:pt>
                <c:pt idx="429">
                  <c:v>409</c:v>
                </c:pt>
                <c:pt idx="430">
                  <c:v>409</c:v>
                </c:pt>
                <c:pt idx="431">
                  <c:v>409</c:v>
                </c:pt>
                <c:pt idx="432">
                  <c:v>409</c:v>
                </c:pt>
                <c:pt idx="433">
                  <c:v>409</c:v>
                </c:pt>
                <c:pt idx="434">
                  <c:v>409</c:v>
                </c:pt>
                <c:pt idx="435">
                  <c:v>409</c:v>
                </c:pt>
                <c:pt idx="436">
                  <c:v>409</c:v>
                </c:pt>
                <c:pt idx="437">
                  <c:v>409</c:v>
                </c:pt>
                <c:pt idx="438">
                  <c:v>409</c:v>
                </c:pt>
                <c:pt idx="439">
                  <c:v>409</c:v>
                </c:pt>
                <c:pt idx="440">
                  <c:v>409</c:v>
                </c:pt>
                <c:pt idx="441">
                  <c:v>409</c:v>
                </c:pt>
                <c:pt idx="442">
                  <c:v>409</c:v>
                </c:pt>
                <c:pt idx="443">
                  <c:v>409</c:v>
                </c:pt>
                <c:pt idx="444">
                  <c:v>409</c:v>
                </c:pt>
                <c:pt idx="445">
                  <c:v>409</c:v>
                </c:pt>
                <c:pt idx="446">
                  <c:v>409</c:v>
                </c:pt>
                <c:pt idx="447">
                  <c:v>409</c:v>
                </c:pt>
                <c:pt idx="448">
                  <c:v>409</c:v>
                </c:pt>
                <c:pt idx="449">
                  <c:v>409</c:v>
                </c:pt>
                <c:pt idx="450">
                  <c:v>409</c:v>
                </c:pt>
                <c:pt idx="451">
                  <c:v>409</c:v>
                </c:pt>
                <c:pt idx="452">
                  <c:v>409</c:v>
                </c:pt>
                <c:pt idx="453">
                  <c:v>409</c:v>
                </c:pt>
                <c:pt idx="454">
                  <c:v>409</c:v>
                </c:pt>
                <c:pt idx="455">
                  <c:v>409</c:v>
                </c:pt>
                <c:pt idx="456">
                  <c:v>409</c:v>
                </c:pt>
                <c:pt idx="457">
                  <c:v>409</c:v>
                </c:pt>
                <c:pt idx="458">
                  <c:v>409</c:v>
                </c:pt>
                <c:pt idx="459">
                  <c:v>409</c:v>
                </c:pt>
                <c:pt idx="460">
                  <c:v>409</c:v>
                </c:pt>
                <c:pt idx="461">
                  <c:v>409</c:v>
                </c:pt>
                <c:pt idx="462">
                  <c:v>409</c:v>
                </c:pt>
                <c:pt idx="463">
                  <c:v>409</c:v>
                </c:pt>
                <c:pt idx="464">
                  <c:v>409</c:v>
                </c:pt>
                <c:pt idx="465">
                  <c:v>448</c:v>
                </c:pt>
                <c:pt idx="466">
                  <c:v>448</c:v>
                </c:pt>
                <c:pt idx="467">
                  <c:v>448</c:v>
                </c:pt>
                <c:pt idx="468">
                  <c:v>448</c:v>
                </c:pt>
                <c:pt idx="469">
                  <c:v>448</c:v>
                </c:pt>
                <c:pt idx="470">
                  <c:v>448</c:v>
                </c:pt>
                <c:pt idx="471">
                  <c:v>448</c:v>
                </c:pt>
                <c:pt idx="472">
                  <c:v>448</c:v>
                </c:pt>
                <c:pt idx="473">
                  <c:v>448</c:v>
                </c:pt>
                <c:pt idx="474">
                  <c:v>448</c:v>
                </c:pt>
                <c:pt idx="475">
                  <c:v>448</c:v>
                </c:pt>
                <c:pt idx="476">
                  <c:v>448</c:v>
                </c:pt>
                <c:pt idx="477">
                  <c:v>448</c:v>
                </c:pt>
                <c:pt idx="478">
                  <c:v>448</c:v>
                </c:pt>
                <c:pt idx="479">
                  <c:v>448</c:v>
                </c:pt>
                <c:pt idx="480">
                  <c:v>448</c:v>
                </c:pt>
                <c:pt idx="481">
                  <c:v>448</c:v>
                </c:pt>
                <c:pt idx="482">
                  <c:v>448</c:v>
                </c:pt>
                <c:pt idx="483">
                  <c:v>448</c:v>
                </c:pt>
                <c:pt idx="484">
                  <c:v>448</c:v>
                </c:pt>
                <c:pt idx="485">
                  <c:v>448</c:v>
                </c:pt>
                <c:pt idx="486">
                  <c:v>448</c:v>
                </c:pt>
                <c:pt idx="487">
                  <c:v>448</c:v>
                </c:pt>
                <c:pt idx="488">
                  <c:v>448</c:v>
                </c:pt>
                <c:pt idx="489">
                  <c:v>448</c:v>
                </c:pt>
                <c:pt idx="490">
                  <c:v>448</c:v>
                </c:pt>
                <c:pt idx="491">
                  <c:v>448</c:v>
                </c:pt>
                <c:pt idx="492">
                  <c:v>448</c:v>
                </c:pt>
                <c:pt idx="493">
                  <c:v>448</c:v>
                </c:pt>
                <c:pt idx="494">
                  <c:v>448</c:v>
                </c:pt>
                <c:pt idx="495">
                  <c:v>448</c:v>
                </c:pt>
                <c:pt idx="496">
                  <c:v>448</c:v>
                </c:pt>
                <c:pt idx="497">
                  <c:v>448</c:v>
                </c:pt>
                <c:pt idx="498">
                  <c:v>448</c:v>
                </c:pt>
                <c:pt idx="499">
                  <c:v>448</c:v>
                </c:pt>
                <c:pt idx="500">
                  <c:v>448</c:v>
                </c:pt>
                <c:pt idx="501">
                  <c:v>448</c:v>
                </c:pt>
                <c:pt idx="502">
                  <c:v>448</c:v>
                </c:pt>
                <c:pt idx="503">
                  <c:v>448</c:v>
                </c:pt>
                <c:pt idx="504">
                  <c:v>448</c:v>
                </c:pt>
                <c:pt idx="505">
                  <c:v>448</c:v>
                </c:pt>
                <c:pt idx="506">
                  <c:v>448</c:v>
                </c:pt>
                <c:pt idx="507">
                  <c:v>448</c:v>
                </c:pt>
                <c:pt idx="508">
                  <c:v>448</c:v>
                </c:pt>
                <c:pt idx="509">
                  <c:v>448</c:v>
                </c:pt>
                <c:pt idx="510">
                  <c:v>448</c:v>
                </c:pt>
                <c:pt idx="511">
                  <c:v>448</c:v>
                </c:pt>
                <c:pt idx="512">
                  <c:v>448</c:v>
                </c:pt>
                <c:pt idx="513">
                  <c:v>448</c:v>
                </c:pt>
                <c:pt idx="514">
                  <c:v>448</c:v>
                </c:pt>
                <c:pt idx="515">
                  <c:v>448</c:v>
                </c:pt>
                <c:pt idx="516">
                  <c:v>448</c:v>
                </c:pt>
                <c:pt idx="517">
                  <c:v>448</c:v>
                </c:pt>
                <c:pt idx="518">
                  <c:v>448</c:v>
                </c:pt>
                <c:pt idx="519">
                  <c:v>448</c:v>
                </c:pt>
                <c:pt idx="520">
                  <c:v>448</c:v>
                </c:pt>
                <c:pt idx="521">
                  <c:v>448</c:v>
                </c:pt>
                <c:pt idx="522">
                  <c:v>448</c:v>
                </c:pt>
                <c:pt idx="523">
                  <c:v>448</c:v>
                </c:pt>
                <c:pt idx="524">
                  <c:v>448</c:v>
                </c:pt>
                <c:pt idx="525">
                  <c:v>448</c:v>
                </c:pt>
                <c:pt idx="526">
                  <c:v>448</c:v>
                </c:pt>
                <c:pt idx="527">
                  <c:v>448</c:v>
                </c:pt>
                <c:pt idx="528">
                  <c:v>448</c:v>
                </c:pt>
                <c:pt idx="529">
                  <c:v>448</c:v>
                </c:pt>
                <c:pt idx="530">
                  <c:v>448</c:v>
                </c:pt>
                <c:pt idx="531">
                  <c:v>448</c:v>
                </c:pt>
                <c:pt idx="532">
                  <c:v>448</c:v>
                </c:pt>
                <c:pt idx="533">
                  <c:v>448</c:v>
                </c:pt>
                <c:pt idx="534">
                  <c:v>448</c:v>
                </c:pt>
                <c:pt idx="535">
                  <c:v>448</c:v>
                </c:pt>
                <c:pt idx="536">
                  <c:v>448</c:v>
                </c:pt>
                <c:pt idx="537">
                  <c:v>448</c:v>
                </c:pt>
                <c:pt idx="538">
                  <c:v>448</c:v>
                </c:pt>
                <c:pt idx="539">
                  <c:v>448</c:v>
                </c:pt>
                <c:pt idx="540">
                  <c:v>448</c:v>
                </c:pt>
                <c:pt idx="541">
                  <c:v>448</c:v>
                </c:pt>
                <c:pt idx="542">
                  <c:v>448</c:v>
                </c:pt>
                <c:pt idx="543">
                  <c:v>448</c:v>
                </c:pt>
                <c:pt idx="544">
                  <c:v>448</c:v>
                </c:pt>
                <c:pt idx="545">
                  <c:v>461</c:v>
                </c:pt>
                <c:pt idx="546">
                  <c:v>461</c:v>
                </c:pt>
                <c:pt idx="547">
                  <c:v>461</c:v>
                </c:pt>
                <c:pt idx="548">
                  <c:v>461</c:v>
                </c:pt>
                <c:pt idx="549">
                  <c:v>461</c:v>
                </c:pt>
                <c:pt idx="550">
                  <c:v>461</c:v>
                </c:pt>
                <c:pt idx="551">
                  <c:v>461</c:v>
                </c:pt>
                <c:pt idx="552">
                  <c:v>461</c:v>
                </c:pt>
                <c:pt idx="553">
                  <c:v>461</c:v>
                </c:pt>
                <c:pt idx="554">
                  <c:v>461</c:v>
                </c:pt>
                <c:pt idx="555">
                  <c:v>461</c:v>
                </c:pt>
                <c:pt idx="556">
                  <c:v>461</c:v>
                </c:pt>
                <c:pt idx="557">
                  <c:v>461</c:v>
                </c:pt>
                <c:pt idx="558">
                  <c:v>461</c:v>
                </c:pt>
                <c:pt idx="559">
                  <c:v>461</c:v>
                </c:pt>
                <c:pt idx="560">
                  <c:v>461</c:v>
                </c:pt>
                <c:pt idx="561">
                  <c:v>461</c:v>
                </c:pt>
                <c:pt idx="562">
                  <c:v>461</c:v>
                </c:pt>
                <c:pt idx="563">
                  <c:v>461</c:v>
                </c:pt>
                <c:pt idx="564">
                  <c:v>461</c:v>
                </c:pt>
                <c:pt idx="565">
                  <c:v>477</c:v>
                </c:pt>
                <c:pt idx="566">
                  <c:v>477</c:v>
                </c:pt>
                <c:pt idx="567">
                  <c:v>477</c:v>
                </c:pt>
                <c:pt idx="568">
                  <c:v>477</c:v>
                </c:pt>
                <c:pt idx="569">
                  <c:v>477</c:v>
                </c:pt>
                <c:pt idx="570">
                  <c:v>477</c:v>
                </c:pt>
                <c:pt idx="571">
                  <c:v>477</c:v>
                </c:pt>
                <c:pt idx="572">
                  <c:v>477</c:v>
                </c:pt>
                <c:pt idx="573">
                  <c:v>477</c:v>
                </c:pt>
                <c:pt idx="574">
                  <c:v>477</c:v>
                </c:pt>
                <c:pt idx="575">
                  <c:v>477</c:v>
                </c:pt>
                <c:pt idx="576">
                  <c:v>477</c:v>
                </c:pt>
                <c:pt idx="577">
                  <c:v>477</c:v>
                </c:pt>
                <c:pt idx="578">
                  <c:v>477</c:v>
                </c:pt>
                <c:pt idx="579">
                  <c:v>477</c:v>
                </c:pt>
                <c:pt idx="580">
                  <c:v>477</c:v>
                </c:pt>
                <c:pt idx="581">
                  <c:v>477</c:v>
                </c:pt>
                <c:pt idx="582">
                  <c:v>477</c:v>
                </c:pt>
                <c:pt idx="583">
                  <c:v>477</c:v>
                </c:pt>
                <c:pt idx="584">
                  <c:v>502</c:v>
                </c:pt>
                <c:pt idx="585">
                  <c:v>502</c:v>
                </c:pt>
                <c:pt idx="586">
                  <c:v>502</c:v>
                </c:pt>
                <c:pt idx="587">
                  <c:v>502</c:v>
                </c:pt>
                <c:pt idx="588">
                  <c:v>502</c:v>
                </c:pt>
                <c:pt idx="589">
                  <c:v>502</c:v>
                </c:pt>
                <c:pt idx="590">
                  <c:v>502</c:v>
                </c:pt>
                <c:pt idx="591">
                  <c:v>502</c:v>
                </c:pt>
                <c:pt idx="592">
                  <c:v>502</c:v>
                </c:pt>
                <c:pt idx="593">
                  <c:v>502</c:v>
                </c:pt>
                <c:pt idx="594">
                  <c:v>502</c:v>
                </c:pt>
                <c:pt idx="595">
                  <c:v>502</c:v>
                </c:pt>
                <c:pt idx="596">
                  <c:v>502</c:v>
                </c:pt>
                <c:pt idx="597">
                  <c:v>502</c:v>
                </c:pt>
                <c:pt idx="598">
                  <c:v>502</c:v>
                </c:pt>
                <c:pt idx="599">
                  <c:v>502</c:v>
                </c:pt>
                <c:pt idx="600">
                  <c:v>502</c:v>
                </c:pt>
                <c:pt idx="601">
                  <c:v>502</c:v>
                </c:pt>
                <c:pt idx="602">
                  <c:v>502</c:v>
                </c:pt>
                <c:pt idx="603">
                  <c:v>502</c:v>
                </c:pt>
                <c:pt idx="604">
                  <c:v>502</c:v>
                </c:pt>
                <c:pt idx="605">
                  <c:v>502</c:v>
                </c:pt>
                <c:pt idx="606">
                  <c:v>502</c:v>
                </c:pt>
                <c:pt idx="607">
                  <c:v>502</c:v>
                </c:pt>
                <c:pt idx="608">
                  <c:v>502</c:v>
                </c:pt>
                <c:pt idx="609">
                  <c:v>502</c:v>
                </c:pt>
                <c:pt idx="610">
                  <c:v>502</c:v>
                </c:pt>
                <c:pt idx="611">
                  <c:v>502</c:v>
                </c:pt>
                <c:pt idx="612">
                  <c:v>502</c:v>
                </c:pt>
                <c:pt idx="613">
                  <c:v>502</c:v>
                </c:pt>
                <c:pt idx="614">
                  <c:v>502</c:v>
                </c:pt>
                <c:pt idx="615">
                  <c:v>502</c:v>
                </c:pt>
                <c:pt idx="616">
                  <c:v>502</c:v>
                </c:pt>
                <c:pt idx="617">
                  <c:v>502</c:v>
                </c:pt>
                <c:pt idx="618">
                  <c:v>502</c:v>
                </c:pt>
                <c:pt idx="619">
                  <c:v>502</c:v>
                </c:pt>
                <c:pt idx="620">
                  <c:v>502</c:v>
                </c:pt>
                <c:pt idx="621">
                  <c:v>502</c:v>
                </c:pt>
                <c:pt idx="622">
                  <c:v>502</c:v>
                </c:pt>
                <c:pt idx="623">
                  <c:v>502</c:v>
                </c:pt>
                <c:pt idx="624">
                  <c:v>502</c:v>
                </c:pt>
                <c:pt idx="625">
                  <c:v>502</c:v>
                </c:pt>
                <c:pt idx="626">
                  <c:v>502</c:v>
                </c:pt>
                <c:pt idx="627">
                  <c:v>502</c:v>
                </c:pt>
                <c:pt idx="628">
                  <c:v>502</c:v>
                </c:pt>
                <c:pt idx="629">
                  <c:v>502</c:v>
                </c:pt>
                <c:pt idx="630">
                  <c:v>502</c:v>
                </c:pt>
                <c:pt idx="631">
                  <c:v>502</c:v>
                </c:pt>
                <c:pt idx="632">
                  <c:v>502</c:v>
                </c:pt>
                <c:pt idx="633">
                  <c:v>502</c:v>
                </c:pt>
                <c:pt idx="634">
                  <c:v>502</c:v>
                </c:pt>
                <c:pt idx="635">
                  <c:v>502</c:v>
                </c:pt>
                <c:pt idx="636">
                  <c:v>502</c:v>
                </c:pt>
                <c:pt idx="637">
                  <c:v>502</c:v>
                </c:pt>
                <c:pt idx="638">
                  <c:v>502</c:v>
                </c:pt>
                <c:pt idx="639">
                  <c:v>502</c:v>
                </c:pt>
                <c:pt idx="640">
                  <c:v>502</c:v>
                </c:pt>
                <c:pt idx="641">
                  <c:v>502</c:v>
                </c:pt>
                <c:pt idx="642">
                  <c:v>502</c:v>
                </c:pt>
                <c:pt idx="643">
                  <c:v>502</c:v>
                </c:pt>
                <c:pt idx="644">
                  <c:v>502</c:v>
                </c:pt>
                <c:pt idx="645">
                  <c:v>502</c:v>
                </c:pt>
                <c:pt idx="646">
                  <c:v>502</c:v>
                </c:pt>
                <c:pt idx="647">
                  <c:v>533</c:v>
                </c:pt>
                <c:pt idx="648">
                  <c:v>533</c:v>
                </c:pt>
                <c:pt idx="649">
                  <c:v>533</c:v>
                </c:pt>
                <c:pt idx="650">
                  <c:v>533</c:v>
                </c:pt>
                <c:pt idx="651">
                  <c:v>533</c:v>
                </c:pt>
                <c:pt idx="652">
                  <c:v>533</c:v>
                </c:pt>
                <c:pt idx="653">
                  <c:v>533</c:v>
                </c:pt>
                <c:pt idx="654">
                  <c:v>533</c:v>
                </c:pt>
                <c:pt idx="655">
                  <c:v>533</c:v>
                </c:pt>
                <c:pt idx="656">
                  <c:v>533</c:v>
                </c:pt>
                <c:pt idx="657">
                  <c:v>533</c:v>
                </c:pt>
                <c:pt idx="658">
                  <c:v>533</c:v>
                </c:pt>
                <c:pt idx="659">
                  <c:v>533</c:v>
                </c:pt>
                <c:pt idx="660">
                  <c:v>533</c:v>
                </c:pt>
                <c:pt idx="661">
                  <c:v>533</c:v>
                </c:pt>
                <c:pt idx="662">
                  <c:v>533</c:v>
                </c:pt>
                <c:pt idx="663">
                  <c:v>533</c:v>
                </c:pt>
                <c:pt idx="664">
                  <c:v>533</c:v>
                </c:pt>
                <c:pt idx="665">
                  <c:v>533</c:v>
                </c:pt>
                <c:pt idx="666">
                  <c:v>533</c:v>
                </c:pt>
                <c:pt idx="667">
                  <c:v>533</c:v>
                </c:pt>
                <c:pt idx="668">
                  <c:v>533</c:v>
                </c:pt>
                <c:pt idx="669">
                  <c:v>533</c:v>
                </c:pt>
                <c:pt idx="670">
                  <c:v>533</c:v>
                </c:pt>
                <c:pt idx="671">
                  <c:v>533</c:v>
                </c:pt>
                <c:pt idx="672">
                  <c:v>533</c:v>
                </c:pt>
                <c:pt idx="673">
                  <c:v>533</c:v>
                </c:pt>
                <c:pt idx="674">
                  <c:v>533</c:v>
                </c:pt>
                <c:pt idx="675">
                  <c:v>533</c:v>
                </c:pt>
                <c:pt idx="676">
                  <c:v>533</c:v>
                </c:pt>
                <c:pt idx="677">
                  <c:v>533</c:v>
                </c:pt>
                <c:pt idx="678">
                  <c:v>533</c:v>
                </c:pt>
                <c:pt idx="679">
                  <c:v>533</c:v>
                </c:pt>
                <c:pt idx="680">
                  <c:v>533</c:v>
                </c:pt>
                <c:pt idx="681">
                  <c:v>533</c:v>
                </c:pt>
                <c:pt idx="682">
                  <c:v>538</c:v>
                </c:pt>
                <c:pt idx="683">
                  <c:v>538</c:v>
                </c:pt>
                <c:pt idx="684">
                  <c:v>538</c:v>
                </c:pt>
                <c:pt idx="685">
                  <c:v>538</c:v>
                </c:pt>
                <c:pt idx="686">
                  <c:v>538</c:v>
                </c:pt>
                <c:pt idx="687">
                  <c:v>538</c:v>
                </c:pt>
                <c:pt idx="688">
                  <c:v>538</c:v>
                </c:pt>
                <c:pt idx="689">
                  <c:v>538</c:v>
                </c:pt>
                <c:pt idx="690">
                  <c:v>538</c:v>
                </c:pt>
                <c:pt idx="691">
                  <c:v>538</c:v>
                </c:pt>
                <c:pt idx="692">
                  <c:v>538</c:v>
                </c:pt>
                <c:pt idx="693">
                  <c:v>538</c:v>
                </c:pt>
                <c:pt idx="694">
                  <c:v>538</c:v>
                </c:pt>
                <c:pt idx="695">
                  <c:v>538</c:v>
                </c:pt>
                <c:pt idx="696">
                  <c:v>538</c:v>
                </c:pt>
                <c:pt idx="697">
                  <c:v>538</c:v>
                </c:pt>
                <c:pt idx="698">
                  <c:v>590</c:v>
                </c:pt>
                <c:pt idx="699">
                  <c:v>590</c:v>
                </c:pt>
                <c:pt idx="700">
                  <c:v>590</c:v>
                </c:pt>
                <c:pt idx="701">
                  <c:v>590</c:v>
                </c:pt>
                <c:pt idx="702">
                  <c:v>590</c:v>
                </c:pt>
                <c:pt idx="703">
                  <c:v>590</c:v>
                </c:pt>
                <c:pt idx="704">
                  <c:v>590</c:v>
                </c:pt>
                <c:pt idx="705">
                  <c:v>590</c:v>
                </c:pt>
                <c:pt idx="706">
                  <c:v>590</c:v>
                </c:pt>
                <c:pt idx="707">
                  <c:v>590</c:v>
                </c:pt>
                <c:pt idx="708">
                  <c:v>590</c:v>
                </c:pt>
                <c:pt idx="709">
                  <c:v>590</c:v>
                </c:pt>
                <c:pt idx="710">
                  <c:v>590</c:v>
                </c:pt>
                <c:pt idx="711">
                  <c:v>590</c:v>
                </c:pt>
                <c:pt idx="712">
                  <c:v>590</c:v>
                </c:pt>
                <c:pt idx="713">
                  <c:v>619</c:v>
                </c:pt>
                <c:pt idx="714">
                  <c:v>619</c:v>
                </c:pt>
                <c:pt idx="715">
                  <c:v>619</c:v>
                </c:pt>
                <c:pt idx="716">
                  <c:v>638</c:v>
                </c:pt>
                <c:pt idx="717">
                  <c:v>638</c:v>
                </c:pt>
                <c:pt idx="718">
                  <c:v>638</c:v>
                </c:pt>
                <c:pt idx="719">
                  <c:v>638</c:v>
                </c:pt>
                <c:pt idx="720">
                  <c:v>638</c:v>
                </c:pt>
                <c:pt idx="721">
                  <c:v>638</c:v>
                </c:pt>
                <c:pt idx="722">
                  <c:v>638</c:v>
                </c:pt>
                <c:pt idx="723">
                  <c:v>638</c:v>
                </c:pt>
                <c:pt idx="724">
                  <c:v>638</c:v>
                </c:pt>
                <c:pt idx="725">
                  <c:v>638</c:v>
                </c:pt>
                <c:pt idx="726">
                  <c:v>638</c:v>
                </c:pt>
                <c:pt idx="727">
                  <c:v>638</c:v>
                </c:pt>
                <c:pt idx="728">
                  <c:v>638</c:v>
                </c:pt>
                <c:pt idx="729">
                  <c:v>638</c:v>
                </c:pt>
                <c:pt idx="730">
                  <c:v>638</c:v>
                </c:pt>
                <c:pt idx="731">
                  <c:v>638</c:v>
                </c:pt>
                <c:pt idx="732">
                  <c:v>638</c:v>
                </c:pt>
                <c:pt idx="733">
                  <c:v>638</c:v>
                </c:pt>
                <c:pt idx="734">
                  <c:v>638</c:v>
                </c:pt>
                <c:pt idx="735">
                  <c:v>638</c:v>
                </c:pt>
                <c:pt idx="736">
                  <c:v>638</c:v>
                </c:pt>
                <c:pt idx="737">
                  <c:v>638</c:v>
                </c:pt>
                <c:pt idx="738">
                  <c:v>638</c:v>
                </c:pt>
                <c:pt idx="739">
                  <c:v>638</c:v>
                </c:pt>
                <c:pt idx="740">
                  <c:v>638</c:v>
                </c:pt>
                <c:pt idx="741">
                  <c:v>638</c:v>
                </c:pt>
                <c:pt idx="742">
                  <c:v>638</c:v>
                </c:pt>
                <c:pt idx="743">
                  <c:v>638</c:v>
                </c:pt>
                <c:pt idx="744">
                  <c:v>638</c:v>
                </c:pt>
                <c:pt idx="745">
                  <c:v>638</c:v>
                </c:pt>
                <c:pt idx="746">
                  <c:v>638</c:v>
                </c:pt>
                <c:pt idx="747">
                  <c:v>638</c:v>
                </c:pt>
                <c:pt idx="748">
                  <c:v>638</c:v>
                </c:pt>
                <c:pt idx="749">
                  <c:v>638</c:v>
                </c:pt>
                <c:pt idx="750">
                  <c:v>638</c:v>
                </c:pt>
                <c:pt idx="751">
                  <c:v>638</c:v>
                </c:pt>
                <c:pt idx="752">
                  <c:v>638</c:v>
                </c:pt>
                <c:pt idx="753">
                  <c:v>638</c:v>
                </c:pt>
                <c:pt idx="754">
                  <c:v>638</c:v>
                </c:pt>
                <c:pt idx="755">
                  <c:v>638</c:v>
                </c:pt>
                <c:pt idx="756">
                  <c:v>638</c:v>
                </c:pt>
                <c:pt idx="757">
                  <c:v>638</c:v>
                </c:pt>
                <c:pt idx="758">
                  <c:v>638</c:v>
                </c:pt>
                <c:pt idx="759">
                  <c:v>638</c:v>
                </c:pt>
                <c:pt idx="760">
                  <c:v>638</c:v>
                </c:pt>
                <c:pt idx="761">
                  <c:v>638</c:v>
                </c:pt>
                <c:pt idx="762">
                  <c:v>638</c:v>
                </c:pt>
                <c:pt idx="763">
                  <c:v>638</c:v>
                </c:pt>
                <c:pt idx="764">
                  <c:v>638</c:v>
                </c:pt>
                <c:pt idx="765">
                  <c:v>649</c:v>
                </c:pt>
                <c:pt idx="766">
                  <c:v>649</c:v>
                </c:pt>
                <c:pt idx="767">
                  <c:v>649</c:v>
                </c:pt>
                <c:pt idx="768">
                  <c:v>649</c:v>
                </c:pt>
                <c:pt idx="769">
                  <c:v>618</c:v>
                </c:pt>
                <c:pt idx="770">
                  <c:v>618</c:v>
                </c:pt>
                <c:pt idx="771">
                  <c:v>618</c:v>
                </c:pt>
                <c:pt idx="772">
                  <c:v>618</c:v>
                </c:pt>
                <c:pt idx="773">
                  <c:v>618</c:v>
                </c:pt>
                <c:pt idx="774">
                  <c:v>618</c:v>
                </c:pt>
                <c:pt idx="775">
                  <c:v>618</c:v>
                </c:pt>
                <c:pt idx="776">
                  <c:v>618</c:v>
                </c:pt>
                <c:pt idx="777">
                  <c:v>618</c:v>
                </c:pt>
                <c:pt idx="778">
                  <c:v>618</c:v>
                </c:pt>
                <c:pt idx="779">
                  <c:v>618</c:v>
                </c:pt>
                <c:pt idx="780">
                  <c:v>618</c:v>
                </c:pt>
                <c:pt idx="781">
                  <c:v>618</c:v>
                </c:pt>
                <c:pt idx="782">
                  <c:v>618</c:v>
                </c:pt>
                <c:pt idx="783">
                  <c:v>618</c:v>
                </c:pt>
                <c:pt idx="784">
                  <c:v>618</c:v>
                </c:pt>
                <c:pt idx="785">
                  <c:v>618</c:v>
                </c:pt>
                <c:pt idx="786">
                  <c:v>618</c:v>
                </c:pt>
                <c:pt idx="787">
                  <c:v>618</c:v>
                </c:pt>
                <c:pt idx="788">
                  <c:v>618</c:v>
                </c:pt>
                <c:pt idx="789">
                  <c:v>618</c:v>
                </c:pt>
                <c:pt idx="790">
                  <c:v>618</c:v>
                </c:pt>
                <c:pt idx="791">
                  <c:v>618</c:v>
                </c:pt>
                <c:pt idx="792">
                  <c:v>618</c:v>
                </c:pt>
                <c:pt idx="793">
                  <c:v>618</c:v>
                </c:pt>
                <c:pt idx="794">
                  <c:v>618</c:v>
                </c:pt>
                <c:pt idx="795">
                  <c:v>618</c:v>
                </c:pt>
                <c:pt idx="796">
                  <c:v>618</c:v>
                </c:pt>
                <c:pt idx="797">
                  <c:v>618</c:v>
                </c:pt>
                <c:pt idx="798">
                  <c:v>618</c:v>
                </c:pt>
                <c:pt idx="799">
                  <c:v>618</c:v>
                </c:pt>
                <c:pt idx="800">
                  <c:v>618</c:v>
                </c:pt>
                <c:pt idx="801">
                  <c:v>618</c:v>
                </c:pt>
                <c:pt idx="802">
                  <c:v>618</c:v>
                </c:pt>
                <c:pt idx="803">
                  <c:v>618</c:v>
                </c:pt>
                <c:pt idx="804">
                  <c:v>618</c:v>
                </c:pt>
                <c:pt idx="805">
                  <c:v>618</c:v>
                </c:pt>
                <c:pt idx="806">
                  <c:v>618</c:v>
                </c:pt>
                <c:pt idx="807">
                  <c:v>618</c:v>
                </c:pt>
                <c:pt idx="808">
                  <c:v>618</c:v>
                </c:pt>
                <c:pt idx="809">
                  <c:v>618</c:v>
                </c:pt>
                <c:pt idx="810">
                  <c:v>618</c:v>
                </c:pt>
                <c:pt idx="811">
                  <c:v>618</c:v>
                </c:pt>
                <c:pt idx="812">
                  <c:v>618</c:v>
                </c:pt>
                <c:pt idx="813">
                  <c:v>618</c:v>
                </c:pt>
                <c:pt idx="814">
                  <c:v>618</c:v>
                </c:pt>
                <c:pt idx="815">
                  <c:v>618</c:v>
                </c:pt>
                <c:pt idx="816">
                  <c:v>618</c:v>
                </c:pt>
                <c:pt idx="817">
                  <c:v>618</c:v>
                </c:pt>
                <c:pt idx="818">
                  <c:v>618</c:v>
                </c:pt>
                <c:pt idx="819">
                  <c:v>618</c:v>
                </c:pt>
                <c:pt idx="820">
                  <c:v>618</c:v>
                </c:pt>
                <c:pt idx="821">
                  <c:v>618</c:v>
                </c:pt>
                <c:pt idx="822">
                  <c:v>618</c:v>
                </c:pt>
                <c:pt idx="823">
                  <c:v>618</c:v>
                </c:pt>
                <c:pt idx="824">
                  <c:v>618</c:v>
                </c:pt>
                <c:pt idx="825">
                  <c:v>618</c:v>
                </c:pt>
                <c:pt idx="826">
                  <c:v>618</c:v>
                </c:pt>
                <c:pt idx="827">
                  <c:v>618</c:v>
                </c:pt>
                <c:pt idx="828">
                  <c:v>629</c:v>
                </c:pt>
                <c:pt idx="829">
                  <c:v>629</c:v>
                </c:pt>
                <c:pt idx="830">
                  <c:v>591</c:v>
                </c:pt>
                <c:pt idx="831">
                  <c:v>591</c:v>
                </c:pt>
                <c:pt idx="832">
                  <c:v>591</c:v>
                </c:pt>
                <c:pt idx="833">
                  <c:v>591</c:v>
                </c:pt>
                <c:pt idx="834">
                  <c:v>591</c:v>
                </c:pt>
                <c:pt idx="835">
                  <c:v>591</c:v>
                </c:pt>
                <c:pt idx="836">
                  <c:v>591</c:v>
                </c:pt>
                <c:pt idx="837">
                  <c:v>591</c:v>
                </c:pt>
                <c:pt idx="838">
                  <c:v>591</c:v>
                </c:pt>
                <c:pt idx="839">
                  <c:v>591</c:v>
                </c:pt>
                <c:pt idx="840">
                  <c:v>591</c:v>
                </c:pt>
                <c:pt idx="841">
                  <c:v>591</c:v>
                </c:pt>
                <c:pt idx="842">
                  <c:v>591</c:v>
                </c:pt>
                <c:pt idx="843">
                  <c:v>591</c:v>
                </c:pt>
                <c:pt idx="844">
                  <c:v>591</c:v>
                </c:pt>
                <c:pt idx="845">
                  <c:v>591</c:v>
                </c:pt>
                <c:pt idx="846">
                  <c:v>591</c:v>
                </c:pt>
                <c:pt idx="847">
                  <c:v>591</c:v>
                </c:pt>
                <c:pt idx="848">
                  <c:v>591</c:v>
                </c:pt>
                <c:pt idx="849">
                  <c:v>591</c:v>
                </c:pt>
                <c:pt idx="850">
                  <c:v>591</c:v>
                </c:pt>
                <c:pt idx="851">
                  <c:v>591</c:v>
                </c:pt>
                <c:pt idx="852">
                  <c:v>591</c:v>
                </c:pt>
                <c:pt idx="853">
                  <c:v>591</c:v>
                </c:pt>
                <c:pt idx="854">
                  <c:v>591</c:v>
                </c:pt>
                <c:pt idx="855">
                  <c:v>591</c:v>
                </c:pt>
                <c:pt idx="856">
                  <c:v>591</c:v>
                </c:pt>
                <c:pt idx="857">
                  <c:v>591</c:v>
                </c:pt>
                <c:pt idx="858">
                  <c:v>591</c:v>
                </c:pt>
                <c:pt idx="859">
                  <c:v>591</c:v>
                </c:pt>
                <c:pt idx="860">
                  <c:v>548</c:v>
                </c:pt>
                <c:pt idx="861">
                  <c:v>548</c:v>
                </c:pt>
                <c:pt idx="862">
                  <c:v>548</c:v>
                </c:pt>
                <c:pt idx="863">
                  <c:v>548</c:v>
                </c:pt>
                <c:pt idx="864">
                  <c:v>548</c:v>
                </c:pt>
                <c:pt idx="865">
                  <c:v>548</c:v>
                </c:pt>
                <c:pt idx="866">
                  <c:v>548</c:v>
                </c:pt>
                <c:pt idx="867">
                  <c:v>548</c:v>
                </c:pt>
                <c:pt idx="868">
                  <c:v>548</c:v>
                </c:pt>
                <c:pt idx="869">
                  <c:v>548</c:v>
                </c:pt>
                <c:pt idx="870">
                  <c:v>548</c:v>
                </c:pt>
                <c:pt idx="871">
                  <c:v>548</c:v>
                </c:pt>
                <c:pt idx="872">
                  <c:v>548</c:v>
                </c:pt>
                <c:pt idx="873">
                  <c:v>548</c:v>
                </c:pt>
                <c:pt idx="874">
                  <c:v>548</c:v>
                </c:pt>
                <c:pt idx="875">
                  <c:v>548</c:v>
                </c:pt>
                <c:pt idx="876">
                  <c:v>548</c:v>
                </c:pt>
                <c:pt idx="877">
                  <c:v>548</c:v>
                </c:pt>
                <c:pt idx="878">
                  <c:v>548</c:v>
                </c:pt>
                <c:pt idx="879">
                  <c:v>548</c:v>
                </c:pt>
                <c:pt idx="880">
                  <c:v>548</c:v>
                </c:pt>
                <c:pt idx="881">
                  <c:v>548</c:v>
                </c:pt>
                <c:pt idx="882">
                  <c:v>548</c:v>
                </c:pt>
                <c:pt idx="883">
                  <c:v>548</c:v>
                </c:pt>
                <c:pt idx="884">
                  <c:v>548</c:v>
                </c:pt>
                <c:pt idx="885">
                  <c:v>548</c:v>
                </c:pt>
                <c:pt idx="886">
                  <c:v>548</c:v>
                </c:pt>
                <c:pt idx="887">
                  <c:v>548</c:v>
                </c:pt>
                <c:pt idx="888">
                  <c:v>581</c:v>
                </c:pt>
                <c:pt idx="889">
                  <c:v>581</c:v>
                </c:pt>
                <c:pt idx="890">
                  <c:v>581</c:v>
                </c:pt>
                <c:pt idx="891">
                  <c:v>581</c:v>
                </c:pt>
                <c:pt idx="892">
                  <c:v>581</c:v>
                </c:pt>
                <c:pt idx="893">
                  <c:v>581</c:v>
                </c:pt>
                <c:pt idx="894">
                  <c:v>581</c:v>
                </c:pt>
                <c:pt idx="895">
                  <c:v>581</c:v>
                </c:pt>
                <c:pt idx="896">
                  <c:v>581</c:v>
                </c:pt>
                <c:pt idx="897">
                  <c:v>581</c:v>
                </c:pt>
                <c:pt idx="898">
                  <c:v>593</c:v>
                </c:pt>
                <c:pt idx="899">
                  <c:v>593</c:v>
                </c:pt>
                <c:pt idx="900">
                  <c:v>599</c:v>
                </c:pt>
                <c:pt idx="901">
                  <c:v>599</c:v>
                </c:pt>
                <c:pt idx="902">
                  <c:v>599</c:v>
                </c:pt>
                <c:pt idx="903">
                  <c:v>599</c:v>
                </c:pt>
                <c:pt idx="904">
                  <c:v>599</c:v>
                </c:pt>
                <c:pt idx="905">
                  <c:v>599</c:v>
                </c:pt>
                <c:pt idx="906">
                  <c:v>599</c:v>
                </c:pt>
                <c:pt idx="907">
                  <c:v>649</c:v>
                </c:pt>
                <c:pt idx="908">
                  <c:v>649</c:v>
                </c:pt>
                <c:pt idx="909">
                  <c:v>649</c:v>
                </c:pt>
                <c:pt idx="910">
                  <c:v>649</c:v>
                </c:pt>
                <c:pt idx="911">
                  <c:v>649</c:v>
                </c:pt>
                <c:pt idx="912">
                  <c:v>649</c:v>
                </c:pt>
                <c:pt idx="913">
                  <c:v>649</c:v>
                </c:pt>
                <c:pt idx="914">
                  <c:v>649</c:v>
                </c:pt>
                <c:pt idx="915">
                  <c:v>649</c:v>
                </c:pt>
                <c:pt idx="916">
                  <c:v>649</c:v>
                </c:pt>
                <c:pt idx="917">
                  <c:v>649</c:v>
                </c:pt>
                <c:pt idx="918">
                  <c:v>649</c:v>
                </c:pt>
                <c:pt idx="919">
                  <c:v>649</c:v>
                </c:pt>
                <c:pt idx="920">
                  <c:v>649</c:v>
                </c:pt>
                <c:pt idx="921">
                  <c:v>649</c:v>
                </c:pt>
                <c:pt idx="922">
                  <c:v>649</c:v>
                </c:pt>
                <c:pt idx="923">
                  <c:v>649</c:v>
                </c:pt>
                <c:pt idx="924">
                  <c:v>649</c:v>
                </c:pt>
                <c:pt idx="925">
                  <c:v>649</c:v>
                </c:pt>
                <c:pt idx="926">
                  <c:v>661</c:v>
                </c:pt>
                <c:pt idx="927">
                  <c:v>661</c:v>
                </c:pt>
                <c:pt idx="928">
                  <c:v>661</c:v>
                </c:pt>
                <c:pt idx="929">
                  <c:v>661</c:v>
                </c:pt>
                <c:pt idx="930">
                  <c:v>661</c:v>
                </c:pt>
                <c:pt idx="931">
                  <c:v>661</c:v>
                </c:pt>
                <c:pt idx="932">
                  <c:v>661</c:v>
                </c:pt>
                <c:pt idx="933">
                  <c:v>661</c:v>
                </c:pt>
                <c:pt idx="934">
                  <c:v>680</c:v>
                </c:pt>
                <c:pt idx="935">
                  <c:v>680</c:v>
                </c:pt>
                <c:pt idx="936">
                  <c:v>680</c:v>
                </c:pt>
                <c:pt idx="937">
                  <c:v>680</c:v>
                </c:pt>
                <c:pt idx="938">
                  <c:v>680</c:v>
                </c:pt>
                <c:pt idx="939">
                  <c:v>680</c:v>
                </c:pt>
                <c:pt idx="940">
                  <c:v>680</c:v>
                </c:pt>
                <c:pt idx="941">
                  <c:v>680</c:v>
                </c:pt>
                <c:pt idx="942">
                  <c:v>680</c:v>
                </c:pt>
                <c:pt idx="943">
                  <c:v>680</c:v>
                </c:pt>
                <c:pt idx="944">
                  <c:v>680</c:v>
                </c:pt>
                <c:pt idx="945">
                  <c:v>680</c:v>
                </c:pt>
                <c:pt idx="946">
                  <c:v>680</c:v>
                </c:pt>
                <c:pt idx="947">
                  <c:v>680</c:v>
                </c:pt>
                <c:pt idx="948">
                  <c:v>680</c:v>
                </c:pt>
                <c:pt idx="949">
                  <c:v>680</c:v>
                </c:pt>
                <c:pt idx="950">
                  <c:v>680</c:v>
                </c:pt>
                <c:pt idx="951">
                  <c:v>680</c:v>
                </c:pt>
                <c:pt idx="952">
                  <c:v>680</c:v>
                </c:pt>
                <c:pt idx="953">
                  <c:v>680</c:v>
                </c:pt>
                <c:pt idx="954">
                  <c:v>680</c:v>
                </c:pt>
                <c:pt idx="955">
                  <c:v>680</c:v>
                </c:pt>
                <c:pt idx="956">
                  <c:v>680</c:v>
                </c:pt>
                <c:pt idx="957">
                  <c:v>680</c:v>
                </c:pt>
                <c:pt idx="958">
                  <c:v>680</c:v>
                </c:pt>
                <c:pt idx="959">
                  <c:v>680</c:v>
                </c:pt>
                <c:pt idx="960">
                  <c:v>680</c:v>
                </c:pt>
                <c:pt idx="961">
                  <c:v>680</c:v>
                </c:pt>
                <c:pt idx="962">
                  <c:v>680</c:v>
                </c:pt>
                <c:pt idx="963">
                  <c:v>680</c:v>
                </c:pt>
                <c:pt idx="964">
                  <c:v>680</c:v>
                </c:pt>
                <c:pt idx="965">
                  <c:v>680</c:v>
                </c:pt>
                <c:pt idx="966">
                  <c:v>680</c:v>
                </c:pt>
                <c:pt idx="967">
                  <c:v>680</c:v>
                </c:pt>
                <c:pt idx="968">
                  <c:v>680</c:v>
                </c:pt>
                <c:pt idx="969">
                  <c:v>680</c:v>
                </c:pt>
                <c:pt idx="970">
                  <c:v>680</c:v>
                </c:pt>
                <c:pt idx="971">
                  <c:v>680</c:v>
                </c:pt>
                <c:pt idx="972">
                  <c:v>680</c:v>
                </c:pt>
                <c:pt idx="973">
                  <c:v>680</c:v>
                </c:pt>
                <c:pt idx="974">
                  <c:v>680</c:v>
                </c:pt>
                <c:pt idx="975">
                  <c:v>680</c:v>
                </c:pt>
                <c:pt idx="976">
                  <c:v>680</c:v>
                </c:pt>
                <c:pt idx="977">
                  <c:v>680</c:v>
                </c:pt>
                <c:pt idx="978">
                  <c:v>680</c:v>
                </c:pt>
                <c:pt idx="979">
                  <c:v>680</c:v>
                </c:pt>
                <c:pt idx="980">
                  <c:v>680</c:v>
                </c:pt>
                <c:pt idx="981">
                  <c:v>680</c:v>
                </c:pt>
                <c:pt idx="982">
                  <c:v>680</c:v>
                </c:pt>
                <c:pt idx="983">
                  <c:v>589</c:v>
                </c:pt>
                <c:pt idx="984">
                  <c:v>589</c:v>
                </c:pt>
                <c:pt idx="985">
                  <c:v>589</c:v>
                </c:pt>
                <c:pt idx="986">
                  <c:v>589</c:v>
                </c:pt>
                <c:pt idx="987">
                  <c:v>589</c:v>
                </c:pt>
                <c:pt idx="988">
                  <c:v>589</c:v>
                </c:pt>
                <c:pt idx="989">
                  <c:v>595</c:v>
                </c:pt>
                <c:pt idx="990">
                  <c:v>595</c:v>
                </c:pt>
                <c:pt idx="991">
                  <c:v>595</c:v>
                </c:pt>
                <c:pt idx="992">
                  <c:v>595</c:v>
                </c:pt>
                <c:pt idx="993">
                  <c:v>595</c:v>
                </c:pt>
                <c:pt idx="994">
                  <c:v>595</c:v>
                </c:pt>
                <c:pt idx="995">
                  <c:v>595</c:v>
                </c:pt>
                <c:pt idx="996">
                  <c:v>595</c:v>
                </c:pt>
                <c:pt idx="997">
                  <c:v>595</c:v>
                </c:pt>
                <c:pt idx="998">
                  <c:v>595</c:v>
                </c:pt>
                <c:pt idx="999">
                  <c:v>595</c:v>
                </c:pt>
                <c:pt idx="1000">
                  <c:v>595</c:v>
                </c:pt>
                <c:pt idx="1001">
                  <c:v>595</c:v>
                </c:pt>
                <c:pt idx="1002">
                  <c:v>595</c:v>
                </c:pt>
                <c:pt idx="1003">
                  <c:v>664</c:v>
                </c:pt>
                <c:pt idx="1004">
                  <c:v>664</c:v>
                </c:pt>
                <c:pt idx="1005">
                  <c:v>664</c:v>
                </c:pt>
                <c:pt idx="1006">
                  <c:v>664</c:v>
                </c:pt>
                <c:pt idx="1007">
                  <c:v>664</c:v>
                </c:pt>
                <c:pt idx="1008">
                  <c:v>664</c:v>
                </c:pt>
                <c:pt idx="1009">
                  <c:v>664</c:v>
                </c:pt>
                <c:pt idx="1010">
                  <c:v>664</c:v>
                </c:pt>
                <c:pt idx="1011">
                  <c:v>664</c:v>
                </c:pt>
                <c:pt idx="1012">
                  <c:v>664</c:v>
                </c:pt>
                <c:pt idx="1013">
                  <c:v>667</c:v>
                </c:pt>
                <c:pt idx="1014">
                  <c:v>667</c:v>
                </c:pt>
                <c:pt idx="1015">
                  <c:v>667</c:v>
                </c:pt>
                <c:pt idx="1016">
                  <c:v>667</c:v>
                </c:pt>
                <c:pt idx="1017">
                  <c:v>667</c:v>
                </c:pt>
                <c:pt idx="1018">
                  <c:v>667</c:v>
                </c:pt>
                <c:pt idx="1019">
                  <c:v>667</c:v>
                </c:pt>
                <c:pt idx="1020">
                  <c:v>667</c:v>
                </c:pt>
                <c:pt idx="1021">
                  <c:v>667</c:v>
                </c:pt>
                <c:pt idx="1022">
                  <c:v>667</c:v>
                </c:pt>
                <c:pt idx="1023">
                  <c:v>667</c:v>
                </c:pt>
                <c:pt idx="1024">
                  <c:v>667</c:v>
                </c:pt>
                <c:pt idx="1025">
                  <c:v>671</c:v>
                </c:pt>
                <c:pt idx="1026">
                  <c:v>671</c:v>
                </c:pt>
                <c:pt idx="1027">
                  <c:v>677</c:v>
                </c:pt>
                <c:pt idx="1028">
                  <c:v>677</c:v>
                </c:pt>
                <c:pt idx="1029">
                  <c:v>677</c:v>
                </c:pt>
                <c:pt idx="1030">
                  <c:v>677</c:v>
                </c:pt>
                <c:pt idx="1031">
                  <c:v>687</c:v>
                </c:pt>
                <c:pt idx="1032">
                  <c:v>687</c:v>
                </c:pt>
                <c:pt idx="1033">
                  <c:v>687</c:v>
                </c:pt>
                <c:pt idx="1034">
                  <c:v>715</c:v>
                </c:pt>
                <c:pt idx="1035">
                  <c:v>715</c:v>
                </c:pt>
                <c:pt idx="1036">
                  <c:v>715</c:v>
                </c:pt>
                <c:pt idx="1037">
                  <c:v>715</c:v>
                </c:pt>
                <c:pt idx="1038">
                  <c:v>717</c:v>
                </c:pt>
                <c:pt idx="1039">
                  <c:v>717</c:v>
                </c:pt>
                <c:pt idx="1040">
                  <c:v>728</c:v>
                </c:pt>
                <c:pt idx="1041">
                  <c:v>728</c:v>
                </c:pt>
                <c:pt idx="1042">
                  <c:v>728</c:v>
                </c:pt>
                <c:pt idx="1043">
                  <c:v>728</c:v>
                </c:pt>
                <c:pt idx="1044">
                  <c:v>734</c:v>
                </c:pt>
                <c:pt idx="1045">
                  <c:v>734</c:v>
                </c:pt>
                <c:pt idx="1046">
                  <c:v>734</c:v>
                </c:pt>
                <c:pt idx="1047">
                  <c:v>734</c:v>
                </c:pt>
                <c:pt idx="1048">
                  <c:v>734</c:v>
                </c:pt>
                <c:pt idx="1049">
                  <c:v>734</c:v>
                </c:pt>
                <c:pt idx="1050">
                  <c:v>738</c:v>
                </c:pt>
                <c:pt idx="1051">
                  <c:v>738</c:v>
                </c:pt>
                <c:pt idx="1052">
                  <c:v>738</c:v>
                </c:pt>
                <c:pt idx="1053">
                  <c:v>740</c:v>
                </c:pt>
                <c:pt idx="1054">
                  <c:v>740</c:v>
                </c:pt>
                <c:pt idx="1055">
                  <c:v>740</c:v>
                </c:pt>
                <c:pt idx="1056">
                  <c:v>740</c:v>
                </c:pt>
                <c:pt idx="1057">
                  <c:v>741</c:v>
                </c:pt>
                <c:pt idx="1058">
                  <c:v>741</c:v>
                </c:pt>
                <c:pt idx="1059">
                  <c:v>741</c:v>
                </c:pt>
                <c:pt idx="1060">
                  <c:v>741</c:v>
                </c:pt>
                <c:pt idx="1061">
                  <c:v>741</c:v>
                </c:pt>
                <c:pt idx="1062">
                  <c:v>741</c:v>
                </c:pt>
                <c:pt idx="1063">
                  <c:v>741</c:v>
                </c:pt>
                <c:pt idx="1064">
                  <c:v>741</c:v>
                </c:pt>
                <c:pt idx="1065">
                  <c:v>741</c:v>
                </c:pt>
                <c:pt idx="1066">
                  <c:v>741</c:v>
                </c:pt>
                <c:pt idx="1067">
                  <c:v>741</c:v>
                </c:pt>
                <c:pt idx="1068">
                  <c:v>741</c:v>
                </c:pt>
                <c:pt idx="1069">
                  <c:v>741</c:v>
                </c:pt>
                <c:pt idx="1070">
                  <c:v>741</c:v>
                </c:pt>
                <c:pt idx="1071">
                  <c:v>741</c:v>
                </c:pt>
                <c:pt idx="1072">
                  <c:v>741</c:v>
                </c:pt>
                <c:pt idx="1073">
                  <c:v>741</c:v>
                </c:pt>
                <c:pt idx="1074">
                  <c:v>741</c:v>
                </c:pt>
                <c:pt idx="1075">
                  <c:v>741</c:v>
                </c:pt>
                <c:pt idx="1076">
                  <c:v>741</c:v>
                </c:pt>
                <c:pt idx="1077">
                  <c:v>741</c:v>
                </c:pt>
                <c:pt idx="1078">
                  <c:v>741</c:v>
                </c:pt>
                <c:pt idx="1079">
                  <c:v>741</c:v>
                </c:pt>
                <c:pt idx="1080">
                  <c:v>741</c:v>
                </c:pt>
                <c:pt idx="1081">
                  <c:v>741</c:v>
                </c:pt>
                <c:pt idx="1082">
                  <c:v>741</c:v>
                </c:pt>
                <c:pt idx="1083">
                  <c:v>741</c:v>
                </c:pt>
                <c:pt idx="1084">
                  <c:v>741</c:v>
                </c:pt>
                <c:pt idx="1085">
                  <c:v>741</c:v>
                </c:pt>
                <c:pt idx="1086">
                  <c:v>741</c:v>
                </c:pt>
                <c:pt idx="1087">
                  <c:v>741</c:v>
                </c:pt>
                <c:pt idx="1088">
                  <c:v>741</c:v>
                </c:pt>
                <c:pt idx="1089">
                  <c:v>741</c:v>
                </c:pt>
                <c:pt idx="1090">
                  <c:v>741</c:v>
                </c:pt>
                <c:pt idx="1091">
                  <c:v>741</c:v>
                </c:pt>
                <c:pt idx="1092">
                  <c:v>741</c:v>
                </c:pt>
                <c:pt idx="1093">
                  <c:v>741</c:v>
                </c:pt>
                <c:pt idx="1094">
                  <c:v>741</c:v>
                </c:pt>
                <c:pt idx="1095">
                  <c:v>741</c:v>
                </c:pt>
                <c:pt idx="1096">
                  <c:v>741</c:v>
                </c:pt>
                <c:pt idx="1097">
                  <c:v>741</c:v>
                </c:pt>
                <c:pt idx="1098">
                  <c:v>741</c:v>
                </c:pt>
                <c:pt idx="1099">
                  <c:v>741</c:v>
                </c:pt>
                <c:pt idx="1100">
                  <c:v>741</c:v>
                </c:pt>
                <c:pt idx="1101">
                  <c:v>741</c:v>
                </c:pt>
                <c:pt idx="1102">
                  <c:v>741</c:v>
                </c:pt>
                <c:pt idx="1103">
                  <c:v>681</c:v>
                </c:pt>
                <c:pt idx="1104">
                  <c:v>679</c:v>
                </c:pt>
                <c:pt idx="1105">
                  <c:v>679</c:v>
                </c:pt>
                <c:pt idx="1106">
                  <c:v>679</c:v>
                </c:pt>
                <c:pt idx="1107">
                  <c:v>679</c:v>
                </c:pt>
                <c:pt idx="1108">
                  <c:v>679</c:v>
                </c:pt>
                <c:pt idx="1109">
                  <c:v>679</c:v>
                </c:pt>
                <c:pt idx="1110">
                  <c:v>679</c:v>
                </c:pt>
                <c:pt idx="1111">
                  <c:v>679</c:v>
                </c:pt>
                <c:pt idx="1112">
                  <c:v>679</c:v>
                </c:pt>
                <c:pt idx="1113">
                  <c:v>679</c:v>
                </c:pt>
                <c:pt idx="1114">
                  <c:v>679</c:v>
                </c:pt>
                <c:pt idx="1115">
                  <c:v>679</c:v>
                </c:pt>
                <c:pt idx="1116">
                  <c:v>677</c:v>
                </c:pt>
                <c:pt idx="1117">
                  <c:v>677</c:v>
                </c:pt>
                <c:pt idx="1118">
                  <c:v>677</c:v>
                </c:pt>
                <c:pt idx="1119">
                  <c:v>677</c:v>
                </c:pt>
                <c:pt idx="1120">
                  <c:v>677</c:v>
                </c:pt>
                <c:pt idx="1121">
                  <c:v>677</c:v>
                </c:pt>
                <c:pt idx="1122">
                  <c:v>677</c:v>
                </c:pt>
                <c:pt idx="1123">
                  <c:v>677</c:v>
                </c:pt>
                <c:pt idx="1124">
                  <c:v>653</c:v>
                </c:pt>
                <c:pt idx="1125">
                  <c:v>653</c:v>
                </c:pt>
                <c:pt idx="1126">
                  <c:v>653</c:v>
                </c:pt>
                <c:pt idx="1127">
                  <c:v>653</c:v>
                </c:pt>
                <c:pt idx="1128">
                  <c:v>653</c:v>
                </c:pt>
                <c:pt idx="1129">
                  <c:v>653</c:v>
                </c:pt>
                <c:pt idx="1130">
                  <c:v>653</c:v>
                </c:pt>
                <c:pt idx="1131">
                  <c:v>653</c:v>
                </c:pt>
                <c:pt idx="1132">
                  <c:v>653</c:v>
                </c:pt>
                <c:pt idx="1133">
                  <c:v>657</c:v>
                </c:pt>
                <c:pt idx="1134">
                  <c:v>615</c:v>
                </c:pt>
                <c:pt idx="1135">
                  <c:v>615</c:v>
                </c:pt>
                <c:pt idx="1136">
                  <c:v>615</c:v>
                </c:pt>
                <c:pt idx="1137">
                  <c:v>615</c:v>
                </c:pt>
                <c:pt idx="1138">
                  <c:v>615</c:v>
                </c:pt>
                <c:pt idx="1139">
                  <c:v>615</c:v>
                </c:pt>
                <c:pt idx="1140">
                  <c:v>615</c:v>
                </c:pt>
                <c:pt idx="1141">
                  <c:v>615</c:v>
                </c:pt>
                <c:pt idx="1142">
                  <c:v>615</c:v>
                </c:pt>
                <c:pt idx="1143">
                  <c:v>615</c:v>
                </c:pt>
                <c:pt idx="1144">
                  <c:v>615</c:v>
                </c:pt>
                <c:pt idx="1145">
                  <c:v>615</c:v>
                </c:pt>
                <c:pt idx="1146">
                  <c:v>615</c:v>
                </c:pt>
                <c:pt idx="1147">
                  <c:v>615</c:v>
                </c:pt>
                <c:pt idx="1148">
                  <c:v>615</c:v>
                </c:pt>
                <c:pt idx="1149">
                  <c:v>615</c:v>
                </c:pt>
                <c:pt idx="1150">
                  <c:v>615</c:v>
                </c:pt>
                <c:pt idx="1151">
                  <c:v>615</c:v>
                </c:pt>
                <c:pt idx="1152">
                  <c:v>615</c:v>
                </c:pt>
                <c:pt idx="1153">
                  <c:v>615</c:v>
                </c:pt>
                <c:pt idx="1154">
                  <c:v>615</c:v>
                </c:pt>
                <c:pt idx="1155">
                  <c:v>615</c:v>
                </c:pt>
                <c:pt idx="1156">
                  <c:v>615</c:v>
                </c:pt>
                <c:pt idx="1157">
                  <c:v>615</c:v>
                </c:pt>
                <c:pt idx="1158">
                  <c:v>591</c:v>
                </c:pt>
                <c:pt idx="1159">
                  <c:v>591</c:v>
                </c:pt>
                <c:pt idx="1160">
                  <c:v>591</c:v>
                </c:pt>
                <c:pt idx="1161">
                  <c:v>591</c:v>
                </c:pt>
                <c:pt idx="1162">
                  <c:v>591</c:v>
                </c:pt>
                <c:pt idx="1163">
                  <c:v>591</c:v>
                </c:pt>
                <c:pt idx="1164">
                  <c:v>591</c:v>
                </c:pt>
                <c:pt idx="1165">
                  <c:v>591</c:v>
                </c:pt>
                <c:pt idx="1166">
                  <c:v>591</c:v>
                </c:pt>
                <c:pt idx="1167">
                  <c:v>591</c:v>
                </c:pt>
                <c:pt idx="1168">
                  <c:v>591</c:v>
                </c:pt>
                <c:pt idx="1169">
                  <c:v>591</c:v>
                </c:pt>
                <c:pt idx="1170">
                  <c:v>591</c:v>
                </c:pt>
              </c:numCache>
            </c:numRef>
          </c:val>
          <c:extLst>
            <c:ext xmlns:c16="http://schemas.microsoft.com/office/drawing/2014/chart" uri="{C3380CC4-5D6E-409C-BE32-E72D297353CC}">
              <c16:uniqueId val="{00000000-BF5D-491C-9052-DB5180A289EF}"/>
            </c:ext>
          </c:extLst>
        </c:ser>
        <c:ser>
          <c:idx val="2"/>
          <c:order val="4"/>
          <c:tx>
            <c:v>稼働数</c:v>
          </c:tx>
          <c:spPr>
            <a:solidFill>
              <a:srgbClr val="0070C0"/>
            </a:solidFill>
            <a:ln>
              <a:noFill/>
            </a:ln>
            <a:effectLst/>
          </c:spPr>
          <c:invertIfNegative val="0"/>
          <c:cat>
            <c:numRef>
              <c:f>データ!$A$2:$A$1172</c:f>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データ!$N$2:$N$1172</c:f>
              <c:numCache>
                <c:formatCode>General</c:formatCode>
                <c:ptCount val="1171"/>
                <c:pt idx="0">
                  <c:v>1</c:v>
                </c:pt>
                <c:pt idx="1">
                  <c:v>1</c:v>
                </c:pt>
                <c:pt idx="2">
                  <c:v>1</c:v>
                </c:pt>
                <c:pt idx="3">
                  <c:v>1</c:v>
                </c:pt>
                <c:pt idx="4">
                  <c:v>1</c:v>
                </c:pt>
                <c:pt idx="5">
                  <c:v>1</c:v>
                </c:pt>
                <c:pt idx="6">
                  <c:v>1</c:v>
                </c:pt>
                <c:pt idx="7">
                  <c:v>1</c:v>
                </c:pt>
                <c:pt idx="8">
                  <c:v>1</c:v>
                </c:pt>
                <c:pt idx="9">
                  <c:v>1</c:v>
                </c:pt>
                <c:pt idx="10">
                  <c:v>1</c:v>
                </c:pt>
                <c:pt idx="11">
                  <c:v>1</c:v>
                </c:pt>
                <c:pt idx="12">
                  <c:v>1</c:v>
                </c:pt>
                <c:pt idx="13">
                  <c:v>2</c:v>
                </c:pt>
                <c:pt idx="14">
                  <c:v>2</c:v>
                </c:pt>
                <c:pt idx="15">
                  <c:v>2</c:v>
                </c:pt>
                <c:pt idx="16">
                  <c:v>2</c:v>
                </c:pt>
                <c:pt idx="17">
                  <c:v>2</c:v>
                </c:pt>
                <c:pt idx="18">
                  <c:v>2</c:v>
                </c:pt>
                <c:pt idx="19">
                  <c:v>2</c:v>
                </c:pt>
                <c:pt idx="20">
                  <c:v>1</c:v>
                </c:pt>
                <c:pt idx="21">
                  <c:v>1</c:v>
                </c:pt>
                <c:pt idx="22">
                  <c:v>1</c:v>
                </c:pt>
                <c:pt idx="23">
                  <c:v>1</c:v>
                </c:pt>
                <c:pt idx="24">
                  <c:v>2</c:v>
                </c:pt>
                <c:pt idx="25">
                  <c:v>2</c:v>
                </c:pt>
                <c:pt idx="26">
                  <c:v>2</c:v>
                </c:pt>
                <c:pt idx="27">
                  <c:v>3</c:v>
                </c:pt>
                <c:pt idx="28">
                  <c:v>3</c:v>
                </c:pt>
                <c:pt idx="29">
                  <c:v>3</c:v>
                </c:pt>
                <c:pt idx="30">
                  <c:v>4</c:v>
                </c:pt>
                <c:pt idx="31">
                  <c:v>6</c:v>
                </c:pt>
                <c:pt idx="32">
                  <c:v>6</c:v>
                </c:pt>
                <c:pt idx="33">
                  <c:v>8</c:v>
                </c:pt>
                <c:pt idx="34">
                  <c:v>10</c:v>
                </c:pt>
                <c:pt idx="35">
                  <c:v>9</c:v>
                </c:pt>
                <c:pt idx="36">
                  <c:v>10</c:v>
                </c:pt>
                <c:pt idx="37">
                  <c:v>10</c:v>
                </c:pt>
                <c:pt idx="38">
                  <c:v>10</c:v>
                </c:pt>
                <c:pt idx="39">
                  <c:v>14</c:v>
                </c:pt>
                <c:pt idx="40">
                  <c:v>14</c:v>
                </c:pt>
                <c:pt idx="41">
                  <c:v>14</c:v>
                </c:pt>
                <c:pt idx="42">
                  <c:v>12</c:v>
                </c:pt>
                <c:pt idx="43">
                  <c:v>12</c:v>
                </c:pt>
                <c:pt idx="44">
                  <c:v>14</c:v>
                </c:pt>
                <c:pt idx="45">
                  <c:v>15</c:v>
                </c:pt>
                <c:pt idx="46">
                  <c:v>19</c:v>
                </c:pt>
                <c:pt idx="47">
                  <c:v>24</c:v>
                </c:pt>
                <c:pt idx="48">
                  <c:v>26</c:v>
                </c:pt>
                <c:pt idx="49">
                  <c:v>27</c:v>
                </c:pt>
                <c:pt idx="50">
                  <c:v>26</c:v>
                </c:pt>
                <c:pt idx="51">
                  <c:v>26</c:v>
                </c:pt>
                <c:pt idx="52">
                  <c:v>27</c:v>
                </c:pt>
                <c:pt idx="53">
                  <c:v>30</c:v>
                </c:pt>
                <c:pt idx="54">
                  <c:v>31</c:v>
                </c:pt>
                <c:pt idx="55">
                  <c:v>34</c:v>
                </c:pt>
                <c:pt idx="56">
                  <c:v>34</c:v>
                </c:pt>
                <c:pt idx="57">
                  <c:v>33</c:v>
                </c:pt>
                <c:pt idx="58">
                  <c:v>35</c:v>
                </c:pt>
                <c:pt idx="59">
                  <c:v>36</c:v>
                </c:pt>
                <c:pt idx="60">
                  <c:v>38</c:v>
                </c:pt>
                <c:pt idx="61">
                  <c:v>37</c:v>
                </c:pt>
                <c:pt idx="62">
                  <c:v>37</c:v>
                </c:pt>
                <c:pt idx="63">
                  <c:v>36</c:v>
                </c:pt>
                <c:pt idx="64">
                  <c:v>36</c:v>
                </c:pt>
                <c:pt idx="65">
                  <c:v>38</c:v>
                </c:pt>
                <c:pt idx="66">
                  <c:v>37</c:v>
                </c:pt>
                <c:pt idx="67">
                  <c:v>34</c:v>
                </c:pt>
                <c:pt idx="68">
                  <c:v>31</c:v>
                </c:pt>
                <c:pt idx="69">
                  <c:v>31</c:v>
                </c:pt>
                <c:pt idx="70">
                  <c:v>31</c:v>
                </c:pt>
                <c:pt idx="71">
                  <c:v>30</c:v>
                </c:pt>
                <c:pt idx="72">
                  <c:v>30</c:v>
                </c:pt>
                <c:pt idx="73">
                  <c:v>29</c:v>
                </c:pt>
                <c:pt idx="74">
                  <c:v>29</c:v>
                </c:pt>
                <c:pt idx="75">
                  <c:v>29</c:v>
                </c:pt>
                <c:pt idx="76">
                  <c:v>30</c:v>
                </c:pt>
                <c:pt idx="77">
                  <c:v>27</c:v>
                </c:pt>
                <c:pt idx="78">
                  <c:v>25</c:v>
                </c:pt>
                <c:pt idx="79">
                  <c:v>24</c:v>
                </c:pt>
                <c:pt idx="80">
                  <c:v>20</c:v>
                </c:pt>
                <c:pt idx="81">
                  <c:v>19</c:v>
                </c:pt>
                <c:pt idx="82">
                  <c:v>19</c:v>
                </c:pt>
                <c:pt idx="83">
                  <c:v>20</c:v>
                </c:pt>
                <c:pt idx="84">
                  <c:v>19</c:v>
                </c:pt>
                <c:pt idx="85">
                  <c:v>19</c:v>
                </c:pt>
                <c:pt idx="86">
                  <c:v>19</c:v>
                </c:pt>
                <c:pt idx="87">
                  <c:v>17</c:v>
                </c:pt>
                <c:pt idx="88">
                  <c:v>14</c:v>
                </c:pt>
                <c:pt idx="89">
                  <c:v>15</c:v>
                </c:pt>
                <c:pt idx="90">
                  <c:v>17</c:v>
                </c:pt>
                <c:pt idx="91">
                  <c:v>17</c:v>
                </c:pt>
                <c:pt idx="92">
                  <c:v>17</c:v>
                </c:pt>
                <c:pt idx="93">
                  <c:v>18</c:v>
                </c:pt>
                <c:pt idx="94">
                  <c:v>18</c:v>
                </c:pt>
                <c:pt idx="95">
                  <c:v>18</c:v>
                </c:pt>
                <c:pt idx="96">
                  <c:v>17</c:v>
                </c:pt>
                <c:pt idx="97">
                  <c:v>15</c:v>
                </c:pt>
                <c:pt idx="98">
                  <c:v>15</c:v>
                </c:pt>
                <c:pt idx="99">
                  <c:v>12</c:v>
                </c:pt>
                <c:pt idx="100">
                  <c:v>12</c:v>
                </c:pt>
                <c:pt idx="101">
                  <c:v>12</c:v>
                </c:pt>
                <c:pt idx="102">
                  <c:v>12</c:v>
                </c:pt>
                <c:pt idx="103">
                  <c:v>12</c:v>
                </c:pt>
                <c:pt idx="104">
                  <c:v>8</c:v>
                </c:pt>
                <c:pt idx="105">
                  <c:v>7</c:v>
                </c:pt>
                <c:pt idx="106">
                  <c:v>6</c:v>
                </c:pt>
                <c:pt idx="107">
                  <c:v>6</c:v>
                </c:pt>
                <c:pt idx="108">
                  <c:v>5</c:v>
                </c:pt>
                <c:pt idx="109">
                  <c:v>4</c:v>
                </c:pt>
                <c:pt idx="110">
                  <c:v>3</c:v>
                </c:pt>
                <c:pt idx="111">
                  <c:v>2</c:v>
                </c:pt>
                <c:pt idx="112">
                  <c:v>1</c:v>
                </c:pt>
                <c:pt idx="113">
                  <c:v>1</c:v>
                </c:pt>
                <c:pt idx="114">
                  <c:v>1</c:v>
                </c:pt>
                <c:pt idx="115">
                  <c:v>1</c:v>
                </c:pt>
                <c:pt idx="116">
                  <c:v>1</c:v>
                </c:pt>
                <c:pt idx="117">
                  <c:v>1</c:v>
                </c:pt>
                <c:pt idx="118">
                  <c:v>1</c:v>
                </c:pt>
                <c:pt idx="119">
                  <c:v>1</c:v>
                </c:pt>
                <c:pt idx="120">
                  <c:v>2</c:v>
                </c:pt>
                <c:pt idx="121">
                  <c:v>2</c:v>
                </c:pt>
                <c:pt idx="122">
                  <c:v>2</c:v>
                </c:pt>
                <c:pt idx="123">
                  <c:v>2</c:v>
                </c:pt>
                <c:pt idx="124">
                  <c:v>1</c:v>
                </c:pt>
                <c:pt idx="125">
                  <c:v>1</c:v>
                </c:pt>
                <c:pt idx="126">
                  <c:v>5</c:v>
                </c:pt>
                <c:pt idx="127">
                  <c:v>7</c:v>
                </c:pt>
                <c:pt idx="128">
                  <c:v>10</c:v>
                </c:pt>
                <c:pt idx="129">
                  <c:v>12</c:v>
                </c:pt>
                <c:pt idx="130">
                  <c:v>14</c:v>
                </c:pt>
                <c:pt idx="131">
                  <c:v>17</c:v>
                </c:pt>
                <c:pt idx="132">
                  <c:v>18</c:v>
                </c:pt>
                <c:pt idx="133">
                  <c:v>20</c:v>
                </c:pt>
                <c:pt idx="134">
                  <c:v>20</c:v>
                </c:pt>
                <c:pt idx="135">
                  <c:v>21</c:v>
                </c:pt>
                <c:pt idx="136">
                  <c:v>21</c:v>
                </c:pt>
                <c:pt idx="137">
                  <c:v>18</c:v>
                </c:pt>
                <c:pt idx="138">
                  <c:v>16</c:v>
                </c:pt>
                <c:pt idx="139">
                  <c:v>12</c:v>
                </c:pt>
                <c:pt idx="140">
                  <c:v>13</c:v>
                </c:pt>
                <c:pt idx="141">
                  <c:v>17</c:v>
                </c:pt>
                <c:pt idx="142">
                  <c:v>20</c:v>
                </c:pt>
                <c:pt idx="143">
                  <c:v>20</c:v>
                </c:pt>
                <c:pt idx="144">
                  <c:v>23</c:v>
                </c:pt>
                <c:pt idx="145">
                  <c:v>26</c:v>
                </c:pt>
                <c:pt idx="146">
                  <c:v>32</c:v>
                </c:pt>
                <c:pt idx="147">
                  <c:v>29</c:v>
                </c:pt>
                <c:pt idx="148">
                  <c:v>31</c:v>
                </c:pt>
                <c:pt idx="149">
                  <c:v>43</c:v>
                </c:pt>
                <c:pt idx="150">
                  <c:v>45</c:v>
                </c:pt>
                <c:pt idx="151">
                  <c:v>45</c:v>
                </c:pt>
                <c:pt idx="152">
                  <c:v>50</c:v>
                </c:pt>
                <c:pt idx="153">
                  <c:v>51</c:v>
                </c:pt>
                <c:pt idx="154">
                  <c:v>54</c:v>
                </c:pt>
                <c:pt idx="155">
                  <c:v>59</c:v>
                </c:pt>
                <c:pt idx="156">
                  <c:v>59</c:v>
                </c:pt>
                <c:pt idx="157">
                  <c:v>53</c:v>
                </c:pt>
                <c:pt idx="158">
                  <c:v>51</c:v>
                </c:pt>
                <c:pt idx="159">
                  <c:v>54</c:v>
                </c:pt>
                <c:pt idx="160">
                  <c:v>53</c:v>
                </c:pt>
                <c:pt idx="161">
                  <c:v>54</c:v>
                </c:pt>
                <c:pt idx="162">
                  <c:v>48</c:v>
                </c:pt>
                <c:pt idx="163">
                  <c:v>52</c:v>
                </c:pt>
                <c:pt idx="164">
                  <c:v>54</c:v>
                </c:pt>
                <c:pt idx="165">
                  <c:v>58</c:v>
                </c:pt>
                <c:pt idx="166">
                  <c:v>60</c:v>
                </c:pt>
                <c:pt idx="167">
                  <c:v>61</c:v>
                </c:pt>
                <c:pt idx="168">
                  <c:v>55</c:v>
                </c:pt>
                <c:pt idx="169">
                  <c:v>57</c:v>
                </c:pt>
                <c:pt idx="170">
                  <c:v>59</c:v>
                </c:pt>
                <c:pt idx="171">
                  <c:v>56</c:v>
                </c:pt>
                <c:pt idx="172">
                  <c:v>46</c:v>
                </c:pt>
                <c:pt idx="173">
                  <c:v>50</c:v>
                </c:pt>
                <c:pt idx="174">
                  <c:v>49</c:v>
                </c:pt>
                <c:pt idx="175">
                  <c:v>46</c:v>
                </c:pt>
                <c:pt idx="176">
                  <c:v>49</c:v>
                </c:pt>
                <c:pt idx="177">
                  <c:v>46</c:v>
                </c:pt>
                <c:pt idx="178">
                  <c:v>40</c:v>
                </c:pt>
                <c:pt idx="179">
                  <c:v>42</c:v>
                </c:pt>
                <c:pt idx="180">
                  <c:v>36</c:v>
                </c:pt>
                <c:pt idx="181">
                  <c:v>34</c:v>
                </c:pt>
                <c:pt idx="182">
                  <c:v>32</c:v>
                </c:pt>
                <c:pt idx="183">
                  <c:v>31</c:v>
                </c:pt>
                <c:pt idx="184">
                  <c:v>31</c:v>
                </c:pt>
                <c:pt idx="185">
                  <c:v>29</c:v>
                </c:pt>
                <c:pt idx="186">
                  <c:v>26</c:v>
                </c:pt>
                <c:pt idx="187">
                  <c:v>23</c:v>
                </c:pt>
                <c:pt idx="188">
                  <c:v>28</c:v>
                </c:pt>
                <c:pt idx="189">
                  <c:v>31</c:v>
                </c:pt>
                <c:pt idx="190">
                  <c:v>30</c:v>
                </c:pt>
                <c:pt idx="191">
                  <c:v>29</c:v>
                </c:pt>
                <c:pt idx="192">
                  <c:v>27</c:v>
                </c:pt>
                <c:pt idx="193">
                  <c:v>25</c:v>
                </c:pt>
                <c:pt idx="194">
                  <c:v>23</c:v>
                </c:pt>
                <c:pt idx="195">
                  <c:v>21</c:v>
                </c:pt>
                <c:pt idx="196">
                  <c:v>21</c:v>
                </c:pt>
                <c:pt idx="197">
                  <c:v>20</c:v>
                </c:pt>
                <c:pt idx="198">
                  <c:v>24</c:v>
                </c:pt>
                <c:pt idx="199">
                  <c:v>21</c:v>
                </c:pt>
                <c:pt idx="200">
                  <c:v>19</c:v>
                </c:pt>
                <c:pt idx="201">
                  <c:v>22</c:v>
                </c:pt>
                <c:pt idx="202">
                  <c:v>26</c:v>
                </c:pt>
                <c:pt idx="203">
                  <c:v>27</c:v>
                </c:pt>
                <c:pt idx="204">
                  <c:v>33</c:v>
                </c:pt>
                <c:pt idx="205">
                  <c:v>36</c:v>
                </c:pt>
                <c:pt idx="206">
                  <c:v>57</c:v>
                </c:pt>
                <c:pt idx="207">
                  <c:v>63</c:v>
                </c:pt>
                <c:pt idx="208">
                  <c:v>64</c:v>
                </c:pt>
                <c:pt idx="209">
                  <c:v>63</c:v>
                </c:pt>
                <c:pt idx="210">
                  <c:v>63</c:v>
                </c:pt>
                <c:pt idx="211">
                  <c:v>70</c:v>
                </c:pt>
                <c:pt idx="212">
                  <c:v>72</c:v>
                </c:pt>
                <c:pt idx="213">
                  <c:v>85</c:v>
                </c:pt>
                <c:pt idx="214">
                  <c:v>87</c:v>
                </c:pt>
                <c:pt idx="215">
                  <c:v>78</c:v>
                </c:pt>
                <c:pt idx="216">
                  <c:v>71</c:v>
                </c:pt>
                <c:pt idx="217">
                  <c:v>75</c:v>
                </c:pt>
                <c:pt idx="218">
                  <c:v>72</c:v>
                </c:pt>
                <c:pt idx="219">
                  <c:v>68</c:v>
                </c:pt>
                <c:pt idx="220">
                  <c:v>54</c:v>
                </c:pt>
                <c:pt idx="221">
                  <c:v>46</c:v>
                </c:pt>
                <c:pt idx="222">
                  <c:v>48</c:v>
                </c:pt>
                <c:pt idx="223">
                  <c:v>49</c:v>
                </c:pt>
                <c:pt idx="224">
                  <c:v>37</c:v>
                </c:pt>
                <c:pt idx="225">
                  <c:v>38</c:v>
                </c:pt>
                <c:pt idx="226">
                  <c:v>35</c:v>
                </c:pt>
                <c:pt idx="227">
                  <c:v>36</c:v>
                </c:pt>
                <c:pt idx="228">
                  <c:v>30</c:v>
                </c:pt>
                <c:pt idx="229">
                  <c:v>26</c:v>
                </c:pt>
                <c:pt idx="230">
                  <c:v>25</c:v>
                </c:pt>
                <c:pt idx="231">
                  <c:v>24</c:v>
                </c:pt>
                <c:pt idx="232">
                  <c:v>23</c:v>
                </c:pt>
                <c:pt idx="233">
                  <c:v>16</c:v>
                </c:pt>
                <c:pt idx="234">
                  <c:v>16</c:v>
                </c:pt>
                <c:pt idx="235">
                  <c:v>15</c:v>
                </c:pt>
                <c:pt idx="236">
                  <c:v>17</c:v>
                </c:pt>
                <c:pt idx="237">
                  <c:v>21</c:v>
                </c:pt>
                <c:pt idx="238">
                  <c:v>28</c:v>
                </c:pt>
                <c:pt idx="239">
                  <c:v>24</c:v>
                </c:pt>
                <c:pt idx="240">
                  <c:v>27</c:v>
                </c:pt>
                <c:pt idx="241">
                  <c:v>30</c:v>
                </c:pt>
                <c:pt idx="242">
                  <c:v>30</c:v>
                </c:pt>
                <c:pt idx="243">
                  <c:v>29</c:v>
                </c:pt>
                <c:pt idx="244">
                  <c:v>27</c:v>
                </c:pt>
                <c:pt idx="245">
                  <c:v>29</c:v>
                </c:pt>
                <c:pt idx="246">
                  <c:v>30</c:v>
                </c:pt>
                <c:pt idx="247">
                  <c:v>27</c:v>
                </c:pt>
                <c:pt idx="248">
                  <c:v>27</c:v>
                </c:pt>
                <c:pt idx="249">
                  <c:v>29</c:v>
                </c:pt>
                <c:pt idx="250">
                  <c:v>24</c:v>
                </c:pt>
                <c:pt idx="251">
                  <c:v>26</c:v>
                </c:pt>
                <c:pt idx="252">
                  <c:v>26</c:v>
                </c:pt>
                <c:pt idx="253">
                  <c:v>26</c:v>
                </c:pt>
                <c:pt idx="254">
                  <c:v>27</c:v>
                </c:pt>
                <c:pt idx="255">
                  <c:v>24</c:v>
                </c:pt>
                <c:pt idx="256">
                  <c:v>26</c:v>
                </c:pt>
                <c:pt idx="257">
                  <c:v>23</c:v>
                </c:pt>
                <c:pt idx="258">
                  <c:v>24</c:v>
                </c:pt>
                <c:pt idx="259">
                  <c:v>26</c:v>
                </c:pt>
                <c:pt idx="260">
                  <c:v>24</c:v>
                </c:pt>
                <c:pt idx="261">
                  <c:v>25</c:v>
                </c:pt>
                <c:pt idx="262">
                  <c:v>19</c:v>
                </c:pt>
                <c:pt idx="263">
                  <c:v>19</c:v>
                </c:pt>
                <c:pt idx="264">
                  <c:v>22</c:v>
                </c:pt>
                <c:pt idx="265">
                  <c:v>20</c:v>
                </c:pt>
                <c:pt idx="266">
                  <c:v>23</c:v>
                </c:pt>
                <c:pt idx="267">
                  <c:v>24</c:v>
                </c:pt>
                <c:pt idx="268">
                  <c:v>27</c:v>
                </c:pt>
                <c:pt idx="269">
                  <c:v>31</c:v>
                </c:pt>
                <c:pt idx="270">
                  <c:v>35</c:v>
                </c:pt>
                <c:pt idx="271">
                  <c:v>42</c:v>
                </c:pt>
                <c:pt idx="272">
                  <c:v>42</c:v>
                </c:pt>
                <c:pt idx="273">
                  <c:v>59</c:v>
                </c:pt>
                <c:pt idx="274">
                  <c:v>71</c:v>
                </c:pt>
                <c:pt idx="275">
                  <c:v>78</c:v>
                </c:pt>
                <c:pt idx="276">
                  <c:v>80</c:v>
                </c:pt>
                <c:pt idx="277">
                  <c:v>78</c:v>
                </c:pt>
                <c:pt idx="278">
                  <c:v>83</c:v>
                </c:pt>
                <c:pt idx="279">
                  <c:v>84</c:v>
                </c:pt>
                <c:pt idx="280">
                  <c:v>88</c:v>
                </c:pt>
                <c:pt idx="281">
                  <c:v>95</c:v>
                </c:pt>
                <c:pt idx="282">
                  <c:v>104</c:v>
                </c:pt>
                <c:pt idx="283">
                  <c:v>103</c:v>
                </c:pt>
                <c:pt idx="284">
                  <c:v>108</c:v>
                </c:pt>
                <c:pt idx="285">
                  <c:v>100</c:v>
                </c:pt>
                <c:pt idx="286">
                  <c:v>112</c:v>
                </c:pt>
                <c:pt idx="287">
                  <c:v>122</c:v>
                </c:pt>
                <c:pt idx="288">
                  <c:v>130</c:v>
                </c:pt>
                <c:pt idx="289">
                  <c:v>134</c:v>
                </c:pt>
                <c:pt idx="290">
                  <c:v>130</c:v>
                </c:pt>
                <c:pt idx="291">
                  <c:v>131</c:v>
                </c:pt>
                <c:pt idx="292">
                  <c:v>136</c:v>
                </c:pt>
                <c:pt idx="293">
                  <c:v>137</c:v>
                </c:pt>
                <c:pt idx="294">
                  <c:v>134</c:v>
                </c:pt>
                <c:pt idx="295">
                  <c:v>136</c:v>
                </c:pt>
                <c:pt idx="296">
                  <c:v>131</c:v>
                </c:pt>
                <c:pt idx="297">
                  <c:v>126</c:v>
                </c:pt>
                <c:pt idx="298">
                  <c:v>134</c:v>
                </c:pt>
                <c:pt idx="299">
                  <c:v>137</c:v>
                </c:pt>
                <c:pt idx="300">
                  <c:v>133</c:v>
                </c:pt>
                <c:pt idx="301">
                  <c:v>133</c:v>
                </c:pt>
                <c:pt idx="302">
                  <c:v>133</c:v>
                </c:pt>
                <c:pt idx="303">
                  <c:v>141</c:v>
                </c:pt>
                <c:pt idx="304">
                  <c:v>134</c:v>
                </c:pt>
                <c:pt idx="305">
                  <c:v>122</c:v>
                </c:pt>
                <c:pt idx="306">
                  <c:v>130</c:v>
                </c:pt>
                <c:pt idx="307">
                  <c:v>140</c:v>
                </c:pt>
                <c:pt idx="308">
                  <c:v>150</c:v>
                </c:pt>
                <c:pt idx="309">
                  <c:v>149</c:v>
                </c:pt>
                <c:pt idx="310">
                  <c:v>145</c:v>
                </c:pt>
                <c:pt idx="311">
                  <c:v>148</c:v>
                </c:pt>
                <c:pt idx="312">
                  <c:v>146</c:v>
                </c:pt>
                <c:pt idx="313">
                  <c:v>150</c:v>
                </c:pt>
                <c:pt idx="314">
                  <c:v>156</c:v>
                </c:pt>
                <c:pt idx="315">
                  <c:v>159</c:v>
                </c:pt>
                <c:pt idx="316">
                  <c:v>164</c:v>
                </c:pt>
                <c:pt idx="317">
                  <c:v>174</c:v>
                </c:pt>
                <c:pt idx="318">
                  <c:v>156</c:v>
                </c:pt>
                <c:pt idx="319">
                  <c:v>174</c:v>
                </c:pt>
                <c:pt idx="320">
                  <c:v>178</c:v>
                </c:pt>
                <c:pt idx="321">
                  <c:v>173</c:v>
                </c:pt>
                <c:pt idx="322">
                  <c:v>167</c:v>
                </c:pt>
                <c:pt idx="323">
                  <c:v>161</c:v>
                </c:pt>
                <c:pt idx="324">
                  <c:v>166</c:v>
                </c:pt>
                <c:pt idx="325">
                  <c:v>192</c:v>
                </c:pt>
                <c:pt idx="326">
                  <c:v>188</c:v>
                </c:pt>
                <c:pt idx="327">
                  <c:v>198</c:v>
                </c:pt>
                <c:pt idx="328">
                  <c:v>204</c:v>
                </c:pt>
                <c:pt idx="329">
                  <c:v>194</c:v>
                </c:pt>
                <c:pt idx="330">
                  <c:v>198</c:v>
                </c:pt>
                <c:pt idx="331">
                  <c:v>194</c:v>
                </c:pt>
                <c:pt idx="332">
                  <c:v>188</c:v>
                </c:pt>
                <c:pt idx="333">
                  <c:v>186</c:v>
                </c:pt>
                <c:pt idx="334">
                  <c:v>190</c:v>
                </c:pt>
                <c:pt idx="335">
                  <c:v>189</c:v>
                </c:pt>
                <c:pt idx="336">
                  <c:v>187</c:v>
                </c:pt>
                <c:pt idx="337">
                  <c:v>184</c:v>
                </c:pt>
                <c:pt idx="338">
                  <c:v>174</c:v>
                </c:pt>
                <c:pt idx="339">
                  <c:v>163</c:v>
                </c:pt>
                <c:pt idx="340">
                  <c:v>162</c:v>
                </c:pt>
                <c:pt idx="341">
                  <c:v>165</c:v>
                </c:pt>
                <c:pt idx="342">
                  <c:v>161</c:v>
                </c:pt>
                <c:pt idx="343">
                  <c:v>158</c:v>
                </c:pt>
                <c:pt idx="344">
                  <c:v>157</c:v>
                </c:pt>
                <c:pt idx="345">
                  <c:v>155</c:v>
                </c:pt>
                <c:pt idx="346">
                  <c:v>145</c:v>
                </c:pt>
                <c:pt idx="347">
                  <c:v>141</c:v>
                </c:pt>
                <c:pt idx="348">
                  <c:v>142</c:v>
                </c:pt>
                <c:pt idx="349">
                  <c:v>143</c:v>
                </c:pt>
                <c:pt idx="350">
                  <c:v>136</c:v>
                </c:pt>
                <c:pt idx="351">
                  <c:v>137</c:v>
                </c:pt>
                <c:pt idx="352">
                  <c:v>136</c:v>
                </c:pt>
                <c:pt idx="353">
                  <c:v>131</c:v>
                </c:pt>
                <c:pt idx="354">
                  <c:v>120</c:v>
                </c:pt>
                <c:pt idx="355">
                  <c:v>120</c:v>
                </c:pt>
                <c:pt idx="356">
                  <c:v>106</c:v>
                </c:pt>
                <c:pt idx="357">
                  <c:v>106</c:v>
                </c:pt>
                <c:pt idx="358">
                  <c:v>114</c:v>
                </c:pt>
                <c:pt idx="359">
                  <c:v>108</c:v>
                </c:pt>
                <c:pt idx="360">
                  <c:v>93</c:v>
                </c:pt>
                <c:pt idx="361">
                  <c:v>90</c:v>
                </c:pt>
                <c:pt idx="362">
                  <c:v>86</c:v>
                </c:pt>
                <c:pt idx="363">
                  <c:v>86</c:v>
                </c:pt>
                <c:pt idx="364">
                  <c:v>82</c:v>
                </c:pt>
                <c:pt idx="365">
                  <c:v>80</c:v>
                </c:pt>
                <c:pt idx="366">
                  <c:v>79</c:v>
                </c:pt>
                <c:pt idx="367">
                  <c:v>79</c:v>
                </c:pt>
                <c:pt idx="368">
                  <c:v>72</c:v>
                </c:pt>
                <c:pt idx="369">
                  <c:v>67</c:v>
                </c:pt>
                <c:pt idx="370">
                  <c:v>60</c:v>
                </c:pt>
                <c:pt idx="371">
                  <c:v>58</c:v>
                </c:pt>
                <c:pt idx="372">
                  <c:v>58</c:v>
                </c:pt>
                <c:pt idx="373">
                  <c:v>57</c:v>
                </c:pt>
                <c:pt idx="374">
                  <c:v>58</c:v>
                </c:pt>
                <c:pt idx="375">
                  <c:v>53</c:v>
                </c:pt>
                <c:pt idx="376">
                  <c:v>51</c:v>
                </c:pt>
                <c:pt idx="377">
                  <c:v>45</c:v>
                </c:pt>
                <c:pt idx="378">
                  <c:v>51</c:v>
                </c:pt>
                <c:pt idx="379">
                  <c:v>51</c:v>
                </c:pt>
                <c:pt idx="380">
                  <c:v>46</c:v>
                </c:pt>
                <c:pt idx="381">
                  <c:v>50</c:v>
                </c:pt>
                <c:pt idx="382">
                  <c:v>54</c:v>
                </c:pt>
                <c:pt idx="383">
                  <c:v>58</c:v>
                </c:pt>
                <c:pt idx="384">
                  <c:v>55</c:v>
                </c:pt>
                <c:pt idx="385">
                  <c:v>54</c:v>
                </c:pt>
                <c:pt idx="386">
                  <c:v>57</c:v>
                </c:pt>
                <c:pt idx="387">
                  <c:v>58</c:v>
                </c:pt>
                <c:pt idx="388">
                  <c:v>54</c:v>
                </c:pt>
                <c:pt idx="389">
                  <c:v>57</c:v>
                </c:pt>
                <c:pt idx="390">
                  <c:v>60</c:v>
                </c:pt>
                <c:pt idx="391">
                  <c:v>55</c:v>
                </c:pt>
                <c:pt idx="392">
                  <c:v>63</c:v>
                </c:pt>
                <c:pt idx="393">
                  <c:v>68</c:v>
                </c:pt>
                <c:pt idx="394">
                  <c:v>65</c:v>
                </c:pt>
                <c:pt idx="395">
                  <c:v>68</c:v>
                </c:pt>
                <c:pt idx="396">
                  <c:v>68</c:v>
                </c:pt>
                <c:pt idx="397">
                  <c:v>68</c:v>
                </c:pt>
                <c:pt idx="398">
                  <c:v>68</c:v>
                </c:pt>
                <c:pt idx="399">
                  <c:v>73</c:v>
                </c:pt>
                <c:pt idx="400">
                  <c:v>73</c:v>
                </c:pt>
                <c:pt idx="401">
                  <c:v>71</c:v>
                </c:pt>
                <c:pt idx="402">
                  <c:v>83</c:v>
                </c:pt>
                <c:pt idx="403">
                  <c:v>84</c:v>
                </c:pt>
                <c:pt idx="404">
                  <c:v>96</c:v>
                </c:pt>
                <c:pt idx="405">
                  <c:v>99</c:v>
                </c:pt>
                <c:pt idx="406">
                  <c:v>103</c:v>
                </c:pt>
                <c:pt idx="407">
                  <c:v>100</c:v>
                </c:pt>
                <c:pt idx="408">
                  <c:v>102</c:v>
                </c:pt>
                <c:pt idx="409">
                  <c:v>103</c:v>
                </c:pt>
                <c:pt idx="410">
                  <c:v>92</c:v>
                </c:pt>
                <c:pt idx="411">
                  <c:v>93</c:v>
                </c:pt>
                <c:pt idx="412">
                  <c:v>102</c:v>
                </c:pt>
                <c:pt idx="413">
                  <c:v>113</c:v>
                </c:pt>
                <c:pt idx="414">
                  <c:v>111</c:v>
                </c:pt>
                <c:pt idx="415">
                  <c:v>109</c:v>
                </c:pt>
                <c:pt idx="416">
                  <c:v>99</c:v>
                </c:pt>
                <c:pt idx="417">
                  <c:v>91</c:v>
                </c:pt>
                <c:pt idx="418">
                  <c:v>95</c:v>
                </c:pt>
                <c:pt idx="419">
                  <c:v>94</c:v>
                </c:pt>
                <c:pt idx="420">
                  <c:v>86</c:v>
                </c:pt>
                <c:pt idx="421">
                  <c:v>95</c:v>
                </c:pt>
                <c:pt idx="422">
                  <c:v>89</c:v>
                </c:pt>
                <c:pt idx="423">
                  <c:v>88</c:v>
                </c:pt>
                <c:pt idx="424">
                  <c:v>98</c:v>
                </c:pt>
                <c:pt idx="425">
                  <c:v>103</c:v>
                </c:pt>
                <c:pt idx="426">
                  <c:v>102</c:v>
                </c:pt>
                <c:pt idx="427">
                  <c:v>93</c:v>
                </c:pt>
                <c:pt idx="428">
                  <c:v>101</c:v>
                </c:pt>
                <c:pt idx="429">
                  <c:v>95</c:v>
                </c:pt>
                <c:pt idx="430">
                  <c:v>98</c:v>
                </c:pt>
                <c:pt idx="431">
                  <c:v>99</c:v>
                </c:pt>
                <c:pt idx="432">
                  <c:v>117</c:v>
                </c:pt>
                <c:pt idx="433">
                  <c:v>121</c:v>
                </c:pt>
                <c:pt idx="434">
                  <c:v>129</c:v>
                </c:pt>
                <c:pt idx="435">
                  <c:v>132</c:v>
                </c:pt>
                <c:pt idx="436">
                  <c:v>140</c:v>
                </c:pt>
                <c:pt idx="437">
                  <c:v>140</c:v>
                </c:pt>
                <c:pt idx="438">
                  <c:v>143</c:v>
                </c:pt>
                <c:pt idx="439">
                  <c:v>141</c:v>
                </c:pt>
                <c:pt idx="440">
                  <c:v>136</c:v>
                </c:pt>
                <c:pt idx="441">
                  <c:v>141</c:v>
                </c:pt>
                <c:pt idx="442">
                  <c:v>147</c:v>
                </c:pt>
                <c:pt idx="443">
                  <c:v>146</c:v>
                </c:pt>
                <c:pt idx="444">
                  <c:v>143</c:v>
                </c:pt>
                <c:pt idx="445">
                  <c:v>143</c:v>
                </c:pt>
                <c:pt idx="446">
                  <c:v>156</c:v>
                </c:pt>
                <c:pt idx="447">
                  <c:v>163</c:v>
                </c:pt>
                <c:pt idx="448">
                  <c:v>169</c:v>
                </c:pt>
                <c:pt idx="449">
                  <c:v>175</c:v>
                </c:pt>
                <c:pt idx="450">
                  <c:v>175</c:v>
                </c:pt>
                <c:pt idx="451">
                  <c:v>164</c:v>
                </c:pt>
                <c:pt idx="452">
                  <c:v>174</c:v>
                </c:pt>
                <c:pt idx="453">
                  <c:v>175</c:v>
                </c:pt>
                <c:pt idx="454">
                  <c:v>175</c:v>
                </c:pt>
                <c:pt idx="455">
                  <c:v>170</c:v>
                </c:pt>
                <c:pt idx="456">
                  <c:v>170</c:v>
                </c:pt>
                <c:pt idx="457">
                  <c:v>158</c:v>
                </c:pt>
                <c:pt idx="458">
                  <c:v>161</c:v>
                </c:pt>
                <c:pt idx="459">
                  <c:v>163</c:v>
                </c:pt>
                <c:pt idx="460">
                  <c:v>164</c:v>
                </c:pt>
                <c:pt idx="461">
                  <c:v>172</c:v>
                </c:pt>
                <c:pt idx="462">
                  <c:v>171</c:v>
                </c:pt>
                <c:pt idx="463">
                  <c:v>170</c:v>
                </c:pt>
                <c:pt idx="464">
                  <c:v>156</c:v>
                </c:pt>
                <c:pt idx="465">
                  <c:v>160</c:v>
                </c:pt>
                <c:pt idx="466">
                  <c:v>144</c:v>
                </c:pt>
                <c:pt idx="467">
                  <c:v>150</c:v>
                </c:pt>
                <c:pt idx="468">
                  <c:v>146</c:v>
                </c:pt>
                <c:pt idx="469">
                  <c:v>131</c:v>
                </c:pt>
                <c:pt idx="470">
                  <c:v>139</c:v>
                </c:pt>
                <c:pt idx="471">
                  <c:v>135</c:v>
                </c:pt>
                <c:pt idx="472">
                  <c:v>138</c:v>
                </c:pt>
                <c:pt idx="473">
                  <c:v>132</c:v>
                </c:pt>
                <c:pt idx="474">
                  <c:v>139</c:v>
                </c:pt>
                <c:pt idx="475">
                  <c:v>139</c:v>
                </c:pt>
                <c:pt idx="476">
                  <c:v>137</c:v>
                </c:pt>
                <c:pt idx="477">
                  <c:v>148</c:v>
                </c:pt>
                <c:pt idx="478">
                  <c:v>124</c:v>
                </c:pt>
                <c:pt idx="479">
                  <c:v>125</c:v>
                </c:pt>
                <c:pt idx="480">
                  <c:v>117</c:v>
                </c:pt>
                <c:pt idx="481">
                  <c:v>115</c:v>
                </c:pt>
                <c:pt idx="482">
                  <c:v>104</c:v>
                </c:pt>
                <c:pt idx="483">
                  <c:v>102</c:v>
                </c:pt>
                <c:pt idx="484">
                  <c:v>107</c:v>
                </c:pt>
                <c:pt idx="485">
                  <c:v>106</c:v>
                </c:pt>
                <c:pt idx="486">
                  <c:v>105</c:v>
                </c:pt>
                <c:pt idx="487">
                  <c:v>107</c:v>
                </c:pt>
                <c:pt idx="488">
                  <c:v>109</c:v>
                </c:pt>
                <c:pt idx="489">
                  <c:v>108</c:v>
                </c:pt>
                <c:pt idx="490">
                  <c:v>121</c:v>
                </c:pt>
                <c:pt idx="491">
                  <c:v>122</c:v>
                </c:pt>
                <c:pt idx="492">
                  <c:v>108</c:v>
                </c:pt>
                <c:pt idx="493">
                  <c:v>119</c:v>
                </c:pt>
                <c:pt idx="494">
                  <c:v>116</c:v>
                </c:pt>
                <c:pt idx="495">
                  <c:v>119</c:v>
                </c:pt>
                <c:pt idx="496">
                  <c:v>124</c:v>
                </c:pt>
                <c:pt idx="497">
                  <c:v>126</c:v>
                </c:pt>
                <c:pt idx="498">
                  <c:v>126</c:v>
                </c:pt>
                <c:pt idx="499">
                  <c:v>109</c:v>
                </c:pt>
                <c:pt idx="500">
                  <c:v>102</c:v>
                </c:pt>
                <c:pt idx="501">
                  <c:v>117</c:v>
                </c:pt>
                <c:pt idx="502">
                  <c:v>112</c:v>
                </c:pt>
                <c:pt idx="503">
                  <c:v>113</c:v>
                </c:pt>
                <c:pt idx="504">
                  <c:v>120</c:v>
                </c:pt>
                <c:pt idx="505">
                  <c:v>126</c:v>
                </c:pt>
                <c:pt idx="506">
                  <c:v>121</c:v>
                </c:pt>
                <c:pt idx="507">
                  <c:v>121</c:v>
                </c:pt>
                <c:pt idx="508">
                  <c:v>122</c:v>
                </c:pt>
                <c:pt idx="509">
                  <c:v>121</c:v>
                </c:pt>
                <c:pt idx="510">
                  <c:v>122</c:v>
                </c:pt>
                <c:pt idx="511">
                  <c:v>138</c:v>
                </c:pt>
                <c:pt idx="512">
                  <c:v>139</c:v>
                </c:pt>
                <c:pt idx="513">
                  <c:v>135</c:v>
                </c:pt>
                <c:pt idx="514">
                  <c:v>130</c:v>
                </c:pt>
                <c:pt idx="515">
                  <c:v>140</c:v>
                </c:pt>
                <c:pt idx="516">
                  <c:v>148</c:v>
                </c:pt>
                <c:pt idx="517">
                  <c:v>153</c:v>
                </c:pt>
                <c:pt idx="518">
                  <c:v>163</c:v>
                </c:pt>
                <c:pt idx="519">
                  <c:v>167</c:v>
                </c:pt>
                <c:pt idx="520">
                  <c:v>163</c:v>
                </c:pt>
                <c:pt idx="521">
                  <c:v>172</c:v>
                </c:pt>
                <c:pt idx="522">
                  <c:v>175</c:v>
                </c:pt>
                <c:pt idx="523">
                  <c:v>174</c:v>
                </c:pt>
                <c:pt idx="524">
                  <c:v>189</c:v>
                </c:pt>
                <c:pt idx="525">
                  <c:v>193</c:v>
                </c:pt>
                <c:pt idx="526">
                  <c:v>197</c:v>
                </c:pt>
                <c:pt idx="527">
                  <c:v>200</c:v>
                </c:pt>
                <c:pt idx="528">
                  <c:v>206</c:v>
                </c:pt>
                <c:pt idx="529">
                  <c:v>216</c:v>
                </c:pt>
                <c:pt idx="530">
                  <c:v>226</c:v>
                </c:pt>
                <c:pt idx="531">
                  <c:v>237</c:v>
                </c:pt>
                <c:pt idx="532">
                  <c:v>236</c:v>
                </c:pt>
                <c:pt idx="533">
                  <c:v>242</c:v>
                </c:pt>
                <c:pt idx="534">
                  <c:v>251</c:v>
                </c:pt>
                <c:pt idx="535">
                  <c:v>253</c:v>
                </c:pt>
                <c:pt idx="536">
                  <c:v>249</c:v>
                </c:pt>
                <c:pt idx="537">
                  <c:v>249</c:v>
                </c:pt>
                <c:pt idx="538">
                  <c:v>261</c:v>
                </c:pt>
                <c:pt idx="539">
                  <c:v>261</c:v>
                </c:pt>
                <c:pt idx="540">
                  <c:v>267</c:v>
                </c:pt>
                <c:pt idx="541">
                  <c:v>275</c:v>
                </c:pt>
                <c:pt idx="542">
                  <c:v>254</c:v>
                </c:pt>
                <c:pt idx="543">
                  <c:v>258</c:v>
                </c:pt>
                <c:pt idx="544">
                  <c:v>265</c:v>
                </c:pt>
                <c:pt idx="545">
                  <c:v>268</c:v>
                </c:pt>
                <c:pt idx="546">
                  <c:v>260</c:v>
                </c:pt>
                <c:pt idx="547">
                  <c:v>276</c:v>
                </c:pt>
                <c:pt idx="548">
                  <c:v>276</c:v>
                </c:pt>
                <c:pt idx="549">
                  <c:v>290</c:v>
                </c:pt>
                <c:pt idx="550">
                  <c:v>283</c:v>
                </c:pt>
                <c:pt idx="551">
                  <c:v>276</c:v>
                </c:pt>
                <c:pt idx="552">
                  <c:v>280</c:v>
                </c:pt>
                <c:pt idx="553">
                  <c:v>280</c:v>
                </c:pt>
                <c:pt idx="554">
                  <c:v>286</c:v>
                </c:pt>
                <c:pt idx="555">
                  <c:v>280</c:v>
                </c:pt>
                <c:pt idx="556">
                  <c:v>270</c:v>
                </c:pt>
                <c:pt idx="557">
                  <c:v>266</c:v>
                </c:pt>
                <c:pt idx="558">
                  <c:v>271</c:v>
                </c:pt>
                <c:pt idx="559">
                  <c:v>264</c:v>
                </c:pt>
                <c:pt idx="560">
                  <c:v>248</c:v>
                </c:pt>
                <c:pt idx="561">
                  <c:v>258</c:v>
                </c:pt>
                <c:pt idx="562">
                  <c:v>256</c:v>
                </c:pt>
                <c:pt idx="563">
                  <c:v>238</c:v>
                </c:pt>
                <c:pt idx="564">
                  <c:v>242</c:v>
                </c:pt>
                <c:pt idx="565">
                  <c:v>236</c:v>
                </c:pt>
                <c:pt idx="566">
                  <c:v>208</c:v>
                </c:pt>
                <c:pt idx="567">
                  <c:v>213</c:v>
                </c:pt>
                <c:pt idx="568">
                  <c:v>211</c:v>
                </c:pt>
                <c:pt idx="569">
                  <c:v>205</c:v>
                </c:pt>
                <c:pt idx="570">
                  <c:v>201</c:v>
                </c:pt>
                <c:pt idx="571">
                  <c:v>189</c:v>
                </c:pt>
                <c:pt idx="572">
                  <c:v>178</c:v>
                </c:pt>
                <c:pt idx="573">
                  <c:v>178</c:v>
                </c:pt>
                <c:pt idx="574">
                  <c:v>179</c:v>
                </c:pt>
                <c:pt idx="575">
                  <c:v>175</c:v>
                </c:pt>
                <c:pt idx="576">
                  <c:v>172</c:v>
                </c:pt>
                <c:pt idx="577">
                  <c:v>155</c:v>
                </c:pt>
                <c:pt idx="578">
                  <c:v>129</c:v>
                </c:pt>
                <c:pt idx="579">
                  <c:v>138</c:v>
                </c:pt>
                <c:pt idx="580">
                  <c:v>109</c:v>
                </c:pt>
                <c:pt idx="581">
                  <c:v>108</c:v>
                </c:pt>
                <c:pt idx="582">
                  <c:v>110</c:v>
                </c:pt>
                <c:pt idx="583">
                  <c:v>110</c:v>
                </c:pt>
                <c:pt idx="584">
                  <c:v>98</c:v>
                </c:pt>
                <c:pt idx="585">
                  <c:v>97</c:v>
                </c:pt>
                <c:pt idx="586">
                  <c:v>94</c:v>
                </c:pt>
                <c:pt idx="587">
                  <c:v>87</c:v>
                </c:pt>
                <c:pt idx="588">
                  <c:v>82</c:v>
                </c:pt>
                <c:pt idx="589">
                  <c:v>81</c:v>
                </c:pt>
                <c:pt idx="590">
                  <c:v>77</c:v>
                </c:pt>
                <c:pt idx="591">
                  <c:v>73</c:v>
                </c:pt>
                <c:pt idx="592">
                  <c:v>71</c:v>
                </c:pt>
                <c:pt idx="593">
                  <c:v>58</c:v>
                </c:pt>
                <c:pt idx="594">
                  <c:v>54</c:v>
                </c:pt>
                <c:pt idx="595">
                  <c:v>52</c:v>
                </c:pt>
                <c:pt idx="596">
                  <c:v>50</c:v>
                </c:pt>
                <c:pt idx="597">
                  <c:v>43</c:v>
                </c:pt>
                <c:pt idx="598">
                  <c:v>41</c:v>
                </c:pt>
                <c:pt idx="599">
                  <c:v>45</c:v>
                </c:pt>
                <c:pt idx="600">
                  <c:v>41</c:v>
                </c:pt>
                <c:pt idx="601">
                  <c:v>34</c:v>
                </c:pt>
                <c:pt idx="602">
                  <c:v>33</c:v>
                </c:pt>
                <c:pt idx="603">
                  <c:v>31</c:v>
                </c:pt>
                <c:pt idx="604">
                  <c:v>30</c:v>
                </c:pt>
                <c:pt idx="605">
                  <c:v>24</c:v>
                </c:pt>
                <c:pt idx="606">
                  <c:v>21</c:v>
                </c:pt>
                <c:pt idx="607">
                  <c:v>23</c:v>
                </c:pt>
                <c:pt idx="608">
                  <c:v>20</c:v>
                </c:pt>
                <c:pt idx="609">
                  <c:v>22</c:v>
                </c:pt>
                <c:pt idx="610">
                  <c:v>22</c:v>
                </c:pt>
                <c:pt idx="611">
                  <c:v>18</c:v>
                </c:pt>
                <c:pt idx="612">
                  <c:v>15</c:v>
                </c:pt>
                <c:pt idx="613">
                  <c:v>12</c:v>
                </c:pt>
                <c:pt idx="614">
                  <c:v>10</c:v>
                </c:pt>
                <c:pt idx="615">
                  <c:v>11</c:v>
                </c:pt>
                <c:pt idx="616">
                  <c:v>9</c:v>
                </c:pt>
                <c:pt idx="617">
                  <c:v>11</c:v>
                </c:pt>
                <c:pt idx="618">
                  <c:v>9</c:v>
                </c:pt>
                <c:pt idx="619">
                  <c:v>9</c:v>
                </c:pt>
                <c:pt idx="620">
                  <c:v>10</c:v>
                </c:pt>
                <c:pt idx="621">
                  <c:v>9</c:v>
                </c:pt>
                <c:pt idx="622">
                  <c:v>9</c:v>
                </c:pt>
                <c:pt idx="623">
                  <c:v>8</c:v>
                </c:pt>
                <c:pt idx="624">
                  <c:v>14</c:v>
                </c:pt>
                <c:pt idx="625">
                  <c:v>12</c:v>
                </c:pt>
                <c:pt idx="626">
                  <c:v>10</c:v>
                </c:pt>
                <c:pt idx="627">
                  <c:v>12</c:v>
                </c:pt>
                <c:pt idx="628">
                  <c:v>11</c:v>
                </c:pt>
                <c:pt idx="629">
                  <c:v>11</c:v>
                </c:pt>
                <c:pt idx="630">
                  <c:v>13</c:v>
                </c:pt>
                <c:pt idx="631">
                  <c:v>13</c:v>
                </c:pt>
                <c:pt idx="632">
                  <c:v>6</c:v>
                </c:pt>
                <c:pt idx="633">
                  <c:v>5</c:v>
                </c:pt>
                <c:pt idx="634">
                  <c:v>6</c:v>
                </c:pt>
                <c:pt idx="635">
                  <c:v>12</c:v>
                </c:pt>
                <c:pt idx="636">
                  <c:v>12</c:v>
                </c:pt>
                <c:pt idx="637">
                  <c:v>10</c:v>
                </c:pt>
                <c:pt idx="638">
                  <c:v>10</c:v>
                </c:pt>
                <c:pt idx="639">
                  <c:v>10</c:v>
                </c:pt>
                <c:pt idx="640">
                  <c:v>11</c:v>
                </c:pt>
                <c:pt idx="641">
                  <c:v>10</c:v>
                </c:pt>
                <c:pt idx="642">
                  <c:v>9</c:v>
                </c:pt>
                <c:pt idx="643">
                  <c:v>3</c:v>
                </c:pt>
                <c:pt idx="644">
                  <c:v>3</c:v>
                </c:pt>
                <c:pt idx="645">
                  <c:v>3</c:v>
                </c:pt>
                <c:pt idx="646">
                  <c:v>2</c:v>
                </c:pt>
                <c:pt idx="647">
                  <c:v>2</c:v>
                </c:pt>
                <c:pt idx="648">
                  <c:v>3</c:v>
                </c:pt>
                <c:pt idx="649">
                  <c:v>1</c:v>
                </c:pt>
                <c:pt idx="650">
                  <c:v>0</c:v>
                </c:pt>
                <c:pt idx="651">
                  <c:v>0</c:v>
                </c:pt>
                <c:pt idx="652">
                  <c:v>0</c:v>
                </c:pt>
                <c:pt idx="653">
                  <c:v>1</c:v>
                </c:pt>
                <c:pt idx="654">
                  <c:v>1</c:v>
                </c:pt>
                <c:pt idx="655">
                  <c:v>1</c:v>
                </c:pt>
                <c:pt idx="656">
                  <c:v>1</c:v>
                </c:pt>
                <c:pt idx="657">
                  <c:v>1</c:v>
                </c:pt>
                <c:pt idx="658">
                  <c:v>1</c:v>
                </c:pt>
                <c:pt idx="659">
                  <c:v>1</c:v>
                </c:pt>
                <c:pt idx="660">
                  <c:v>1</c:v>
                </c:pt>
                <c:pt idx="661">
                  <c:v>1</c:v>
                </c:pt>
                <c:pt idx="662">
                  <c:v>6</c:v>
                </c:pt>
                <c:pt idx="663">
                  <c:v>7</c:v>
                </c:pt>
                <c:pt idx="664">
                  <c:v>9</c:v>
                </c:pt>
                <c:pt idx="665">
                  <c:v>8</c:v>
                </c:pt>
                <c:pt idx="666">
                  <c:v>8</c:v>
                </c:pt>
                <c:pt idx="667">
                  <c:v>8</c:v>
                </c:pt>
                <c:pt idx="668">
                  <c:v>7</c:v>
                </c:pt>
                <c:pt idx="669">
                  <c:v>12</c:v>
                </c:pt>
                <c:pt idx="670">
                  <c:v>14</c:v>
                </c:pt>
                <c:pt idx="671">
                  <c:v>18</c:v>
                </c:pt>
                <c:pt idx="672">
                  <c:v>23</c:v>
                </c:pt>
                <c:pt idx="673">
                  <c:v>22</c:v>
                </c:pt>
                <c:pt idx="674">
                  <c:v>26</c:v>
                </c:pt>
                <c:pt idx="675">
                  <c:v>24</c:v>
                </c:pt>
                <c:pt idx="676">
                  <c:v>26</c:v>
                </c:pt>
                <c:pt idx="677">
                  <c:v>24</c:v>
                </c:pt>
                <c:pt idx="678">
                  <c:v>30</c:v>
                </c:pt>
                <c:pt idx="679">
                  <c:v>36</c:v>
                </c:pt>
                <c:pt idx="680">
                  <c:v>40</c:v>
                </c:pt>
                <c:pt idx="681">
                  <c:v>51</c:v>
                </c:pt>
                <c:pt idx="682">
                  <c:v>58</c:v>
                </c:pt>
                <c:pt idx="683">
                  <c:v>68</c:v>
                </c:pt>
                <c:pt idx="684">
                  <c:v>82</c:v>
                </c:pt>
                <c:pt idx="685">
                  <c:v>101</c:v>
                </c:pt>
                <c:pt idx="686">
                  <c:v>110</c:v>
                </c:pt>
                <c:pt idx="687">
                  <c:v>117</c:v>
                </c:pt>
                <c:pt idx="688">
                  <c:v>120</c:v>
                </c:pt>
                <c:pt idx="689">
                  <c:v>123</c:v>
                </c:pt>
                <c:pt idx="690">
                  <c:v>134</c:v>
                </c:pt>
                <c:pt idx="691">
                  <c:v>140</c:v>
                </c:pt>
                <c:pt idx="692">
                  <c:v>128</c:v>
                </c:pt>
                <c:pt idx="693">
                  <c:v>129</c:v>
                </c:pt>
                <c:pt idx="694">
                  <c:v>141</c:v>
                </c:pt>
                <c:pt idx="695">
                  <c:v>146</c:v>
                </c:pt>
                <c:pt idx="696">
                  <c:v>156</c:v>
                </c:pt>
                <c:pt idx="697">
                  <c:v>162</c:v>
                </c:pt>
                <c:pt idx="698">
                  <c:v>167</c:v>
                </c:pt>
                <c:pt idx="699">
                  <c:v>191</c:v>
                </c:pt>
                <c:pt idx="700">
                  <c:v>194</c:v>
                </c:pt>
                <c:pt idx="701">
                  <c:v>200</c:v>
                </c:pt>
                <c:pt idx="702">
                  <c:v>214</c:v>
                </c:pt>
                <c:pt idx="703">
                  <c:v>213</c:v>
                </c:pt>
                <c:pt idx="704">
                  <c:v>201</c:v>
                </c:pt>
                <c:pt idx="705">
                  <c:v>187</c:v>
                </c:pt>
                <c:pt idx="706">
                  <c:v>199</c:v>
                </c:pt>
                <c:pt idx="707">
                  <c:v>216</c:v>
                </c:pt>
                <c:pt idx="708">
                  <c:v>214</c:v>
                </c:pt>
                <c:pt idx="709">
                  <c:v>217</c:v>
                </c:pt>
                <c:pt idx="710">
                  <c:v>219</c:v>
                </c:pt>
                <c:pt idx="711">
                  <c:v>234</c:v>
                </c:pt>
                <c:pt idx="712">
                  <c:v>241</c:v>
                </c:pt>
                <c:pt idx="713">
                  <c:v>229</c:v>
                </c:pt>
                <c:pt idx="714">
                  <c:v>231</c:v>
                </c:pt>
                <c:pt idx="715">
                  <c:v>235</c:v>
                </c:pt>
                <c:pt idx="716">
                  <c:v>237</c:v>
                </c:pt>
                <c:pt idx="717">
                  <c:v>247</c:v>
                </c:pt>
                <c:pt idx="718">
                  <c:v>242</c:v>
                </c:pt>
                <c:pt idx="719">
                  <c:v>246</c:v>
                </c:pt>
                <c:pt idx="720">
                  <c:v>252</c:v>
                </c:pt>
                <c:pt idx="721">
                  <c:v>267</c:v>
                </c:pt>
                <c:pt idx="722">
                  <c:v>277</c:v>
                </c:pt>
                <c:pt idx="723">
                  <c:v>276</c:v>
                </c:pt>
                <c:pt idx="724">
                  <c:v>274</c:v>
                </c:pt>
                <c:pt idx="725">
                  <c:v>280</c:v>
                </c:pt>
                <c:pt idx="726">
                  <c:v>258</c:v>
                </c:pt>
                <c:pt idx="727">
                  <c:v>268</c:v>
                </c:pt>
                <c:pt idx="728">
                  <c:v>275</c:v>
                </c:pt>
                <c:pt idx="729">
                  <c:v>268</c:v>
                </c:pt>
                <c:pt idx="730">
                  <c:v>257</c:v>
                </c:pt>
                <c:pt idx="731">
                  <c:v>257</c:v>
                </c:pt>
                <c:pt idx="732">
                  <c:v>243</c:v>
                </c:pt>
                <c:pt idx="733">
                  <c:v>236</c:v>
                </c:pt>
                <c:pt idx="734">
                  <c:v>243</c:v>
                </c:pt>
                <c:pt idx="735">
                  <c:v>227</c:v>
                </c:pt>
                <c:pt idx="736">
                  <c:v>232</c:v>
                </c:pt>
                <c:pt idx="737">
                  <c:v>244</c:v>
                </c:pt>
                <c:pt idx="738">
                  <c:v>239</c:v>
                </c:pt>
                <c:pt idx="739">
                  <c:v>244</c:v>
                </c:pt>
                <c:pt idx="740">
                  <c:v>228</c:v>
                </c:pt>
                <c:pt idx="741">
                  <c:v>230</c:v>
                </c:pt>
                <c:pt idx="742">
                  <c:v>229</c:v>
                </c:pt>
                <c:pt idx="743">
                  <c:v>231</c:v>
                </c:pt>
                <c:pt idx="744">
                  <c:v>210</c:v>
                </c:pt>
                <c:pt idx="745">
                  <c:v>201</c:v>
                </c:pt>
                <c:pt idx="746">
                  <c:v>198</c:v>
                </c:pt>
                <c:pt idx="747">
                  <c:v>192</c:v>
                </c:pt>
                <c:pt idx="748">
                  <c:v>189</c:v>
                </c:pt>
                <c:pt idx="749">
                  <c:v>184</c:v>
                </c:pt>
                <c:pt idx="750">
                  <c:v>191</c:v>
                </c:pt>
                <c:pt idx="751">
                  <c:v>182</c:v>
                </c:pt>
                <c:pt idx="752">
                  <c:v>173</c:v>
                </c:pt>
                <c:pt idx="753">
                  <c:v>167</c:v>
                </c:pt>
                <c:pt idx="754">
                  <c:v>164</c:v>
                </c:pt>
                <c:pt idx="755">
                  <c:v>170</c:v>
                </c:pt>
                <c:pt idx="756">
                  <c:v>173</c:v>
                </c:pt>
                <c:pt idx="757">
                  <c:v>167</c:v>
                </c:pt>
                <c:pt idx="758">
                  <c:v>167</c:v>
                </c:pt>
                <c:pt idx="759">
                  <c:v>170</c:v>
                </c:pt>
                <c:pt idx="760">
                  <c:v>153</c:v>
                </c:pt>
                <c:pt idx="761">
                  <c:v>145</c:v>
                </c:pt>
                <c:pt idx="762">
                  <c:v>143</c:v>
                </c:pt>
                <c:pt idx="763">
                  <c:v>141</c:v>
                </c:pt>
                <c:pt idx="764">
                  <c:v>149</c:v>
                </c:pt>
                <c:pt idx="765">
                  <c:v>144</c:v>
                </c:pt>
                <c:pt idx="766">
                  <c:v>143</c:v>
                </c:pt>
                <c:pt idx="767">
                  <c:v>143</c:v>
                </c:pt>
                <c:pt idx="768">
                  <c:v>145</c:v>
                </c:pt>
                <c:pt idx="769">
                  <c:v>171</c:v>
                </c:pt>
                <c:pt idx="770">
                  <c:v>163</c:v>
                </c:pt>
                <c:pt idx="771">
                  <c:v>158</c:v>
                </c:pt>
                <c:pt idx="772">
                  <c:v>138</c:v>
                </c:pt>
                <c:pt idx="773">
                  <c:v>131</c:v>
                </c:pt>
                <c:pt idx="774">
                  <c:v>131</c:v>
                </c:pt>
                <c:pt idx="775">
                  <c:v>138</c:v>
                </c:pt>
                <c:pt idx="776">
                  <c:v>144</c:v>
                </c:pt>
                <c:pt idx="777">
                  <c:v>145</c:v>
                </c:pt>
                <c:pt idx="778">
                  <c:v>144</c:v>
                </c:pt>
                <c:pt idx="779">
                  <c:v>156</c:v>
                </c:pt>
                <c:pt idx="780">
                  <c:v>154</c:v>
                </c:pt>
                <c:pt idx="781">
                  <c:v>150</c:v>
                </c:pt>
                <c:pt idx="782">
                  <c:v>151</c:v>
                </c:pt>
                <c:pt idx="783">
                  <c:v>144</c:v>
                </c:pt>
                <c:pt idx="784">
                  <c:v>145</c:v>
                </c:pt>
                <c:pt idx="785">
                  <c:v>146</c:v>
                </c:pt>
                <c:pt idx="786">
                  <c:v>123</c:v>
                </c:pt>
                <c:pt idx="787">
                  <c:v>110</c:v>
                </c:pt>
                <c:pt idx="788">
                  <c:v>113</c:v>
                </c:pt>
                <c:pt idx="789">
                  <c:v>125</c:v>
                </c:pt>
                <c:pt idx="790">
                  <c:v>124</c:v>
                </c:pt>
                <c:pt idx="791">
                  <c:v>103</c:v>
                </c:pt>
                <c:pt idx="792">
                  <c:v>107</c:v>
                </c:pt>
                <c:pt idx="793">
                  <c:v>114</c:v>
                </c:pt>
                <c:pt idx="794">
                  <c:v>113</c:v>
                </c:pt>
                <c:pt idx="795">
                  <c:v>109</c:v>
                </c:pt>
                <c:pt idx="796">
                  <c:v>99</c:v>
                </c:pt>
                <c:pt idx="797">
                  <c:v>112</c:v>
                </c:pt>
                <c:pt idx="798">
                  <c:v>112</c:v>
                </c:pt>
                <c:pt idx="799">
                  <c:v>116</c:v>
                </c:pt>
                <c:pt idx="800">
                  <c:v>92</c:v>
                </c:pt>
                <c:pt idx="801">
                  <c:v>100</c:v>
                </c:pt>
                <c:pt idx="802">
                  <c:v>97</c:v>
                </c:pt>
                <c:pt idx="803">
                  <c:v>95</c:v>
                </c:pt>
                <c:pt idx="804">
                  <c:v>86</c:v>
                </c:pt>
                <c:pt idx="805">
                  <c:v>82</c:v>
                </c:pt>
                <c:pt idx="806">
                  <c:v>81</c:v>
                </c:pt>
                <c:pt idx="807">
                  <c:v>80</c:v>
                </c:pt>
                <c:pt idx="808">
                  <c:v>79</c:v>
                </c:pt>
                <c:pt idx="809">
                  <c:v>71</c:v>
                </c:pt>
                <c:pt idx="810">
                  <c:v>77</c:v>
                </c:pt>
                <c:pt idx="811">
                  <c:v>79</c:v>
                </c:pt>
                <c:pt idx="812">
                  <c:v>84</c:v>
                </c:pt>
                <c:pt idx="813">
                  <c:v>85</c:v>
                </c:pt>
                <c:pt idx="814">
                  <c:v>81</c:v>
                </c:pt>
                <c:pt idx="815">
                  <c:v>78</c:v>
                </c:pt>
                <c:pt idx="816">
                  <c:v>83</c:v>
                </c:pt>
                <c:pt idx="817">
                  <c:v>90</c:v>
                </c:pt>
                <c:pt idx="818">
                  <c:v>85</c:v>
                </c:pt>
                <c:pt idx="819">
                  <c:v>83</c:v>
                </c:pt>
                <c:pt idx="820">
                  <c:v>84</c:v>
                </c:pt>
                <c:pt idx="821">
                  <c:v>80</c:v>
                </c:pt>
                <c:pt idx="822">
                  <c:v>77</c:v>
                </c:pt>
                <c:pt idx="823">
                  <c:v>72</c:v>
                </c:pt>
                <c:pt idx="824">
                  <c:v>71</c:v>
                </c:pt>
                <c:pt idx="825">
                  <c:v>77</c:v>
                </c:pt>
                <c:pt idx="826">
                  <c:v>77</c:v>
                </c:pt>
                <c:pt idx="827">
                  <c:v>70</c:v>
                </c:pt>
                <c:pt idx="828">
                  <c:v>60</c:v>
                </c:pt>
                <c:pt idx="829">
                  <c:v>58</c:v>
                </c:pt>
                <c:pt idx="830">
                  <c:v>52</c:v>
                </c:pt>
                <c:pt idx="831">
                  <c:v>54</c:v>
                </c:pt>
                <c:pt idx="832">
                  <c:v>50</c:v>
                </c:pt>
                <c:pt idx="833">
                  <c:v>45</c:v>
                </c:pt>
                <c:pt idx="834">
                  <c:v>46</c:v>
                </c:pt>
                <c:pt idx="835">
                  <c:v>41</c:v>
                </c:pt>
                <c:pt idx="836">
                  <c:v>43</c:v>
                </c:pt>
                <c:pt idx="837">
                  <c:v>45</c:v>
                </c:pt>
                <c:pt idx="838">
                  <c:v>47</c:v>
                </c:pt>
                <c:pt idx="839">
                  <c:v>46</c:v>
                </c:pt>
                <c:pt idx="840">
                  <c:v>45</c:v>
                </c:pt>
                <c:pt idx="841">
                  <c:v>46</c:v>
                </c:pt>
                <c:pt idx="842">
                  <c:v>41</c:v>
                </c:pt>
                <c:pt idx="843">
                  <c:v>43</c:v>
                </c:pt>
                <c:pt idx="844">
                  <c:v>45</c:v>
                </c:pt>
                <c:pt idx="845">
                  <c:v>45</c:v>
                </c:pt>
                <c:pt idx="846">
                  <c:v>47</c:v>
                </c:pt>
                <c:pt idx="847">
                  <c:v>50</c:v>
                </c:pt>
                <c:pt idx="848">
                  <c:v>49</c:v>
                </c:pt>
                <c:pt idx="849">
                  <c:v>46</c:v>
                </c:pt>
                <c:pt idx="850">
                  <c:v>48</c:v>
                </c:pt>
                <c:pt idx="851">
                  <c:v>49</c:v>
                </c:pt>
                <c:pt idx="852">
                  <c:v>43</c:v>
                </c:pt>
                <c:pt idx="853">
                  <c:v>39</c:v>
                </c:pt>
                <c:pt idx="854">
                  <c:v>45</c:v>
                </c:pt>
                <c:pt idx="855">
                  <c:v>51</c:v>
                </c:pt>
                <c:pt idx="856">
                  <c:v>51</c:v>
                </c:pt>
                <c:pt idx="857">
                  <c:v>41</c:v>
                </c:pt>
                <c:pt idx="858">
                  <c:v>36</c:v>
                </c:pt>
                <c:pt idx="859">
                  <c:v>44</c:v>
                </c:pt>
                <c:pt idx="860">
                  <c:v>40</c:v>
                </c:pt>
                <c:pt idx="861">
                  <c:v>40</c:v>
                </c:pt>
                <c:pt idx="862">
                  <c:v>39</c:v>
                </c:pt>
                <c:pt idx="863">
                  <c:v>35</c:v>
                </c:pt>
                <c:pt idx="864">
                  <c:v>31</c:v>
                </c:pt>
                <c:pt idx="865">
                  <c:v>38</c:v>
                </c:pt>
                <c:pt idx="866">
                  <c:v>49</c:v>
                </c:pt>
                <c:pt idx="867">
                  <c:v>56</c:v>
                </c:pt>
                <c:pt idx="868">
                  <c:v>55</c:v>
                </c:pt>
                <c:pt idx="869">
                  <c:v>60</c:v>
                </c:pt>
                <c:pt idx="870">
                  <c:v>57</c:v>
                </c:pt>
                <c:pt idx="871">
                  <c:v>76</c:v>
                </c:pt>
                <c:pt idx="872">
                  <c:v>102</c:v>
                </c:pt>
                <c:pt idx="873">
                  <c:v>113</c:v>
                </c:pt>
                <c:pt idx="874">
                  <c:v>113</c:v>
                </c:pt>
                <c:pt idx="875">
                  <c:v>121</c:v>
                </c:pt>
                <c:pt idx="876">
                  <c:v>120</c:v>
                </c:pt>
                <c:pt idx="877">
                  <c:v>128</c:v>
                </c:pt>
                <c:pt idx="878">
                  <c:v>132</c:v>
                </c:pt>
                <c:pt idx="879">
                  <c:v>149</c:v>
                </c:pt>
                <c:pt idx="880">
                  <c:v>157</c:v>
                </c:pt>
                <c:pt idx="881">
                  <c:v>181</c:v>
                </c:pt>
                <c:pt idx="882">
                  <c:v>206</c:v>
                </c:pt>
                <c:pt idx="883">
                  <c:v>211</c:v>
                </c:pt>
                <c:pt idx="884">
                  <c:v>221</c:v>
                </c:pt>
                <c:pt idx="885">
                  <c:v>246</c:v>
                </c:pt>
                <c:pt idx="886">
                  <c:v>257</c:v>
                </c:pt>
                <c:pt idx="887">
                  <c:v>265</c:v>
                </c:pt>
                <c:pt idx="888">
                  <c:v>290</c:v>
                </c:pt>
                <c:pt idx="889">
                  <c:v>291</c:v>
                </c:pt>
                <c:pt idx="890">
                  <c:v>295</c:v>
                </c:pt>
                <c:pt idx="891">
                  <c:v>305</c:v>
                </c:pt>
                <c:pt idx="892">
                  <c:v>319</c:v>
                </c:pt>
                <c:pt idx="893">
                  <c:v>318</c:v>
                </c:pt>
                <c:pt idx="894">
                  <c:v>319</c:v>
                </c:pt>
                <c:pt idx="895">
                  <c:v>336</c:v>
                </c:pt>
                <c:pt idx="896">
                  <c:v>343</c:v>
                </c:pt>
                <c:pt idx="897">
                  <c:v>351</c:v>
                </c:pt>
                <c:pt idx="898">
                  <c:v>351</c:v>
                </c:pt>
                <c:pt idx="899">
                  <c:v>356</c:v>
                </c:pt>
                <c:pt idx="900">
                  <c:v>368</c:v>
                </c:pt>
                <c:pt idx="901">
                  <c:v>363</c:v>
                </c:pt>
                <c:pt idx="902">
                  <c:v>355</c:v>
                </c:pt>
                <c:pt idx="903">
                  <c:v>357</c:v>
                </c:pt>
                <c:pt idx="904">
                  <c:v>354</c:v>
                </c:pt>
                <c:pt idx="905">
                  <c:v>358</c:v>
                </c:pt>
                <c:pt idx="906">
                  <c:v>375</c:v>
                </c:pt>
                <c:pt idx="907">
                  <c:v>403</c:v>
                </c:pt>
                <c:pt idx="908">
                  <c:v>406</c:v>
                </c:pt>
                <c:pt idx="909">
                  <c:v>401</c:v>
                </c:pt>
                <c:pt idx="910">
                  <c:v>405</c:v>
                </c:pt>
                <c:pt idx="911">
                  <c:v>416</c:v>
                </c:pt>
                <c:pt idx="912">
                  <c:v>409</c:v>
                </c:pt>
                <c:pt idx="913">
                  <c:v>414</c:v>
                </c:pt>
                <c:pt idx="914">
                  <c:v>391</c:v>
                </c:pt>
                <c:pt idx="915">
                  <c:v>371</c:v>
                </c:pt>
                <c:pt idx="916">
                  <c:v>344</c:v>
                </c:pt>
                <c:pt idx="917">
                  <c:v>335</c:v>
                </c:pt>
                <c:pt idx="918">
                  <c:v>325</c:v>
                </c:pt>
                <c:pt idx="919">
                  <c:v>319</c:v>
                </c:pt>
                <c:pt idx="920">
                  <c:v>318</c:v>
                </c:pt>
                <c:pt idx="921">
                  <c:v>298</c:v>
                </c:pt>
                <c:pt idx="922">
                  <c:v>305</c:v>
                </c:pt>
                <c:pt idx="923">
                  <c:v>295</c:v>
                </c:pt>
                <c:pt idx="924">
                  <c:v>292</c:v>
                </c:pt>
                <c:pt idx="925">
                  <c:v>303</c:v>
                </c:pt>
                <c:pt idx="926">
                  <c:v>297</c:v>
                </c:pt>
                <c:pt idx="927">
                  <c:v>296</c:v>
                </c:pt>
                <c:pt idx="928">
                  <c:v>268</c:v>
                </c:pt>
                <c:pt idx="929">
                  <c:v>266</c:v>
                </c:pt>
                <c:pt idx="930">
                  <c:v>260</c:v>
                </c:pt>
                <c:pt idx="931">
                  <c:v>259</c:v>
                </c:pt>
                <c:pt idx="932">
                  <c:v>262</c:v>
                </c:pt>
                <c:pt idx="933">
                  <c:v>250</c:v>
                </c:pt>
                <c:pt idx="934">
                  <c:v>234</c:v>
                </c:pt>
                <c:pt idx="935">
                  <c:v>206</c:v>
                </c:pt>
                <c:pt idx="936">
                  <c:v>194</c:v>
                </c:pt>
                <c:pt idx="937">
                  <c:v>188</c:v>
                </c:pt>
                <c:pt idx="938">
                  <c:v>177</c:v>
                </c:pt>
                <c:pt idx="939">
                  <c:v>175</c:v>
                </c:pt>
                <c:pt idx="940">
                  <c:v>178</c:v>
                </c:pt>
                <c:pt idx="941">
                  <c:v>174</c:v>
                </c:pt>
                <c:pt idx="942">
                  <c:v>168</c:v>
                </c:pt>
                <c:pt idx="943">
                  <c:v>156</c:v>
                </c:pt>
                <c:pt idx="944">
                  <c:v>155</c:v>
                </c:pt>
                <c:pt idx="945">
                  <c:v>156</c:v>
                </c:pt>
                <c:pt idx="946">
                  <c:v>158</c:v>
                </c:pt>
                <c:pt idx="947">
                  <c:v>153</c:v>
                </c:pt>
                <c:pt idx="948">
                  <c:v>152</c:v>
                </c:pt>
                <c:pt idx="949">
                  <c:v>149</c:v>
                </c:pt>
                <c:pt idx="950">
                  <c:v>163</c:v>
                </c:pt>
                <c:pt idx="951">
                  <c:v>171</c:v>
                </c:pt>
                <c:pt idx="952">
                  <c:v>167</c:v>
                </c:pt>
                <c:pt idx="953">
                  <c:v>157</c:v>
                </c:pt>
                <c:pt idx="954">
                  <c:v>155</c:v>
                </c:pt>
                <c:pt idx="955">
                  <c:v>147</c:v>
                </c:pt>
                <c:pt idx="956">
                  <c:v>142</c:v>
                </c:pt>
                <c:pt idx="957">
                  <c:v>135</c:v>
                </c:pt>
                <c:pt idx="958">
                  <c:v>133</c:v>
                </c:pt>
                <c:pt idx="959">
                  <c:v>130</c:v>
                </c:pt>
                <c:pt idx="960">
                  <c:v>128</c:v>
                </c:pt>
                <c:pt idx="961">
                  <c:v>127</c:v>
                </c:pt>
                <c:pt idx="962">
                  <c:v>129</c:v>
                </c:pt>
                <c:pt idx="963">
                  <c:v>92</c:v>
                </c:pt>
                <c:pt idx="964">
                  <c:v>85</c:v>
                </c:pt>
                <c:pt idx="965">
                  <c:v>87</c:v>
                </c:pt>
                <c:pt idx="966">
                  <c:v>83</c:v>
                </c:pt>
                <c:pt idx="967">
                  <c:v>89</c:v>
                </c:pt>
                <c:pt idx="968">
                  <c:v>90</c:v>
                </c:pt>
                <c:pt idx="969">
                  <c:v>86</c:v>
                </c:pt>
                <c:pt idx="970">
                  <c:v>97</c:v>
                </c:pt>
                <c:pt idx="971">
                  <c:v>102</c:v>
                </c:pt>
                <c:pt idx="972">
                  <c:v>102</c:v>
                </c:pt>
                <c:pt idx="973">
                  <c:v>102</c:v>
                </c:pt>
                <c:pt idx="974">
                  <c:v>120</c:v>
                </c:pt>
                <c:pt idx="975">
                  <c:v>133</c:v>
                </c:pt>
                <c:pt idx="976">
                  <c:v>134</c:v>
                </c:pt>
                <c:pt idx="977">
                  <c:v>129</c:v>
                </c:pt>
                <c:pt idx="978">
                  <c:v>130</c:v>
                </c:pt>
                <c:pt idx="979">
                  <c:v>126</c:v>
                </c:pt>
                <c:pt idx="980">
                  <c:v>137</c:v>
                </c:pt>
                <c:pt idx="981">
                  <c:v>128</c:v>
                </c:pt>
                <c:pt idx="982">
                  <c:v>132</c:v>
                </c:pt>
                <c:pt idx="983">
                  <c:v>133</c:v>
                </c:pt>
                <c:pt idx="984">
                  <c:v>146</c:v>
                </c:pt>
                <c:pt idx="985">
                  <c:v>152</c:v>
                </c:pt>
                <c:pt idx="986">
                  <c:v>153</c:v>
                </c:pt>
                <c:pt idx="987">
                  <c:v>167</c:v>
                </c:pt>
                <c:pt idx="988">
                  <c:v>168</c:v>
                </c:pt>
                <c:pt idx="989">
                  <c:v>168</c:v>
                </c:pt>
                <c:pt idx="990">
                  <c:v>167</c:v>
                </c:pt>
                <c:pt idx="991">
                  <c:v>170</c:v>
                </c:pt>
                <c:pt idx="992">
                  <c:v>167</c:v>
                </c:pt>
                <c:pt idx="993">
                  <c:v>179</c:v>
                </c:pt>
                <c:pt idx="994">
                  <c:v>195</c:v>
                </c:pt>
                <c:pt idx="995">
                  <c:v>215</c:v>
                </c:pt>
                <c:pt idx="996">
                  <c:v>224</c:v>
                </c:pt>
                <c:pt idx="997">
                  <c:v>237</c:v>
                </c:pt>
                <c:pt idx="998">
                  <c:v>249</c:v>
                </c:pt>
                <c:pt idx="999">
                  <c:v>251</c:v>
                </c:pt>
                <c:pt idx="1000">
                  <c:v>248</c:v>
                </c:pt>
                <c:pt idx="1001">
                  <c:v>255</c:v>
                </c:pt>
                <c:pt idx="1002">
                  <c:v>266</c:v>
                </c:pt>
                <c:pt idx="1003">
                  <c:v>272</c:v>
                </c:pt>
                <c:pt idx="1004">
                  <c:v>275</c:v>
                </c:pt>
                <c:pt idx="1005">
                  <c:v>299</c:v>
                </c:pt>
                <c:pt idx="1006">
                  <c:v>298</c:v>
                </c:pt>
                <c:pt idx="1007">
                  <c:v>307</c:v>
                </c:pt>
                <c:pt idx="1008">
                  <c:v>295</c:v>
                </c:pt>
                <c:pt idx="1009">
                  <c:v>331</c:v>
                </c:pt>
                <c:pt idx="1010">
                  <c:v>333</c:v>
                </c:pt>
                <c:pt idx="1011">
                  <c:v>340</c:v>
                </c:pt>
                <c:pt idx="1012">
                  <c:v>321</c:v>
                </c:pt>
                <c:pt idx="1013">
                  <c:v>329</c:v>
                </c:pt>
                <c:pt idx="1014">
                  <c:v>348</c:v>
                </c:pt>
                <c:pt idx="1015">
                  <c:v>356</c:v>
                </c:pt>
                <c:pt idx="1016">
                  <c:v>382</c:v>
                </c:pt>
                <c:pt idx="1017">
                  <c:v>376</c:v>
                </c:pt>
                <c:pt idx="1018">
                  <c:v>370</c:v>
                </c:pt>
                <c:pt idx="1019">
                  <c:v>420</c:v>
                </c:pt>
                <c:pt idx="1020">
                  <c:v>424</c:v>
                </c:pt>
                <c:pt idx="1021">
                  <c:v>445</c:v>
                </c:pt>
                <c:pt idx="1022">
                  <c:v>430</c:v>
                </c:pt>
                <c:pt idx="1023">
                  <c:v>437</c:v>
                </c:pt>
                <c:pt idx="1024">
                  <c:v>450</c:v>
                </c:pt>
                <c:pt idx="1025">
                  <c:v>462</c:v>
                </c:pt>
                <c:pt idx="1026">
                  <c:v>442</c:v>
                </c:pt>
                <c:pt idx="1027">
                  <c:v>455</c:v>
                </c:pt>
                <c:pt idx="1028">
                  <c:v>451</c:v>
                </c:pt>
                <c:pt idx="1029">
                  <c:v>461</c:v>
                </c:pt>
                <c:pt idx="1030">
                  <c:v>458</c:v>
                </c:pt>
                <c:pt idx="1031">
                  <c:v>441</c:v>
                </c:pt>
                <c:pt idx="1032">
                  <c:v>451</c:v>
                </c:pt>
                <c:pt idx="1033">
                  <c:v>450</c:v>
                </c:pt>
                <c:pt idx="1034">
                  <c:v>448</c:v>
                </c:pt>
                <c:pt idx="1035">
                  <c:v>462</c:v>
                </c:pt>
                <c:pt idx="1036">
                  <c:v>467</c:v>
                </c:pt>
                <c:pt idx="1037">
                  <c:v>464</c:v>
                </c:pt>
                <c:pt idx="1038">
                  <c:v>468</c:v>
                </c:pt>
                <c:pt idx="1039">
                  <c:v>481</c:v>
                </c:pt>
                <c:pt idx="1040">
                  <c:v>489</c:v>
                </c:pt>
                <c:pt idx="1041">
                  <c:v>512</c:v>
                </c:pt>
                <c:pt idx="1042">
                  <c:v>502</c:v>
                </c:pt>
                <c:pt idx="1043">
                  <c:v>508</c:v>
                </c:pt>
                <c:pt idx="1044">
                  <c:v>508</c:v>
                </c:pt>
                <c:pt idx="1045">
                  <c:v>518</c:v>
                </c:pt>
                <c:pt idx="1046">
                  <c:v>530</c:v>
                </c:pt>
                <c:pt idx="1047">
                  <c:v>526</c:v>
                </c:pt>
                <c:pt idx="1048">
                  <c:v>546</c:v>
                </c:pt>
                <c:pt idx="1049">
                  <c:v>550</c:v>
                </c:pt>
                <c:pt idx="1050">
                  <c:v>523</c:v>
                </c:pt>
                <c:pt idx="1051">
                  <c:v>517</c:v>
                </c:pt>
                <c:pt idx="1052">
                  <c:v>529</c:v>
                </c:pt>
                <c:pt idx="1053">
                  <c:v>531</c:v>
                </c:pt>
                <c:pt idx="1054">
                  <c:v>513</c:v>
                </c:pt>
                <c:pt idx="1055">
                  <c:v>505</c:v>
                </c:pt>
                <c:pt idx="1056">
                  <c:v>505</c:v>
                </c:pt>
                <c:pt idx="1057">
                  <c:v>503</c:v>
                </c:pt>
                <c:pt idx="1058">
                  <c:v>496</c:v>
                </c:pt>
                <c:pt idx="1059">
                  <c:v>509</c:v>
                </c:pt>
                <c:pt idx="1060">
                  <c:v>486</c:v>
                </c:pt>
                <c:pt idx="1061">
                  <c:v>481</c:v>
                </c:pt>
                <c:pt idx="1062">
                  <c:v>458</c:v>
                </c:pt>
                <c:pt idx="1063">
                  <c:v>433</c:v>
                </c:pt>
                <c:pt idx="1064">
                  <c:v>419</c:v>
                </c:pt>
                <c:pt idx="1065">
                  <c:v>426</c:v>
                </c:pt>
                <c:pt idx="1066">
                  <c:v>423</c:v>
                </c:pt>
                <c:pt idx="1067">
                  <c:v>393</c:v>
                </c:pt>
                <c:pt idx="1068">
                  <c:v>393</c:v>
                </c:pt>
                <c:pt idx="1069">
                  <c:v>370</c:v>
                </c:pt>
                <c:pt idx="1070">
                  <c:v>346</c:v>
                </c:pt>
                <c:pt idx="1071">
                  <c:v>352</c:v>
                </c:pt>
                <c:pt idx="1072">
                  <c:v>329</c:v>
                </c:pt>
                <c:pt idx="1073">
                  <c:v>333</c:v>
                </c:pt>
                <c:pt idx="1074">
                  <c:v>326</c:v>
                </c:pt>
                <c:pt idx="1075">
                  <c:v>323</c:v>
                </c:pt>
                <c:pt idx="1076">
                  <c:v>322</c:v>
                </c:pt>
                <c:pt idx="1077">
                  <c:v>320</c:v>
                </c:pt>
                <c:pt idx="1078">
                  <c:v>315</c:v>
                </c:pt>
                <c:pt idx="1079">
                  <c:v>316</c:v>
                </c:pt>
                <c:pt idx="1080">
                  <c:v>320</c:v>
                </c:pt>
                <c:pt idx="1081">
                  <c:v>292</c:v>
                </c:pt>
                <c:pt idx="1082">
                  <c:v>311</c:v>
                </c:pt>
                <c:pt idx="1083">
                  <c:v>275</c:v>
                </c:pt>
                <c:pt idx="1084">
                  <c:v>267</c:v>
                </c:pt>
                <c:pt idx="1085">
                  <c:v>265</c:v>
                </c:pt>
                <c:pt idx="1086">
                  <c:v>260</c:v>
                </c:pt>
                <c:pt idx="1087">
                  <c:v>247</c:v>
                </c:pt>
                <c:pt idx="1088">
                  <c:v>234</c:v>
                </c:pt>
                <c:pt idx="1089">
                  <c:v>228</c:v>
                </c:pt>
                <c:pt idx="1090">
                  <c:v>217</c:v>
                </c:pt>
                <c:pt idx="1091">
                  <c:v>204</c:v>
                </c:pt>
                <c:pt idx="1092">
                  <c:v>186</c:v>
                </c:pt>
                <c:pt idx="1093">
                  <c:v>178</c:v>
                </c:pt>
                <c:pt idx="1094">
                  <c:v>180</c:v>
                </c:pt>
                <c:pt idx="1095">
                  <c:v>148</c:v>
                </c:pt>
                <c:pt idx="1096">
                  <c:v>136</c:v>
                </c:pt>
                <c:pt idx="1097">
                  <c:v>126</c:v>
                </c:pt>
                <c:pt idx="1098">
                  <c:v>119</c:v>
                </c:pt>
                <c:pt idx="1099">
                  <c:v>113</c:v>
                </c:pt>
                <c:pt idx="1100">
                  <c:v>112</c:v>
                </c:pt>
                <c:pt idx="1101">
                  <c:v>114</c:v>
                </c:pt>
                <c:pt idx="1102">
                  <c:v>107</c:v>
                </c:pt>
                <c:pt idx="1103">
                  <c:v>101</c:v>
                </c:pt>
                <c:pt idx="1104">
                  <c:v>97</c:v>
                </c:pt>
                <c:pt idx="1105">
                  <c:v>86</c:v>
                </c:pt>
                <c:pt idx="1106">
                  <c:v>97</c:v>
                </c:pt>
                <c:pt idx="1107">
                  <c:v>92</c:v>
                </c:pt>
                <c:pt idx="1108">
                  <c:v>91</c:v>
                </c:pt>
                <c:pt idx="1109">
                  <c:v>79</c:v>
                </c:pt>
                <c:pt idx="1110">
                  <c:v>75</c:v>
                </c:pt>
                <c:pt idx="1111">
                  <c:v>71</c:v>
                </c:pt>
                <c:pt idx="1112">
                  <c:v>68</c:v>
                </c:pt>
                <c:pt idx="1113">
                  <c:v>66</c:v>
                </c:pt>
                <c:pt idx="1114">
                  <c:v>68</c:v>
                </c:pt>
                <c:pt idx="1115">
                  <c:v>64</c:v>
                </c:pt>
                <c:pt idx="1116">
                  <c:v>68</c:v>
                </c:pt>
                <c:pt idx="1117">
                  <c:v>74</c:v>
                </c:pt>
                <c:pt idx="1118">
                  <c:v>78</c:v>
                </c:pt>
                <c:pt idx="1119">
                  <c:v>77</c:v>
                </c:pt>
                <c:pt idx="1120">
                  <c:v>76</c:v>
                </c:pt>
                <c:pt idx="1121">
                  <c:v>74</c:v>
                </c:pt>
                <c:pt idx="1122">
                  <c:v>72</c:v>
                </c:pt>
                <c:pt idx="1123">
                  <c:v>67</c:v>
                </c:pt>
                <c:pt idx="1124">
                  <c:v>66</c:v>
                </c:pt>
                <c:pt idx="1125">
                  <c:v>62</c:v>
                </c:pt>
                <c:pt idx="1126">
                  <c:v>60</c:v>
                </c:pt>
                <c:pt idx="1127">
                  <c:v>53</c:v>
                </c:pt>
                <c:pt idx="1128">
                  <c:v>51</c:v>
                </c:pt>
                <c:pt idx="1129">
                  <c:v>52</c:v>
                </c:pt>
                <c:pt idx="1130">
                  <c:v>46</c:v>
                </c:pt>
                <c:pt idx="1131">
                  <c:v>35</c:v>
                </c:pt>
                <c:pt idx="1132">
                  <c:v>30</c:v>
                </c:pt>
                <c:pt idx="1133">
                  <c:v>28</c:v>
                </c:pt>
                <c:pt idx="1134">
                  <c:v>26</c:v>
                </c:pt>
                <c:pt idx="1135">
                  <c:v>28</c:v>
                </c:pt>
                <c:pt idx="1136">
                  <c:v>28</c:v>
                </c:pt>
                <c:pt idx="1137">
                  <c:v>32</c:v>
                </c:pt>
                <c:pt idx="1138">
                  <c:v>32</c:v>
                </c:pt>
                <c:pt idx="1139">
                  <c:v>40</c:v>
                </c:pt>
                <c:pt idx="1140">
                  <c:v>41</c:v>
                </c:pt>
                <c:pt idx="1141">
                  <c:v>43</c:v>
                </c:pt>
                <c:pt idx="1142">
                  <c:v>42</c:v>
                </c:pt>
                <c:pt idx="1143">
                  <c:v>43</c:v>
                </c:pt>
                <c:pt idx="1144">
                  <c:v>39</c:v>
                </c:pt>
                <c:pt idx="1145">
                  <c:v>41</c:v>
                </c:pt>
                <c:pt idx="1146">
                  <c:v>36</c:v>
                </c:pt>
                <c:pt idx="1147">
                  <c:v>40</c:v>
                </c:pt>
                <c:pt idx="1148">
                  <c:v>37</c:v>
                </c:pt>
                <c:pt idx="1149">
                  <c:v>36</c:v>
                </c:pt>
                <c:pt idx="1150">
                  <c:v>36</c:v>
                </c:pt>
                <c:pt idx="1151">
                  <c:v>33</c:v>
                </c:pt>
                <c:pt idx="1152">
                  <c:v>32</c:v>
                </c:pt>
                <c:pt idx="1153">
                  <c:v>31</c:v>
                </c:pt>
                <c:pt idx="1154">
                  <c:v>32</c:v>
                </c:pt>
                <c:pt idx="1155">
                  <c:v>38</c:v>
                </c:pt>
                <c:pt idx="1156">
                  <c:v>39</c:v>
                </c:pt>
                <c:pt idx="1157">
                  <c:v>39</c:v>
                </c:pt>
                <c:pt idx="1158">
                  <c:v>40</c:v>
                </c:pt>
                <c:pt idx="1159">
                  <c:v>46</c:v>
                </c:pt>
                <c:pt idx="1160">
                  <c:v>46</c:v>
                </c:pt>
                <c:pt idx="1161">
                  <c:v>48</c:v>
                </c:pt>
                <c:pt idx="1162">
                  <c:v>51</c:v>
                </c:pt>
                <c:pt idx="1163">
                  <c:v>53</c:v>
                </c:pt>
                <c:pt idx="1164">
                  <c:v>53</c:v>
                </c:pt>
                <c:pt idx="1165">
                  <c:v>49</c:v>
                </c:pt>
                <c:pt idx="1166">
                  <c:v>56</c:v>
                </c:pt>
                <c:pt idx="1167">
                  <c:v>62</c:v>
                </c:pt>
                <c:pt idx="1168">
                  <c:v>65</c:v>
                </c:pt>
                <c:pt idx="1169">
                  <c:v>64</c:v>
                </c:pt>
                <c:pt idx="1170">
                  <c:v>62</c:v>
                </c:pt>
              </c:numCache>
            </c:numRef>
          </c:val>
          <c:extLst>
            <c:ext xmlns:c16="http://schemas.microsoft.com/office/drawing/2014/chart" uri="{C3380CC4-5D6E-409C-BE32-E72D297353CC}">
              <c16:uniqueId val="{00000003-0E87-4F3C-B1E7-BF5336340F70}"/>
            </c:ext>
          </c:extLst>
        </c:ser>
        <c:dLbls>
          <c:showLegendKey val="0"/>
          <c:showVal val="0"/>
          <c:showCatName val="0"/>
          <c:showSerName val="0"/>
          <c:showPercent val="0"/>
          <c:showBubbleSize val="0"/>
        </c:dLbls>
        <c:gapWidth val="150"/>
        <c:axId val="647697304"/>
        <c:axId val="647696320"/>
        <c:extLst>
          <c:ext xmlns:c15="http://schemas.microsoft.com/office/drawing/2012/chart" uri="{02D57815-91ED-43cb-92C2-25804820EDAC}">
            <c15:filteredBarSeries>
              <c15:ser>
                <c:idx val="13"/>
                <c:order val="2"/>
                <c:tx>
                  <c:strRef>
                    <c:extLst>
                      <c:ext uri="{02D57815-91ED-43cb-92C2-25804820EDAC}">
                        <c15:formulaRef>
                          <c15:sqref>データ!$O$1</c15:sqref>
                        </c15:formulaRef>
                      </c:ext>
                    </c:extLst>
                    <c:strCache>
                      <c:ptCount val="1"/>
                      <c:pt idx="0">
                        <c:v>重症病床数</c:v>
                      </c:pt>
                    </c:strCache>
                  </c:strRef>
                </c:tx>
                <c:spPr>
                  <a:solidFill>
                    <a:srgbClr val="FFC000">
                      <a:lumMod val="40000"/>
                      <a:lumOff val="60000"/>
                    </a:srgbClr>
                  </a:solidFill>
                  <a:ln>
                    <a:noFill/>
                  </a:ln>
                  <a:effectLst/>
                </c:spPr>
                <c:invertIfNegative val="0"/>
                <c:cat>
                  <c:numRef>
                    <c:extLst>
                      <c:ext uri="{02D57815-91ED-43cb-92C2-25804820EDAC}">
                        <c15:formulaRef>
                          <c15:sqref>データ!$A$2:$A$1172</c15:sqref>
                        </c15:formulaRef>
                      </c:ext>
                    </c:extLst>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extLst>
                      <c:ext uri="{02D57815-91ED-43cb-92C2-25804820EDAC}">
                        <c15:formulaRef>
                          <c15:sqref>データ!$O$2:$O$953</c15:sqref>
                        </c15:formulaRef>
                      </c:ext>
                    </c:extLst>
                    <c:numCache>
                      <c:formatCode>General</c:formatCode>
                      <c:ptCount val="95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21</c:v>
                      </c:pt>
                      <c:pt idx="48">
                        <c:v>21</c:v>
                      </c:pt>
                      <c:pt idx="49">
                        <c:v>21</c:v>
                      </c:pt>
                      <c:pt idx="50">
                        <c:v>21</c:v>
                      </c:pt>
                      <c:pt idx="51">
                        <c:v>21</c:v>
                      </c:pt>
                      <c:pt idx="52">
                        <c:v>21</c:v>
                      </c:pt>
                      <c:pt idx="53">
                        <c:v>21</c:v>
                      </c:pt>
                      <c:pt idx="54">
                        <c:v>21</c:v>
                      </c:pt>
                      <c:pt idx="55">
                        <c:v>21</c:v>
                      </c:pt>
                      <c:pt idx="56">
                        <c:v>21</c:v>
                      </c:pt>
                      <c:pt idx="57">
                        <c:v>21</c:v>
                      </c:pt>
                      <c:pt idx="58">
                        <c:v>21</c:v>
                      </c:pt>
                      <c:pt idx="59">
                        <c:v>21</c:v>
                      </c:pt>
                      <c:pt idx="60">
                        <c:v>21</c:v>
                      </c:pt>
                      <c:pt idx="61">
                        <c:v>21</c:v>
                      </c:pt>
                      <c:pt idx="62">
                        <c:v>21</c:v>
                      </c:pt>
                      <c:pt idx="63">
                        <c:v>21</c:v>
                      </c:pt>
                      <c:pt idx="64">
                        <c:v>21</c:v>
                      </c:pt>
                      <c:pt idx="65">
                        <c:v>21</c:v>
                      </c:pt>
                      <c:pt idx="66">
                        <c:v>21</c:v>
                      </c:pt>
                      <c:pt idx="67">
                        <c:v>21</c:v>
                      </c:pt>
                      <c:pt idx="68">
                        <c:v>21</c:v>
                      </c:pt>
                      <c:pt idx="69">
                        <c:v>21</c:v>
                      </c:pt>
                      <c:pt idx="70">
                        <c:v>21</c:v>
                      </c:pt>
                      <c:pt idx="71">
                        <c:v>21</c:v>
                      </c:pt>
                      <c:pt idx="72">
                        <c:v>21</c:v>
                      </c:pt>
                      <c:pt idx="73">
                        <c:v>21</c:v>
                      </c:pt>
                      <c:pt idx="74">
                        <c:v>21</c:v>
                      </c:pt>
                      <c:pt idx="75">
                        <c:v>21</c:v>
                      </c:pt>
                      <c:pt idx="76">
                        <c:v>21</c:v>
                      </c:pt>
                      <c:pt idx="77">
                        <c:v>21</c:v>
                      </c:pt>
                      <c:pt idx="78">
                        <c:v>21</c:v>
                      </c:pt>
                      <c:pt idx="79">
                        <c:v>21</c:v>
                      </c:pt>
                      <c:pt idx="80">
                        <c:v>21</c:v>
                      </c:pt>
                      <c:pt idx="81">
                        <c:v>21</c:v>
                      </c:pt>
                      <c:pt idx="82">
                        <c:v>21</c:v>
                      </c:pt>
                      <c:pt idx="83">
                        <c:v>21</c:v>
                      </c:pt>
                      <c:pt idx="84">
                        <c:v>21</c:v>
                      </c:pt>
                      <c:pt idx="85">
                        <c:v>21</c:v>
                      </c:pt>
                      <c:pt idx="86">
                        <c:v>21</c:v>
                      </c:pt>
                      <c:pt idx="87">
                        <c:v>21</c:v>
                      </c:pt>
                      <c:pt idx="88">
                        <c:v>21</c:v>
                      </c:pt>
                      <c:pt idx="89">
                        <c:v>21</c:v>
                      </c:pt>
                      <c:pt idx="90">
                        <c:v>21</c:v>
                      </c:pt>
                      <c:pt idx="91">
                        <c:v>21</c:v>
                      </c:pt>
                      <c:pt idx="92">
                        <c:v>21</c:v>
                      </c:pt>
                      <c:pt idx="93">
                        <c:v>21</c:v>
                      </c:pt>
                      <c:pt idx="94">
                        <c:v>21</c:v>
                      </c:pt>
                      <c:pt idx="95">
                        <c:v>21</c:v>
                      </c:pt>
                      <c:pt idx="96">
                        <c:v>21</c:v>
                      </c:pt>
                      <c:pt idx="97">
                        <c:v>21</c:v>
                      </c:pt>
                      <c:pt idx="98">
                        <c:v>21</c:v>
                      </c:pt>
                      <c:pt idx="99">
                        <c:v>21</c:v>
                      </c:pt>
                      <c:pt idx="100">
                        <c:v>41</c:v>
                      </c:pt>
                      <c:pt idx="101">
                        <c:v>41</c:v>
                      </c:pt>
                      <c:pt idx="102">
                        <c:v>41</c:v>
                      </c:pt>
                      <c:pt idx="103">
                        <c:v>41</c:v>
                      </c:pt>
                      <c:pt idx="104">
                        <c:v>41</c:v>
                      </c:pt>
                      <c:pt idx="105">
                        <c:v>41</c:v>
                      </c:pt>
                      <c:pt idx="106">
                        <c:v>41</c:v>
                      </c:pt>
                      <c:pt idx="107">
                        <c:v>41</c:v>
                      </c:pt>
                      <c:pt idx="108">
                        <c:v>41</c:v>
                      </c:pt>
                      <c:pt idx="109">
                        <c:v>41</c:v>
                      </c:pt>
                      <c:pt idx="110">
                        <c:v>41</c:v>
                      </c:pt>
                      <c:pt idx="111">
                        <c:v>41</c:v>
                      </c:pt>
                      <c:pt idx="112">
                        <c:v>41</c:v>
                      </c:pt>
                      <c:pt idx="113">
                        <c:v>41</c:v>
                      </c:pt>
                      <c:pt idx="114">
                        <c:v>41</c:v>
                      </c:pt>
                      <c:pt idx="115">
                        <c:v>41</c:v>
                      </c:pt>
                      <c:pt idx="116">
                        <c:v>41</c:v>
                      </c:pt>
                      <c:pt idx="117">
                        <c:v>41</c:v>
                      </c:pt>
                      <c:pt idx="118">
                        <c:v>41</c:v>
                      </c:pt>
                      <c:pt idx="119">
                        <c:v>41</c:v>
                      </c:pt>
                      <c:pt idx="120">
                        <c:v>41</c:v>
                      </c:pt>
                      <c:pt idx="121">
                        <c:v>41</c:v>
                      </c:pt>
                      <c:pt idx="122">
                        <c:v>41</c:v>
                      </c:pt>
                      <c:pt idx="123">
                        <c:v>41</c:v>
                      </c:pt>
                      <c:pt idx="124">
                        <c:v>41</c:v>
                      </c:pt>
                      <c:pt idx="125">
                        <c:v>41</c:v>
                      </c:pt>
                      <c:pt idx="126">
                        <c:v>41</c:v>
                      </c:pt>
                      <c:pt idx="127">
                        <c:v>41</c:v>
                      </c:pt>
                      <c:pt idx="128">
                        <c:v>41</c:v>
                      </c:pt>
                      <c:pt idx="129">
                        <c:v>41</c:v>
                      </c:pt>
                      <c:pt idx="130">
                        <c:v>41</c:v>
                      </c:pt>
                      <c:pt idx="131">
                        <c:v>41</c:v>
                      </c:pt>
                      <c:pt idx="132">
                        <c:v>41</c:v>
                      </c:pt>
                      <c:pt idx="133">
                        <c:v>41</c:v>
                      </c:pt>
                      <c:pt idx="134">
                        <c:v>41</c:v>
                      </c:pt>
                      <c:pt idx="135">
                        <c:v>41</c:v>
                      </c:pt>
                      <c:pt idx="136">
                        <c:v>41</c:v>
                      </c:pt>
                      <c:pt idx="137">
                        <c:v>41</c:v>
                      </c:pt>
                      <c:pt idx="138">
                        <c:v>41</c:v>
                      </c:pt>
                      <c:pt idx="139">
                        <c:v>41</c:v>
                      </c:pt>
                      <c:pt idx="140">
                        <c:v>41</c:v>
                      </c:pt>
                      <c:pt idx="141">
                        <c:v>41</c:v>
                      </c:pt>
                      <c:pt idx="142">
                        <c:v>41</c:v>
                      </c:pt>
                      <c:pt idx="143">
                        <c:v>41</c:v>
                      </c:pt>
                      <c:pt idx="144">
                        <c:v>41</c:v>
                      </c:pt>
                      <c:pt idx="145">
                        <c:v>41</c:v>
                      </c:pt>
                      <c:pt idx="146">
                        <c:v>41</c:v>
                      </c:pt>
                      <c:pt idx="147">
                        <c:v>41</c:v>
                      </c:pt>
                      <c:pt idx="148">
                        <c:v>41</c:v>
                      </c:pt>
                      <c:pt idx="149">
                        <c:v>41</c:v>
                      </c:pt>
                      <c:pt idx="150">
                        <c:v>41</c:v>
                      </c:pt>
                      <c:pt idx="151">
                        <c:v>41</c:v>
                      </c:pt>
                      <c:pt idx="152">
                        <c:v>41</c:v>
                      </c:pt>
                      <c:pt idx="153">
                        <c:v>41</c:v>
                      </c:pt>
                      <c:pt idx="154">
                        <c:v>41</c:v>
                      </c:pt>
                      <c:pt idx="155">
                        <c:v>41</c:v>
                      </c:pt>
                      <c:pt idx="156">
                        <c:v>41</c:v>
                      </c:pt>
                      <c:pt idx="157">
                        <c:v>41</c:v>
                      </c:pt>
                      <c:pt idx="158">
                        <c:v>41</c:v>
                      </c:pt>
                      <c:pt idx="159">
                        <c:v>41</c:v>
                      </c:pt>
                      <c:pt idx="160">
                        <c:v>41</c:v>
                      </c:pt>
                      <c:pt idx="161">
                        <c:v>41</c:v>
                      </c:pt>
                      <c:pt idx="162">
                        <c:v>41</c:v>
                      </c:pt>
                      <c:pt idx="163">
                        <c:v>41</c:v>
                      </c:pt>
                      <c:pt idx="164">
                        <c:v>41</c:v>
                      </c:pt>
                      <c:pt idx="165">
                        <c:v>41</c:v>
                      </c:pt>
                      <c:pt idx="166">
                        <c:v>41</c:v>
                      </c:pt>
                      <c:pt idx="167">
                        <c:v>41</c:v>
                      </c:pt>
                      <c:pt idx="168">
                        <c:v>41</c:v>
                      </c:pt>
                      <c:pt idx="169">
                        <c:v>41</c:v>
                      </c:pt>
                      <c:pt idx="170">
                        <c:v>41</c:v>
                      </c:pt>
                      <c:pt idx="171">
                        <c:v>41</c:v>
                      </c:pt>
                      <c:pt idx="172">
                        <c:v>41</c:v>
                      </c:pt>
                      <c:pt idx="173">
                        <c:v>41</c:v>
                      </c:pt>
                      <c:pt idx="174">
                        <c:v>41</c:v>
                      </c:pt>
                      <c:pt idx="175">
                        <c:v>41</c:v>
                      </c:pt>
                      <c:pt idx="176">
                        <c:v>41</c:v>
                      </c:pt>
                      <c:pt idx="177">
                        <c:v>41</c:v>
                      </c:pt>
                      <c:pt idx="178">
                        <c:v>41</c:v>
                      </c:pt>
                      <c:pt idx="179">
                        <c:v>41</c:v>
                      </c:pt>
                      <c:pt idx="180">
                        <c:v>41</c:v>
                      </c:pt>
                      <c:pt idx="181">
                        <c:v>41</c:v>
                      </c:pt>
                      <c:pt idx="182">
                        <c:v>41</c:v>
                      </c:pt>
                      <c:pt idx="183">
                        <c:v>41</c:v>
                      </c:pt>
                      <c:pt idx="184">
                        <c:v>41</c:v>
                      </c:pt>
                      <c:pt idx="185">
                        <c:v>41</c:v>
                      </c:pt>
                      <c:pt idx="186">
                        <c:v>41</c:v>
                      </c:pt>
                      <c:pt idx="187">
                        <c:v>41</c:v>
                      </c:pt>
                      <c:pt idx="188">
                        <c:v>41</c:v>
                      </c:pt>
                      <c:pt idx="189">
                        <c:v>41</c:v>
                      </c:pt>
                      <c:pt idx="190">
                        <c:v>41</c:v>
                      </c:pt>
                      <c:pt idx="191">
                        <c:v>41</c:v>
                      </c:pt>
                      <c:pt idx="192">
                        <c:v>41</c:v>
                      </c:pt>
                      <c:pt idx="193">
                        <c:v>41</c:v>
                      </c:pt>
                      <c:pt idx="194">
                        <c:v>41</c:v>
                      </c:pt>
                      <c:pt idx="195">
                        <c:v>41</c:v>
                      </c:pt>
                      <c:pt idx="196">
                        <c:v>41</c:v>
                      </c:pt>
                      <c:pt idx="197">
                        <c:v>41</c:v>
                      </c:pt>
                      <c:pt idx="198">
                        <c:v>41</c:v>
                      </c:pt>
                      <c:pt idx="199">
                        <c:v>41</c:v>
                      </c:pt>
                      <c:pt idx="200">
                        <c:v>41</c:v>
                      </c:pt>
                      <c:pt idx="201">
                        <c:v>41</c:v>
                      </c:pt>
                      <c:pt idx="202">
                        <c:v>41</c:v>
                      </c:pt>
                      <c:pt idx="203">
                        <c:v>41</c:v>
                      </c:pt>
                      <c:pt idx="204">
                        <c:v>41</c:v>
                      </c:pt>
                      <c:pt idx="205">
                        <c:v>41</c:v>
                      </c:pt>
                      <c:pt idx="206">
                        <c:v>41</c:v>
                      </c:pt>
                      <c:pt idx="207">
                        <c:v>41</c:v>
                      </c:pt>
                      <c:pt idx="208">
                        <c:v>41</c:v>
                      </c:pt>
                      <c:pt idx="209">
                        <c:v>41</c:v>
                      </c:pt>
                      <c:pt idx="210">
                        <c:v>41</c:v>
                      </c:pt>
                      <c:pt idx="211">
                        <c:v>41</c:v>
                      </c:pt>
                      <c:pt idx="212">
                        <c:v>41</c:v>
                      </c:pt>
                      <c:pt idx="213">
                        <c:v>41</c:v>
                      </c:pt>
                      <c:pt idx="214">
                        <c:v>41</c:v>
                      </c:pt>
                      <c:pt idx="215">
                        <c:v>41</c:v>
                      </c:pt>
                      <c:pt idx="216">
                        <c:v>41</c:v>
                      </c:pt>
                      <c:pt idx="217">
                        <c:v>41</c:v>
                      </c:pt>
                      <c:pt idx="218">
                        <c:v>41</c:v>
                      </c:pt>
                      <c:pt idx="219">
                        <c:v>41</c:v>
                      </c:pt>
                      <c:pt idx="220">
                        <c:v>41</c:v>
                      </c:pt>
                      <c:pt idx="221">
                        <c:v>41</c:v>
                      </c:pt>
                      <c:pt idx="222">
                        <c:v>41</c:v>
                      </c:pt>
                      <c:pt idx="223">
                        <c:v>41</c:v>
                      </c:pt>
                      <c:pt idx="224">
                        <c:v>41</c:v>
                      </c:pt>
                      <c:pt idx="225">
                        <c:v>41</c:v>
                      </c:pt>
                      <c:pt idx="226">
                        <c:v>41</c:v>
                      </c:pt>
                      <c:pt idx="227">
                        <c:v>41</c:v>
                      </c:pt>
                      <c:pt idx="228">
                        <c:v>41</c:v>
                      </c:pt>
                      <c:pt idx="229">
                        <c:v>41</c:v>
                      </c:pt>
                      <c:pt idx="230">
                        <c:v>41</c:v>
                      </c:pt>
                      <c:pt idx="231">
                        <c:v>41</c:v>
                      </c:pt>
                      <c:pt idx="232">
                        <c:v>41</c:v>
                      </c:pt>
                      <c:pt idx="233">
                        <c:v>41</c:v>
                      </c:pt>
                      <c:pt idx="234">
                        <c:v>41</c:v>
                      </c:pt>
                      <c:pt idx="235">
                        <c:v>41</c:v>
                      </c:pt>
                      <c:pt idx="236">
                        <c:v>41</c:v>
                      </c:pt>
                      <c:pt idx="237">
                        <c:v>41</c:v>
                      </c:pt>
                      <c:pt idx="238">
                        <c:v>41</c:v>
                      </c:pt>
                      <c:pt idx="239">
                        <c:v>41</c:v>
                      </c:pt>
                      <c:pt idx="240">
                        <c:v>41</c:v>
                      </c:pt>
                      <c:pt idx="241">
                        <c:v>41</c:v>
                      </c:pt>
                      <c:pt idx="242">
                        <c:v>41</c:v>
                      </c:pt>
                      <c:pt idx="243">
                        <c:v>41</c:v>
                      </c:pt>
                      <c:pt idx="244">
                        <c:v>41</c:v>
                      </c:pt>
                      <c:pt idx="245">
                        <c:v>41</c:v>
                      </c:pt>
                      <c:pt idx="246">
                        <c:v>41</c:v>
                      </c:pt>
                      <c:pt idx="247">
                        <c:v>41</c:v>
                      </c:pt>
                      <c:pt idx="248">
                        <c:v>41</c:v>
                      </c:pt>
                      <c:pt idx="249">
                        <c:v>41</c:v>
                      </c:pt>
                      <c:pt idx="250">
                        <c:v>41</c:v>
                      </c:pt>
                      <c:pt idx="251">
                        <c:v>41</c:v>
                      </c:pt>
                      <c:pt idx="252">
                        <c:v>41</c:v>
                      </c:pt>
                      <c:pt idx="253">
                        <c:v>41</c:v>
                      </c:pt>
                      <c:pt idx="254">
                        <c:v>41</c:v>
                      </c:pt>
                      <c:pt idx="255">
                        <c:v>41</c:v>
                      </c:pt>
                      <c:pt idx="256">
                        <c:v>41</c:v>
                      </c:pt>
                      <c:pt idx="257">
                        <c:v>41</c:v>
                      </c:pt>
                      <c:pt idx="258">
                        <c:v>41</c:v>
                      </c:pt>
                      <c:pt idx="259">
                        <c:v>41</c:v>
                      </c:pt>
                      <c:pt idx="260">
                        <c:v>41</c:v>
                      </c:pt>
                      <c:pt idx="261">
                        <c:v>41</c:v>
                      </c:pt>
                      <c:pt idx="262">
                        <c:v>41</c:v>
                      </c:pt>
                      <c:pt idx="263">
                        <c:v>41</c:v>
                      </c:pt>
                      <c:pt idx="264">
                        <c:v>41</c:v>
                      </c:pt>
                      <c:pt idx="265">
                        <c:v>41</c:v>
                      </c:pt>
                      <c:pt idx="266">
                        <c:v>41</c:v>
                      </c:pt>
                      <c:pt idx="267">
                        <c:v>41</c:v>
                      </c:pt>
                      <c:pt idx="268">
                        <c:v>41</c:v>
                      </c:pt>
                      <c:pt idx="269">
                        <c:v>41</c:v>
                      </c:pt>
                      <c:pt idx="270">
                        <c:v>41</c:v>
                      </c:pt>
                      <c:pt idx="271">
                        <c:v>41</c:v>
                      </c:pt>
                      <c:pt idx="272">
                        <c:v>41</c:v>
                      </c:pt>
                      <c:pt idx="273">
                        <c:v>41</c:v>
                      </c:pt>
                      <c:pt idx="274">
                        <c:v>41</c:v>
                      </c:pt>
                      <c:pt idx="275">
                        <c:v>41</c:v>
                      </c:pt>
                      <c:pt idx="276">
                        <c:v>41</c:v>
                      </c:pt>
                      <c:pt idx="277">
                        <c:v>41</c:v>
                      </c:pt>
                      <c:pt idx="278">
                        <c:v>41</c:v>
                      </c:pt>
                      <c:pt idx="279">
                        <c:v>41</c:v>
                      </c:pt>
                      <c:pt idx="280">
                        <c:v>41</c:v>
                      </c:pt>
                      <c:pt idx="281">
                        <c:v>41</c:v>
                      </c:pt>
                      <c:pt idx="282">
                        <c:v>41</c:v>
                      </c:pt>
                      <c:pt idx="283">
                        <c:v>41</c:v>
                      </c:pt>
                      <c:pt idx="284">
                        <c:v>41</c:v>
                      </c:pt>
                      <c:pt idx="285">
                        <c:v>41</c:v>
                      </c:pt>
                      <c:pt idx="286">
                        <c:v>41</c:v>
                      </c:pt>
                      <c:pt idx="287">
                        <c:v>41</c:v>
                      </c:pt>
                      <c:pt idx="288">
                        <c:v>41</c:v>
                      </c:pt>
                      <c:pt idx="289">
                        <c:v>41</c:v>
                      </c:pt>
                      <c:pt idx="290">
                        <c:v>41</c:v>
                      </c:pt>
                      <c:pt idx="291">
                        <c:v>41</c:v>
                      </c:pt>
                      <c:pt idx="292">
                        <c:v>41</c:v>
                      </c:pt>
                      <c:pt idx="293">
                        <c:v>41</c:v>
                      </c:pt>
                      <c:pt idx="294">
                        <c:v>41</c:v>
                      </c:pt>
                      <c:pt idx="295">
                        <c:v>41</c:v>
                      </c:pt>
                      <c:pt idx="296">
                        <c:v>41</c:v>
                      </c:pt>
                      <c:pt idx="297">
                        <c:v>41</c:v>
                      </c:pt>
                      <c:pt idx="298">
                        <c:v>41</c:v>
                      </c:pt>
                      <c:pt idx="299">
                        <c:v>41</c:v>
                      </c:pt>
                      <c:pt idx="300">
                        <c:v>41</c:v>
                      </c:pt>
                      <c:pt idx="301">
                        <c:v>41</c:v>
                      </c:pt>
                      <c:pt idx="302">
                        <c:v>41</c:v>
                      </c:pt>
                      <c:pt idx="303">
                        <c:v>41</c:v>
                      </c:pt>
                      <c:pt idx="304">
                        <c:v>41</c:v>
                      </c:pt>
                      <c:pt idx="305">
                        <c:v>41</c:v>
                      </c:pt>
                      <c:pt idx="306">
                        <c:v>41</c:v>
                      </c:pt>
                      <c:pt idx="307">
                        <c:v>41</c:v>
                      </c:pt>
                      <c:pt idx="308">
                        <c:v>46</c:v>
                      </c:pt>
                      <c:pt idx="309">
                        <c:v>46</c:v>
                      </c:pt>
                      <c:pt idx="310">
                        <c:v>46</c:v>
                      </c:pt>
                      <c:pt idx="311">
                        <c:v>46</c:v>
                      </c:pt>
                      <c:pt idx="312">
                        <c:v>46</c:v>
                      </c:pt>
                      <c:pt idx="313">
                        <c:v>46</c:v>
                      </c:pt>
                      <c:pt idx="314">
                        <c:v>46</c:v>
                      </c:pt>
                      <c:pt idx="315">
                        <c:v>46</c:v>
                      </c:pt>
                      <c:pt idx="316">
                        <c:v>46</c:v>
                      </c:pt>
                      <c:pt idx="317">
                        <c:v>46</c:v>
                      </c:pt>
                      <c:pt idx="318">
                        <c:v>46</c:v>
                      </c:pt>
                      <c:pt idx="319">
                        <c:v>46</c:v>
                      </c:pt>
                      <c:pt idx="320">
                        <c:v>46</c:v>
                      </c:pt>
                      <c:pt idx="321">
                        <c:v>46</c:v>
                      </c:pt>
                      <c:pt idx="322">
                        <c:v>46</c:v>
                      </c:pt>
                      <c:pt idx="323">
                        <c:v>46</c:v>
                      </c:pt>
                      <c:pt idx="324">
                        <c:v>46</c:v>
                      </c:pt>
                      <c:pt idx="325">
                        <c:v>46</c:v>
                      </c:pt>
                      <c:pt idx="326">
                        <c:v>46</c:v>
                      </c:pt>
                      <c:pt idx="327">
                        <c:v>46</c:v>
                      </c:pt>
                      <c:pt idx="328">
                        <c:v>46</c:v>
                      </c:pt>
                      <c:pt idx="329">
                        <c:v>46</c:v>
                      </c:pt>
                      <c:pt idx="330">
                        <c:v>46</c:v>
                      </c:pt>
                      <c:pt idx="331">
                        <c:v>46</c:v>
                      </c:pt>
                      <c:pt idx="332">
                        <c:v>46</c:v>
                      </c:pt>
                      <c:pt idx="333">
                        <c:v>46</c:v>
                      </c:pt>
                      <c:pt idx="334">
                        <c:v>46</c:v>
                      </c:pt>
                      <c:pt idx="335">
                        <c:v>46</c:v>
                      </c:pt>
                      <c:pt idx="336">
                        <c:v>46</c:v>
                      </c:pt>
                      <c:pt idx="337">
                        <c:v>46</c:v>
                      </c:pt>
                      <c:pt idx="338">
                        <c:v>46</c:v>
                      </c:pt>
                      <c:pt idx="339">
                        <c:v>46</c:v>
                      </c:pt>
                      <c:pt idx="340">
                        <c:v>46</c:v>
                      </c:pt>
                      <c:pt idx="341">
                        <c:v>46</c:v>
                      </c:pt>
                      <c:pt idx="342">
                        <c:v>46</c:v>
                      </c:pt>
                      <c:pt idx="343">
                        <c:v>46</c:v>
                      </c:pt>
                      <c:pt idx="344">
                        <c:v>46</c:v>
                      </c:pt>
                      <c:pt idx="345">
                        <c:v>46</c:v>
                      </c:pt>
                      <c:pt idx="346">
                        <c:v>46</c:v>
                      </c:pt>
                      <c:pt idx="347">
                        <c:v>46</c:v>
                      </c:pt>
                      <c:pt idx="348">
                        <c:v>46</c:v>
                      </c:pt>
                      <c:pt idx="349">
                        <c:v>46</c:v>
                      </c:pt>
                      <c:pt idx="350">
                        <c:v>46</c:v>
                      </c:pt>
                      <c:pt idx="351">
                        <c:v>46</c:v>
                      </c:pt>
                      <c:pt idx="352">
                        <c:v>46</c:v>
                      </c:pt>
                      <c:pt idx="353">
                        <c:v>46</c:v>
                      </c:pt>
                      <c:pt idx="354">
                        <c:v>46</c:v>
                      </c:pt>
                      <c:pt idx="355">
                        <c:v>46</c:v>
                      </c:pt>
                      <c:pt idx="356">
                        <c:v>46</c:v>
                      </c:pt>
                      <c:pt idx="357">
                        <c:v>46</c:v>
                      </c:pt>
                      <c:pt idx="358">
                        <c:v>46</c:v>
                      </c:pt>
                      <c:pt idx="359">
                        <c:v>46</c:v>
                      </c:pt>
                      <c:pt idx="360">
                        <c:v>46</c:v>
                      </c:pt>
                      <c:pt idx="361">
                        <c:v>46</c:v>
                      </c:pt>
                      <c:pt idx="362">
                        <c:v>46</c:v>
                      </c:pt>
                      <c:pt idx="363">
                        <c:v>46</c:v>
                      </c:pt>
                      <c:pt idx="364">
                        <c:v>46</c:v>
                      </c:pt>
                      <c:pt idx="365">
                        <c:v>46</c:v>
                      </c:pt>
                      <c:pt idx="366">
                        <c:v>46</c:v>
                      </c:pt>
                      <c:pt idx="367">
                        <c:v>46</c:v>
                      </c:pt>
                      <c:pt idx="368">
                        <c:v>46</c:v>
                      </c:pt>
                      <c:pt idx="369">
                        <c:v>46</c:v>
                      </c:pt>
                      <c:pt idx="370">
                        <c:v>46</c:v>
                      </c:pt>
                      <c:pt idx="371">
                        <c:v>46</c:v>
                      </c:pt>
                      <c:pt idx="372">
                        <c:v>46</c:v>
                      </c:pt>
                      <c:pt idx="373">
                        <c:v>46</c:v>
                      </c:pt>
                      <c:pt idx="374">
                        <c:v>46</c:v>
                      </c:pt>
                      <c:pt idx="375">
                        <c:v>46</c:v>
                      </c:pt>
                      <c:pt idx="376">
                        <c:v>46</c:v>
                      </c:pt>
                      <c:pt idx="377">
                        <c:v>46</c:v>
                      </c:pt>
                      <c:pt idx="378">
                        <c:v>46</c:v>
                      </c:pt>
                      <c:pt idx="379">
                        <c:v>46</c:v>
                      </c:pt>
                      <c:pt idx="380">
                        <c:v>46</c:v>
                      </c:pt>
                      <c:pt idx="381">
                        <c:v>46</c:v>
                      </c:pt>
                      <c:pt idx="382">
                        <c:v>46</c:v>
                      </c:pt>
                      <c:pt idx="383">
                        <c:v>46</c:v>
                      </c:pt>
                      <c:pt idx="384">
                        <c:v>46</c:v>
                      </c:pt>
                      <c:pt idx="385">
                        <c:v>46</c:v>
                      </c:pt>
                      <c:pt idx="386">
                        <c:v>46</c:v>
                      </c:pt>
                      <c:pt idx="387">
                        <c:v>46</c:v>
                      </c:pt>
                      <c:pt idx="388">
                        <c:v>46</c:v>
                      </c:pt>
                      <c:pt idx="389">
                        <c:v>46</c:v>
                      </c:pt>
                      <c:pt idx="390">
                        <c:v>46</c:v>
                      </c:pt>
                      <c:pt idx="391">
                        <c:v>46</c:v>
                      </c:pt>
                      <c:pt idx="392">
                        <c:v>46</c:v>
                      </c:pt>
                      <c:pt idx="393">
                        <c:v>46</c:v>
                      </c:pt>
                      <c:pt idx="394">
                        <c:v>46</c:v>
                      </c:pt>
                      <c:pt idx="395">
                        <c:v>46</c:v>
                      </c:pt>
                      <c:pt idx="396">
                        <c:v>46</c:v>
                      </c:pt>
                      <c:pt idx="397">
                        <c:v>46</c:v>
                      </c:pt>
                      <c:pt idx="398">
                        <c:v>46</c:v>
                      </c:pt>
                      <c:pt idx="399">
                        <c:v>46</c:v>
                      </c:pt>
                      <c:pt idx="400">
                        <c:v>46</c:v>
                      </c:pt>
                      <c:pt idx="401">
                        <c:v>46</c:v>
                      </c:pt>
                      <c:pt idx="402">
                        <c:v>46</c:v>
                      </c:pt>
                      <c:pt idx="403">
                        <c:v>46</c:v>
                      </c:pt>
                      <c:pt idx="404">
                        <c:v>46</c:v>
                      </c:pt>
                      <c:pt idx="405">
                        <c:v>46</c:v>
                      </c:pt>
                      <c:pt idx="406">
                        <c:v>46</c:v>
                      </c:pt>
                      <c:pt idx="407">
                        <c:v>46</c:v>
                      </c:pt>
                      <c:pt idx="408">
                        <c:v>46</c:v>
                      </c:pt>
                      <c:pt idx="409">
                        <c:v>46</c:v>
                      </c:pt>
                      <c:pt idx="410">
                        <c:v>46</c:v>
                      </c:pt>
                      <c:pt idx="411">
                        <c:v>46</c:v>
                      </c:pt>
                      <c:pt idx="412">
                        <c:v>46</c:v>
                      </c:pt>
                      <c:pt idx="413">
                        <c:v>46</c:v>
                      </c:pt>
                      <c:pt idx="414">
                        <c:v>46</c:v>
                      </c:pt>
                      <c:pt idx="415">
                        <c:v>46</c:v>
                      </c:pt>
                      <c:pt idx="416">
                        <c:v>46</c:v>
                      </c:pt>
                      <c:pt idx="417">
                        <c:v>46</c:v>
                      </c:pt>
                      <c:pt idx="418">
                        <c:v>46</c:v>
                      </c:pt>
                      <c:pt idx="419">
                        <c:v>46</c:v>
                      </c:pt>
                      <c:pt idx="420">
                        <c:v>46</c:v>
                      </c:pt>
                      <c:pt idx="421">
                        <c:v>46</c:v>
                      </c:pt>
                      <c:pt idx="422">
                        <c:v>46</c:v>
                      </c:pt>
                      <c:pt idx="423">
                        <c:v>46</c:v>
                      </c:pt>
                      <c:pt idx="424">
                        <c:v>46</c:v>
                      </c:pt>
                      <c:pt idx="425">
                        <c:v>46</c:v>
                      </c:pt>
                      <c:pt idx="426">
                        <c:v>46</c:v>
                      </c:pt>
                      <c:pt idx="427">
                        <c:v>46</c:v>
                      </c:pt>
                      <c:pt idx="428">
                        <c:v>46</c:v>
                      </c:pt>
                      <c:pt idx="429">
                        <c:v>46</c:v>
                      </c:pt>
                      <c:pt idx="430">
                        <c:v>46</c:v>
                      </c:pt>
                      <c:pt idx="431">
                        <c:v>46</c:v>
                      </c:pt>
                      <c:pt idx="432">
                        <c:v>46</c:v>
                      </c:pt>
                      <c:pt idx="433">
                        <c:v>46</c:v>
                      </c:pt>
                      <c:pt idx="434">
                        <c:v>46</c:v>
                      </c:pt>
                      <c:pt idx="435">
                        <c:v>46</c:v>
                      </c:pt>
                      <c:pt idx="436">
                        <c:v>46</c:v>
                      </c:pt>
                      <c:pt idx="437">
                        <c:v>46</c:v>
                      </c:pt>
                      <c:pt idx="438">
                        <c:v>46</c:v>
                      </c:pt>
                      <c:pt idx="439">
                        <c:v>46</c:v>
                      </c:pt>
                      <c:pt idx="440">
                        <c:v>46</c:v>
                      </c:pt>
                      <c:pt idx="441">
                        <c:v>46</c:v>
                      </c:pt>
                      <c:pt idx="442">
                        <c:v>46</c:v>
                      </c:pt>
                      <c:pt idx="443">
                        <c:v>46</c:v>
                      </c:pt>
                      <c:pt idx="444">
                        <c:v>46</c:v>
                      </c:pt>
                      <c:pt idx="445">
                        <c:v>46</c:v>
                      </c:pt>
                      <c:pt idx="446">
                        <c:v>46</c:v>
                      </c:pt>
                      <c:pt idx="447">
                        <c:v>46</c:v>
                      </c:pt>
                      <c:pt idx="448">
                        <c:v>46</c:v>
                      </c:pt>
                      <c:pt idx="449">
                        <c:v>46</c:v>
                      </c:pt>
                      <c:pt idx="450">
                        <c:v>46</c:v>
                      </c:pt>
                      <c:pt idx="451">
                        <c:v>46</c:v>
                      </c:pt>
                      <c:pt idx="452">
                        <c:v>46</c:v>
                      </c:pt>
                      <c:pt idx="453">
                        <c:v>46</c:v>
                      </c:pt>
                      <c:pt idx="454">
                        <c:v>46</c:v>
                      </c:pt>
                      <c:pt idx="455">
                        <c:v>46</c:v>
                      </c:pt>
                      <c:pt idx="456">
                        <c:v>46</c:v>
                      </c:pt>
                      <c:pt idx="457">
                        <c:v>46</c:v>
                      </c:pt>
                      <c:pt idx="458">
                        <c:v>46</c:v>
                      </c:pt>
                      <c:pt idx="459">
                        <c:v>46</c:v>
                      </c:pt>
                      <c:pt idx="460">
                        <c:v>46</c:v>
                      </c:pt>
                      <c:pt idx="461">
                        <c:v>46</c:v>
                      </c:pt>
                      <c:pt idx="462">
                        <c:v>46</c:v>
                      </c:pt>
                      <c:pt idx="463">
                        <c:v>46</c:v>
                      </c:pt>
                      <c:pt idx="464">
                        <c:v>46</c:v>
                      </c:pt>
                      <c:pt idx="465">
                        <c:v>46</c:v>
                      </c:pt>
                      <c:pt idx="466">
                        <c:v>46</c:v>
                      </c:pt>
                      <c:pt idx="467">
                        <c:v>46</c:v>
                      </c:pt>
                      <c:pt idx="468">
                        <c:v>46</c:v>
                      </c:pt>
                      <c:pt idx="469">
                        <c:v>46</c:v>
                      </c:pt>
                      <c:pt idx="470">
                        <c:v>46</c:v>
                      </c:pt>
                      <c:pt idx="471">
                        <c:v>46</c:v>
                      </c:pt>
                      <c:pt idx="472">
                        <c:v>46</c:v>
                      </c:pt>
                      <c:pt idx="473">
                        <c:v>46</c:v>
                      </c:pt>
                      <c:pt idx="474">
                        <c:v>46</c:v>
                      </c:pt>
                      <c:pt idx="475">
                        <c:v>46</c:v>
                      </c:pt>
                      <c:pt idx="476">
                        <c:v>46</c:v>
                      </c:pt>
                      <c:pt idx="477">
                        <c:v>46</c:v>
                      </c:pt>
                      <c:pt idx="478">
                        <c:v>46</c:v>
                      </c:pt>
                      <c:pt idx="479">
                        <c:v>46</c:v>
                      </c:pt>
                      <c:pt idx="480">
                        <c:v>46</c:v>
                      </c:pt>
                      <c:pt idx="481">
                        <c:v>46</c:v>
                      </c:pt>
                      <c:pt idx="482">
                        <c:v>46</c:v>
                      </c:pt>
                      <c:pt idx="483">
                        <c:v>46</c:v>
                      </c:pt>
                      <c:pt idx="484">
                        <c:v>46</c:v>
                      </c:pt>
                      <c:pt idx="485">
                        <c:v>46</c:v>
                      </c:pt>
                      <c:pt idx="486">
                        <c:v>46</c:v>
                      </c:pt>
                      <c:pt idx="487">
                        <c:v>46</c:v>
                      </c:pt>
                      <c:pt idx="488">
                        <c:v>46</c:v>
                      </c:pt>
                      <c:pt idx="489">
                        <c:v>46</c:v>
                      </c:pt>
                      <c:pt idx="490">
                        <c:v>46</c:v>
                      </c:pt>
                      <c:pt idx="491">
                        <c:v>46</c:v>
                      </c:pt>
                      <c:pt idx="492">
                        <c:v>46</c:v>
                      </c:pt>
                      <c:pt idx="493">
                        <c:v>46</c:v>
                      </c:pt>
                      <c:pt idx="494">
                        <c:v>46</c:v>
                      </c:pt>
                      <c:pt idx="495">
                        <c:v>46</c:v>
                      </c:pt>
                      <c:pt idx="496">
                        <c:v>46</c:v>
                      </c:pt>
                      <c:pt idx="497">
                        <c:v>46</c:v>
                      </c:pt>
                      <c:pt idx="498">
                        <c:v>46</c:v>
                      </c:pt>
                      <c:pt idx="499">
                        <c:v>46</c:v>
                      </c:pt>
                      <c:pt idx="500">
                        <c:v>46</c:v>
                      </c:pt>
                      <c:pt idx="501">
                        <c:v>46</c:v>
                      </c:pt>
                      <c:pt idx="502">
                        <c:v>46</c:v>
                      </c:pt>
                      <c:pt idx="503">
                        <c:v>46</c:v>
                      </c:pt>
                      <c:pt idx="504">
                        <c:v>46</c:v>
                      </c:pt>
                      <c:pt idx="505">
                        <c:v>46</c:v>
                      </c:pt>
                      <c:pt idx="506">
                        <c:v>46</c:v>
                      </c:pt>
                      <c:pt idx="507">
                        <c:v>46</c:v>
                      </c:pt>
                      <c:pt idx="508">
                        <c:v>46</c:v>
                      </c:pt>
                      <c:pt idx="509">
                        <c:v>46</c:v>
                      </c:pt>
                      <c:pt idx="510">
                        <c:v>46</c:v>
                      </c:pt>
                      <c:pt idx="511">
                        <c:v>46</c:v>
                      </c:pt>
                      <c:pt idx="512">
                        <c:v>46</c:v>
                      </c:pt>
                      <c:pt idx="513">
                        <c:v>46</c:v>
                      </c:pt>
                      <c:pt idx="514">
                        <c:v>46</c:v>
                      </c:pt>
                      <c:pt idx="515">
                        <c:v>46</c:v>
                      </c:pt>
                      <c:pt idx="516">
                        <c:v>46</c:v>
                      </c:pt>
                      <c:pt idx="517">
                        <c:v>46</c:v>
                      </c:pt>
                      <c:pt idx="518">
                        <c:v>46</c:v>
                      </c:pt>
                      <c:pt idx="519">
                        <c:v>46</c:v>
                      </c:pt>
                      <c:pt idx="520">
                        <c:v>46</c:v>
                      </c:pt>
                      <c:pt idx="521">
                        <c:v>46</c:v>
                      </c:pt>
                      <c:pt idx="522">
                        <c:v>46</c:v>
                      </c:pt>
                      <c:pt idx="523">
                        <c:v>46</c:v>
                      </c:pt>
                      <c:pt idx="524">
                        <c:v>46</c:v>
                      </c:pt>
                      <c:pt idx="525">
                        <c:v>46</c:v>
                      </c:pt>
                      <c:pt idx="526">
                        <c:v>46</c:v>
                      </c:pt>
                      <c:pt idx="527">
                        <c:v>46</c:v>
                      </c:pt>
                      <c:pt idx="528">
                        <c:v>46</c:v>
                      </c:pt>
                      <c:pt idx="529">
                        <c:v>46</c:v>
                      </c:pt>
                      <c:pt idx="530">
                        <c:v>46</c:v>
                      </c:pt>
                      <c:pt idx="531">
                        <c:v>46</c:v>
                      </c:pt>
                      <c:pt idx="532">
                        <c:v>46</c:v>
                      </c:pt>
                      <c:pt idx="533">
                        <c:v>46</c:v>
                      </c:pt>
                      <c:pt idx="534">
                        <c:v>46</c:v>
                      </c:pt>
                      <c:pt idx="535">
                        <c:v>46</c:v>
                      </c:pt>
                      <c:pt idx="536">
                        <c:v>46</c:v>
                      </c:pt>
                      <c:pt idx="537">
                        <c:v>46</c:v>
                      </c:pt>
                      <c:pt idx="538">
                        <c:v>46</c:v>
                      </c:pt>
                      <c:pt idx="539">
                        <c:v>46</c:v>
                      </c:pt>
                      <c:pt idx="540">
                        <c:v>46</c:v>
                      </c:pt>
                      <c:pt idx="541">
                        <c:v>46</c:v>
                      </c:pt>
                      <c:pt idx="542">
                        <c:v>46</c:v>
                      </c:pt>
                      <c:pt idx="543">
                        <c:v>46</c:v>
                      </c:pt>
                      <c:pt idx="544">
                        <c:v>46</c:v>
                      </c:pt>
                      <c:pt idx="545">
                        <c:v>46</c:v>
                      </c:pt>
                      <c:pt idx="546">
                        <c:v>46</c:v>
                      </c:pt>
                      <c:pt idx="547">
                        <c:v>46</c:v>
                      </c:pt>
                      <c:pt idx="548">
                        <c:v>46</c:v>
                      </c:pt>
                      <c:pt idx="549">
                        <c:v>46</c:v>
                      </c:pt>
                      <c:pt idx="550">
                        <c:v>46</c:v>
                      </c:pt>
                      <c:pt idx="551">
                        <c:v>46</c:v>
                      </c:pt>
                      <c:pt idx="552">
                        <c:v>46</c:v>
                      </c:pt>
                      <c:pt idx="553">
                        <c:v>46</c:v>
                      </c:pt>
                      <c:pt idx="554">
                        <c:v>46</c:v>
                      </c:pt>
                      <c:pt idx="555">
                        <c:v>46</c:v>
                      </c:pt>
                      <c:pt idx="556">
                        <c:v>46</c:v>
                      </c:pt>
                      <c:pt idx="557">
                        <c:v>46</c:v>
                      </c:pt>
                      <c:pt idx="558">
                        <c:v>46</c:v>
                      </c:pt>
                      <c:pt idx="559">
                        <c:v>46</c:v>
                      </c:pt>
                      <c:pt idx="560">
                        <c:v>46</c:v>
                      </c:pt>
                      <c:pt idx="561">
                        <c:v>46</c:v>
                      </c:pt>
                      <c:pt idx="562">
                        <c:v>46</c:v>
                      </c:pt>
                      <c:pt idx="563">
                        <c:v>46</c:v>
                      </c:pt>
                      <c:pt idx="564">
                        <c:v>46</c:v>
                      </c:pt>
                      <c:pt idx="565">
                        <c:v>46</c:v>
                      </c:pt>
                      <c:pt idx="566">
                        <c:v>46</c:v>
                      </c:pt>
                      <c:pt idx="567">
                        <c:v>46</c:v>
                      </c:pt>
                      <c:pt idx="568">
                        <c:v>46</c:v>
                      </c:pt>
                      <c:pt idx="569">
                        <c:v>46</c:v>
                      </c:pt>
                      <c:pt idx="570">
                        <c:v>46</c:v>
                      </c:pt>
                      <c:pt idx="571">
                        <c:v>46</c:v>
                      </c:pt>
                      <c:pt idx="572">
                        <c:v>46</c:v>
                      </c:pt>
                      <c:pt idx="573">
                        <c:v>46</c:v>
                      </c:pt>
                      <c:pt idx="574">
                        <c:v>46</c:v>
                      </c:pt>
                      <c:pt idx="575">
                        <c:v>46</c:v>
                      </c:pt>
                      <c:pt idx="576">
                        <c:v>46</c:v>
                      </c:pt>
                      <c:pt idx="577">
                        <c:v>46</c:v>
                      </c:pt>
                      <c:pt idx="578">
                        <c:v>46</c:v>
                      </c:pt>
                      <c:pt idx="579">
                        <c:v>46</c:v>
                      </c:pt>
                      <c:pt idx="580">
                        <c:v>46</c:v>
                      </c:pt>
                      <c:pt idx="581">
                        <c:v>46</c:v>
                      </c:pt>
                      <c:pt idx="582">
                        <c:v>46</c:v>
                      </c:pt>
                      <c:pt idx="583">
                        <c:v>46</c:v>
                      </c:pt>
                      <c:pt idx="584">
                        <c:v>46</c:v>
                      </c:pt>
                      <c:pt idx="585">
                        <c:v>46</c:v>
                      </c:pt>
                      <c:pt idx="586">
                        <c:v>46</c:v>
                      </c:pt>
                      <c:pt idx="587">
                        <c:v>46</c:v>
                      </c:pt>
                      <c:pt idx="588">
                        <c:v>46</c:v>
                      </c:pt>
                      <c:pt idx="589">
                        <c:v>46</c:v>
                      </c:pt>
                      <c:pt idx="590">
                        <c:v>46</c:v>
                      </c:pt>
                      <c:pt idx="591">
                        <c:v>46</c:v>
                      </c:pt>
                      <c:pt idx="592">
                        <c:v>46</c:v>
                      </c:pt>
                      <c:pt idx="593">
                        <c:v>46</c:v>
                      </c:pt>
                      <c:pt idx="594">
                        <c:v>46</c:v>
                      </c:pt>
                      <c:pt idx="595">
                        <c:v>46</c:v>
                      </c:pt>
                      <c:pt idx="596">
                        <c:v>46</c:v>
                      </c:pt>
                      <c:pt idx="597">
                        <c:v>46</c:v>
                      </c:pt>
                      <c:pt idx="598">
                        <c:v>46</c:v>
                      </c:pt>
                      <c:pt idx="599">
                        <c:v>46</c:v>
                      </c:pt>
                      <c:pt idx="600">
                        <c:v>46</c:v>
                      </c:pt>
                      <c:pt idx="601">
                        <c:v>46</c:v>
                      </c:pt>
                      <c:pt idx="602">
                        <c:v>46</c:v>
                      </c:pt>
                      <c:pt idx="603">
                        <c:v>46</c:v>
                      </c:pt>
                      <c:pt idx="604">
                        <c:v>46</c:v>
                      </c:pt>
                      <c:pt idx="605">
                        <c:v>46</c:v>
                      </c:pt>
                      <c:pt idx="606">
                        <c:v>46</c:v>
                      </c:pt>
                      <c:pt idx="607">
                        <c:v>46</c:v>
                      </c:pt>
                      <c:pt idx="608">
                        <c:v>46</c:v>
                      </c:pt>
                      <c:pt idx="609">
                        <c:v>46</c:v>
                      </c:pt>
                      <c:pt idx="610">
                        <c:v>46</c:v>
                      </c:pt>
                      <c:pt idx="611">
                        <c:v>46</c:v>
                      </c:pt>
                      <c:pt idx="612">
                        <c:v>46</c:v>
                      </c:pt>
                      <c:pt idx="613">
                        <c:v>46</c:v>
                      </c:pt>
                      <c:pt idx="614">
                        <c:v>46</c:v>
                      </c:pt>
                      <c:pt idx="615">
                        <c:v>46</c:v>
                      </c:pt>
                      <c:pt idx="616">
                        <c:v>46</c:v>
                      </c:pt>
                      <c:pt idx="617">
                        <c:v>46</c:v>
                      </c:pt>
                      <c:pt idx="618">
                        <c:v>46</c:v>
                      </c:pt>
                      <c:pt idx="619">
                        <c:v>46</c:v>
                      </c:pt>
                      <c:pt idx="620">
                        <c:v>46</c:v>
                      </c:pt>
                      <c:pt idx="621">
                        <c:v>46</c:v>
                      </c:pt>
                      <c:pt idx="622">
                        <c:v>46</c:v>
                      </c:pt>
                      <c:pt idx="623">
                        <c:v>46</c:v>
                      </c:pt>
                      <c:pt idx="624">
                        <c:v>46</c:v>
                      </c:pt>
                      <c:pt idx="625">
                        <c:v>46</c:v>
                      </c:pt>
                      <c:pt idx="626">
                        <c:v>46</c:v>
                      </c:pt>
                      <c:pt idx="627">
                        <c:v>46</c:v>
                      </c:pt>
                      <c:pt idx="628">
                        <c:v>46</c:v>
                      </c:pt>
                      <c:pt idx="629">
                        <c:v>46</c:v>
                      </c:pt>
                      <c:pt idx="630">
                        <c:v>46</c:v>
                      </c:pt>
                      <c:pt idx="631">
                        <c:v>46</c:v>
                      </c:pt>
                      <c:pt idx="632">
                        <c:v>46</c:v>
                      </c:pt>
                      <c:pt idx="633">
                        <c:v>46</c:v>
                      </c:pt>
                      <c:pt idx="634">
                        <c:v>46</c:v>
                      </c:pt>
                      <c:pt idx="635">
                        <c:v>46</c:v>
                      </c:pt>
                      <c:pt idx="636">
                        <c:v>46</c:v>
                      </c:pt>
                      <c:pt idx="637">
                        <c:v>46</c:v>
                      </c:pt>
                      <c:pt idx="638">
                        <c:v>46</c:v>
                      </c:pt>
                      <c:pt idx="639">
                        <c:v>46</c:v>
                      </c:pt>
                      <c:pt idx="640">
                        <c:v>46</c:v>
                      </c:pt>
                      <c:pt idx="641">
                        <c:v>46</c:v>
                      </c:pt>
                      <c:pt idx="642">
                        <c:v>46</c:v>
                      </c:pt>
                      <c:pt idx="643">
                        <c:v>46</c:v>
                      </c:pt>
                      <c:pt idx="644">
                        <c:v>46</c:v>
                      </c:pt>
                      <c:pt idx="645">
                        <c:v>46</c:v>
                      </c:pt>
                      <c:pt idx="646">
                        <c:v>46</c:v>
                      </c:pt>
                      <c:pt idx="647">
                        <c:v>46</c:v>
                      </c:pt>
                      <c:pt idx="648">
                        <c:v>46</c:v>
                      </c:pt>
                      <c:pt idx="649">
                        <c:v>46</c:v>
                      </c:pt>
                      <c:pt idx="650">
                        <c:v>46</c:v>
                      </c:pt>
                      <c:pt idx="651">
                        <c:v>46</c:v>
                      </c:pt>
                      <c:pt idx="652">
                        <c:v>46</c:v>
                      </c:pt>
                      <c:pt idx="653">
                        <c:v>46</c:v>
                      </c:pt>
                      <c:pt idx="654">
                        <c:v>46</c:v>
                      </c:pt>
                      <c:pt idx="655">
                        <c:v>46</c:v>
                      </c:pt>
                      <c:pt idx="656">
                        <c:v>46</c:v>
                      </c:pt>
                      <c:pt idx="657">
                        <c:v>46</c:v>
                      </c:pt>
                      <c:pt idx="658">
                        <c:v>46</c:v>
                      </c:pt>
                      <c:pt idx="659">
                        <c:v>46</c:v>
                      </c:pt>
                      <c:pt idx="660">
                        <c:v>46</c:v>
                      </c:pt>
                      <c:pt idx="661">
                        <c:v>46</c:v>
                      </c:pt>
                      <c:pt idx="662">
                        <c:v>46</c:v>
                      </c:pt>
                      <c:pt idx="663">
                        <c:v>46</c:v>
                      </c:pt>
                      <c:pt idx="664">
                        <c:v>46</c:v>
                      </c:pt>
                      <c:pt idx="665">
                        <c:v>46</c:v>
                      </c:pt>
                      <c:pt idx="666">
                        <c:v>46</c:v>
                      </c:pt>
                      <c:pt idx="667">
                        <c:v>46</c:v>
                      </c:pt>
                      <c:pt idx="668">
                        <c:v>46</c:v>
                      </c:pt>
                      <c:pt idx="669">
                        <c:v>46</c:v>
                      </c:pt>
                      <c:pt idx="670">
                        <c:v>46</c:v>
                      </c:pt>
                      <c:pt idx="671">
                        <c:v>46</c:v>
                      </c:pt>
                      <c:pt idx="672">
                        <c:v>46</c:v>
                      </c:pt>
                      <c:pt idx="673">
                        <c:v>46</c:v>
                      </c:pt>
                      <c:pt idx="674">
                        <c:v>46</c:v>
                      </c:pt>
                      <c:pt idx="675">
                        <c:v>46</c:v>
                      </c:pt>
                      <c:pt idx="676">
                        <c:v>46</c:v>
                      </c:pt>
                      <c:pt idx="677">
                        <c:v>46</c:v>
                      </c:pt>
                      <c:pt idx="678">
                        <c:v>46</c:v>
                      </c:pt>
                      <c:pt idx="679">
                        <c:v>46</c:v>
                      </c:pt>
                      <c:pt idx="680">
                        <c:v>46</c:v>
                      </c:pt>
                      <c:pt idx="681">
                        <c:v>46</c:v>
                      </c:pt>
                      <c:pt idx="682">
                        <c:v>46</c:v>
                      </c:pt>
                      <c:pt idx="683">
                        <c:v>46</c:v>
                      </c:pt>
                      <c:pt idx="684">
                        <c:v>46</c:v>
                      </c:pt>
                      <c:pt idx="685">
                        <c:v>46</c:v>
                      </c:pt>
                      <c:pt idx="686">
                        <c:v>46</c:v>
                      </c:pt>
                      <c:pt idx="687">
                        <c:v>46</c:v>
                      </c:pt>
                      <c:pt idx="688">
                        <c:v>46</c:v>
                      </c:pt>
                      <c:pt idx="689">
                        <c:v>46</c:v>
                      </c:pt>
                      <c:pt idx="690">
                        <c:v>46</c:v>
                      </c:pt>
                      <c:pt idx="691">
                        <c:v>46</c:v>
                      </c:pt>
                      <c:pt idx="692">
                        <c:v>46</c:v>
                      </c:pt>
                      <c:pt idx="693">
                        <c:v>46</c:v>
                      </c:pt>
                      <c:pt idx="694">
                        <c:v>46</c:v>
                      </c:pt>
                      <c:pt idx="695">
                        <c:v>46</c:v>
                      </c:pt>
                      <c:pt idx="696">
                        <c:v>46</c:v>
                      </c:pt>
                      <c:pt idx="697">
                        <c:v>46</c:v>
                      </c:pt>
                      <c:pt idx="698">
                        <c:v>46</c:v>
                      </c:pt>
                      <c:pt idx="699">
                        <c:v>46</c:v>
                      </c:pt>
                      <c:pt idx="700">
                        <c:v>46</c:v>
                      </c:pt>
                      <c:pt idx="701">
                        <c:v>46</c:v>
                      </c:pt>
                      <c:pt idx="702">
                        <c:v>46</c:v>
                      </c:pt>
                      <c:pt idx="703">
                        <c:v>46</c:v>
                      </c:pt>
                      <c:pt idx="704">
                        <c:v>46</c:v>
                      </c:pt>
                      <c:pt idx="705">
                        <c:v>46</c:v>
                      </c:pt>
                      <c:pt idx="706">
                        <c:v>46</c:v>
                      </c:pt>
                      <c:pt idx="707">
                        <c:v>46</c:v>
                      </c:pt>
                      <c:pt idx="708">
                        <c:v>46</c:v>
                      </c:pt>
                      <c:pt idx="709">
                        <c:v>46</c:v>
                      </c:pt>
                      <c:pt idx="710">
                        <c:v>46</c:v>
                      </c:pt>
                      <c:pt idx="711">
                        <c:v>46</c:v>
                      </c:pt>
                      <c:pt idx="712">
                        <c:v>46</c:v>
                      </c:pt>
                      <c:pt idx="713">
                        <c:v>46</c:v>
                      </c:pt>
                      <c:pt idx="714">
                        <c:v>46</c:v>
                      </c:pt>
                      <c:pt idx="715">
                        <c:v>46</c:v>
                      </c:pt>
                      <c:pt idx="716">
                        <c:v>46</c:v>
                      </c:pt>
                      <c:pt idx="717">
                        <c:v>46</c:v>
                      </c:pt>
                      <c:pt idx="718">
                        <c:v>46</c:v>
                      </c:pt>
                      <c:pt idx="719">
                        <c:v>46</c:v>
                      </c:pt>
                      <c:pt idx="720">
                        <c:v>46</c:v>
                      </c:pt>
                      <c:pt idx="721">
                        <c:v>46</c:v>
                      </c:pt>
                      <c:pt idx="722">
                        <c:v>46</c:v>
                      </c:pt>
                      <c:pt idx="723">
                        <c:v>46</c:v>
                      </c:pt>
                      <c:pt idx="724">
                        <c:v>46</c:v>
                      </c:pt>
                      <c:pt idx="725">
                        <c:v>46</c:v>
                      </c:pt>
                      <c:pt idx="726">
                        <c:v>46</c:v>
                      </c:pt>
                      <c:pt idx="727">
                        <c:v>46</c:v>
                      </c:pt>
                      <c:pt idx="728">
                        <c:v>46</c:v>
                      </c:pt>
                      <c:pt idx="729">
                        <c:v>46</c:v>
                      </c:pt>
                      <c:pt idx="730">
                        <c:v>46</c:v>
                      </c:pt>
                      <c:pt idx="731">
                        <c:v>46</c:v>
                      </c:pt>
                      <c:pt idx="732">
                        <c:v>46</c:v>
                      </c:pt>
                      <c:pt idx="733">
                        <c:v>46</c:v>
                      </c:pt>
                      <c:pt idx="734">
                        <c:v>46</c:v>
                      </c:pt>
                      <c:pt idx="735">
                        <c:v>46</c:v>
                      </c:pt>
                      <c:pt idx="736">
                        <c:v>46</c:v>
                      </c:pt>
                      <c:pt idx="737">
                        <c:v>46</c:v>
                      </c:pt>
                      <c:pt idx="738">
                        <c:v>46</c:v>
                      </c:pt>
                      <c:pt idx="739">
                        <c:v>46</c:v>
                      </c:pt>
                      <c:pt idx="740">
                        <c:v>46</c:v>
                      </c:pt>
                      <c:pt idx="741">
                        <c:v>46</c:v>
                      </c:pt>
                      <c:pt idx="742">
                        <c:v>46</c:v>
                      </c:pt>
                      <c:pt idx="743">
                        <c:v>46</c:v>
                      </c:pt>
                      <c:pt idx="744">
                        <c:v>46</c:v>
                      </c:pt>
                      <c:pt idx="745">
                        <c:v>46</c:v>
                      </c:pt>
                      <c:pt idx="746">
                        <c:v>46</c:v>
                      </c:pt>
                      <c:pt idx="747">
                        <c:v>46</c:v>
                      </c:pt>
                      <c:pt idx="748">
                        <c:v>46</c:v>
                      </c:pt>
                      <c:pt idx="749">
                        <c:v>46</c:v>
                      </c:pt>
                      <c:pt idx="750">
                        <c:v>46</c:v>
                      </c:pt>
                      <c:pt idx="751">
                        <c:v>46</c:v>
                      </c:pt>
                      <c:pt idx="752">
                        <c:v>46</c:v>
                      </c:pt>
                      <c:pt idx="753">
                        <c:v>46</c:v>
                      </c:pt>
                      <c:pt idx="754">
                        <c:v>46</c:v>
                      </c:pt>
                      <c:pt idx="755">
                        <c:v>46</c:v>
                      </c:pt>
                      <c:pt idx="756">
                        <c:v>46</c:v>
                      </c:pt>
                      <c:pt idx="757">
                        <c:v>46</c:v>
                      </c:pt>
                      <c:pt idx="758">
                        <c:v>46</c:v>
                      </c:pt>
                      <c:pt idx="759">
                        <c:v>46</c:v>
                      </c:pt>
                      <c:pt idx="760">
                        <c:v>46</c:v>
                      </c:pt>
                      <c:pt idx="761">
                        <c:v>46</c:v>
                      </c:pt>
                      <c:pt idx="762">
                        <c:v>46</c:v>
                      </c:pt>
                      <c:pt idx="763">
                        <c:v>46</c:v>
                      </c:pt>
                      <c:pt idx="764">
                        <c:v>46</c:v>
                      </c:pt>
                      <c:pt idx="765">
                        <c:v>46</c:v>
                      </c:pt>
                      <c:pt idx="766">
                        <c:v>46</c:v>
                      </c:pt>
                      <c:pt idx="767">
                        <c:v>46</c:v>
                      </c:pt>
                      <c:pt idx="768">
                        <c:v>46</c:v>
                      </c:pt>
                      <c:pt idx="769">
                        <c:v>46</c:v>
                      </c:pt>
                      <c:pt idx="770">
                        <c:v>46</c:v>
                      </c:pt>
                      <c:pt idx="771">
                        <c:v>46</c:v>
                      </c:pt>
                      <c:pt idx="772">
                        <c:v>46</c:v>
                      </c:pt>
                      <c:pt idx="773">
                        <c:v>46</c:v>
                      </c:pt>
                      <c:pt idx="774">
                        <c:v>46</c:v>
                      </c:pt>
                      <c:pt idx="775">
                        <c:v>46</c:v>
                      </c:pt>
                      <c:pt idx="776">
                        <c:v>46</c:v>
                      </c:pt>
                      <c:pt idx="777">
                        <c:v>46</c:v>
                      </c:pt>
                      <c:pt idx="778">
                        <c:v>46</c:v>
                      </c:pt>
                      <c:pt idx="779">
                        <c:v>46</c:v>
                      </c:pt>
                      <c:pt idx="780">
                        <c:v>46</c:v>
                      </c:pt>
                      <c:pt idx="781">
                        <c:v>46</c:v>
                      </c:pt>
                      <c:pt idx="782">
                        <c:v>46</c:v>
                      </c:pt>
                      <c:pt idx="783">
                        <c:v>46</c:v>
                      </c:pt>
                      <c:pt idx="784">
                        <c:v>46</c:v>
                      </c:pt>
                      <c:pt idx="785">
                        <c:v>46</c:v>
                      </c:pt>
                      <c:pt idx="786">
                        <c:v>46</c:v>
                      </c:pt>
                      <c:pt idx="787">
                        <c:v>46</c:v>
                      </c:pt>
                      <c:pt idx="788">
                        <c:v>46</c:v>
                      </c:pt>
                      <c:pt idx="789">
                        <c:v>46</c:v>
                      </c:pt>
                      <c:pt idx="790">
                        <c:v>46</c:v>
                      </c:pt>
                      <c:pt idx="791">
                        <c:v>46</c:v>
                      </c:pt>
                      <c:pt idx="792">
                        <c:v>46</c:v>
                      </c:pt>
                      <c:pt idx="793">
                        <c:v>46</c:v>
                      </c:pt>
                      <c:pt idx="794">
                        <c:v>46</c:v>
                      </c:pt>
                      <c:pt idx="795">
                        <c:v>46</c:v>
                      </c:pt>
                      <c:pt idx="796">
                        <c:v>46</c:v>
                      </c:pt>
                      <c:pt idx="797">
                        <c:v>46</c:v>
                      </c:pt>
                      <c:pt idx="798">
                        <c:v>46</c:v>
                      </c:pt>
                      <c:pt idx="799">
                        <c:v>46</c:v>
                      </c:pt>
                      <c:pt idx="800">
                        <c:v>46</c:v>
                      </c:pt>
                      <c:pt idx="801">
                        <c:v>46</c:v>
                      </c:pt>
                      <c:pt idx="802">
                        <c:v>46</c:v>
                      </c:pt>
                      <c:pt idx="803">
                        <c:v>46</c:v>
                      </c:pt>
                      <c:pt idx="804">
                        <c:v>46</c:v>
                      </c:pt>
                      <c:pt idx="805">
                        <c:v>46</c:v>
                      </c:pt>
                      <c:pt idx="806">
                        <c:v>46</c:v>
                      </c:pt>
                      <c:pt idx="807">
                        <c:v>46</c:v>
                      </c:pt>
                      <c:pt idx="808">
                        <c:v>46</c:v>
                      </c:pt>
                      <c:pt idx="809">
                        <c:v>46</c:v>
                      </c:pt>
                      <c:pt idx="810">
                        <c:v>46</c:v>
                      </c:pt>
                      <c:pt idx="811">
                        <c:v>46</c:v>
                      </c:pt>
                      <c:pt idx="812">
                        <c:v>46</c:v>
                      </c:pt>
                      <c:pt idx="813">
                        <c:v>46</c:v>
                      </c:pt>
                      <c:pt idx="814">
                        <c:v>46</c:v>
                      </c:pt>
                      <c:pt idx="815">
                        <c:v>46</c:v>
                      </c:pt>
                      <c:pt idx="816">
                        <c:v>46</c:v>
                      </c:pt>
                      <c:pt idx="817">
                        <c:v>46</c:v>
                      </c:pt>
                      <c:pt idx="818">
                        <c:v>46</c:v>
                      </c:pt>
                      <c:pt idx="819">
                        <c:v>46</c:v>
                      </c:pt>
                      <c:pt idx="820">
                        <c:v>46</c:v>
                      </c:pt>
                      <c:pt idx="821">
                        <c:v>46</c:v>
                      </c:pt>
                      <c:pt idx="822">
                        <c:v>46</c:v>
                      </c:pt>
                      <c:pt idx="823">
                        <c:v>46</c:v>
                      </c:pt>
                      <c:pt idx="824">
                        <c:v>46</c:v>
                      </c:pt>
                      <c:pt idx="825">
                        <c:v>46</c:v>
                      </c:pt>
                      <c:pt idx="826">
                        <c:v>46</c:v>
                      </c:pt>
                      <c:pt idx="827">
                        <c:v>46</c:v>
                      </c:pt>
                      <c:pt idx="828">
                        <c:v>46</c:v>
                      </c:pt>
                      <c:pt idx="829">
                        <c:v>46</c:v>
                      </c:pt>
                      <c:pt idx="830">
                        <c:v>46</c:v>
                      </c:pt>
                      <c:pt idx="831">
                        <c:v>46</c:v>
                      </c:pt>
                      <c:pt idx="832">
                        <c:v>46</c:v>
                      </c:pt>
                      <c:pt idx="833">
                        <c:v>46</c:v>
                      </c:pt>
                      <c:pt idx="834">
                        <c:v>46</c:v>
                      </c:pt>
                      <c:pt idx="835">
                        <c:v>46</c:v>
                      </c:pt>
                      <c:pt idx="836">
                        <c:v>46</c:v>
                      </c:pt>
                      <c:pt idx="837">
                        <c:v>46</c:v>
                      </c:pt>
                      <c:pt idx="838">
                        <c:v>46</c:v>
                      </c:pt>
                      <c:pt idx="839">
                        <c:v>46</c:v>
                      </c:pt>
                      <c:pt idx="840">
                        <c:v>46</c:v>
                      </c:pt>
                      <c:pt idx="841">
                        <c:v>46</c:v>
                      </c:pt>
                      <c:pt idx="842">
                        <c:v>46</c:v>
                      </c:pt>
                      <c:pt idx="843">
                        <c:v>46</c:v>
                      </c:pt>
                      <c:pt idx="844">
                        <c:v>46</c:v>
                      </c:pt>
                      <c:pt idx="845">
                        <c:v>46</c:v>
                      </c:pt>
                      <c:pt idx="846">
                        <c:v>46</c:v>
                      </c:pt>
                      <c:pt idx="847">
                        <c:v>46</c:v>
                      </c:pt>
                      <c:pt idx="848">
                        <c:v>46</c:v>
                      </c:pt>
                      <c:pt idx="849">
                        <c:v>46</c:v>
                      </c:pt>
                      <c:pt idx="850">
                        <c:v>46</c:v>
                      </c:pt>
                      <c:pt idx="851">
                        <c:v>46</c:v>
                      </c:pt>
                      <c:pt idx="852">
                        <c:v>46</c:v>
                      </c:pt>
                      <c:pt idx="853">
                        <c:v>46</c:v>
                      </c:pt>
                      <c:pt idx="854">
                        <c:v>46</c:v>
                      </c:pt>
                      <c:pt idx="855">
                        <c:v>46</c:v>
                      </c:pt>
                      <c:pt idx="856">
                        <c:v>46</c:v>
                      </c:pt>
                      <c:pt idx="857">
                        <c:v>46</c:v>
                      </c:pt>
                      <c:pt idx="858">
                        <c:v>46</c:v>
                      </c:pt>
                      <c:pt idx="859">
                        <c:v>46</c:v>
                      </c:pt>
                      <c:pt idx="860">
                        <c:v>46</c:v>
                      </c:pt>
                      <c:pt idx="861">
                        <c:v>46</c:v>
                      </c:pt>
                      <c:pt idx="862">
                        <c:v>46</c:v>
                      </c:pt>
                      <c:pt idx="863">
                        <c:v>46</c:v>
                      </c:pt>
                      <c:pt idx="864">
                        <c:v>46</c:v>
                      </c:pt>
                      <c:pt idx="865">
                        <c:v>46</c:v>
                      </c:pt>
                      <c:pt idx="866">
                        <c:v>46</c:v>
                      </c:pt>
                      <c:pt idx="867">
                        <c:v>46</c:v>
                      </c:pt>
                      <c:pt idx="868">
                        <c:v>46</c:v>
                      </c:pt>
                      <c:pt idx="869">
                        <c:v>46</c:v>
                      </c:pt>
                      <c:pt idx="870">
                        <c:v>46</c:v>
                      </c:pt>
                      <c:pt idx="871">
                        <c:v>46</c:v>
                      </c:pt>
                      <c:pt idx="872">
                        <c:v>46</c:v>
                      </c:pt>
                      <c:pt idx="873">
                        <c:v>46</c:v>
                      </c:pt>
                      <c:pt idx="874">
                        <c:v>46</c:v>
                      </c:pt>
                      <c:pt idx="875">
                        <c:v>46</c:v>
                      </c:pt>
                      <c:pt idx="876">
                        <c:v>46</c:v>
                      </c:pt>
                      <c:pt idx="877">
                        <c:v>46</c:v>
                      </c:pt>
                      <c:pt idx="878">
                        <c:v>46</c:v>
                      </c:pt>
                      <c:pt idx="879">
                        <c:v>46</c:v>
                      </c:pt>
                      <c:pt idx="880">
                        <c:v>46</c:v>
                      </c:pt>
                      <c:pt idx="881">
                        <c:v>46</c:v>
                      </c:pt>
                      <c:pt idx="882">
                        <c:v>46</c:v>
                      </c:pt>
                      <c:pt idx="883">
                        <c:v>46</c:v>
                      </c:pt>
                      <c:pt idx="884">
                        <c:v>46</c:v>
                      </c:pt>
                      <c:pt idx="885">
                        <c:v>46</c:v>
                      </c:pt>
                      <c:pt idx="886">
                        <c:v>46</c:v>
                      </c:pt>
                      <c:pt idx="887">
                        <c:v>46</c:v>
                      </c:pt>
                      <c:pt idx="888">
                        <c:v>46</c:v>
                      </c:pt>
                      <c:pt idx="889">
                        <c:v>46</c:v>
                      </c:pt>
                      <c:pt idx="890">
                        <c:v>46</c:v>
                      </c:pt>
                      <c:pt idx="891">
                        <c:v>46</c:v>
                      </c:pt>
                      <c:pt idx="892">
                        <c:v>46</c:v>
                      </c:pt>
                      <c:pt idx="893">
                        <c:v>46</c:v>
                      </c:pt>
                      <c:pt idx="894">
                        <c:v>46</c:v>
                      </c:pt>
                      <c:pt idx="895">
                        <c:v>46</c:v>
                      </c:pt>
                      <c:pt idx="896">
                        <c:v>46</c:v>
                      </c:pt>
                      <c:pt idx="897">
                        <c:v>46</c:v>
                      </c:pt>
                      <c:pt idx="898">
                        <c:v>46</c:v>
                      </c:pt>
                      <c:pt idx="899">
                        <c:v>46</c:v>
                      </c:pt>
                      <c:pt idx="900">
                        <c:v>46</c:v>
                      </c:pt>
                      <c:pt idx="901">
                        <c:v>46</c:v>
                      </c:pt>
                      <c:pt idx="902">
                        <c:v>46</c:v>
                      </c:pt>
                      <c:pt idx="903">
                        <c:v>46</c:v>
                      </c:pt>
                      <c:pt idx="904">
                        <c:v>46</c:v>
                      </c:pt>
                      <c:pt idx="905">
                        <c:v>46</c:v>
                      </c:pt>
                      <c:pt idx="906">
                        <c:v>46</c:v>
                      </c:pt>
                      <c:pt idx="907">
                        <c:v>46</c:v>
                      </c:pt>
                      <c:pt idx="908">
                        <c:v>46</c:v>
                      </c:pt>
                      <c:pt idx="909">
                        <c:v>46</c:v>
                      </c:pt>
                      <c:pt idx="910">
                        <c:v>46</c:v>
                      </c:pt>
                      <c:pt idx="911">
                        <c:v>46</c:v>
                      </c:pt>
                      <c:pt idx="912">
                        <c:v>46</c:v>
                      </c:pt>
                      <c:pt idx="913">
                        <c:v>46</c:v>
                      </c:pt>
                      <c:pt idx="914">
                        <c:v>46</c:v>
                      </c:pt>
                      <c:pt idx="915">
                        <c:v>46</c:v>
                      </c:pt>
                      <c:pt idx="916">
                        <c:v>46</c:v>
                      </c:pt>
                      <c:pt idx="917">
                        <c:v>46</c:v>
                      </c:pt>
                      <c:pt idx="918">
                        <c:v>46</c:v>
                      </c:pt>
                      <c:pt idx="919">
                        <c:v>46</c:v>
                      </c:pt>
                      <c:pt idx="920">
                        <c:v>46</c:v>
                      </c:pt>
                      <c:pt idx="921">
                        <c:v>46</c:v>
                      </c:pt>
                      <c:pt idx="922">
                        <c:v>46</c:v>
                      </c:pt>
                      <c:pt idx="923">
                        <c:v>46</c:v>
                      </c:pt>
                      <c:pt idx="924">
                        <c:v>46</c:v>
                      </c:pt>
                      <c:pt idx="925">
                        <c:v>46</c:v>
                      </c:pt>
                      <c:pt idx="926">
                        <c:v>46</c:v>
                      </c:pt>
                      <c:pt idx="927">
                        <c:v>46</c:v>
                      </c:pt>
                      <c:pt idx="928">
                        <c:v>46</c:v>
                      </c:pt>
                      <c:pt idx="929">
                        <c:v>46</c:v>
                      </c:pt>
                      <c:pt idx="930">
                        <c:v>46</c:v>
                      </c:pt>
                      <c:pt idx="931">
                        <c:v>46</c:v>
                      </c:pt>
                      <c:pt idx="932">
                        <c:v>46</c:v>
                      </c:pt>
                      <c:pt idx="933">
                        <c:v>46</c:v>
                      </c:pt>
                      <c:pt idx="934">
                        <c:v>46</c:v>
                      </c:pt>
                      <c:pt idx="935">
                        <c:v>46</c:v>
                      </c:pt>
                      <c:pt idx="936">
                        <c:v>46</c:v>
                      </c:pt>
                      <c:pt idx="937">
                        <c:v>46</c:v>
                      </c:pt>
                      <c:pt idx="938">
                        <c:v>46</c:v>
                      </c:pt>
                      <c:pt idx="939">
                        <c:v>46</c:v>
                      </c:pt>
                      <c:pt idx="940">
                        <c:v>46</c:v>
                      </c:pt>
                      <c:pt idx="941">
                        <c:v>46</c:v>
                      </c:pt>
                      <c:pt idx="942">
                        <c:v>46</c:v>
                      </c:pt>
                      <c:pt idx="943">
                        <c:v>46</c:v>
                      </c:pt>
                      <c:pt idx="944">
                        <c:v>46</c:v>
                      </c:pt>
                      <c:pt idx="945">
                        <c:v>46</c:v>
                      </c:pt>
                      <c:pt idx="946">
                        <c:v>46</c:v>
                      </c:pt>
                      <c:pt idx="947">
                        <c:v>46</c:v>
                      </c:pt>
                      <c:pt idx="948">
                        <c:v>46</c:v>
                      </c:pt>
                      <c:pt idx="949">
                        <c:v>46</c:v>
                      </c:pt>
                      <c:pt idx="950">
                        <c:v>46</c:v>
                      </c:pt>
                      <c:pt idx="951">
                        <c:v>46</c:v>
                      </c:pt>
                    </c:numCache>
                  </c:numRef>
                </c:val>
                <c:extLst>
                  <c:ext xmlns:c16="http://schemas.microsoft.com/office/drawing/2014/chart" uri="{C3380CC4-5D6E-409C-BE32-E72D297353CC}">
                    <c16:uniqueId val="{00000001-BF5D-491C-9052-DB5180A289EF}"/>
                  </c:ext>
                </c:extLst>
              </c15:ser>
            </c15:filteredBarSeries>
          </c:ext>
        </c:extLst>
      </c:barChart>
      <c:lineChart>
        <c:grouping val="standard"/>
        <c:varyColors val="0"/>
        <c:ser>
          <c:idx val="0"/>
          <c:order val="3"/>
          <c:tx>
            <c:v>新規感染者数（7日間移動平均）</c:v>
          </c:tx>
          <c:spPr>
            <a:ln w="19050" cap="rnd">
              <a:solidFill>
                <a:srgbClr val="ED7D31"/>
              </a:solidFill>
              <a:prstDash val="sysDot"/>
              <a:round/>
            </a:ln>
            <a:effectLst/>
          </c:spPr>
          <c:marker>
            <c:symbol val="none"/>
          </c:marker>
          <c:dPt>
            <c:idx val="880"/>
            <c:marker>
              <c:symbol val="none"/>
            </c:marker>
            <c:bubble3D val="0"/>
            <c:extLst>
              <c:ext xmlns:c16="http://schemas.microsoft.com/office/drawing/2014/chart" uri="{C3380CC4-5D6E-409C-BE32-E72D297353CC}">
                <c16:uniqueId val="{00000000-AA65-4B57-B145-8D8E23F7156D}"/>
              </c:ext>
            </c:extLst>
          </c:dPt>
          <c:dPt>
            <c:idx val="883"/>
            <c:marker>
              <c:symbol val="none"/>
            </c:marker>
            <c:bubble3D val="0"/>
            <c:extLst>
              <c:ext xmlns:c16="http://schemas.microsoft.com/office/drawing/2014/chart" uri="{C3380CC4-5D6E-409C-BE32-E72D297353CC}">
                <c16:uniqueId val="{00000001-AA65-4B57-B145-8D8E23F7156D}"/>
              </c:ext>
            </c:extLst>
          </c:dPt>
          <c:cat>
            <c:numRef>
              <c:f>データ!$A$2:$A$1172</c:f>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データ!$K$2:$K$1172</c:f>
              <c:numCache>
                <c:formatCode>General</c:formatCode>
                <c:ptCount val="1171"/>
                <c:pt idx="0">
                  <c:v>0.14285714285714285</c:v>
                </c:pt>
                <c:pt idx="1">
                  <c:v>0.14285714285714285</c:v>
                </c:pt>
                <c:pt idx="2">
                  <c:v>0.14285714285714285</c:v>
                </c:pt>
                <c:pt idx="3">
                  <c:v>0.14285714285714285</c:v>
                </c:pt>
                <c:pt idx="4">
                  <c:v>0.14285714285714285</c:v>
                </c:pt>
                <c:pt idx="5">
                  <c:v>0.14285714285714285</c:v>
                </c:pt>
                <c:pt idx="6">
                  <c:v>0.14285714285714285</c:v>
                </c:pt>
                <c:pt idx="7">
                  <c:v>0</c:v>
                </c:pt>
                <c:pt idx="8">
                  <c:v>0</c:v>
                </c:pt>
                <c:pt idx="9">
                  <c:v>0</c:v>
                </c:pt>
                <c:pt idx="10">
                  <c:v>0</c:v>
                </c:pt>
                <c:pt idx="11">
                  <c:v>0</c:v>
                </c:pt>
                <c:pt idx="12">
                  <c:v>0.14285714285714285</c:v>
                </c:pt>
                <c:pt idx="13">
                  <c:v>0.14285714285714285</c:v>
                </c:pt>
                <c:pt idx="14">
                  <c:v>0.14285714285714285</c:v>
                </c:pt>
                <c:pt idx="15">
                  <c:v>0.14285714285714285</c:v>
                </c:pt>
                <c:pt idx="16">
                  <c:v>0.14285714285714285</c:v>
                </c:pt>
                <c:pt idx="17">
                  <c:v>0.14285714285714285</c:v>
                </c:pt>
                <c:pt idx="18">
                  <c:v>0.14285714285714285</c:v>
                </c:pt>
                <c:pt idx="19">
                  <c:v>0</c:v>
                </c:pt>
                <c:pt idx="20">
                  <c:v>0</c:v>
                </c:pt>
                <c:pt idx="21">
                  <c:v>0</c:v>
                </c:pt>
                <c:pt idx="22">
                  <c:v>0</c:v>
                </c:pt>
                <c:pt idx="23">
                  <c:v>0</c:v>
                </c:pt>
                <c:pt idx="24">
                  <c:v>0</c:v>
                </c:pt>
                <c:pt idx="25">
                  <c:v>0.14285714285714285</c:v>
                </c:pt>
                <c:pt idx="26">
                  <c:v>0.14285714285714285</c:v>
                </c:pt>
                <c:pt idx="27">
                  <c:v>0.2857142857142857</c:v>
                </c:pt>
                <c:pt idx="28">
                  <c:v>0.2857142857142857</c:v>
                </c:pt>
                <c:pt idx="29">
                  <c:v>0.2857142857142857</c:v>
                </c:pt>
                <c:pt idx="30">
                  <c:v>0.2857142857142857</c:v>
                </c:pt>
                <c:pt idx="31">
                  <c:v>0.5714285714285714</c:v>
                </c:pt>
                <c:pt idx="32">
                  <c:v>1</c:v>
                </c:pt>
                <c:pt idx="33">
                  <c:v>1.1428571428571428</c:v>
                </c:pt>
                <c:pt idx="34">
                  <c:v>1</c:v>
                </c:pt>
                <c:pt idx="35">
                  <c:v>1</c:v>
                </c:pt>
                <c:pt idx="36">
                  <c:v>1.1428571428571428</c:v>
                </c:pt>
                <c:pt idx="37">
                  <c:v>1.1428571428571428</c:v>
                </c:pt>
                <c:pt idx="38">
                  <c:v>1.1428571428571428</c:v>
                </c:pt>
                <c:pt idx="39">
                  <c:v>1</c:v>
                </c:pt>
                <c:pt idx="40">
                  <c:v>0.8571428571428571</c:v>
                </c:pt>
                <c:pt idx="41">
                  <c:v>0.8571428571428571</c:v>
                </c:pt>
                <c:pt idx="42">
                  <c:v>0.8571428571428571</c:v>
                </c:pt>
                <c:pt idx="43">
                  <c:v>0.7142857142857143</c:v>
                </c:pt>
                <c:pt idx="44">
                  <c:v>1</c:v>
                </c:pt>
                <c:pt idx="45">
                  <c:v>1.1428571428571428</c:v>
                </c:pt>
                <c:pt idx="46">
                  <c:v>1.5714285714285714</c:v>
                </c:pt>
                <c:pt idx="47">
                  <c:v>2</c:v>
                </c:pt>
                <c:pt idx="48">
                  <c:v>2.1428571428571428</c:v>
                </c:pt>
                <c:pt idx="49">
                  <c:v>2.5714285714285716</c:v>
                </c:pt>
                <c:pt idx="50">
                  <c:v>2.5714285714285716</c:v>
                </c:pt>
                <c:pt idx="51">
                  <c:v>2.4285714285714284</c:v>
                </c:pt>
                <c:pt idx="52">
                  <c:v>2.2857142857142856</c:v>
                </c:pt>
                <c:pt idx="53">
                  <c:v>1.7142857142857142</c:v>
                </c:pt>
                <c:pt idx="54">
                  <c:v>1.5714285714285714</c:v>
                </c:pt>
                <c:pt idx="55">
                  <c:v>1.7142857142857142</c:v>
                </c:pt>
                <c:pt idx="56">
                  <c:v>1.2857142857142858</c:v>
                </c:pt>
                <c:pt idx="57">
                  <c:v>1.5714285714285714</c:v>
                </c:pt>
                <c:pt idx="58">
                  <c:v>1.8571428571428572</c:v>
                </c:pt>
                <c:pt idx="59">
                  <c:v>1.8571428571428572</c:v>
                </c:pt>
                <c:pt idx="60">
                  <c:v>1.7142857142857142</c:v>
                </c:pt>
                <c:pt idx="61">
                  <c:v>1.4285714285714286</c:v>
                </c:pt>
                <c:pt idx="62">
                  <c:v>1.1428571428571428</c:v>
                </c:pt>
                <c:pt idx="63">
                  <c:v>1.1428571428571428</c:v>
                </c:pt>
                <c:pt idx="64">
                  <c:v>1.1428571428571428</c:v>
                </c:pt>
                <c:pt idx="65">
                  <c:v>0.7142857142857143</c:v>
                </c:pt>
                <c:pt idx="66">
                  <c:v>0.42857142857142855</c:v>
                </c:pt>
                <c:pt idx="67">
                  <c:v>0.2857142857142857</c:v>
                </c:pt>
                <c:pt idx="68">
                  <c:v>0.2857142857142857</c:v>
                </c:pt>
                <c:pt idx="69">
                  <c:v>0.2857142857142857</c:v>
                </c:pt>
                <c:pt idx="70">
                  <c:v>0.2857142857142857</c:v>
                </c:pt>
                <c:pt idx="71">
                  <c:v>0</c:v>
                </c:pt>
                <c:pt idx="72">
                  <c:v>0</c:v>
                </c:pt>
                <c:pt idx="73">
                  <c:v>0</c:v>
                </c:pt>
                <c:pt idx="74">
                  <c:v>0</c:v>
                </c:pt>
                <c:pt idx="75">
                  <c:v>0.14285714285714285</c:v>
                </c:pt>
                <c:pt idx="76">
                  <c:v>0.2857142857142857</c:v>
                </c:pt>
                <c:pt idx="77">
                  <c:v>0.2857142857142857</c:v>
                </c:pt>
                <c:pt idx="78">
                  <c:v>0.2857142857142857</c:v>
                </c:pt>
                <c:pt idx="79">
                  <c:v>0.2857142857142857</c:v>
                </c:pt>
                <c:pt idx="80">
                  <c:v>0.42857142857142855</c:v>
                </c:pt>
                <c:pt idx="81">
                  <c:v>0.42857142857142855</c:v>
                </c:pt>
                <c:pt idx="82">
                  <c:v>0.42857142857142855</c:v>
                </c:pt>
                <c:pt idx="83">
                  <c:v>0.5714285714285714</c:v>
                </c:pt>
                <c:pt idx="84">
                  <c:v>0.5714285714285714</c:v>
                </c:pt>
                <c:pt idx="85">
                  <c:v>0.5714285714285714</c:v>
                </c:pt>
                <c:pt idx="86">
                  <c:v>0.7142857142857143</c:v>
                </c:pt>
                <c:pt idx="87">
                  <c:v>0.7142857142857143</c:v>
                </c:pt>
                <c:pt idx="88">
                  <c:v>1</c:v>
                </c:pt>
                <c:pt idx="89">
                  <c:v>0.8571428571428571</c:v>
                </c:pt>
                <c:pt idx="90">
                  <c:v>0.5714285714285714</c:v>
                </c:pt>
                <c:pt idx="91">
                  <c:v>0.5714285714285714</c:v>
                </c:pt>
                <c:pt idx="92">
                  <c:v>0.5714285714285714</c:v>
                </c:pt>
                <c:pt idx="93">
                  <c:v>0.5714285714285714</c:v>
                </c:pt>
                <c:pt idx="94">
                  <c:v>0.42857142857142855</c:v>
                </c:pt>
                <c:pt idx="95">
                  <c:v>0.14285714285714285</c:v>
                </c:pt>
                <c:pt idx="96">
                  <c:v>0.14285714285714285</c:v>
                </c:pt>
                <c:pt idx="97">
                  <c:v>0.14285714285714285</c:v>
                </c:pt>
                <c:pt idx="98">
                  <c:v>0.14285714285714285</c:v>
                </c:pt>
                <c:pt idx="99">
                  <c:v>0.14285714285714285</c:v>
                </c:pt>
                <c:pt idx="100">
                  <c:v>0</c:v>
                </c:pt>
                <c:pt idx="101">
                  <c:v>0.14285714285714285</c:v>
                </c:pt>
                <c:pt idx="102">
                  <c:v>0.14285714285714285</c:v>
                </c:pt>
                <c:pt idx="103">
                  <c:v>0.14285714285714285</c:v>
                </c:pt>
                <c:pt idx="104">
                  <c:v>0.14285714285714285</c:v>
                </c:pt>
                <c:pt idx="105">
                  <c:v>0.14285714285714285</c:v>
                </c:pt>
                <c:pt idx="106">
                  <c:v>0.14285714285714285</c:v>
                </c:pt>
                <c:pt idx="107">
                  <c:v>0.14285714285714285</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0.42857142857142855</c:v>
                </c:pt>
                <c:pt idx="127">
                  <c:v>1.1428571428571428</c:v>
                </c:pt>
                <c:pt idx="128">
                  <c:v>1.4285714285714286</c:v>
                </c:pt>
                <c:pt idx="129">
                  <c:v>1.8571428571428572</c:v>
                </c:pt>
                <c:pt idx="130">
                  <c:v>2.2857142857142856</c:v>
                </c:pt>
                <c:pt idx="131">
                  <c:v>2.5714285714285716</c:v>
                </c:pt>
                <c:pt idx="132">
                  <c:v>2.8571428571428572</c:v>
                </c:pt>
                <c:pt idx="133">
                  <c:v>2.4285714285714284</c:v>
                </c:pt>
                <c:pt idx="134">
                  <c:v>1.8571428571428572</c:v>
                </c:pt>
                <c:pt idx="135">
                  <c:v>1.5714285714285714</c:v>
                </c:pt>
                <c:pt idx="136">
                  <c:v>1.2857142857142858</c:v>
                </c:pt>
                <c:pt idx="137">
                  <c:v>1.1428571428571428</c:v>
                </c:pt>
                <c:pt idx="138">
                  <c:v>0.8571428571428571</c:v>
                </c:pt>
                <c:pt idx="139">
                  <c:v>1</c:v>
                </c:pt>
                <c:pt idx="140">
                  <c:v>1</c:v>
                </c:pt>
                <c:pt idx="141">
                  <c:v>1.1428571428571428</c:v>
                </c:pt>
                <c:pt idx="142">
                  <c:v>1.5714285714285714</c:v>
                </c:pt>
                <c:pt idx="143">
                  <c:v>2.2857142857142856</c:v>
                </c:pt>
                <c:pt idx="144">
                  <c:v>2.4285714285714284</c:v>
                </c:pt>
                <c:pt idx="145">
                  <c:v>3.1428571428571428</c:v>
                </c:pt>
                <c:pt idx="146">
                  <c:v>3.5714285714285716</c:v>
                </c:pt>
                <c:pt idx="147">
                  <c:v>4.4285714285714288</c:v>
                </c:pt>
                <c:pt idx="148">
                  <c:v>5.4285714285714288</c:v>
                </c:pt>
                <c:pt idx="149">
                  <c:v>5.4285714285714288</c:v>
                </c:pt>
                <c:pt idx="150">
                  <c:v>5</c:v>
                </c:pt>
                <c:pt idx="151">
                  <c:v>5.1428571428571432</c:v>
                </c:pt>
                <c:pt idx="152">
                  <c:v>5.1428571428571432</c:v>
                </c:pt>
                <c:pt idx="153">
                  <c:v>4.7142857142857144</c:v>
                </c:pt>
                <c:pt idx="154">
                  <c:v>5</c:v>
                </c:pt>
                <c:pt idx="155">
                  <c:v>4.7142857142857144</c:v>
                </c:pt>
                <c:pt idx="156">
                  <c:v>4.4285714285714288</c:v>
                </c:pt>
                <c:pt idx="157">
                  <c:v>4.5714285714285712</c:v>
                </c:pt>
                <c:pt idx="158">
                  <c:v>6.4285714285714288</c:v>
                </c:pt>
                <c:pt idx="159">
                  <c:v>6.1428571428571432</c:v>
                </c:pt>
                <c:pt idx="160">
                  <c:v>6.2857142857142856</c:v>
                </c:pt>
                <c:pt idx="161">
                  <c:v>5.1428571428571432</c:v>
                </c:pt>
                <c:pt idx="162">
                  <c:v>4.7142857142857144</c:v>
                </c:pt>
                <c:pt idx="163">
                  <c:v>5</c:v>
                </c:pt>
                <c:pt idx="164">
                  <c:v>6.1428571428571432</c:v>
                </c:pt>
                <c:pt idx="165">
                  <c:v>5.1428571428571432</c:v>
                </c:pt>
                <c:pt idx="166">
                  <c:v>5.5714285714285712</c:v>
                </c:pt>
                <c:pt idx="167">
                  <c:v>6.1428571428571432</c:v>
                </c:pt>
                <c:pt idx="168">
                  <c:v>7</c:v>
                </c:pt>
                <c:pt idx="169">
                  <c:v>6.7142857142857144</c:v>
                </c:pt>
                <c:pt idx="170">
                  <c:v>6.7142857142857144</c:v>
                </c:pt>
                <c:pt idx="171">
                  <c:v>5.4285714285714288</c:v>
                </c:pt>
                <c:pt idx="172">
                  <c:v>5.2857142857142856</c:v>
                </c:pt>
                <c:pt idx="173">
                  <c:v>5</c:v>
                </c:pt>
                <c:pt idx="174">
                  <c:v>4.4285714285714288</c:v>
                </c:pt>
                <c:pt idx="175">
                  <c:v>3.8571428571428572</c:v>
                </c:pt>
                <c:pt idx="176">
                  <c:v>4.4285714285714288</c:v>
                </c:pt>
                <c:pt idx="177">
                  <c:v>4.1428571428571432</c:v>
                </c:pt>
                <c:pt idx="178">
                  <c:v>4.2857142857142856</c:v>
                </c:pt>
                <c:pt idx="179">
                  <c:v>3.2857142857142856</c:v>
                </c:pt>
                <c:pt idx="180">
                  <c:v>3</c:v>
                </c:pt>
                <c:pt idx="181">
                  <c:v>2.7142857142857144</c:v>
                </c:pt>
                <c:pt idx="182">
                  <c:v>2.4285714285714284</c:v>
                </c:pt>
                <c:pt idx="183">
                  <c:v>1.7142857142857142</c:v>
                </c:pt>
                <c:pt idx="184">
                  <c:v>1.5714285714285714</c:v>
                </c:pt>
                <c:pt idx="185">
                  <c:v>1.4285714285714286</c:v>
                </c:pt>
                <c:pt idx="186">
                  <c:v>1.5714285714285714</c:v>
                </c:pt>
                <c:pt idx="187">
                  <c:v>1.5714285714285714</c:v>
                </c:pt>
                <c:pt idx="188">
                  <c:v>2</c:v>
                </c:pt>
                <c:pt idx="189">
                  <c:v>2.1428571428571428</c:v>
                </c:pt>
                <c:pt idx="190">
                  <c:v>2</c:v>
                </c:pt>
                <c:pt idx="191">
                  <c:v>2</c:v>
                </c:pt>
                <c:pt idx="192">
                  <c:v>2</c:v>
                </c:pt>
                <c:pt idx="193">
                  <c:v>1.7142857142857142</c:v>
                </c:pt>
                <c:pt idx="194">
                  <c:v>1.5714285714285714</c:v>
                </c:pt>
                <c:pt idx="195">
                  <c:v>1</c:v>
                </c:pt>
                <c:pt idx="196">
                  <c:v>0.8571428571428571</c:v>
                </c:pt>
                <c:pt idx="197">
                  <c:v>1</c:v>
                </c:pt>
                <c:pt idx="198">
                  <c:v>1.5714285714285714</c:v>
                </c:pt>
                <c:pt idx="199">
                  <c:v>1.4285714285714286</c:v>
                </c:pt>
                <c:pt idx="200">
                  <c:v>1.7142857142857142</c:v>
                </c:pt>
                <c:pt idx="201">
                  <c:v>2.1428571428571428</c:v>
                </c:pt>
                <c:pt idx="202">
                  <c:v>2.7142857142857144</c:v>
                </c:pt>
                <c:pt idx="203">
                  <c:v>4.1428571428571432</c:v>
                </c:pt>
                <c:pt idx="204">
                  <c:v>4</c:v>
                </c:pt>
                <c:pt idx="205">
                  <c:v>6.4285714285714288</c:v>
                </c:pt>
                <c:pt idx="206">
                  <c:v>7.4285714285714288</c:v>
                </c:pt>
                <c:pt idx="207">
                  <c:v>7.1428571428571432</c:v>
                </c:pt>
                <c:pt idx="208">
                  <c:v>7.4285714285714288</c:v>
                </c:pt>
                <c:pt idx="209">
                  <c:v>6.8571428571428568</c:v>
                </c:pt>
                <c:pt idx="210">
                  <c:v>6.7142857142857144</c:v>
                </c:pt>
                <c:pt idx="211">
                  <c:v>7</c:v>
                </c:pt>
                <c:pt idx="212">
                  <c:v>5.8571428571428568</c:v>
                </c:pt>
                <c:pt idx="213">
                  <c:v>4.7142857142857144</c:v>
                </c:pt>
                <c:pt idx="214">
                  <c:v>5.5714285714285712</c:v>
                </c:pt>
                <c:pt idx="215">
                  <c:v>5.4285714285714288</c:v>
                </c:pt>
                <c:pt idx="216">
                  <c:v>7</c:v>
                </c:pt>
                <c:pt idx="217">
                  <c:v>5.8571428571428568</c:v>
                </c:pt>
                <c:pt idx="218">
                  <c:v>5.5714285714285712</c:v>
                </c:pt>
                <c:pt idx="219">
                  <c:v>3.7142857142857144</c:v>
                </c:pt>
                <c:pt idx="220">
                  <c:v>3.8571428571428572</c:v>
                </c:pt>
                <c:pt idx="221">
                  <c:v>3.1428571428571428</c:v>
                </c:pt>
                <c:pt idx="222">
                  <c:v>2.7142857142857144</c:v>
                </c:pt>
                <c:pt idx="223">
                  <c:v>1.1428571428571428</c:v>
                </c:pt>
                <c:pt idx="224">
                  <c:v>1.1428571428571428</c:v>
                </c:pt>
                <c:pt idx="225">
                  <c:v>1.4285714285714286</c:v>
                </c:pt>
                <c:pt idx="226">
                  <c:v>1.7142857142857142</c:v>
                </c:pt>
                <c:pt idx="227">
                  <c:v>1.8571428571428572</c:v>
                </c:pt>
                <c:pt idx="228">
                  <c:v>1.7142857142857142</c:v>
                </c:pt>
                <c:pt idx="229">
                  <c:v>1.4285714285714286</c:v>
                </c:pt>
                <c:pt idx="230">
                  <c:v>1.5714285714285714</c:v>
                </c:pt>
                <c:pt idx="231">
                  <c:v>1.4285714285714286</c:v>
                </c:pt>
                <c:pt idx="232">
                  <c:v>1.1428571428571428</c:v>
                </c:pt>
                <c:pt idx="233">
                  <c:v>0.8571428571428571</c:v>
                </c:pt>
                <c:pt idx="234">
                  <c:v>0.7142857142857143</c:v>
                </c:pt>
                <c:pt idx="235">
                  <c:v>1.4285714285714286</c:v>
                </c:pt>
                <c:pt idx="236">
                  <c:v>1.5714285714285714</c:v>
                </c:pt>
                <c:pt idx="237">
                  <c:v>2.1428571428571428</c:v>
                </c:pt>
                <c:pt idx="238">
                  <c:v>3</c:v>
                </c:pt>
                <c:pt idx="239">
                  <c:v>3.1428571428571428</c:v>
                </c:pt>
                <c:pt idx="240">
                  <c:v>3.2857142857142856</c:v>
                </c:pt>
                <c:pt idx="241">
                  <c:v>3.7142857142857144</c:v>
                </c:pt>
                <c:pt idx="242">
                  <c:v>3</c:v>
                </c:pt>
                <c:pt idx="243">
                  <c:v>2.8571428571428572</c:v>
                </c:pt>
                <c:pt idx="244">
                  <c:v>2.4285714285714284</c:v>
                </c:pt>
                <c:pt idx="245">
                  <c:v>1.5714285714285714</c:v>
                </c:pt>
                <c:pt idx="246">
                  <c:v>1.5714285714285714</c:v>
                </c:pt>
                <c:pt idx="247">
                  <c:v>1.4285714285714286</c:v>
                </c:pt>
                <c:pt idx="248">
                  <c:v>1.2857142857142858</c:v>
                </c:pt>
                <c:pt idx="249">
                  <c:v>1.5714285714285714</c:v>
                </c:pt>
                <c:pt idx="250">
                  <c:v>1.5714285714285714</c:v>
                </c:pt>
                <c:pt idx="251">
                  <c:v>1.8571428571428572</c:v>
                </c:pt>
                <c:pt idx="252">
                  <c:v>1.8571428571428572</c:v>
                </c:pt>
                <c:pt idx="253">
                  <c:v>1.7142857142857142</c:v>
                </c:pt>
                <c:pt idx="254">
                  <c:v>2</c:v>
                </c:pt>
                <c:pt idx="255">
                  <c:v>1.5714285714285714</c:v>
                </c:pt>
                <c:pt idx="256">
                  <c:v>1.4285714285714286</c:v>
                </c:pt>
                <c:pt idx="257">
                  <c:v>1.5714285714285714</c:v>
                </c:pt>
                <c:pt idx="258">
                  <c:v>1.1428571428571428</c:v>
                </c:pt>
                <c:pt idx="259">
                  <c:v>1.2857142857142858</c:v>
                </c:pt>
                <c:pt idx="260">
                  <c:v>1.2857142857142858</c:v>
                </c:pt>
                <c:pt idx="261">
                  <c:v>1.4285714285714286</c:v>
                </c:pt>
                <c:pt idx="262">
                  <c:v>1.5714285714285714</c:v>
                </c:pt>
                <c:pt idx="263">
                  <c:v>1.7142857142857142</c:v>
                </c:pt>
                <c:pt idx="264">
                  <c:v>1.7142857142857142</c:v>
                </c:pt>
                <c:pt idx="265">
                  <c:v>2</c:v>
                </c:pt>
                <c:pt idx="266">
                  <c:v>2.2857142857142856</c:v>
                </c:pt>
                <c:pt idx="267">
                  <c:v>2.5714285714285716</c:v>
                </c:pt>
                <c:pt idx="268">
                  <c:v>2.7142857142857144</c:v>
                </c:pt>
                <c:pt idx="269">
                  <c:v>3.1428571428571428</c:v>
                </c:pt>
                <c:pt idx="270">
                  <c:v>3.4285714285714284</c:v>
                </c:pt>
                <c:pt idx="271">
                  <c:v>5.2857142857142856</c:v>
                </c:pt>
                <c:pt idx="272">
                  <c:v>5.8571428571428568</c:v>
                </c:pt>
                <c:pt idx="273">
                  <c:v>7</c:v>
                </c:pt>
                <c:pt idx="274">
                  <c:v>8</c:v>
                </c:pt>
                <c:pt idx="275">
                  <c:v>7.8571428571428568</c:v>
                </c:pt>
                <c:pt idx="276">
                  <c:v>8.7142857142857135</c:v>
                </c:pt>
                <c:pt idx="277">
                  <c:v>9.7142857142857135</c:v>
                </c:pt>
                <c:pt idx="278">
                  <c:v>8.2857142857142865</c:v>
                </c:pt>
                <c:pt idx="279">
                  <c:v>8.7142857142857135</c:v>
                </c:pt>
                <c:pt idx="280">
                  <c:v>8.5714285714285712</c:v>
                </c:pt>
                <c:pt idx="281">
                  <c:v>8.8571428571428577</c:v>
                </c:pt>
                <c:pt idx="282">
                  <c:v>10.857142857142858</c:v>
                </c:pt>
                <c:pt idx="283">
                  <c:v>11.714285714285714</c:v>
                </c:pt>
                <c:pt idx="284">
                  <c:v>13.285714285714286</c:v>
                </c:pt>
                <c:pt idx="285">
                  <c:v>15.142857142857142</c:v>
                </c:pt>
                <c:pt idx="286">
                  <c:v>16.142857142857142</c:v>
                </c:pt>
                <c:pt idx="287">
                  <c:v>16.428571428571427</c:v>
                </c:pt>
                <c:pt idx="288">
                  <c:v>16.428571428571427</c:v>
                </c:pt>
                <c:pt idx="289">
                  <c:v>16.285714285714285</c:v>
                </c:pt>
                <c:pt idx="290">
                  <c:v>16.428571428571427</c:v>
                </c:pt>
                <c:pt idx="291">
                  <c:v>16.428571428571427</c:v>
                </c:pt>
                <c:pt idx="292">
                  <c:v>17</c:v>
                </c:pt>
                <c:pt idx="293">
                  <c:v>16.714285714285715</c:v>
                </c:pt>
                <c:pt idx="294">
                  <c:v>17.714285714285715</c:v>
                </c:pt>
                <c:pt idx="295">
                  <c:v>17.571428571428573</c:v>
                </c:pt>
                <c:pt idx="296">
                  <c:v>17.857142857142858</c:v>
                </c:pt>
                <c:pt idx="297">
                  <c:v>20.428571428571427</c:v>
                </c:pt>
                <c:pt idx="298">
                  <c:v>19.857142857142858</c:v>
                </c:pt>
                <c:pt idx="299">
                  <c:v>21.142857142857142</c:v>
                </c:pt>
                <c:pt idx="300">
                  <c:v>21.857142857142858</c:v>
                </c:pt>
                <c:pt idx="301">
                  <c:v>21.428571428571427</c:v>
                </c:pt>
                <c:pt idx="302">
                  <c:v>22.142857142857142</c:v>
                </c:pt>
                <c:pt idx="303">
                  <c:v>22.857142857142858</c:v>
                </c:pt>
                <c:pt idx="304">
                  <c:v>22.714285714285715</c:v>
                </c:pt>
                <c:pt idx="305">
                  <c:v>23.714285714285715</c:v>
                </c:pt>
                <c:pt idx="306">
                  <c:v>23.857142857142858</c:v>
                </c:pt>
                <c:pt idx="307">
                  <c:v>26.857142857142858</c:v>
                </c:pt>
                <c:pt idx="308">
                  <c:v>29.428571428571427</c:v>
                </c:pt>
                <c:pt idx="309">
                  <c:v>30</c:v>
                </c:pt>
                <c:pt idx="310">
                  <c:v>34.285714285714285</c:v>
                </c:pt>
                <c:pt idx="311">
                  <c:v>40.714285714285715</c:v>
                </c:pt>
                <c:pt idx="312">
                  <c:v>46.285714285714285</c:v>
                </c:pt>
                <c:pt idx="313">
                  <c:v>51.571428571428569</c:v>
                </c:pt>
                <c:pt idx="314">
                  <c:v>51.285714285714285</c:v>
                </c:pt>
                <c:pt idx="315">
                  <c:v>57.571428571428569</c:v>
                </c:pt>
                <c:pt idx="316">
                  <c:v>63.571428571428569</c:v>
                </c:pt>
                <c:pt idx="317">
                  <c:v>69.857142857142861</c:v>
                </c:pt>
                <c:pt idx="318">
                  <c:v>79</c:v>
                </c:pt>
                <c:pt idx="319">
                  <c:v>86</c:v>
                </c:pt>
                <c:pt idx="320">
                  <c:v>100.57142857142857</c:v>
                </c:pt>
                <c:pt idx="321">
                  <c:v>116.42857142857143</c:v>
                </c:pt>
                <c:pt idx="322">
                  <c:v>125.71428571428571</c:v>
                </c:pt>
                <c:pt idx="323">
                  <c:v>130.42857142857142</c:v>
                </c:pt>
                <c:pt idx="324">
                  <c:v>130.14285714285714</c:v>
                </c:pt>
                <c:pt idx="325">
                  <c:v>126.28571428571429</c:v>
                </c:pt>
                <c:pt idx="326">
                  <c:v>121.85714285714286</c:v>
                </c:pt>
                <c:pt idx="327">
                  <c:v>109.28571428571429</c:v>
                </c:pt>
                <c:pt idx="328">
                  <c:v>102</c:v>
                </c:pt>
                <c:pt idx="329">
                  <c:v>90.714285714285708</c:v>
                </c:pt>
                <c:pt idx="330">
                  <c:v>88.142857142857139</c:v>
                </c:pt>
                <c:pt idx="331">
                  <c:v>85</c:v>
                </c:pt>
                <c:pt idx="332">
                  <c:v>79.142857142857139</c:v>
                </c:pt>
                <c:pt idx="333">
                  <c:v>73.428571428571431</c:v>
                </c:pt>
                <c:pt idx="334">
                  <c:v>69.714285714285708</c:v>
                </c:pt>
                <c:pt idx="335">
                  <c:v>62.285714285714285</c:v>
                </c:pt>
                <c:pt idx="336">
                  <c:v>58.142857142857146</c:v>
                </c:pt>
                <c:pt idx="337">
                  <c:v>50</c:v>
                </c:pt>
                <c:pt idx="338">
                  <c:v>43.714285714285715</c:v>
                </c:pt>
                <c:pt idx="339">
                  <c:v>39.428571428571431</c:v>
                </c:pt>
                <c:pt idx="340">
                  <c:v>38.285714285714285</c:v>
                </c:pt>
                <c:pt idx="341">
                  <c:v>34.714285714285715</c:v>
                </c:pt>
                <c:pt idx="342">
                  <c:v>33.857142857142854</c:v>
                </c:pt>
                <c:pt idx="343">
                  <c:v>31.571428571428573</c:v>
                </c:pt>
                <c:pt idx="344">
                  <c:v>30.285714285714285</c:v>
                </c:pt>
                <c:pt idx="345">
                  <c:v>26.857142857142858</c:v>
                </c:pt>
                <c:pt idx="346">
                  <c:v>23.285714285714285</c:v>
                </c:pt>
                <c:pt idx="347">
                  <c:v>20.285714285714285</c:v>
                </c:pt>
                <c:pt idx="348">
                  <c:v>20</c:v>
                </c:pt>
                <c:pt idx="349">
                  <c:v>17.571428571428573</c:v>
                </c:pt>
                <c:pt idx="350">
                  <c:v>16.285714285714285</c:v>
                </c:pt>
                <c:pt idx="351">
                  <c:v>15.714285714285714</c:v>
                </c:pt>
                <c:pt idx="352">
                  <c:v>15.857142857142858</c:v>
                </c:pt>
                <c:pt idx="353">
                  <c:v>15.857142857142858</c:v>
                </c:pt>
                <c:pt idx="354">
                  <c:v>15.428571428571429</c:v>
                </c:pt>
                <c:pt idx="355">
                  <c:v>12.428571428571429</c:v>
                </c:pt>
                <c:pt idx="356">
                  <c:v>11.428571428571429</c:v>
                </c:pt>
                <c:pt idx="357">
                  <c:v>11.571428571428571</c:v>
                </c:pt>
                <c:pt idx="358">
                  <c:v>11.571428571428571</c:v>
                </c:pt>
                <c:pt idx="359">
                  <c:v>12.571428571428571</c:v>
                </c:pt>
                <c:pt idx="360">
                  <c:v>10.714285714285714</c:v>
                </c:pt>
                <c:pt idx="361">
                  <c:v>11</c:v>
                </c:pt>
                <c:pt idx="362">
                  <c:v>11</c:v>
                </c:pt>
                <c:pt idx="363">
                  <c:v>10.571428571428571</c:v>
                </c:pt>
                <c:pt idx="364">
                  <c:v>10.714285714285714</c:v>
                </c:pt>
                <c:pt idx="365">
                  <c:v>10.428571428571429</c:v>
                </c:pt>
                <c:pt idx="366">
                  <c:v>9</c:v>
                </c:pt>
                <c:pt idx="367">
                  <c:v>9.8571428571428577</c:v>
                </c:pt>
                <c:pt idx="368">
                  <c:v>9.4285714285714288</c:v>
                </c:pt>
                <c:pt idx="369">
                  <c:v>10</c:v>
                </c:pt>
                <c:pt idx="370">
                  <c:v>8.2857142857142865</c:v>
                </c:pt>
                <c:pt idx="371">
                  <c:v>8.1428571428571423</c:v>
                </c:pt>
                <c:pt idx="372">
                  <c:v>8.2857142857142865</c:v>
                </c:pt>
                <c:pt idx="373">
                  <c:v>9.5714285714285712</c:v>
                </c:pt>
                <c:pt idx="374">
                  <c:v>8.4285714285714288</c:v>
                </c:pt>
                <c:pt idx="375">
                  <c:v>8.5714285714285712</c:v>
                </c:pt>
                <c:pt idx="376">
                  <c:v>8.8571428571428577</c:v>
                </c:pt>
                <c:pt idx="377">
                  <c:v>9.7142857142857135</c:v>
                </c:pt>
                <c:pt idx="378">
                  <c:v>10.285714285714286</c:v>
                </c:pt>
                <c:pt idx="379">
                  <c:v>10</c:v>
                </c:pt>
                <c:pt idx="380">
                  <c:v>10.428571428571429</c:v>
                </c:pt>
                <c:pt idx="381">
                  <c:v>12.857142857142858</c:v>
                </c:pt>
                <c:pt idx="382">
                  <c:v>13.142857142857142</c:v>
                </c:pt>
                <c:pt idx="383">
                  <c:v>12.857142857142858</c:v>
                </c:pt>
                <c:pt idx="384">
                  <c:v>14.285714285714286</c:v>
                </c:pt>
                <c:pt idx="385">
                  <c:v>16.714285714285715</c:v>
                </c:pt>
                <c:pt idx="386">
                  <c:v>17.285714285714285</c:v>
                </c:pt>
                <c:pt idx="387">
                  <c:v>16.571428571428573</c:v>
                </c:pt>
                <c:pt idx="388">
                  <c:v>15.428571428571429</c:v>
                </c:pt>
                <c:pt idx="389">
                  <c:v>18.285714285714285</c:v>
                </c:pt>
                <c:pt idx="390">
                  <c:v>19.714285714285715</c:v>
                </c:pt>
                <c:pt idx="391">
                  <c:v>21.857142857142858</c:v>
                </c:pt>
                <c:pt idx="392">
                  <c:v>20.285714285714285</c:v>
                </c:pt>
                <c:pt idx="393">
                  <c:v>20.285714285714285</c:v>
                </c:pt>
                <c:pt idx="394">
                  <c:v>20.857142857142858</c:v>
                </c:pt>
                <c:pt idx="395">
                  <c:v>21.285714285714285</c:v>
                </c:pt>
                <c:pt idx="396">
                  <c:v>17.857142857142858</c:v>
                </c:pt>
                <c:pt idx="397">
                  <c:v>17.714285714285715</c:v>
                </c:pt>
                <c:pt idx="398">
                  <c:v>17</c:v>
                </c:pt>
                <c:pt idx="399">
                  <c:v>15.714285714285714</c:v>
                </c:pt>
                <c:pt idx="400">
                  <c:v>17.285714285714285</c:v>
                </c:pt>
                <c:pt idx="401">
                  <c:v>18</c:v>
                </c:pt>
                <c:pt idx="402">
                  <c:v>21</c:v>
                </c:pt>
                <c:pt idx="403">
                  <c:v>24.714285714285715</c:v>
                </c:pt>
                <c:pt idx="404">
                  <c:v>26.571428571428573</c:v>
                </c:pt>
                <c:pt idx="405">
                  <c:v>26.714285714285715</c:v>
                </c:pt>
                <c:pt idx="406">
                  <c:v>30.428571428571427</c:v>
                </c:pt>
                <c:pt idx="407">
                  <c:v>31.285714285714285</c:v>
                </c:pt>
                <c:pt idx="408">
                  <c:v>31.428571428571427</c:v>
                </c:pt>
                <c:pt idx="409">
                  <c:v>29.428571428571427</c:v>
                </c:pt>
                <c:pt idx="410">
                  <c:v>28.285714285714285</c:v>
                </c:pt>
                <c:pt idx="411">
                  <c:v>28.714285714285715</c:v>
                </c:pt>
                <c:pt idx="412">
                  <c:v>28.571428571428573</c:v>
                </c:pt>
                <c:pt idx="413">
                  <c:v>25.571428571428573</c:v>
                </c:pt>
                <c:pt idx="414">
                  <c:v>23.571428571428573</c:v>
                </c:pt>
                <c:pt idx="415">
                  <c:v>22.714285714285715</c:v>
                </c:pt>
                <c:pt idx="416">
                  <c:v>23.714285714285715</c:v>
                </c:pt>
                <c:pt idx="417">
                  <c:v>22</c:v>
                </c:pt>
                <c:pt idx="418">
                  <c:v>20</c:v>
                </c:pt>
                <c:pt idx="419">
                  <c:v>18.857142857142858</c:v>
                </c:pt>
                <c:pt idx="420">
                  <c:v>20.571428571428573</c:v>
                </c:pt>
                <c:pt idx="421">
                  <c:v>20.285714285714285</c:v>
                </c:pt>
                <c:pt idx="422">
                  <c:v>20.285714285714285</c:v>
                </c:pt>
                <c:pt idx="423">
                  <c:v>20.142857142857142</c:v>
                </c:pt>
                <c:pt idx="424">
                  <c:v>20.571428571428573</c:v>
                </c:pt>
                <c:pt idx="425">
                  <c:v>20.714285714285715</c:v>
                </c:pt>
                <c:pt idx="426">
                  <c:v>20.714285714285715</c:v>
                </c:pt>
                <c:pt idx="427">
                  <c:v>21.142857142857142</c:v>
                </c:pt>
                <c:pt idx="428">
                  <c:v>22.857142857142858</c:v>
                </c:pt>
                <c:pt idx="429">
                  <c:v>24</c:v>
                </c:pt>
                <c:pt idx="430">
                  <c:v>24.428571428571427</c:v>
                </c:pt>
                <c:pt idx="431">
                  <c:v>26.714285714285715</c:v>
                </c:pt>
                <c:pt idx="432">
                  <c:v>25.571428571428573</c:v>
                </c:pt>
                <c:pt idx="433">
                  <c:v>25.857142857142858</c:v>
                </c:pt>
                <c:pt idx="434">
                  <c:v>25</c:v>
                </c:pt>
                <c:pt idx="435">
                  <c:v>25.285714285714285</c:v>
                </c:pt>
                <c:pt idx="436">
                  <c:v>25.285714285714285</c:v>
                </c:pt>
                <c:pt idx="437">
                  <c:v>23.142857142857142</c:v>
                </c:pt>
                <c:pt idx="438">
                  <c:v>21.142857142857142</c:v>
                </c:pt>
                <c:pt idx="439">
                  <c:v>23</c:v>
                </c:pt>
                <c:pt idx="440">
                  <c:v>26.571428571428573</c:v>
                </c:pt>
                <c:pt idx="441">
                  <c:v>28.714285714285715</c:v>
                </c:pt>
                <c:pt idx="442">
                  <c:v>28.714285714285715</c:v>
                </c:pt>
                <c:pt idx="443">
                  <c:v>29.714285714285715</c:v>
                </c:pt>
                <c:pt idx="444">
                  <c:v>30.142857142857142</c:v>
                </c:pt>
                <c:pt idx="445">
                  <c:v>34.285714285714285</c:v>
                </c:pt>
                <c:pt idx="446">
                  <c:v>36.571428571428569</c:v>
                </c:pt>
                <c:pt idx="447">
                  <c:v>36.714285714285715</c:v>
                </c:pt>
                <c:pt idx="448">
                  <c:v>35.142857142857146</c:v>
                </c:pt>
                <c:pt idx="449">
                  <c:v>35</c:v>
                </c:pt>
                <c:pt idx="450">
                  <c:v>34.714285714285715</c:v>
                </c:pt>
                <c:pt idx="451">
                  <c:v>37.857142857142854</c:v>
                </c:pt>
                <c:pt idx="452">
                  <c:v>36.714285714285715</c:v>
                </c:pt>
                <c:pt idx="453">
                  <c:v>36.285714285714285</c:v>
                </c:pt>
                <c:pt idx="454">
                  <c:v>34</c:v>
                </c:pt>
                <c:pt idx="455">
                  <c:v>34.285714285714285</c:v>
                </c:pt>
                <c:pt idx="456">
                  <c:v>33.857142857142854</c:v>
                </c:pt>
                <c:pt idx="457">
                  <c:v>34.142857142857146</c:v>
                </c:pt>
                <c:pt idx="458">
                  <c:v>32.428571428571431</c:v>
                </c:pt>
                <c:pt idx="459">
                  <c:v>32.571428571428569</c:v>
                </c:pt>
                <c:pt idx="460">
                  <c:v>34.142857142857146</c:v>
                </c:pt>
                <c:pt idx="461">
                  <c:v>34.714285714285715</c:v>
                </c:pt>
                <c:pt idx="462">
                  <c:v>34.714285714285715</c:v>
                </c:pt>
                <c:pt idx="463">
                  <c:v>34.285714285714285</c:v>
                </c:pt>
                <c:pt idx="464">
                  <c:v>34.142857142857146</c:v>
                </c:pt>
                <c:pt idx="465">
                  <c:v>33</c:v>
                </c:pt>
                <c:pt idx="466">
                  <c:v>30.714285714285715</c:v>
                </c:pt>
                <c:pt idx="467">
                  <c:v>27.142857142857142</c:v>
                </c:pt>
                <c:pt idx="468">
                  <c:v>24.714285714285715</c:v>
                </c:pt>
                <c:pt idx="469">
                  <c:v>23.571428571428573</c:v>
                </c:pt>
                <c:pt idx="470">
                  <c:v>22.428571428571427</c:v>
                </c:pt>
                <c:pt idx="471">
                  <c:v>23.428571428571427</c:v>
                </c:pt>
                <c:pt idx="472">
                  <c:v>24.428571428571427</c:v>
                </c:pt>
                <c:pt idx="473">
                  <c:v>24.142857142857142</c:v>
                </c:pt>
                <c:pt idx="474">
                  <c:v>24.428571428571427</c:v>
                </c:pt>
                <c:pt idx="475">
                  <c:v>26.142857142857142</c:v>
                </c:pt>
                <c:pt idx="476">
                  <c:v>25.857142857142858</c:v>
                </c:pt>
                <c:pt idx="477">
                  <c:v>26</c:v>
                </c:pt>
                <c:pt idx="478">
                  <c:v>24.285714285714285</c:v>
                </c:pt>
                <c:pt idx="479">
                  <c:v>23.142857142857142</c:v>
                </c:pt>
                <c:pt idx="480">
                  <c:v>21.428571428571427</c:v>
                </c:pt>
                <c:pt idx="481">
                  <c:v>19.428571428571427</c:v>
                </c:pt>
                <c:pt idx="482">
                  <c:v>17.571428571428573</c:v>
                </c:pt>
                <c:pt idx="483">
                  <c:v>17</c:v>
                </c:pt>
                <c:pt idx="484">
                  <c:v>17</c:v>
                </c:pt>
                <c:pt idx="485">
                  <c:v>17.142857142857142</c:v>
                </c:pt>
                <c:pt idx="486">
                  <c:v>18.142857142857142</c:v>
                </c:pt>
                <c:pt idx="487">
                  <c:v>18.857142857142858</c:v>
                </c:pt>
                <c:pt idx="488">
                  <c:v>20</c:v>
                </c:pt>
                <c:pt idx="489">
                  <c:v>21.142857142857142</c:v>
                </c:pt>
                <c:pt idx="490">
                  <c:v>22.428571428571427</c:v>
                </c:pt>
                <c:pt idx="491">
                  <c:v>24.285714285714285</c:v>
                </c:pt>
                <c:pt idx="492">
                  <c:v>24.857142857142858</c:v>
                </c:pt>
                <c:pt idx="493">
                  <c:v>23.571428571428573</c:v>
                </c:pt>
                <c:pt idx="494">
                  <c:v>25</c:v>
                </c:pt>
                <c:pt idx="495">
                  <c:v>26.142857142857142</c:v>
                </c:pt>
                <c:pt idx="496">
                  <c:v>25.714285714285715</c:v>
                </c:pt>
                <c:pt idx="497">
                  <c:v>24.857142857142858</c:v>
                </c:pt>
                <c:pt idx="498">
                  <c:v>22.857142857142858</c:v>
                </c:pt>
                <c:pt idx="499">
                  <c:v>21.428571428571427</c:v>
                </c:pt>
                <c:pt idx="500">
                  <c:v>22.285714285714285</c:v>
                </c:pt>
                <c:pt idx="501">
                  <c:v>21</c:v>
                </c:pt>
                <c:pt idx="502">
                  <c:v>18.571428571428573</c:v>
                </c:pt>
                <c:pt idx="503">
                  <c:v>17.857142857142858</c:v>
                </c:pt>
                <c:pt idx="504">
                  <c:v>17.142857142857142</c:v>
                </c:pt>
                <c:pt idx="505">
                  <c:v>17</c:v>
                </c:pt>
                <c:pt idx="506">
                  <c:v>18.714285714285715</c:v>
                </c:pt>
                <c:pt idx="507">
                  <c:v>17.571428571428573</c:v>
                </c:pt>
                <c:pt idx="508">
                  <c:v>17.285714285714285</c:v>
                </c:pt>
                <c:pt idx="509">
                  <c:v>17.714285714285715</c:v>
                </c:pt>
                <c:pt idx="510">
                  <c:v>20.285714285714285</c:v>
                </c:pt>
                <c:pt idx="511">
                  <c:v>22.142857142857142</c:v>
                </c:pt>
                <c:pt idx="512">
                  <c:v>22.857142857142858</c:v>
                </c:pt>
                <c:pt idx="513">
                  <c:v>22.142857142857142</c:v>
                </c:pt>
                <c:pt idx="514">
                  <c:v>24.285714285714285</c:v>
                </c:pt>
                <c:pt idx="515">
                  <c:v>27.714285714285715</c:v>
                </c:pt>
                <c:pt idx="516">
                  <c:v>29</c:v>
                </c:pt>
                <c:pt idx="517">
                  <c:v>29.428571428571427</c:v>
                </c:pt>
                <c:pt idx="518">
                  <c:v>31.857142857142858</c:v>
                </c:pt>
                <c:pt idx="519">
                  <c:v>35.428571428571431</c:v>
                </c:pt>
                <c:pt idx="520">
                  <c:v>45.142857142857146</c:v>
                </c:pt>
                <c:pt idx="521">
                  <c:v>56.714285714285715</c:v>
                </c:pt>
                <c:pt idx="522">
                  <c:v>65</c:v>
                </c:pt>
                <c:pt idx="523">
                  <c:v>83.285714285714292</c:v>
                </c:pt>
                <c:pt idx="524">
                  <c:v>97.857142857142861</c:v>
                </c:pt>
                <c:pt idx="525">
                  <c:v>108.28571428571429</c:v>
                </c:pt>
                <c:pt idx="526">
                  <c:v>112.28571428571429</c:v>
                </c:pt>
                <c:pt idx="527">
                  <c:v>118.14285714285714</c:v>
                </c:pt>
                <c:pt idx="528">
                  <c:v>120</c:v>
                </c:pt>
                <c:pt idx="529">
                  <c:v>130.42857142857142</c:v>
                </c:pt>
                <c:pt idx="530">
                  <c:v>131.71428571428572</c:v>
                </c:pt>
                <c:pt idx="531">
                  <c:v>134.14285714285714</c:v>
                </c:pt>
                <c:pt idx="532">
                  <c:v>134.28571428571428</c:v>
                </c:pt>
                <c:pt idx="533">
                  <c:v>137.57142857142858</c:v>
                </c:pt>
                <c:pt idx="534">
                  <c:v>130.57142857142858</c:v>
                </c:pt>
                <c:pt idx="535">
                  <c:v>134.71428571428572</c:v>
                </c:pt>
                <c:pt idx="536">
                  <c:v>136.57142857142858</c:v>
                </c:pt>
                <c:pt idx="537">
                  <c:v>139.85714285714286</c:v>
                </c:pt>
                <c:pt idx="538">
                  <c:v>140</c:v>
                </c:pt>
                <c:pt idx="539">
                  <c:v>142.57142857142858</c:v>
                </c:pt>
                <c:pt idx="540">
                  <c:v>141.14285714285714</c:v>
                </c:pt>
                <c:pt idx="541">
                  <c:v>149.57142857142858</c:v>
                </c:pt>
                <c:pt idx="542">
                  <c:v>160.14285714285714</c:v>
                </c:pt>
                <c:pt idx="543">
                  <c:v>171</c:v>
                </c:pt>
                <c:pt idx="544">
                  <c:v>177.57142857142858</c:v>
                </c:pt>
                <c:pt idx="545">
                  <c:v>189.57142857142858</c:v>
                </c:pt>
                <c:pt idx="546">
                  <c:v>207.14285714285714</c:v>
                </c:pt>
                <c:pt idx="547">
                  <c:v>208.71428571428572</c:v>
                </c:pt>
                <c:pt idx="548">
                  <c:v>215.28571428571428</c:v>
                </c:pt>
                <c:pt idx="549">
                  <c:v>212.85714285714286</c:v>
                </c:pt>
                <c:pt idx="550">
                  <c:v>211.14285714285714</c:v>
                </c:pt>
                <c:pt idx="551">
                  <c:v>203.14285714285714</c:v>
                </c:pt>
                <c:pt idx="552">
                  <c:v>196.14285714285714</c:v>
                </c:pt>
                <c:pt idx="553">
                  <c:v>181.71428571428572</c:v>
                </c:pt>
                <c:pt idx="554">
                  <c:v>180.85714285714286</c:v>
                </c:pt>
                <c:pt idx="555">
                  <c:v>169.28571428571428</c:v>
                </c:pt>
                <c:pt idx="556">
                  <c:v>164.71428571428572</c:v>
                </c:pt>
                <c:pt idx="557">
                  <c:v>144.57142857142858</c:v>
                </c:pt>
                <c:pt idx="558">
                  <c:v>139.71428571428572</c:v>
                </c:pt>
                <c:pt idx="559">
                  <c:v>128.57142857142858</c:v>
                </c:pt>
                <c:pt idx="560">
                  <c:v>121.28571428571429</c:v>
                </c:pt>
                <c:pt idx="561">
                  <c:v>118.28571428571429</c:v>
                </c:pt>
                <c:pt idx="562">
                  <c:v>117</c:v>
                </c:pt>
                <c:pt idx="563">
                  <c:v>104.42857142857143</c:v>
                </c:pt>
                <c:pt idx="564">
                  <c:v>104.85714285714286</c:v>
                </c:pt>
                <c:pt idx="565">
                  <c:v>97.857142857142861</c:v>
                </c:pt>
                <c:pt idx="566">
                  <c:v>92</c:v>
                </c:pt>
                <c:pt idx="567">
                  <c:v>87.571428571428569</c:v>
                </c:pt>
                <c:pt idx="568">
                  <c:v>83.857142857142861</c:v>
                </c:pt>
                <c:pt idx="569">
                  <c:v>79.428571428571431</c:v>
                </c:pt>
                <c:pt idx="570">
                  <c:v>79.142857142857139</c:v>
                </c:pt>
                <c:pt idx="571">
                  <c:v>74.142857142857139</c:v>
                </c:pt>
                <c:pt idx="572">
                  <c:v>67.428571428571431</c:v>
                </c:pt>
                <c:pt idx="573">
                  <c:v>63.428571428571431</c:v>
                </c:pt>
                <c:pt idx="574">
                  <c:v>57.428571428571431</c:v>
                </c:pt>
                <c:pt idx="575">
                  <c:v>57</c:v>
                </c:pt>
                <c:pt idx="576">
                  <c:v>50</c:v>
                </c:pt>
                <c:pt idx="577">
                  <c:v>44</c:v>
                </c:pt>
                <c:pt idx="578">
                  <c:v>40.714285714285715</c:v>
                </c:pt>
                <c:pt idx="579">
                  <c:v>36.571428571428569</c:v>
                </c:pt>
                <c:pt idx="580">
                  <c:v>34</c:v>
                </c:pt>
                <c:pt idx="581">
                  <c:v>32.714285714285715</c:v>
                </c:pt>
                <c:pt idx="582">
                  <c:v>31.285714285714285</c:v>
                </c:pt>
                <c:pt idx="583">
                  <c:v>32</c:v>
                </c:pt>
                <c:pt idx="584">
                  <c:v>30.285714285714285</c:v>
                </c:pt>
                <c:pt idx="585">
                  <c:v>26.428571428571427</c:v>
                </c:pt>
                <c:pt idx="586">
                  <c:v>25.857142857142858</c:v>
                </c:pt>
                <c:pt idx="587">
                  <c:v>24.428571428571427</c:v>
                </c:pt>
                <c:pt idx="588">
                  <c:v>22.285714285714285</c:v>
                </c:pt>
                <c:pt idx="589">
                  <c:v>21</c:v>
                </c:pt>
                <c:pt idx="590">
                  <c:v>19.142857142857142</c:v>
                </c:pt>
                <c:pt idx="591">
                  <c:v>16</c:v>
                </c:pt>
                <c:pt idx="592">
                  <c:v>15.142857142857142</c:v>
                </c:pt>
                <c:pt idx="593">
                  <c:v>15.142857142857142</c:v>
                </c:pt>
                <c:pt idx="594">
                  <c:v>13.857142857142858</c:v>
                </c:pt>
                <c:pt idx="595">
                  <c:v>13.285714285714286</c:v>
                </c:pt>
                <c:pt idx="596">
                  <c:v>11.714285714285714</c:v>
                </c:pt>
                <c:pt idx="597">
                  <c:v>11.428571428571429</c:v>
                </c:pt>
                <c:pt idx="598">
                  <c:v>10.285714285714286</c:v>
                </c:pt>
                <c:pt idx="599">
                  <c:v>8.8571428571428577</c:v>
                </c:pt>
                <c:pt idx="600">
                  <c:v>7.4285714285714288</c:v>
                </c:pt>
                <c:pt idx="601">
                  <c:v>6.7142857142857144</c:v>
                </c:pt>
                <c:pt idx="602">
                  <c:v>6.1428571428571432</c:v>
                </c:pt>
                <c:pt idx="603">
                  <c:v>5.8571428571428568</c:v>
                </c:pt>
                <c:pt idx="604">
                  <c:v>5.1428571428571432</c:v>
                </c:pt>
                <c:pt idx="605">
                  <c:v>4.8571428571428568</c:v>
                </c:pt>
                <c:pt idx="606">
                  <c:v>4</c:v>
                </c:pt>
                <c:pt idx="607">
                  <c:v>3.5714285714285716</c:v>
                </c:pt>
                <c:pt idx="608">
                  <c:v>3</c:v>
                </c:pt>
                <c:pt idx="609">
                  <c:v>2.7142857142857144</c:v>
                </c:pt>
                <c:pt idx="610">
                  <c:v>2.7142857142857144</c:v>
                </c:pt>
                <c:pt idx="611">
                  <c:v>2.4285714285714284</c:v>
                </c:pt>
                <c:pt idx="612">
                  <c:v>1.5714285714285714</c:v>
                </c:pt>
                <c:pt idx="613">
                  <c:v>1.2857142857142858</c:v>
                </c:pt>
                <c:pt idx="614">
                  <c:v>1.4285714285714286</c:v>
                </c:pt>
                <c:pt idx="615">
                  <c:v>1.1428571428571428</c:v>
                </c:pt>
                <c:pt idx="616">
                  <c:v>1.2857142857142858</c:v>
                </c:pt>
                <c:pt idx="617">
                  <c:v>1.2857142857142858</c:v>
                </c:pt>
                <c:pt idx="618">
                  <c:v>0.8571428571428571</c:v>
                </c:pt>
                <c:pt idx="619">
                  <c:v>1</c:v>
                </c:pt>
                <c:pt idx="620">
                  <c:v>1</c:v>
                </c:pt>
                <c:pt idx="621">
                  <c:v>0.7142857142857143</c:v>
                </c:pt>
                <c:pt idx="622">
                  <c:v>1.1428571428571428</c:v>
                </c:pt>
                <c:pt idx="623">
                  <c:v>1.2857142857142858</c:v>
                </c:pt>
                <c:pt idx="624">
                  <c:v>1.2857142857142858</c:v>
                </c:pt>
                <c:pt idx="625">
                  <c:v>1.8571428571428572</c:v>
                </c:pt>
                <c:pt idx="626">
                  <c:v>1.8571428571428572</c:v>
                </c:pt>
                <c:pt idx="627">
                  <c:v>1.8571428571428572</c:v>
                </c:pt>
                <c:pt idx="628">
                  <c:v>1.8571428571428572</c:v>
                </c:pt>
                <c:pt idx="629">
                  <c:v>1.7142857142857142</c:v>
                </c:pt>
                <c:pt idx="630">
                  <c:v>1.2857142857142858</c:v>
                </c:pt>
                <c:pt idx="631">
                  <c:v>1.4285714285714286</c:v>
                </c:pt>
                <c:pt idx="632">
                  <c:v>1.2857142857142858</c:v>
                </c:pt>
                <c:pt idx="633">
                  <c:v>1.8571428571428572</c:v>
                </c:pt>
                <c:pt idx="634">
                  <c:v>1.8571428571428572</c:v>
                </c:pt>
                <c:pt idx="635">
                  <c:v>2.4285714285714284</c:v>
                </c:pt>
                <c:pt idx="636">
                  <c:v>2.1428571428571428</c:v>
                </c:pt>
                <c:pt idx="637">
                  <c:v>2</c:v>
                </c:pt>
                <c:pt idx="638">
                  <c:v>1.8571428571428572</c:v>
                </c:pt>
                <c:pt idx="639">
                  <c:v>1.5714285714285714</c:v>
                </c:pt>
                <c:pt idx="640">
                  <c:v>0.8571428571428571</c:v>
                </c:pt>
                <c:pt idx="641">
                  <c:v>0.7142857142857143</c:v>
                </c:pt>
                <c:pt idx="642">
                  <c:v>0.14285714285714285</c:v>
                </c:pt>
                <c:pt idx="643">
                  <c:v>0.14285714285714285</c:v>
                </c:pt>
                <c:pt idx="644">
                  <c:v>0.14285714285714285</c:v>
                </c:pt>
                <c:pt idx="645">
                  <c:v>0.14285714285714285</c:v>
                </c:pt>
                <c:pt idx="646">
                  <c:v>0</c:v>
                </c:pt>
                <c:pt idx="647">
                  <c:v>0.5714285714285714</c:v>
                </c:pt>
                <c:pt idx="648">
                  <c:v>0.5714285714285714</c:v>
                </c:pt>
                <c:pt idx="649">
                  <c:v>1.1428571428571428</c:v>
                </c:pt>
                <c:pt idx="650">
                  <c:v>1.2857142857142858</c:v>
                </c:pt>
                <c:pt idx="651">
                  <c:v>1.7142857142857142</c:v>
                </c:pt>
                <c:pt idx="652">
                  <c:v>1.8571428571428572</c:v>
                </c:pt>
                <c:pt idx="653">
                  <c:v>2.2857142857142856</c:v>
                </c:pt>
                <c:pt idx="654">
                  <c:v>2</c:v>
                </c:pt>
                <c:pt idx="655">
                  <c:v>2</c:v>
                </c:pt>
                <c:pt idx="656">
                  <c:v>1.7142857142857142</c:v>
                </c:pt>
                <c:pt idx="657">
                  <c:v>2</c:v>
                </c:pt>
                <c:pt idx="658">
                  <c:v>1.5714285714285714</c:v>
                </c:pt>
                <c:pt idx="659">
                  <c:v>1.4285714285714286</c:v>
                </c:pt>
                <c:pt idx="660">
                  <c:v>1</c:v>
                </c:pt>
                <c:pt idx="661">
                  <c:v>1.1428571428571428</c:v>
                </c:pt>
                <c:pt idx="662">
                  <c:v>1.4285714285714286</c:v>
                </c:pt>
                <c:pt idx="663">
                  <c:v>1.5714285714285714</c:v>
                </c:pt>
                <c:pt idx="664">
                  <c:v>1.1428571428571428</c:v>
                </c:pt>
                <c:pt idx="665">
                  <c:v>1.5714285714285714</c:v>
                </c:pt>
                <c:pt idx="666">
                  <c:v>1.5714285714285714</c:v>
                </c:pt>
                <c:pt idx="667">
                  <c:v>2.1428571428571428</c:v>
                </c:pt>
                <c:pt idx="668">
                  <c:v>3</c:v>
                </c:pt>
                <c:pt idx="669">
                  <c:v>3.5714285714285716</c:v>
                </c:pt>
                <c:pt idx="670">
                  <c:v>3.7142857142857144</c:v>
                </c:pt>
                <c:pt idx="671">
                  <c:v>5.2857142857142856</c:v>
                </c:pt>
                <c:pt idx="672">
                  <c:v>5.5714285714285712</c:v>
                </c:pt>
                <c:pt idx="673">
                  <c:v>6.4285714285714288</c:v>
                </c:pt>
                <c:pt idx="674">
                  <c:v>7.5714285714285712</c:v>
                </c:pt>
                <c:pt idx="675">
                  <c:v>10.142857142857142</c:v>
                </c:pt>
                <c:pt idx="676">
                  <c:v>9.5714285714285712</c:v>
                </c:pt>
                <c:pt idx="677">
                  <c:v>10.285714285714286</c:v>
                </c:pt>
                <c:pt idx="678">
                  <c:v>10</c:v>
                </c:pt>
                <c:pt idx="679">
                  <c:v>12.428571428571429</c:v>
                </c:pt>
                <c:pt idx="680">
                  <c:v>13.714285714285714</c:v>
                </c:pt>
                <c:pt idx="681">
                  <c:v>14.857142857142858</c:v>
                </c:pt>
                <c:pt idx="682">
                  <c:v>15.571428571428571</c:v>
                </c:pt>
                <c:pt idx="683">
                  <c:v>21.714285714285715</c:v>
                </c:pt>
                <c:pt idx="684">
                  <c:v>26.285714285714285</c:v>
                </c:pt>
                <c:pt idx="685">
                  <c:v>34.428571428571431</c:v>
                </c:pt>
                <c:pt idx="686">
                  <c:v>39</c:v>
                </c:pt>
                <c:pt idx="687">
                  <c:v>41.428571428571431</c:v>
                </c:pt>
                <c:pt idx="688">
                  <c:v>45.142857142857146</c:v>
                </c:pt>
                <c:pt idx="689">
                  <c:v>65.714285714285708</c:v>
                </c:pt>
                <c:pt idx="690">
                  <c:v>85.142857142857139</c:v>
                </c:pt>
                <c:pt idx="691">
                  <c:v>107.14285714285714</c:v>
                </c:pt>
                <c:pt idx="692">
                  <c:v>131.85714285714286</c:v>
                </c:pt>
                <c:pt idx="693">
                  <c:v>152</c:v>
                </c:pt>
                <c:pt idx="694">
                  <c:v>168.57142857142858</c:v>
                </c:pt>
                <c:pt idx="695">
                  <c:v>210.71428571428572</c:v>
                </c:pt>
                <c:pt idx="696">
                  <c:v>238</c:v>
                </c:pt>
                <c:pt idx="697">
                  <c:v>285.28571428571428</c:v>
                </c:pt>
                <c:pt idx="698">
                  <c:v>313.85714285714283</c:v>
                </c:pt>
                <c:pt idx="699">
                  <c:v>359.14285714285717</c:v>
                </c:pt>
                <c:pt idx="700">
                  <c:v>396.85714285714283</c:v>
                </c:pt>
                <c:pt idx="701">
                  <c:v>417.14285714285717</c:v>
                </c:pt>
                <c:pt idx="702">
                  <c:v>481.14285714285717</c:v>
                </c:pt>
                <c:pt idx="703">
                  <c:v>516.42857142857144</c:v>
                </c:pt>
                <c:pt idx="704">
                  <c:v>541.57142857142856</c:v>
                </c:pt>
                <c:pt idx="705">
                  <c:v>562.42857142857144</c:v>
                </c:pt>
                <c:pt idx="706">
                  <c:v>591.85714285714289</c:v>
                </c:pt>
                <c:pt idx="707">
                  <c:v>672.71428571428567</c:v>
                </c:pt>
                <c:pt idx="708">
                  <c:v>671.28571428571433</c:v>
                </c:pt>
                <c:pt idx="709">
                  <c:v>694.28571428571433</c:v>
                </c:pt>
                <c:pt idx="710">
                  <c:v>721</c:v>
                </c:pt>
                <c:pt idx="711">
                  <c:v>753</c:v>
                </c:pt>
                <c:pt idx="712">
                  <c:v>793.28571428571433</c:v>
                </c:pt>
                <c:pt idx="713">
                  <c:v>798.42857142857144</c:v>
                </c:pt>
                <c:pt idx="714">
                  <c:v>758.71428571428567</c:v>
                </c:pt>
                <c:pt idx="715">
                  <c:v>771.42857142857144</c:v>
                </c:pt>
                <c:pt idx="716">
                  <c:v>767.28571428571433</c:v>
                </c:pt>
                <c:pt idx="717">
                  <c:v>759.14285714285711</c:v>
                </c:pt>
                <c:pt idx="718">
                  <c:v>752.57142857142856</c:v>
                </c:pt>
                <c:pt idx="719">
                  <c:v>744.14285714285711</c:v>
                </c:pt>
                <c:pt idx="720">
                  <c:v>683.85714285714289</c:v>
                </c:pt>
                <c:pt idx="721">
                  <c:v>704.14285714285711</c:v>
                </c:pt>
                <c:pt idx="722">
                  <c:v>710.28571428571433</c:v>
                </c:pt>
                <c:pt idx="723">
                  <c:v>739</c:v>
                </c:pt>
                <c:pt idx="724">
                  <c:v>772</c:v>
                </c:pt>
                <c:pt idx="725">
                  <c:v>769.71428571428567</c:v>
                </c:pt>
                <c:pt idx="726">
                  <c:v>764.71428571428567</c:v>
                </c:pt>
                <c:pt idx="727">
                  <c:v>835.71428571428567</c:v>
                </c:pt>
                <c:pt idx="728">
                  <c:v>802.71428571428567</c:v>
                </c:pt>
                <c:pt idx="729">
                  <c:v>786.28571428571433</c:v>
                </c:pt>
                <c:pt idx="730">
                  <c:v>745.71428571428567</c:v>
                </c:pt>
                <c:pt idx="731">
                  <c:v>724.85714285714289</c:v>
                </c:pt>
                <c:pt idx="732">
                  <c:v>668.85714285714289</c:v>
                </c:pt>
                <c:pt idx="733">
                  <c:v>684.42857142857144</c:v>
                </c:pt>
                <c:pt idx="734">
                  <c:v>676.57142857142856</c:v>
                </c:pt>
                <c:pt idx="735">
                  <c:v>681.42857142857144</c:v>
                </c:pt>
                <c:pt idx="736">
                  <c:v>684</c:v>
                </c:pt>
                <c:pt idx="737">
                  <c:v>679.14285714285711</c:v>
                </c:pt>
                <c:pt idx="738">
                  <c:v>662</c:v>
                </c:pt>
                <c:pt idx="739">
                  <c:v>685</c:v>
                </c:pt>
                <c:pt idx="740">
                  <c:v>644</c:v>
                </c:pt>
                <c:pt idx="741">
                  <c:v>617.85714285714289</c:v>
                </c:pt>
                <c:pt idx="742">
                  <c:v>585</c:v>
                </c:pt>
                <c:pt idx="743">
                  <c:v>571</c:v>
                </c:pt>
                <c:pt idx="744">
                  <c:v>557.14285714285711</c:v>
                </c:pt>
                <c:pt idx="745">
                  <c:v>547.14285714285711</c:v>
                </c:pt>
                <c:pt idx="746">
                  <c:v>532.28571428571433</c:v>
                </c:pt>
                <c:pt idx="747">
                  <c:v>522.28571428571433</c:v>
                </c:pt>
                <c:pt idx="748">
                  <c:v>516.42857142857144</c:v>
                </c:pt>
                <c:pt idx="749">
                  <c:v>525</c:v>
                </c:pt>
                <c:pt idx="750">
                  <c:v>525</c:v>
                </c:pt>
                <c:pt idx="751">
                  <c:v>528.14285714285711</c:v>
                </c:pt>
                <c:pt idx="752">
                  <c:v>525.71428571428567</c:v>
                </c:pt>
                <c:pt idx="753">
                  <c:v>528.71428571428567</c:v>
                </c:pt>
                <c:pt idx="754">
                  <c:v>532.85714285714289</c:v>
                </c:pt>
                <c:pt idx="755">
                  <c:v>525.57142857142856</c:v>
                </c:pt>
                <c:pt idx="756">
                  <c:v>513.85714285714289</c:v>
                </c:pt>
                <c:pt idx="757">
                  <c:v>519.71428571428567</c:v>
                </c:pt>
                <c:pt idx="758">
                  <c:v>452.28571428571428</c:v>
                </c:pt>
                <c:pt idx="759">
                  <c:v>473.71428571428572</c:v>
                </c:pt>
                <c:pt idx="760">
                  <c:v>490.57142857142856</c:v>
                </c:pt>
                <c:pt idx="761">
                  <c:v>492.42857142857144</c:v>
                </c:pt>
                <c:pt idx="762">
                  <c:v>507</c:v>
                </c:pt>
                <c:pt idx="763">
                  <c:v>516.85714285714289</c:v>
                </c:pt>
                <c:pt idx="764">
                  <c:v>523.28571428571433</c:v>
                </c:pt>
                <c:pt idx="765">
                  <c:v>602.85714285714289</c:v>
                </c:pt>
                <c:pt idx="766">
                  <c:v>599.42857142857144</c:v>
                </c:pt>
                <c:pt idx="767">
                  <c:v>608.42857142857144</c:v>
                </c:pt>
                <c:pt idx="768">
                  <c:v>630.42857142857144</c:v>
                </c:pt>
                <c:pt idx="769">
                  <c:v>626.85714285714289</c:v>
                </c:pt>
                <c:pt idx="770">
                  <c:v>629.14285714285711</c:v>
                </c:pt>
                <c:pt idx="771">
                  <c:v>629.71428571428567</c:v>
                </c:pt>
                <c:pt idx="772">
                  <c:v>627.71428571428567</c:v>
                </c:pt>
                <c:pt idx="773">
                  <c:v>636.57142857142856</c:v>
                </c:pt>
                <c:pt idx="774">
                  <c:v>637</c:v>
                </c:pt>
                <c:pt idx="775">
                  <c:v>644.14285714285711</c:v>
                </c:pt>
                <c:pt idx="776">
                  <c:v>645.28571428571433</c:v>
                </c:pt>
                <c:pt idx="777">
                  <c:v>613.85714285714289</c:v>
                </c:pt>
                <c:pt idx="778">
                  <c:v>662</c:v>
                </c:pt>
                <c:pt idx="779">
                  <c:v>668.85714285714289</c:v>
                </c:pt>
                <c:pt idx="780">
                  <c:v>657.42857142857144</c:v>
                </c:pt>
                <c:pt idx="781">
                  <c:v>647.57142857142856</c:v>
                </c:pt>
                <c:pt idx="782">
                  <c:v>621.14285714285711</c:v>
                </c:pt>
                <c:pt idx="783">
                  <c:v>608.57142857142856</c:v>
                </c:pt>
                <c:pt idx="784">
                  <c:v>627.42857142857144</c:v>
                </c:pt>
                <c:pt idx="785">
                  <c:v>573.42857142857144</c:v>
                </c:pt>
                <c:pt idx="786">
                  <c:v>556.85714285714289</c:v>
                </c:pt>
                <c:pt idx="787">
                  <c:v>569.28571428571433</c:v>
                </c:pt>
                <c:pt idx="788">
                  <c:v>569.85714285714289</c:v>
                </c:pt>
                <c:pt idx="789">
                  <c:v>588.28571428571433</c:v>
                </c:pt>
                <c:pt idx="790">
                  <c:v>610.71428571428567</c:v>
                </c:pt>
                <c:pt idx="791">
                  <c:v>644.57142857142856</c:v>
                </c:pt>
                <c:pt idx="792">
                  <c:v>646.57142857142856</c:v>
                </c:pt>
                <c:pt idx="793">
                  <c:v>657.71428571428567</c:v>
                </c:pt>
                <c:pt idx="794">
                  <c:v>638.85714285714289</c:v>
                </c:pt>
                <c:pt idx="795">
                  <c:v>631.85714285714289</c:v>
                </c:pt>
                <c:pt idx="796">
                  <c:v>609.71428571428567</c:v>
                </c:pt>
                <c:pt idx="797">
                  <c:v>541</c:v>
                </c:pt>
                <c:pt idx="798">
                  <c:v>496.14285714285717</c:v>
                </c:pt>
                <c:pt idx="799">
                  <c:v>485.28571428571428</c:v>
                </c:pt>
                <c:pt idx="800">
                  <c:v>444.42857142857144</c:v>
                </c:pt>
                <c:pt idx="801">
                  <c:v>379.57142857142856</c:v>
                </c:pt>
                <c:pt idx="802">
                  <c:v>316.57142857142856</c:v>
                </c:pt>
                <c:pt idx="803">
                  <c:v>277.57142857142856</c:v>
                </c:pt>
                <c:pt idx="804">
                  <c:v>337.85714285714283</c:v>
                </c:pt>
                <c:pt idx="805">
                  <c:v>362.57142857142856</c:v>
                </c:pt>
                <c:pt idx="806">
                  <c:v>363.85714285714283</c:v>
                </c:pt>
                <c:pt idx="807">
                  <c:v>377.71428571428572</c:v>
                </c:pt>
                <c:pt idx="808">
                  <c:v>413.42857142857144</c:v>
                </c:pt>
                <c:pt idx="809">
                  <c:v>448.14285714285717</c:v>
                </c:pt>
                <c:pt idx="810">
                  <c:v>465.57142857142856</c:v>
                </c:pt>
                <c:pt idx="811">
                  <c:v>436.28571428571428</c:v>
                </c:pt>
                <c:pt idx="812">
                  <c:v>412.42857142857144</c:v>
                </c:pt>
                <c:pt idx="813">
                  <c:v>409.85714285714283</c:v>
                </c:pt>
                <c:pt idx="814">
                  <c:v>384.14285714285717</c:v>
                </c:pt>
                <c:pt idx="815">
                  <c:v>372.85714285714283</c:v>
                </c:pt>
                <c:pt idx="816">
                  <c:v>367.28571428571428</c:v>
                </c:pt>
                <c:pt idx="817">
                  <c:v>368.28571428571428</c:v>
                </c:pt>
                <c:pt idx="818">
                  <c:v>367</c:v>
                </c:pt>
                <c:pt idx="819">
                  <c:v>358.42857142857144</c:v>
                </c:pt>
                <c:pt idx="820">
                  <c:v>349.85714285714283</c:v>
                </c:pt>
                <c:pt idx="821">
                  <c:v>340</c:v>
                </c:pt>
                <c:pt idx="822">
                  <c:v>324.14285714285717</c:v>
                </c:pt>
                <c:pt idx="823">
                  <c:v>303.14285714285717</c:v>
                </c:pt>
                <c:pt idx="824">
                  <c:v>281.85714285714283</c:v>
                </c:pt>
                <c:pt idx="825">
                  <c:v>249.71428571428572</c:v>
                </c:pt>
                <c:pt idx="826">
                  <c:v>226.42857142857142</c:v>
                </c:pt>
                <c:pt idx="827">
                  <c:v>215.14285714285714</c:v>
                </c:pt>
                <c:pt idx="828">
                  <c:v>189.71428571428572</c:v>
                </c:pt>
                <c:pt idx="829">
                  <c:v>174</c:v>
                </c:pt>
                <c:pt idx="830">
                  <c:v>164</c:v>
                </c:pt>
                <c:pt idx="831">
                  <c:v>151.14285714285714</c:v>
                </c:pt>
                <c:pt idx="832">
                  <c:v>143.85714285714286</c:v>
                </c:pt>
                <c:pt idx="833">
                  <c:v>137.42857142857142</c:v>
                </c:pt>
                <c:pt idx="834">
                  <c:v>140</c:v>
                </c:pt>
                <c:pt idx="835">
                  <c:v>133.28571428571428</c:v>
                </c:pt>
                <c:pt idx="836">
                  <c:v>122.85714285714286</c:v>
                </c:pt>
                <c:pt idx="837">
                  <c:v>116.28571428571429</c:v>
                </c:pt>
                <c:pt idx="838">
                  <c:v>110.85714285714286</c:v>
                </c:pt>
                <c:pt idx="839">
                  <c:v>109.71428571428571</c:v>
                </c:pt>
                <c:pt idx="840">
                  <c:v>108</c:v>
                </c:pt>
                <c:pt idx="841">
                  <c:v>104.85714285714286</c:v>
                </c:pt>
                <c:pt idx="842">
                  <c:v>99.285714285714292</c:v>
                </c:pt>
                <c:pt idx="843">
                  <c:v>101.85714285714286</c:v>
                </c:pt>
                <c:pt idx="844">
                  <c:v>100.28571428571429</c:v>
                </c:pt>
                <c:pt idx="845">
                  <c:v>100.71428571428571</c:v>
                </c:pt>
                <c:pt idx="846">
                  <c:v>95.428571428571431</c:v>
                </c:pt>
                <c:pt idx="847">
                  <c:v>95.714285714285708</c:v>
                </c:pt>
                <c:pt idx="848">
                  <c:v>94.857142857142861</c:v>
                </c:pt>
                <c:pt idx="849">
                  <c:v>99.142857142857139</c:v>
                </c:pt>
                <c:pt idx="850">
                  <c:v>96</c:v>
                </c:pt>
                <c:pt idx="851">
                  <c:v>95.428571428571431</c:v>
                </c:pt>
                <c:pt idx="852">
                  <c:v>88.142857142857139</c:v>
                </c:pt>
                <c:pt idx="853">
                  <c:v>93.285714285714292</c:v>
                </c:pt>
                <c:pt idx="854">
                  <c:v>88.857142857142861</c:v>
                </c:pt>
                <c:pt idx="855">
                  <c:v>88.857142857142861</c:v>
                </c:pt>
                <c:pt idx="856">
                  <c:v>82.142857142857139</c:v>
                </c:pt>
                <c:pt idx="857">
                  <c:v>83.142857142857139</c:v>
                </c:pt>
                <c:pt idx="858">
                  <c:v>86</c:v>
                </c:pt>
                <c:pt idx="859">
                  <c:v>96</c:v>
                </c:pt>
                <c:pt idx="860">
                  <c:v>94.285714285714292</c:v>
                </c:pt>
                <c:pt idx="861">
                  <c:v>103</c:v>
                </c:pt>
                <c:pt idx="862">
                  <c:v>109.42857142857143</c:v>
                </c:pt>
                <c:pt idx="863">
                  <c:v>127.28571428571429</c:v>
                </c:pt>
                <c:pt idx="864">
                  <c:v>151.71428571428572</c:v>
                </c:pt>
                <c:pt idx="865">
                  <c:v>183.57142857142858</c:v>
                </c:pt>
                <c:pt idx="866">
                  <c:v>207.28571428571428</c:v>
                </c:pt>
                <c:pt idx="867">
                  <c:v>238.71428571428572</c:v>
                </c:pt>
                <c:pt idx="868">
                  <c:v>268.71428571428572</c:v>
                </c:pt>
                <c:pt idx="869">
                  <c:v>278.42857142857144</c:v>
                </c:pt>
                <c:pt idx="870">
                  <c:v>343.85714285714283</c:v>
                </c:pt>
                <c:pt idx="871">
                  <c:v>405.14285714285717</c:v>
                </c:pt>
                <c:pt idx="872">
                  <c:v>461.14285714285717</c:v>
                </c:pt>
                <c:pt idx="873">
                  <c:v>524.85714285714289</c:v>
                </c:pt>
                <c:pt idx="874">
                  <c:v>618.14285714285711</c:v>
                </c:pt>
                <c:pt idx="875">
                  <c:v>697.57142857142856</c:v>
                </c:pt>
                <c:pt idx="876">
                  <c:v>756.14285714285711</c:v>
                </c:pt>
                <c:pt idx="877">
                  <c:v>733.57142857142856</c:v>
                </c:pt>
                <c:pt idx="878">
                  <c:v>899.71428571428567</c:v>
                </c:pt>
                <c:pt idx="879">
                  <c:v>1035.5714285714287</c:v>
                </c:pt>
                <c:pt idx="880">
                  <c:v>1231.1428571428571</c:v>
                </c:pt>
                <c:pt idx="881">
                  <c:v>1393.5714285714287</c:v>
                </c:pt>
                <c:pt idx="882">
                  <c:v>1570.1428571428571</c:v>
                </c:pt>
                <c:pt idx="883">
                  <c:v>1631.5714285714287</c:v>
                </c:pt>
                <c:pt idx="884">
                  <c:v>1949.2857142857142</c:v>
                </c:pt>
                <c:pt idx="885">
                  <c:v>2013</c:v>
                </c:pt>
                <c:pt idx="886">
                  <c:v>2091.7142857142858</c:v>
                </c:pt>
                <c:pt idx="887">
                  <c:v>2072.7142857142858</c:v>
                </c:pt>
                <c:pt idx="888">
                  <c:v>2277.7142857142858</c:v>
                </c:pt>
                <c:pt idx="889">
                  <c:v>2274.7142857142858</c:v>
                </c:pt>
                <c:pt idx="890">
                  <c:v>2291</c:v>
                </c:pt>
                <c:pt idx="891">
                  <c:v>2406.4285714285716</c:v>
                </c:pt>
                <c:pt idx="892">
                  <c:v>2520</c:v>
                </c:pt>
                <c:pt idx="893">
                  <c:v>2591.2857142857142</c:v>
                </c:pt>
                <c:pt idx="894">
                  <c:v>2669.7142857142858</c:v>
                </c:pt>
                <c:pt idx="895">
                  <c:v>2535</c:v>
                </c:pt>
                <c:pt idx="896">
                  <c:v>2561.1428571428573</c:v>
                </c:pt>
                <c:pt idx="897">
                  <c:v>2540.4285714285716</c:v>
                </c:pt>
                <c:pt idx="898">
                  <c:v>2472</c:v>
                </c:pt>
                <c:pt idx="899">
                  <c:v>2470.1428571428573</c:v>
                </c:pt>
                <c:pt idx="900">
                  <c:v>2425.4285714285716</c:v>
                </c:pt>
                <c:pt idx="901">
                  <c:v>2198.2857142857142</c:v>
                </c:pt>
                <c:pt idx="902">
                  <c:v>2185.8571428571427</c:v>
                </c:pt>
                <c:pt idx="903">
                  <c:v>2095.8571428571427</c:v>
                </c:pt>
                <c:pt idx="904">
                  <c:v>2095.8571428571427</c:v>
                </c:pt>
                <c:pt idx="905">
                  <c:v>1890.4285714285713</c:v>
                </c:pt>
                <c:pt idx="906">
                  <c:v>1766</c:v>
                </c:pt>
                <c:pt idx="907">
                  <c:v>1874</c:v>
                </c:pt>
                <c:pt idx="908">
                  <c:v>2123.8571428571427</c:v>
                </c:pt>
                <c:pt idx="909">
                  <c:v>2192.5714285714284</c:v>
                </c:pt>
                <c:pt idx="910">
                  <c:v>2268.7142857142858</c:v>
                </c:pt>
                <c:pt idx="911">
                  <c:v>2308</c:v>
                </c:pt>
                <c:pt idx="912">
                  <c:v>2452.2857142857142</c:v>
                </c:pt>
                <c:pt idx="913">
                  <c:v>2526.4285714285716</c:v>
                </c:pt>
                <c:pt idx="914">
                  <c:v>2373.2857142857142</c:v>
                </c:pt>
                <c:pt idx="915">
                  <c:v>2253.4285714285716</c:v>
                </c:pt>
                <c:pt idx="916">
                  <c:v>2099.2857142857142</c:v>
                </c:pt>
                <c:pt idx="917">
                  <c:v>2005.2857142857142</c:v>
                </c:pt>
                <c:pt idx="918">
                  <c:v>1922.8571428571429</c:v>
                </c:pt>
                <c:pt idx="919">
                  <c:v>1838.7142857142858</c:v>
                </c:pt>
                <c:pt idx="920">
                  <c:v>1698.8571428571429</c:v>
                </c:pt>
                <c:pt idx="921">
                  <c:v>1622.1428571428571</c:v>
                </c:pt>
                <c:pt idx="922">
                  <c:v>1568.2857142857142</c:v>
                </c:pt>
                <c:pt idx="923">
                  <c:v>1526.8571428571429</c:v>
                </c:pt>
                <c:pt idx="924">
                  <c:v>1485.2857142857142</c:v>
                </c:pt>
                <c:pt idx="925">
                  <c:v>1470.4285714285713</c:v>
                </c:pt>
                <c:pt idx="926">
                  <c:v>1436.8571428571429</c:v>
                </c:pt>
                <c:pt idx="927">
                  <c:v>1402.5714285714287</c:v>
                </c:pt>
                <c:pt idx="928">
                  <c:v>1374.2857142857142</c:v>
                </c:pt>
                <c:pt idx="929">
                  <c:v>1326.4285714285713</c:v>
                </c:pt>
                <c:pt idx="930">
                  <c:v>1261.4285714285713</c:v>
                </c:pt>
                <c:pt idx="931">
                  <c:v>1224</c:v>
                </c:pt>
                <c:pt idx="932">
                  <c:v>1210.2857142857142</c:v>
                </c:pt>
                <c:pt idx="933">
                  <c:v>1165.7142857142858</c:v>
                </c:pt>
                <c:pt idx="934">
                  <c:v>1131.7142857142858</c:v>
                </c:pt>
                <c:pt idx="935">
                  <c:v>1085.8571428571429</c:v>
                </c:pt>
                <c:pt idx="936">
                  <c:v>1044.8571428571429</c:v>
                </c:pt>
                <c:pt idx="937">
                  <c:v>1010.4285714285714</c:v>
                </c:pt>
                <c:pt idx="938">
                  <c:v>981.14285714285711</c:v>
                </c:pt>
                <c:pt idx="939">
                  <c:v>971.85714285714289</c:v>
                </c:pt>
                <c:pt idx="940">
                  <c:v>816.14285714285711</c:v>
                </c:pt>
                <c:pt idx="941">
                  <c:v>803.57142857142856</c:v>
                </c:pt>
                <c:pt idx="942">
                  <c:v>785.42857142857144</c:v>
                </c:pt>
                <c:pt idx="943">
                  <c:v>771.28571428571433</c:v>
                </c:pt>
                <c:pt idx="944">
                  <c:v>686.42857142857144</c:v>
                </c:pt>
                <c:pt idx="945">
                  <c:v>696.85714285714289</c:v>
                </c:pt>
                <c:pt idx="946">
                  <c:v>697.57142857142856</c:v>
                </c:pt>
                <c:pt idx="947">
                  <c:v>638.28571428571433</c:v>
                </c:pt>
                <c:pt idx="948">
                  <c:v>573.28571428571433</c:v>
                </c:pt>
                <c:pt idx="949">
                  <c:v>545.57142857142856</c:v>
                </c:pt>
                <c:pt idx="950">
                  <c:v>530</c:v>
                </c:pt>
                <c:pt idx="951">
                  <c:v>544.85714285714289</c:v>
                </c:pt>
                <c:pt idx="952">
                  <c:v>501.57142857142856</c:v>
                </c:pt>
                <c:pt idx="953">
                  <c:v>497.85714285714283</c:v>
                </c:pt>
                <c:pt idx="954">
                  <c:v>520.85714285714289</c:v>
                </c:pt>
                <c:pt idx="955">
                  <c:v>509.71428571428572</c:v>
                </c:pt>
                <c:pt idx="956">
                  <c:v>484.71428571428572</c:v>
                </c:pt>
                <c:pt idx="957">
                  <c:v>462.28571428571428</c:v>
                </c:pt>
                <c:pt idx="958">
                  <c:v>455.14285714285717</c:v>
                </c:pt>
                <c:pt idx="959">
                  <c:v>435.57142857142856</c:v>
                </c:pt>
                <c:pt idx="960">
                  <c:v>427.71428571428572</c:v>
                </c:pt>
                <c:pt idx="961">
                  <c:v>428.57142857142856</c:v>
                </c:pt>
                <c:pt idx="962">
                  <c:v>357.85714285714283</c:v>
                </c:pt>
                <c:pt idx="963">
                  <c:v>387.42857142857144</c:v>
                </c:pt>
                <c:pt idx="964">
                  <c:v>413.14285714285717</c:v>
                </c:pt>
                <c:pt idx="965">
                  <c:v>423.71428571428572</c:v>
                </c:pt>
                <c:pt idx="966">
                  <c:v>439.85714285714283</c:v>
                </c:pt>
                <c:pt idx="967">
                  <c:v>457.28571428571428</c:v>
                </c:pt>
                <c:pt idx="968">
                  <c:v>459.42857142857144</c:v>
                </c:pt>
                <c:pt idx="969">
                  <c:v>539.42857142857144</c:v>
                </c:pt>
                <c:pt idx="970">
                  <c:v>518.71428571428567</c:v>
                </c:pt>
                <c:pt idx="971">
                  <c:v>493</c:v>
                </c:pt>
                <c:pt idx="972">
                  <c:v>489.42857142857144</c:v>
                </c:pt>
                <c:pt idx="973">
                  <c:v>484.14285714285717</c:v>
                </c:pt>
                <c:pt idx="974">
                  <c:v>486.71428571428572</c:v>
                </c:pt>
                <c:pt idx="975">
                  <c:v>493.28571428571428</c:v>
                </c:pt>
                <c:pt idx="976">
                  <c:v>487.57142857142856</c:v>
                </c:pt>
                <c:pt idx="977">
                  <c:v>494.57142857142856</c:v>
                </c:pt>
                <c:pt idx="978">
                  <c:v>508.14285714285717</c:v>
                </c:pt>
                <c:pt idx="979">
                  <c:v>527.14285714285711</c:v>
                </c:pt>
                <c:pt idx="980">
                  <c:v>570.71428571428567</c:v>
                </c:pt>
                <c:pt idx="981">
                  <c:v>604.85714285714289</c:v>
                </c:pt>
                <c:pt idx="982">
                  <c:v>617.28571428571433</c:v>
                </c:pt>
                <c:pt idx="983">
                  <c:v>685</c:v>
                </c:pt>
                <c:pt idx="984">
                  <c:v>754.85714285714289</c:v>
                </c:pt>
                <c:pt idx="985">
                  <c:v>830.28571428571433</c:v>
                </c:pt>
                <c:pt idx="986">
                  <c:v>805.71428571428567</c:v>
                </c:pt>
                <c:pt idx="987">
                  <c:v>890.14285714285711</c:v>
                </c:pt>
                <c:pt idx="988">
                  <c:v>934.57142857142856</c:v>
                </c:pt>
                <c:pt idx="989">
                  <c:v>963</c:v>
                </c:pt>
                <c:pt idx="990">
                  <c:v>996.14285714285711</c:v>
                </c:pt>
                <c:pt idx="991">
                  <c:v>1016.5714285714286</c:v>
                </c:pt>
                <c:pt idx="992">
                  <c:v>1062.4285714285713</c:v>
                </c:pt>
                <c:pt idx="993">
                  <c:v>1156.5714285714287</c:v>
                </c:pt>
                <c:pt idx="994">
                  <c:v>1171.2857142857142</c:v>
                </c:pt>
                <c:pt idx="995">
                  <c:v>1197</c:v>
                </c:pt>
                <c:pt idx="996">
                  <c:v>1207.8571428571429</c:v>
                </c:pt>
                <c:pt idx="997">
                  <c:v>1270.4285714285713</c:v>
                </c:pt>
                <c:pt idx="998">
                  <c:v>1344.8571428571429</c:v>
                </c:pt>
                <c:pt idx="999">
                  <c:v>1368.5714285714287</c:v>
                </c:pt>
                <c:pt idx="1000">
                  <c:v>1412.1428571428571</c:v>
                </c:pt>
                <c:pt idx="1001">
                  <c:v>1442.8571428571429</c:v>
                </c:pt>
                <c:pt idx="1002">
                  <c:v>1492.7142857142858</c:v>
                </c:pt>
                <c:pt idx="1003">
                  <c:v>1513.4285714285713</c:v>
                </c:pt>
                <c:pt idx="1004">
                  <c:v>1599.4285714285713</c:v>
                </c:pt>
                <c:pt idx="1005">
                  <c:v>1725.4285714285713</c:v>
                </c:pt>
                <c:pt idx="1006">
                  <c:v>1622</c:v>
                </c:pt>
                <c:pt idx="1007">
                  <c:v>1735.8571428571429</c:v>
                </c:pt>
                <c:pt idx="1008">
                  <c:v>1835.5714285714287</c:v>
                </c:pt>
                <c:pt idx="1009">
                  <c:v>1881.8571428571429</c:v>
                </c:pt>
                <c:pt idx="1010">
                  <c:v>1903</c:v>
                </c:pt>
                <c:pt idx="1011">
                  <c:v>1925.7142857142858</c:v>
                </c:pt>
                <c:pt idx="1012">
                  <c:v>1900.5714285714287</c:v>
                </c:pt>
                <c:pt idx="1013">
                  <c:v>2080.1428571428573</c:v>
                </c:pt>
                <c:pt idx="1014">
                  <c:v>2065.8571428571427</c:v>
                </c:pt>
                <c:pt idx="1015">
                  <c:v>2042.2857142857142</c:v>
                </c:pt>
                <c:pt idx="1016">
                  <c:v>2009.2857142857142</c:v>
                </c:pt>
                <c:pt idx="1017">
                  <c:v>1992.8571428571429</c:v>
                </c:pt>
                <c:pt idx="1018">
                  <c:v>2016.1428571428571</c:v>
                </c:pt>
                <c:pt idx="1019">
                  <c:v>2037</c:v>
                </c:pt>
                <c:pt idx="1020">
                  <c:v>2064.5714285714284</c:v>
                </c:pt>
                <c:pt idx="1021">
                  <c:v>2073.2857142857142</c:v>
                </c:pt>
                <c:pt idx="1022">
                  <c:v>2117</c:v>
                </c:pt>
                <c:pt idx="1023">
                  <c:v>2205.1428571428573</c:v>
                </c:pt>
                <c:pt idx="1024">
                  <c:v>2228.1428571428573</c:v>
                </c:pt>
                <c:pt idx="1025">
                  <c:v>2307.1428571428573</c:v>
                </c:pt>
                <c:pt idx="1026">
                  <c:v>2395.2857142857142</c:v>
                </c:pt>
                <c:pt idx="1027">
                  <c:v>2481.4285714285716</c:v>
                </c:pt>
                <c:pt idx="1028">
                  <c:v>2526.1428571428573</c:v>
                </c:pt>
                <c:pt idx="1029">
                  <c:v>2578.7142857142858</c:v>
                </c:pt>
                <c:pt idx="1030">
                  <c:v>2582.4285714285716</c:v>
                </c:pt>
                <c:pt idx="1031">
                  <c:v>2614.4285714285716</c:v>
                </c:pt>
                <c:pt idx="1032">
                  <c:v>2611.8571428571427</c:v>
                </c:pt>
                <c:pt idx="1033">
                  <c:v>2570.5714285714284</c:v>
                </c:pt>
                <c:pt idx="1034">
                  <c:v>2551.4285714285716</c:v>
                </c:pt>
                <c:pt idx="1035">
                  <c:v>2562.5714285714284</c:v>
                </c:pt>
                <c:pt idx="1036">
                  <c:v>2521.1428571428573</c:v>
                </c:pt>
                <c:pt idx="1037">
                  <c:v>2505.8571428571427</c:v>
                </c:pt>
                <c:pt idx="1038">
                  <c:v>2473.5714285714284</c:v>
                </c:pt>
                <c:pt idx="1039">
                  <c:v>2447.4285714285716</c:v>
                </c:pt>
                <c:pt idx="1040">
                  <c:v>2453.7142857142858</c:v>
                </c:pt>
                <c:pt idx="1041">
                  <c:v>2425.7142857142858</c:v>
                </c:pt>
                <c:pt idx="1042">
                  <c:v>2365.7142857142858</c:v>
                </c:pt>
                <c:pt idx="1043">
                  <c:v>2219.5714285714284</c:v>
                </c:pt>
                <c:pt idx="1044">
                  <c:v>2063.1428571428573</c:v>
                </c:pt>
                <c:pt idx="1045">
                  <c:v>2086.7142857142858</c:v>
                </c:pt>
                <c:pt idx="1046">
                  <c:v>1833.8571428571429</c:v>
                </c:pt>
                <c:pt idx="1047">
                  <c:v>1614</c:v>
                </c:pt>
                <c:pt idx="1048">
                  <c:v>1722</c:v>
                </c:pt>
                <c:pt idx="1049">
                  <c:v>1890.4285714285713</c:v>
                </c:pt>
                <c:pt idx="1050">
                  <c:v>2132.4285714285716</c:v>
                </c:pt>
                <c:pt idx="1051">
                  <c:v>2348.4285714285716</c:v>
                </c:pt>
                <c:pt idx="1052">
                  <c:v>2379</c:v>
                </c:pt>
                <c:pt idx="1053">
                  <c:v>2335.2857142857142</c:v>
                </c:pt>
                <c:pt idx="1054">
                  <c:v>2577.2857142857142</c:v>
                </c:pt>
                <c:pt idx="1055">
                  <c:v>2472.4285714285716</c:v>
                </c:pt>
                <c:pt idx="1056">
                  <c:v>2288.4285714285716</c:v>
                </c:pt>
                <c:pt idx="1057">
                  <c:v>2099.5714285714284</c:v>
                </c:pt>
                <c:pt idx="1058">
                  <c:v>1960.8571428571429</c:v>
                </c:pt>
                <c:pt idx="1059">
                  <c:v>1868.4285714285713</c:v>
                </c:pt>
                <c:pt idx="1060">
                  <c:v>2026.7142857142858</c:v>
                </c:pt>
                <c:pt idx="1061">
                  <c:v>1828</c:v>
                </c:pt>
                <c:pt idx="1062">
                  <c:v>1653</c:v>
                </c:pt>
                <c:pt idx="1063">
                  <c:v>1556.1428571428571</c:v>
                </c:pt>
                <c:pt idx="1064">
                  <c:v>1459.7142857142858</c:v>
                </c:pt>
                <c:pt idx="1065">
                  <c:v>1392.4285714285713</c:v>
                </c:pt>
                <c:pt idx="1066">
                  <c:v>1378.8571428571429</c:v>
                </c:pt>
                <c:pt idx="1067">
                  <c:v>1276.8571428571429</c:v>
                </c:pt>
                <c:pt idx="1068">
                  <c:v>1215.5714285714287</c:v>
                </c:pt>
                <c:pt idx="1069">
                  <c:v>1163.4285714285713</c:v>
                </c:pt>
                <c:pt idx="1070">
                  <c:v>1101.8571428571429</c:v>
                </c:pt>
                <c:pt idx="1071">
                  <c:v>1062</c:v>
                </c:pt>
                <c:pt idx="1072">
                  <c:v>1009</c:v>
                </c:pt>
                <c:pt idx="1073">
                  <c:v>985.28571428571433</c:v>
                </c:pt>
                <c:pt idx="1074">
                  <c:v>943.14285714285711</c:v>
                </c:pt>
                <c:pt idx="1075">
                  <c:v>896.57142857142856</c:v>
                </c:pt>
                <c:pt idx="1076">
                  <c:v>881.14285714285711</c:v>
                </c:pt>
                <c:pt idx="1077">
                  <c:v>847.85714285714289</c:v>
                </c:pt>
                <c:pt idx="1078">
                  <c:v>806.28571428571433</c:v>
                </c:pt>
                <c:pt idx="1079">
                  <c:v>772</c:v>
                </c:pt>
                <c:pt idx="1080">
                  <c:v>757.14285714285711</c:v>
                </c:pt>
                <c:pt idx="1081">
                  <c:v>730.28571428571433</c:v>
                </c:pt>
                <c:pt idx="1082">
                  <c:v>691.42857142857144</c:v>
                </c:pt>
                <c:pt idx="1083">
                  <c:v>650.57142857142856</c:v>
                </c:pt>
                <c:pt idx="1084">
                  <c:v>623.85714285714289</c:v>
                </c:pt>
                <c:pt idx="1085">
                  <c:v>593</c:v>
                </c:pt>
                <c:pt idx="1086">
                  <c:v>541.71428571428567</c:v>
                </c:pt>
                <c:pt idx="1087">
                  <c:v>529.42857142857144</c:v>
                </c:pt>
                <c:pt idx="1088">
                  <c:v>478.14285714285717</c:v>
                </c:pt>
                <c:pt idx="1089">
                  <c:v>435.28571428571428</c:v>
                </c:pt>
                <c:pt idx="1090">
                  <c:v>402.71428571428572</c:v>
                </c:pt>
                <c:pt idx="1091">
                  <c:v>377.71428571428572</c:v>
                </c:pt>
                <c:pt idx="1092">
                  <c:v>348.71428571428572</c:v>
                </c:pt>
                <c:pt idx="1093">
                  <c:v>364.42857142857144</c:v>
                </c:pt>
                <c:pt idx="1094">
                  <c:v>351.28571428571428</c:v>
                </c:pt>
                <c:pt idx="1095">
                  <c:v>317</c:v>
                </c:pt>
                <c:pt idx="1096">
                  <c:v>295.28571428571428</c:v>
                </c:pt>
                <c:pt idx="1097">
                  <c:v>280.57142857142856</c:v>
                </c:pt>
                <c:pt idx="1098">
                  <c:v>252</c:v>
                </c:pt>
                <c:pt idx="1099">
                  <c:v>256.28571428571428</c:v>
                </c:pt>
                <c:pt idx="1100">
                  <c:v>247.14285714285714</c:v>
                </c:pt>
                <c:pt idx="1101">
                  <c:v>243.57142857142858</c:v>
                </c:pt>
                <c:pt idx="1102">
                  <c:v>241.57142857142858</c:v>
                </c:pt>
                <c:pt idx="1103">
                  <c:v>231.28571428571428</c:v>
                </c:pt>
                <c:pt idx="1104">
                  <c:v>221.14285714285714</c:v>
                </c:pt>
                <c:pt idx="1105">
                  <c:v>233.14285714285714</c:v>
                </c:pt>
                <c:pt idx="1106">
                  <c:v>214.85714285714286</c:v>
                </c:pt>
                <c:pt idx="1107">
                  <c:v>208</c:v>
                </c:pt>
                <c:pt idx="1108">
                  <c:v>207.85714285714286</c:v>
                </c:pt>
                <c:pt idx="1109">
                  <c:v>195.28571428571428</c:v>
                </c:pt>
                <c:pt idx="1110">
                  <c:v>193.85714285714286</c:v>
                </c:pt>
                <c:pt idx="1111">
                  <c:v>193.28571428571428</c:v>
                </c:pt>
                <c:pt idx="1112">
                  <c:v>190.57142857142858</c:v>
                </c:pt>
                <c:pt idx="1113">
                  <c:v>187.14285714285714</c:v>
                </c:pt>
                <c:pt idx="1114">
                  <c:v>179.28571428571428</c:v>
                </c:pt>
                <c:pt idx="1115">
                  <c:v>174.71428571428572</c:v>
                </c:pt>
                <c:pt idx="1116">
                  <c:v>169</c:v>
                </c:pt>
                <c:pt idx="1117">
                  <c:v>157.14285714285714</c:v>
                </c:pt>
                <c:pt idx="1118">
                  <c:v>151.57142857142858</c:v>
                </c:pt>
                <c:pt idx="1119">
                  <c:v>144.28571428571428</c:v>
                </c:pt>
                <c:pt idx="1120">
                  <c:v>135.85714285714286</c:v>
                </c:pt>
                <c:pt idx="1121">
                  <c:v>134.57142857142858</c:v>
                </c:pt>
                <c:pt idx="1122">
                  <c:v>131.28571428571428</c:v>
                </c:pt>
                <c:pt idx="1123">
                  <c:v>125.57142857142857</c:v>
                </c:pt>
                <c:pt idx="1124">
                  <c:v>115</c:v>
                </c:pt>
                <c:pt idx="1125">
                  <c:v>112</c:v>
                </c:pt>
                <c:pt idx="1126">
                  <c:v>115.28571428571429</c:v>
                </c:pt>
                <c:pt idx="1127">
                  <c:v>120.14285714285714</c:v>
                </c:pt>
                <c:pt idx="1128">
                  <c:v>116.14285714285714</c:v>
                </c:pt>
                <c:pt idx="1129">
                  <c:v>116.85714285714286</c:v>
                </c:pt>
                <c:pt idx="1130">
                  <c:v>112.28571428571429</c:v>
                </c:pt>
                <c:pt idx="1131">
                  <c:v>119.85714285714286</c:v>
                </c:pt>
                <c:pt idx="1132">
                  <c:v>114.85714285714286</c:v>
                </c:pt>
                <c:pt idx="1133">
                  <c:v>111.42857142857143</c:v>
                </c:pt>
                <c:pt idx="1134">
                  <c:v>110.85714285714286</c:v>
                </c:pt>
                <c:pt idx="1135">
                  <c:v>116</c:v>
                </c:pt>
                <c:pt idx="1136">
                  <c:v>117.85714285714286</c:v>
                </c:pt>
                <c:pt idx="1137">
                  <c:v>123.85714285714286</c:v>
                </c:pt>
                <c:pt idx="1138">
                  <c:v>128.85714285714286</c:v>
                </c:pt>
                <c:pt idx="1139">
                  <c:v>130</c:v>
                </c:pt>
                <c:pt idx="1140">
                  <c:v>133.28571428571428</c:v>
                </c:pt>
                <c:pt idx="1141">
                  <c:v>133.28571428571428</c:v>
                </c:pt>
                <c:pt idx="1142">
                  <c:v>130.57142857142858</c:v>
                </c:pt>
                <c:pt idx="1143">
                  <c:v>129.42857142857142</c:v>
                </c:pt>
                <c:pt idx="1144">
                  <c:v>131.14285714285714</c:v>
                </c:pt>
                <c:pt idx="1145">
                  <c:v>122.71428571428571</c:v>
                </c:pt>
                <c:pt idx="1146">
                  <c:v>126.57142857142857</c:v>
                </c:pt>
                <c:pt idx="1147">
                  <c:v>122.42857142857143</c:v>
                </c:pt>
                <c:pt idx="1148">
                  <c:v>121.71428571428571</c:v>
                </c:pt>
                <c:pt idx="1149">
                  <c:v>124.28571428571429</c:v>
                </c:pt>
                <c:pt idx="1150">
                  <c:v>124.85714285714286</c:v>
                </c:pt>
                <c:pt idx="1151">
                  <c:v>127.42857142857143</c:v>
                </c:pt>
                <c:pt idx="1152">
                  <c:v>137.28571428571428</c:v>
                </c:pt>
                <c:pt idx="1153">
                  <c:v>139.28571428571428</c:v>
                </c:pt>
                <c:pt idx="1154">
                  <c:v>142.14285714285714</c:v>
                </c:pt>
                <c:pt idx="1155">
                  <c:v>146.71428571428572</c:v>
                </c:pt>
                <c:pt idx="1156">
                  <c:v>145.85714285714286</c:v>
                </c:pt>
                <c:pt idx="1157">
                  <c:v>145.85714285714286</c:v>
                </c:pt>
                <c:pt idx="1158">
                  <c:v>140.57142857142858</c:v>
                </c:pt>
                <c:pt idx="1159">
                  <c:v>140</c:v>
                </c:pt>
                <c:pt idx="1160">
                  <c:v>142.42857142857142</c:v>
                </c:pt>
                <c:pt idx="1161">
                  <c:v>144.57142857142858</c:v>
                </c:pt>
                <c:pt idx="1162">
                  <c:v>144.71428571428572</c:v>
                </c:pt>
                <c:pt idx="1163">
                  <c:v>139.71428571428572</c:v>
                </c:pt>
                <c:pt idx="1164">
                  <c:v>146.57142857142858</c:v>
                </c:pt>
                <c:pt idx="1165">
                  <c:v>166.42857142857142</c:v>
                </c:pt>
                <c:pt idx="1166">
                  <c:v>180.14285714285714</c:v>
                </c:pt>
                <c:pt idx="1167">
                  <c:v>166</c:v>
                </c:pt>
                <c:pt idx="1168">
                  <c:v>158.14285714285714</c:v>
                </c:pt>
                <c:pt idx="1169">
                  <c:v>148</c:v>
                </c:pt>
                <c:pt idx="1170">
                  <c:v>174.85714285714286</c:v>
                </c:pt>
              </c:numCache>
            </c:numRef>
          </c:val>
          <c:smooth val="0"/>
          <c:extLst>
            <c:ext xmlns:c16="http://schemas.microsoft.com/office/drawing/2014/chart" uri="{C3380CC4-5D6E-409C-BE32-E72D297353CC}">
              <c16:uniqueId val="{00000002-BF5D-491C-9052-DB5180A289EF}"/>
            </c:ext>
          </c:extLst>
        </c:ser>
        <c:dLbls>
          <c:showLegendKey val="0"/>
          <c:showVal val="0"/>
          <c:showCatName val="0"/>
          <c:showSerName val="0"/>
          <c:showPercent val="0"/>
          <c:showBubbleSize val="0"/>
        </c:dLbls>
        <c:marker val="1"/>
        <c:smooth val="0"/>
        <c:axId val="647211880"/>
        <c:axId val="647205976"/>
        <c:extLst>
          <c:ext xmlns:c15="http://schemas.microsoft.com/office/drawing/2012/chart" uri="{02D57815-91ED-43cb-92C2-25804820EDAC}">
            <c15:filteredLineSeries>
              <c15:ser>
                <c:idx val="1"/>
                <c:order val="0"/>
                <c:tx>
                  <c:strRef>
                    <c:extLst>
                      <c:ext uri="{02D57815-91ED-43cb-92C2-25804820EDAC}">
                        <c15:formulaRef>
                          <c15:sqref>データ!$B$1</c15:sqref>
                        </c15:formulaRef>
                      </c:ext>
                    </c:extLst>
                    <c:strCache>
                      <c:ptCount val="1"/>
                      <c:pt idx="0">
                        <c:v>新規
感染者数</c:v>
                      </c:pt>
                    </c:strCache>
                  </c:strRef>
                </c:tx>
                <c:spPr>
                  <a:ln w="19050" cap="rnd">
                    <a:solidFill>
                      <a:srgbClr val="00B0F0"/>
                    </a:solidFill>
                    <a:round/>
                  </a:ln>
                  <a:effectLst/>
                </c:spPr>
                <c:marker>
                  <c:symbol val="none"/>
                </c:marker>
                <c:cat>
                  <c:numRef>
                    <c:extLst>
                      <c:ext uri="{02D57815-91ED-43cb-92C2-25804820EDAC}">
                        <c15:formulaRef>
                          <c15:sqref>データ!$A$2:$A$1172</c15:sqref>
                        </c15:formulaRef>
                      </c:ext>
                    </c:extLst>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extLst>
                      <c:ext uri="{02D57815-91ED-43cb-92C2-25804820EDAC}">
                        <c15:formulaRef>
                          <c15:sqref>データ!$B$2:$B$965</c15:sqref>
                        </c15:formulaRef>
                      </c:ext>
                    </c:extLst>
                    <c:numCache>
                      <c:formatCode>General</c:formatCode>
                      <c:ptCount val="964"/>
                      <c:pt idx="0">
                        <c:v>1</c:v>
                      </c:pt>
                      <c:pt idx="1">
                        <c:v>0</c:v>
                      </c:pt>
                      <c:pt idx="2">
                        <c:v>0</c:v>
                      </c:pt>
                      <c:pt idx="3">
                        <c:v>0</c:v>
                      </c:pt>
                      <c:pt idx="4">
                        <c:v>0</c:v>
                      </c:pt>
                      <c:pt idx="5">
                        <c:v>0</c:v>
                      </c:pt>
                      <c:pt idx="6">
                        <c:v>0</c:v>
                      </c:pt>
                      <c:pt idx="7">
                        <c:v>0</c:v>
                      </c:pt>
                      <c:pt idx="8">
                        <c:v>0</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pt idx="23">
                        <c:v>0</c:v>
                      </c:pt>
                      <c:pt idx="24">
                        <c:v>0</c:v>
                      </c:pt>
                      <c:pt idx="25">
                        <c:v>1</c:v>
                      </c:pt>
                      <c:pt idx="26">
                        <c:v>0</c:v>
                      </c:pt>
                      <c:pt idx="27">
                        <c:v>1</c:v>
                      </c:pt>
                      <c:pt idx="28">
                        <c:v>0</c:v>
                      </c:pt>
                      <c:pt idx="29">
                        <c:v>0</c:v>
                      </c:pt>
                      <c:pt idx="30">
                        <c:v>0</c:v>
                      </c:pt>
                      <c:pt idx="31">
                        <c:v>2</c:v>
                      </c:pt>
                      <c:pt idx="32">
                        <c:v>4</c:v>
                      </c:pt>
                      <c:pt idx="33">
                        <c:v>1</c:v>
                      </c:pt>
                      <c:pt idx="34">
                        <c:v>0</c:v>
                      </c:pt>
                      <c:pt idx="35">
                        <c:v>0</c:v>
                      </c:pt>
                      <c:pt idx="36">
                        <c:v>1</c:v>
                      </c:pt>
                      <c:pt idx="37">
                        <c:v>0</c:v>
                      </c:pt>
                      <c:pt idx="38">
                        <c:v>2</c:v>
                      </c:pt>
                      <c:pt idx="39">
                        <c:v>3</c:v>
                      </c:pt>
                      <c:pt idx="40">
                        <c:v>0</c:v>
                      </c:pt>
                      <c:pt idx="41">
                        <c:v>0</c:v>
                      </c:pt>
                      <c:pt idx="42">
                        <c:v>0</c:v>
                      </c:pt>
                      <c:pt idx="43">
                        <c:v>0</c:v>
                      </c:pt>
                      <c:pt idx="44">
                        <c:v>2</c:v>
                      </c:pt>
                      <c:pt idx="45">
                        <c:v>3</c:v>
                      </c:pt>
                      <c:pt idx="46">
                        <c:v>6</c:v>
                      </c:pt>
                      <c:pt idx="47">
                        <c:v>3</c:v>
                      </c:pt>
                      <c:pt idx="48">
                        <c:v>1</c:v>
                      </c:pt>
                      <c:pt idx="49">
                        <c:v>3</c:v>
                      </c:pt>
                      <c:pt idx="50">
                        <c:v>0</c:v>
                      </c:pt>
                      <c:pt idx="51">
                        <c:v>1</c:v>
                      </c:pt>
                      <c:pt idx="52">
                        <c:v>2</c:v>
                      </c:pt>
                      <c:pt idx="53">
                        <c:v>2</c:v>
                      </c:pt>
                      <c:pt idx="54">
                        <c:v>2</c:v>
                      </c:pt>
                      <c:pt idx="55">
                        <c:v>2</c:v>
                      </c:pt>
                      <c:pt idx="56">
                        <c:v>0</c:v>
                      </c:pt>
                      <c:pt idx="57">
                        <c:v>2</c:v>
                      </c:pt>
                      <c:pt idx="58">
                        <c:v>3</c:v>
                      </c:pt>
                      <c:pt idx="59">
                        <c:v>2</c:v>
                      </c:pt>
                      <c:pt idx="60">
                        <c:v>1</c:v>
                      </c:pt>
                      <c:pt idx="61">
                        <c:v>0</c:v>
                      </c:pt>
                      <c:pt idx="62">
                        <c:v>0</c:v>
                      </c:pt>
                      <c:pt idx="63">
                        <c:v>0</c:v>
                      </c:pt>
                      <c:pt idx="64">
                        <c:v>2</c:v>
                      </c:pt>
                      <c:pt idx="65">
                        <c:v>0</c:v>
                      </c:pt>
                      <c:pt idx="66">
                        <c:v>0</c:v>
                      </c:pt>
                      <c:pt idx="67">
                        <c:v>0</c:v>
                      </c:pt>
                      <c:pt idx="68">
                        <c:v>0</c:v>
                      </c:pt>
                      <c:pt idx="69">
                        <c:v>0</c:v>
                      </c:pt>
                      <c:pt idx="70">
                        <c:v>0</c:v>
                      </c:pt>
                      <c:pt idx="71">
                        <c:v>0</c:v>
                      </c:pt>
                      <c:pt idx="72">
                        <c:v>0</c:v>
                      </c:pt>
                      <c:pt idx="73">
                        <c:v>0</c:v>
                      </c:pt>
                      <c:pt idx="74">
                        <c:v>0</c:v>
                      </c:pt>
                      <c:pt idx="75">
                        <c:v>1</c:v>
                      </c:pt>
                      <c:pt idx="76">
                        <c:v>1</c:v>
                      </c:pt>
                      <c:pt idx="77">
                        <c:v>0</c:v>
                      </c:pt>
                      <c:pt idx="78">
                        <c:v>0</c:v>
                      </c:pt>
                      <c:pt idx="79">
                        <c:v>0</c:v>
                      </c:pt>
                      <c:pt idx="80">
                        <c:v>1</c:v>
                      </c:pt>
                      <c:pt idx="81">
                        <c:v>0</c:v>
                      </c:pt>
                      <c:pt idx="82">
                        <c:v>1</c:v>
                      </c:pt>
                      <c:pt idx="83">
                        <c:v>2</c:v>
                      </c:pt>
                      <c:pt idx="84">
                        <c:v>0</c:v>
                      </c:pt>
                      <c:pt idx="85">
                        <c:v>0</c:v>
                      </c:pt>
                      <c:pt idx="86">
                        <c:v>1</c:v>
                      </c:pt>
                      <c:pt idx="87">
                        <c:v>1</c:v>
                      </c:pt>
                      <c:pt idx="88">
                        <c:v>2</c:v>
                      </c:pt>
                      <c:pt idx="89">
                        <c:v>0</c:v>
                      </c:pt>
                      <c:pt idx="90">
                        <c:v>0</c:v>
                      </c:pt>
                      <c:pt idx="91">
                        <c:v>0</c:v>
                      </c:pt>
                      <c:pt idx="92">
                        <c:v>0</c:v>
                      </c:pt>
                      <c:pt idx="93">
                        <c:v>1</c:v>
                      </c:pt>
                      <c:pt idx="94">
                        <c:v>0</c:v>
                      </c:pt>
                      <c:pt idx="95">
                        <c:v>0</c:v>
                      </c:pt>
                      <c:pt idx="96">
                        <c:v>0</c:v>
                      </c:pt>
                      <c:pt idx="97">
                        <c:v>0</c:v>
                      </c:pt>
                      <c:pt idx="98">
                        <c:v>0</c:v>
                      </c:pt>
                      <c:pt idx="99">
                        <c:v>0</c:v>
                      </c:pt>
                      <c:pt idx="100">
                        <c:v>0</c:v>
                      </c:pt>
                      <c:pt idx="101">
                        <c:v>1</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3</c:v>
                      </c:pt>
                      <c:pt idx="127">
                        <c:v>5</c:v>
                      </c:pt>
                      <c:pt idx="128">
                        <c:v>2</c:v>
                      </c:pt>
                      <c:pt idx="129">
                        <c:v>3</c:v>
                      </c:pt>
                      <c:pt idx="130">
                        <c:v>3</c:v>
                      </c:pt>
                      <c:pt idx="131">
                        <c:v>2</c:v>
                      </c:pt>
                      <c:pt idx="132">
                        <c:v>2</c:v>
                      </c:pt>
                      <c:pt idx="133">
                        <c:v>0</c:v>
                      </c:pt>
                      <c:pt idx="134">
                        <c:v>1</c:v>
                      </c:pt>
                      <c:pt idx="135">
                        <c:v>0</c:v>
                      </c:pt>
                      <c:pt idx="136">
                        <c:v>1</c:v>
                      </c:pt>
                      <c:pt idx="137">
                        <c:v>2</c:v>
                      </c:pt>
                      <c:pt idx="138">
                        <c:v>0</c:v>
                      </c:pt>
                      <c:pt idx="139">
                        <c:v>3</c:v>
                      </c:pt>
                      <c:pt idx="140">
                        <c:v>0</c:v>
                      </c:pt>
                      <c:pt idx="141">
                        <c:v>2</c:v>
                      </c:pt>
                      <c:pt idx="142">
                        <c:v>3</c:v>
                      </c:pt>
                      <c:pt idx="143">
                        <c:v>6</c:v>
                      </c:pt>
                      <c:pt idx="144">
                        <c:v>3</c:v>
                      </c:pt>
                      <c:pt idx="145">
                        <c:v>5</c:v>
                      </c:pt>
                      <c:pt idx="146">
                        <c:v>6</c:v>
                      </c:pt>
                      <c:pt idx="147">
                        <c:v>6</c:v>
                      </c:pt>
                      <c:pt idx="148">
                        <c:v>9</c:v>
                      </c:pt>
                      <c:pt idx="149">
                        <c:v>3</c:v>
                      </c:pt>
                      <c:pt idx="150">
                        <c:v>3</c:v>
                      </c:pt>
                      <c:pt idx="151">
                        <c:v>4</c:v>
                      </c:pt>
                      <c:pt idx="152">
                        <c:v>5</c:v>
                      </c:pt>
                      <c:pt idx="153">
                        <c:v>3</c:v>
                      </c:pt>
                      <c:pt idx="154">
                        <c:v>8</c:v>
                      </c:pt>
                      <c:pt idx="155">
                        <c:v>7</c:v>
                      </c:pt>
                      <c:pt idx="156">
                        <c:v>1</c:v>
                      </c:pt>
                      <c:pt idx="157">
                        <c:v>4</c:v>
                      </c:pt>
                      <c:pt idx="158">
                        <c:v>17</c:v>
                      </c:pt>
                      <c:pt idx="159">
                        <c:v>3</c:v>
                      </c:pt>
                      <c:pt idx="160">
                        <c:v>4</c:v>
                      </c:pt>
                      <c:pt idx="161">
                        <c:v>0</c:v>
                      </c:pt>
                      <c:pt idx="162">
                        <c:v>4</c:v>
                      </c:pt>
                      <c:pt idx="163">
                        <c:v>3</c:v>
                      </c:pt>
                      <c:pt idx="164">
                        <c:v>12</c:v>
                      </c:pt>
                      <c:pt idx="165">
                        <c:v>10</c:v>
                      </c:pt>
                      <c:pt idx="166">
                        <c:v>6</c:v>
                      </c:pt>
                      <c:pt idx="167">
                        <c:v>8</c:v>
                      </c:pt>
                      <c:pt idx="168">
                        <c:v>6</c:v>
                      </c:pt>
                      <c:pt idx="169">
                        <c:v>2</c:v>
                      </c:pt>
                      <c:pt idx="170">
                        <c:v>3</c:v>
                      </c:pt>
                      <c:pt idx="171">
                        <c:v>3</c:v>
                      </c:pt>
                      <c:pt idx="172">
                        <c:v>9</c:v>
                      </c:pt>
                      <c:pt idx="173">
                        <c:v>4</c:v>
                      </c:pt>
                      <c:pt idx="174">
                        <c:v>4</c:v>
                      </c:pt>
                      <c:pt idx="175">
                        <c:v>2</c:v>
                      </c:pt>
                      <c:pt idx="176">
                        <c:v>6</c:v>
                      </c:pt>
                      <c:pt idx="177">
                        <c:v>1</c:v>
                      </c:pt>
                      <c:pt idx="178">
                        <c:v>4</c:v>
                      </c:pt>
                      <c:pt idx="179">
                        <c:v>2</c:v>
                      </c:pt>
                      <c:pt idx="180">
                        <c:v>2</c:v>
                      </c:pt>
                      <c:pt idx="181">
                        <c:v>2</c:v>
                      </c:pt>
                      <c:pt idx="182">
                        <c:v>0</c:v>
                      </c:pt>
                      <c:pt idx="183">
                        <c:v>1</c:v>
                      </c:pt>
                      <c:pt idx="184">
                        <c:v>0</c:v>
                      </c:pt>
                      <c:pt idx="185">
                        <c:v>3</c:v>
                      </c:pt>
                      <c:pt idx="186">
                        <c:v>3</c:v>
                      </c:pt>
                      <c:pt idx="187">
                        <c:v>2</c:v>
                      </c:pt>
                      <c:pt idx="188">
                        <c:v>5</c:v>
                      </c:pt>
                      <c:pt idx="189">
                        <c:v>1</c:v>
                      </c:pt>
                      <c:pt idx="190">
                        <c:v>0</c:v>
                      </c:pt>
                      <c:pt idx="191">
                        <c:v>0</c:v>
                      </c:pt>
                      <c:pt idx="192">
                        <c:v>3</c:v>
                      </c:pt>
                      <c:pt idx="193">
                        <c:v>1</c:v>
                      </c:pt>
                      <c:pt idx="194">
                        <c:v>1</c:v>
                      </c:pt>
                      <c:pt idx="195">
                        <c:v>1</c:v>
                      </c:pt>
                      <c:pt idx="196">
                        <c:v>0</c:v>
                      </c:pt>
                      <c:pt idx="197">
                        <c:v>1</c:v>
                      </c:pt>
                      <c:pt idx="198">
                        <c:v>4</c:v>
                      </c:pt>
                      <c:pt idx="199">
                        <c:v>2</c:v>
                      </c:pt>
                      <c:pt idx="200">
                        <c:v>3</c:v>
                      </c:pt>
                      <c:pt idx="201">
                        <c:v>4</c:v>
                      </c:pt>
                      <c:pt idx="202">
                        <c:v>5</c:v>
                      </c:pt>
                      <c:pt idx="203">
                        <c:v>10</c:v>
                      </c:pt>
                      <c:pt idx="204">
                        <c:v>0</c:v>
                      </c:pt>
                      <c:pt idx="205">
                        <c:v>21</c:v>
                      </c:pt>
                      <c:pt idx="206">
                        <c:v>9</c:v>
                      </c:pt>
                      <c:pt idx="207">
                        <c:v>1</c:v>
                      </c:pt>
                      <c:pt idx="208">
                        <c:v>6</c:v>
                      </c:pt>
                      <c:pt idx="209">
                        <c:v>1</c:v>
                      </c:pt>
                      <c:pt idx="210">
                        <c:v>9</c:v>
                      </c:pt>
                      <c:pt idx="211">
                        <c:v>2</c:v>
                      </c:pt>
                      <c:pt idx="212">
                        <c:v>13</c:v>
                      </c:pt>
                      <c:pt idx="213">
                        <c:v>1</c:v>
                      </c:pt>
                      <c:pt idx="214">
                        <c:v>7</c:v>
                      </c:pt>
                      <c:pt idx="215">
                        <c:v>5</c:v>
                      </c:pt>
                      <c:pt idx="216">
                        <c:v>12</c:v>
                      </c:pt>
                      <c:pt idx="217">
                        <c:v>1</c:v>
                      </c:pt>
                      <c:pt idx="218">
                        <c:v>0</c:v>
                      </c:pt>
                      <c:pt idx="219">
                        <c:v>0</c:v>
                      </c:pt>
                      <c:pt idx="220">
                        <c:v>2</c:v>
                      </c:pt>
                      <c:pt idx="221">
                        <c:v>2</c:v>
                      </c:pt>
                      <c:pt idx="222">
                        <c:v>2</c:v>
                      </c:pt>
                      <c:pt idx="223">
                        <c:v>1</c:v>
                      </c:pt>
                      <c:pt idx="224">
                        <c:v>1</c:v>
                      </c:pt>
                      <c:pt idx="225">
                        <c:v>2</c:v>
                      </c:pt>
                      <c:pt idx="226">
                        <c:v>2</c:v>
                      </c:pt>
                      <c:pt idx="227">
                        <c:v>3</c:v>
                      </c:pt>
                      <c:pt idx="228">
                        <c:v>1</c:v>
                      </c:pt>
                      <c:pt idx="229">
                        <c:v>0</c:v>
                      </c:pt>
                      <c:pt idx="230">
                        <c:v>2</c:v>
                      </c:pt>
                      <c:pt idx="231">
                        <c:v>0</c:v>
                      </c:pt>
                      <c:pt idx="232">
                        <c:v>0</c:v>
                      </c:pt>
                      <c:pt idx="233">
                        <c:v>0</c:v>
                      </c:pt>
                      <c:pt idx="234">
                        <c:v>2</c:v>
                      </c:pt>
                      <c:pt idx="235">
                        <c:v>6</c:v>
                      </c:pt>
                      <c:pt idx="236">
                        <c:v>1</c:v>
                      </c:pt>
                      <c:pt idx="237">
                        <c:v>6</c:v>
                      </c:pt>
                      <c:pt idx="238">
                        <c:v>6</c:v>
                      </c:pt>
                      <c:pt idx="239">
                        <c:v>1</c:v>
                      </c:pt>
                      <c:pt idx="240">
                        <c:v>1</c:v>
                      </c:pt>
                      <c:pt idx="241">
                        <c:v>5</c:v>
                      </c:pt>
                      <c:pt idx="242">
                        <c:v>1</c:v>
                      </c:pt>
                      <c:pt idx="243">
                        <c:v>0</c:v>
                      </c:pt>
                      <c:pt idx="244">
                        <c:v>3</c:v>
                      </c:pt>
                      <c:pt idx="245">
                        <c:v>0</c:v>
                      </c:pt>
                      <c:pt idx="246">
                        <c:v>1</c:v>
                      </c:pt>
                      <c:pt idx="247">
                        <c:v>0</c:v>
                      </c:pt>
                      <c:pt idx="248">
                        <c:v>4</c:v>
                      </c:pt>
                      <c:pt idx="249">
                        <c:v>3</c:v>
                      </c:pt>
                      <c:pt idx="250">
                        <c:v>0</c:v>
                      </c:pt>
                      <c:pt idx="251">
                        <c:v>5</c:v>
                      </c:pt>
                      <c:pt idx="252">
                        <c:v>0</c:v>
                      </c:pt>
                      <c:pt idx="253">
                        <c:v>0</c:v>
                      </c:pt>
                      <c:pt idx="254">
                        <c:v>2</c:v>
                      </c:pt>
                      <c:pt idx="255">
                        <c:v>1</c:v>
                      </c:pt>
                      <c:pt idx="256">
                        <c:v>2</c:v>
                      </c:pt>
                      <c:pt idx="257">
                        <c:v>1</c:v>
                      </c:pt>
                      <c:pt idx="258">
                        <c:v>2</c:v>
                      </c:pt>
                      <c:pt idx="259">
                        <c:v>1</c:v>
                      </c:pt>
                      <c:pt idx="260">
                        <c:v>0</c:v>
                      </c:pt>
                      <c:pt idx="261">
                        <c:v>3</c:v>
                      </c:pt>
                      <c:pt idx="262">
                        <c:v>2</c:v>
                      </c:pt>
                      <c:pt idx="263">
                        <c:v>3</c:v>
                      </c:pt>
                      <c:pt idx="264">
                        <c:v>1</c:v>
                      </c:pt>
                      <c:pt idx="265">
                        <c:v>4</c:v>
                      </c:pt>
                      <c:pt idx="266">
                        <c:v>3</c:v>
                      </c:pt>
                      <c:pt idx="267">
                        <c:v>2</c:v>
                      </c:pt>
                      <c:pt idx="268">
                        <c:v>4</c:v>
                      </c:pt>
                      <c:pt idx="269">
                        <c:v>5</c:v>
                      </c:pt>
                      <c:pt idx="270">
                        <c:v>5</c:v>
                      </c:pt>
                      <c:pt idx="271">
                        <c:v>14</c:v>
                      </c:pt>
                      <c:pt idx="272">
                        <c:v>8</c:v>
                      </c:pt>
                      <c:pt idx="273">
                        <c:v>11</c:v>
                      </c:pt>
                      <c:pt idx="274">
                        <c:v>9</c:v>
                      </c:pt>
                      <c:pt idx="275">
                        <c:v>3</c:v>
                      </c:pt>
                      <c:pt idx="276">
                        <c:v>11</c:v>
                      </c:pt>
                      <c:pt idx="277">
                        <c:v>12</c:v>
                      </c:pt>
                      <c:pt idx="278">
                        <c:v>4</c:v>
                      </c:pt>
                      <c:pt idx="279">
                        <c:v>11</c:v>
                      </c:pt>
                      <c:pt idx="280">
                        <c:v>10</c:v>
                      </c:pt>
                      <c:pt idx="281">
                        <c:v>11</c:v>
                      </c:pt>
                      <c:pt idx="282">
                        <c:v>17</c:v>
                      </c:pt>
                      <c:pt idx="283">
                        <c:v>17</c:v>
                      </c:pt>
                      <c:pt idx="284">
                        <c:v>23</c:v>
                      </c:pt>
                      <c:pt idx="285">
                        <c:v>17</c:v>
                      </c:pt>
                      <c:pt idx="286">
                        <c:v>18</c:v>
                      </c:pt>
                      <c:pt idx="287">
                        <c:v>12</c:v>
                      </c:pt>
                      <c:pt idx="288">
                        <c:v>11</c:v>
                      </c:pt>
                      <c:pt idx="289">
                        <c:v>16</c:v>
                      </c:pt>
                      <c:pt idx="290">
                        <c:v>18</c:v>
                      </c:pt>
                      <c:pt idx="291">
                        <c:v>23</c:v>
                      </c:pt>
                      <c:pt idx="292">
                        <c:v>21</c:v>
                      </c:pt>
                      <c:pt idx="293">
                        <c:v>16</c:v>
                      </c:pt>
                      <c:pt idx="294">
                        <c:v>19</c:v>
                      </c:pt>
                      <c:pt idx="295">
                        <c:v>10</c:v>
                      </c:pt>
                      <c:pt idx="296">
                        <c:v>18</c:v>
                      </c:pt>
                      <c:pt idx="297">
                        <c:v>36</c:v>
                      </c:pt>
                      <c:pt idx="298">
                        <c:v>19</c:v>
                      </c:pt>
                      <c:pt idx="299">
                        <c:v>30</c:v>
                      </c:pt>
                      <c:pt idx="300">
                        <c:v>21</c:v>
                      </c:pt>
                      <c:pt idx="301">
                        <c:v>16</c:v>
                      </c:pt>
                      <c:pt idx="302">
                        <c:v>15</c:v>
                      </c:pt>
                      <c:pt idx="303">
                        <c:v>23</c:v>
                      </c:pt>
                      <c:pt idx="304">
                        <c:v>35</c:v>
                      </c:pt>
                      <c:pt idx="305">
                        <c:v>26</c:v>
                      </c:pt>
                      <c:pt idx="306">
                        <c:v>31</c:v>
                      </c:pt>
                      <c:pt idx="307">
                        <c:v>42</c:v>
                      </c:pt>
                      <c:pt idx="308">
                        <c:v>34</c:v>
                      </c:pt>
                      <c:pt idx="309">
                        <c:v>19</c:v>
                      </c:pt>
                      <c:pt idx="310">
                        <c:v>53</c:v>
                      </c:pt>
                      <c:pt idx="311">
                        <c:v>80</c:v>
                      </c:pt>
                      <c:pt idx="312">
                        <c:v>65</c:v>
                      </c:pt>
                      <c:pt idx="313">
                        <c:v>68</c:v>
                      </c:pt>
                      <c:pt idx="314">
                        <c:v>40</c:v>
                      </c:pt>
                      <c:pt idx="315">
                        <c:v>78</c:v>
                      </c:pt>
                      <c:pt idx="316">
                        <c:v>61</c:v>
                      </c:pt>
                      <c:pt idx="317">
                        <c:v>97</c:v>
                      </c:pt>
                      <c:pt idx="318">
                        <c:v>144</c:v>
                      </c:pt>
                      <c:pt idx="319">
                        <c:v>114</c:v>
                      </c:pt>
                      <c:pt idx="320">
                        <c:v>170</c:v>
                      </c:pt>
                      <c:pt idx="321">
                        <c:v>151</c:v>
                      </c:pt>
                      <c:pt idx="322">
                        <c:v>143</c:v>
                      </c:pt>
                      <c:pt idx="323">
                        <c:v>94</c:v>
                      </c:pt>
                      <c:pt idx="324">
                        <c:v>95</c:v>
                      </c:pt>
                      <c:pt idx="325">
                        <c:v>117</c:v>
                      </c:pt>
                      <c:pt idx="326">
                        <c:v>83</c:v>
                      </c:pt>
                      <c:pt idx="327">
                        <c:v>82</c:v>
                      </c:pt>
                      <c:pt idx="328">
                        <c:v>100</c:v>
                      </c:pt>
                      <c:pt idx="329">
                        <c:v>64</c:v>
                      </c:pt>
                      <c:pt idx="330">
                        <c:v>76</c:v>
                      </c:pt>
                      <c:pt idx="331">
                        <c:v>73</c:v>
                      </c:pt>
                      <c:pt idx="332">
                        <c:v>76</c:v>
                      </c:pt>
                      <c:pt idx="333">
                        <c:v>43</c:v>
                      </c:pt>
                      <c:pt idx="334">
                        <c:v>56</c:v>
                      </c:pt>
                      <c:pt idx="335">
                        <c:v>48</c:v>
                      </c:pt>
                      <c:pt idx="336">
                        <c:v>35</c:v>
                      </c:pt>
                      <c:pt idx="337">
                        <c:v>19</c:v>
                      </c:pt>
                      <c:pt idx="338">
                        <c:v>29</c:v>
                      </c:pt>
                      <c:pt idx="339">
                        <c:v>46</c:v>
                      </c:pt>
                      <c:pt idx="340">
                        <c:v>35</c:v>
                      </c:pt>
                      <c:pt idx="341">
                        <c:v>31</c:v>
                      </c:pt>
                      <c:pt idx="342">
                        <c:v>42</c:v>
                      </c:pt>
                      <c:pt idx="343">
                        <c:v>19</c:v>
                      </c:pt>
                      <c:pt idx="344">
                        <c:v>10</c:v>
                      </c:pt>
                      <c:pt idx="345">
                        <c:v>5</c:v>
                      </c:pt>
                      <c:pt idx="346">
                        <c:v>21</c:v>
                      </c:pt>
                      <c:pt idx="347">
                        <c:v>14</c:v>
                      </c:pt>
                      <c:pt idx="348">
                        <c:v>29</c:v>
                      </c:pt>
                      <c:pt idx="349">
                        <c:v>25</c:v>
                      </c:pt>
                      <c:pt idx="350">
                        <c:v>10</c:v>
                      </c:pt>
                      <c:pt idx="351">
                        <c:v>6</c:v>
                      </c:pt>
                      <c:pt idx="352">
                        <c:v>6</c:v>
                      </c:pt>
                      <c:pt idx="353">
                        <c:v>21</c:v>
                      </c:pt>
                      <c:pt idx="354">
                        <c:v>11</c:v>
                      </c:pt>
                      <c:pt idx="355">
                        <c:v>8</c:v>
                      </c:pt>
                      <c:pt idx="356">
                        <c:v>18</c:v>
                      </c:pt>
                      <c:pt idx="357">
                        <c:v>11</c:v>
                      </c:pt>
                      <c:pt idx="358">
                        <c:v>6</c:v>
                      </c:pt>
                      <c:pt idx="359">
                        <c:v>13</c:v>
                      </c:pt>
                      <c:pt idx="360">
                        <c:v>8</c:v>
                      </c:pt>
                      <c:pt idx="361">
                        <c:v>13</c:v>
                      </c:pt>
                      <c:pt idx="362">
                        <c:v>8</c:v>
                      </c:pt>
                      <c:pt idx="363">
                        <c:v>15</c:v>
                      </c:pt>
                      <c:pt idx="364">
                        <c:v>12</c:v>
                      </c:pt>
                      <c:pt idx="365">
                        <c:v>4</c:v>
                      </c:pt>
                      <c:pt idx="366">
                        <c:v>3</c:v>
                      </c:pt>
                      <c:pt idx="367">
                        <c:v>14</c:v>
                      </c:pt>
                      <c:pt idx="368">
                        <c:v>10</c:v>
                      </c:pt>
                      <c:pt idx="369">
                        <c:v>12</c:v>
                      </c:pt>
                      <c:pt idx="370">
                        <c:v>3</c:v>
                      </c:pt>
                      <c:pt idx="371">
                        <c:v>11</c:v>
                      </c:pt>
                      <c:pt idx="372">
                        <c:v>5</c:v>
                      </c:pt>
                      <c:pt idx="373">
                        <c:v>12</c:v>
                      </c:pt>
                      <c:pt idx="374">
                        <c:v>6</c:v>
                      </c:pt>
                      <c:pt idx="375">
                        <c:v>11</c:v>
                      </c:pt>
                      <c:pt idx="376">
                        <c:v>14</c:v>
                      </c:pt>
                      <c:pt idx="377">
                        <c:v>9</c:v>
                      </c:pt>
                      <c:pt idx="378">
                        <c:v>15</c:v>
                      </c:pt>
                      <c:pt idx="379">
                        <c:v>3</c:v>
                      </c:pt>
                      <c:pt idx="380">
                        <c:v>15</c:v>
                      </c:pt>
                      <c:pt idx="381">
                        <c:v>23</c:v>
                      </c:pt>
                      <c:pt idx="382">
                        <c:v>13</c:v>
                      </c:pt>
                      <c:pt idx="383">
                        <c:v>12</c:v>
                      </c:pt>
                      <c:pt idx="384">
                        <c:v>19</c:v>
                      </c:pt>
                      <c:pt idx="385">
                        <c:v>32</c:v>
                      </c:pt>
                      <c:pt idx="386">
                        <c:v>7</c:v>
                      </c:pt>
                      <c:pt idx="387">
                        <c:v>10</c:v>
                      </c:pt>
                      <c:pt idx="388">
                        <c:v>15</c:v>
                      </c:pt>
                      <c:pt idx="389">
                        <c:v>33</c:v>
                      </c:pt>
                      <c:pt idx="390">
                        <c:v>22</c:v>
                      </c:pt>
                      <c:pt idx="391">
                        <c:v>34</c:v>
                      </c:pt>
                      <c:pt idx="392">
                        <c:v>21</c:v>
                      </c:pt>
                      <c:pt idx="393">
                        <c:v>7</c:v>
                      </c:pt>
                      <c:pt idx="394">
                        <c:v>14</c:v>
                      </c:pt>
                      <c:pt idx="395">
                        <c:v>18</c:v>
                      </c:pt>
                      <c:pt idx="396">
                        <c:v>9</c:v>
                      </c:pt>
                      <c:pt idx="397">
                        <c:v>21</c:v>
                      </c:pt>
                      <c:pt idx="398">
                        <c:v>29</c:v>
                      </c:pt>
                      <c:pt idx="399">
                        <c:v>12</c:v>
                      </c:pt>
                      <c:pt idx="400">
                        <c:v>18</c:v>
                      </c:pt>
                      <c:pt idx="401">
                        <c:v>19</c:v>
                      </c:pt>
                      <c:pt idx="402">
                        <c:v>39</c:v>
                      </c:pt>
                      <c:pt idx="403">
                        <c:v>35</c:v>
                      </c:pt>
                      <c:pt idx="404">
                        <c:v>34</c:v>
                      </c:pt>
                      <c:pt idx="405">
                        <c:v>30</c:v>
                      </c:pt>
                      <c:pt idx="406">
                        <c:v>38</c:v>
                      </c:pt>
                      <c:pt idx="407">
                        <c:v>24</c:v>
                      </c:pt>
                      <c:pt idx="408">
                        <c:v>20</c:v>
                      </c:pt>
                      <c:pt idx="409">
                        <c:v>25</c:v>
                      </c:pt>
                      <c:pt idx="410">
                        <c:v>27</c:v>
                      </c:pt>
                      <c:pt idx="411">
                        <c:v>37</c:v>
                      </c:pt>
                      <c:pt idx="412">
                        <c:v>29</c:v>
                      </c:pt>
                      <c:pt idx="413">
                        <c:v>17</c:v>
                      </c:pt>
                      <c:pt idx="414">
                        <c:v>10</c:v>
                      </c:pt>
                      <c:pt idx="415">
                        <c:v>14</c:v>
                      </c:pt>
                      <c:pt idx="416">
                        <c:v>32</c:v>
                      </c:pt>
                      <c:pt idx="417">
                        <c:v>15</c:v>
                      </c:pt>
                      <c:pt idx="418">
                        <c:v>23</c:v>
                      </c:pt>
                      <c:pt idx="419">
                        <c:v>21</c:v>
                      </c:pt>
                      <c:pt idx="420">
                        <c:v>29</c:v>
                      </c:pt>
                      <c:pt idx="421">
                        <c:v>8</c:v>
                      </c:pt>
                      <c:pt idx="422">
                        <c:v>14</c:v>
                      </c:pt>
                      <c:pt idx="423">
                        <c:v>31</c:v>
                      </c:pt>
                      <c:pt idx="424">
                        <c:v>18</c:v>
                      </c:pt>
                      <c:pt idx="425">
                        <c:v>24</c:v>
                      </c:pt>
                      <c:pt idx="426">
                        <c:v>21</c:v>
                      </c:pt>
                      <c:pt idx="427">
                        <c:v>32</c:v>
                      </c:pt>
                      <c:pt idx="428">
                        <c:v>20</c:v>
                      </c:pt>
                      <c:pt idx="429">
                        <c:v>22</c:v>
                      </c:pt>
                      <c:pt idx="430">
                        <c:v>34</c:v>
                      </c:pt>
                      <c:pt idx="431">
                        <c:v>34</c:v>
                      </c:pt>
                      <c:pt idx="432">
                        <c:v>16</c:v>
                      </c:pt>
                      <c:pt idx="433">
                        <c:v>23</c:v>
                      </c:pt>
                      <c:pt idx="434">
                        <c:v>26</c:v>
                      </c:pt>
                      <c:pt idx="435">
                        <c:v>22</c:v>
                      </c:pt>
                      <c:pt idx="436">
                        <c:v>22</c:v>
                      </c:pt>
                      <c:pt idx="437">
                        <c:v>19</c:v>
                      </c:pt>
                      <c:pt idx="438">
                        <c:v>20</c:v>
                      </c:pt>
                      <c:pt idx="439">
                        <c:v>29</c:v>
                      </c:pt>
                      <c:pt idx="440">
                        <c:v>48</c:v>
                      </c:pt>
                      <c:pt idx="441">
                        <c:v>41</c:v>
                      </c:pt>
                      <c:pt idx="442">
                        <c:v>22</c:v>
                      </c:pt>
                      <c:pt idx="443">
                        <c:v>29</c:v>
                      </c:pt>
                      <c:pt idx="444">
                        <c:v>22</c:v>
                      </c:pt>
                      <c:pt idx="445">
                        <c:v>49</c:v>
                      </c:pt>
                      <c:pt idx="446">
                        <c:v>45</c:v>
                      </c:pt>
                      <c:pt idx="447">
                        <c:v>49</c:v>
                      </c:pt>
                      <c:pt idx="448">
                        <c:v>30</c:v>
                      </c:pt>
                      <c:pt idx="449">
                        <c:v>21</c:v>
                      </c:pt>
                      <c:pt idx="450">
                        <c:v>27</c:v>
                      </c:pt>
                      <c:pt idx="451">
                        <c:v>44</c:v>
                      </c:pt>
                      <c:pt idx="452">
                        <c:v>41</c:v>
                      </c:pt>
                      <c:pt idx="453">
                        <c:v>42</c:v>
                      </c:pt>
                      <c:pt idx="454">
                        <c:v>33</c:v>
                      </c:pt>
                      <c:pt idx="455">
                        <c:v>32</c:v>
                      </c:pt>
                      <c:pt idx="456">
                        <c:v>18</c:v>
                      </c:pt>
                      <c:pt idx="457">
                        <c:v>29</c:v>
                      </c:pt>
                      <c:pt idx="458">
                        <c:v>32</c:v>
                      </c:pt>
                      <c:pt idx="459">
                        <c:v>42</c:v>
                      </c:pt>
                      <c:pt idx="460">
                        <c:v>53</c:v>
                      </c:pt>
                      <c:pt idx="461">
                        <c:v>37</c:v>
                      </c:pt>
                      <c:pt idx="462">
                        <c:v>32</c:v>
                      </c:pt>
                      <c:pt idx="463">
                        <c:v>15</c:v>
                      </c:pt>
                      <c:pt idx="464">
                        <c:v>28</c:v>
                      </c:pt>
                      <c:pt idx="465">
                        <c:v>24</c:v>
                      </c:pt>
                      <c:pt idx="466">
                        <c:v>26</c:v>
                      </c:pt>
                      <c:pt idx="467">
                        <c:v>28</c:v>
                      </c:pt>
                      <c:pt idx="468">
                        <c:v>20</c:v>
                      </c:pt>
                      <c:pt idx="469">
                        <c:v>24</c:v>
                      </c:pt>
                      <c:pt idx="470">
                        <c:v>7</c:v>
                      </c:pt>
                      <c:pt idx="471">
                        <c:v>35</c:v>
                      </c:pt>
                      <c:pt idx="472">
                        <c:v>31</c:v>
                      </c:pt>
                      <c:pt idx="473">
                        <c:v>24</c:v>
                      </c:pt>
                      <c:pt idx="474">
                        <c:v>30</c:v>
                      </c:pt>
                      <c:pt idx="475">
                        <c:v>32</c:v>
                      </c:pt>
                      <c:pt idx="476">
                        <c:v>22</c:v>
                      </c:pt>
                      <c:pt idx="477">
                        <c:v>8</c:v>
                      </c:pt>
                      <c:pt idx="478">
                        <c:v>23</c:v>
                      </c:pt>
                      <c:pt idx="479">
                        <c:v>23</c:v>
                      </c:pt>
                      <c:pt idx="480">
                        <c:v>12</c:v>
                      </c:pt>
                      <c:pt idx="481">
                        <c:v>16</c:v>
                      </c:pt>
                      <c:pt idx="482">
                        <c:v>19</c:v>
                      </c:pt>
                      <c:pt idx="483">
                        <c:v>18</c:v>
                      </c:pt>
                      <c:pt idx="484">
                        <c:v>8</c:v>
                      </c:pt>
                      <c:pt idx="485">
                        <c:v>24</c:v>
                      </c:pt>
                      <c:pt idx="486">
                        <c:v>30</c:v>
                      </c:pt>
                      <c:pt idx="487">
                        <c:v>17</c:v>
                      </c:pt>
                      <c:pt idx="488">
                        <c:v>24</c:v>
                      </c:pt>
                      <c:pt idx="489">
                        <c:v>27</c:v>
                      </c:pt>
                      <c:pt idx="490">
                        <c:v>27</c:v>
                      </c:pt>
                      <c:pt idx="491">
                        <c:v>21</c:v>
                      </c:pt>
                      <c:pt idx="492">
                        <c:v>28</c:v>
                      </c:pt>
                      <c:pt idx="493">
                        <c:v>21</c:v>
                      </c:pt>
                      <c:pt idx="494">
                        <c:v>27</c:v>
                      </c:pt>
                      <c:pt idx="495">
                        <c:v>32</c:v>
                      </c:pt>
                      <c:pt idx="496">
                        <c:v>24</c:v>
                      </c:pt>
                      <c:pt idx="497">
                        <c:v>21</c:v>
                      </c:pt>
                      <c:pt idx="498">
                        <c:v>7</c:v>
                      </c:pt>
                      <c:pt idx="499">
                        <c:v>18</c:v>
                      </c:pt>
                      <c:pt idx="500">
                        <c:v>27</c:v>
                      </c:pt>
                      <c:pt idx="501">
                        <c:v>18</c:v>
                      </c:pt>
                      <c:pt idx="502">
                        <c:v>15</c:v>
                      </c:pt>
                      <c:pt idx="503">
                        <c:v>19</c:v>
                      </c:pt>
                      <c:pt idx="504">
                        <c:v>16</c:v>
                      </c:pt>
                      <c:pt idx="505">
                        <c:v>6</c:v>
                      </c:pt>
                      <c:pt idx="506">
                        <c:v>30</c:v>
                      </c:pt>
                      <c:pt idx="507">
                        <c:v>19</c:v>
                      </c:pt>
                      <c:pt idx="508">
                        <c:v>16</c:v>
                      </c:pt>
                      <c:pt idx="509">
                        <c:v>18</c:v>
                      </c:pt>
                      <c:pt idx="510">
                        <c:v>37</c:v>
                      </c:pt>
                      <c:pt idx="511">
                        <c:v>29</c:v>
                      </c:pt>
                      <c:pt idx="512">
                        <c:v>11</c:v>
                      </c:pt>
                      <c:pt idx="513">
                        <c:v>25</c:v>
                      </c:pt>
                      <c:pt idx="514">
                        <c:v>34</c:v>
                      </c:pt>
                      <c:pt idx="515">
                        <c:v>40</c:v>
                      </c:pt>
                      <c:pt idx="516">
                        <c:v>27</c:v>
                      </c:pt>
                      <c:pt idx="517">
                        <c:v>40</c:v>
                      </c:pt>
                      <c:pt idx="518">
                        <c:v>46</c:v>
                      </c:pt>
                      <c:pt idx="519">
                        <c:v>36</c:v>
                      </c:pt>
                      <c:pt idx="520">
                        <c:v>93</c:v>
                      </c:pt>
                      <c:pt idx="521">
                        <c:v>115</c:v>
                      </c:pt>
                      <c:pt idx="522">
                        <c:v>98</c:v>
                      </c:pt>
                      <c:pt idx="523">
                        <c:v>155</c:v>
                      </c:pt>
                      <c:pt idx="524">
                        <c:v>142</c:v>
                      </c:pt>
                      <c:pt idx="525">
                        <c:v>119</c:v>
                      </c:pt>
                      <c:pt idx="526">
                        <c:v>64</c:v>
                      </c:pt>
                      <c:pt idx="527">
                        <c:v>134</c:v>
                      </c:pt>
                      <c:pt idx="528">
                        <c:v>128</c:v>
                      </c:pt>
                      <c:pt idx="529">
                        <c:v>171</c:v>
                      </c:pt>
                      <c:pt idx="530">
                        <c:v>164</c:v>
                      </c:pt>
                      <c:pt idx="531">
                        <c:v>159</c:v>
                      </c:pt>
                      <c:pt idx="532">
                        <c:v>120</c:v>
                      </c:pt>
                      <c:pt idx="533">
                        <c:v>87</c:v>
                      </c:pt>
                      <c:pt idx="534">
                        <c:v>85</c:v>
                      </c:pt>
                      <c:pt idx="535">
                        <c:v>157</c:v>
                      </c:pt>
                      <c:pt idx="536">
                        <c:v>184</c:v>
                      </c:pt>
                      <c:pt idx="537">
                        <c:v>187</c:v>
                      </c:pt>
                      <c:pt idx="538">
                        <c:v>160</c:v>
                      </c:pt>
                      <c:pt idx="539">
                        <c:v>138</c:v>
                      </c:pt>
                      <c:pt idx="540">
                        <c:v>77</c:v>
                      </c:pt>
                      <c:pt idx="541">
                        <c:v>144</c:v>
                      </c:pt>
                      <c:pt idx="542">
                        <c:v>231</c:v>
                      </c:pt>
                      <c:pt idx="543">
                        <c:v>260</c:v>
                      </c:pt>
                      <c:pt idx="544">
                        <c:v>233</c:v>
                      </c:pt>
                      <c:pt idx="545">
                        <c:v>244</c:v>
                      </c:pt>
                      <c:pt idx="546">
                        <c:v>261</c:v>
                      </c:pt>
                      <c:pt idx="547">
                        <c:v>88</c:v>
                      </c:pt>
                      <c:pt idx="548">
                        <c:v>190</c:v>
                      </c:pt>
                      <c:pt idx="549">
                        <c:v>214</c:v>
                      </c:pt>
                      <c:pt idx="550">
                        <c:v>248</c:v>
                      </c:pt>
                      <c:pt idx="551">
                        <c:v>177</c:v>
                      </c:pt>
                      <c:pt idx="552">
                        <c:v>195</c:v>
                      </c:pt>
                      <c:pt idx="553">
                        <c:v>160</c:v>
                      </c:pt>
                      <c:pt idx="554">
                        <c:v>82</c:v>
                      </c:pt>
                      <c:pt idx="555">
                        <c:v>109</c:v>
                      </c:pt>
                      <c:pt idx="556">
                        <c:v>182</c:v>
                      </c:pt>
                      <c:pt idx="557">
                        <c:v>107</c:v>
                      </c:pt>
                      <c:pt idx="558">
                        <c:v>143</c:v>
                      </c:pt>
                      <c:pt idx="559">
                        <c:v>117</c:v>
                      </c:pt>
                      <c:pt idx="560">
                        <c:v>109</c:v>
                      </c:pt>
                      <c:pt idx="561">
                        <c:v>61</c:v>
                      </c:pt>
                      <c:pt idx="562">
                        <c:v>100</c:v>
                      </c:pt>
                      <c:pt idx="563">
                        <c:v>94</c:v>
                      </c:pt>
                      <c:pt idx="564">
                        <c:v>110</c:v>
                      </c:pt>
                      <c:pt idx="565">
                        <c:v>94</c:v>
                      </c:pt>
                      <c:pt idx="566">
                        <c:v>76</c:v>
                      </c:pt>
                      <c:pt idx="567">
                        <c:v>78</c:v>
                      </c:pt>
                      <c:pt idx="568">
                        <c:v>35</c:v>
                      </c:pt>
                      <c:pt idx="569">
                        <c:v>69</c:v>
                      </c:pt>
                      <c:pt idx="570">
                        <c:v>92</c:v>
                      </c:pt>
                      <c:pt idx="571">
                        <c:v>75</c:v>
                      </c:pt>
                      <c:pt idx="572">
                        <c:v>47</c:v>
                      </c:pt>
                      <c:pt idx="573">
                        <c:v>48</c:v>
                      </c:pt>
                      <c:pt idx="574">
                        <c:v>36</c:v>
                      </c:pt>
                      <c:pt idx="575">
                        <c:v>32</c:v>
                      </c:pt>
                      <c:pt idx="576">
                        <c:v>20</c:v>
                      </c:pt>
                      <c:pt idx="577">
                        <c:v>50</c:v>
                      </c:pt>
                      <c:pt idx="578">
                        <c:v>52</c:v>
                      </c:pt>
                      <c:pt idx="579">
                        <c:v>18</c:v>
                      </c:pt>
                      <c:pt idx="580">
                        <c:v>30</c:v>
                      </c:pt>
                      <c:pt idx="581">
                        <c:v>27</c:v>
                      </c:pt>
                      <c:pt idx="582">
                        <c:v>22</c:v>
                      </c:pt>
                      <c:pt idx="583">
                        <c:v>25</c:v>
                      </c:pt>
                      <c:pt idx="584">
                        <c:v>38</c:v>
                      </c:pt>
                      <c:pt idx="585">
                        <c:v>25</c:v>
                      </c:pt>
                      <c:pt idx="586">
                        <c:v>14</c:v>
                      </c:pt>
                      <c:pt idx="587">
                        <c:v>20</c:v>
                      </c:pt>
                      <c:pt idx="588">
                        <c:v>12</c:v>
                      </c:pt>
                      <c:pt idx="589">
                        <c:v>13</c:v>
                      </c:pt>
                      <c:pt idx="590">
                        <c:v>12</c:v>
                      </c:pt>
                      <c:pt idx="591">
                        <c:v>16</c:v>
                      </c:pt>
                      <c:pt idx="592">
                        <c:v>19</c:v>
                      </c:pt>
                      <c:pt idx="593">
                        <c:v>14</c:v>
                      </c:pt>
                      <c:pt idx="594">
                        <c:v>11</c:v>
                      </c:pt>
                      <c:pt idx="595">
                        <c:v>8</c:v>
                      </c:pt>
                      <c:pt idx="596">
                        <c:v>2</c:v>
                      </c:pt>
                      <c:pt idx="597">
                        <c:v>10</c:v>
                      </c:pt>
                      <c:pt idx="598">
                        <c:v>8</c:v>
                      </c:pt>
                      <c:pt idx="599">
                        <c:v>9</c:v>
                      </c:pt>
                      <c:pt idx="600">
                        <c:v>4</c:v>
                      </c:pt>
                      <c:pt idx="601">
                        <c:v>6</c:v>
                      </c:pt>
                      <c:pt idx="602">
                        <c:v>4</c:v>
                      </c:pt>
                      <c:pt idx="603">
                        <c:v>0</c:v>
                      </c:pt>
                      <c:pt idx="604">
                        <c:v>5</c:v>
                      </c:pt>
                      <c:pt idx="605">
                        <c:v>6</c:v>
                      </c:pt>
                      <c:pt idx="606">
                        <c:v>3</c:v>
                      </c:pt>
                      <c:pt idx="607">
                        <c:v>1</c:v>
                      </c:pt>
                      <c:pt idx="608">
                        <c:v>2</c:v>
                      </c:pt>
                      <c:pt idx="609">
                        <c:v>2</c:v>
                      </c:pt>
                      <c:pt idx="610">
                        <c:v>0</c:v>
                      </c:pt>
                      <c:pt idx="611">
                        <c:v>3</c:v>
                      </c:pt>
                      <c:pt idx="612">
                        <c:v>0</c:v>
                      </c:pt>
                      <c:pt idx="613">
                        <c:v>1</c:v>
                      </c:pt>
                      <c:pt idx="614">
                        <c:v>2</c:v>
                      </c:pt>
                      <c:pt idx="615">
                        <c:v>0</c:v>
                      </c:pt>
                      <c:pt idx="616">
                        <c:v>3</c:v>
                      </c:pt>
                      <c:pt idx="617">
                        <c:v>0</c:v>
                      </c:pt>
                      <c:pt idx="618">
                        <c:v>0</c:v>
                      </c:pt>
                      <c:pt idx="619">
                        <c:v>1</c:v>
                      </c:pt>
                      <c:pt idx="620">
                        <c:v>1</c:v>
                      </c:pt>
                      <c:pt idx="621">
                        <c:v>0</c:v>
                      </c:pt>
                      <c:pt idx="622">
                        <c:v>3</c:v>
                      </c:pt>
                      <c:pt idx="623">
                        <c:v>4</c:v>
                      </c:pt>
                      <c:pt idx="624">
                        <c:v>0</c:v>
                      </c:pt>
                      <c:pt idx="625">
                        <c:v>4</c:v>
                      </c:pt>
                      <c:pt idx="626">
                        <c:v>1</c:v>
                      </c:pt>
                      <c:pt idx="627">
                        <c:v>1</c:v>
                      </c:pt>
                      <c:pt idx="628">
                        <c:v>0</c:v>
                      </c:pt>
                      <c:pt idx="629">
                        <c:v>2</c:v>
                      </c:pt>
                      <c:pt idx="630">
                        <c:v>1</c:v>
                      </c:pt>
                      <c:pt idx="631">
                        <c:v>1</c:v>
                      </c:pt>
                      <c:pt idx="632">
                        <c:v>3</c:v>
                      </c:pt>
                      <c:pt idx="633">
                        <c:v>5</c:v>
                      </c:pt>
                      <c:pt idx="634">
                        <c:v>1</c:v>
                      </c:pt>
                      <c:pt idx="635">
                        <c:v>4</c:v>
                      </c:pt>
                      <c:pt idx="636">
                        <c:v>0</c:v>
                      </c:pt>
                      <c:pt idx="637">
                        <c:v>0</c:v>
                      </c:pt>
                      <c:pt idx="638">
                        <c:v>0</c:v>
                      </c:pt>
                      <c:pt idx="639">
                        <c:v>1</c:v>
                      </c:pt>
                      <c:pt idx="640">
                        <c:v>0</c:v>
                      </c:pt>
                      <c:pt idx="641">
                        <c:v>0</c:v>
                      </c:pt>
                      <c:pt idx="642">
                        <c:v>0</c:v>
                      </c:pt>
                      <c:pt idx="643">
                        <c:v>0</c:v>
                      </c:pt>
                      <c:pt idx="644">
                        <c:v>0</c:v>
                      </c:pt>
                      <c:pt idx="645">
                        <c:v>0</c:v>
                      </c:pt>
                      <c:pt idx="646">
                        <c:v>0</c:v>
                      </c:pt>
                      <c:pt idx="647">
                        <c:v>4</c:v>
                      </c:pt>
                      <c:pt idx="648">
                        <c:v>0</c:v>
                      </c:pt>
                      <c:pt idx="649">
                        <c:v>4</c:v>
                      </c:pt>
                      <c:pt idx="650">
                        <c:v>1</c:v>
                      </c:pt>
                      <c:pt idx="651">
                        <c:v>3</c:v>
                      </c:pt>
                      <c:pt idx="652">
                        <c:v>1</c:v>
                      </c:pt>
                      <c:pt idx="653">
                        <c:v>3</c:v>
                      </c:pt>
                      <c:pt idx="654">
                        <c:v>2</c:v>
                      </c:pt>
                      <c:pt idx="655">
                        <c:v>0</c:v>
                      </c:pt>
                      <c:pt idx="656">
                        <c:v>2</c:v>
                      </c:pt>
                      <c:pt idx="657">
                        <c:v>3</c:v>
                      </c:pt>
                      <c:pt idx="658">
                        <c:v>0</c:v>
                      </c:pt>
                      <c:pt idx="659">
                        <c:v>0</c:v>
                      </c:pt>
                      <c:pt idx="660">
                        <c:v>0</c:v>
                      </c:pt>
                      <c:pt idx="661">
                        <c:v>3</c:v>
                      </c:pt>
                      <c:pt idx="662">
                        <c:v>2</c:v>
                      </c:pt>
                      <c:pt idx="663">
                        <c:v>3</c:v>
                      </c:pt>
                      <c:pt idx="664">
                        <c:v>0</c:v>
                      </c:pt>
                      <c:pt idx="665">
                        <c:v>3</c:v>
                      </c:pt>
                      <c:pt idx="666">
                        <c:v>0</c:v>
                      </c:pt>
                      <c:pt idx="667">
                        <c:v>4</c:v>
                      </c:pt>
                      <c:pt idx="668">
                        <c:v>9</c:v>
                      </c:pt>
                      <c:pt idx="669">
                        <c:v>6</c:v>
                      </c:pt>
                      <c:pt idx="670">
                        <c:v>4</c:v>
                      </c:pt>
                      <c:pt idx="671">
                        <c:v>11</c:v>
                      </c:pt>
                      <c:pt idx="672">
                        <c:v>5</c:v>
                      </c:pt>
                      <c:pt idx="673">
                        <c:v>6</c:v>
                      </c:pt>
                      <c:pt idx="674">
                        <c:v>12</c:v>
                      </c:pt>
                      <c:pt idx="675">
                        <c:v>27</c:v>
                      </c:pt>
                      <c:pt idx="676">
                        <c:v>2</c:v>
                      </c:pt>
                      <c:pt idx="677">
                        <c:v>9</c:v>
                      </c:pt>
                      <c:pt idx="678">
                        <c:v>9</c:v>
                      </c:pt>
                      <c:pt idx="679">
                        <c:v>22</c:v>
                      </c:pt>
                      <c:pt idx="680">
                        <c:v>15</c:v>
                      </c:pt>
                      <c:pt idx="681">
                        <c:v>20</c:v>
                      </c:pt>
                      <c:pt idx="682">
                        <c:v>32</c:v>
                      </c:pt>
                      <c:pt idx="683">
                        <c:v>45</c:v>
                      </c:pt>
                      <c:pt idx="684">
                        <c:v>41</c:v>
                      </c:pt>
                      <c:pt idx="685">
                        <c:v>66</c:v>
                      </c:pt>
                      <c:pt idx="686">
                        <c:v>54</c:v>
                      </c:pt>
                      <c:pt idx="687">
                        <c:v>32</c:v>
                      </c:pt>
                      <c:pt idx="688">
                        <c:v>46</c:v>
                      </c:pt>
                      <c:pt idx="689">
                        <c:v>176</c:v>
                      </c:pt>
                      <c:pt idx="690">
                        <c:v>181</c:v>
                      </c:pt>
                      <c:pt idx="691">
                        <c:v>195</c:v>
                      </c:pt>
                      <c:pt idx="692">
                        <c:v>239</c:v>
                      </c:pt>
                      <c:pt idx="693">
                        <c:v>195</c:v>
                      </c:pt>
                      <c:pt idx="694">
                        <c:v>148</c:v>
                      </c:pt>
                      <c:pt idx="695">
                        <c:v>341</c:v>
                      </c:pt>
                      <c:pt idx="696">
                        <c:v>367</c:v>
                      </c:pt>
                      <c:pt idx="697">
                        <c:v>512</c:v>
                      </c:pt>
                      <c:pt idx="698">
                        <c:v>395</c:v>
                      </c:pt>
                      <c:pt idx="699">
                        <c:v>556</c:v>
                      </c:pt>
                      <c:pt idx="700">
                        <c:v>459</c:v>
                      </c:pt>
                      <c:pt idx="701">
                        <c:v>290</c:v>
                      </c:pt>
                      <c:pt idx="702">
                        <c:v>789</c:v>
                      </c:pt>
                      <c:pt idx="703">
                        <c:v>614</c:v>
                      </c:pt>
                      <c:pt idx="704">
                        <c:v>688</c:v>
                      </c:pt>
                      <c:pt idx="705">
                        <c:v>541</c:v>
                      </c:pt>
                      <c:pt idx="706">
                        <c:v>762</c:v>
                      </c:pt>
                      <c:pt idx="707">
                        <c:v>1025</c:v>
                      </c:pt>
                      <c:pt idx="708">
                        <c:v>280</c:v>
                      </c:pt>
                      <c:pt idx="709">
                        <c:v>950</c:v>
                      </c:pt>
                      <c:pt idx="710">
                        <c:v>801</c:v>
                      </c:pt>
                      <c:pt idx="711">
                        <c:v>912</c:v>
                      </c:pt>
                      <c:pt idx="712">
                        <c:v>823</c:v>
                      </c:pt>
                      <c:pt idx="713">
                        <c:v>798</c:v>
                      </c:pt>
                      <c:pt idx="714">
                        <c:v>747</c:v>
                      </c:pt>
                      <c:pt idx="715">
                        <c:v>369</c:v>
                      </c:pt>
                      <c:pt idx="716">
                        <c:v>921</c:v>
                      </c:pt>
                      <c:pt idx="717">
                        <c:v>744</c:v>
                      </c:pt>
                      <c:pt idx="718">
                        <c:v>866</c:v>
                      </c:pt>
                      <c:pt idx="719">
                        <c:v>764</c:v>
                      </c:pt>
                      <c:pt idx="720">
                        <c:v>376</c:v>
                      </c:pt>
                      <c:pt idx="721">
                        <c:v>889</c:v>
                      </c:pt>
                      <c:pt idx="722">
                        <c:v>412</c:v>
                      </c:pt>
                      <c:pt idx="723">
                        <c:v>1122</c:v>
                      </c:pt>
                      <c:pt idx="724">
                        <c:v>975</c:v>
                      </c:pt>
                      <c:pt idx="725">
                        <c:v>850</c:v>
                      </c:pt>
                      <c:pt idx="726">
                        <c:v>729</c:v>
                      </c:pt>
                      <c:pt idx="727">
                        <c:v>873</c:v>
                      </c:pt>
                      <c:pt idx="728">
                        <c:v>658</c:v>
                      </c:pt>
                      <c:pt idx="729">
                        <c:v>297</c:v>
                      </c:pt>
                      <c:pt idx="730">
                        <c:v>838</c:v>
                      </c:pt>
                      <c:pt idx="731">
                        <c:v>829</c:v>
                      </c:pt>
                      <c:pt idx="732">
                        <c:v>458</c:v>
                      </c:pt>
                      <c:pt idx="733">
                        <c:v>838</c:v>
                      </c:pt>
                      <c:pt idx="734">
                        <c:v>818</c:v>
                      </c:pt>
                      <c:pt idx="735">
                        <c:v>692</c:v>
                      </c:pt>
                      <c:pt idx="736">
                        <c:v>315</c:v>
                      </c:pt>
                      <c:pt idx="737">
                        <c:v>804</c:v>
                      </c:pt>
                      <c:pt idx="738">
                        <c:v>709</c:v>
                      </c:pt>
                      <c:pt idx="739">
                        <c:v>619</c:v>
                      </c:pt>
                      <c:pt idx="740">
                        <c:v>551</c:v>
                      </c:pt>
                      <c:pt idx="741">
                        <c:v>635</c:v>
                      </c:pt>
                      <c:pt idx="742">
                        <c:v>462</c:v>
                      </c:pt>
                      <c:pt idx="743">
                        <c:v>217</c:v>
                      </c:pt>
                      <c:pt idx="744">
                        <c:v>707</c:v>
                      </c:pt>
                      <c:pt idx="745">
                        <c:v>639</c:v>
                      </c:pt>
                      <c:pt idx="746">
                        <c:v>515</c:v>
                      </c:pt>
                      <c:pt idx="747">
                        <c:v>481</c:v>
                      </c:pt>
                      <c:pt idx="748">
                        <c:v>594</c:v>
                      </c:pt>
                      <c:pt idx="749">
                        <c:v>522</c:v>
                      </c:pt>
                      <c:pt idx="750">
                        <c:v>217</c:v>
                      </c:pt>
                      <c:pt idx="751">
                        <c:v>729</c:v>
                      </c:pt>
                      <c:pt idx="752">
                        <c:v>622</c:v>
                      </c:pt>
                      <c:pt idx="753">
                        <c:v>536</c:v>
                      </c:pt>
                      <c:pt idx="754">
                        <c:v>510</c:v>
                      </c:pt>
                      <c:pt idx="755">
                        <c:v>543</c:v>
                      </c:pt>
                      <c:pt idx="756">
                        <c:v>440</c:v>
                      </c:pt>
                      <c:pt idx="757">
                        <c:v>258</c:v>
                      </c:pt>
                      <c:pt idx="758">
                        <c:v>257</c:v>
                      </c:pt>
                      <c:pt idx="759">
                        <c:v>772</c:v>
                      </c:pt>
                      <c:pt idx="760">
                        <c:v>654</c:v>
                      </c:pt>
                      <c:pt idx="761">
                        <c:v>523</c:v>
                      </c:pt>
                      <c:pt idx="762">
                        <c:v>645</c:v>
                      </c:pt>
                      <c:pt idx="763">
                        <c:v>509</c:v>
                      </c:pt>
                      <c:pt idx="764">
                        <c:v>303</c:v>
                      </c:pt>
                      <c:pt idx="765">
                        <c:v>814</c:v>
                      </c:pt>
                      <c:pt idx="766">
                        <c:v>748</c:v>
                      </c:pt>
                      <c:pt idx="767">
                        <c:v>717</c:v>
                      </c:pt>
                      <c:pt idx="768">
                        <c:v>677</c:v>
                      </c:pt>
                      <c:pt idx="769">
                        <c:v>620</c:v>
                      </c:pt>
                      <c:pt idx="770">
                        <c:v>525</c:v>
                      </c:pt>
                      <c:pt idx="771">
                        <c:v>307</c:v>
                      </c:pt>
                      <c:pt idx="772">
                        <c:v>800</c:v>
                      </c:pt>
                      <c:pt idx="773">
                        <c:v>810</c:v>
                      </c:pt>
                      <c:pt idx="774">
                        <c:v>720</c:v>
                      </c:pt>
                      <c:pt idx="775">
                        <c:v>727</c:v>
                      </c:pt>
                      <c:pt idx="776">
                        <c:v>628</c:v>
                      </c:pt>
                      <c:pt idx="777">
                        <c:v>305</c:v>
                      </c:pt>
                      <c:pt idx="778">
                        <c:v>644</c:v>
                      </c:pt>
                      <c:pt idx="779">
                        <c:v>848</c:v>
                      </c:pt>
                      <c:pt idx="780">
                        <c:v>730</c:v>
                      </c:pt>
                      <c:pt idx="781">
                        <c:v>651</c:v>
                      </c:pt>
                      <c:pt idx="782">
                        <c:v>542</c:v>
                      </c:pt>
                      <c:pt idx="783">
                        <c:v>540</c:v>
                      </c:pt>
                      <c:pt idx="784">
                        <c:v>437</c:v>
                      </c:pt>
                      <c:pt idx="785">
                        <c:v>266</c:v>
                      </c:pt>
                      <c:pt idx="786">
                        <c:v>732</c:v>
                      </c:pt>
                      <c:pt idx="787">
                        <c:v>817</c:v>
                      </c:pt>
                      <c:pt idx="788">
                        <c:v>655</c:v>
                      </c:pt>
                      <c:pt idx="789">
                        <c:v>671</c:v>
                      </c:pt>
                      <c:pt idx="790">
                        <c:v>697</c:v>
                      </c:pt>
                      <c:pt idx="791">
                        <c:v>674</c:v>
                      </c:pt>
                      <c:pt idx="792">
                        <c:v>280</c:v>
                      </c:pt>
                      <c:pt idx="793">
                        <c:v>810</c:v>
                      </c:pt>
                      <c:pt idx="794">
                        <c:v>685</c:v>
                      </c:pt>
                      <c:pt idx="795">
                        <c:v>606</c:v>
                      </c:pt>
                      <c:pt idx="796">
                        <c:v>516</c:v>
                      </c:pt>
                      <c:pt idx="797">
                        <c:v>216</c:v>
                      </c:pt>
                      <c:pt idx="798">
                        <c:v>360</c:v>
                      </c:pt>
                      <c:pt idx="799">
                        <c:v>204</c:v>
                      </c:pt>
                      <c:pt idx="800">
                        <c:v>524</c:v>
                      </c:pt>
                      <c:pt idx="801">
                        <c:v>231</c:v>
                      </c:pt>
                      <c:pt idx="802">
                        <c:v>165</c:v>
                      </c:pt>
                      <c:pt idx="803">
                        <c:v>243</c:v>
                      </c:pt>
                      <c:pt idx="804">
                        <c:v>638</c:v>
                      </c:pt>
                      <c:pt idx="805">
                        <c:v>533</c:v>
                      </c:pt>
                      <c:pt idx="806">
                        <c:v>213</c:v>
                      </c:pt>
                      <c:pt idx="807">
                        <c:v>621</c:v>
                      </c:pt>
                      <c:pt idx="808">
                        <c:v>481</c:v>
                      </c:pt>
                      <c:pt idx="809">
                        <c:v>408</c:v>
                      </c:pt>
                      <c:pt idx="810">
                        <c:v>365</c:v>
                      </c:pt>
                      <c:pt idx="811">
                        <c:v>433</c:v>
                      </c:pt>
                      <c:pt idx="812">
                        <c:v>366</c:v>
                      </c:pt>
                      <c:pt idx="813">
                        <c:v>195</c:v>
                      </c:pt>
                      <c:pt idx="814">
                        <c:v>441</c:v>
                      </c:pt>
                      <c:pt idx="815">
                        <c:v>402</c:v>
                      </c:pt>
                      <c:pt idx="816">
                        <c:v>369</c:v>
                      </c:pt>
                      <c:pt idx="817">
                        <c:v>372</c:v>
                      </c:pt>
                      <c:pt idx="818">
                        <c:v>424</c:v>
                      </c:pt>
                      <c:pt idx="819">
                        <c:v>306</c:v>
                      </c:pt>
                      <c:pt idx="820">
                        <c:v>135</c:v>
                      </c:pt>
                      <c:pt idx="821">
                        <c:v>372</c:v>
                      </c:pt>
                      <c:pt idx="822">
                        <c:v>291</c:v>
                      </c:pt>
                      <c:pt idx="823">
                        <c:v>222</c:v>
                      </c:pt>
                      <c:pt idx="824">
                        <c:v>223</c:v>
                      </c:pt>
                      <c:pt idx="825">
                        <c:v>199</c:v>
                      </c:pt>
                      <c:pt idx="826">
                        <c:v>143</c:v>
                      </c:pt>
                      <c:pt idx="827">
                        <c:v>56</c:v>
                      </c:pt>
                      <c:pt idx="828">
                        <c:v>194</c:v>
                      </c:pt>
                      <c:pt idx="829">
                        <c:v>181</c:v>
                      </c:pt>
                      <c:pt idx="830">
                        <c:v>152</c:v>
                      </c:pt>
                      <c:pt idx="831">
                        <c:v>133</c:v>
                      </c:pt>
                      <c:pt idx="832">
                        <c:v>148</c:v>
                      </c:pt>
                      <c:pt idx="833">
                        <c:v>98</c:v>
                      </c:pt>
                      <c:pt idx="834">
                        <c:v>74</c:v>
                      </c:pt>
                      <c:pt idx="835">
                        <c:v>147</c:v>
                      </c:pt>
                      <c:pt idx="836">
                        <c:v>108</c:v>
                      </c:pt>
                      <c:pt idx="837">
                        <c:v>106</c:v>
                      </c:pt>
                      <c:pt idx="838">
                        <c:v>95</c:v>
                      </c:pt>
                      <c:pt idx="839">
                        <c:v>140</c:v>
                      </c:pt>
                      <c:pt idx="840">
                        <c:v>86</c:v>
                      </c:pt>
                      <c:pt idx="841">
                        <c:v>52</c:v>
                      </c:pt>
                      <c:pt idx="842">
                        <c:v>108</c:v>
                      </c:pt>
                      <c:pt idx="843">
                        <c:v>126</c:v>
                      </c:pt>
                      <c:pt idx="844">
                        <c:v>95</c:v>
                      </c:pt>
                      <c:pt idx="845">
                        <c:v>98</c:v>
                      </c:pt>
                      <c:pt idx="846">
                        <c:v>103</c:v>
                      </c:pt>
                      <c:pt idx="847">
                        <c:v>88</c:v>
                      </c:pt>
                      <c:pt idx="848">
                        <c:v>46</c:v>
                      </c:pt>
                      <c:pt idx="849">
                        <c:v>138</c:v>
                      </c:pt>
                      <c:pt idx="850">
                        <c:v>104</c:v>
                      </c:pt>
                      <c:pt idx="851">
                        <c:v>91</c:v>
                      </c:pt>
                      <c:pt idx="852">
                        <c:v>47</c:v>
                      </c:pt>
                      <c:pt idx="853">
                        <c:v>139</c:v>
                      </c:pt>
                      <c:pt idx="854">
                        <c:v>57</c:v>
                      </c:pt>
                      <c:pt idx="855">
                        <c:v>46</c:v>
                      </c:pt>
                      <c:pt idx="856">
                        <c:v>91</c:v>
                      </c:pt>
                      <c:pt idx="857">
                        <c:v>111</c:v>
                      </c:pt>
                      <c:pt idx="858">
                        <c:v>111</c:v>
                      </c:pt>
                      <c:pt idx="859">
                        <c:v>117</c:v>
                      </c:pt>
                      <c:pt idx="860">
                        <c:v>127</c:v>
                      </c:pt>
                      <c:pt idx="861">
                        <c:v>118</c:v>
                      </c:pt>
                      <c:pt idx="862">
                        <c:v>91</c:v>
                      </c:pt>
                      <c:pt idx="863">
                        <c:v>216</c:v>
                      </c:pt>
                      <c:pt idx="864">
                        <c:v>282</c:v>
                      </c:pt>
                      <c:pt idx="865">
                        <c:v>334</c:v>
                      </c:pt>
                      <c:pt idx="866">
                        <c:v>283</c:v>
                      </c:pt>
                      <c:pt idx="867">
                        <c:v>347</c:v>
                      </c:pt>
                      <c:pt idx="868">
                        <c:v>328</c:v>
                      </c:pt>
                      <c:pt idx="869">
                        <c:v>159</c:v>
                      </c:pt>
                      <c:pt idx="870">
                        <c:v>674</c:v>
                      </c:pt>
                      <c:pt idx="871">
                        <c:v>711</c:v>
                      </c:pt>
                      <c:pt idx="872">
                        <c:v>726</c:v>
                      </c:pt>
                      <c:pt idx="873">
                        <c:v>729</c:v>
                      </c:pt>
                      <c:pt idx="874">
                        <c:v>1000</c:v>
                      </c:pt>
                      <c:pt idx="875">
                        <c:v>884</c:v>
                      </c:pt>
                      <c:pt idx="876">
                        <c:v>569</c:v>
                      </c:pt>
                      <c:pt idx="877">
                        <c:v>516</c:v>
                      </c:pt>
                      <c:pt idx="878">
                        <c:v>1874</c:v>
                      </c:pt>
                      <c:pt idx="879">
                        <c:v>1677</c:v>
                      </c:pt>
                      <c:pt idx="880">
                        <c:v>2098</c:v>
                      </c:pt>
                      <c:pt idx="881">
                        <c:v>2137</c:v>
                      </c:pt>
                      <c:pt idx="882">
                        <c:v>2120</c:v>
                      </c:pt>
                      <c:pt idx="883">
                        <c:v>999</c:v>
                      </c:pt>
                      <c:pt idx="884">
                        <c:v>2740</c:v>
                      </c:pt>
                      <c:pt idx="885">
                        <c:v>2320</c:v>
                      </c:pt>
                      <c:pt idx="886">
                        <c:v>2228</c:v>
                      </c:pt>
                      <c:pt idx="887">
                        <c:v>1965</c:v>
                      </c:pt>
                      <c:pt idx="888">
                        <c:v>3572</c:v>
                      </c:pt>
                      <c:pt idx="889">
                        <c:v>2099</c:v>
                      </c:pt>
                      <c:pt idx="890">
                        <c:v>1113</c:v>
                      </c:pt>
                      <c:pt idx="891">
                        <c:v>3548</c:v>
                      </c:pt>
                      <c:pt idx="892">
                        <c:v>3115</c:v>
                      </c:pt>
                      <c:pt idx="893">
                        <c:v>2727</c:v>
                      </c:pt>
                      <c:pt idx="894">
                        <c:v>2514</c:v>
                      </c:pt>
                      <c:pt idx="895">
                        <c:v>2629</c:v>
                      </c:pt>
                      <c:pt idx="896">
                        <c:v>2282</c:v>
                      </c:pt>
                      <c:pt idx="897">
                        <c:v>968</c:v>
                      </c:pt>
                      <c:pt idx="898">
                        <c:v>3069</c:v>
                      </c:pt>
                      <c:pt idx="899">
                        <c:v>3102</c:v>
                      </c:pt>
                      <c:pt idx="900">
                        <c:v>2414</c:v>
                      </c:pt>
                      <c:pt idx="901">
                        <c:v>924</c:v>
                      </c:pt>
                      <c:pt idx="902">
                        <c:v>2542</c:v>
                      </c:pt>
                      <c:pt idx="903">
                        <c:v>1652</c:v>
                      </c:pt>
                      <c:pt idx="904">
                        <c:v>968</c:v>
                      </c:pt>
                      <c:pt idx="905">
                        <c:v>1631</c:v>
                      </c:pt>
                      <c:pt idx="906">
                        <c:v>2231</c:v>
                      </c:pt>
                      <c:pt idx="907">
                        <c:v>3170</c:v>
                      </c:pt>
                      <c:pt idx="908">
                        <c:v>2673</c:v>
                      </c:pt>
                      <c:pt idx="909">
                        <c:v>3023</c:v>
                      </c:pt>
                      <c:pt idx="910">
                        <c:v>2185</c:v>
                      </c:pt>
                      <c:pt idx="911">
                        <c:v>1243</c:v>
                      </c:pt>
                      <c:pt idx="912">
                        <c:v>2641</c:v>
                      </c:pt>
                      <c:pt idx="913">
                        <c:v>2750</c:v>
                      </c:pt>
                      <c:pt idx="914">
                        <c:v>2098</c:v>
                      </c:pt>
                      <c:pt idx="915">
                        <c:v>1834</c:v>
                      </c:pt>
                      <c:pt idx="916">
                        <c:v>1944</c:v>
                      </c:pt>
                      <c:pt idx="917">
                        <c:v>1527</c:v>
                      </c:pt>
                      <c:pt idx="918">
                        <c:v>666</c:v>
                      </c:pt>
                      <c:pt idx="919">
                        <c:v>2052</c:v>
                      </c:pt>
                      <c:pt idx="920">
                        <c:v>1771</c:v>
                      </c:pt>
                      <c:pt idx="921">
                        <c:v>1561</c:v>
                      </c:pt>
                      <c:pt idx="922">
                        <c:v>1457</c:v>
                      </c:pt>
                      <c:pt idx="923">
                        <c:v>1654</c:v>
                      </c:pt>
                      <c:pt idx="924">
                        <c:v>1236</c:v>
                      </c:pt>
                      <c:pt idx="925">
                        <c:v>562</c:v>
                      </c:pt>
                      <c:pt idx="926">
                        <c:v>1817</c:v>
                      </c:pt>
                      <c:pt idx="927">
                        <c:v>1531</c:v>
                      </c:pt>
                      <c:pt idx="928">
                        <c:v>1363</c:v>
                      </c:pt>
                      <c:pt idx="929">
                        <c:v>1122</c:v>
                      </c:pt>
                      <c:pt idx="930">
                        <c:v>1199</c:v>
                      </c:pt>
                      <c:pt idx="931">
                        <c:v>974</c:v>
                      </c:pt>
                      <c:pt idx="932">
                        <c:v>466</c:v>
                      </c:pt>
                      <c:pt idx="933">
                        <c:v>1505</c:v>
                      </c:pt>
                      <c:pt idx="934">
                        <c:v>1293</c:v>
                      </c:pt>
                      <c:pt idx="935">
                        <c:v>1042</c:v>
                      </c:pt>
                      <c:pt idx="936">
                        <c:v>835</c:v>
                      </c:pt>
                      <c:pt idx="937">
                        <c:v>958</c:v>
                      </c:pt>
                      <c:pt idx="938">
                        <c:v>769</c:v>
                      </c:pt>
                      <c:pt idx="939">
                        <c:v>401</c:v>
                      </c:pt>
                      <c:pt idx="940">
                        <c:v>415</c:v>
                      </c:pt>
                      <c:pt idx="941">
                        <c:v>1205</c:v>
                      </c:pt>
                      <c:pt idx="942">
                        <c:v>915</c:v>
                      </c:pt>
                      <c:pt idx="943">
                        <c:v>736</c:v>
                      </c:pt>
                      <c:pt idx="944">
                        <c:v>364</c:v>
                      </c:pt>
                      <c:pt idx="945">
                        <c:v>842</c:v>
                      </c:pt>
                      <c:pt idx="946">
                        <c:v>406</c:v>
                      </c:pt>
                      <c:pt idx="947">
                        <c:v>0</c:v>
                      </c:pt>
                      <c:pt idx="948">
                        <c:v>750</c:v>
                      </c:pt>
                      <c:pt idx="949">
                        <c:v>721</c:v>
                      </c:pt>
                      <c:pt idx="950">
                        <c:v>627</c:v>
                      </c:pt>
                      <c:pt idx="951">
                        <c:v>468</c:v>
                      </c:pt>
                      <c:pt idx="952">
                        <c:v>539</c:v>
                      </c:pt>
                      <c:pt idx="953">
                        <c:v>380</c:v>
                      </c:pt>
                      <c:pt idx="954">
                        <c:v>161</c:v>
                      </c:pt>
                      <c:pt idx="955">
                        <c:v>672</c:v>
                      </c:pt>
                      <c:pt idx="956">
                        <c:v>546</c:v>
                      </c:pt>
                      <c:pt idx="957">
                        <c:v>470</c:v>
                      </c:pt>
                      <c:pt idx="958">
                        <c:v>418</c:v>
                      </c:pt>
                      <c:pt idx="959">
                        <c:v>402</c:v>
                      </c:pt>
                      <c:pt idx="960">
                        <c:v>325</c:v>
                      </c:pt>
                      <c:pt idx="961">
                        <c:v>167</c:v>
                      </c:pt>
                      <c:pt idx="962">
                        <c:v>177</c:v>
                      </c:pt>
                      <c:pt idx="963">
                        <c:v>753</c:v>
                      </c:pt>
                    </c:numCache>
                  </c:numRef>
                </c:val>
                <c:smooth val="0"/>
                <c:extLst>
                  <c:ext xmlns:c16="http://schemas.microsoft.com/office/drawing/2014/chart" uri="{C3380CC4-5D6E-409C-BE32-E72D297353CC}">
                    <c16:uniqueId val="{00000003-BF5D-491C-9052-DB5180A289EF}"/>
                  </c:ext>
                </c:extLst>
              </c15:ser>
            </c15:filteredLineSeries>
          </c:ext>
        </c:extLst>
      </c:lineChart>
      <c:dateAx>
        <c:axId val="647697304"/>
        <c:scaling>
          <c:orientation val="minMax"/>
          <c:max val="45053"/>
        </c:scaling>
        <c:delete val="0"/>
        <c:axPos val="b"/>
        <c:numFmt formatCode="m/d;@"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1" i="0" u="none" strike="noStrike" kern="1200" baseline="0">
                <a:ln>
                  <a:noFill/>
                </a:ln>
                <a:solidFill>
                  <a:schemeClr val="tx1">
                    <a:lumMod val="95000"/>
                    <a:lumOff val="5000"/>
                  </a:schemeClr>
                </a:solidFill>
                <a:latin typeface="+mn-ea"/>
                <a:ea typeface="+mn-ea"/>
                <a:cs typeface="+mn-cs"/>
              </a:defRPr>
            </a:pPr>
            <a:endParaRPr lang="ja-JP"/>
          </a:p>
        </c:txPr>
        <c:crossAx val="647696320"/>
        <c:crosses val="autoZero"/>
        <c:auto val="1"/>
        <c:lblOffset val="100"/>
        <c:baseTimeUnit val="days"/>
        <c:majorUnit val="2"/>
        <c:majorTimeUnit val="months"/>
      </c:dateAx>
      <c:valAx>
        <c:axId val="647696320"/>
        <c:scaling>
          <c:orientation val="minMax"/>
          <c:max val="8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ea"/>
                <a:ea typeface="+mn-ea"/>
                <a:cs typeface="+mn-cs"/>
              </a:defRPr>
            </a:pPr>
            <a:endParaRPr lang="ja-JP"/>
          </a:p>
        </c:txPr>
        <c:crossAx val="647697304"/>
        <c:crosses val="autoZero"/>
        <c:crossBetween val="between"/>
      </c:valAx>
      <c:valAx>
        <c:axId val="647205976"/>
        <c:scaling>
          <c:orientation val="minMax"/>
          <c:max val="30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ea"/>
                <a:ea typeface="+mn-ea"/>
                <a:cs typeface="+mn-cs"/>
              </a:defRPr>
            </a:pPr>
            <a:endParaRPr lang="ja-JP"/>
          </a:p>
        </c:txPr>
        <c:crossAx val="647211880"/>
        <c:crosses val="max"/>
        <c:crossBetween val="between"/>
      </c:valAx>
      <c:dateAx>
        <c:axId val="647211880"/>
        <c:scaling>
          <c:orientation val="minMax"/>
        </c:scaling>
        <c:delete val="1"/>
        <c:axPos val="b"/>
        <c:numFmt formatCode="m/d/yyyy" sourceLinked="1"/>
        <c:majorTickMark val="out"/>
        <c:minorTickMark val="none"/>
        <c:tickLblPos val="nextTo"/>
        <c:crossAx val="647205976"/>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13"/>
          <c:order val="2"/>
          <c:tx>
            <c:strRef>
              <c:f>データ!$O$1</c:f>
              <c:strCache>
                <c:ptCount val="1"/>
                <c:pt idx="0">
                  <c:v>重症病床数</c:v>
                </c:pt>
              </c:strCache>
              <c:extLst xmlns:c15="http://schemas.microsoft.com/office/drawing/2012/chart"/>
            </c:strRef>
          </c:tx>
          <c:spPr>
            <a:solidFill>
              <a:srgbClr val="FFC000">
                <a:lumMod val="40000"/>
                <a:lumOff val="60000"/>
              </a:srgbClr>
            </a:solidFill>
            <a:ln>
              <a:noFill/>
            </a:ln>
            <a:effectLst/>
          </c:spPr>
          <c:invertIfNegative val="0"/>
          <c:cat>
            <c:numRef>
              <c:f>データ!$A$2:$A$1172</c:f>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データ!$O$2:$O$1172</c:f>
              <c:numCache>
                <c:formatCode>General</c:formatCode>
                <c:ptCount val="117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21</c:v>
                </c:pt>
                <c:pt idx="48">
                  <c:v>21</c:v>
                </c:pt>
                <c:pt idx="49">
                  <c:v>21</c:v>
                </c:pt>
                <c:pt idx="50">
                  <c:v>21</c:v>
                </c:pt>
                <c:pt idx="51">
                  <c:v>21</c:v>
                </c:pt>
                <c:pt idx="52">
                  <c:v>21</c:v>
                </c:pt>
                <c:pt idx="53">
                  <c:v>21</c:v>
                </c:pt>
                <c:pt idx="54">
                  <c:v>21</c:v>
                </c:pt>
                <c:pt idx="55">
                  <c:v>21</c:v>
                </c:pt>
                <c:pt idx="56">
                  <c:v>21</c:v>
                </c:pt>
                <c:pt idx="57">
                  <c:v>21</c:v>
                </c:pt>
                <c:pt idx="58">
                  <c:v>21</c:v>
                </c:pt>
                <c:pt idx="59">
                  <c:v>21</c:v>
                </c:pt>
                <c:pt idx="60">
                  <c:v>21</c:v>
                </c:pt>
                <c:pt idx="61">
                  <c:v>21</c:v>
                </c:pt>
                <c:pt idx="62">
                  <c:v>21</c:v>
                </c:pt>
                <c:pt idx="63">
                  <c:v>21</c:v>
                </c:pt>
                <c:pt idx="64">
                  <c:v>21</c:v>
                </c:pt>
                <c:pt idx="65">
                  <c:v>21</c:v>
                </c:pt>
                <c:pt idx="66">
                  <c:v>21</c:v>
                </c:pt>
                <c:pt idx="67">
                  <c:v>21</c:v>
                </c:pt>
                <c:pt idx="68">
                  <c:v>21</c:v>
                </c:pt>
                <c:pt idx="69">
                  <c:v>21</c:v>
                </c:pt>
                <c:pt idx="70">
                  <c:v>21</c:v>
                </c:pt>
                <c:pt idx="71">
                  <c:v>21</c:v>
                </c:pt>
                <c:pt idx="72">
                  <c:v>21</c:v>
                </c:pt>
                <c:pt idx="73">
                  <c:v>21</c:v>
                </c:pt>
                <c:pt idx="74">
                  <c:v>21</c:v>
                </c:pt>
                <c:pt idx="75">
                  <c:v>21</c:v>
                </c:pt>
                <c:pt idx="76">
                  <c:v>21</c:v>
                </c:pt>
                <c:pt idx="77">
                  <c:v>21</c:v>
                </c:pt>
                <c:pt idx="78">
                  <c:v>21</c:v>
                </c:pt>
                <c:pt idx="79">
                  <c:v>21</c:v>
                </c:pt>
                <c:pt idx="80">
                  <c:v>21</c:v>
                </c:pt>
                <c:pt idx="81">
                  <c:v>21</c:v>
                </c:pt>
                <c:pt idx="82">
                  <c:v>21</c:v>
                </c:pt>
                <c:pt idx="83">
                  <c:v>21</c:v>
                </c:pt>
                <c:pt idx="84">
                  <c:v>21</c:v>
                </c:pt>
                <c:pt idx="85">
                  <c:v>21</c:v>
                </c:pt>
                <c:pt idx="86">
                  <c:v>21</c:v>
                </c:pt>
                <c:pt idx="87">
                  <c:v>21</c:v>
                </c:pt>
                <c:pt idx="88">
                  <c:v>21</c:v>
                </c:pt>
                <c:pt idx="89">
                  <c:v>21</c:v>
                </c:pt>
                <c:pt idx="90">
                  <c:v>21</c:v>
                </c:pt>
                <c:pt idx="91">
                  <c:v>21</c:v>
                </c:pt>
                <c:pt idx="92">
                  <c:v>21</c:v>
                </c:pt>
                <c:pt idx="93">
                  <c:v>21</c:v>
                </c:pt>
                <c:pt idx="94">
                  <c:v>21</c:v>
                </c:pt>
                <c:pt idx="95">
                  <c:v>21</c:v>
                </c:pt>
                <c:pt idx="96">
                  <c:v>21</c:v>
                </c:pt>
                <c:pt idx="97">
                  <c:v>21</c:v>
                </c:pt>
                <c:pt idx="98">
                  <c:v>21</c:v>
                </c:pt>
                <c:pt idx="99">
                  <c:v>21</c:v>
                </c:pt>
                <c:pt idx="100">
                  <c:v>41</c:v>
                </c:pt>
                <c:pt idx="101">
                  <c:v>41</c:v>
                </c:pt>
                <c:pt idx="102">
                  <c:v>41</c:v>
                </c:pt>
                <c:pt idx="103">
                  <c:v>41</c:v>
                </c:pt>
                <c:pt idx="104">
                  <c:v>41</c:v>
                </c:pt>
                <c:pt idx="105">
                  <c:v>41</c:v>
                </c:pt>
                <c:pt idx="106">
                  <c:v>41</c:v>
                </c:pt>
                <c:pt idx="107">
                  <c:v>41</c:v>
                </c:pt>
                <c:pt idx="108">
                  <c:v>41</c:v>
                </c:pt>
                <c:pt idx="109">
                  <c:v>41</c:v>
                </c:pt>
                <c:pt idx="110">
                  <c:v>41</c:v>
                </c:pt>
                <c:pt idx="111">
                  <c:v>41</c:v>
                </c:pt>
                <c:pt idx="112">
                  <c:v>41</c:v>
                </c:pt>
                <c:pt idx="113">
                  <c:v>41</c:v>
                </c:pt>
                <c:pt idx="114">
                  <c:v>41</c:v>
                </c:pt>
                <c:pt idx="115">
                  <c:v>41</c:v>
                </c:pt>
                <c:pt idx="116">
                  <c:v>41</c:v>
                </c:pt>
                <c:pt idx="117">
                  <c:v>41</c:v>
                </c:pt>
                <c:pt idx="118">
                  <c:v>41</c:v>
                </c:pt>
                <c:pt idx="119">
                  <c:v>41</c:v>
                </c:pt>
                <c:pt idx="120">
                  <c:v>41</c:v>
                </c:pt>
                <c:pt idx="121">
                  <c:v>41</c:v>
                </c:pt>
                <c:pt idx="122">
                  <c:v>41</c:v>
                </c:pt>
                <c:pt idx="123">
                  <c:v>41</c:v>
                </c:pt>
                <c:pt idx="124">
                  <c:v>41</c:v>
                </c:pt>
                <c:pt idx="125">
                  <c:v>41</c:v>
                </c:pt>
                <c:pt idx="126">
                  <c:v>41</c:v>
                </c:pt>
                <c:pt idx="127">
                  <c:v>41</c:v>
                </c:pt>
                <c:pt idx="128">
                  <c:v>41</c:v>
                </c:pt>
                <c:pt idx="129">
                  <c:v>41</c:v>
                </c:pt>
                <c:pt idx="130">
                  <c:v>41</c:v>
                </c:pt>
                <c:pt idx="131">
                  <c:v>41</c:v>
                </c:pt>
                <c:pt idx="132">
                  <c:v>41</c:v>
                </c:pt>
                <c:pt idx="133">
                  <c:v>41</c:v>
                </c:pt>
                <c:pt idx="134">
                  <c:v>41</c:v>
                </c:pt>
                <c:pt idx="135">
                  <c:v>41</c:v>
                </c:pt>
                <c:pt idx="136">
                  <c:v>41</c:v>
                </c:pt>
                <c:pt idx="137">
                  <c:v>41</c:v>
                </c:pt>
                <c:pt idx="138">
                  <c:v>41</c:v>
                </c:pt>
                <c:pt idx="139">
                  <c:v>41</c:v>
                </c:pt>
                <c:pt idx="140">
                  <c:v>41</c:v>
                </c:pt>
                <c:pt idx="141">
                  <c:v>41</c:v>
                </c:pt>
                <c:pt idx="142">
                  <c:v>41</c:v>
                </c:pt>
                <c:pt idx="143">
                  <c:v>41</c:v>
                </c:pt>
                <c:pt idx="144">
                  <c:v>41</c:v>
                </c:pt>
                <c:pt idx="145">
                  <c:v>41</c:v>
                </c:pt>
                <c:pt idx="146">
                  <c:v>41</c:v>
                </c:pt>
                <c:pt idx="147">
                  <c:v>41</c:v>
                </c:pt>
                <c:pt idx="148">
                  <c:v>41</c:v>
                </c:pt>
                <c:pt idx="149">
                  <c:v>41</c:v>
                </c:pt>
                <c:pt idx="150">
                  <c:v>41</c:v>
                </c:pt>
                <c:pt idx="151">
                  <c:v>41</c:v>
                </c:pt>
                <c:pt idx="152">
                  <c:v>41</c:v>
                </c:pt>
                <c:pt idx="153">
                  <c:v>41</c:v>
                </c:pt>
                <c:pt idx="154">
                  <c:v>41</c:v>
                </c:pt>
                <c:pt idx="155">
                  <c:v>41</c:v>
                </c:pt>
                <c:pt idx="156">
                  <c:v>41</c:v>
                </c:pt>
                <c:pt idx="157">
                  <c:v>41</c:v>
                </c:pt>
                <c:pt idx="158">
                  <c:v>41</c:v>
                </c:pt>
                <c:pt idx="159">
                  <c:v>41</c:v>
                </c:pt>
                <c:pt idx="160">
                  <c:v>41</c:v>
                </c:pt>
                <c:pt idx="161">
                  <c:v>41</c:v>
                </c:pt>
                <c:pt idx="162">
                  <c:v>41</c:v>
                </c:pt>
                <c:pt idx="163">
                  <c:v>41</c:v>
                </c:pt>
                <c:pt idx="164">
                  <c:v>41</c:v>
                </c:pt>
                <c:pt idx="165">
                  <c:v>41</c:v>
                </c:pt>
                <c:pt idx="166">
                  <c:v>41</c:v>
                </c:pt>
                <c:pt idx="167">
                  <c:v>41</c:v>
                </c:pt>
                <c:pt idx="168">
                  <c:v>41</c:v>
                </c:pt>
                <c:pt idx="169">
                  <c:v>41</c:v>
                </c:pt>
                <c:pt idx="170">
                  <c:v>41</c:v>
                </c:pt>
                <c:pt idx="171">
                  <c:v>41</c:v>
                </c:pt>
                <c:pt idx="172">
                  <c:v>41</c:v>
                </c:pt>
                <c:pt idx="173">
                  <c:v>41</c:v>
                </c:pt>
                <c:pt idx="174">
                  <c:v>41</c:v>
                </c:pt>
                <c:pt idx="175">
                  <c:v>41</c:v>
                </c:pt>
                <c:pt idx="176">
                  <c:v>41</c:v>
                </c:pt>
                <c:pt idx="177">
                  <c:v>41</c:v>
                </c:pt>
                <c:pt idx="178">
                  <c:v>41</c:v>
                </c:pt>
                <c:pt idx="179">
                  <c:v>41</c:v>
                </c:pt>
                <c:pt idx="180">
                  <c:v>41</c:v>
                </c:pt>
                <c:pt idx="181">
                  <c:v>41</c:v>
                </c:pt>
                <c:pt idx="182">
                  <c:v>41</c:v>
                </c:pt>
                <c:pt idx="183">
                  <c:v>41</c:v>
                </c:pt>
                <c:pt idx="184">
                  <c:v>41</c:v>
                </c:pt>
                <c:pt idx="185">
                  <c:v>41</c:v>
                </c:pt>
                <c:pt idx="186">
                  <c:v>41</c:v>
                </c:pt>
                <c:pt idx="187">
                  <c:v>41</c:v>
                </c:pt>
                <c:pt idx="188">
                  <c:v>41</c:v>
                </c:pt>
                <c:pt idx="189">
                  <c:v>41</c:v>
                </c:pt>
                <c:pt idx="190">
                  <c:v>41</c:v>
                </c:pt>
                <c:pt idx="191">
                  <c:v>41</c:v>
                </c:pt>
                <c:pt idx="192">
                  <c:v>41</c:v>
                </c:pt>
                <c:pt idx="193">
                  <c:v>41</c:v>
                </c:pt>
                <c:pt idx="194">
                  <c:v>41</c:v>
                </c:pt>
                <c:pt idx="195">
                  <c:v>41</c:v>
                </c:pt>
                <c:pt idx="196">
                  <c:v>41</c:v>
                </c:pt>
                <c:pt idx="197">
                  <c:v>41</c:v>
                </c:pt>
                <c:pt idx="198">
                  <c:v>41</c:v>
                </c:pt>
                <c:pt idx="199">
                  <c:v>41</c:v>
                </c:pt>
                <c:pt idx="200">
                  <c:v>41</c:v>
                </c:pt>
                <c:pt idx="201">
                  <c:v>41</c:v>
                </c:pt>
                <c:pt idx="202">
                  <c:v>41</c:v>
                </c:pt>
                <c:pt idx="203">
                  <c:v>41</c:v>
                </c:pt>
                <c:pt idx="204">
                  <c:v>41</c:v>
                </c:pt>
                <c:pt idx="205">
                  <c:v>41</c:v>
                </c:pt>
                <c:pt idx="206">
                  <c:v>41</c:v>
                </c:pt>
                <c:pt idx="207">
                  <c:v>41</c:v>
                </c:pt>
                <c:pt idx="208">
                  <c:v>41</c:v>
                </c:pt>
                <c:pt idx="209">
                  <c:v>41</c:v>
                </c:pt>
                <c:pt idx="210">
                  <c:v>41</c:v>
                </c:pt>
                <c:pt idx="211">
                  <c:v>41</c:v>
                </c:pt>
                <c:pt idx="212">
                  <c:v>41</c:v>
                </c:pt>
                <c:pt idx="213">
                  <c:v>41</c:v>
                </c:pt>
                <c:pt idx="214">
                  <c:v>41</c:v>
                </c:pt>
                <c:pt idx="215">
                  <c:v>41</c:v>
                </c:pt>
                <c:pt idx="216">
                  <c:v>41</c:v>
                </c:pt>
                <c:pt idx="217">
                  <c:v>41</c:v>
                </c:pt>
                <c:pt idx="218">
                  <c:v>41</c:v>
                </c:pt>
                <c:pt idx="219">
                  <c:v>41</c:v>
                </c:pt>
                <c:pt idx="220">
                  <c:v>41</c:v>
                </c:pt>
                <c:pt idx="221">
                  <c:v>41</c:v>
                </c:pt>
                <c:pt idx="222">
                  <c:v>41</c:v>
                </c:pt>
                <c:pt idx="223">
                  <c:v>41</c:v>
                </c:pt>
                <c:pt idx="224">
                  <c:v>41</c:v>
                </c:pt>
                <c:pt idx="225">
                  <c:v>41</c:v>
                </c:pt>
                <c:pt idx="226">
                  <c:v>41</c:v>
                </c:pt>
                <c:pt idx="227">
                  <c:v>41</c:v>
                </c:pt>
                <c:pt idx="228">
                  <c:v>41</c:v>
                </c:pt>
                <c:pt idx="229">
                  <c:v>41</c:v>
                </c:pt>
                <c:pt idx="230">
                  <c:v>41</c:v>
                </c:pt>
                <c:pt idx="231">
                  <c:v>41</c:v>
                </c:pt>
                <c:pt idx="232">
                  <c:v>41</c:v>
                </c:pt>
                <c:pt idx="233">
                  <c:v>41</c:v>
                </c:pt>
                <c:pt idx="234">
                  <c:v>41</c:v>
                </c:pt>
                <c:pt idx="235">
                  <c:v>41</c:v>
                </c:pt>
                <c:pt idx="236">
                  <c:v>41</c:v>
                </c:pt>
                <c:pt idx="237">
                  <c:v>41</c:v>
                </c:pt>
                <c:pt idx="238">
                  <c:v>41</c:v>
                </c:pt>
                <c:pt idx="239">
                  <c:v>41</c:v>
                </c:pt>
                <c:pt idx="240">
                  <c:v>41</c:v>
                </c:pt>
                <c:pt idx="241">
                  <c:v>41</c:v>
                </c:pt>
                <c:pt idx="242">
                  <c:v>41</c:v>
                </c:pt>
                <c:pt idx="243">
                  <c:v>41</c:v>
                </c:pt>
                <c:pt idx="244">
                  <c:v>41</c:v>
                </c:pt>
                <c:pt idx="245">
                  <c:v>41</c:v>
                </c:pt>
                <c:pt idx="246">
                  <c:v>41</c:v>
                </c:pt>
                <c:pt idx="247">
                  <c:v>41</c:v>
                </c:pt>
                <c:pt idx="248">
                  <c:v>41</c:v>
                </c:pt>
                <c:pt idx="249">
                  <c:v>41</c:v>
                </c:pt>
                <c:pt idx="250">
                  <c:v>41</c:v>
                </c:pt>
                <c:pt idx="251">
                  <c:v>41</c:v>
                </c:pt>
                <c:pt idx="252">
                  <c:v>41</c:v>
                </c:pt>
                <c:pt idx="253">
                  <c:v>41</c:v>
                </c:pt>
                <c:pt idx="254">
                  <c:v>41</c:v>
                </c:pt>
                <c:pt idx="255">
                  <c:v>41</c:v>
                </c:pt>
                <c:pt idx="256">
                  <c:v>41</c:v>
                </c:pt>
                <c:pt idx="257">
                  <c:v>41</c:v>
                </c:pt>
                <c:pt idx="258">
                  <c:v>41</c:v>
                </c:pt>
                <c:pt idx="259">
                  <c:v>41</c:v>
                </c:pt>
                <c:pt idx="260">
                  <c:v>41</c:v>
                </c:pt>
                <c:pt idx="261">
                  <c:v>41</c:v>
                </c:pt>
                <c:pt idx="262">
                  <c:v>41</c:v>
                </c:pt>
                <c:pt idx="263">
                  <c:v>41</c:v>
                </c:pt>
                <c:pt idx="264">
                  <c:v>41</c:v>
                </c:pt>
                <c:pt idx="265">
                  <c:v>41</c:v>
                </c:pt>
                <c:pt idx="266">
                  <c:v>41</c:v>
                </c:pt>
                <c:pt idx="267">
                  <c:v>41</c:v>
                </c:pt>
                <c:pt idx="268">
                  <c:v>41</c:v>
                </c:pt>
                <c:pt idx="269">
                  <c:v>41</c:v>
                </c:pt>
                <c:pt idx="270">
                  <c:v>41</c:v>
                </c:pt>
                <c:pt idx="271">
                  <c:v>41</c:v>
                </c:pt>
                <c:pt idx="272">
                  <c:v>41</c:v>
                </c:pt>
                <c:pt idx="273">
                  <c:v>41</c:v>
                </c:pt>
                <c:pt idx="274">
                  <c:v>41</c:v>
                </c:pt>
                <c:pt idx="275">
                  <c:v>41</c:v>
                </c:pt>
                <c:pt idx="276">
                  <c:v>41</c:v>
                </c:pt>
                <c:pt idx="277">
                  <c:v>41</c:v>
                </c:pt>
                <c:pt idx="278">
                  <c:v>41</c:v>
                </c:pt>
                <c:pt idx="279">
                  <c:v>41</c:v>
                </c:pt>
                <c:pt idx="280">
                  <c:v>41</c:v>
                </c:pt>
                <c:pt idx="281">
                  <c:v>41</c:v>
                </c:pt>
                <c:pt idx="282">
                  <c:v>41</c:v>
                </c:pt>
                <c:pt idx="283">
                  <c:v>41</c:v>
                </c:pt>
                <c:pt idx="284">
                  <c:v>41</c:v>
                </c:pt>
                <c:pt idx="285">
                  <c:v>41</c:v>
                </c:pt>
                <c:pt idx="286">
                  <c:v>41</c:v>
                </c:pt>
                <c:pt idx="287">
                  <c:v>41</c:v>
                </c:pt>
                <c:pt idx="288">
                  <c:v>41</c:v>
                </c:pt>
                <c:pt idx="289">
                  <c:v>41</c:v>
                </c:pt>
                <c:pt idx="290">
                  <c:v>41</c:v>
                </c:pt>
                <c:pt idx="291">
                  <c:v>41</c:v>
                </c:pt>
                <c:pt idx="292">
                  <c:v>41</c:v>
                </c:pt>
                <c:pt idx="293">
                  <c:v>41</c:v>
                </c:pt>
                <c:pt idx="294">
                  <c:v>41</c:v>
                </c:pt>
                <c:pt idx="295">
                  <c:v>41</c:v>
                </c:pt>
                <c:pt idx="296">
                  <c:v>41</c:v>
                </c:pt>
                <c:pt idx="297">
                  <c:v>41</c:v>
                </c:pt>
                <c:pt idx="298">
                  <c:v>41</c:v>
                </c:pt>
                <c:pt idx="299">
                  <c:v>41</c:v>
                </c:pt>
                <c:pt idx="300">
                  <c:v>41</c:v>
                </c:pt>
                <c:pt idx="301">
                  <c:v>41</c:v>
                </c:pt>
                <c:pt idx="302">
                  <c:v>41</c:v>
                </c:pt>
                <c:pt idx="303">
                  <c:v>41</c:v>
                </c:pt>
                <c:pt idx="304">
                  <c:v>41</c:v>
                </c:pt>
                <c:pt idx="305">
                  <c:v>41</c:v>
                </c:pt>
                <c:pt idx="306">
                  <c:v>41</c:v>
                </c:pt>
                <c:pt idx="307">
                  <c:v>41</c:v>
                </c:pt>
                <c:pt idx="308">
                  <c:v>46</c:v>
                </c:pt>
                <c:pt idx="309">
                  <c:v>46</c:v>
                </c:pt>
                <c:pt idx="310">
                  <c:v>46</c:v>
                </c:pt>
                <c:pt idx="311">
                  <c:v>46</c:v>
                </c:pt>
                <c:pt idx="312">
                  <c:v>46</c:v>
                </c:pt>
                <c:pt idx="313">
                  <c:v>46</c:v>
                </c:pt>
                <c:pt idx="314">
                  <c:v>46</c:v>
                </c:pt>
                <c:pt idx="315">
                  <c:v>46</c:v>
                </c:pt>
                <c:pt idx="316">
                  <c:v>46</c:v>
                </c:pt>
                <c:pt idx="317">
                  <c:v>46</c:v>
                </c:pt>
                <c:pt idx="318">
                  <c:v>46</c:v>
                </c:pt>
                <c:pt idx="319">
                  <c:v>46</c:v>
                </c:pt>
                <c:pt idx="320">
                  <c:v>46</c:v>
                </c:pt>
                <c:pt idx="321">
                  <c:v>46</c:v>
                </c:pt>
                <c:pt idx="322">
                  <c:v>46</c:v>
                </c:pt>
                <c:pt idx="323">
                  <c:v>46</c:v>
                </c:pt>
                <c:pt idx="324">
                  <c:v>46</c:v>
                </c:pt>
                <c:pt idx="325">
                  <c:v>46</c:v>
                </c:pt>
                <c:pt idx="326">
                  <c:v>46</c:v>
                </c:pt>
                <c:pt idx="327">
                  <c:v>46</c:v>
                </c:pt>
                <c:pt idx="328">
                  <c:v>46</c:v>
                </c:pt>
                <c:pt idx="329">
                  <c:v>46</c:v>
                </c:pt>
                <c:pt idx="330">
                  <c:v>46</c:v>
                </c:pt>
                <c:pt idx="331">
                  <c:v>46</c:v>
                </c:pt>
                <c:pt idx="332">
                  <c:v>46</c:v>
                </c:pt>
                <c:pt idx="333">
                  <c:v>46</c:v>
                </c:pt>
                <c:pt idx="334">
                  <c:v>46</c:v>
                </c:pt>
                <c:pt idx="335">
                  <c:v>46</c:v>
                </c:pt>
                <c:pt idx="336">
                  <c:v>46</c:v>
                </c:pt>
                <c:pt idx="337">
                  <c:v>46</c:v>
                </c:pt>
                <c:pt idx="338">
                  <c:v>46</c:v>
                </c:pt>
                <c:pt idx="339">
                  <c:v>46</c:v>
                </c:pt>
                <c:pt idx="340">
                  <c:v>46</c:v>
                </c:pt>
                <c:pt idx="341">
                  <c:v>46</c:v>
                </c:pt>
                <c:pt idx="342">
                  <c:v>46</c:v>
                </c:pt>
                <c:pt idx="343">
                  <c:v>46</c:v>
                </c:pt>
                <c:pt idx="344">
                  <c:v>46</c:v>
                </c:pt>
                <c:pt idx="345">
                  <c:v>46</c:v>
                </c:pt>
                <c:pt idx="346">
                  <c:v>46</c:v>
                </c:pt>
                <c:pt idx="347">
                  <c:v>46</c:v>
                </c:pt>
                <c:pt idx="348">
                  <c:v>46</c:v>
                </c:pt>
                <c:pt idx="349">
                  <c:v>46</c:v>
                </c:pt>
                <c:pt idx="350">
                  <c:v>46</c:v>
                </c:pt>
                <c:pt idx="351">
                  <c:v>46</c:v>
                </c:pt>
                <c:pt idx="352">
                  <c:v>46</c:v>
                </c:pt>
                <c:pt idx="353">
                  <c:v>46</c:v>
                </c:pt>
                <c:pt idx="354">
                  <c:v>46</c:v>
                </c:pt>
                <c:pt idx="355">
                  <c:v>46</c:v>
                </c:pt>
                <c:pt idx="356">
                  <c:v>46</c:v>
                </c:pt>
                <c:pt idx="357">
                  <c:v>46</c:v>
                </c:pt>
                <c:pt idx="358">
                  <c:v>46</c:v>
                </c:pt>
                <c:pt idx="359">
                  <c:v>46</c:v>
                </c:pt>
                <c:pt idx="360">
                  <c:v>46</c:v>
                </c:pt>
                <c:pt idx="361">
                  <c:v>46</c:v>
                </c:pt>
                <c:pt idx="362">
                  <c:v>46</c:v>
                </c:pt>
                <c:pt idx="363">
                  <c:v>46</c:v>
                </c:pt>
                <c:pt idx="364">
                  <c:v>46</c:v>
                </c:pt>
                <c:pt idx="365">
                  <c:v>46</c:v>
                </c:pt>
                <c:pt idx="366">
                  <c:v>46</c:v>
                </c:pt>
                <c:pt idx="367">
                  <c:v>46</c:v>
                </c:pt>
                <c:pt idx="368">
                  <c:v>46</c:v>
                </c:pt>
                <c:pt idx="369">
                  <c:v>46</c:v>
                </c:pt>
                <c:pt idx="370">
                  <c:v>46</c:v>
                </c:pt>
                <c:pt idx="371">
                  <c:v>46</c:v>
                </c:pt>
                <c:pt idx="372">
                  <c:v>46</c:v>
                </c:pt>
                <c:pt idx="373">
                  <c:v>46</c:v>
                </c:pt>
                <c:pt idx="374">
                  <c:v>46</c:v>
                </c:pt>
                <c:pt idx="375">
                  <c:v>46</c:v>
                </c:pt>
                <c:pt idx="376">
                  <c:v>46</c:v>
                </c:pt>
                <c:pt idx="377">
                  <c:v>46</c:v>
                </c:pt>
                <c:pt idx="378">
                  <c:v>46</c:v>
                </c:pt>
                <c:pt idx="379">
                  <c:v>46</c:v>
                </c:pt>
                <c:pt idx="380">
                  <c:v>46</c:v>
                </c:pt>
                <c:pt idx="381">
                  <c:v>46</c:v>
                </c:pt>
                <c:pt idx="382">
                  <c:v>46</c:v>
                </c:pt>
                <c:pt idx="383">
                  <c:v>46</c:v>
                </c:pt>
                <c:pt idx="384">
                  <c:v>46</c:v>
                </c:pt>
                <c:pt idx="385">
                  <c:v>46</c:v>
                </c:pt>
                <c:pt idx="386">
                  <c:v>46</c:v>
                </c:pt>
                <c:pt idx="387">
                  <c:v>46</c:v>
                </c:pt>
                <c:pt idx="388">
                  <c:v>46</c:v>
                </c:pt>
                <c:pt idx="389">
                  <c:v>46</c:v>
                </c:pt>
                <c:pt idx="390">
                  <c:v>46</c:v>
                </c:pt>
                <c:pt idx="391">
                  <c:v>46</c:v>
                </c:pt>
                <c:pt idx="392">
                  <c:v>46</c:v>
                </c:pt>
                <c:pt idx="393">
                  <c:v>46</c:v>
                </c:pt>
                <c:pt idx="394">
                  <c:v>46</c:v>
                </c:pt>
                <c:pt idx="395">
                  <c:v>46</c:v>
                </c:pt>
                <c:pt idx="396">
                  <c:v>46</c:v>
                </c:pt>
                <c:pt idx="397">
                  <c:v>46</c:v>
                </c:pt>
                <c:pt idx="398">
                  <c:v>46</c:v>
                </c:pt>
                <c:pt idx="399">
                  <c:v>46</c:v>
                </c:pt>
                <c:pt idx="400">
                  <c:v>46</c:v>
                </c:pt>
                <c:pt idx="401">
                  <c:v>46</c:v>
                </c:pt>
                <c:pt idx="402">
                  <c:v>46</c:v>
                </c:pt>
                <c:pt idx="403">
                  <c:v>46</c:v>
                </c:pt>
                <c:pt idx="404">
                  <c:v>46</c:v>
                </c:pt>
                <c:pt idx="405">
                  <c:v>46</c:v>
                </c:pt>
                <c:pt idx="406">
                  <c:v>46</c:v>
                </c:pt>
                <c:pt idx="407">
                  <c:v>46</c:v>
                </c:pt>
                <c:pt idx="408">
                  <c:v>46</c:v>
                </c:pt>
                <c:pt idx="409">
                  <c:v>46</c:v>
                </c:pt>
                <c:pt idx="410">
                  <c:v>46</c:v>
                </c:pt>
                <c:pt idx="411">
                  <c:v>46</c:v>
                </c:pt>
                <c:pt idx="412">
                  <c:v>46</c:v>
                </c:pt>
                <c:pt idx="413">
                  <c:v>46</c:v>
                </c:pt>
                <c:pt idx="414">
                  <c:v>46</c:v>
                </c:pt>
                <c:pt idx="415">
                  <c:v>46</c:v>
                </c:pt>
                <c:pt idx="416">
                  <c:v>46</c:v>
                </c:pt>
                <c:pt idx="417">
                  <c:v>46</c:v>
                </c:pt>
                <c:pt idx="418">
                  <c:v>46</c:v>
                </c:pt>
                <c:pt idx="419">
                  <c:v>46</c:v>
                </c:pt>
                <c:pt idx="420">
                  <c:v>46</c:v>
                </c:pt>
                <c:pt idx="421">
                  <c:v>46</c:v>
                </c:pt>
                <c:pt idx="422">
                  <c:v>46</c:v>
                </c:pt>
                <c:pt idx="423">
                  <c:v>46</c:v>
                </c:pt>
                <c:pt idx="424">
                  <c:v>46</c:v>
                </c:pt>
                <c:pt idx="425">
                  <c:v>46</c:v>
                </c:pt>
                <c:pt idx="426">
                  <c:v>46</c:v>
                </c:pt>
                <c:pt idx="427">
                  <c:v>46</c:v>
                </c:pt>
                <c:pt idx="428">
                  <c:v>46</c:v>
                </c:pt>
                <c:pt idx="429">
                  <c:v>46</c:v>
                </c:pt>
                <c:pt idx="430">
                  <c:v>46</c:v>
                </c:pt>
                <c:pt idx="431">
                  <c:v>46</c:v>
                </c:pt>
                <c:pt idx="432">
                  <c:v>46</c:v>
                </c:pt>
                <c:pt idx="433">
                  <c:v>46</c:v>
                </c:pt>
                <c:pt idx="434">
                  <c:v>46</c:v>
                </c:pt>
                <c:pt idx="435">
                  <c:v>46</c:v>
                </c:pt>
                <c:pt idx="436">
                  <c:v>46</c:v>
                </c:pt>
                <c:pt idx="437">
                  <c:v>46</c:v>
                </c:pt>
                <c:pt idx="438">
                  <c:v>46</c:v>
                </c:pt>
                <c:pt idx="439">
                  <c:v>46</c:v>
                </c:pt>
                <c:pt idx="440">
                  <c:v>46</c:v>
                </c:pt>
                <c:pt idx="441">
                  <c:v>46</c:v>
                </c:pt>
                <c:pt idx="442">
                  <c:v>46</c:v>
                </c:pt>
                <c:pt idx="443">
                  <c:v>46</c:v>
                </c:pt>
                <c:pt idx="444">
                  <c:v>46</c:v>
                </c:pt>
                <c:pt idx="445">
                  <c:v>46</c:v>
                </c:pt>
                <c:pt idx="446">
                  <c:v>46</c:v>
                </c:pt>
                <c:pt idx="447">
                  <c:v>46</c:v>
                </c:pt>
                <c:pt idx="448">
                  <c:v>46</c:v>
                </c:pt>
                <c:pt idx="449">
                  <c:v>46</c:v>
                </c:pt>
                <c:pt idx="450">
                  <c:v>46</c:v>
                </c:pt>
                <c:pt idx="451">
                  <c:v>46</c:v>
                </c:pt>
                <c:pt idx="452">
                  <c:v>46</c:v>
                </c:pt>
                <c:pt idx="453">
                  <c:v>46</c:v>
                </c:pt>
                <c:pt idx="454">
                  <c:v>46</c:v>
                </c:pt>
                <c:pt idx="455">
                  <c:v>46</c:v>
                </c:pt>
                <c:pt idx="456">
                  <c:v>46</c:v>
                </c:pt>
                <c:pt idx="457">
                  <c:v>46</c:v>
                </c:pt>
                <c:pt idx="458">
                  <c:v>46</c:v>
                </c:pt>
                <c:pt idx="459">
                  <c:v>46</c:v>
                </c:pt>
                <c:pt idx="460">
                  <c:v>46</c:v>
                </c:pt>
                <c:pt idx="461">
                  <c:v>46</c:v>
                </c:pt>
                <c:pt idx="462">
                  <c:v>46</c:v>
                </c:pt>
                <c:pt idx="463">
                  <c:v>46</c:v>
                </c:pt>
                <c:pt idx="464">
                  <c:v>46</c:v>
                </c:pt>
                <c:pt idx="465">
                  <c:v>46</c:v>
                </c:pt>
                <c:pt idx="466">
                  <c:v>46</c:v>
                </c:pt>
                <c:pt idx="467">
                  <c:v>46</c:v>
                </c:pt>
                <c:pt idx="468">
                  <c:v>46</c:v>
                </c:pt>
                <c:pt idx="469">
                  <c:v>46</c:v>
                </c:pt>
                <c:pt idx="470">
                  <c:v>46</c:v>
                </c:pt>
                <c:pt idx="471">
                  <c:v>46</c:v>
                </c:pt>
                <c:pt idx="472">
                  <c:v>46</c:v>
                </c:pt>
                <c:pt idx="473">
                  <c:v>46</c:v>
                </c:pt>
                <c:pt idx="474">
                  <c:v>46</c:v>
                </c:pt>
                <c:pt idx="475">
                  <c:v>46</c:v>
                </c:pt>
                <c:pt idx="476">
                  <c:v>46</c:v>
                </c:pt>
                <c:pt idx="477">
                  <c:v>46</c:v>
                </c:pt>
                <c:pt idx="478">
                  <c:v>46</c:v>
                </c:pt>
                <c:pt idx="479">
                  <c:v>46</c:v>
                </c:pt>
                <c:pt idx="480">
                  <c:v>46</c:v>
                </c:pt>
                <c:pt idx="481">
                  <c:v>46</c:v>
                </c:pt>
                <c:pt idx="482">
                  <c:v>46</c:v>
                </c:pt>
                <c:pt idx="483">
                  <c:v>46</c:v>
                </c:pt>
                <c:pt idx="484">
                  <c:v>46</c:v>
                </c:pt>
                <c:pt idx="485">
                  <c:v>46</c:v>
                </c:pt>
                <c:pt idx="486">
                  <c:v>46</c:v>
                </c:pt>
                <c:pt idx="487">
                  <c:v>46</c:v>
                </c:pt>
                <c:pt idx="488">
                  <c:v>46</c:v>
                </c:pt>
                <c:pt idx="489">
                  <c:v>46</c:v>
                </c:pt>
                <c:pt idx="490">
                  <c:v>46</c:v>
                </c:pt>
                <c:pt idx="491">
                  <c:v>46</c:v>
                </c:pt>
                <c:pt idx="492">
                  <c:v>46</c:v>
                </c:pt>
                <c:pt idx="493">
                  <c:v>46</c:v>
                </c:pt>
                <c:pt idx="494">
                  <c:v>46</c:v>
                </c:pt>
                <c:pt idx="495">
                  <c:v>46</c:v>
                </c:pt>
                <c:pt idx="496">
                  <c:v>46</c:v>
                </c:pt>
                <c:pt idx="497">
                  <c:v>46</c:v>
                </c:pt>
                <c:pt idx="498">
                  <c:v>46</c:v>
                </c:pt>
                <c:pt idx="499">
                  <c:v>46</c:v>
                </c:pt>
                <c:pt idx="500">
                  <c:v>46</c:v>
                </c:pt>
                <c:pt idx="501">
                  <c:v>46</c:v>
                </c:pt>
                <c:pt idx="502">
                  <c:v>46</c:v>
                </c:pt>
                <c:pt idx="503">
                  <c:v>46</c:v>
                </c:pt>
                <c:pt idx="504">
                  <c:v>46</c:v>
                </c:pt>
                <c:pt idx="505">
                  <c:v>46</c:v>
                </c:pt>
                <c:pt idx="506">
                  <c:v>46</c:v>
                </c:pt>
                <c:pt idx="507">
                  <c:v>46</c:v>
                </c:pt>
                <c:pt idx="508">
                  <c:v>46</c:v>
                </c:pt>
                <c:pt idx="509">
                  <c:v>46</c:v>
                </c:pt>
                <c:pt idx="510">
                  <c:v>46</c:v>
                </c:pt>
                <c:pt idx="511">
                  <c:v>46</c:v>
                </c:pt>
                <c:pt idx="512">
                  <c:v>46</c:v>
                </c:pt>
                <c:pt idx="513">
                  <c:v>46</c:v>
                </c:pt>
                <c:pt idx="514">
                  <c:v>46</c:v>
                </c:pt>
                <c:pt idx="515">
                  <c:v>46</c:v>
                </c:pt>
                <c:pt idx="516">
                  <c:v>46</c:v>
                </c:pt>
                <c:pt idx="517">
                  <c:v>46</c:v>
                </c:pt>
                <c:pt idx="518">
                  <c:v>46</c:v>
                </c:pt>
                <c:pt idx="519">
                  <c:v>46</c:v>
                </c:pt>
                <c:pt idx="520">
                  <c:v>46</c:v>
                </c:pt>
                <c:pt idx="521">
                  <c:v>46</c:v>
                </c:pt>
                <c:pt idx="522">
                  <c:v>46</c:v>
                </c:pt>
                <c:pt idx="523">
                  <c:v>46</c:v>
                </c:pt>
                <c:pt idx="524">
                  <c:v>46</c:v>
                </c:pt>
                <c:pt idx="525">
                  <c:v>46</c:v>
                </c:pt>
                <c:pt idx="526">
                  <c:v>46</c:v>
                </c:pt>
                <c:pt idx="527">
                  <c:v>46</c:v>
                </c:pt>
                <c:pt idx="528">
                  <c:v>46</c:v>
                </c:pt>
                <c:pt idx="529">
                  <c:v>46</c:v>
                </c:pt>
                <c:pt idx="530">
                  <c:v>46</c:v>
                </c:pt>
                <c:pt idx="531">
                  <c:v>46</c:v>
                </c:pt>
                <c:pt idx="532">
                  <c:v>46</c:v>
                </c:pt>
                <c:pt idx="533">
                  <c:v>46</c:v>
                </c:pt>
                <c:pt idx="534">
                  <c:v>46</c:v>
                </c:pt>
                <c:pt idx="535">
                  <c:v>46</c:v>
                </c:pt>
                <c:pt idx="536">
                  <c:v>46</c:v>
                </c:pt>
                <c:pt idx="537">
                  <c:v>46</c:v>
                </c:pt>
                <c:pt idx="538">
                  <c:v>46</c:v>
                </c:pt>
                <c:pt idx="539">
                  <c:v>46</c:v>
                </c:pt>
                <c:pt idx="540">
                  <c:v>46</c:v>
                </c:pt>
                <c:pt idx="541">
                  <c:v>46</c:v>
                </c:pt>
                <c:pt idx="542">
                  <c:v>46</c:v>
                </c:pt>
                <c:pt idx="543">
                  <c:v>46</c:v>
                </c:pt>
                <c:pt idx="544">
                  <c:v>46</c:v>
                </c:pt>
                <c:pt idx="545">
                  <c:v>46</c:v>
                </c:pt>
                <c:pt idx="546">
                  <c:v>46</c:v>
                </c:pt>
                <c:pt idx="547">
                  <c:v>46</c:v>
                </c:pt>
                <c:pt idx="548">
                  <c:v>46</c:v>
                </c:pt>
                <c:pt idx="549">
                  <c:v>46</c:v>
                </c:pt>
                <c:pt idx="550">
                  <c:v>46</c:v>
                </c:pt>
                <c:pt idx="551">
                  <c:v>46</c:v>
                </c:pt>
                <c:pt idx="552">
                  <c:v>46</c:v>
                </c:pt>
                <c:pt idx="553">
                  <c:v>46</c:v>
                </c:pt>
                <c:pt idx="554">
                  <c:v>46</c:v>
                </c:pt>
                <c:pt idx="555">
                  <c:v>46</c:v>
                </c:pt>
                <c:pt idx="556">
                  <c:v>46</c:v>
                </c:pt>
                <c:pt idx="557">
                  <c:v>46</c:v>
                </c:pt>
                <c:pt idx="558">
                  <c:v>46</c:v>
                </c:pt>
                <c:pt idx="559">
                  <c:v>46</c:v>
                </c:pt>
                <c:pt idx="560">
                  <c:v>46</c:v>
                </c:pt>
                <c:pt idx="561">
                  <c:v>46</c:v>
                </c:pt>
                <c:pt idx="562">
                  <c:v>46</c:v>
                </c:pt>
                <c:pt idx="563">
                  <c:v>46</c:v>
                </c:pt>
                <c:pt idx="564">
                  <c:v>46</c:v>
                </c:pt>
                <c:pt idx="565">
                  <c:v>46</c:v>
                </c:pt>
                <c:pt idx="566">
                  <c:v>46</c:v>
                </c:pt>
                <c:pt idx="567">
                  <c:v>46</c:v>
                </c:pt>
                <c:pt idx="568">
                  <c:v>46</c:v>
                </c:pt>
                <c:pt idx="569">
                  <c:v>46</c:v>
                </c:pt>
                <c:pt idx="570">
                  <c:v>46</c:v>
                </c:pt>
                <c:pt idx="571">
                  <c:v>46</c:v>
                </c:pt>
                <c:pt idx="572">
                  <c:v>46</c:v>
                </c:pt>
                <c:pt idx="573">
                  <c:v>46</c:v>
                </c:pt>
                <c:pt idx="574">
                  <c:v>46</c:v>
                </c:pt>
                <c:pt idx="575">
                  <c:v>46</c:v>
                </c:pt>
                <c:pt idx="576">
                  <c:v>46</c:v>
                </c:pt>
                <c:pt idx="577">
                  <c:v>46</c:v>
                </c:pt>
                <c:pt idx="578">
                  <c:v>46</c:v>
                </c:pt>
                <c:pt idx="579">
                  <c:v>46</c:v>
                </c:pt>
                <c:pt idx="580">
                  <c:v>46</c:v>
                </c:pt>
                <c:pt idx="581">
                  <c:v>46</c:v>
                </c:pt>
                <c:pt idx="582">
                  <c:v>46</c:v>
                </c:pt>
                <c:pt idx="583">
                  <c:v>46</c:v>
                </c:pt>
                <c:pt idx="584">
                  <c:v>46</c:v>
                </c:pt>
                <c:pt idx="585">
                  <c:v>46</c:v>
                </c:pt>
                <c:pt idx="586">
                  <c:v>46</c:v>
                </c:pt>
                <c:pt idx="587">
                  <c:v>46</c:v>
                </c:pt>
                <c:pt idx="588">
                  <c:v>46</c:v>
                </c:pt>
                <c:pt idx="589">
                  <c:v>46</c:v>
                </c:pt>
                <c:pt idx="590">
                  <c:v>46</c:v>
                </c:pt>
                <c:pt idx="591">
                  <c:v>46</c:v>
                </c:pt>
                <c:pt idx="592">
                  <c:v>46</c:v>
                </c:pt>
                <c:pt idx="593">
                  <c:v>46</c:v>
                </c:pt>
                <c:pt idx="594">
                  <c:v>46</c:v>
                </c:pt>
                <c:pt idx="595">
                  <c:v>46</c:v>
                </c:pt>
                <c:pt idx="596">
                  <c:v>46</c:v>
                </c:pt>
                <c:pt idx="597">
                  <c:v>46</c:v>
                </c:pt>
                <c:pt idx="598">
                  <c:v>46</c:v>
                </c:pt>
                <c:pt idx="599">
                  <c:v>46</c:v>
                </c:pt>
                <c:pt idx="600">
                  <c:v>46</c:v>
                </c:pt>
                <c:pt idx="601">
                  <c:v>46</c:v>
                </c:pt>
                <c:pt idx="602">
                  <c:v>46</c:v>
                </c:pt>
                <c:pt idx="603">
                  <c:v>46</c:v>
                </c:pt>
                <c:pt idx="604">
                  <c:v>46</c:v>
                </c:pt>
                <c:pt idx="605">
                  <c:v>46</c:v>
                </c:pt>
                <c:pt idx="606">
                  <c:v>46</c:v>
                </c:pt>
                <c:pt idx="607">
                  <c:v>46</c:v>
                </c:pt>
                <c:pt idx="608">
                  <c:v>46</c:v>
                </c:pt>
                <c:pt idx="609">
                  <c:v>46</c:v>
                </c:pt>
                <c:pt idx="610">
                  <c:v>46</c:v>
                </c:pt>
                <c:pt idx="611">
                  <c:v>46</c:v>
                </c:pt>
                <c:pt idx="612">
                  <c:v>46</c:v>
                </c:pt>
                <c:pt idx="613">
                  <c:v>46</c:v>
                </c:pt>
                <c:pt idx="614">
                  <c:v>46</c:v>
                </c:pt>
                <c:pt idx="615">
                  <c:v>46</c:v>
                </c:pt>
                <c:pt idx="616">
                  <c:v>46</c:v>
                </c:pt>
                <c:pt idx="617">
                  <c:v>46</c:v>
                </c:pt>
                <c:pt idx="618">
                  <c:v>46</c:v>
                </c:pt>
                <c:pt idx="619">
                  <c:v>46</c:v>
                </c:pt>
                <c:pt idx="620">
                  <c:v>46</c:v>
                </c:pt>
                <c:pt idx="621">
                  <c:v>46</c:v>
                </c:pt>
                <c:pt idx="622">
                  <c:v>46</c:v>
                </c:pt>
                <c:pt idx="623">
                  <c:v>46</c:v>
                </c:pt>
                <c:pt idx="624">
                  <c:v>46</c:v>
                </c:pt>
                <c:pt idx="625">
                  <c:v>46</c:v>
                </c:pt>
                <c:pt idx="626">
                  <c:v>46</c:v>
                </c:pt>
                <c:pt idx="627">
                  <c:v>46</c:v>
                </c:pt>
                <c:pt idx="628">
                  <c:v>46</c:v>
                </c:pt>
                <c:pt idx="629">
                  <c:v>46</c:v>
                </c:pt>
                <c:pt idx="630">
                  <c:v>46</c:v>
                </c:pt>
                <c:pt idx="631">
                  <c:v>46</c:v>
                </c:pt>
                <c:pt idx="632">
                  <c:v>46</c:v>
                </c:pt>
                <c:pt idx="633">
                  <c:v>46</c:v>
                </c:pt>
                <c:pt idx="634">
                  <c:v>46</c:v>
                </c:pt>
                <c:pt idx="635">
                  <c:v>46</c:v>
                </c:pt>
                <c:pt idx="636">
                  <c:v>46</c:v>
                </c:pt>
                <c:pt idx="637">
                  <c:v>46</c:v>
                </c:pt>
                <c:pt idx="638">
                  <c:v>46</c:v>
                </c:pt>
                <c:pt idx="639">
                  <c:v>46</c:v>
                </c:pt>
                <c:pt idx="640">
                  <c:v>46</c:v>
                </c:pt>
                <c:pt idx="641">
                  <c:v>46</c:v>
                </c:pt>
                <c:pt idx="642">
                  <c:v>46</c:v>
                </c:pt>
                <c:pt idx="643">
                  <c:v>46</c:v>
                </c:pt>
                <c:pt idx="644">
                  <c:v>46</c:v>
                </c:pt>
                <c:pt idx="645">
                  <c:v>46</c:v>
                </c:pt>
                <c:pt idx="646">
                  <c:v>46</c:v>
                </c:pt>
                <c:pt idx="647">
                  <c:v>46</c:v>
                </c:pt>
                <c:pt idx="648">
                  <c:v>46</c:v>
                </c:pt>
                <c:pt idx="649">
                  <c:v>46</c:v>
                </c:pt>
                <c:pt idx="650">
                  <c:v>46</c:v>
                </c:pt>
                <c:pt idx="651">
                  <c:v>46</c:v>
                </c:pt>
                <c:pt idx="652">
                  <c:v>46</c:v>
                </c:pt>
                <c:pt idx="653">
                  <c:v>46</c:v>
                </c:pt>
                <c:pt idx="654">
                  <c:v>46</c:v>
                </c:pt>
                <c:pt idx="655">
                  <c:v>46</c:v>
                </c:pt>
                <c:pt idx="656">
                  <c:v>46</c:v>
                </c:pt>
                <c:pt idx="657">
                  <c:v>46</c:v>
                </c:pt>
                <c:pt idx="658">
                  <c:v>46</c:v>
                </c:pt>
                <c:pt idx="659">
                  <c:v>46</c:v>
                </c:pt>
                <c:pt idx="660">
                  <c:v>46</c:v>
                </c:pt>
                <c:pt idx="661">
                  <c:v>46</c:v>
                </c:pt>
                <c:pt idx="662">
                  <c:v>46</c:v>
                </c:pt>
                <c:pt idx="663">
                  <c:v>46</c:v>
                </c:pt>
                <c:pt idx="664">
                  <c:v>46</c:v>
                </c:pt>
                <c:pt idx="665">
                  <c:v>46</c:v>
                </c:pt>
                <c:pt idx="666">
                  <c:v>46</c:v>
                </c:pt>
                <c:pt idx="667">
                  <c:v>46</c:v>
                </c:pt>
                <c:pt idx="668">
                  <c:v>46</c:v>
                </c:pt>
                <c:pt idx="669">
                  <c:v>46</c:v>
                </c:pt>
                <c:pt idx="670">
                  <c:v>46</c:v>
                </c:pt>
                <c:pt idx="671">
                  <c:v>46</c:v>
                </c:pt>
                <c:pt idx="672">
                  <c:v>46</c:v>
                </c:pt>
                <c:pt idx="673">
                  <c:v>46</c:v>
                </c:pt>
                <c:pt idx="674">
                  <c:v>46</c:v>
                </c:pt>
                <c:pt idx="675">
                  <c:v>46</c:v>
                </c:pt>
                <c:pt idx="676">
                  <c:v>46</c:v>
                </c:pt>
                <c:pt idx="677">
                  <c:v>46</c:v>
                </c:pt>
                <c:pt idx="678">
                  <c:v>46</c:v>
                </c:pt>
                <c:pt idx="679">
                  <c:v>46</c:v>
                </c:pt>
                <c:pt idx="680">
                  <c:v>46</c:v>
                </c:pt>
                <c:pt idx="681">
                  <c:v>46</c:v>
                </c:pt>
                <c:pt idx="682">
                  <c:v>46</c:v>
                </c:pt>
                <c:pt idx="683">
                  <c:v>46</c:v>
                </c:pt>
                <c:pt idx="684">
                  <c:v>46</c:v>
                </c:pt>
                <c:pt idx="685">
                  <c:v>46</c:v>
                </c:pt>
                <c:pt idx="686">
                  <c:v>46</c:v>
                </c:pt>
                <c:pt idx="687">
                  <c:v>46</c:v>
                </c:pt>
                <c:pt idx="688">
                  <c:v>46</c:v>
                </c:pt>
                <c:pt idx="689">
                  <c:v>46</c:v>
                </c:pt>
                <c:pt idx="690">
                  <c:v>46</c:v>
                </c:pt>
                <c:pt idx="691">
                  <c:v>46</c:v>
                </c:pt>
                <c:pt idx="692">
                  <c:v>46</c:v>
                </c:pt>
                <c:pt idx="693">
                  <c:v>46</c:v>
                </c:pt>
                <c:pt idx="694">
                  <c:v>46</c:v>
                </c:pt>
                <c:pt idx="695">
                  <c:v>46</c:v>
                </c:pt>
                <c:pt idx="696">
                  <c:v>46</c:v>
                </c:pt>
                <c:pt idx="697">
                  <c:v>46</c:v>
                </c:pt>
                <c:pt idx="698">
                  <c:v>46</c:v>
                </c:pt>
                <c:pt idx="699">
                  <c:v>46</c:v>
                </c:pt>
                <c:pt idx="700">
                  <c:v>46</c:v>
                </c:pt>
                <c:pt idx="701">
                  <c:v>46</c:v>
                </c:pt>
                <c:pt idx="702">
                  <c:v>46</c:v>
                </c:pt>
                <c:pt idx="703">
                  <c:v>46</c:v>
                </c:pt>
                <c:pt idx="704">
                  <c:v>46</c:v>
                </c:pt>
                <c:pt idx="705">
                  <c:v>46</c:v>
                </c:pt>
                <c:pt idx="706">
                  <c:v>46</c:v>
                </c:pt>
                <c:pt idx="707">
                  <c:v>46</c:v>
                </c:pt>
                <c:pt idx="708">
                  <c:v>46</c:v>
                </c:pt>
                <c:pt idx="709">
                  <c:v>46</c:v>
                </c:pt>
                <c:pt idx="710">
                  <c:v>46</c:v>
                </c:pt>
                <c:pt idx="711">
                  <c:v>46</c:v>
                </c:pt>
                <c:pt idx="712">
                  <c:v>46</c:v>
                </c:pt>
                <c:pt idx="713">
                  <c:v>46</c:v>
                </c:pt>
                <c:pt idx="714">
                  <c:v>46</c:v>
                </c:pt>
                <c:pt idx="715">
                  <c:v>46</c:v>
                </c:pt>
                <c:pt idx="716">
                  <c:v>46</c:v>
                </c:pt>
                <c:pt idx="717">
                  <c:v>46</c:v>
                </c:pt>
                <c:pt idx="718">
                  <c:v>46</c:v>
                </c:pt>
                <c:pt idx="719">
                  <c:v>46</c:v>
                </c:pt>
                <c:pt idx="720">
                  <c:v>46</c:v>
                </c:pt>
                <c:pt idx="721">
                  <c:v>46</c:v>
                </c:pt>
                <c:pt idx="722">
                  <c:v>46</c:v>
                </c:pt>
                <c:pt idx="723">
                  <c:v>46</c:v>
                </c:pt>
                <c:pt idx="724">
                  <c:v>46</c:v>
                </c:pt>
                <c:pt idx="725">
                  <c:v>46</c:v>
                </c:pt>
                <c:pt idx="726">
                  <c:v>46</c:v>
                </c:pt>
                <c:pt idx="727">
                  <c:v>46</c:v>
                </c:pt>
                <c:pt idx="728">
                  <c:v>46</c:v>
                </c:pt>
                <c:pt idx="729">
                  <c:v>46</c:v>
                </c:pt>
                <c:pt idx="730">
                  <c:v>46</c:v>
                </c:pt>
                <c:pt idx="731">
                  <c:v>46</c:v>
                </c:pt>
                <c:pt idx="732">
                  <c:v>46</c:v>
                </c:pt>
                <c:pt idx="733">
                  <c:v>46</c:v>
                </c:pt>
                <c:pt idx="734">
                  <c:v>46</c:v>
                </c:pt>
                <c:pt idx="735">
                  <c:v>46</c:v>
                </c:pt>
                <c:pt idx="736">
                  <c:v>46</c:v>
                </c:pt>
                <c:pt idx="737">
                  <c:v>46</c:v>
                </c:pt>
                <c:pt idx="738">
                  <c:v>46</c:v>
                </c:pt>
                <c:pt idx="739">
                  <c:v>46</c:v>
                </c:pt>
                <c:pt idx="740">
                  <c:v>46</c:v>
                </c:pt>
                <c:pt idx="741">
                  <c:v>46</c:v>
                </c:pt>
                <c:pt idx="742">
                  <c:v>46</c:v>
                </c:pt>
                <c:pt idx="743">
                  <c:v>46</c:v>
                </c:pt>
                <c:pt idx="744">
                  <c:v>46</c:v>
                </c:pt>
                <c:pt idx="745">
                  <c:v>46</c:v>
                </c:pt>
                <c:pt idx="746">
                  <c:v>46</c:v>
                </c:pt>
                <c:pt idx="747">
                  <c:v>46</c:v>
                </c:pt>
                <c:pt idx="748">
                  <c:v>46</c:v>
                </c:pt>
                <c:pt idx="749">
                  <c:v>46</c:v>
                </c:pt>
                <c:pt idx="750">
                  <c:v>46</c:v>
                </c:pt>
                <c:pt idx="751">
                  <c:v>46</c:v>
                </c:pt>
                <c:pt idx="752">
                  <c:v>46</c:v>
                </c:pt>
                <c:pt idx="753">
                  <c:v>46</c:v>
                </c:pt>
                <c:pt idx="754">
                  <c:v>46</c:v>
                </c:pt>
                <c:pt idx="755">
                  <c:v>46</c:v>
                </c:pt>
                <c:pt idx="756">
                  <c:v>46</c:v>
                </c:pt>
                <c:pt idx="757">
                  <c:v>46</c:v>
                </c:pt>
                <c:pt idx="758">
                  <c:v>46</c:v>
                </c:pt>
                <c:pt idx="759">
                  <c:v>46</c:v>
                </c:pt>
                <c:pt idx="760">
                  <c:v>46</c:v>
                </c:pt>
                <c:pt idx="761">
                  <c:v>46</c:v>
                </c:pt>
                <c:pt idx="762">
                  <c:v>46</c:v>
                </c:pt>
                <c:pt idx="763">
                  <c:v>46</c:v>
                </c:pt>
                <c:pt idx="764">
                  <c:v>46</c:v>
                </c:pt>
                <c:pt idx="765">
                  <c:v>46</c:v>
                </c:pt>
                <c:pt idx="766">
                  <c:v>46</c:v>
                </c:pt>
                <c:pt idx="767">
                  <c:v>46</c:v>
                </c:pt>
                <c:pt idx="768">
                  <c:v>46</c:v>
                </c:pt>
                <c:pt idx="769">
                  <c:v>46</c:v>
                </c:pt>
                <c:pt idx="770">
                  <c:v>46</c:v>
                </c:pt>
                <c:pt idx="771">
                  <c:v>46</c:v>
                </c:pt>
                <c:pt idx="772">
                  <c:v>46</c:v>
                </c:pt>
                <c:pt idx="773">
                  <c:v>46</c:v>
                </c:pt>
                <c:pt idx="774">
                  <c:v>46</c:v>
                </c:pt>
                <c:pt idx="775">
                  <c:v>46</c:v>
                </c:pt>
                <c:pt idx="776">
                  <c:v>46</c:v>
                </c:pt>
                <c:pt idx="777">
                  <c:v>46</c:v>
                </c:pt>
                <c:pt idx="778">
                  <c:v>46</c:v>
                </c:pt>
                <c:pt idx="779">
                  <c:v>46</c:v>
                </c:pt>
                <c:pt idx="780">
                  <c:v>46</c:v>
                </c:pt>
                <c:pt idx="781">
                  <c:v>46</c:v>
                </c:pt>
                <c:pt idx="782">
                  <c:v>46</c:v>
                </c:pt>
                <c:pt idx="783">
                  <c:v>46</c:v>
                </c:pt>
                <c:pt idx="784">
                  <c:v>46</c:v>
                </c:pt>
                <c:pt idx="785">
                  <c:v>46</c:v>
                </c:pt>
                <c:pt idx="786">
                  <c:v>46</c:v>
                </c:pt>
                <c:pt idx="787">
                  <c:v>46</c:v>
                </c:pt>
                <c:pt idx="788">
                  <c:v>46</c:v>
                </c:pt>
                <c:pt idx="789">
                  <c:v>46</c:v>
                </c:pt>
                <c:pt idx="790">
                  <c:v>46</c:v>
                </c:pt>
                <c:pt idx="791">
                  <c:v>46</c:v>
                </c:pt>
                <c:pt idx="792">
                  <c:v>46</c:v>
                </c:pt>
                <c:pt idx="793">
                  <c:v>46</c:v>
                </c:pt>
                <c:pt idx="794">
                  <c:v>46</c:v>
                </c:pt>
                <c:pt idx="795">
                  <c:v>46</c:v>
                </c:pt>
                <c:pt idx="796">
                  <c:v>46</c:v>
                </c:pt>
                <c:pt idx="797">
                  <c:v>46</c:v>
                </c:pt>
                <c:pt idx="798">
                  <c:v>46</c:v>
                </c:pt>
                <c:pt idx="799">
                  <c:v>46</c:v>
                </c:pt>
                <c:pt idx="800">
                  <c:v>46</c:v>
                </c:pt>
                <c:pt idx="801">
                  <c:v>46</c:v>
                </c:pt>
                <c:pt idx="802">
                  <c:v>46</c:v>
                </c:pt>
                <c:pt idx="803">
                  <c:v>46</c:v>
                </c:pt>
                <c:pt idx="804">
                  <c:v>46</c:v>
                </c:pt>
                <c:pt idx="805">
                  <c:v>46</c:v>
                </c:pt>
                <c:pt idx="806">
                  <c:v>46</c:v>
                </c:pt>
                <c:pt idx="807">
                  <c:v>46</c:v>
                </c:pt>
                <c:pt idx="808">
                  <c:v>46</c:v>
                </c:pt>
                <c:pt idx="809">
                  <c:v>46</c:v>
                </c:pt>
                <c:pt idx="810">
                  <c:v>46</c:v>
                </c:pt>
                <c:pt idx="811">
                  <c:v>46</c:v>
                </c:pt>
                <c:pt idx="812">
                  <c:v>46</c:v>
                </c:pt>
                <c:pt idx="813">
                  <c:v>46</c:v>
                </c:pt>
                <c:pt idx="814">
                  <c:v>46</c:v>
                </c:pt>
                <c:pt idx="815">
                  <c:v>46</c:v>
                </c:pt>
                <c:pt idx="816">
                  <c:v>46</c:v>
                </c:pt>
                <c:pt idx="817">
                  <c:v>46</c:v>
                </c:pt>
                <c:pt idx="818">
                  <c:v>46</c:v>
                </c:pt>
                <c:pt idx="819">
                  <c:v>46</c:v>
                </c:pt>
                <c:pt idx="820">
                  <c:v>46</c:v>
                </c:pt>
                <c:pt idx="821">
                  <c:v>46</c:v>
                </c:pt>
                <c:pt idx="822">
                  <c:v>46</c:v>
                </c:pt>
                <c:pt idx="823">
                  <c:v>46</c:v>
                </c:pt>
                <c:pt idx="824">
                  <c:v>46</c:v>
                </c:pt>
                <c:pt idx="825">
                  <c:v>46</c:v>
                </c:pt>
                <c:pt idx="826">
                  <c:v>46</c:v>
                </c:pt>
                <c:pt idx="827">
                  <c:v>46</c:v>
                </c:pt>
                <c:pt idx="828">
                  <c:v>46</c:v>
                </c:pt>
                <c:pt idx="829">
                  <c:v>46</c:v>
                </c:pt>
                <c:pt idx="830">
                  <c:v>46</c:v>
                </c:pt>
                <c:pt idx="831">
                  <c:v>46</c:v>
                </c:pt>
                <c:pt idx="832">
                  <c:v>46</c:v>
                </c:pt>
                <c:pt idx="833">
                  <c:v>46</c:v>
                </c:pt>
                <c:pt idx="834">
                  <c:v>46</c:v>
                </c:pt>
                <c:pt idx="835">
                  <c:v>46</c:v>
                </c:pt>
                <c:pt idx="836">
                  <c:v>46</c:v>
                </c:pt>
                <c:pt idx="837">
                  <c:v>46</c:v>
                </c:pt>
                <c:pt idx="838">
                  <c:v>46</c:v>
                </c:pt>
                <c:pt idx="839">
                  <c:v>46</c:v>
                </c:pt>
                <c:pt idx="840">
                  <c:v>46</c:v>
                </c:pt>
                <c:pt idx="841">
                  <c:v>46</c:v>
                </c:pt>
                <c:pt idx="842">
                  <c:v>46</c:v>
                </c:pt>
                <c:pt idx="843">
                  <c:v>46</c:v>
                </c:pt>
                <c:pt idx="844">
                  <c:v>46</c:v>
                </c:pt>
                <c:pt idx="845">
                  <c:v>46</c:v>
                </c:pt>
                <c:pt idx="846">
                  <c:v>46</c:v>
                </c:pt>
                <c:pt idx="847">
                  <c:v>46</c:v>
                </c:pt>
                <c:pt idx="848">
                  <c:v>46</c:v>
                </c:pt>
                <c:pt idx="849">
                  <c:v>46</c:v>
                </c:pt>
                <c:pt idx="850">
                  <c:v>46</c:v>
                </c:pt>
                <c:pt idx="851">
                  <c:v>46</c:v>
                </c:pt>
                <c:pt idx="852">
                  <c:v>46</c:v>
                </c:pt>
                <c:pt idx="853">
                  <c:v>46</c:v>
                </c:pt>
                <c:pt idx="854">
                  <c:v>46</c:v>
                </c:pt>
                <c:pt idx="855">
                  <c:v>46</c:v>
                </c:pt>
                <c:pt idx="856">
                  <c:v>46</c:v>
                </c:pt>
                <c:pt idx="857">
                  <c:v>46</c:v>
                </c:pt>
                <c:pt idx="858">
                  <c:v>46</c:v>
                </c:pt>
                <c:pt idx="859">
                  <c:v>46</c:v>
                </c:pt>
                <c:pt idx="860">
                  <c:v>46</c:v>
                </c:pt>
                <c:pt idx="861">
                  <c:v>46</c:v>
                </c:pt>
                <c:pt idx="862">
                  <c:v>46</c:v>
                </c:pt>
                <c:pt idx="863">
                  <c:v>46</c:v>
                </c:pt>
                <c:pt idx="864">
                  <c:v>46</c:v>
                </c:pt>
                <c:pt idx="865">
                  <c:v>46</c:v>
                </c:pt>
                <c:pt idx="866">
                  <c:v>46</c:v>
                </c:pt>
                <c:pt idx="867">
                  <c:v>46</c:v>
                </c:pt>
                <c:pt idx="868">
                  <c:v>46</c:v>
                </c:pt>
                <c:pt idx="869">
                  <c:v>46</c:v>
                </c:pt>
                <c:pt idx="870">
                  <c:v>46</c:v>
                </c:pt>
                <c:pt idx="871">
                  <c:v>46</c:v>
                </c:pt>
                <c:pt idx="872">
                  <c:v>46</c:v>
                </c:pt>
                <c:pt idx="873">
                  <c:v>46</c:v>
                </c:pt>
                <c:pt idx="874">
                  <c:v>46</c:v>
                </c:pt>
                <c:pt idx="875">
                  <c:v>46</c:v>
                </c:pt>
                <c:pt idx="876">
                  <c:v>46</c:v>
                </c:pt>
                <c:pt idx="877">
                  <c:v>46</c:v>
                </c:pt>
                <c:pt idx="878">
                  <c:v>46</c:v>
                </c:pt>
                <c:pt idx="879">
                  <c:v>46</c:v>
                </c:pt>
                <c:pt idx="880">
                  <c:v>46</c:v>
                </c:pt>
                <c:pt idx="881">
                  <c:v>46</c:v>
                </c:pt>
                <c:pt idx="882">
                  <c:v>46</c:v>
                </c:pt>
                <c:pt idx="883">
                  <c:v>46</c:v>
                </c:pt>
                <c:pt idx="884">
                  <c:v>46</c:v>
                </c:pt>
                <c:pt idx="885">
                  <c:v>46</c:v>
                </c:pt>
                <c:pt idx="886">
                  <c:v>46</c:v>
                </c:pt>
                <c:pt idx="887">
                  <c:v>46</c:v>
                </c:pt>
                <c:pt idx="888">
                  <c:v>46</c:v>
                </c:pt>
                <c:pt idx="889">
                  <c:v>46</c:v>
                </c:pt>
                <c:pt idx="890">
                  <c:v>46</c:v>
                </c:pt>
                <c:pt idx="891">
                  <c:v>46</c:v>
                </c:pt>
                <c:pt idx="892">
                  <c:v>46</c:v>
                </c:pt>
                <c:pt idx="893">
                  <c:v>46</c:v>
                </c:pt>
                <c:pt idx="894">
                  <c:v>46</c:v>
                </c:pt>
                <c:pt idx="895">
                  <c:v>46</c:v>
                </c:pt>
                <c:pt idx="896">
                  <c:v>46</c:v>
                </c:pt>
                <c:pt idx="897">
                  <c:v>46</c:v>
                </c:pt>
                <c:pt idx="898">
                  <c:v>46</c:v>
                </c:pt>
                <c:pt idx="899">
                  <c:v>46</c:v>
                </c:pt>
                <c:pt idx="900">
                  <c:v>46</c:v>
                </c:pt>
                <c:pt idx="901">
                  <c:v>46</c:v>
                </c:pt>
                <c:pt idx="902">
                  <c:v>46</c:v>
                </c:pt>
                <c:pt idx="903">
                  <c:v>46</c:v>
                </c:pt>
                <c:pt idx="904">
                  <c:v>46</c:v>
                </c:pt>
                <c:pt idx="905">
                  <c:v>46</c:v>
                </c:pt>
                <c:pt idx="906">
                  <c:v>46</c:v>
                </c:pt>
                <c:pt idx="907">
                  <c:v>46</c:v>
                </c:pt>
                <c:pt idx="908">
                  <c:v>46</c:v>
                </c:pt>
                <c:pt idx="909">
                  <c:v>46</c:v>
                </c:pt>
                <c:pt idx="910">
                  <c:v>46</c:v>
                </c:pt>
                <c:pt idx="911">
                  <c:v>46</c:v>
                </c:pt>
                <c:pt idx="912">
                  <c:v>46</c:v>
                </c:pt>
                <c:pt idx="913">
                  <c:v>46</c:v>
                </c:pt>
                <c:pt idx="914">
                  <c:v>46</c:v>
                </c:pt>
                <c:pt idx="915">
                  <c:v>46</c:v>
                </c:pt>
                <c:pt idx="916">
                  <c:v>46</c:v>
                </c:pt>
                <c:pt idx="917">
                  <c:v>46</c:v>
                </c:pt>
                <c:pt idx="918">
                  <c:v>46</c:v>
                </c:pt>
                <c:pt idx="919">
                  <c:v>46</c:v>
                </c:pt>
                <c:pt idx="920">
                  <c:v>46</c:v>
                </c:pt>
                <c:pt idx="921">
                  <c:v>46</c:v>
                </c:pt>
                <c:pt idx="922">
                  <c:v>46</c:v>
                </c:pt>
                <c:pt idx="923">
                  <c:v>46</c:v>
                </c:pt>
                <c:pt idx="924">
                  <c:v>46</c:v>
                </c:pt>
                <c:pt idx="925">
                  <c:v>46</c:v>
                </c:pt>
                <c:pt idx="926">
                  <c:v>46</c:v>
                </c:pt>
                <c:pt idx="927">
                  <c:v>46</c:v>
                </c:pt>
                <c:pt idx="928">
                  <c:v>46</c:v>
                </c:pt>
                <c:pt idx="929">
                  <c:v>46</c:v>
                </c:pt>
                <c:pt idx="930">
                  <c:v>46</c:v>
                </c:pt>
                <c:pt idx="931">
                  <c:v>46</c:v>
                </c:pt>
                <c:pt idx="932">
                  <c:v>46</c:v>
                </c:pt>
                <c:pt idx="933">
                  <c:v>46</c:v>
                </c:pt>
                <c:pt idx="934">
                  <c:v>46</c:v>
                </c:pt>
                <c:pt idx="935">
                  <c:v>46</c:v>
                </c:pt>
                <c:pt idx="936">
                  <c:v>46</c:v>
                </c:pt>
                <c:pt idx="937">
                  <c:v>46</c:v>
                </c:pt>
                <c:pt idx="938">
                  <c:v>46</c:v>
                </c:pt>
                <c:pt idx="939">
                  <c:v>46</c:v>
                </c:pt>
                <c:pt idx="940">
                  <c:v>46</c:v>
                </c:pt>
                <c:pt idx="941">
                  <c:v>46</c:v>
                </c:pt>
                <c:pt idx="942">
                  <c:v>46</c:v>
                </c:pt>
                <c:pt idx="943">
                  <c:v>46</c:v>
                </c:pt>
                <c:pt idx="944">
                  <c:v>46</c:v>
                </c:pt>
                <c:pt idx="945">
                  <c:v>46</c:v>
                </c:pt>
                <c:pt idx="946">
                  <c:v>46</c:v>
                </c:pt>
                <c:pt idx="947">
                  <c:v>46</c:v>
                </c:pt>
                <c:pt idx="948">
                  <c:v>46</c:v>
                </c:pt>
                <c:pt idx="949">
                  <c:v>46</c:v>
                </c:pt>
                <c:pt idx="950">
                  <c:v>46</c:v>
                </c:pt>
                <c:pt idx="951">
                  <c:v>46</c:v>
                </c:pt>
                <c:pt idx="952">
                  <c:v>46</c:v>
                </c:pt>
                <c:pt idx="953">
                  <c:v>46</c:v>
                </c:pt>
                <c:pt idx="954">
                  <c:v>46</c:v>
                </c:pt>
                <c:pt idx="955">
                  <c:v>46</c:v>
                </c:pt>
                <c:pt idx="956">
                  <c:v>46</c:v>
                </c:pt>
                <c:pt idx="957">
                  <c:v>46</c:v>
                </c:pt>
                <c:pt idx="958">
                  <c:v>46</c:v>
                </c:pt>
                <c:pt idx="959">
                  <c:v>46</c:v>
                </c:pt>
                <c:pt idx="960">
                  <c:v>46</c:v>
                </c:pt>
                <c:pt idx="961">
                  <c:v>46</c:v>
                </c:pt>
                <c:pt idx="962">
                  <c:v>46</c:v>
                </c:pt>
                <c:pt idx="963">
                  <c:v>46</c:v>
                </c:pt>
                <c:pt idx="964">
                  <c:v>46</c:v>
                </c:pt>
                <c:pt idx="965">
                  <c:v>46</c:v>
                </c:pt>
                <c:pt idx="966">
                  <c:v>46</c:v>
                </c:pt>
                <c:pt idx="967">
                  <c:v>46</c:v>
                </c:pt>
                <c:pt idx="968">
                  <c:v>46</c:v>
                </c:pt>
                <c:pt idx="969">
                  <c:v>46</c:v>
                </c:pt>
                <c:pt idx="970">
                  <c:v>46</c:v>
                </c:pt>
                <c:pt idx="971">
                  <c:v>46</c:v>
                </c:pt>
                <c:pt idx="972">
                  <c:v>46</c:v>
                </c:pt>
                <c:pt idx="973">
                  <c:v>46</c:v>
                </c:pt>
                <c:pt idx="974">
                  <c:v>46</c:v>
                </c:pt>
                <c:pt idx="975">
                  <c:v>46</c:v>
                </c:pt>
                <c:pt idx="976">
                  <c:v>46</c:v>
                </c:pt>
                <c:pt idx="977">
                  <c:v>46</c:v>
                </c:pt>
                <c:pt idx="978">
                  <c:v>46</c:v>
                </c:pt>
                <c:pt idx="979">
                  <c:v>46</c:v>
                </c:pt>
                <c:pt idx="980">
                  <c:v>46</c:v>
                </c:pt>
                <c:pt idx="981">
                  <c:v>46</c:v>
                </c:pt>
                <c:pt idx="982">
                  <c:v>46</c:v>
                </c:pt>
                <c:pt idx="983">
                  <c:v>46</c:v>
                </c:pt>
                <c:pt idx="984">
                  <c:v>46</c:v>
                </c:pt>
                <c:pt idx="985">
                  <c:v>46</c:v>
                </c:pt>
                <c:pt idx="986">
                  <c:v>46</c:v>
                </c:pt>
                <c:pt idx="987">
                  <c:v>46</c:v>
                </c:pt>
                <c:pt idx="988">
                  <c:v>46</c:v>
                </c:pt>
                <c:pt idx="989">
                  <c:v>46</c:v>
                </c:pt>
                <c:pt idx="990">
                  <c:v>46</c:v>
                </c:pt>
                <c:pt idx="991">
                  <c:v>46</c:v>
                </c:pt>
                <c:pt idx="992">
                  <c:v>46</c:v>
                </c:pt>
                <c:pt idx="993">
                  <c:v>46</c:v>
                </c:pt>
                <c:pt idx="994">
                  <c:v>46</c:v>
                </c:pt>
                <c:pt idx="995">
                  <c:v>46</c:v>
                </c:pt>
                <c:pt idx="996">
                  <c:v>46</c:v>
                </c:pt>
                <c:pt idx="997">
                  <c:v>46</c:v>
                </c:pt>
                <c:pt idx="998">
                  <c:v>46</c:v>
                </c:pt>
                <c:pt idx="999">
                  <c:v>46</c:v>
                </c:pt>
                <c:pt idx="1000">
                  <c:v>46</c:v>
                </c:pt>
                <c:pt idx="1001">
                  <c:v>46</c:v>
                </c:pt>
                <c:pt idx="1002">
                  <c:v>46</c:v>
                </c:pt>
                <c:pt idx="1003">
                  <c:v>46</c:v>
                </c:pt>
                <c:pt idx="1004">
                  <c:v>46</c:v>
                </c:pt>
                <c:pt idx="1005">
                  <c:v>46</c:v>
                </c:pt>
                <c:pt idx="1006">
                  <c:v>46</c:v>
                </c:pt>
                <c:pt idx="1007">
                  <c:v>46</c:v>
                </c:pt>
                <c:pt idx="1008">
                  <c:v>46</c:v>
                </c:pt>
                <c:pt idx="1009">
                  <c:v>46</c:v>
                </c:pt>
                <c:pt idx="1010">
                  <c:v>46</c:v>
                </c:pt>
                <c:pt idx="1011">
                  <c:v>46</c:v>
                </c:pt>
                <c:pt idx="1012">
                  <c:v>46</c:v>
                </c:pt>
                <c:pt idx="1013">
                  <c:v>46</c:v>
                </c:pt>
                <c:pt idx="1014">
                  <c:v>46</c:v>
                </c:pt>
                <c:pt idx="1015">
                  <c:v>46</c:v>
                </c:pt>
                <c:pt idx="1016">
                  <c:v>46</c:v>
                </c:pt>
                <c:pt idx="1017">
                  <c:v>46</c:v>
                </c:pt>
                <c:pt idx="1018">
                  <c:v>46</c:v>
                </c:pt>
                <c:pt idx="1019">
                  <c:v>46</c:v>
                </c:pt>
                <c:pt idx="1020">
                  <c:v>46</c:v>
                </c:pt>
                <c:pt idx="1021">
                  <c:v>46</c:v>
                </c:pt>
                <c:pt idx="1022">
                  <c:v>46</c:v>
                </c:pt>
                <c:pt idx="1023">
                  <c:v>46</c:v>
                </c:pt>
                <c:pt idx="1024">
                  <c:v>46</c:v>
                </c:pt>
                <c:pt idx="1025">
                  <c:v>46</c:v>
                </c:pt>
                <c:pt idx="1026">
                  <c:v>46</c:v>
                </c:pt>
                <c:pt idx="1027">
                  <c:v>46</c:v>
                </c:pt>
                <c:pt idx="1028">
                  <c:v>46</c:v>
                </c:pt>
                <c:pt idx="1029">
                  <c:v>46</c:v>
                </c:pt>
                <c:pt idx="1030">
                  <c:v>46</c:v>
                </c:pt>
                <c:pt idx="1031">
                  <c:v>46</c:v>
                </c:pt>
                <c:pt idx="1032">
                  <c:v>46</c:v>
                </c:pt>
                <c:pt idx="1033">
                  <c:v>46</c:v>
                </c:pt>
                <c:pt idx="1034">
                  <c:v>46</c:v>
                </c:pt>
                <c:pt idx="1035">
                  <c:v>46</c:v>
                </c:pt>
                <c:pt idx="1036">
                  <c:v>46</c:v>
                </c:pt>
                <c:pt idx="1037">
                  <c:v>46</c:v>
                </c:pt>
                <c:pt idx="1038">
                  <c:v>46</c:v>
                </c:pt>
                <c:pt idx="1039">
                  <c:v>46</c:v>
                </c:pt>
                <c:pt idx="1040">
                  <c:v>46</c:v>
                </c:pt>
                <c:pt idx="1041">
                  <c:v>46</c:v>
                </c:pt>
                <c:pt idx="1042">
                  <c:v>46</c:v>
                </c:pt>
                <c:pt idx="1043">
                  <c:v>46</c:v>
                </c:pt>
                <c:pt idx="1044">
                  <c:v>46</c:v>
                </c:pt>
                <c:pt idx="1045">
                  <c:v>46</c:v>
                </c:pt>
                <c:pt idx="1046">
                  <c:v>46</c:v>
                </c:pt>
                <c:pt idx="1047">
                  <c:v>46</c:v>
                </c:pt>
                <c:pt idx="1048">
                  <c:v>42</c:v>
                </c:pt>
                <c:pt idx="1049">
                  <c:v>42</c:v>
                </c:pt>
                <c:pt idx="1050">
                  <c:v>42</c:v>
                </c:pt>
                <c:pt idx="1051">
                  <c:v>42</c:v>
                </c:pt>
                <c:pt idx="1052">
                  <c:v>42</c:v>
                </c:pt>
                <c:pt idx="1053">
                  <c:v>42</c:v>
                </c:pt>
                <c:pt idx="1054">
                  <c:v>42</c:v>
                </c:pt>
                <c:pt idx="1055">
                  <c:v>42</c:v>
                </c:pt>
                <c:pt idx="1056">
                  <c:v>42</c:v>
                </c:pt>
                <c:pt idx="1057">
                  <c:v>42</c:v>
                </c:pt>
                <c:pt idx="1058">
                  <c:v>42</c:v>
                </c:pt>
                <c:pt idx="1059">
                  <c:v>42</c:v>
                </c:pt>
                <c:pt idx="1060">
                  <c:v>42</c:v>
                </c:pt>
                <c:pt idx="1061">
                  <c:v>42</c:v>
                </c:pt>
                <c:pt idx="1062">
                  <c:v>42</c:v>
                </c:pt>
                <c:pt idx="1063">
                  <c:v>42</c:v>
                </c:pt>
                <c:pt idx="1064">
                  <c:v>42</c:v>
                </c:pt>
                <c:pt idx="1065">
                  <c:v>42</c:v>
                </c:pt>
                <c:pt idx="1066">
                  <c:v>42</c:v>
                </c:pt>
                <c:pt idx="1067">
                  <c:v>42</c:v>
                </c:pt>
                <c:pt idx="1068">
                  <c:v>42</c:v>
                </c:pt>
                <c:pt idx="1069">
                  <c:v>42</c:v>
                </c:pt>
                <c:pt idx="1070">
                  <c:v>42</c:v>
                </c:pt>
                <c:pt idx="1071">
                  <c:v>42</c:v>
                </c:pt>
                <c:pt idx="1072">
                  <c:v>42</c:v>
                </c:pt>
                <c:pt idx="1073">
                  <c:v>42</c:v>
                </c:pt>
                <c:pt idx="1074">
                  <c:v>42</c:v>
                </c:pt>
                <c:pt idx="1075">
                  <c:v>42</c:v>
                </c:pt>
                <c:pt idx="1076">
                  <c:v>42</c:v>
                </c:pt>
                <c:pt idx="1077">
                  <c:v>42</c:v>
                </c:pt>
                <c:pt idx="1078">
                  <c:v>42</c:v>
                </c:pt>
                <c:pt idx="1079">
                  <c:v>42</c:v>
                </c:pt>
                <c:pt idx="1080">
                  <c:v>42</c:v>
                </c:pt>
                <c:pt idx="1081">
                  <c:v>42</c:v>
                </c:pt>
                <c:pt idx="1082">
                  <c:v>42</c:v>
                </c:pt>
                <c:pt idx="1083">
                  <c:v>42</c:v>
                </c:pt>
                <c:pt idx="1084">
                  <c:v>42</c:v>
                </c:pt>
                <c:pt idx="1085">
                  <c:v>42</c:v>
                </c:pt>
                <c:pt idx="1086">
                  <c:v>42</c:v>
                </c:pt>
                <c:pt idx="1087">
                  <c:v>42</c:v>
                </c:pt>
                <c:pt idx="1088">
                  <c:v>42</c:v>
                </c:pt>
                <c:pt idx="1089">
                  <c:v>42</c:v>
                </c:pt>
                <c:pt idx="1090">
                  <c:v>42</c:v>
                </c:pt>
                <c:pt idx="1091">
                  <c:v>42</c:v>
                </c:pt>
                <c:pt idx="1092">
                  <c:v>42</c:v>
                </c:pt>
                <c:pt idx="1093">
                  <c:v>42</c:v>
                </c:pt>
                <c:pt idx="1094">
                  <c:v>42</c:v>
                </c:pt>
                <c:pt idx="1095">
                  <c:v>42</c:v>
                </c:pt>
                <c:pt idx="1096">
                  <c:v>42</c:v>
                </c:pt>
                <c:pt idx="1097">
                  <c:v>42</c:v>
                </c:pt>
                <c:pt idx="1098">
                  <c:v>42</c:v>
                </c:pt>
                <c:pt idx="1099">
                  <c:v>42</c:v>
                </c:pt>
                <c:pt idx="1100">
                  <c:v>42</c:v>
                </c:pt>
                <c:pt idx="1101">
                  <c:v>42</c:v>
                </c:pt>
                <c:pt idx="1102">
                  <c:v>42</c:v>
                </c:pt>
                <c:pt idx="1103">
                  <c:v>42</c:v>
                </c:pt>
                <c:pt idx="1104">
                  <c:v>42</c:v>
                </c:pt>
                <c:pt idx="1105">
                  <c:v>42</c:v>
                </c:pt>
                <c:pt idx="1106">
                  <c:v>42</c:v>
                </c:pt>
                <c:pt idx="1107">
                  <c:v>42</c:v>
                </c:pt>
                <c:pt idx="1108">
                  <c:v>42</c:v>
                </c:pt>
                <c:pt idx="1109">
                  <c:v>42</c:v>
                </c:pt>
                <c:pt idx="1110">
                  <c:v>42</c:v>
                </c:pt>
                <c:pt idx="1111">
                  <c:v>42</c:v>
                </c:pt>
                <c:pt idx="1112">
                  <c:v>42</c:v>
                </c:pt>
                <c:pt idx="1113">
                  <c:v>42</c:v>
                </c:pt>
                <c:pt idx="1114">
                  <c:v>42</c:v>
                </c:pt>
                <c:pt idx="1115">
                  <c:v>42</c:v>
                </c:pt>
                <c:pt idx="1116">
                  <c:v>42</c:v>
                </c:pt>
                <c:pt idx="1117">
                  <c:v>42</c:v>
                </c:pt>
                <c:pt idx="1118">
                  <c:v>42</c:v>
                </c:pt>
                <c:pt idx="1119">
                  <c:v>42</c:v>
                </c:pt>
                <c:pt idx="1120">
                  <c:v>42</c:v>
                </c:pt>
                <c:pt idx="1121">
                  <c:v>42</c:v>
                </c:pt>
                <c:pt idx="1122">
                  <c:v>42</c:v>
                </c:pt>
                <c:pt idx="1123">
                  <c:v>42</c:v>
                </c:pt>
                <c:pt idx="1124">
                  <c:v>42</c:v>
                </c:pt>
                <c:pt idx="1125">
                  <c:v>42</c:v>
                </c:pt>
                <c:pt idx="1126">
                  <c:v>42</c:v>
                </c:pt>
                <c:pt idx="1127">
                  <c:v>42</c:v>
                </c:pt>
                <c:pt idx="1128">
                  <c:v>42</c:v>
                </c:pt>
                <c:pt idx="1129">
                  <c:v>42</c:v>
                </c:pt>
                <c:pt idx="1130">
                  <c:v>42</c:v>
                </c:pt>
                <c:pt idx="1131">
                  <c:v>42</c:v>
                </c:pt>
                <c:pt idx="1132">
                  <c:v>42</c:v>
                </c:pt>
                <c:pt idx="1133">
                  <c:v>42</c:v>
                </c:pt>
                <c:pt idx="1134">
                  <c:v>42</c:v>
                </c:pt>
                <c:pt idx="1135">
                  <c:v>42</c:v>
                </c:pt>
                <c:pt idx="1136">
                  <c:v>42</c:v>
                </c:pt>
                <c:pt idx="1137">
                  <c:v>42</c:v>
                </c:pt>
                <c:pt idx="1138">
                  <c:v>42</c:v>
                </c:pt>
                <c:pt idx="1139">
                  <c:v>42</c:v>
                </c:pt>
                <c:pt idx="1140">
                  <c:v>42</c:v>
                </c:pt>
                <c:pt idx="1141">
                  <c:v>42</c:v>
                </c:pt>
                <c:pt idx="1142">
                  <c:v>42</c:v>
                </c:pt>
                <c:pt idx="1143">
                  <c:v>42</c:v>
                </c:pt>
                <c:pt idx="1144">
                  <c:v>42</c:v>
                </c:pt>
                <c:pt idx="1145">
                  <c:v>42</c:v>
                </c:pt>
                <c:pt idx="1146">
                  <c:v>42</c:v>
                </c:pt>
                <c:pt idx="1147">
                  <c:v>42</c:v>
                </c:pt>
                <c:pt idx="1148">
                  <c:v>42</c:v>
                </c:pt>
                <c:pt idx="1149">
                  <c:v>42</c:v>
                </c:pt>
                <c:pt idx="1150">
                  <c:v>42</c:v>
                </c:pt>
                <c:pt idx="1151">
                  <c:v>42</c:v>
                </c:pt>
                <c:pt idx="1152">
                  <c:v>42</c:v>
                </c:pt>
                <c:pt idx="1153">
                  <c:v>42</c:v>
                </c:pt>
                <c:pt idx="1154">
                  <c:v>42</c:v>
                </c:pt>
                <c:pt idx="1155">
                  <c:v>42</c:v>
                </c:pt>
                <c:pt idx="1156">
                  <c:v>42</c:v>
                </c:pt>
                <c:pt idx="1157">
                  <c:v>42</c:v>
                </c:pt>
                <c:pt idx="1158">
                  <c:v>42</c:v>
                </c:pt>
                <c:pt idx="1159">
                  <c:v>42</c:v>
                </c:pt>
                <c:pt idx="1160">
                  <c:v>42</c:v>
                </c:pt>
                <c:pt idx="1161">
                  <c:v>42</c:v>
                </c:pt>
                <c:pt idx="1162">
                  <c:v>42</c:v>
                </c:pt>
                <c:pt idx="1163">
                  <c:v>42</c:v>
                </c:pt>
                <c:pt idx="1164">
                  <c:v>42</c:v>
                </c:pt>
                <c:pt idx="1165">
                  <c:v>42</c:v>
                </c:pt>
                <c:pt idx="1166">
                  <c:v>42</c:v>
                </c:pt>
                <c:pt idx="1167">
                  <c:v>42</c:v>
                </c:pt>
                <c:pt idx="1168">
                  <c:v>42</c:v>
                </c:pt>
                <c:pt idx="1169">
                  <c:v>42</c:v>
                </c:pt>
                <c:pt idx="1170">
                  <c:v>42</c:v>
                </c:pt>
              </c:numCache>
            </c:numRef>
          </c:val>
          <c:extLst xmlns:c15="http://schemas.microsoft.com/office/drawing/2012/chart">
            <c:ext xmlns:c16="http://schemas.microsoft.com/office/drawing/2014/chart" uri="{C3380CC4-5D6E-409C-BE32-E72D297353CC}">
              <c16:uniqueId val="{00000001-BF5D-491C-9052-DB5180A289EF}"/>
            </c:ext>
          </c:extLst>
        </c:ser>
        <c:ser>
          <c:idx val="2"/>
          <c:order val="4"/>
          <c:tx>
            <c:v>重症病床稼働数</c:v>
          </c:tx>
          <c:spPr>
            <a:solidFill>
              <a:srgbClr val="FFC000"/>
            </a:solidFill>
            <a:ln>
              <a:noFill/>
            </a:ln>
            <a:effectLst/>
          </c:spPr>
          <c:invertIfNegative val="0"/>
          <c:cat>
            <c:numRef>
              <c:f>データ!$A$2:$A$1172</c:f>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データ!$P$2:$P$1172</c:f>
              <c:numCache>
                <c:formatCode>General</c:formatCode>
                <c:ptCount val="117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1</c:v>
                </c:pt>
                <c:pt idx="41">
                  <c:v>2</c:v>
                </c:pt>
                <c:pt idx="42">
                  <c:v>2</c:v>
                </c:pt>
                <c:pt idx="43">
                  <c:v>2</c:v>
                </c:pt>
                <c:pt idx="44">
                  <c:v>2</c:v>
                </c:pt>
                <c:pt idx="45">
                  <c:v>2</c:v>
                </c:pt>
                <c:pt idx="46">
                  <c:v>2</c:v>
                </c:pt>
                <c:pt idx="47">
                  <c:v>2</c:v>
                </c:pt>
                <c:pt idx="48">
                  <c:v>3</c:v>
                </c:pt>
                <c:pt idx="49">
                  <c:v>3</c:v>
                </c:pt>
                <c:pt idx="50">
                  <c:v>3</c:v>
                </c:pt>
                <c:pt idx="51">
                  <c:v>3</c:v>
                </c:pt>
                <c:pt idx="52">
                  <c:v>4</c:v>
                </c:pt>
                <c:pt idx="53">
                  <c:v>4</c:v>
                </c:pt>
                <c:pt idx="54">
                  <c:v>4</c:v>
                </c:pt>
                <c:pt idx="55">
                  <c:v>4</c:v>
                </c:pt>
                <c:pt idx="56">
                  <c:v>4</c:v>
                </c:pt>
                <c:pt idx="57">
                  <c:v>4</c:v>
                </c:pt>
                <c:pt idx="58">
                  <c:v>4</c:v>
                </c:pt>
                <c:pt idx="59">
                  <c:v>4</c:v>
                </c:pt>
                <c:pt idx="60">
                  <c:v>5</c:v>
                </c:pt>
                <c:pt idx="61">
                  <c:v>5</c:v>
                </c:pt>
                <c:pt idx="62">
                  <c:v>5</c:v>
                </c:pt>
                <c:pt idx="63">
                  <c:v>5</c:v>
                </c:pt>
                <c:pt idx="64">
                  <c:v>5</c:v>
                </c:pt>
                <c:pt idx="65">
                  <c:v>5</c:v>
                </c:pt>
                <c:pt idx="66">
                  <c:v>6</c:v>
                </c:pt>
                <c:pt idx="67">
                  <c:v>5</c:v>
                </c:pt>
                <c:pt idx="68">
                  <c:v>5</c:v>
                </c:pt>
                <c:pt idx="69">
                  <c:v>5</c:v>
                </c:pt>
                <c:pt idx="70">
                  <c:v>5</c:v>
                </c:pt>
                <c:pt idx="71">
                  <c:v>5</c:v>
                </c:pt>
                <c:pt idx="72">
                  <c:v>5</c:v>
                </c:pt>
                <c:pt idx="73">
                  <c:v>5</c:v>
                </c:pt>
                <c:pt idx="74">
                  <c:v>5</c:v>
                </c:pt>
                <c:pt idx="75">
                  <c:v>5</c:v>
                </c:pt>
                <c:pt idx="76">
                  <c:v>5</c:v>
                </c:pt>
                <c:pt idx="77">
                  <c:v>5</c:v>
                </c:pt>
                <c:pt idx="78">
                  <c:v>5</c:v>
                </c:pt>
                <c:pt idx="79">
                  <c:v>5</c:v>
                </c:pt>
                <c:pt idx="80">
                  <c:v>5</c:v>
                </c:pt>
                <c:pt idx="81">
                  <c:v>5</c:v>
                </c:pt>
                <c:pt idx="82">
                  <c:v>5</c:v>
                </c:pt>
                <c:pt idx="83">
                  <c:v>5</c:v>
                </c:pt>
                <c:pt idx="84">
                  <c:v>5</c:v>
                </c:pt>
                <c:pt idx="85">
                  <c:v>5</c:v>
                </c:pt>
                <c:pt idx="86">
                  <c:v>5</c:v>
                </c:pt>
                <c:pt idx="87">
                  <c:v>5</c:v>
                </c:pt>
                <c:pt idx="88">
                  <c:v>5</c:v>
                </c:pt>
                <c:pt idx="89">
                  <c:v>5</c:v>
                </c:pt>
                <c:pt idx="90">
                  <c:v>3</c:v>
                </c:pt>
                <c:pt idx="91">
                  <c:v>3</c:v>
                </c:pt>
                <c:pt idx="92">
                  <c:v>3</c:v>
                </c:pt>
                <c:pt idx="93">
                  <c:v>3</c:v>
                </c:pt>
                <c:pt idx="94">
                  <c:v>3</c:v>
                </c:pt>
                <c:pt idx="95">
                  <c:v>3</c:v>
                </c:pt>
                <c:pt idx="96">
                  <c:v>2</c:v>
                </c:pt>
                <c:pt idx="97">
                  <c:v>2</c:v>
                </c:pt>
                <c:pt idx="98">
                  <c:v>2</c:v>
                </c:pt>
                <c:pt idx="99">
                  <c:v>2</c:v>
                </c:pt>
                <c:pt idx="100">
                  <c:v>2</c:v>
                </c:pt>
                <c:pt idx="101">
                  <c:v>2</c:v>
                </c:pt>
                <c:pt idx="102">
                  <c:v>1</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2</c:v>
                </c:pt>
                <c:pt idx="168">
                  <c:v>3</c:v>
                </c:pt>
                <c:pt idx="169">
                  <c:v>3</c:v>
                </c:pt>
                <c:pt idx="170">
                  <c:v>3</c:v>
                </c:pt>
                <c:pt idx="171">
                  <c:v>3</c:v>
                </c:pt>
                <c:pt idx="172">
                  <c:v>3</c:v>
                </c:pt>
                <c:pt idx="173">
                  <c:v>3</c:v>
                </c:pt>
                <c:pt idx="174">
                  <c:v>3</c:v>
                </c:pt>
                <c:pt idx="175">
                  <c:v>3</c:v>
                </c:pt>
                <c:pt idx="176">
                  <c:v>3</c:v>
                </c:pt>
                <c:pt idx="177">
                  <c:v>2</c:v>
                </c:pt>
                <c:pt idx="178">
                  <c:v>2</c:v>
                </c:pt>
                <c:pt idx="179">
                  <c:v>2</c:v>
                </c:pt>
                <c:pt idx="180">
                  <c:v>2</c:v>
                </c:pt>
                <c:pt idx="181">
                  <c:v>2</c:v>
                </c:pt>
                <c:pt idx="182">
                  <c:v>2</c:v>
                </c:pt>
                <c:pt idx="183">
                  <c:v>2</c:v>
                </c:pt>
                <c:pt idx="184">
                  <c:v>3</c:v>
                </c:pt>
                <c:pt idx="185">
                  <c:v>4</c:v>
                </c:pt>
                <c:pt idx="186">
                  <c:v>4</c:v>
                </c:pt>
                <c:pt idx="187">
                  <c:v>4</c:v>
                </c:pt>
                <c:pt idx="188">
                  <c:v>3</c:v>
                </c:pt>
                <c:pt idx="189">
                  <c:v>3</c:v>
                </c:pt>
                <c:pt idx="190">
                  <c:v>3</c:v>
                </c:pt>
                <c:pt idx="191">
                  <c:v>3</c:v>
                </c:pt>
                <c:pt idx="192">
                  <c:v>3</c:v>
                </c:pt>
                <c:pt idx="193">
                  <c:v>3</c:v>
                </c:pt>
                <c:pt idx="194">
                  <c:v>3</c:v>
                </c:pt>
                <c:pt idx="195">
                  <c:v>3</c:v>
                </c:pt>
                <c:pt idx="196">
                  <c:v>3</c:v>
                </c:pt>
                <c:pt idx="197">
                  <c:v>3</c:v>
                </c:pt>
                <c:pt idx="198">
                  <c:v>3</c:v>
                </c:pt>
                <c:pt idx="199">
                  <c:v>1</c:v>
                </c:pt>
                <c:pt idx="200">
                  <c:v>1</c:v>
                </c:pt>
                <c:pt idx="201">
                  <c:v>2</c:v>
                </c:pt>
                <c:pt idx="202">
                  <c:v>2</c:v>
                </c:pt>
                <c:pt idx="203">
                  <c:v>2</c:v>
                </c:pt>
                <c:pt idx="204">
                  <c:v>2</c:v>
                </c:pt>
                <c:pt idx="205">
                  <c:v>2</c:v>
                </c:pt>
                <c:pt idx="206">
                  <c:v>2</c:v>
                </c:pt>
                <c:pt idx="207">
                  <c:v>2</c:v>
                </c:pt>
                <c:pt idx="208">
                  <c:v>1</c:v>
                </c:pt>
                <c:pt idx="209">
                  <c:v>1</c:v>
                </c:pt>
                <c:pt idx="210">
                  <c:v>1</c:v>
                </c:pt>
                <c:pt idx="211">
                  <c:v>1</c:v>
                </c:pt>
                <c:pt idx="212">
                  <c:v>1</c:v>
                </c:pt>
                <c:pt idx="213">
                  <c:v>1</c:v>
                </c:pt>
                <c:pt idx="214">
                  <c:v>1</c:v>
                </c:pt>
                <c:pt idx="215">
                  <c:v>1</c:v>
                </c:pt>
                <c:pt idx="216">
                  <c:v>1</c:v>
                </c:pt>
                <c:pt idx="217">
                  <c:v>1</c:v>
                </c:pt>
                <c:pt idx="218">
                  <c:v>1</c:v>
                </c:pt>
                <c:pt idx="219">
                  <c:v>1</c:v>
                </c:pt>
                <c:pt idx="220">
                  <c:v>1</c:v>
                </c:pt>
                <c:pt idx="221">
                  <c:v>1</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1</c:v>
                </c:pt>
                <c:pt idx="257">
                  <c:v>1</c:v>
                </c:pt>
                <c:pt idx="258">
                  <c:v>1</c:v>
                </c:pt>
                <c:pt idx="259">
                  <c:v>3</c:v>
                </c:pt>
                <c:pt idx="260">
                  <c:v>3</c:v>
                </c:pt>
                <c:pt idx="261">
                  <c:v>3</c:v>
                </c:pt>
                <c:pt idx="262">
                  <c:v>4</c:v>
                </c:pt>
                <c:pt idx="263">
                  <c:v>4</c:v>
                </c:pt>
                <c:pt idx="264">
                  <c:v>4</c:v>
                </c:pt>
                <c:pt idx="265">
                  <c:v>4</c:v>
                </c:pt>
                <c:pt idx="266">
                  <c:v>4</c:v>
                </c:pt>
                <c:pt idx="267">
                  <c:v>4</c:v>
                </c:pt>
                <c:pt idx="268">
                  <c:v>4</c:v>
                </c:pt>
                <c:pt idx="269">
                  <c:v>4</c:v>
                </c:pt>
                <c:pt idx="270">
                  <c:v>4</c:v>
                </c:pt>
                <c:pt idx="271">
                  <c:v>4</c:v>
                </c:pt>
                <c:pt idx="272">
                  <c:v>4</c:v>
                </c:pt>
                <c:pt idx="273">
                  <c:v>6</c:v>
                </c:pt>
                <c:pt idx="274">
                  <c:v>6</c:v>
                </c:pt>
                <c:pt idx="275">
                  <c:v>7</c:v>
                </c:pt>
                <c:pt idx="276">
                  <c:v>7</c:v>
                </c:pt>
                <c:pt idx="277">
                  <c:v>6</c:v>
                </c:pt>
                <c:pt idx="278">
                  <c:v>6</c:v>
                </c:pt>
                <c:pt idx="279">
                  <c:v>6</c:v>
                </c:pt>
                <c:pt idx="280">
                  <c:v>6</c:v>
                </c:pt>
                <c:pt idx="281">
                  <c:v>7</c:v>
                </c:pt>
                <c:pt idx="282">
                  <c:v>7</c:v>
                </c:pt>
                <c:pt idx="283">
                  <c:v>7</c:v>
                </c:pt>
                <c:pt idx="284">
                  <c:v>7</c:v>
                </c:pt>
                <c:pt idx="285">
                  <c:v>7</c:v>
                </c:pt>
                <c:pt idx="286">
                  <c:v>8</c:v>
                </c:pt>
                <c:pt idx="287">
                  <c:v>8</c:v>
                </c:pt>
                <c:pt idx="288">
                  <c:v>9</c:v>
                </c:pt>
                <c:pt idx="289">
                  <c:v>10</c:v>
                </c:pt>
                <c:pt idx="290">
                  <c:v>10</c:v>
                </c:pt>
                <c:pt idx="291">
                  <c:v>9</c:v>
                </c:pt>
                <c:pt idx="292">
                  <c:v>8</c:v>
                </c:pt>
                <c:pt idx="293">
                  <c:v>8</c:v>
                </c:pt>
                <c:pt idx="294">
                  <c:v>10</c:v>
                </c:pt>
                <c:pt idx="295">
                  <c:v>10</c:v>
                </c:pt>
                <c:pt idx="296">
                  <c:v>10</c:v>
                </c:pt>
                <c:pt idx="297">
                  <c:v>10</c:v>
                </c:pt>
                <c:pt idx="298">
                  <c:v>10</c:v>
                </c:pt>
                <c:pt idx="299">
                  <c:v>11</c:v>
                </c:pt>
                <c:pt idx="300">
                  <c:v>10</c:v>
                </c:pt>
                <c:pt idx="301">
                  <c:v>10</c:v>
                </c:pt>
                <c:pt idx="302">
                  <c:v>10</c:v>
                </c:pt>
                <c:pt idx="303">
                  <c:v>11</c:v>
                </c:pt>
                <c:pt idx="304">
                  <c:v>12</c:v>
                </c:pt>
                <c:pt idx="305">
                  <c:v>13</c:v>
                </c:pt>
                <c:pt idx="306">
                  <c:v>13</c:v>
                </c:pt>
                <c:pt idx="307">
                  <c:v>12</c:v>
                </c:pt>
                <c:pt idx="308">
                  <c:v>12</c:v>
                </c:pt>
                <c:pt idx="309">
                  <c:v>9</c:v>
                </c:pt>
                <c:pt idx="310">
                  <c:v>9</c:v>
                </c:pt>
                <c:pt idx="311">
                  <c:v>9</c:v>
                </c:pt>
                <c:pt idx="312">
                  <c:v>8</c:v>
                </c:pt>
                <c:pt idx="313">
                  <c:v>9</c:v>
                </c:pt>
                <c:pt idx="314">
                  <c:v>10</c:v>
                </c:pt>
                <c:pt idx="315">
                  <c:v>9</c:v>
                </c:pt>
                <c:pt idx="316">
                  <c:v>10</c:v>
                </c:pt>
                <c:pt idx="317">
                  <c:v>9</c:v>
                </c:pt>
                <c:pt idx="318">
                  <c:v>10</c:v>
                </c:pt>
                <c:pt idx="319">
                  <c:v>10</c:v>
                </c:pt>
                <c:pt idx="320">
                  <c:v>12</c:v>
                </c:pt>
                <c:pt idx="321">
                  <c:v>11</c:v>
                </c:pt>
                <c:pt idx="322">
                  <c:v>15</c:v>
                </c:pt>
                <c:pt idx="323">
                  <c:v>15</c:v>
                </c:pt>
                <c:pt idx="324">
                  <c:v>16</c:v>
                </c:pt>
                <c:pt idx="325">
                  <c:v>17</c:v>
                </c:pt>
                <c:pt idx="326">
                  <c:v>20</c:v>
                </c:pt>
                <c:pt idx="327">
                  <c:v>19</c:v>
                </c:pt>
                <c:pt idx="328">
                  <c:v>19</c:v>
                </c:pt>
                <c:pt idx="329">
                  <c:v>19</c:v>
                </c:pt>
                <c:pt idx="330">
                  <c:v>19</c:v>
                </c:pt>
                <c:pt idx="331">
                  <c:v>21</c:v>
                </c:pt>
                <c:pt idx="332">
                  <c:v>20</c:v>
                </c:pt>
                <c:pt idx="333">
                  <c:v>20</c:v>
                </c:pt>
                <c:pt idx="334">
                  <c:v>21</c:v>
                </c:pt>
                <c:pt idx="335">
                  <c:v>20</c:v>
                </c:pt>
                <c:pt idx="336">
                  <c:v>20</c:v>
                </c:pt>
                <c:pt idx="337">
                  <c:v>21</c:v>
                </c:pt>
                <c:pt idx="338">
                  <c:v>21</c:v>
                </c:pt>
                <c:pt idx="339">
                  <c:v>21</c:v>
                </c:pt>
                <c:pt idx="340">
                  <c:v>20</c:v>
                </c:pt>
                <c:pt idx="341">
                  <c:v>18</c:v>
                </c:pt>
                <c:pt idx="342">
                  <c:v>17</c:v>
                </c:pt>
                <c:pt idx="343">
                  <c:v>17</c:v>
                </c:pt>
                <c:pt idx="344">
                  <c:v>18</c:v>
                </c:pt>
                <c:pt idx="345">
                  <c:v>17</c:v>
                </c:pt>
                <c:pt idx="346">
                  <c:v>15</c:v>
                </c:pt>
                <c:pt idx="347">
                  <c:v>13</c:v>
                </c:pt>
                <c:pt idx="348">
                  <c:v>17</c:v>
                </c:pt>
                <c:pt idx="349">
                  <c:v>14</c:v>
                </c:pt>
                <c:pt idx="350">
                  <c:v>13</c:v>
                </c:pt>
                <c:pt idx="351">
                  <c:v>13</c:v>
                </c:pt>
                <c:pt idx="352">
                  <c:v>12</c:v>
                </c:pt>
                <c:pt idx="353">
                  <c:v>12</c:v>
                </c:pt>
                <c:pt idx="354">
                  <c:v>11</c:v>
                </c:pt>
                <c:pt idx="355">
                  <c:v>10</c:v>
                </c:pt>
                <c:pt idx="356">
                  <c:v>8</c:v>
                </c:pt>
                <c:pt idx="357">
                  <c:v>9</c:v>
                </c:pt>
                <c:pt idx="358">
                  <c:v>9</c:v>
                </c:pt>
                <c:pt idx="359">
                  <c:v>9</c:v>
                </c:pt>
                <c:pt idx="360">
                  <c:v>8</c:v>
                </c:pt>
                <c:pt idx="361">
                  <c:v>8</c:v>
                </c:pt>
                <c:pt idx="362">
                  <c:v>8</c:v>
                </c:pt>
                <c:pt idx="363">
                  <c:v>8</c:v>
                </c:pt>
                <c:pt idx="364">
                  <c:v>8</c:v>
                </c:pt>
                <c:pt idx="365">
                  <c:v>8</c:v>
                </c:pt>
                <c:pt idx="366">
                  <c:v>8</c:v>
                </c:pt>
                <c:pt idx="367">
                  <c:v>7</c:v>
                </c:pt>
                <c:pt idx="368">
                  <c:v>6</c:v>
                </c:pt>
                <c:pt idx="369">
                  <c:v>5</c:v>
                </c:pt>
                <c:pt idx="370">
                  <c:v>5</c:v>
                </c:pt>
                <c:pt idx="371">
                  <c:v>4</c:v>
                </c:pt>
                <c:pt idx="372">
                  <c:v>4</c:v>
                </c:pt>
                <c:pt idx="373">
                  <c:v>3</c:v>
                </c:pt>
                <c:pt idx="374">
                  <c:v>1</c:v>
                </c:pt>
                <c:pt idx="375">
                  <c:v>1</c:v>
                </c:pt>
                <c:pt idx="376">
                  <c:v>1</c:v>
                </c:pt>
                <c:pt idx="377">
                  <c:v>1</c:v>
                </c:pt>
                <c:pt idx="378">
                  <c:v>1</c:v>
                </c:pt>
                <c:pt idx="379">
                  <c:v>1</c:v>
                </c:pt>
                <c:pt idx="380">
                  <c:v>1</c:v>
                </c:pt>
                <c:pt idx="381">
                  <c:v>1</c:v>
                </c:pt>
                <c:pt idx="382">
                  <c:v>1</c:v>
                </c:pt>
                <c:pt idx="383">
                  <c:v>1</c:v>
                </c:pt>
                <c:pt idx="384">
                  <c:v>1</c:v>
                </c:pt>
                <c:pt idx="385">
                  <c:v>1</c:v>
                </c:pt>
                <c:pt idx="386">
                  <c:v>1</c:v>
                </c:pt>
                <c:pt idx="387">
                  <c:v>0</c:v>
                </c:pt>
                <c:pt idx="388">
                  <c:v>0</c:v>
                </c:pt>
                <c:pt idx="389">
                  <c:v>0</c:v>
                </c:pt>
                <c:pt idx="390">
                  <c:v>1</c:v>
                </c:pt>
                <c:pt idx="391">
                  <c:v>0</c:v>
                </c:pt>
                <c:pt idx="392">
                  <c:v>0</c:v>
                </c:pt>
                <c:pt idx="393">
                  <c:v>0</c:v>
                </c:pt>
                <c:pt idx="394">
                  <c:v>0</c:v>
                </c:pt>
                <c:pt idx="395">
                  <c:v>0</c:v>
                </c:pt>
                <c:pt idx="396">
                  <c:v>0</c:v>
                </c:pt>
                <c:pt idx="397">
                  <c:v>2</c:v>
                </c:pt>
                <c:pt idx="398">
                  <c:v>2</c:v>
                </c:pt>
                <c:pt idx="399">
                  <c:v>2</c:v>
                </c:pt>
                <c:pt idx="400">
                  <c:v>2</c:v>
                </c:pt>
                <c:pt idx="401">
                  <c:v>2</c:v>
                </c:pt>
                <c:pt idx="402">
                  <c:v>2</c:v>
                </c:pt>
                <c:pt idx="403">
                  <c:v>2</c:v>
                </c:pt>
                <c:pt idx="404">
                  <c:v>2</c:v>
                </c:pt>
                <c:pt idx="405">
                  <c:v>2</c:v>
                </c:pt>
                <c:pt idx="406">
                  <c:v>2</c:v>
                </c:pt>
                <c:pt idx="407">
                  <c:v>2</c:v>
                </c:pt>
                <c:pt idx="408">
                  <c:v>2</c:v>
                </c:pt>
                <c:pt idx="409">
                  <c:v>2</c:v>
                </c:pt>
                <c:pt idx="410">
                  <c:v>2</c:v>
                </c:pt>
                <c:pt idx="411">
                  <c:v>3</c:v>
                </c:pt>
                <c:pt idx="412">
                  <c:v>3</c:v>
                </c:pt>
                <c:pt idx="413">
                  <c:v>3</c:v>
                </c:pt>
                <c:pt idx="414">
                  <c:v>3</c:v>
                </c:pt>
                <c:pt idx="415">
                  <c:v>3</c:v>
                </c:pt>
                <c:pt idx="416">
                  <c:v>3</c:v>
                </c:pt>
                <c:pt idx="417">
                  <c:v>3</c:v>
                </c:pt>
                <c:pt idx="418">
                  <c:v>3</c:v>
                </c:pt>
                <c:pt idx="419">
                  <c:v>3</c:v>
                </c:pt>
                <c:pt idx="420">
                  <c:v>2</c:v>
                </c:pt>
                <c:pt idx="421">
                  <c:v>3</c:v>
                </c:pt>
                <c:pt idx="422">
                  <c:v>3</c:v>
                </c:pt>
                <c:pt idx="423">
                  <c:v>3</c:v>
                </c:pt>
                <c:pt idx="424">
                  <c:v>3</c:v>
                </c:pt>
                <c:pt idx="425">
                  <c:v>4</c:v>
                </c:pt>
                <c:pt idx="426">
                  <c:v>4</c:v>
                </c:pt>
                <c:pt idx="427">
                  <c:v>4</c:v>
                </c:pt>
                <c:pt idx="428">
                  <c:v>4</c:v>
                </c:pt>
                <c:pt idx="429">
                  <c:v>4</c:v>
                </c:pt>
                <c:pt idx="430">
                  <c:v>4</c:v>
                </c:pt>
                <c:pt idx="431">
                  <c:v>3</c:v>
                </c:pt>
                <c:pt idx="432">
                  <c:v>2</c:v>
                </c:pt>
                <c:pt idx="433">
                  <c:v>2</c:v>
                </c:pt>
                <c:pt idx="434">
                  <c:v>2</c:v>
                </c:pt>
                <c:pt idx="435">
                  <c:v>3</c:v>
                </c:pt>
                <c:pt idx="436">
                  <c:v>4</c:v>
                </c:pt>
                <c:pt idx="437">
                  <c:v>4</c:v>
                </c:pt>
                <c:pt idx="438">
                  <c:v>4</c:v>
                </c:pt>
                <c:pt idx="439">
                  <c:v>4</c:v>
                </c:pt>
                <c:pt idx="440">
                  <c:v>6</c:v>
                </c:pt>
                <c:pt idx="441">
                  <c:v>5</c:v>
                </c:pt>
                <c:pt idx="442">
                  <c:v>5</c:v>
                </c:pt>
                <c:pt idx="443">
                  <c:v>4</c:v>
                </c:pt>
                <c:pt idx="444">
                  <c:v>4</c:v>
                </c:pt>
                <c:pt idx="445">
                  <c:v>4</c:v>
                </c:pt>
                <c:pt idx="446">
                  <c:v>4</c:v>
                </c:pt>
                <c:pt idx="447">
                  <c:v>4</c:v>
                </c:pt>
                <c:pt idx="448">
                  <c:v>4</c:v>
                </c:pt>
                <c:pt idx="449">
                  <c:v>3</c:v>
                </c:pt>
                <c:pt idx="450">
                  <c:v>3</c:v>
                </c:pt>
                <c:pt idx="451">
                  <c:v>3</c:v>
                </c:pt>
                <c:pt idx="452">
                  <c:v>7</c:v>
                </c:pt>
                <c:pt idx="453">
                  <c:v>9</c:v>
                </c:pt>
                <c:pt idx="454">
                  <c:v>9</c:v>
                </c:pt>
                <c:pt idx="455">
                  <c:v>9</c:v>
                </c:pt>
                <c:pt idx="456">
                  <c:v>9</c:v>
                </c:pt>
                <c:pt idx="457">
                  <c:v>10</c:v>
                </c:pt>
                <c:pt idx="458">
                  <c:v>8</c:v>
                </c:pt>
                <c:pt idx="459">
                  <c:v>8</c:v>
                </c:pt>
                <c:pt idx="460">
                  <c:v>8</c:v>
                </c:pt>
                <c:pt idx="461">
                  <c:v>9</c:v>
                </c:pt>
                <c:pt idx="462">
                  <c:v>10</c:v>
                </c:pt>
                <c:pt idx="463">
                  <c:v>11</c:v>
                </c:pt>
                <c:pt idx="464">
                  <c:v>12</c:v>
                </c:pt>
                <c:pt idx="465">
                  <c:v>12</c:v>
                </c:pt>
                <c:pt idx="466">
                  <c:v>11</c:v>
                </c:pt>
                <c:pt idx="467">
                  <c:v>12</c:v>
                </c:pt>
                <c:pt idx="468">
                  <c:v>9</c:v>
                </c:pt>
                <c:pt idx="469">
                  <c:v>8</c:v>
                </c:pt>
                <c:pt idx="470">
                  <c:v>8</c:v>
                </c:pt>
                <c:pt idx="471">
                  <c:v>8</c:v>
                </c:pt>
                <c:pt idx="472">
                  <c:v>9</c:v>
                </c:pt>
                <c:pt idx="473">
                  <c:v>10</c:v>
                </c:pt>
                <c:pt idx="474">
                  <c:v>9</c:v>
                </c:pt>
                <c:pt idx="475">
                  <c:v>10</c:v>
                </c:pt>
                <c:pt idx="476">
                  <c:v>10</c:v>
                </c:pt>
                <c:pt idx="477">
                  <c:v>11</c:v>
                </c:pt>
                <c:pt idx="478">
                  <c:v>11</c:v>
                </c:pt>
                <c:pt idx="479">
                  <c:v>12</c:v>
                </c:pt>
                <c:pt idx="480">
                  <c:v>12</c:v>
                </c:pt>
                <c:pt idx="481">
                  <c:v>12</c:v>
                </c:pt>
                <c:pt idx="482">
                  <c:v>11</c:v>
                </c:pt>
                <c:pt idx="483">
                  <c:v>11</c:v>
                </c:pt>
                <c:pt idx="484">
                  <c:v>12</c:v>
                </c:pt>
                <c:pt idx="485">
                  <c:v>12</c:v>
                </c:pt>
                <c:pt idx="486">
                  <c:v>11</c:v>
                </c:pt>
                <c:pt idx="487">
                  <c:v>12</c:v>
                </c:pt>
                <c:pt idx="488">
                  <c:v>10</c:v>
                </c:pt>
                <c:pt idx="489">
                  <c:v>11</c:v>
                </c:pt>
                <c:pt idx="490">
                  <c:v>11</c:v>
                </c:pt>
                <c:pt idx="491">
                  <c:v>11</c:v>
                </c:pt>
                <c:pt idx="492">
                  <c:v>12</c:v>
                </c:pt>
                <c:pt idx="493">
                  <c:v>12</c:v>
                </c:pt>
                <c:pt idx="494">
                  <c:v>10</c:v>
                </c:pt>
                <c:pt idx="495">
                  <c:v>9</c:v>
                </c:pt>
                <c:pt idx="496">
                  <c:v>10</c:v>
                </c:pt>
                <c:pt idx="497">
                  <c:v>8</c:v>
                </c:pt>
                <c:pt idx="498">
                  <c:v>7</c:v>
                </c:pt>
                <c:pt idx="499">
                  <c:v>8</c:v>
                </c:pt>
                <c:pt idx="500">
                  <c:v>8</c:v>
                </c:pt>
                <c:pt idx="501">
                  <c:v>9</c:v>
                </c:pt>
                <c:pt idx="502">
                  <c:v>9</c:v>
                </c:pt>
                <c:pt idx="503">
                  <c:v>9</c:v>
                </c:pt>
                <c:pt idx="504">
                  <c:v>10</c:v>
                </c:pt>
                <c:pt idx="505">
                  <c:v>10</c:v>
                </c:pt>
                <c:pt idx="506">
                  <c:v>10</c:v>
                </c:pt>
                <c:pt idx="507">
                  <c:v>10</c:v>
                </c:pt>
                <c:pt idx="508">
                  <c:v>10</c:v>
                </c:pt>
                <c:pt idx="509">
                  <c:v>10</c:v>
                </c:pt>
                <c:pt idx="510">
                  <c:v>10</c:v>
                </c:pt>
                <c:pt idx="511">
                  <c:v>10</c:v>
                </c:pt>
                <c:pt idx="512">
                  <c:v>11</c:v>
                </c:pt>
                <c:pt idx="513">
                  <c:v>11</c:v>
                </c:pt>
                <c:pt idx="514">
                  <c:v>8</c:v>
                </c:pt>
                <c:pt idx="515">
                  <c:v>8</c:v>
                </c:pt>
                <c:pt idx="516">
                  <c:v>7</c:v>
                </c:pt>
                <c:pt idx="517">
                  <c:v>8</c:v>
                </c:pt>
                <c:pt idx="518">
                  <c:v>8</c:v>
                </c:pt>
                <c:pt idx="519">
                  <c:v>9</c:v>
                </c:pt>
                <c:pt idx="520">
                  <c:v>9</c:v>
                </c:pt>
                <c:pt idx="521">
                  <c:v>9</c:v>
                </c:pt>
                <c:pt idx="522">
                  <c:v>9</c:v>
                </c:pt>
                <c:pt idx="523">
                  <c:v>9</c:v>
                </c:pt>
                <c:pt idx="524">
                  <c:v>10</c:v>
                </c:pt>
                <c:pt idx="525">
                  <c:v>11</c:v>
                </c:pt>
                <c:pt idx="526">
                  <c:v>11</c:v>
                </c:pt>
                <c:pt idx="527">
                  <c:v>13</c:v>
                </c:pt>
                <c:pt idx="528">
                  <c:v>15</c:v>
                </c:pt>
                <c:pt idx="529">
                  <c:v>15</c:v>
                </c:pt>
                <c:pt idx="530">
                  <c:v>15</c:v>
                </c:pt>
                <c:pt idx="531">
                  <c:v>15</c:v>
                </c:pt>
                <c:pt idx="532">
                  <c:v>16</c:v>
                </c:pt>
                <c:pt idx="533">
                  <c:v>17</c:v>
                </c:pt>
                <c:pt idx="534">
                  <c:v>17</c:v>
                </c:pt>
                <c:pt idx="535">
                  <c:v>18</c:v>
                </c:pt>
                <c:pt idx="536">
                  <c:v>17</c:v>
                </c:pt>
                <c:pt idx="537">
                  <c:v>16</c:v>
                </c:pt>
                <c:pt idx="538">
                  <c:v>17</c:v>
                </c:pt>
                <c:pt idx="539">
                  <c:v>18</c:v>
                </c:pt>
                <c:pt idx="540">
                  <c:v>19</c:v>
                </c:pt>
                <c:pt idx="541">
                  <c:v>20</c:v>
                </c:pt>
                <c:pt idx="542">
                  <c:v>20</c:v>
                </c:pt>
                <c:pt idx="543">
                  <c:v>18</c:v>
                </c:pt>
                <c:pt idx="544">
                  <c:v>20</c:v>
                </c:pt>
                <c:pt idx="545">
                  <c:v>22</c:v>
                </c:pt>
                <c:pt idx="546">
                  <c:v>21</c:v>
                </c:pt>
                <c:pt idx="547">
                  <c:v>22</c:v>
                </c:pt>
                <c:pt idx="548">
                  <c:v>22</c:v>
                </c:pt>
                <c:pt idx="549">
                  <c:v>18</c:v>
                </c:pt>
                <c:pt idx="550">
                  <c:v>19</c:v>
                </c:pt>
                <c:pt idx="551">
                  <c:v>17</c:v>
                </c:pt>
                <c:pt idx="552">
                  <c:v>16</c:v>
                </c:pt>
                <c:pt idx="553">
                  <c:v>17</c:v>
                </c:pt>
                <c:pt idx="554">
                  <c:v>17</c:v>
                </c:pt>
                <c:pt idx="555">
                  <c:v>19</c:v>
                </c:pt>
                <c:pt idx="556">
                  <c:v>18</c:v>
                </c:pt>
                <c:pt idx="557">
                  <c:v>19</c:v>
                </c:pt>
                <c:pt idx="558">
                  <c:v>17</c:v>
                </c:pt>
                <c:pt idx="559">
                  <c:v>19</c:v>
                </c:pt>
                <c:pt idx="560">
                  <c:v>19</c:v>
                </c:pt>
                <c:pt idx="561">
                  <c:v>19</c:v>
                </c:pt>
                <c:pt idx="562">
                  <c:v>18</c:v>
                </c:pt>
                <c:pt idx="563">
                  <c:v>16</c:v>
                </c:pt>
                <c:pt idx="564">
                  <c:v>15</c:v>
                </c:pt>
                <c:pt idx="565">
                  <c:v>16</c:v>
                </c:pt>
                <c:pt idx="566">
                  <c:v>16</c:v>
                </c:pt>
                <c:pt idx="567">
                  <c:v>16</c:v>
                </c:pt>
                <c:pt idx="568">
                  <c:v>16</c:v>
                </c:pt>
                <c:pt idx="569">
                  <c:v>15</c:v>
                </c:pt>
                <c:pt idx="570">
                  <c:v>15</c:v>
                </c:pt>
                <c:pt idx="571">
                  <c:v>14</c:v>
                </c:pt>
                <c:pt idx="572">
                  <c:v>14</c:v>
                </c:pt>
                <c:pt idx="573">
                  <c:v>14</c:v>
                </c:pt>
                <c:pt idx="574">
                  <c:v>15</c:v>
                </c:pt>
                <c:pt idx="575">
                  <c:v>15</c:v>
                </c:pt>
                <c:pt idx="576">
                  <c:v>14</c:v>
                </c:pt>
                <c:pt idx="577">
                  <c:v>13</c:v>
                </c:pt>
                <c:pt idx="578">
                  <c:v>11</c:v>
                </c:pt>
                <c:pt idx="579">
                  <c:v>12</c:v>
                </c:pt>
                <c:pt idx="580">
                  <c:v>10</c:v>
                </c:pt>
                <c:pt idx="581">
                  <c:v>10</c:v>
                </c:pt>
                <c:pt idx="582">
                  <c:v>10</c:v>
                </c:pt>
                <c:pt idx="583">
                  <c:v>10</c:v>
                </c:pt>
                <c:pt idx="584">
                  <c:v>9</c:v>
                </c:pt>
                <c:pt idx="585">
                  <c:v>8</c:v>
                </c:pt>
                <c:pt idx="586">
                  <c:v>5</c:v>
                </c:pt>
                <c:pt idx="587">
                  <c:v>5</c:v>
                </c:pt>
                <c:pt idx="588">
                  <c:v>5</c:v>
                </c:pt>
                <c:pt idx="589">
                  <c:v>5</c:v>
                </c:pt>
                <c:pt idx="590">
                  <c:v>5</c:v>
                </c:pt>
                <c:pt idx="591">
                  <c:v>5</c:v>
                </c:pt>
                <c:pt idx="592">
                  <c:v>5</c:v>
                </c:pt>
                <c:pt idx="593">
                  <c:v>4</c:v>
                </c:pt>
                <c:pt idx="594">
                  <c:v>4</c:v>
                </c:pt>
                <c:pt idx="595">
                  <c:v>4</c:v>
                </c:pt>
                <c:pt idx="596">
                  <c:v>4</c:v>
                </c:pt>
                <c:pt idx="597">
                  <c:v>4</c:v>
                </c:pt>
                <c:pt idx="598">
                  <c:v>4</c:v>
                </c:pt>
                <c:pt idx="599">
                  <c:v>4</c:v>
                </c:pt>
                <c:pt idx="600">
                  <c:v>3</c:v>
                </c:pt>
                <c:pt idx="601">
                  <c:v>3</c:v>
                </c:pt>
                <c:pt idx="602">
                  <c:v>3</c:v>
                </c:pt>
                <c:pt idx="603">
                  <c:v>3</c:v>
                </c:pt>
                <c:pt idx="604">
                  <c:v>3</c:v>
                </c:pt>
                <c:pt idx="605">
                  <c:v>3</c:v>
                </c:pt>
                <c:pt idx="606">
                  <c:v>3</c:v>
                </c:pt>
                <c:pt idx="607">
                  <c:v>3</c:v>
                </c:pt>
                <c:pt idx="608">
                  <c:v>2</c:v>
                </c:pt>
                <c:pt idx="609">
                  <c:v>2</c:v>
                </c:pt>
                <c:pt idx="610">
                  <c:v>2</c:v>
                </c:pt>
                <c:pt idx="611">
                  <c:v>2</c:v>
                </c:pt>
                <c:pt idx="612">
                  <c:v>2</c:v>
                </c:pt>
                <c:pt idx="613">
                  <c:v>2</c:v>
                </c:pt>
                <c:pt idx="614">
                  <c:v>2</c:v>
                </c:pt>
                <c:pt idx="615">
                  <c:v>2</c:v>
                </c:pt>
                <c:pt idx="616">
                  <c:v>2</c:v>
                </c:pt>
                <c:pt idx="617">
                  <c:v>2</c:v>
                </c:pt>
                <c:pt idx="618">
                  <c:v>2</c:v>
                </c:pt>
                <c:pt idx="619">
                  <c:v>2</c:v>
                </c:pt>
                <c:pt idx="620">
                  <c:v>2</c:v>
                </c:pt>
                <c:pt idx="621">
                  <c:v>1</c:v>
                </c:pt>
                <c:pt idx="622">
                  <c:v>1</c:v>
                </c:pt>
                <c:pt idx="623">
                  <c:v>1</c:v>
                </c:pt>
                <c:pt idx="624">
                  <c:v>1</c:v>
                </c:pt>
                <c:pt idx="625">
                  <c:v>2</c:v>
                </c:pt>
                <c:pt idx="626">
                  <c:v>2</c:v>
                </c:pt>
                <c:pt idx="627">
                  <c:v>2</c:v>
                </c:pt>
                <c:pt idx="628">
                  <c:v>1</c:v>
                </c:pt>
                <c:pt idx="629">
                  <c:v>1</c:v>
                </c:pt>
                <c:pt idx="630">
                  <c:v>1</c:v>
                </c:pt>
                <c:pt idx="631">
                  <c:v>1</c:v>
                </c:pt>
                <c:pt idx="632">
                  <c:v>1</c:v>
                </c:pt>
                <c:pt idx="633">
                  <c:v>1</c:v>
                </c:pt>
                <c:pt idx="634">
                  <c:v>1</c:v>
                </c:pt>
                <c:pt idx="635">
                  <c:v>1</c:v>
                </c:pt>
                <c:pt idx="636">
                  <c:v>1</c:v>
                </c:pt>
                <c:pt idx="637">
                  <c:v>1</c:v>
                </c:pt>
                <c:pt idx="638">
                  <c:v>1</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1</c:v>
                </c:pt>
                <c:pt idx="710">
                  <c:v>1</c:v>
                </c:pt>
                <c:pt idx="711">
                  <c:v>2</c:v>
                </c:pt>
                <c:pt idx="712">
                  <c:v>2</c:v>
                </c:pt>
                <c:pt idx="713">
                  <c:v>1</c:v>
                </c:pt>
                <c:pt idx="714">
                  <c:v>1</c:v>
                </c:pt>
                <c:pt idx="715">
                  <c:v>2</c:v>
                </c:pt>
                <c:pt idx="716">
                  <c:v>3</c:v>
                </c:pt>
                <c:pt idx="717">
                  <c:v>4</c:v>
                </c:pt>
                <c:pt idx="718">
                  <c:v>6</c:v>
                </c:pt>
                <c:pt idx="719">
                  <c:v>5</c:v>
                </c:pt>
                <c:pt idx="720">
                  <c:v>6</c:v>
                </c:pt>
                <c:pt idx="721">
                  <c:v>6</c:v>
                </c:pt>
                <c:pt idx="722">
                  <c:v>7</c:v>
                </c:pt>
                <c:pt idx="723">
                  <c:v>7</c:v>
                </c:pt>
                <c:pt idx="724">
                  <c:v>7</c:v>
                </c:pt>
                <c:pt idx="725">
                  <c:v>6</c:v>
                </c:pt>
                <c:pt idx="726">
                  <c:v>7</c:v>
                </c:pt>
                <c:pt idx="727">
                  <c:v>6</c:v>
                </c:pt>
                <c:pt idx="728">
                  <c:v>6</c:v>
                </c:pt>
                <c:pt idx="729">
                  <c:v>9</c:v>
                </c:pt>
                <c:pt idx="730">
                  <c:v>9</c:v>
                </c:pt>
                <c:pt idx="731">
                  <c:v>9</c:v>
                </c:pt>
                <c:pt idx="732">
                  <c:v>9</c:v>
                </c:pt>
                <c:pt idx="733">
                  <c:v>9</c:v>
                </c:pt>
                <c:pt idx="734">
                  <c:v>9</c:v>
                </c:pt>
                <c:pt idx="735">
                  <c:v>10</c:v>
                </c:pt>
                <c:pt idx="736">
                  <c:v>9</c:v>
                </c:pt>
                <c:pt idx="737">
                  <c:v>9</c:v>
                </c:pt>
                <c:pt idx="738">
                  <c:v>8</c:v>
                </c:pt>
                <c:pt idx="739">
                  <c:v>8</c:v>
                </c:pt>
                <c:pt idx="740">
                  <c:v>7</c:v>
                </c:pt>
                <c:pt idx="741">
                  <c:v>8</c:v>
                </c:pt>
                <c:pt idx="742">
                  <c:v>8</c:v>
                </c:pt>
                <c:pt idx="743">
                  <c:v>7</c:v>
                </c:pt>
                <c:pt idx="744">
                  <c:v>7</c:v>
                </c:pt>
                <c:pt idx="745">
                  <c:v>7</c:v>
                </c:pt>
                <c:pt idx="746">
                  <c:v>7</c:v>
                </c:pt>
                <c:pt idx="747">
                  <c:v>5</c:v>
                </c:pt>
                <c:pt idx="748">
                  <c:v>4</c:v>
                </c:pt>
                <c:pt idx="749">
                  <c:v>3</c:v>
                </c:pt>
                <c:pt idx="750">
                  <c:v>3</c:v>
                </c:pt>
                <c:pt idx="751">
                  <c:v>2</c:v>
                </c:pt>
                <c:pt idx="752">
                  <c:v>1</c:v>
                </c:pt>
                <c:pt idx="753">
                  <c:v>2</c:v>
                </c:pt>
                <c:pt idx="754">
                  <c:v>2</c:v>
                </c:pt>
                <c:pt idx="755">
                  <c:v>1</c:v>
                </c:pt>
                <c:pt idx="756">
                  <c:v>1</c:v>
                </c:pt>
                <c:pt idx="757">
                  <c:v>1</c:v>
                </c:pt>
                <c:pt idx="758">
                  <c:v>1</c:v>
                </c:pt>
                <c:pt idx="759">
                  <c:v>1</c:v>
                </c:pt>
                <c:pt idx="760">
                  <c:v>1</c:v>
                </c:pt>
                <c:pt idx="761">
                  <c:v>1</c:v>
                </c:pt>
                <c:pt idx="762">
                  <c:v>1</c:v>
                </c:pt>
                <c:pt idx="763">
                  <c:v>1</c:v>
                </c:pt>
                <c:pt idx="764">
                  <c:v>1</c:v>
                </c:pt>
                <c:pt idx="765">
                  <c:v>1</c:v>
                </c:pt>
                <c:pt idx="766">
                  <c:v>1</c:v>
                </c:pt>
                <c:pt idx="767">
                  <c:v>1</c:v>
                </c:pt>
                <c:pt idx="768">
                  <c:v>1</c:v>
                </c:pt>
                <c:pt idx="769">
                  <c:v>1</c:v>
                </c:pt>
                <c:pt idx="770">
                  <c:v>1</c:v>
                </c:pt>
                <c:pt idx="771">
                  <c:v>1</c:v>
                </c:pt>
                <c:pt idx="772">
                  <c:v>1</c:v>
                </c:pt>
                <c:pt idx="773">
                  <c:v>1</c:v>
                </c:pt>
                <c:pt idx="774">
                  <c:v>2</c:v>
                </c:pt>
                <c:pt idx="775">
                  <c:v>3</c:v>
                </c:pt>
                <c:pt idx="776">
                  <c:v>3</c:v>
                </c:pt>
                <c:pt idx="777">
                  <c:v>3</c:v>
                </c:pt>
                <c:pt idx="778">
                  <c:v>3</c:v>
                </c:pt>
                <c:pt idx="779">
                  <c:v>3</c:v>
                </c:pt>
                <c:pt idx="780">
                  <c:v>2</c:v>
                </c:pt>
                <c:pt idx="781">
                  <c:v>2</c:v>
                </c:pt>
                <c:pt idx="782">
                  <c:v>3</c:v>
                </c:pt>
                <c:pt idx="783">
                  <c:v>2</c:v>
                </c:pt>
                <c:pt idx="784">
                  <c:v>1</c:v>
                </c:pt>
                <c:pt idx="785">
                  <c:v>1</c:v>
                </c:pt>
                <c:pt idx="786">
                  <c:v>1</c:v>
                </c:pt>
                <c:pt idx="787">
                  <c:v>1</c:v>
                </c:pt>
                <c:pt idx="788">
                  <c:v>1</c:v>
                </c:pt>
                <c:pt idx="789">
                  <c:v>1</c:v>
                </c:pt>
                <c:pt idx="790">
                  <c:v>1</c:v>
                </c:pt>
                <c:pt idx="791">
                  <c:v>1</c:v>
                </c:pt>
                <c:pt idx="792">
                  <c:v>1</c:v>
                </c:pt>
                <c:pt idx="793">
                  <c:v>1</c:v>
                </c:pt>
                <c:pt idx="794">
                  <c:v>0</c:v>
                </c:pt>
                <c:pt idx="795">
                  <c:v>0</c:v>
                </c:pt>
                <c:pt idx="796">
                  <c:v>1</c:v>
                </c:pt>
                <c:pt idx="797">
                  <c:v>2</c:v>
                </c:pt>
                <c:pt idx="798">
                  <c:v>1</c:v>
                </c:pt>
                <c:pt idx="799">
                  <c:v>1</c:v>
                </c:pt>
                <c:pt idx="800">
                  <c:v>0</c:v>
                </c:pt>
                <c:pt idx="801">
                  <c:v>0</c:v>
                </c:pt>
                <c:pt idx="802">
                  <c:v>0</c:v>
                </c:pt>
                <c:pt idx="803">
                  <c:v>0</c:v>
                </c:pt>
                <c:pt idx="804">
                  <c:v>1</c:v>
                </c:pt>
                <c:pt idx="805">
                  <c:v>2</c:v>
                </c:pt>
                <c:pt idx="806">
                  <c:v>2</c:v>
                </c:pt>
                <c:pt idx="807">
                  <c:v>2</c:v>
                </c:pt>
                <c:pt idx="808">
                  <c:v>2</c:v>
                </c:pt>
                <c:pt idx="809">
                  <c:v>1</c:v>
                </c:pt>
                <c:pt idx="810">
                  <c:v>1</c:v>
                </c:pt>
                <c:pt idx="811">
                  <c:v>1</c:v>
                </c:pt>
                <c:pt idx="812">
                  <c:v>1</c:v>
                </c:pt>
                <c:pt idx="813">
                  <c:v>1</c:v>
                </c:pt>
                <c:pt idx="814">
                  <c:v>1</c:v>
                </c:pt>
                <c:pt idx="815">
                  <c:v>2</c:v>
                </c:pt>
                <c:pt idx="816">
                  <c:v>2</c:v>
                </c:pt>
                <c:pt idx="817">
                  <c:v>2</c:v>
                </c:pt>
                <c:pt idx="818">
                  <c:v>3</c:v>
                </c:pt>
                <c:pt idx="819">
                  <c:v>4</c:v>
                </c:pt>
                <c:pt idx="820">
                  <c:v>4</c:v>
                </c:pt>
                <c:pt idx="821">
                  <c:v>4</c:v>
                </c:pt>
                <c:pt idx="822">
                  <c:v>4</c:v>
                </c:pt>
                <c:pt idx="823">
                  <c:v>3</c:v>
                </c:pt>
                <c:pt idx="824">
                  <c:v>3</c:v>
                </c:pt>
                <c:pt idx="825">
                  <c:v>3</c:v>
                </c:pt>
                <c:pt idx="826">
                  <c:v>3</c:v>
                </c:pt>
                <c:pt idx="827">
                  <c:v>2</c:v>
                </c:pt>
                <c:pt idx="828">
                  <c:v>1</c:v>
                </c:pt>
                <c:pt idx="829">
                  <c:v>1</c:v>
                </c:pt>
                <c:pt idx="830">
                  <c:v>1</c:v>
                </c:pt>
                <c:pt idx="831">
                  <c:v>1</c:v>
                </c:pt>
                <c:pt idx="832">
                  <c:v>1</c:v>
                </c:pt>
                <c:pt idx="833">
                  <c:v>1</c:v>
                </c:pt>
                <c:pt idx="834">
                  <c:v>1</c:v>
                </c:pt>
                <c:pt idx="835">
                  <c:v>1</c:v>
                </c:pt>
                <c:pt idx="836">
                  <c:v>1</c:v>
                </c:pt>
                <c:pt idx="837">
                  <c:v>1</c:v>
                </c:pt>
                <c:pt idx="838">
                  <c:v>1</c:v>
                </c:pt>
                <c:pt idx="839">
                  <c:v>1</c:v>
                </c:pt>
                <c:pt idx="840">
                  <c:v>1</c:v>
                </c:pt>
                <c:pt idx="841">
                  <c:v>1</c:v>
                </c:pt>
                <c:pt idx="842">
                  <c:v>1</c:v>
                </c:pt>
                <c:pt idx="843">
                  <c:v>1</c:v>
                </c:pt>
                <c:pt idx="844">
                  <c:v>1</c:v>
                </c:pt>
                <c:pt idx="845">
                  <c:v>1</c:v>
                </c:pt>
                <c:pt idx="846">
                  <c:v>1</c:v>
                </c:pt>
                <c:pt idx="847">
                  <c:v>2</c:v>
                </c:pt>
                <c:pt idx="848">
                  <c:v>1</c:v>
                </c:pt>
                <c:pt idx="849">
                  <c:v>0</c:v>
                </c:pt>
                <c:pt idx="850">
                  <c:v>0</c:v>
                </c:pt>
                <c:pt idx="851">
                  <c:v>0</c:v>
                </c:pt>
                <c:pt idx="852">
                  <c:v>0</c:v>
                </c:pt>
                <c:pt idx="853">
                  <c:v>0</c:v>
                </c:pt>
                <c:pt idx="854">
                  <c:v>0</c:v>
                </c:pt>
                <c:pt idx="855">
                  <c:v>1</c:v>
                </c:pt>
                <c:pt idx="856">
                  <c:v>1</c:v>
                </c:pt>
                <c:pt idx="857">
                  <c:v>2</c:v>
                </c:pt>
                <c:pt idx="858">
                  <c:v>2</c:v>
                </c:pt>
                <c:pt idx="859">
                  <c:v>2</c:v>
                </c:pt>
                <c:pt idx="860">
                  <c:v>2</c:v>
                </c:pt>
                <c:pt idx="861">
                  <c:v>2</c:v>
                </c:pt>
                <c:pt idx="862">
                  <c:v>2</c:v>
                </c:pt>
                <c:pt idx="863">
                  <c:v>1</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2</c:v>
                </c:pt>
                <c:pt idx="880">
                  <c:v>1</c:v>
                </c:pt>
                <c:pt idx="881">
                  <c:v>2</c:v>
                </c:pt>
                <c:pt idx="882">
                  <c:v>2</c:v>
                </c:pt>
                <c:pt idx="883">
                  <c:v>2</c:v>
                </c:pt>
                <c:pt idx="884">
                  <c:v>3</c:v>
                </c:pt>
                <c:pt idx="885">
                  <c:v>3</c:v>
                </c:pt>
                <c:pt idx="886">
                  <c:v>3</c:v>
                </c:pt>
                <c:pt idx="887">
                  <c:v>4</c:v>
                </c:pt>
                <c:pt idx="888">
                  <c:v>5</c:v>
                </c:pt>
                <c:pt idx="889">
                  <c:v>5</c:v>
                </c:pt>
                <c:pt idx="890">
                  <c:v>5</c:v>
                </c:pt>
                <c:pt idx="891">
                  <c:v>7</c:v>
                </c:pt>
                <c:pt idx="892">
                  <c:v>9</c:v>
                </c:pt>
                <c:pt idx="893">
                  <c:v>10</c:v>
                </c:pt>
                <c:pt idx="894">
                  <c:v>11</c:v>
                </c:pt>
                <c:pt idx="895">
                  <c:v>10</c:v>
                </c:pt>
                <c:pt idx="896">
                  <c:v>11</c:v>
                </c:pt>
                <c:pt idx="897">
                  <c:v>10</c:v>
                </c:pt>
                <c:pt idx="898">
                  <c:v>10</c:v>
                </c:pt>
                <c:pt idx="899">
                  <c:v>10</c:v>
                </c:pt>
                <c:pt idx="900">
                  <c:v>8</c:v>
                </c:pt>
                <c:pt idx="901">
                  <c:v>8</c:v>
                </c:pt>
                <c:pt idx="902">
                  <c:v>7</c:v>
                </c:pt>
                <c:pt idx="903">
                  <c:v>8</c:v>
                </c:pt>
                <c:pt idx="904">
                  <c:v>8</c:v>
                </c:pt>
                <c:pt idx="905">
                  <c:v>7</c:v>
                </c:pt>
                <c:pt idx="906">
                  <c:v>6</c:v>
                </c:pt>
                <c:pt idx="907">
                  <c:v>7</c:v>
                </c:pt>
                <c:pt idx="908">
                  <c:v>7</c:v>
                </c:pt>
                <c:pt idx="909">
                  <c:v>7</c:v>
                </c:pt>
                <c:pt idx="910">
                  <c:v>9</c:v>
                </c:pt>
                <c:pt idx="911">
                  <c:v>10</c:v>
                </c:pt>
                <c:pt idx="912">
                  <c:v>10</c:v>
                </c:pt>
                <c:pt idx="913">
                  <c:v>8</c:v>
                </c:pt>
                <c:pt idx="914">
                  <c:v>11</c:v>
                </c:pt>
                <c:pt idx="915">
                  <c:v>11</c:v>
                </c:pt>
                <c:pt idx="916">
                  <c:v>8</c:v>
                </c:pt>
                <c:pt idx="917">
                  <c:v>10</c:v>
                </c:pt>
                <c:pt idx="918">
                  <c:v>12</c:v>
                </c:pt>
                <c:pt idx="919">
                  <c:v>12</c:v>
                </c:pt>
                <c:pt idx="920">
                  <c:v>11</c:v>
                </c:pt>
                <c:pt idx="921">
                  <c:v>11</c:v>
                </c:pt>
                <c:pt idx="922">
                  <c:v>8</c:v>
                </c:pt>
                <c:pt idx="923">
                  <c:v>7</c:v>
                </c:pt>
                <c:pt idx="924">
                  <c:v>5</c:v>
                </c:pt>
                <c:pt idx="925">
                  <c:v>3</c:v>
                </c:pt>
                <c:pt idx="926">
                  <c:v>4</c:v>
                </c:pt>
                <c:pt idx="927">
                  <c:v>3</c:v>
                </c:pt>
                <c:pt idx="928">
                  <c:v>5</c:v>
                </c:pt>
                <c:pt idx="929">
                  <c:v>6</c:v>
                </c:pt>
                <c:pt idx="930">
                  <c:v>6</c:v>
                </c:pt>
                <c:pt idx="931">
                  <c:v>5</c:v>
                </c:pt>
                <c:pt idx="932">
                  <c:v>5</c:v>
                </c:pt>
                <c:pt idx="933">
                  <c:v>4</c:v>
                </c:pt>
                <c:pt idx="934">
                  <c:v>5</c:v>
                </c:pt>
                <c:pt idx="935">
                  <c:v>5</c:v>
                </c:pt>
                <c:pt idx="936">
                  <c:v>5</c:v>
                </c:pt>
                <c:pt idx="937">
                  <c:v>5</c:v>
                </c:pt>
                <c:pt idx="938">
                  <c:v>5</c:v>
                </c:pt>
                <c:pt idx="939">
                  <c:v>5</c:v>
                </c:pt>
                <c:pt idx="940">
                  <c:v>6</c:v>
                </c:pt>
                <c:pt idx="941">
                  <c:v>4</c:v>
                </c:pt>
                <c:pt idx="942">
                  <c:v>3</c:v>
                </c:pt>
                <c:pt idx="943">
                  <c:v>3</c:v>
                </c:pt>
                <c:pt idx="944">
                  <c:v>3</c:v>
                </c:pt>
                <c:pt idx="945">
                  <c:v>3</c:v>
                </c:pt>
                <c:pt idx="946">
                  <c:v>3</c:v>
                </c:pt>
                <c:pt idx="947">
                  <c:v>2</c:v>
                </c:pt>
                <c:pt idx="948">
                  <c:v>2</c:v>
                </c:pt>
                <c:pt idx="949">
                  <c:v>2</c:v>
                </c:pt>
                <c:pt idx="950">
                  <c:v>1</c:v>
                </c:pt>
                <c:pt idx="951">
                  <c:v>1</c:v>
                </c:pt>
                <c:pt idx="952">
                  <c:v>1</c:v>
                </c:pt>
                <c:pt idx="953">
                  <c:v>1</c:v>
                </c:pt>
                <c:pt idx="954">
                  <c:v>1</c:v>
                </c:pt>
                <c:pt idx="955">
                  <c:v>1</c:v>
                </c:pt>
                <c:pt idx="956">
                  <c:v>2</c:v>
                </c:pt>
                <c:pt idx="957">
                  <c:v>2</c:v>
                </c:pt>
                <c:pt idx="958">
                  <c:v>2</c:v>
                </c:pt>
                <c:pt idx="959">
                  <c:v>2</c:v>
                </c:pt>
                <c:pt idx="960">
                  <c:v>1</c:v>
                </c:pt>
                <c:pt idx="961">
                  <c:v>1</c:v>
                </c:pt>
                <c:pt idx="962">
                  <c:v>1</c:v>
                </c:pt>
                <c:pt idx="963">
                  <c:v>1</c:v>
                </c:pt>
                <c:pt idx="964">
                  <c:v>1</c:v>
                </c:pt>
                <c:pt idx="965">
                  <c:v>0</c:v>
                </c:pt>
                <c:pt idx="966">
                  <c:v>0</c:v>
                </c:pt>
                <c:pt idx="967">
                  <c:v>0</c:v>
                </c:pt>
                <c:pt idx="968">
                  <c:v>1</c:v>
                </c:pt>
                <c:pt idx="969">
                  <c:v>2</c:v>
                </c:pt>
                <c:pt idx="970">
                  <c:v>2</c:v>
                </c:pt>
                <c:pt idx="971">
                  <c:v>2</c:v>
                </c:pt>
                <c:pt idx="972">
                  <c:v>2</c:v>
                </c:pt>
                <c:pt idx="973">
                  <c:v>3</c:v>
                </c:pt>
                <c:pt idx="974">
                  <c:v>3</c:v>
                </c:pt>
                <c:pt idx="975">
                  <c:v>3</c:v>
                </c:pt>
                <c:pt idx="976">
                  <c:v>3</c:v>
                </c:pt>
                <c:pt idx="977">
                  <c:v>2</c:v>
                </c:pt>
                <c:pt idx="978">
                  <c:v>2</c:v>
                </c:pt>
                <c:pt idx="979">
                  <c:v>2</c:v>
                </c:pt>
                <c:pt idx="980">
                  <c:v>2</c:v>
                </c:pt>
                <c:pt idx="981">
                  <c:v>2</c:v>
                </c:pt>
                <c:pt idx="982">
                  <c:v>2</c:v>
                </c:pt>
                <c:pt idx="983">
                  <c:v>3</c:v>
                </c:pt>
                <c:pt idx="984">
                  <c:v>4</c:v>
                </c:pt>
                <c:pt idx="985">
                  <c:v>5</c:v>
                </c:pt>
                <c:pt idx="986">
                  <c:v>5</c:v>
                </c:pt>
                <c:pt idx="987">
                  <c:v>5</c:v>
                </c:pt>
                <c:pt idx="988">
                  <c:v>5</c:v>
                </c:pt>
                <c:pt idx="989">
                  <c:v>5</c:v>
                </c:pt>
                <c:pt idx="990">
                  <c:v>4</c:v>
                </c:pt>
                <c:pt idx="991">
                  <c:v>6</c:v>
                </c:pt>
                <c:pt idx="992">
                  <c:v>5</c:v>
                </c:pt>
                <c:pt idx="993">
                  <c:v>3</c:v>
                </c:pt>
                <c:pt idx="994">
                  <c:v>5</c:v>
                </c:pt>
                <c:pt idx="995">
                  <c:v>6</c:v>
                </c:pt>
                <c:pt idx="996">
                  <c:v>7</c:v>
                </c:pt>
                <c:pt idx="997">
                  <c:v>7</c:v>
                </c:pt>
                <c:pt idx="998">
                  <c:v>6</c:v>
                </c:pt>
                <c:pt idx="999">
                  <c:v>5</c:v>
                </c:pt>
                <c:pt idx="1000">
                  <c:v>4</c:v>
                </c:pt>
                <c:pt idx="1001">
                  <c:v>3</c:v>
                </c:pt>
                <c:pt idx="1002">
                  <c:v>4</c:v>
                </c:pt>
                <c:pt idx="1003">
                  <c:v>4</c:v>
                </c:pt>
                <c:pt idx="1004">
                  <c:v>4</c:v>
                </c:pt>
                <c:pt idx="1005">
                  <c:v>4</c:v>
                </c:pt>
                <c:pt idx="1006">
                  <c:v>4</c:v>
                </c:pt>
                <c:pt idx="1007">
                  <c:v>3</c:v>
                </c:pt>
                <c:pt idx="1008">
                  <c:v>2</c:v>
                </c:pt>
                <c:pt idx="1009">
                  <c:v>4</c:v>
                </c:pt>
                <c:pt idx="1010">
                  <c:v>5</c:v>
                </c:pt>
                <c:pt idx="1011">
                  <c:v>5</c:v>
                </c:pt>
                <c:pt idx="1012">
                  <c:v>4</c:v>
                </c:pt>
                <c:pt idx="1013">
                  <c:v>6</c:v>
                </c:pt>
                <c:pt idx="1014">
                  <c:v>6</c:v>
                </c:pt>
                <c:pt idx="1015">
                  <c:v>5</c:v>
                </c:pt>
                <c:pt idx="1016">
                  <c:v>10</c:v>
                </c:pt>
                <c:pt idx="1017">
                  <c:v>10</c:v>
                </c:pt>
                <c:pt idx="1018">
                  <c:v>9</c:v>
                </c:pt>
                <c:pt idx="1019">
                  <c:v>6</c:v>
                </c:pt>
                <c:pt idx="1020">
                  <c:v>5</c:v>
                </c:pt>
                <c:pt idx="1021">
                  <c:v>7</c:v>
                </c:pt>
                <c:pt idx="1022">
                  <c:v>8</c:v>
                </c:pt>
                <c:pt idx="1023">
                  <c:v>10</c:v>
                </c:pt>
                <c:pt idx="1024">
                  <c:v>10</c:v>
                </c:pt>
                <c:pt idx="1025">
                  <c:v>7</c:v>
                </c:pt>
                <c:pt idx="1026">
                  <c:v>10</c:v>
                </c:pt>
                <c:pt idx="1027">
                  <c:v>9</c:v>
                </c:pt>
                <c:pt idx="1028">
                  <c:v>8</c:v>
                </c:pt>
                <c:pt idx="1029">
                  <c:v>8</c:v>
                </c:pt>
                <c:pt idx="1030">
                  <c:v>8</c:v>
                </c:pt>
                <c:pt idx="1031">
                  <c:v>8</c:v>
                </c:pt>
                <c:pt idx="1032">
                  <c:v>8</c:v>
                </c:pt>
                <c:pt idx="1033">
                  <c:v>9</c:v>
                </c:pt>
                <c:pt idx="1034">
                  <c:v>8</c:v>
                </c:pt>
                <c:pt idx="1035">
                  <c:v>9</c:v>
                </c:pt>
                <c:pt idx="1036">
                  <c:v>7</c:v>
                </c:pt>
                <c:pt idx="1037">
                  <c:v>8</c:v>
                </c:pt>
                <c:pt idx="1038">
                  <c:v>8</c:v>
                </c:pt>
                <c:pt idx="1039">
                  <c:v>9</c:v>
                </c:pt>
                <c:pt idx="1040">
                  <c:v>10</c:v>
                </c:pt>
                <c:pt idx="1041">
                  <c:v>11</c:v>
                </c:pt>
                <c:pt idx="1042">
                  <c:v>12</c:v>
                </c:pt>
                <c:pt idx="1043">
                  <c:v>10</c:v>
                </c:pt>
                <c:pt idx="1044">
                  <c:v>10</c:v>
                </c:pt>
                <c:pt idx="1045">
                  <c:v>10</c:v>
                </c:pt>
                <c:pt idx="1046">
                  <c:v>10</c:v>
                </c:pt>
                <c:pt idx="1047">
                  <c:v>10</c:v>
                </c:pt>
                <c:pt idx="1048">
                  <c:v>11</c:v>
                </c:pt>
                <c:pt idx="1049">
                  <c:v>13</c:v>
                </c:pt>
                <c:pt idx="1050">
                  <c:v>12</c:v>
                </c:pt>
                <c:pt idx="1051">
                  <c:v>13</c:v>
                </c:pt>
                <c:pt idx="1052">
                  <c:v>13</c:v>
                </c:pt>
                <c:pt idx="1053">
                  <c:v>13</c:v>
                </c:pt>
                <c:pt idx="1054">
                  <c:v>12</c:v>
                </c:pt>
                <c:pt idx="1055">
                  <c:v>12</c:v>
                </c:pt>
                <c:pt idx="1056">
                  <c:v>12</c:v>
                </c:pt>
                <c:pt idx="1057">
                  <c:v>11</c:v>
                </c:pt>
                <c:pt idx="1058">
                  <c:v>11</c:v>
                </c:pt>
                <c:pt idx="1059">
                  <c:v>12</c:v>
                </c:pt>
                <c:pt idx="1060">
                  <c:v>10</c:v>
                </c:pt>
                <c:pt idx="1061">
                  <c:v>13</c:v>
                </c:pt>
                <c:pt idx="1062">
                  <c:v>14</c:v>
                </c:pt>
                <c:pt idx="1063">
                  <c:v>12</c:v>
                </c:pt>
                <c:pt idx="1064">
                  <c:v>12</c:v>
                </c:pt>
                <c:pt idx="1065">
                  <c:v>12</c:v>
                </c:pt>
                <c:pt idx="1066">
                  <c:v>12</c:v>
                </c:pt>
                <c:pt idx="1067">
                  <c:v>11</c:v>
                </c:pt>
                <c:pt idx="1068">
                  <c:v>12</c:v>
                </c:pt>
                <c:pt idx="1069">
                  <c:v>11</c:v>
                </c:pt>
                <c:pt idx="1070">
                  <c:v>10</c:v>
                </c:pt>
                <c:pt idx="1071">
                  <c:v>10</c:v>
                </c:pt>
                <c:pt idx="1072">
                  <c:v>9</c:v>
                </c:pt>
                <c:pt idx="1073">
                  <c:v>9</c:v>
                </c:pt>
                <c:pt idx="1074">
                  <c:v>8</c:v>
                </c:pt>
                <c:pt idx="1075">
                  <c:v>7</c:v>
                </c:pt>
                <c:pt idx="1076">
                  <c:v>6</c:v>
                </c:pt>
                <c:pt idx="1077">
                  <c:v>6</c:v>
                </c:pt>
                <c:pt idx="1078">
                  <c:v>6</c:v>
                </c:pt>
                <c:pt idx="1079">
                  <c:v>8</c:v>
                </c:pt>
                <c:pt idx="1080">
                  <c:v>8</c:v>
                </c:pt>
                <c:pt idx="1081">
                  <c:v>8</c:v>
                </c:pt>
                <c:pt idx="1082">
                  <c:v>9</c:v>
                </c:pt>
                <c:pt idx="1083">
                  <c:v>8</c:v>
                </c:pt>
                <c:pt idx="1084">
                  <c:v>9</c:v>
                </c:pt>
                <c:pt idx="1085">
                  <c:v>9</c:v>
                </c:pt>
                <c:pt idx="1086">
                  <c:v>9</c:v>
                </c:pt>
                <c:pt idx="1087">
                  <c:v>8</c:v>
                </c:pt>
                <c:pt idx="1088">
                  <c:v>6</c:v>
                </c:pt>
                <c:pt idx="1089">
                  <c:v>5</c:v>
                </c:pt>
                <c:pt idx="1090">
                  <c:v>5</c:v>
                </c:pt>
                <c:pt idx="1091">
                  <c:v>5</c:v>
                </c:pt>
                <c:pt idx="1092">
                  <c:v>6</c:v>
                </c:pt>
                <c:pt idx="1093">
                  <c:v>6</c:v>
                </c:pt>
                <c:pt idx="1094">
                  <c:v>6</c:v>
                </c:pt>
                <c:pt idx="1095">
                  <c:v>6</c:v>
                </c:pt>
                <c:pt idx="1096">
                  <c:v>4</c:v>
                </c:pt>
                <c:pt idx="1097">
                  <c:v>4</c:v>
                </c:pt>
                <c:pt idx="1098">
                  <c:v>4</c:v>
                </c:pt>
                <c:pt idx="1099">
                  <c:v>5</c:v>
                </c:pt>
                <c:pt idx="1100">
                  <c:v>5</c:v>
                </c:pt>
                <c:pt idx="1101">
                  <c:v>5</c:v>
                </c:pt>
                <c:pt idx="1102">
                  <c:v>5</c:v>
                </c:pt>
                <c:pt idx="1103">
                  <c:v>5</c:v>
                </c:pt>
                <c:pt idx="1104">
                  <c:v>4</c:v>
                </c:pt>
                <c:pt idx="1105">
                  <c:v>4</c:v>
                </c:pt>
                <c:pt idx="1106">
                  <c:v>3</c:v>
                </c:pt>
                <c:pt idx="1107">
                  <c:v>3</c:v>
                </c:pt>
                <c:pt idx="1108">
                  <c:v>3</c:v>
                </c:pt>
                <c:pt idx="1109">
                  <c:v>3</c:v>
                </c:pt>
                <c:pt idx="1110">
                  <c:v>2</c:v>
                </c:pt>
                <c:pt idx="1111">
                  <c:v>2</c:v>
                </c:pt>
                <c:pt idx="1112">
                  <c:v>2</c:v>
                </c:pt>
                <c:pt idx="1113">
                  <c:v>2</c:v>
                </c:pt>
                <c:pt idx="1114">
                  <c:v>2</c:v>
                </c:pt>
                <c:pt idx="1115">
                  <c:v>2</c:v>
                </c:pt>
                <c:pt idx="1116">
                  <c:v>3</c:v>
                </c:pt>
                <c:pt idx="1117">
                  <c:v>3</c:v>
                </c:pt>
                <c:pt idx="1118">
                  <c:v>3</c:v>
                </c:pt>
                <c:pt idx="1119">
                  <c:v>2</c:v>
                </c:pt>
                <c:pt idx="1120">
                  <c:v>1</c:v>
                </c:pt>
                <c:pt idx="1121">
                  <c:v>1</c:v>
                </c:pt>
                <c:pt idx="1122">
                  <c:v>0</c:v>
                </c:pt>
                <c:pt idx="1123">
                  <c:v>0</c:v>
                </c:pt>
                <c:pt idx="1124">
                  <c:v>0</c:v>
                </c:pt>
                <c:pt idx="1125">
                  <c:v>0</c:v>
                </c:pt>
                <c:pt idx="1126">
                  <c:v>0</c:v>
                </c:pt>
                <c:pt idx="1127">
                  <c:v>0</c:v>
                </c:pt>
                <c:pt idx="1128">
                  <c:v>0</c:v>
                </c:pt>
                <c:pt idx="1129">
                  <c:v>0</c:v>
                </c:pt>
                <c:pt idx="1130">
                  <c:v>0</c:v>
                </c:pt>
                <c:pt idx="1131">
                  <c:v>0</c:v>
                </c:pt>
                <c:pt idx="1132">
                  <c:v>0</c:v>
                </c:pt>
                <c:pt idx="1133">
                  <c:v>1</c:v>
                </c:pt>
                <c:pt idx="1134">
                  <c:v>2</c:v>
                </c:pt>
                <c:pt idx="1135">
                  <c:v>2</c:v>
                </c:pt>
                <c:pt idx="1136">
                  <c:v>3</c:v>
                </c:pt>
                <c:pt idx="1137">
                  <c:v>2</c:v>
                </c:pt>
                <c:pt idx="1138">
                  <c:v>0</c:v>
                </c:pt>
                <c:pt idx="1139">
                  <c:v>0</c:v>
                </c:pt>
                <c:pt idx="1140">
                  <c:v>0</c:v>
                </c:pt>
                <c:pt idx="1141">
                  <c:v>0</c:v>
                </c:pt>
                <c:pt idx="1142">
                  <c:v>0</c:v>
                </c:pt>
                <c:pt idx="1143">
                  <c:v>1</c:v>
                </c:pt>
                <c:pt idx="1144">
                  <c:v>0</c:v>
                </c:pt>
                <c:pt idx="1145">
                  <c:v>0</c:v>
                </c:pt>
                <c:pt idx="1146">
                  <c:v>0</c:v>
                </c:pt>
                <c:pt idx="1147">
                  <c:v>0</c:v>
                </c:pt>
                <c:pt idx="1148">
                  <c:v>0</c:v>
                </c:pt>
                <c:pt idx="1149">
                  <c:v>0</c:v>
                </c:pt>
                <c:pt idx="1150">
                  <c:v>0</c:v>
                </c:pt>
                <c:pt idx="1151">
                  <c:v>1</c:v>
                </c:pt>
                <c:pt idx="1152">
                  <c:v>1</c:v>
                </c:pt>
                <c:pt idx="1153">
                  <c:v>2</c:v>
                </c:pt>
                <c:pt idx="1154">
                  <c:v>2</c:v>
                </c:pt>
                <c:pt idx="1155">
                  <c:v>3</c:v>
                </c:pt>
                <c:pt idx="1156">
                  <c:v>4</c:v>
                </c:pt>
                <c:pt idx="1157">
                  <c:v>4</c:v>
                </c:pt>
                <c:pt idx="1158">
                  <c:v>2</c:v>
                </c:pt>
                <c:pt idx="1159">
                  <c:v>0</c:v>
                </c:pt>
                <c:pt idx="1160">
                  <c:v>0</c:v>
                </c:pt>
                <c:pt idx="1161">
                  <c:v>0</c:v>
                </c:pt>
                <c:pt idx="1162">
                  <c:v>1</c:v>
                </c:pt>
                <c:pt idx="1163">
                  <c:v>1</c:v>
                </c:pt>
                <c:pt idx="1164">
                  <c:v>1</c:v>
                </c:pt>
                <c:pt idx="1165">
                  <c:v>1</c:v>
                </c:pt>
                <c:pt idx="1166">
                  <c:v>3</c:v>
                </c:pt>
                <c:pt idx="1167">
                  <c:v>3</c:v>
                </c:pt>
                <c:pt idx="1168">
                  <c:v>3</c:v>
                </c:pt>
                <c:pt idx="1169">
                  <c:v>3</c:v>
                </c:pt>
                <c:pt idx="1170">
                  <c:v>2</c:v>
                </c:pt>
              </c:numCache>
            </c:numRef>
          </c:val>
          <c:extLst>
            <c:ext xmlns:c16="http://schemas.microsoft.com/office/drawing/2014/chart" uri="{C3380CC4-5D6E-409C-BE32-E72D297353CC}">
              <c16:uniqueId val="{00000003-0E87-4F3C-B1E7-BF5336340F70}"/>
            </c:ext>
          </c:extLst>
        </c:ser>
        <c:dLbls>
          <c:showLegendKey val="0"/>
          <c:showVal val="0"/>
          <c:showCatName val="0"/>
          <c:showSerName val="0"/>
          <c:showPercent val="0"/>
          <c:showBubbleSize val="0"/>
        </c:dLbls>
        <c:gapWidth val="150"/>
        <c:axId val="647697304"/>
        <c:axId val="647696320"/>
        <c:extLst>
          <c:ext xmlns:c15="http://schemas.microsoft.com/office/drawing/2012/chart" uri="{02D57815-91ED-43cb-92C2-25804820EDAC}">
            <c15:filteredBarSeries>
              <c15:ser>
                <c:idx val="11"/>
                <c:order val="1"/>
                <c:tx>
                  <c:strRef>
                    <c:extLst>
                      <c:ext uri="{02D57815-91ED-43cb-92C2-25804820EDAC}">
                        <c15:formulaRef>
                          <c15:sqref>データ!$M$1</c15:sqref>
                        </c15:formulaRef>
                      </c:ext>
                    </c:extLst>
                    <c:strCache>
                      <c:ptCount val="1"/>
                      <c:pt idx="0">
                        <c:v>病床数</c:v>
                      </c:pt>
                    </c:strCache>
                  </c:strRef>
                </c:tx>
                <c:spPr>
                  <a:solidFill>
                    <a:schemeClr val="accent1">
                      <a:lumMod val="40000"/>
                      <a:lumOff val="60000"/>
                    </a:schemeClr>
                  </a:solidFill>
                  <a:ln>
                    <a:noFill/>
                  </a:ln>
                  <a:effectLst/>
                </c:spPr>
                <c:invertIfNegative val="0"/>
                <c:cat>
                  <c:numRef>
                    <c:extLst>
                      <c:ext uri="{02D57815-91ED-43cb-92C2-25804820EDAC}">
                        <c15:formulaRef>
                          <c15:sqref>データ!$A$2:$A$1172</c15:sqref>
                        </c15:formulaRef>
                      </c:ext>
                    </c:extLst>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extLst>
                      <c:ext uri="{02D57815-91ED-43cb-92C2-25804820EDAC}">
                        <c15:formulaRef>
                          <c15:sqref>データ!$M$2:$M$1172</c15:sqref>
                        </c15:formulaRef>
                      </c:ext>
                    </c:extLst>
                    <c:numCache>
                      <c:formatCode>General</c:formatCode>
                      <c:ptCount val="1171"/>
                      <c:pt idx="0">
                        <c:v>30</c:v>
                      </c:pt>
                      <c:pt idx="1">
                        <c:v>30</c:v>
                      </c:pt>
                      <c:pt idx="2">
                        <c:v>30</c:v>
                      </c:pt>
                      <c:pt idx="3">
                        <c:v>30</c:v>
                      </c:pt>
                      <c:pt idx="4">
                        <c:v>30</c:v>
                      </c:pt>
                      <c:pt idx="5">
                        <c:v>30</c:v>
                      </c:pt>
                      <c:pt idx="6">
                        <c:v>30</c:v>
                      </c:pt>
                      <c:pt idx="7">
                        <c:v>30</c:v>
                      </c:pt>
                      <c:pt idx="8">
                        <c:v>30</c:v>
                      </c:pt>
                      <c:pt idx="9">
                        <c:v>30</c:v>
                      </c:pt>
                      <c:pt idx="10">
                        <c:v>30</c:v>
                      </c:pt>
                      <c:pt idx="11">
                        <c:v>30</c:v>
                      </c:pt>
                      <c:pt idx="12">
                        <c:v>30</c:v>
                      </c:pt>
                      <c:pt idx="13">
                        <c:v>30</c:v>
                      </c:pt>
                      <c:pt idx="14">
                        <c:v>30</c:v>
                      </c:pt>
                      <c:pt idx="15">
                        <c:v>30</c:v>
                      </c:pt>
                      <c:pt idx="16">
                        <c:v>30</c:v>
                      </c:pt>
                      <c:pt idx="17">
                        <c:v>30</c:v>
                      </c:pt>
                      <c:pt idx="18">
                        <c:v>30</c:v>
                      </c:pt>
                      <c:pt idx="19">
                        <c:v>30</c:v>
                      </c:pt>
                      <c:pt idx="20">
                        <c:v>30</c:v>
                      </c:pt>
                      <c:pt idx="21">
                        <c:v>30</c:v>
                      </c:pt>
                      <c:pt idx="22">
                        <c:v>30</c:v>
                      </c:pt>
                      <c:pt idx="23">
                        <c:v>30</c:v>
                      </c:pt>
                      <c:pt idx="24">
                        <c:v>30</c:v>
                      </c:pt>
                      <c:pt idx="25">
                        <c:v>30</c:v>
                      </c:pt>
                      <c:pt idx="26">
                        <c:v>30</c:v>
                      </c:pt>
                      <c:pt idx="27">
                        <c:v>30</c:v>
                      </c:pt>
                      <c:pt idx="28">
                        <c:v>30</c:v>
                      </c:pt>
                      <c:pt idx="29">
                        <c:v>30</c:v>
                      </c:pt>
                      <c:pt idx="30">
                        <c:v>30</c:v>
                      </c:pt>
                      <c:pt idx="31">
                        <c:v>30</c:v>
                      </c:pt>
                      <c:pt idx="32">
                        <c:v>30</c:v>
                      </c:pt>
                      <c:pt idx="33">
                        <c:v>30</c:v>
                      </c:pt>
                      <c:pt idx="34">
                        <c:v>30</c:v>
                      </c:pt>
                      <c:pt idx="35">
                        <c:v>30</c:v>
                      </c:pt>
                      <c:pt idx="36">
                        <c:v>30</c:v>
                      </c:pt>
                      <c:pt idx="37">
                        <c:v>30</c:v>
                      </c:pt>
                      <c:pt idx="38">
                        <c:v>30</c:v>
                      </c:pt>
                      <c:pt idx="39">
                        <c:v>30</c:v>
                      </c:pt>
                      <c:pt idx="40">
                        <c:v>30</c:v>
                      </c:pt>
                      <c:pt idx="41">
                        <c:v>30</c:v>
                      </c:pt>
                      <c:pt idx="42">
                        <c:v>30</c:v>
                      </c:pt>
                      <c:pt idx="43">
                        <c:v>30</c:v>
                      </c:pt>
                      <c:pt idx="44">
                        <c:v>30</c:v>
                      </c:pt>
                      <c:pt idx="45">
                        <c:v>30</c:v>
                      </c:pt>
                      <c:pt idx="46">
                        <c:v>30</c:v>
                      </c:pt>
                      <c:pt idx="47">
                        <c:v>130</c:v>
                      </c:pt>
                      <c:pt idx="48">
                        <c:v>130</c:v>
                      </c:pt>
                      <c:pt idx="49">
                        <c:v>130</c:v>
                      </c:pt>
                      <c:pt idx="50">
                        <c:v>130</c:v>
                      </c:pt>
                      <c:pt idx="51">
                        <c:v>130</c:v>
                      </c:pt>
                      <c:pt idx="52">
                        <c:v>130</c:v>
                      </c:pt>
                      <c:pt idx="53">
                        <c:v>130</c:v>
                      </c:pt>
                      <c:pt idx="54">
                        <c:v>130</c:v>
                      </c:pt>
                      <c:pt idx="55">
                        <c:v>130</c:v>
                      </c:pt>
                      <c:pt idx="56">
                        <c:v>130</c:v>
                      </c:pt>
                      <c:pt idx="57">
                        <c:v>130</c:v>
                      </c:pt>
                      <c:pt idx="58">
                        <c:v>130</c:v>
                      </c:pt>
                      <c:pt idx="59">
                        <c:v>130</c:v>
                      </c:pt>
                      <c:pt idx="60">
                        <c:v>130</c:v>
                      </c:pt>
                      <c:pt idx="61">
                        <c:v>130</c:v>
                      </c:pt>
                      <c:pt idx="62">
                        <c:v>130</c:v>
                      </c:pt>
                      <c:pt idx="63">
                        <c:v>130</c:v>
                      </c:pt>
                      <c:pt idx="64">
                        <c:v>130</c:v>
                      </c:pt>
                      <c:pt idx="65">
                        <c:v>130</c:v>
                      </c:pt>
                      <c:pt idx="66">
                        <c:v>130</c:v>
                      </c:pt>
                      <c:pt idx="67">
                        <c:v>130</c:v>
                      </c:pt>
                      <c:pt idx="68">
                        <c:v>130</c:v>
                      </c:pt>
                      <c:pt idx="69">
                        <c:v>130</c:v>
                      </c:pt>
                      <c:pt idx="70">
                        <c:v>130</c:v>
                      </c:pt>
                      <c:pt idx="71">
                        <c:v>130</c:v>
                      </c:pt>
                      <c:pt idx="72">
                        <c:v>130</c:v>
                      </c:pt>
                      <c:pt idx="73">
                        <c:v>130</c:v>
                      </c:pt>
                      <c:pt idx="74">
                        <c:v>130</c:v>
                      </c:pt>
                      <c:pt idx="75">
                        <c:v>130</c:v>
                      </c:pt>
                      <c:pt idx="76">
                        <c:v>130</c:v>
                      </c:pt>
                      <c:pt idx="77">
                        <c:v>130</c:v>
                      </c:pt>
                      <c:pt idx="78">
                        <c:v>130</c:v>
                      </c:pt>
                      <c:pt idx="79">
                        <c:v>130</c:v>
                      </c:pt>
                      <c:pt idx="80">
                        <c:v>130</c:v>
                      </c:pt>
                      <c:pt idx="81">
                        <c:v>130</c:v>
                      </c:pt>
                      <c:pt idx="82">
                        <c:v>130</c:v>
                      </c:pt>
                      <c:pt idx="83">
                        <c:v>130</c:v>
                      </c:pt>
                      <c:pt idx="84">
                        <c:v>130</c:v>
                      </c:pt>
                      <c:pt idx="85">
                        <c:v>130</c:v>
                      </c:pt>
                      <c:pt idx="86">
                        <c:v>130</c:v>
                      </c:pt>
                      <c:pt idx="87">
                        <c:v>130</c:v>
                      </c:pt>
                      <c:pt idx="88">
                        <c:v>130</c:v>
                      </c:pt>
                      <c:pt idx="89">
                        <c:v>130</c:v>
                      </c:pt>
                      <c:pt idx="90">
                        <c:v>130</c:v>
                      </c:pt>
                      <c:pt idx="91">
                        <c:v>130</c:v>
                      </c:pt>
                      <c:pt idx="92">
                        <c:v>130</c:v>
                      </c:pt>
                      <c:pt idx="93">
                        <c:v>130</c:v>
                      </c:pt>
                      <c:pt idx="94">
                        <c:v>130</c:v>
                      </c:pt>
                      <c:pt idx="95">
                        <c:v>130</c:v>
                      </c:pt>
                      <c:pt idx="96">
                        <c:v>130</c:v>
                      </c:pt>
                      <c:pt idx="97">
                        <c:v>130</c:v>
                      </c:pt>
                      <c:pt idx="98">
                        <c:v>130</c:v>
                      </c:pt>
                      <c:pt idx="99">
                        <c:v>130</c:v>
                      </c:pt>
                      <c:pt idx="100">
                        <c:v>271</c:v>
                      </c:pt>
                      <c:pt idx="101">
                        <c:v>271</c:v>
                      </c:pt>
                      <c:pt idx="102">
                        <c:v>271</c:v>
                      </c:pt>
                      <c:pt idx="103">
                        <c:v>271</c:v>
                      </c:pt>
                      <c:pt idx="104">
                        <c:v>271</c:v>
                      </c:pt>
                      <c:pt idx="105">
                        <c:v>271</c:v>
                      </c:pt>
                      <c:pt idx="106">
                        <c:v>271</c:v>
                      </c:pt>
                      <c:pt idx="107">
                        <c:v>271</c:v>
                      </c:pt>
                      <c:pt idx="108">
                        <c:v>271</c:v>
                      </c:pt>
                      <c:pt idx="109">
                        <c:v>271</c:v>
                      </c:pt>
                      <c:pt idx="110">
                        <c:v>271</c:v>
                      </c:pt>
                      <c:pt idx="111">
                        <c:v>271</c:v>
                      </c:pt>
                      <c:pt idx="112">
                        <c:v>271</c:v>
                      </c:pt>
                      <c:pt idx="113">
                        <c:v>271</c:v>
                      </c:pt>
                      <c:pt idx="114">
                        <c:v>271</c:v>
                      </c:pt>
                      <c:pt idx="115">
                        <c:v>271</c:v>
                      </c:pt>
                      <c:pt idx="116">
                        <c:v>271</c:v>
                      </c:pt>
                      <c:pt idx="117">
                        <c:v>271</c:v>
                      </c:pt>
                      <c:pt idx="118">
                        <c:v>271</c:v>
                      </c:pt>
                      <c:pt idx="119">
                        <c:v>271</c:v>
                      </c:pt>
                      <c:pt idx="120">
                        <c:v>271</c:v>
                      </c:pt>
                      <c:pt idx="121">
                        <c:v>271</c:v>
                      </c:pt>
                      <c:pt idx="122">
                        <c:v>271</c:v>
                      </c:pt>
                      <c:pt idx="123">
                        <c:v>271</c:v>
                      </c:pt>
                      <c:pt idx="124">
                        <c:v>271</c:v>
                      </c:pt>
                      <c:pt idx="125">
                        <c:v>271</c:v>
                      </c:pt>
                      <c:pt idx="126">
                        <c:v>271</c:v>
                      </c:pt>
                      <c:pt idx="127">
                        <c:v>271</c:v>
                      </c:pt>
                      <c:pt idx="128">
                        <c:v>271</c:v>
                      </c:pt>
                      <c:pt idx="129">
                        <c:v>271</c:v>
                      </c:pt>
                      <c:pt idx="130">
                        <c:v>271</c:v>
                      </c:pt>
                      <c:pt idx="131">
                        <c:v>271</c:v>
                      </c:pt>
                      <c:pt idx="132">
                        <c:v>271</c:v>
                      </c:pt>
                      <c:pt idx="133">
                        <c:v>271</c:v>
                      </c:pt>
                      <c:pt idx="134">
                        <c:v>271</c:v>
                      </c:pt>
                      <c:pt idx="135">
                        <c:v>271</c:v>
                      </c:pt>
                      <c:pt idx="136">
                        <c:v>271</c:v>
                      </c:pt>
                      <c:pt idx="137">
                        <c:v>271</c:v>
                      </c:pt>
                      <c:pt idx="138">
                        <c:v>271</c:v>
                      </c:pt>
                      <c:pt idx="139">
                        <c:v>271</c:v>
                      </c:pt>
                      <c:pt idx="140">
                        <c:v>271</c:v>
                      </c:pt>
                      <c:pt idx="141">
                        <c:v>271</c:v>
                      </c:pt>
                      <c:pt idx="142">
                        <c:v>271</c:v>
                      </c:pt>
                      <c:pt idx="143">
                        <c:v>271</c:v>
                      </c:pt>
                      <c:pt idx="144">
                        <c:v>271</c:v>
                      </c:pt>
                      <c:pt idx="145">
                        <c:v>271</c:v>
                      </c:pt>
                      <c:pt idx="146">
                        <c:v>271</c:v>
                      </c:pt>
                      <c:pt idx="147">
                        <c:v>271</c:v>
                      </c:pt>
                      <c:pt idx="148">
                        <c:v>271</c:v>
                      </c:pt>
                      <c:pt idx="149">
                        <c:v>271</c:v>
                      </c:pt>
                      <c:pt idx="150">
                        <c:v>271</c:v>
                      </c:pt>
                      <c:pt idx="151">
                        <c:v>271</c:v>
                      </c:pt>
                      <c:pt idx="152">
                        <c:v>271</c:v>
                      </c:pt>
                      <c:pt idx="153">
                        <c:v>271</c:v>
                      </c:pt>
                      <c:pt idx="154">
                        <c:v>271</c:v>
                      </c:pt>
                      <c:pt idx="155">
                        <c:v>271</c:v>
                      </c:pt>
                      <c:pt idx="156">
                        <c:v>271</c:v>
                      </c:pt>
                      <c:pt idx="157">
                        <c:v>271</c:v>
                      </c:pt>
                      <c:pt idx="158">
                        <c:v>271</c:v>
                      </c:pt>
                      <c:pt idx="159">
                        <c:v>271</c:v>
                      </c:pt>
                      <c:pt idx="160">
                        <c:v>271</c:v>
                      </c:pt>
                      <c:pt idx="161">
                        <c:v>271</c:v>
                      </c:pt>
                      <c:pt idx="162">
                        <c:v>271</c:v>
                      </c:pt>
                      <c:pt idx="163">
                        <c:v>271</c:v>
                      </c:pt>
                      <c:pt idx="164">
                        <c:v>271</c:v>
                      </c:pt>
                      <c:pt idx="165">
                        <c:v>271</c:v>
                      </c:pt>
                      <c:pt idx="166">
                        <c:v>271</c:v>
                      </c:pt>
                      <c:pt idx="167">
                        <c:v>271</c:v>
                      </c:pt>
                      <c:pt idx="168">
                        <c:v>311</c:v>
                      </c:pt>
                      <c:pt idx="169">
                        <c:v>311</c:v>
                      </c:pt>
                      <c:pt idx="170">
                        <c:v>311</c:v>
                      </c:pt>
                      <c:pt idx="171">
                        <c:v>311</c:v>
                      </c:pt>
                      <c:pt idx="172">
                        <c:v>311</c:v>
                      </c:pt>
                      <c:pt idx="173">
                        <c:v>311</c:v>
                      </c:pt>
                      <c:pt idx="174">
                        <c:v>311</c:v>
                      </c:pt>
                      <c:pt idx="175">
                        <c:v>311</c:v>
                      </c:pt>
                      <c:pt idx="176">
                        <c:v>311</c:v>
                      </c:pt>
                      <c:pt idx="177">
                        <c:v>311</c:v>
                      </c:pt>
                      <c:pt idx="178">
                        <c:v>311</c:v>
                      </c:pt>
                      <c:pt idx="179">
                        <c:v>311</c:v>
                      </c:pt>
                      <c:pt idx="180">
                        <c:v>311</c:v>
                      </c:pt>
                      <c:pt idx="181">
                        <c:v>311</c:v>
                      </c:pt>
                      <c:pt idx="182">
                        <c:v>311</c:v>
                      </c:pt>
                      <c:pt idx="183">
                        <c:v>311</c:v>
                      </c:pt>
                      <c:pt idx="184">
                        <c:v>311</c:v>
                      </c:pt>
                      <c:pt idx="185">
                        <c:v>311</c:v>
                      </c:pt>
                      <c:pt idx="186">
                        <c:v>311</c:v>
                      </c:pt>
                      <c:pt idx="187">
                        <c:v>311</c:v>
                      </c:pt>
                      <c:pt idx="188">
                        <c:v>311</c:v>
                      </c:pt>
                      <c:pt idx="189">
                        <c:v>311</c:v>
                      </c:pt>
                      <c:pt idx="190">
                        <c:v>311</c:v>
                      </c:pt>
                      <c:pt idx="191">
                        <c:v>311</c:v>
                      </c:pt>
                      <c:pt idx="192">
                        <c:v>311</c:v>
                      </c:pt>
                      <c:pt idx="193">
                        <c:v>311</c:v>
                      </c:pt>
                      <c:pt idx="194">
                        <c:v>311</c:v>
                      </c:pt>
                      <c:pt idx="195">
                        <c:v>311</c:v>
                      </c:pt>
                      <c:pt idx="196">
                        <c:v>311</c:v>
                      </c:pt>
                      <c:pt idx="197">
                        <c:v>311</c:v>
                      </c:pt>
                      <c:pt idx="198">
                        <c:v>311</c:v>
                      </c:pt>
                      <c:pt idx="199">
                        <c:v>311</c:v>
                      </c:pt>
                      <c:pt idx="200">
                        <c:v>311</c:v>
                      </c:pt>
                      <c:pt idx="201">
                        <c:v>311</c:v>
                      </c:pt>
                      <c:pt idx="202">
                        <c:v>311</c:v>
                      </c:pt>
                      <c:pt idx="203">
                        <c:v>311</c:v>
                      </c:pt>
                      <c:pt idx="204">
                        <c:v>311</c:v>
                      </c:pt>
                      <c:pt idx="205">
                        <c:v>311</c:v>
                      </c:pt>
                      <c:pt idx="206">
                        <c:v>311</c:v>
                      </c:pt>
                      <c:pt idx="207">
                        <c:v>313</c:v>
                      </c:pt>
                      <c:pt idx="208">
                        <c:v>313</c:v>
                      </c:pt>
                      <c:pt idx="209">
                        <c:v>313</c:v>
                      </c:pt>
                      <c:pt idx="210">
                        <c:v>313</c:v>
                      </c:pt>
                      <c:pt idx="211">
                        <c:v>313</c:v>
                      </c:pt>
                      <c:pt idx="212">
                        <c:v>313</c:v>
                      </c:pt>
                      <c:pt idx="213">
                        <c:v>313</c:v>
                      </c:pt>
                      <c:pt idx="214">
                        <c:v>313</c:v>
                      </c:pt>
                      <c:pt idx="215">
                        <c:v>313</c:v>
                      </c:pt>
                      <c:pt idx="216">
                        <c:v>313</c:v>
                      </c:pt>
                      <c:pt idx="217">
                        <c:v>313</c:v>
                      </c:pt>
                      <c:pt idx="218">
                        <c:v>313</c:v>
                      </c:pt>
                      <c:pt idx="219">
                        <c:v>313</c:v>
                      </c:pt>
                      <c:pt idx="220">
                        <c:v>313</c:v>
                      </c:pt>
                      <c:pt idx="221">
                        <c:v>313</c:v>
                      </c:pt>
                      <c:pt idx="222">
                        <c:v>313</c:v>
                      </c:pt>
                      <c:pt idx="223">
                        <c:v>313</c:v>
                      </c:pt>
                      <c:pt idx="224">
                        <c:v>313</c:v>
                      </c:pt>
                      <c:pt idx="225">
                        <c:v>313</c:v>
                      </c:pt>
                      <c:pt idx="226">
                        <c:v>313</c:v>
                      </c:pt>
                      <c:pt idx="227">
                        <c:v>313</c:v>
                      </c:pt>
                      <c:pt idx="228">
                        <c:v>313</c:v>
                      </c:pt>
                      <c:pt idx="229">
                        <c:v>313</c:v>
                      </c:pt>
                      <c:pt idx="230">
                        <c:v>313</c:v>
                      </c:pt>
                      <c:pt idx="231">
                        <c:v>313</c:v>
                      </c:pt>
                      <c:pt idx="232">
                        <c:v>313</c:v>
                      </c:pt>
                      <c:pt idx="233">
                        <c:v>313</c:v>
                      </c:pt>
                      <c:pt idx="234">
                        <c:v>313</c:v>
                      </c:pt>
                      <c:pt idx="235">
                        <c:v>313</c:v>
                      </c:pt>
                      <c:pt idx="236">
                        <c:v>313</c:v>
                      </c:pt>
                      <c:pt idx="237">
                        <c:v>313</c:v>
                      </c:pt>
                      <c:pt idx="238">
                        <c:v>313</c:v>
                      </c:pt>
                      <c:pt idx="239">
                        <c:v>313</c:v>
                      </c:pt>
                      <c:pt idx="240">
                        <c:v>313</c:v>
                      </c:pt>
                      <c:pt idx="241">
                        <c:v>313</c:v>
                      </c:pt>
                      <c:pt idx="242">
                        <c:v>313</c:v>
                      </c:pt>
                      <c:pt idx="243">
                        <c:v>313</c:v>
                      </c:pt>
                      <c:pt idx="244">
                        <c:v>313</c:v>
                      </c:pt>
                      <c:pt idx="245">
                        <c:v>313</c:v>
                      </c:pt>
                      <c:pt idx="246">
                        <c:v>313</c:v>
                      </c:pt>
                      <c:pt idx="247">
                        <c:v>313</c:v>
                      </c:pt>
                      <c:pt idx="248">
                        <c:v>313</c:v>
                      </c:pt>
                      <c:pt idx="249">
                        <c:v>313</c:v>
                      </c:pt>
                      <c:pt idx="250">
                        <c:v>313</c:v>
                      </c:pt>
                      <c:pt idx="251">
                        <c:v>313</c:v>
                      </c:pt>
                      <c:pt idx="252">
                        <c:v>313</c:v>
                      </c:pt>
                      <c:pt idx="253">
                        <c:v>313</c:v>
                      </c:pt>
                      <c:pt idx="254">
                        <c:v>313</c:v>
                      </c:pt>
                      <c:pt idx="255">
                        <c:v>313</c:v>
                      </c:pt>
                      <c:pt idx="256">
                        <c:v>313</c:v>
                      </c:pt>
                      <c:pt idx="257">
                        <c:v>313</c:v>
                      </c:pt>
                      <c:pt idx="258">
                        <c:v>313</c:v>
                      </c:pt>
                      <c:pt idx="259">
                        <c:v>313</c:v>
                      </c:pt>
                      <c:pt idx="260">
                        <c:v>313</c:v>
                      </c:pt>
                      <c:pt idx="261">
                        <c:v>313</c:v>
                      </c:pt>
                      <c:pt idx="262">
                        <c:v>313</c:v>
                      </c:pt>
                      <c:pt idx="263">
                        <c:v>313</c:v>
                      </c:pt>
                      <c:pt idx="264">
                        <c:v>313</c:v>
                      </c:pt>
                      <c:pt idx="265">
                        <c:v>313</c:v>
                      </c:pt>
                      <c:pt idx="266">
                        <c:v>313</c:v>
                      </c:pt>
                      <c:pt idx="267">
                        <c:v>313</c:v>
                      </c:pt>
                      <c:pt idx="268">
                        <c:v>313</c:v>
                      </c:pt>
                      <c:pt idx="269">
                        <c:v>313</c:v>
                      </c:pt>
                      <c:pt idx="270">
                        <c:v>313</c:v>
                      </c:pt>
                      <c:pt idx="271">
                        <c:v>313</c:v>
                      </c:pt>
                      <c:pt idx="272">
                        <c:v>313</c:v>
                      </c:pt>
                      <c:pt idx="273">
                        <c:v>313</c:v>
                      </c:pt>
                      <c:pt idx="274">
                        <c:v>313</c:v>
                      </c:pt>
                      <c:pt idx="275">
                        <c:v>313</c:v>
                      </c:pt>
                      <c:pt idx="276">
                        <c:v>313</c:v>
                      </c:pt>
                      <c:pt idx="277">
                        <c:v>313</c:v>
                      </c:pt>
                      <c:pt idx="278">
                        <c:v>313</c:v>
                      </c:pt>
                      <c:pt idx="279">
                        <c:v>313</c:v>
                      </c:pt>
                      <c:pt idx="280">
                        <c:v>313</c:v>
                      </c:pt>
                      <c:pt idx="281">
                        <c:v>313</c:v>
                      </c:pt>
                      <c:pt idx="282">
                        <c:v>313</c:v>
                      </c:pt>
                      <c:pt idx="283">
                        <c:v>313</c:v>
                      </c:pt>
                      <c:pt idx="284">
                        <c:v>313</c:v>
                      </c:pt>
                      <c:pt idx="285">
                        <c:v>313</c:v>
                      </c:pt>
                      <c:pt idx="286">
                        <c:v>313</c:v>
                      </c:pt>
                      <c:pt idx="287">
                        <c:v>313</c:v>
                      </c:pt>
                      <c:pt idx="288">
                        <c:v>313</c:v>
                      </c:pt>
                      <c:pt idx="289">
                        <c:v>313</c:v>
                      </c:pt>
                      <c:pt idx="290">
                        <c:v>313</c:v>
                      </c:pt>
                      <c:pt idx="291">
                        <c:v>313</c:v>
                      </c:pt>
                      <c:pt idx="292">
                        <c:v>313</c:v>
                      </c:pt>
                      <c:pt idx="293">
                        <c:v>313</c:v>
                      </c:pt>
                      <c:pt idx="294">
                        <c:v>313</c:v>
                      </c:pt>
                      <c:pt idx="295">
                        <c:v>313</c:v>
                      </c:pt>
                      <c:pt idx="296">
                        <c:v>313</c:v>
                      </c:pt>
                      <c:pt idx="297">
                        <c:v>313</c:v>
                      </c:pt>
                      <c:pt idx="298">
                        <c:v>313</c:v>
                      </c:pt>
                      <c:pt idx="299">
                        <c:v>313</c:v>
                      </c:pt>
                      <c:pt idx="300">
                        <c:v>313</c:v>
                      </c:pt>
                      <c:pt idx="301">
                        <c:v>313</c:v>
                      </c:pt>
                      <c:pt idx="302">
                        <c:v>313</c:v>
                      </c:pt>
                      <c:pt idx="303">
                        <c:v>313</c:v>
                      </c:pt>
                      <c:pt idx="304">
                        <c:v>313</c:v>
                      </c:pt>
                      <c:pt idx="305">
                        <c:v>313</c:v>
                      </c:pt>
                      <c:pt idx="306">
                        <c:v>313</c:v>
                      </c:pt>
                      <c:pt idx="307">
                        <c:v>313</c:v>
                      </c:pt>
                      <c:pt idx="308">
                        <c:v>317</c:v>
                      </c:pt>
                      <c:pt idx="309">
                        <c:v>317</c:v>
                      </c:pt>
                      <c:pt idx="310">
                        <c:v>317</c:v>
                      </c:pt>
                      <c:pt idx="311">
                        <c:v>317</c:v>
                      </c:pt>
                      <c:pt idx="312">
                        <c:v>317</c:v>
                      </c:pt>
                      <c:pt idx="313">
                        <c:v>317</c:v>
                      </c:pt>
                      <c:pt idx="314">
                        <c:v>317</c:v>
                      </c:pt>
                      <c:pt idx="315">
                        <c:v>317</c:v>
                      </c:pt>
                      <c:pt idx="316">
                        <c:v>317</c:v>
                      </c:pt>
                      <c:pt idx="317">
                        <c:v>317</c:v>
                      </c:pt>
                      <c:pt idx="318">
                        <c:v>317</c:v>
                      </c:pt>
                      <c:pt idx="319">
                        <c:v>317</c:v>
                      </c:pt>
                      <c:pt idx="320">
                        <c:v>317</c:v>
                      </c:pt>
                      <c:pt idx="321">
                        <c:v>333</c:v>
                      </c:pt>
                      <c:pt idx="322">
                        <c:v>333</c:v>
                      </c:pt>
                      <c:pt idx="323">
                        <c:v>333</c:v>
                      </c:pt>
                      <c:pt idx="324">
                        <c:v>333</c:v>
                      </c:pt>
                      <c:pt idx="325">
                        <c:v>333</c:v>
                      </c:pt>
                      <c:pt idx="326">
                        <c:v>333</c:v>
                      </c:pt>
                      <c:pt idx="327">
                        <c:v>337</c:v>
                      </c:pt>
                      <c:pt idx="328">
                        <c:v>337</c:v>
                      </c:pt>
                      <c:pt idx="329">
                        <c:v>337</c:v>
                      </c:pt>
                      <c:pt idx="330">
                        <c:v>337</c:v>
                      </c:pt>
                      <c:pt idx="331">
                        <c:v>337</c:v>
                      </c:pt>
                      <c:pt idx="332">
                        <c:v>337</c:v>
                      </c:pt>
                      <c:pt idx="333">
                        <c:v>337</c:v>
                      </c:pt>
                      <c:pt idx="334">
                        <c:v>337</c:v>
                      </c:pt>
                      <c:pt idx="335">
                        <c:v>337</c:v>
                      </c:pt>
                      <c:pt idx="336">
                        <c:v>337</c:v>
                      </c:pt>
                      <c:pt idx="337">
                        <c:v>337</c:v>
                      </c:pt>
                      <c:pt idx="338">
                        <c:v>337</c:v>
                      </c:pt>
                      <c:pt idx="339">
                        <c:v>337</c:v>
                      </c:pt>
                      <c:pt idx="340">
                        <c:v>337</c:v>
                      </c:pt>
                      <c:pt idx="341">
                        <c:v>337</c:v>
                      </c:pt>
                      <c:pt idx="342">
                        <c:v>337</c:v>
                      </c:pt>
                      <c:pt idx="343">
                        <c:v>337</c:v>
                      </c:pt>
                      <c:pt idx="344">
                        <c:v>337</c:v>
                      </c:pt>
                      <c:pt idx="345">
                        <c:v>377</c:v>
                      </c:pt>
                      <c:pt idx="346">
                        <c:v>377</c:v>
                      </c:pt>
                      <c:pt idx="347">
                        <c:v>377</c:v>
                      </c:pt>
                      <c:pt idx="348">
                        <c:v>377</c:v>
                      </c:pt>
                      <c:pt idx="349">
                        <c:v>377</c:v>
                      </c:pt>
                      <c:pt idx="350">
                        <c:v>377</c:v>
                      </c:pt>
                      <c:pt idx="351">
                        <c:v>377</c:v>
                      </c:pt>
                      <c:pt idx="352">
                        <c:v>377</c:v>
                      </c:pt>
                      <c:pt idx="353">
                        <c:v>377</c:v>
                      </c:pt>
                      <c:pt idx="354">
                        <c:v>377</c:v>
                      </c:pt>
                      <c:pt idx="355">
                        <c:v>377</c:v>
                      </c:pt>
                      <c:pt idx="356">
                        <c:v>377</c:v>
                      </c:pt>
                      <c:pt idx="357">
                        <c:v>377</c:v>
                      </c:pt>
                      <c:pt idx="358">
                        <c:v>377</c:v>
                      </c:pt>
                      <c:pt idx="359">
                        <c:v>377</c:v>
                      </c:pt>
                      <c:pt idx="360">
                        <c:v>377</c:v>
                      </c:pt>
                      <c:pt idx="361">
                        <c:v>377</c:v>
                      </c:pt>
                      <c:pt idx="362">
                        <c:v>377</c:v>
                      </c:pt>
                      <c:pt idx="363">
                        <c:v>377</c:v>
                      </c:pt>
                      <c:pt idx="364">
                        <c:v>377</c:v>
                      </c:pt>
                      <c:pt idx="365">
                        <c:v>377</c:v>
                      </c:pt>
                      <c:pt idx="366">
                        <c:v>377</c:v>
                      </c:pt>
                      <c:pt idx="367">
                        <c:v>377</c:v>
                      </c:pt>
                      <c:pt idx="368">
                        <c:v>377</c:v>
                      </c:pt>
                      <c:pt idx="369">
                        <c:v>377</c:v>
                      </c:pt>
                      <c:pt idx="370">
                        <c:v>377</c:v>
                      </c:pt>
                      <c:pt idx="371">
                        <c:v>377</c:v>
                      </c:pt>
                      <c:pt idx="372">
                        <c:v>377</c:v>
                      </c:pt>
                      <c:pt idx="373">
                        <c:v>377</c:v>
                      </c:pt>
                      <c:pt idx="374">
                        <c:v>377</c:v>
                      </c:pt>
                      <c:pt idx="375">
                        <c:v>377</c:v>
                      </c:pt>
                      <c:pt idx="376">
                        <c:v>377</c:v>
                      </c:pt>
                      <c:pt idx="377">
                        <c:v>409</c:v>
                      </c:pt>
                      <c:pt idx="378">
                        <c:v>409</c:v>
                      </c:pt>
                      <c:pt idx="379">
                        <c:v>409</c:v>
                      </c:pt>
                      <c:pt idx="380">
                        <c:v>409</c:v>
                      </c:pt>
                      <c:pt idx="381">
                        <c:v>409</c:v>
                      </c:pt>
                      <c:pt idx="382">
                        <c:v>409</c:v>
                      </c:pt>
                      <c:pt idx="383">
                        <c:v>409</c:v>
                      </c:pt>
                      <c:pt idx="384">
                        <c:v>409</c:v>
                      </c:pt>
                      <c:pt idx="385">
                        <c:v>409</c:v>
                      </c:pt>
                      <c:pt idx="386">
                        <c:v>409</c:v>
                      </c:pt>
                      <c:pt idx="387">
                        <c:v>409</c:v>
                      </c:pt>
                      <c:pt idx="388">
                        <c:v>409</c:v>
                      </c:pt>
                      <c:pt idx="389">
                        <c:v>409</c:v>
                      </c:pt>
                      <c:pt idx="390">
                        <c:v>409</c:v>
                      </c:pt>
                      <c:pt idx="391">
                        <c:v>409</c:v>
                      </c:pt>
                      <c:pt idx="392">
                        <c:v>409</c:v>
                      </c:pt>
                      <c:pt idx="393">
                        <c:v>409</c:v>
                      </c:pt>
                      <c:pt idx="394">
                        <c:v>409</c:v>
                      </c:pt>
                      <c:pt idx="395">
                        <c:v>409</c:v>
                      </c:pt>
                      <c:pt idx="396">
                        <c:v>409</c:v>
                      </c:pt>
                      <c:pt idx="397">
                        <c:v>409</c:v>
                      </c:pt>
                      <c:pt idx="398">
                        <c:v>409</c:v>
                      </c:pt>
                      <c:pt idx="399">
                        <c:v>409</c:v>
                      </c:pt>
                      <c:pt idx="400">
                        <c:v>409</c:v>
                      </c:pt>
                      <c:pt idx="401">
                        <c:v>409</c:v>
                      </c:pt>
                      <c:pt idx="402">
                        <c:v>409</c:v>
                      </c:pt>
                      <c:pt idx="403">
                        <c:v>409</c:v>
                      </c:pt>
                      <c:pt idx="404">
                        <c:v>409</c:v>
                      </c:pt>
                      <c:pt idx="405">
                        <c:v>409</c:v>
                      </c:pt>
                      <c:pt idx="406">
                        <c:v>409</c:v>
                      </c:pt>
                      <c:pt idx="407">
                        <c:v>409</c:v>
                      </c:pt>
                      <c:pt idx="408">
                        <c:v>409</c:v>
                      </c:pt>
                      <c:pt idx="409">
                        <c:v>409</c:v>
                      </c:pt>
                      <c:pt idx="410">
                        <c:v>409</c:v>
                      </c:pt>
                      <c:pt idx="411">
                        <c:v>409</c:v>
                      </c:pt>
                      <c:pt idx="412">
                        <c:v>409</c:v>
                      </c:pt>
                      <c:pt idx="413">
                        <c:v>409</c:v>
                      </c:pt>
                      <c:pt idx="414">
                        <c:v>409</c:v>
                      </c:pt>
                      <c:pt idx="415">
                        <c:v>409</c:v>
                      </c:pt>
                      <c:pt idx="416">
                        <c:v>409</c:v>
                      </c:pt>
                      <c:pt idx="417">
                        <c:v>409</c:v>
                      </c:pt>
                      <c:pt idx="418">
                        <c:v>409</c:v>
                      </c:pt>
                      <c:pt idx="419">
                        <c:v>409</c:v>
                      </c:pt>
                      <c:pt idx="420">
                        <c:v>409</c:v>
                      </c:pt>
                      <c:pt idx="421">
                        <c:v>409</c:v>
                      </c:pt>
                      <c:pt idx="422">
                        <c:v>409</c:v>
                      </c:pt>
                      <c:pt idx="423">
                        <c:v>409</c:v>
                      </c:pt>
                      <c:pt idx="424">
                        <c:v>409</c:v>
                      </c:pt>
                      <c:pt idx="425">
                        <c:v>409</c:v>
                      </c:pt>
                      <c:pt idx="426">
                        <c:v>409</c:v>
                      </c:pt>
                      <c:pt idx="427">
                        <c:v>409</c:v>
                      </c:pt>
                      <c:pt idx="428">
                        <c:v>409</c:v>
                      </c:pt>
                      <c:pt idx="429">
                        <c:v>409</c:v>
                      </c:pt>
                      <c:pt idx="430">
                        <c:v>409</c:v>
                      </c:pt>
                      <c:pt idx="431">
                        <c:v>409</c:v>
                      </c:pt>
                      <c:pt idx="432">
                        <c:v>409</c:v>
                      </c:pt>
                      <c:pt idx="433">
                        <c:v>409</c:v>
                      </c:pt>
                      <c:pt idx="434">
                        <c:v>409</c:v>
                      </c:pt>
                      <c:pt idx="435">
                        <c:v>409</c:v>
                      </c:pt>
                      <c:pt idx="436">
                        <c:v>409</c:v>
                      </c:pt>
                      <c:pt idx="437">
                        <c:v>409</c:v>
                      </c:pt>
                      <c:pt idx="438">
                        <c:v>409</c:v>
                      </c:pt>
                      <c:pt idx="439">
                        <c:v>409</c:v>
                      </c:pt>
                      <c:pt idx="440">
                        <c:v>409</c:v>
                      </c:pt>
                      <c:pt idx="441">
                        <c:v>409</c:v>
                      </c:pt>
                      <c:pt idx="442">
                        <c:v>409</c:v>
                      </c:pt>
                      <c:pt idx="443">
                        <c:v>409</c:v>
                      </c:pt>
                      <c:pt idx="444">
                        <c:v>409</c:v>
                      </c:pt>
                      <c:pt idx="445">
                        <c:v>409</c:v>
                      </c:pt>
                      <c:pt idx="446">
                        <c:v>409</c:v>
                      </c:pt>
                      <c:pt idx="447">
                        <c:v>409</c:v>
                      </c:pt>
                      <c:pt idx="448">
                        <c:v>409</c:v>
                      </c:pt>
                      <c:pt idx="449">
                        <c:v>409</c:v>
                      </c:pt>
                      <c:pt idx="450">
                        <c:v>409</c:v>
                      </c:pt>
                      <c:pt idx="451">
                        <c:v>409</c:v>
                      </c:pt>
                      <c:pt idx="452">
                        <c:v>409</c:v>
                      </c:pt>
                      <c:pt idx="453">
                        <c:v>409</c:v>
                      </c:pt>
                      <c:pt idx="454">
                        <c:v>409</c:v>
                      </c:pt>
                      <c:pt idx="455">
                        <c:v>409</c:v>
                      </c:pt>
                      <c:pt idx="456">
                        <c:v>409</c:v>
                      </c:pt>
                      <c:pt idx="457">
                        <c:v>409</c:v>
                      </c:pt>
                      <c:pt idx="458">
                        <c:v>409</c:v>
                      </c:pt>
                      <c:pt idx="459">
                        <c:v>409</c:v>
                      </c:pt>
                      <c:pt idx="460">
                        <c:v>409</c:v>
                      </c:pt>
                      <c:pt idx="461">
                        <c:v>409</c:v>
                      </c:pt>
                      <c:pt idx="462">
                        <c:v>409</c:v>
                      </c:pt>
                      <c:pt idx="463">
                        <c:v>409</c:v>
                      </c:pt>
                      <c:pt idx="464">
                        <c:v>409</c:v>
                      </c:pt>
                      <c:pt idx="465">
                        <c:v>448</c:v>
                      </c:pt>
                      <c:pt idx="466">
                        <c:v>448</c:v>
                      </c:pt>
                      <c:pt idx="467">
                        <c:v>448</c:v>
                      </c:pt>
                      <c:pt idx="468">
                        <c:v>448</c:v>
                      </c:pt>
                      <c:pt idx="469">
                        <c:v>448</c:v>
                      </c:pt>
                      <c:pt idx="470">
                        <c:v>448</c:v>
                      </c:pt>
                      <c:pt idx="471">
                        <c:v>448</c:v>
                      </c:pt>
                      <c:pt idx="472">
                        <c:v>448</c:v>
                      </c:pt>
                      <c:pt idx="473">
                        <c:v>448</c:v>
                      </c:pt>
                      <c:pt idx="474">
                        <c:v>448</c:v>
                      </c:pt>
                      <c:pt idx="475">
                        <c:v>448</c:v>
                      </c:pt>
                      <c:pt idx="476">
                        <c:v>448</c:v>
                      </c:pt>
                      <c:pt idx="477">
                        <c:v>448</c:v>
                      </c:pt>
                      <c:pt idx="478">
                        <c:v>448</c:v>
                      </c:pt>
                      <c:pt idx="479">
                        <c:v>448</c:v>
                      </c:pt>
                      <c:pt idx="480">
                        <c:v>448</c:v>
                      </c:pt>
                      <c:pt idx="481">
                        <c:v>448</c:v>
                      </c:pt>
                      <c:pt idx="482">
                        <c:v>448</c:v>
                      </c:pt>
                      <c:pt idx="483">
                        <c:v>448</c:v>
                      </c:pt>
                      <c:pt idx="484">
                        <c:v>448</c:v>
                      </c:pt>
                      <c:pt idx="485">
                        <c:v>448</c:v>
                      </c:pt>
                      <c:pt idx="486">
                        <c:v>448</c:v>
                      </c:pt>
                      <c:pt idx="487">
                        <c:v>448</c:v>
                      </c:pt>
                      <c:pt idx="488">
                        <c:v>448</c:v>
                      </c:pt>
                      <c:pt idx="489">
                        <c:v>448</c:v>
                      </c:pt>
                      <c:pt idx="490">
                        <c:v>448</c:v>
                      </c:pt>
                      <c:pt idx="491">
                        <c:v>448</c:v>
                      </c:pt>
                      <c:pt idx="492">
                        <c:v>448</c:v>
                      </c:pt>
                      <c:pt idx="493">
                        <c:v>448</c:v>
                      </c:pt>
                      <c:pt idx="494">
                        <c:v>448</c:v>
                      </c:pt>
                      <c:pt idx="495">
                        <c:v>448</c:v>
                      </c:pt>
                      <c:pt idx="496">
                        <c:v>448</c:v>
                      </c:pt>
                      <c:pt idx="497">
                        <c:v>448</c:v>
                      </c:pt>
                      <c:pt idx="498">
                        <c:v>448</c:v>
                      </c:pt>
                      <c:pt idx="499">
                        <c:v>448</c:v>
                      </c:pt>
                      <c:pt idx="500">
                        <c:v>448</c:v>
                      </c:pt>
                      <c:pt idx="501">
                        <c:v>448</c:v>
                      </c:pt>
                      <c:pt idx="502">
                        <c:v>448</c:v>
                      </c:pt>
                      <c:pt idx="503">
                        <c:v>448</c:v>
                      </c:pt>
                      <c:pt idx="504">
                        <c:v>448</c:v>
                      </c:pt>
                      <c:pt idx="505">
                        <c:v>448</c:v>
                      </c:pt>
                      <c:pt idx="506">
                        <c:v>448</c:v>
                      </c:pt>
                      <c:pt idx="507">
                        <c:v>448</c:v>
                      </c:pt>
                      <c:pt idx="508">
                        <c:v>448</c:v>
                      </c:pt>
                      <c:pt idx="509">
                        <c:v>448</c:v>
                      </c:pt>
                      <c:pt idx="510">
                        <c:v>448</c:v>
                      </c:pt>
                      <c:pt idx="511">
                        <c:v>448</c:v>
                      </c:pt>
                      <c:pt idx="512">
                        <c:v>448</c:v>
                      </c:pt>
                      <c:pt idx="513">
                        <c:v>448</c:v>
                      </c:pt>
                      <c:pt idx="514">
                        <c:v>448</c:v>
                      </c:pt>
                      <c:pt idx="515">
                        <c:v>448</c:v>
                      </c:pt>
                      <c:pt idx="516">
                        <c:v>448</c:v>
                      </c:pt>
                      <c:pt idx="517">
                        <c:v>448</c:v>
                      </c:pt>
                      <c:pt idx="518">
                        <c:v>448</c:v>
                      </c:pt>
                      <c:pt idx="519">
                        <c:v>448</c:v>
                      </c:pt>
                      <c:pt idx="520">
                        <c:v>448</c:v>
                      </c:pt>
                      <c:pt idx="521">
                        <c:v>448</c:v>
                      </c:pt>
                      <c:pt idx="522">
                        <c:v>448</c:v>
                      </c:pt>
                      <c:pt idx="523">
                        <c:v>448</c:v>
                      </c:pt>
                      <c:pt idx="524">
                        <c:v>448</c:v>
                      </c:pt>
                      <c:pt idx="525">
                        <c:v>448</c:v>
                      </c:pt>
                      <c:pt idx="526">
                        <c:v>448</c:v>
                      </c:pt>
                      <c:pt idx="527">
                        <c:v>448</c:v>
                      </c:pt>
                      <c:pt idx="528">
                        <c:v>448</c:v>
                      </c:pt>
                      <c:pt idx="529">
                        <c:v>448</c:v>
                      </c:pt>
                      <c:pt idx="530">
                        <c:v>448</c:v>
                      </c:pt>
                      <c:pt idx="531">
                        <c:v>448</c:v>
                      </c:pt>
                      <c:pt idx="532">
                        <c:v>448</c:v>
                      </c:pt>
                      <c:pt idx="533">
                        <c:v>448</c:v>
                      </c:pt>
                      <c:pt idx="534">
                        <c:v>448</c:v>
                      </c:pt>
                      <c:pt idx="535">
                        <c:v>448</c:v>
                      </c:pt>
                      <c:pt idx="536">
                        <c:v>448</c:v>
                      </c:pt>
                      <c:pt idx="537">
                        <c:v>448</c:v>
                      </c:pt>
                      <c:pt idx="538">
                        <c:v>448</c:v>
                      </c:pt>
                      <c:pt idx="539">
                        <c:v>448</c:v>
                      </c:pt>
                      <c:pt idx="540">
                        <c:v>448</c:v>
                      </c:pt>
                      <c:pt idx="541">
                        <c:v>448</c:v>
                      </c:pt>
                      <c:pt idx="542">
                        <c:v>448</c:v>
                      </c:pt>
                      <c:pt idx="543">
                        <c:v>448</c:v>
                      </c:pt>
                      <c:pt idx="544">
                        <c:v>448</c:v>
                      </c:pt>
                      <c:pt idx="545">
                        <c:v>461</c:v>
                      </c:pt>
                      <c:pt idx="546">
                        <c:v>461</c:v>
                      </c:pt>
                      <c:pt idx="547">
                        <c:v>461</c:v>
                      </c:pt>
                      <c:pt idx="548">
                        <c:v>461</c:v>
                      </c:pt>
                      <c:pt idx="549">
                        <c:v>461</c:v>
                      </c:pt>
                      <c:pt idx="550">
                        <c:v>461</c:v>
                      </c:pt>
                      <c:pt idx="551">
                        <c:v>461</c:v>
                      </c:pt>
                      <c:pt idx="552">
                        <c:v>461</c:v>
                      </c:pt>
                      <c:pt idx="553">
                        <c:v>461</c:v>
                      </c:pt>
                      <c:pt idx="554">
                        <c:v>461</c:v>
                      </c:pt>
                      <c:pt idx="555">
                        <c:v>461</c:v>
                      </c:pt>
                      <c:pt idx="556">
                        <c:v>461</c:v>
                      </c:pt>
                      <c:pt idx="557">
                        <c:v>461</c:v>
                      </c:pt>
                      <c:pt idx="558">
                        <c:v>461</c:v>
                      </c:pt>
                      <c:pt idx="559">
                        <c:v>461</c:v>
                      </c:pt>
                      <c:pt idx="560">
                        <c:v>461</c:v>
                      </c:pt>
                      <c:pt idx="561">
                        <c:v>461</c:v>
                      </c:pt>
                      <c:pt idx="562">
                        <c:v>461</c:v>
                      </c:pt>
                      <c:pt idx="563">
                        <c:v>461</c:v>
                      </c:pt>
                      <c:pt idx="564">
                        <c:v>461</c:v>
                      </c:pt>
                      <c:pt idx="565">
                        <c:v>477</c:v>
                      </c:pt>
                      <c:pt idx="566">
                        <c:v>477</c:v>
                      </c:pt>
                      <c:pt idx="567">
                        <c:v>477</c:v>
                      </c:pt>
                      <c:pt idx="568">
                        <c:v>477</c:v>
                      </c:pt>
                      <c:pt idx="569">
                        <c:v>477</c:v>
                      </c:pt>
                      <c:pt idx="570">
                        <c:v>477</c:v>
                      </c:pt>
                      <c:pt idx="571">
                        <c:v>477</c:v>
                      </c:pt>
                      <c:pt idx="572">
                        <c:v>477</c:v>
                      </c:pt>
                      <c:pt idx="573">
                        <c:v>477</c:v>
                      </c:pt>
                      <c:pt idx="574">
                        <c:v>477</c:v>
                      </c:pt>
                      <c:pt idx="575">
                        <c:v>477</c:v>
                      </c:pt>
                      <c:pt idx="576">
                        <c:v>477</c:v>
                      </c:pt>
                      <c:pt idx="577">
                        <c:v>477</c:v>
                      </c:pt>
                      <c:pt idx="578">
                        <c:v>477</c:v>
                      </c:pt>
                      <c:pt idx="579">
                        <c:v>477</c:v>
                      </c:pt>
                      <c:pt idx="580">
                        <c:v>477</c:v>
                      </c:pt>
                      <c:pt idx="581">
                        <c:v>477</c:v>
                      </c:pt>
                      <c:pt idx="582">
                        <c:v>477</c:v>
                      </c:pt>
                      <c:pt idx="583">
                        <c:v>477</c:v>
                      </c:pt>
                      <c:pt idx="584">
                        <c:v>502</c:v>
                      </c:pt>
                      <c:pt idx="585">
                        <c:v>502</c:v>
                      </c:pt>
                      <c:pt idx="586">
                        <c:v>502</c:v>
                      </c:pt>
                      <c:pt idx="587">
                        <c:v>502</c:v>
                      </c:pt>
                      <c:pt idx="588">
                        <c:v>502</c:v>
                      </c:pt>
                      <c:pt idx="589">
                        <c:v>502</c:v>
                      </c:pt>
                      <c:pt idx="590">
                        <c:v>502</c:v>
                      </c:pt>
                      <c:pt idx="591">
                        <c:v>502</c:v>
                      </c:pt>
                      <c:pt idx="592">
                        <c:v>502</c:v>
                      </c:pt>
                      <c:pt idx="593">
                        <c:v>502</c:v>
                      </c:pt>
                      <c:pt idx="594">
                        <c:v>502</c:v>
                      </c:pt>
                      <c:pt idx="595">
                        <c:v>502</c:v>
                      </c:pt>
                      <c:pt idx="596">
                        <c:v>502</c:v>
                      </c:pt>
                      <c:pt idx="597">
                        <c:v>502</c:v>
                      </c:pt>
                      <c:pt idx="598">
                        <c:v>502</c:v>
                      </c:pt>
                      <c:pt idx="599">
                        <c:v>502</c:v>
                      </c:pt>
                      <c:pt idx="600">
                        <c:v>502</c:v>
                      </c:pt>
                      <c:pt idx="601">
                        <c:v>502</c:v>
                      </c:pt>
                      <c:pt idx="602">
                        <c:v>502</c:v>
                      </c:pt>
                      <c:pt idx="603">
                        <c:v>502</c:v>
                      </c:pt>
                      <c:pt idx="604">
                        <c:v>502</c:v>
                      </c:pt>
                      <c:pt idx="605">
                        <c:v>502</c:v>
                      </c:pt>
                      <c:pt idx="606">
                        <c:v>502</c:v>
                      </c:pt>
                      <c:pt idx="607">
                        <c:v>502</c:v>
                      </c:pt>
                      <c:pt idx="608">
                        <c:v>502</c:v>
                      </c:pt>
                      <c:pt idx="609">
                        <c:v>502</c:v>
                      </c:pt>
                      <c:pt idx="610">
                        <c:v>502</c:v>
                      </c:pt>
                      <c:pt idx="611">
                        <c:v>502</c:v>
                      </c:pt>
                      <c:pt idx="612">
                        <c:v>502</c:v>
                      </c:pt>
                      <c:pt idx="613">
                        <c:v>502</c:v>
                      </c:pt>
                      <c:pt idx="614">
                        <c:v>502</c:v>
                      </c:pt>
                      <c:pt idx="615">
                        <c:v>502</c:v>
                      </c:pt>
                      <c:pt idx="616">
                        <c:v>502</c:v>
                      </c:pt>
                      <c:pt idx="617">
                        <c:v>502</c:v>
                      </c:pt>
                      <c:pt idx="618">
                        <c:v>502</c:v>
                      </c:pt>
                      <c:pt idx="619">
                        <c:v>502</c:v>
                      </c:pt>
                      <c:pt idx="620">
                        <c:v>502</c:v>
                      </c:pt>
                      <c:pt idx="621">
                        <c:v>502</c:v>
                      </c:pt>
                      <c:pt idx="622">
                        <c:v>502</c:v>
                      </c:pt>
                      <c:pt idx="623">
                        <c:v>502</c:v>
                      </c:pt>
                      <c:pt idx="624">
                        <c:v>502</c:v>
                      </c:pt>
                      <c:pt idx="625">
                        <c:v>502</c:v>
                      </c:pt>
                      <c:pt idx="626">
                        <c:v>502</c:v>
                      </c:pt>
                      <c:pt idx="627">
                        <c:v>502</c:v>
                      </c:pt>
                      <c:pt idx="628">
                        <c:v>502</c:v>
                      </c:pt>
                      <c:pt idx="629">
                        <c:v>502</c:v>
                      </c:pt>
                      <c:pt idx="630">
                        <c:v>502</c:v>
                      </c:pt>
                      <c:pt idx="631">
                        <c:v>502</c:v>
                      </c:pt>
                      <c:pt idx="632">
                        <c:v>502</c:v>
                      </c:pt>
                      <c:pt idx="633">
                        <c:v>502</c:v>
                      </c:pt>
                      <c:pt idx="634">
                        <c:v>502</c:v>
                      </c:pt>
                      <c:pt idx="635">
                        <c:v>502</c:v>
                      </c:pt>
                      <c:pt idx="636">
                        <c:v>502</c:v>
                      </c:pt>
                      <c:pt idx="637">
                        <c:v>502</c:v>
                      </c:pt>
                      <c:pt idx="638">
                        <c:v>502</c:v>
                      </c:pt>
                      <c:pt idx="639">
                        <c:v>502</c:v>
                      </c:pt>
                      <c:pt idx="640">
                        <c:v>502</c:v>
                      </c:pt>
                      <c:pt idx="641">
                        <c:v>502</c:v>
                      </c:pt>
                      <c:pt idx="642">
                        <c:v>502</c:v>
                      </c:pt>
                      <c:pt idx="643">
                        <c:v>502</c:v>
                      </c:pt>
                      <c:pt idx="644">
                        <c:v>502</c:v>
                      </c:pt>
                      <c:pt idx="645">
                        <c:v>502</c:v>
                      </c:pt>
                      <c:pt idx="646">
                        <c:v>502</c:v>
                      </c:pt>
                      <c:pt idx="647">
                        <c:v>533</c:v>
                      </c:pt>
                      <c:pt idx="648">
                        <c:v>533</c:v>
                      </c:pt>
                      <c:pt idx="649">
                        <c:v>533</c:v>
                      </c:pt>
                      <c:pt idx="650">
                        <c:v>533</c:v>
                      </c:pt>
                      <c:pt idx="651">
                        <c:v>533</c:v>
                      </c:pt>
                      <c:pt idx="652">
                        <c:v>533</c:v>
                      </c:pt>
                      <c:pt idx="653">
                        <c:v>533</c:v>
                      </c:pt>
                      <c:pt idx="654">
                        <c:v>533</c:v>
                      </c:pt>
                      <c:pt idx="655">
                        <c:v>533</c:v>
                      </c:pt>
                      <c:pt idx="656">
                        <c:v>533</c:v>
                      </c:pt>
                      <c:pt idx="657">
                        <c:v>533</c:v>
                      </c:pt>
                      <c:pt idx="658">
                        <c:v>533</c:v>
                      </c:pt>
                      <c:pt idx="659">
                        <c:v>533</c:v>
                      </c:pt>
                      <c:pt idx="660">
                        <c:v>533</c:v>
                      </c:pt>
                      <c:pt idx="661">
                        <c:v>533</c:v>
                      </c:pt>
                      <c:pt idx="662">
                        <c:v>533</c:v>
                      </c:pt>
                      <c:pt idx="663">
                        <c:v>533</c:v>
                      </c:pt>
                      <c:pt idx="664">
                        <c:v>533</c:v>
                      </c:pt>
                      <c:pt idx="665">
                        <c:v>533</c:v>
                      </c:pt>
                      <c:pt idx="666">
                        <c:v>533</c:v>
                      </c:pt>
                      <c:pt idx="667">
                        <c:v>533</c:v>
                      </c:pt>
                      <c:pt idx="668">
                        <c:v>533</c:v>
                      </c:pt>
                      <c:pt idx="669">
                        <c:v>533</c:v>
                      </c:pt>
                      <c:pt idx="670">
                        <c:v>533</c:v>
                      </c:pt>
                      <c:pt idx="671">
                        <c:v>533</c:v>
                      </c:pt>
                      <c:pt idx="672">
                        <c:v>533</c:v>
                      </c:pt>
                      <c:pt idx="673">
                        <c:v>533</c:v>
                      </c:pt>
                      <c:pt idx="674">
                        <c:v>533</c:v>
                      </c:pt>
                      <c:pt idx="675">
                        <c:v>533</c:v>
                      </c:pt>
                      <c:pt idx="676">
                        <c:v>533</c:v>
                      </c:pt>
                      <c:pt idx="677">
                        <c:v>533</c:v>
                      </c:pt>
                      <c:pt idx="678">
                        <c:v>533</c:v>
                      </c:pt>
                      <c:pt idx="679">
                        <c:v>533</c:v>
                      </c:pt>
                      <c:pt idx="680">
                        <c:v>533</c:v>
                      </c:pt>
                      <c:pt idx="681">
                        <c:v>533</c:v>
                      </c:pt>
                      <c:pt idx="682">
                        <c:v>538</c:v>
                      </c:pt>
                      <c:pt idx="683">
                        <c:v>538</c:v>
                      </c:pt>
                      <c:pt idx="684">
                        <c:v>538</c:v>
                      </c:pt>
                      <c:pt idx="685">
                        <c:v>538</c:v>
                      </c:pt>
                      <c:pt idx="686">
                        <c:v>538</c:v>
                      </c:pt>
                      <c:pt idx="687">
                        <c:v>538</c:v>
                      </c:pt>
                      <c:pt idx="688">
                        <c:v>538</c:v>
                      </c:pt>
                      <c:pt idx="689">
                        <c:v>538</c:v>
                      </c:pt>
                      <c:pt idx="690">
                        <c:v>538</c:v>
                      </c:pt>
                      <c:pt idx="691">
                        <c:v>538</c:v>
                      </c:pt>
                      <c:pt idx="692">
                        <c:v>538</c:v>
                      </c:pt>
                      <c:pt idx="693">
                        <c:v>538</c:v>
                      </c:pt>
                      <c:pt idx="694">
                        <c:v>538</c:v>
                      </c:pt>
                      <c:pt idx="695">
                        <c:v>538</c:v>
                      </c:pt>
                      <c:pt idx="696">
                        <c:v>538</c:v>
                      </c:pt>
                      <c:pt idx="697">
                        <c:v>538</c:v>
                      </c:pt>
                      <c:pt idx="698">
                        <c:v>590</c:v>
                      </c:pt>
                      <c:pt idx="699">
                        <c:v>590</c:v>
                      </c:pt>
                      <c:pt idx="700">
                        <c:v>590</c:v>
                      </c:pt>
                      <c:pt idx="701">
                        <c:v>590</c:v>
                      </c:pt>
                      <c:pt idx="702">
                        <c:v>590</c:v>
                      </c:pt>
                      <c:pt idx="703">
                        <c:v>590</c:v>
                      </c:pt>
                      <c:pt idx="704">
                        <c:v>590</c:v>
                      </c:pt>
                      <c:pt idx="705">
                        <c:v>590</c:v>
                      </c:pt>
                      <c:pt idx="706">
                        <c:v>590</c:v>
                      </c:pt>
                      <c:pt idx="707">
                        <c:v>590</c:v>
                      </c:pt>
                      <c:pt idx="708">
                        <c:v>590</c:v>
                      </c:pt>
                      <c:pt idx="709">
                        <c:v>590</c:v>
                      </c:pt>
                      <c:pt idx="710">
                        <c:v>590</c:v>
                      </c:pt>
                      <c:pt idx="711">
                        <c:v>590</c:v>
                      </c:pt>
                      <c:pt idx="712">
                        <c:v>590</c:v>
                      </c:pt>
                      <c:pt idx="713">
                        <c:v>619</c:v>
                      </c:pt>
                      <c:pt idx="714">
                        <c:v>619</c:v>
                      </c:pt>
                      <c:pt idx="715">
                        <c:v>619</c:v>
                      </c:pt>
                      <c:pt idx="716">
                        <c:v>638</c:v>
                      </c:pt>
                      <c:pt idx="717">
                        <c:v>638</c:v>
                      </c:pt>
                      <c:pt idx="718">
                        <c:v>638</c:v>
                      </c:pt>
                      <c:pt idx="719">
                        <c:v>638</c:v>
                      </c:pt>
                      <c:pt idx="720">
                        <c:v>638</c:v>
                      </c:pt>
                      <c:pt idx="721">
                        <c:v>638</c:v>
                      </c:pt>
                      <c:pt idx="722">
                        <c:v>638</c:v>
                      </c:pt>
                      <c:pt idx="723">
                        <c:v>638</c:v>
                      </c:pt>
                      <c:pt idx="724">
                        <c:v>638</c:v>
                      </c:pt>
                      <c:pt idx="725">
                        <c:v>638</c:v>
                      </c:pt>
                      <c:pt idx="726">
                        <c:v>638</c:v>
                      </c:pt>
                      <c:pt idx="727">
                        <c:v>638</c:v>
                      </c:pt>
                      <c:pt idx="728">
                        <c:v>638</c:v>
                      </c:pt>
                      <c:pt idx="729">
                        <c:v>638</c:v>
                      </c:pt>
                      <c:pt idx="730">
                        <c:v>638</c:v>
                      </c:pt>
                      <c:pt idx="731">
                        <c:v>638</c:v>
                      </c:pt>
                      <c:pt idx="732">
                        <c:v>638</c:v>
                      </c:pt>
                      <c:pt idx="733">
                        <c:v>638</c:v>
                      </c:pt>
                      <c:pt idx="734">
                        <c:v>638</c:v>
                      </c:pt>
                      <c:pt idx="735">
                        <c:v>638</c:v>
                      </c:pt>
                      <c:pt idx="736">
                        <c:v>638</c:v>
                      </c:pt>
                      <c:pt idx="737">
                        <c:v>638</c:v>
                      </c:pt>
                      <c:pt idx="738">
                        <c:v>638</c:v>
                      </c:pt>
                      <c:pt idx="739">
                        <c:v>638</c:v>
                      </c:pt>
                      <c:pt idx="740">
                        <c:v>638</c:v>
                      </c:pt>
                      <c:pt idx="741">
                        <c:v>638</c:v>
                      </c:pt>
                      <c:pt idx="742">
                        <c:v>638</c:v>
                      </c:pt>
                      <c:pt idx="743">
                        <c:v>638</c:v>
                      </c:pt>
                      <c:pt idx="744">
                        <c:v>638</c:v>
                      </c:pt>
                      <c:pt idx="745">
                        <c:v>638</c:v>
                      </c:pt>
                      <c:pt idx="746">
                        <c:v>638</c:v>
                      </c:pt>
                      <c:pt idx="747">
                        <c:v>638</c:v>
                      </c:pt>
                      <c:pt idx="748">
                        <c:v>638</c:v>
                      </c:pt>
                      <c:pt idx="749">
                        <c:v>638</c:v>
                      </c:pt>
                      <c:pt idx="750">
                        <c:v>638</c:v>
                      </c:pt>
                      <c:pt idx="751">
                        <c:v>638</c:v>
                      </c:pt>
                      <c:pt idx="752">
                        <c:v>638</c:v>
                      </c:pt>
                      <c:pt idx="753">
                        <c:v>638</c:v>
                      </c:pt>
                      <c:pt idx="754">
                        <c:v>638</c:v>
                      </c:pt>
                      <c:pt idx="755">
                        <c:v>638</c:v>
                      </c:pt>
                      <c:pt idx="756">
                        <c:v>638</c:v>
                      </c:pt>
                      <c:pt idx="757">
                        <c:v>638</c:v>
                      </c:pt>
                      <c:pt idx="758">
                        <c:v>638</c:v>
                      </c:pt>
                      <c:pt idx="759">
                        <c:v>638</c:v>
                      </c:pt>
                      <c:pt idx="760">
                        <c:v>638</c:v>
                      </c:pt>
                      <c:pt idx="761">
                        <c:v>638</c:v>
                      </c:pt>
                      <c:pt idx="762">
                        <c:v>638</c:v>
                      </c:pt>
                      <c:pt idx="763">
                        <c:v>638</c:v>
                      </c:pt>
                      <c:pt idx="764">
                        <c:v>638</c:v>
                      </c:pt>
                      <c:pt idx="765">
                        <c:v>649</c:v>
                      </c:pt>
                      <c:pt idx="766">
                        <c:v>649</c:v>
                      </c:pt>
                      <c:pt idx="767">
                        <c:v>649</c:v>
                      </c:pt>
                      <c:pt idx="768">
                        <c:v>649</c:v>
                      </c:pt>
                      <c:pt idx="769">
                        <c:v>618</c:v>
                      </c:pt>
                      <c:pt idx="770">
                        <c:v>618</c:v>
                      </c:pt>
                      <c:pt idx="771">
                        <c:v>618</c:v>
                      </c:pt>
                      <c:pt idx="772">
                        <c:v>618</c:v>
                      </c:pt>
                      <c:pt idx="773">
                        <c:v>618</c:v>
                      </c:pt>
                      <c:pt idx="774">
                        <c:v>618</c:v>
                      </c:pt>
                      <c:pt idx="775">
                        <c:v>618</c:v>
                      </c:pt>
                      <c:pt idx="776">
                        <c:v>618</c:v>
                      </c:pt>
                      <c:pt idx="777">
                        <c:v>618</c:v>
                      </c:pt>
                      <c:pt idx="778">
                        <c:v>618</c:v>
                      </c:pt>
                      <c:pt idx="779">
                        <c:v>618</c:v>
                      </c:pt>
                      <c:pt idx="780">
                        <c:v>618</c:v>
                      </c:pt>
                      <c:pt idx="781">
                        <c:v>618</c:v>
                      </c:pt>
                      <c:pt idx="782">
                        <c:v>618</c:v>
                      </c:pt>
                      <c:pt idx="783">
                        <c:v>618</c:v>
                      </c:pt>
                      <c:pt idx="784">
                        <c:v>618</c:v>
                      </c:pt>
                      <c:pt idx="785">
                        <c:v>618</c:v>
                      </c:pt>
                      <c:pt idx="786">
                        <c:v>618</c:v>
                      </c:pt>
                      <c:pt idx="787">
                        <c:v>618</c:v>
                      </c:pt>
                      <c:pt idx="788">
                        <c:v>618</c:v>
                      </c:pt>
                      <c:pt idx="789">
                        <c:v>618</c:v>
                      </c:pt>
                      <c:pt idx="790">
                        <c:v>618</c:v>
                      </c:pt>
                      <c:pt idx="791">
                        <c:v>618</c:v>
                      </c:pt>
                      <c:pt idx="792">
                        <c:v>618</c:v>
                      </c:pt>
                      <c:pt idx="793">
                        <c:v>618</c:v>
                      </c:pt>
                      <c:pt idx="794">
                        <c:v>618</c:v>
                      </c:pt>
                      <c:pt idx="795">
                        <c:v>618</c:v>
                      </c:pt>
                      <c:pt idx="796">
                        <c:v>618</c:v>
                      </c:pt>
                      <c:pt idx="797">
                        <c:v>618</c:v>
                      </c:pt>
                      <c:pt idx="798">
                        <c:v>618</c:v>
                      </c:pt>
                      <c:pt idx="799">
                        <c:v>618</c:v>
                      </c:pt>
                      <c:pt idx="800">
                        <c:v>618</c:v>
                      </c:pt>
                      <c:pt idx="801">
                        <c:v>618</c:v>
                      </c:pt>
                      <c:pt idx="802">
                        <c:v>618</c:v>
                      </c:pt>
                      <c:pt idx="803">
                        <c:v>618</c:v>
                      </c:pt>
                      <c:pt idx="804">
                        <c:v>618</c:v>
                      </c:pt>
                      <c:pt idx="805">
                        <c:v>618</c:v>
                      </c:pt>
                      <c:pt idx="806">
                        <c:v>618</c:v>
                      </c:pt>
                      <c:pt idx="807">
                        <c:v>618</c:v>
                      </c:pt>
                      <c:pt idx="808">
                        <c:v>618</c:v>
                      </c:pt>
                      <c:pt idx="809">
                        <c:v>618</c:v>
                      </c:pt>
                      <c:pt idx="810">
                        <c:v>618</c:v>
                      </c:pt>
                      <c:pt idx="811">
                        <c:v>618</c:v>
                      </c:pt>
                      <c:pt idx="812">
                        <c:v>618</c:v>
                      </c:pt>
                      <c:pt idx="813">
                        <c:v>618</c:v>
                      </c:pt>
                      <c:pt idx="814">
                        <c:v>618</c:v>
                      </c:pt>
                      <c:pt idx="815">
                        <c:v>618</c:v>
                      </c:pt>
                      <c:pt idx="816">
                        <c:v>618</c:v>
                      </c:pt>
                      <c:pt idx="817">
                        <c:v>618</c:v>
                      </c:pt>
                      <c:pt idx="818">
                        <c:v>618</c:v>
                      </c:pt>
                      <c:pt idx="819">
                        <c:v>618</c:v>
                      </c:pt>
                      <c:pt idx="820">
                        <c:v>618</c:v>
                      </c:pt>
                      <c:pt idx="821">
                        <c:v>618</c:v>
                      </c:pt>
                      <c:pt idx="822">
                        <c:v>618</c:v>
                      </c:pt>
                      <c:pt idx="823">
                        <c:v>618</c:v>
                      </c:pt>
                      <c:pt idx="824">
                        <c:v>618</c:v>
                      </c:pt>
                      <c:pt idx="825">
                        <c:v>618</c:v>
                      </c:pt>
                      <c:pt idx="826">
                        <c:v>618</c:v>
                      </c:pt>
                      <c:pt idx="827">
                        <c:v>618</c:v>
                      </c:pt>
                      <c:pt idx="828">
                        <c:v>629</c:v>
                      </c:pt>
                      <c:pt idx="829">
                        <c:v>629</c:v>
                      </c:pt>
                      <c:pt idx="830">
                        <c:v>591</c:v>
                      </c:pt>
                      <c:pt idx="831">
                        <c:v>591</c:v>
                      </c:pt>
                      <c:pt idx="832">
                        <c:v>591</c:v>
                      </c:pt>
                      <c:pt idx="833">
                        <c:v>591</c:v>
                      </c:pt>
                      <c:pt idx="834">
                        <c:v>591</c:v>
                      </c:pt>
                      <c:pt idx="835">
                        <c:v>591</c:v>
                      </c:pt>
                      <c:pt idx="836">
                        <c:v>591</c:v>
                      </c:pt>
                      <c:pt idx="837">
                        <c:v>591</c:v>
                      </c:pt>
                      <c:pt idx="838">
                        <c:v>591</c:v>
                      </c:pt>
                      <c:pt idx="839">
                        <c:v>591</c:v>
                      </c:pt>
                      <c:pt idx="840">
                        <c:v>591</c:v>
                      </c:pt>
                      <c:pt idx="841">
                        <c:v>591</c:v>
                      </c:pt>
                      <c:pt idx="842">
                        <c:v>591</c:v>
                      </c:pt>
                      <c:pt idx="843">
                        <c:v>591</c:v>
                      </c:pt>
                      <c:pt idx="844">
                        <c:v>591</c:v>
                      </c:pt>
                      <c:pt idx="845">
                        <c:v>591</c:v>
                      </c:pt>
                      <c:pt idx="846">
                        <c:v>591</c:v>
                      </c:pt>
                      <c:pt idx="847">
                        <c:v>591</c:v>
                      </c:pt>
                      <c:pt idx="848">
                        <c:v>591</c:v>
                      </c:pt>
                      <c:pt idx="849">
                        <c:v>591</c:v>
                      </c:pt>
                      <c:pt idx="850">
                        <c:v>591</c:v>
                      </c:pt>
                      <c:pt idx="851">
                        <c:v>591</c:v>
                      </c:pt>
                      <c:pt idx="852">
                        <c:v>591</c:v>
                      </c:pt>
                      <c:pt idx="853">
                        <c:v>591</c:v>
                      </c:pt>
                      <c:pt idx="854">
                        <c:v>591</c:v>
                      </c:pt>
                      <c:pt idx="855">
                        <c:v>591</c:v>
                      </c:pt>
                      <c:pt idx="856">
                        <c:v>591</c:v>
                      </c:pt>
                      <c:pt idx="857">
                        <c:v>591</c:v>
                      </c:pt>
                      <c:pt idx="858">
                        <c:v>591</c:v>
                      </c:pt>
                      <c:pt idx="859">
                        <c:v>591</c:v>
                      </c:pt>
                      <c:pt idx="860">
                        <c:v>548</c:v>
                      </c:pt>
                      <c:pt idx="861">
                        <c:v>548</c:v>
                      </c:pt>
                      <c:pt idx="862">
                        <c:v>548</c:v>
                      </c:pt>
                      <c:pt idx="863">
                        <c:v>548</c:v>
                      </c:pt>
                      <c:pt idx="864">
                        <c:v>548</c:v>
                      </c:pt>
                      <c:pt idx="865">
                        <c:v>548</c:v>
                      </c:pt>
                      <c:pt idx="866">
                        <c:v>548</c:v>
                      </c:pt>
                      <c:pt idx="867">
                        <c:v>548</c:v>
                      </c:pt>
                      <c:pt idx="868">
                        <c:v>548</c:v>
                      </c:pt>
                      <c:pt idx="869">
                        <c:v>548</c:v>
                      </c:pt>
                      <c:pt idx="870">
                        <c:v>548</c:v>
                      </c:pt>
                      <c:pt idx="871">
                        <c:v>548</c:v>
                      </c:pt>
                      <c:pt idx="872">
                        <c:v>548</c:v>
                      </c:pt>
                      <c:pt idx="873">
                        <c:v>548</c:v>
                      </c:pt>
                      <c:pt idx="874">
                        <c:v>548</c:v>
                      </c:pt>
                      <c:pt idx="875">
                        <c:v>548</c:v>
                      </c:pt>
                      <c:pt idx="876">
                        <c:v>548</c:v>
                      </c:pt>
                      <c:pt idx="877">
                        <c:v>548</c:v>
                      </c:pt>
                      <c:pt idx="878">
                        <c:v>548</c:v>
                      </c:pt>
                      <c:pt idx="879">
                        <c:v>548</c:v>
                      </c:pt>
                      <c:pt idx="880">
                        <c:v>548</c:v>
                      </c:pt>
                      <c:pt idx="881">
                        <c:v>548</c:v>
                      </c:pt>
                      <c:pt idx="882">
                        <c:v>548</c:v>
                      </c:pt>
                      <c:pt idx="883">
                        <c:v>548</c:v>
                      </c:pt>
                      <c:pt idx="884">
                        <c:v>548</c:v>
                      </c:pt>
                      <c:pt idx="885">
                        <c:v>548</c:v>
                      </c:pt>
                      <c:pt idx="886">
                        <c:v>548</c:v>
                      </c:pt>
                      <c:pt idx="887">
                        <c:v>548</c:v>
                      </c:pt>
                      <c:pt idx="888">
                        <c:v>581</c:v>
                      </c:pt>
                      <c:pt idx="889">
                        <c:v>581</c:v>
                      </c:pt>
                      <c:pt idx="890">
                        <c:v>581</c:v>
                      </c:pt>
                      <c:pt idx="891">
                        <c:v>581</c:v>
                      </c:pt>
                      <c:pt idx="892">
                        <c:v>581</c:v>
                      </c:pt>
                      <c:pt idx="893">
                        <c:v>581</c:v>
                      </c:pt>
                      <c:pt idx="894">
                        <c:v>581</c:v>
                      </c:pt>
                      <c:pt idx="895">
                        <c:v>581</c:v>
                      </c:pt>
                      <c:pt idx="896">
                        <c:v>581</c:v>
                      </c:pt>
                      <c:pt idx="897">
                        <c:v>581</c:v>
                      </c:pt>
                      <c:pt idx="898">
                        <c:v>593</c:v>
                      </c:pt>
                      <c:pt idx="899">
                        <c:v>593</c:v>
                      </c:pt>
                      <c:pt idx="900">
                        <c:v>599</c:v>
                      </c:pt>
                      <c:pt idx="901">
                        <c:v>599</c:v>
                      </c:pt>
                      <c:pt idx="902">
                        <c:v>599</c:v>
                      </c:pt>
                      <c:pt idx="903">
                        <c:v>599</c:v>
                      </c:pt>
                      <c:pt idx="904">
                        <c:v>599</c:v>
                      </c:pt>
                      <c:pt idx="905">
                        <c:v>599</c:v>
                      </c:pt>
                      <c:pt idx="906">
                        <c:v>599</c:v>
                      </c:pt>
                      <c:pt idx="907">
                        <c:v>649</c:v>
                      </c:pt>
                      <c:pt idx="908">
                        <c:v>649</c:v>
                      </c:pt>
                      <c:pt idx="909">
                        <c:v>649</c:v>
                      </c:pt>
                      <c:pt idx="910">
                        <c:v>649</c:v>
                      </c:pt>
                      <c:pt idx="911">
                        <c:v>649</c:v>
                      </c:pt>
                      <c:pt idx="912">
                        <c:v>649</c:v>
                      </c:pt>
                      <c:pt idx="913">
                        <c:v>649</c:v>
                      </c:pt>
                      <c:pt idx="914">
                        <c:v>649</c:v>
                      </c:pt>
                      <c:pt idx="915">
                        <c:v>649</c:v>
                      </c:pt>
                      <c:pt idx="916">
                        <c:v>649</c:v>
                      </c:pt>
                      <c:pt idx="917">
                        <c:v>649</c:v>
                      </c:pt>
                      <c:pt idx="918">
                        <c:v>649</c:v>
                      </c:pt>
                      <c:pt idx="919">
                        <c:v>649</c:v>
                      </c:pt>
                      <c:pt idx="920">
                        <c:v>649</c:v>
                      </c:pt>
                      <c:pt idx="921">
                        <c:v>649</c:v>
                      </c:pt>
                      <c:pt idx="922">
                        <c:v>649</c:v>
                      </c:pt>
                      <c:pt idx="923">
                        <c:v>649</c:v>
                      </c:pt>
                      <c:pt idx="924">
                        <c:v>649</c:v>
                      </c:pt>
                      <c:pt idx="925">
                        <c:v>649</c:v>
                      </c:pt>
                      <c:pt idx="926">
                        <c:v>661</c:v>
                      </c:pt>
                      <c:pt idx="927">
                        <c:v>661</c:v>
                      </c:pt>
                      <c:pt idx="928">
                        <c:v>661</c:v>
                      </c:pt>
                      <c:pt idx="929">
                        <c:v>661</c:v>
                      </c:pt>
                      <c:pt idx="930">
                        <c:v>661</c:v>
                      </c:pt>
                      <c:pt idx="931">
                        <c:v>661</c:v>
                      </c:pt>
                      <c:pt idx="932">
                        <c:v>661</c:v>
                      </c:pt>
                      <c:pt idx="933">
                        <c:v>661</c:v>
                      </c:pt>
                      <c:pt idx="934">
                        <c:v>680</c:v>
                      </c:pt>
                      <c:pt idx="935">
                        <c:v>680</c:v>
                      </c:pt>
                      <c:pt idx="936">
                        <c:v>680</c:v>
                      </c:pt>
                      <c:pt idx="937">
                        <c:v>680</c:v>
                      </c:pt>
                      <c:pt idx="938">
                        <c:v>680</c:v>
                      </c:pt>
                      <c:pt idx="939">
                        <c:v>680</c:v>
                      </c:pt>
                      <c:pt idx="940">
                        <c:v>680</c:v>
                      </c:pt>
                      <c:pt idx="941">
                        <c:v>680</c:v>
                      </c:pt>
                      <c:pt idx="942">
                        <c:v>680</c:v>
                      </c:pt>
                      <c:pt idx="943">
                        <c:v>680</c:v>
                      </c:pt>
                      <c:pt idx="944">
                        <c:v>680</c:v>
                      </c:pt>
                      <c:pt idx="945">
                        <c:v>680</c:v>
                      </c:pt>
                      <c:pt idx="946">
                        <c:v>680</c:v>
                      </c:pt>
                      <c:pt idx="947">
                        <c:v>680</c:v>
                      </c:pt>
                      <c:pt idx="948">
                        <c:v>680</c:v>
                      </c:pt>
                      <c:pt idx="949">
                        <c:v>680</c:v>
                      </c:pt>
                      <c:pt idx="950">
                        <c:v>680</c:v>
                      </c:pt>
                      <c:pt idx="951">
                        <c:v>680</c:v>
                      </c:pt>
                      <c:pt idx="952">
                        <c:v>680</c:v>
                      </c:pt>
                      <c:pt idx="953">
                        <c:v>680</c:v>
                      </c:pt>
                      <c:pt idx="954">
                        <c:v>680</c:v>
                      </c:pt>
                      <c:pt idx="955">
                        <c:v>680</c:v>
                      </c:pt>
                      <c:pt idx="956">
                        <c:v>680</c:v>
                      </c:pt>
                      <c:pt idx="957">
                        <c:v>680</c:v>
                      </c:pt>
                      <c:pt idx="958">
                        <c:v>680</c:v>
                      </c:pt>
                      <c:pt idx="959">
                        <c:v>680</c:v>
                      </c:pt>
                      <c:pt idx="960">
                        <c:v>680</c:v>
                      </c:pt>
                      <c:pt idx="961">
                        <c:v>680</c:v>
                      </c:pt>
                      <c:pt idx="962">
                        <c:v>680</c:v>
                      </c:pt>
                      <c:pt idx="963">
                        <c:v>680</c:v>
                      </c:pt>
                      <c:pt idx="964">
                        <c:v>680</c:v>
                      </c:pt>
                      <c:pt idx="965">
                        <c:v>680</c:v>
                      </c:pt>
                      <c:pt idx="966">
                        <c:v>680</c:v>
                      </c:pt>
                      <c:pt idx="967">
                        <c:v>680</c:v>
                      </c:pt>
                      <c:pt idx="968">
                        <c:v>680</c:v>
                      </c:pt>
                      <c:pt idx="969">
                        <c:v>680</c:v>
                      </c:pt>
                      <c:pt idx="970">
                        <c:v>680</c:v>
                      </c:pt>
                      <c:pt idx="971">
                        <c:v>680</c:v>
                      </c:pt>
                      <c:pt idx="972">
                        <c:v>680</c:v>
                      </c:pt>
                      <c:pt idx="973">
                        <c:v>680</c:v>
                      </c:pt>
                      <c:pt idx="974">
                        <c:v>680</c:v>
                      </c:pt>
                      <c:pt idx="975">
                        <c:v>680</c:v>
                      </c:pt>
                      <c:pt idx="976">
                        <c:v>680</c:v>
                      </c:pt>
                      <c:pt idx="977">
                        <c:v>680</c:v>
                      </c:pt>
                      <c:pt idx="978">
                        <c:v>680</c:v>
                      </c:pt>
                      <c:pt idx="979">
                        <c:v>680</c:v>
                      </c:pt>
                      <c:pt idx="980">
                        <c:v>680</c:v>
                      </c:pt>
                      <c:pt idx="981">
                        <c:v>680</c:v>
                      </c:pt>
                      <c:pt idx="982">
                        <c:v>680</c:v>
                      </c:pt>
                      <c:pt idx="983">
                        <c:v>589</c:v>
                      </c:pt>
                      <c:pt idx="984">
                        <c:v>589</c:v>
                      </c:pt>
                      <c:pt idx="985">
                        <c:v>589</c:v>
                      </c:pt>
                      <c:pt idx="986">
                        <c:v>589</c:v>
                      </c:pt>
                      <c:pt idx="987">
                        <c:v>589</c:v>
                      </c:pt>
                      <c:pt idx="988">
                        <c:v>589</c:v>
                      </c:pt>
                      <c:pt idx="989">
                        <c:v>595</c:v>
                      </c:pt>
                      <c:pt idx="990">
                        <c:v>595</c:v>
                      </c:pt>
                      <c:pt idx="991">
                        <c:v>595</c:v>
                      </c:pt>
                      <c:pt idx="992">
                        <c:v>595</c:v>
                      </c:pt>
                      <c:pt idx="993">
                        <c:v>595</c:v>
                      </c:pt>
                      <c:pt idx="994">
                        <c:v>595</c:v>
                      </c:pt>
                      <c:pt idx="995">
                        <c:v>595</c:v>
                      </c:pt>
                      <c:pt idx="996">
                        <c:v>595</c:v>
                      </c:pt>
                      <c:pt idx="997">
                        <c:v>595</c:v>
                      </c:pt>
                      <c:pt idx="998">
                        <c:v>595</c:v>
                      </c:pt>
                      <c:pt idx="999">
                        <c:v>595</c:v>
                      </c:pt>
                      <c:pt idx="1000">
                        <c:v>595</c:v>
                      </c:pt>
                      <c:pt idx="1001">
                        <c:v>595</c:v>
                      </c:pt>
                      <c:pt idx="1002">
                        <c:v>595</c:v>
                      </c:pt>
                      <c:pt idx="1003">
                        <c:v>664</c:v>
                      </c:pt>
                      <c:pt idx="1004">
                        <c:v>664</c:v>
                      </c:pt>
                      <c:pt idx="1005">
                        <c:v>664</c:v>
                      </c:pt>
                      <c:pt idx="1006">
                        <c:v>664</c:v>
                      </c:pt>
                      <c:pt idx="1007">
                        <c:v>664</c:v>
                      </c:pt>
                      <c:pt idx="1008">
                        <c:v>664</c:v>
                      </c:pt>
                      <c:pt idx="1009">
                        <c:v>664</c:v>
                      </c:pt>
                      <c:pt idx="1010">
                        <c:v>664</c:v>
                      </c:pt>
                      <c:pt idx="1011">
                        <c:v>664</c:v>
                      </c:pt>
                      <c:pt idx="1012">
                        <c:v>664</c:v>
                      </c:pt>
                      <c:pt idx="1013">
                        <c:v>667</c:v>
                      </c:pt>
                      <c:pt idx="1014">
                        <c:v>667</c:v>
                      </c:pt>
                      <c:pt idx="1015">
                        <c:v>667</c:v>
                      </c:pt>
                      <c:pt idx="1016">
                        <c:v>667</c:v>
                      </c:pt>
                      <c:pt idx="1017">
                        <c:v>667</c:v>
                      </c:pt>
                      <c:pt idx="1018">
                        <c:v>667</c:v>
                      </c:pt>
                      <c:pt idx="1019">
                        <c:v>667</c:v>
                      </c:pt>
                      <c:pt idx="1020">
                        <c:v>667</c:v>
                      </c:pt>
                      <c:pt idx="1021">
                        <c:v>667</c:v>
                      </c:pt>
                      <c:pt idx="1022">
                        <c:v>667</c:v>
                      </c:pt>
                      <c:pt idx="1023">
                        <c:v>667</c:v>
                      </c:pt>
                      <c:pt idx="1024">
                        <c:v>667</c:v>
                      </c:pt>
                      <c:pt idx="1025">
                        <c:v>671</c:v>
                      </c:pt>
                      <c:pt idx="1026">
                        <c:v>671</c:v>
                      </c:pt>
                      <c:pt idx="1027">
                        <c:v>677</c:v>
                      </c:pt>
                      <c:pt idx="1028">
                        <c:v>677</c:v>
                      </c:pt>
                      <c:pt idx="1029">
                        <c:v>677</c:v>
                      </c:pt>
                      <c:pt idx="1030">
                        <c:v>677</c:v>
                      </c:pt>
                      <c:pt idx="1031">
                        <c:v>687</c:v>
                      </c:pt>
                      <c:pt idx="1032">
                        <c:v>687</c:v>
                      </c:pt>
                      <c:pt idx="1033">
                        <c:v>687</c:v>
                      </c:pt>
                      <c:pt idx="1034">
                        <c:v>715</c:v>
                      </c:pt>
                      <c:pt idx="1035">
                        <c:v>715</c:v>
                      </c:pt>
                      <c:pt idx="1036">
                        <c:v>715</c:v>
                      </c:pt>
                      <c:pt idx="1037">
                        <c:v>715</c:v>
                      </c:pt>
                      <c:pt idx="1038">
                        <c:v>717</c:v>
                      </c:pt>
                      <c:pt idx="1039">
                        <c:v>717</c:v>
                      </c:pt>
                      <c:pt idx="1040">
                        <c:v>728</c:v>
                      </c:pt>
                      <c:pt idx="1041">
                        <c:v>728</c:v>
                      </c:pt>
                      <c:pt idx="1042">
                        <c:v>728</c:v>
                      </c:pt>
                      <c:pt idx="1043">
                        <c:v>728</c:v>
                      </c:pt>
                      <c:pt idx="1044">
                        <c:v>734</c:v>
                      </c:pt>
                      <c:pt idx="1045">
                        <c:v>734</c:v>
                      </c:pt>
                      <c:pt idx="1046">
                        <c:v>734</c:v>
                      </c:pt>
                      <c:pt idx="1047">
                        <c:v>734</c:v>
                      </c:pt>
                      <c:pt idx="1048">
                        <c:v>734</c:v>
                      </c:pt>
                      <c:pt idx="1049">
                        <c:v>734</c:v>
                      </c:pt>
                      <c:pt idx="1050">
                        <c:v>738</c:v>
                      </c:pt>
                      <c:pt idx="1051">
                        <c:v>738</c:v>
                      </c:pt>
                      <c:pt idx="1052">
                        <c:v>738</c:v>
                      </c:pt>
                      <c:pt idx="1053">
                        <c:v>740</c:v>
                      </c:pt>
                      <c:pt idx="1054">
                        <c:v>740</c:v>
                      </c:pt>
                      <c:pt idx="1055">
                        <c:v>740</c:v>
                      </c:pt>
                      <c:pt idx="1056">
                        <c:v>740</c:v>
                      </c:pt>
                      <c:pt idx="1057">
                        <c:v>741</c:v>
                      </c:pt>
                      <c:pt idx="1058">
                        <c:v>741</c:v>
                      </c:pt>
                      <c:pt idx="1059">
                        <c:v>741</c:v>
                      </c:pt>
                      <c:pt idx="1060">
                        <c:v>741</c:v>
                      </c:pt>
                      <c:pt idx="1061">
                        <c:v>741</c:v>
                      </c:pt>
                      <c:pt idx="1062">
                        <c:v>741</c:v>
                      </c:pt>
                      <c:pt idx="1063">
                        <c:v>741</c:v>
                      </c:pt>
                      <c:pt idx="1064">
                        <c:v>741</c:v>
                      </c:pt>
                      <c:pt idx="1065">
                        <c:v>741</c:v>
                      </c:pt>
                      <c:pt idx="1066">
                        <c:v>741</c:v>
                      </c:pt>
                      <c:pt idx="1067">
                        <c:v>741</c:v>
                      </c:pt>
                      <c:pt idx="1068">
                        <c:v>741</c:v>
                      </c:pt>
                      <c:pt idx="1069">
                        <c:v>741</c:v>
                      </c:pt>
                      <c:pt idx="1070">
                        <c:v>741</c:v>
                      </c:pt>
                      <c:pt idx="1071">
                        <c:v>741</c:v>
                      </c:pt>
                      <c:pt idx="1072">
                        <c:v>741</c:v>
                      </c:pt>
                      <c:pt idx="1073">
                        <c:v>741</c:v>
                      </c:pt>
                      <c:pt idx="1074">
                        <c:v>741</c:v>
                      </c:pt>
                      <c:pt idx="1075">
                        <c:v>741</c:v>
                      </c:pt>
                      <c:pt idx="1076">
                        <c:v>741</c:v>
                      </c:pt>
                      <c:pt idx="1077">
                        <c:v>741</c:v>
                      </c:pt>
                      <c:pt idx="1078">
                        <c:v>741</c:v>
                      </c:pt>
                      <c:pt idx="1079">
                        <c:v>741</c:v>
                      </c:pt>
                      <c:pt idx="1080">
                        <c:v>741</c:v>
                      </c:pt>
                      <c:pt idx="1081">
                        <c:v>741</c:v>
                      </c:pt>
                      <c:pt idx="1082">
                        <c:v>741</c:v>
                      </c:pt>
                      <c:pt idx="1083">
                        <c:v>741</c:v>
                      </c:pt>
                      <c:pt idx="1084">
                        <c:v>741</c:v>
                      </c:pt>
                      <c:pt idx="1085">
                        <c:v>741</c:v>
                      </c:pt>
                      <c:pt idx="1086">
                        <c:v>741</c:v>
                      </c:pt>
                      <c:pt idx="1087">
                        <c:v>741</c:v>
                      </c:pt>
                      <c:pt idx="1088">
                        <c:v>741</c:v>
                      </c:pt>
                      <c:pt idx="1089">
                        <c:v>741</c:v>
                      </c:pt>
                      <c:pt idx="1090">
                        <c:v>741</c:v>
                      </c:pt>
                      <c:pt idx="1091">
                        <c:v>741</c:v>
                      </c:pt>
                      <c:pt idx="1092">
                        <c:v>741</c:v>
                      </c:pt>
                      <c:pt idx="1093">
                        <c:v>741</c:v>
                      </c:pt>
                      <c:pt idx="1094">
                        <c:v>741</c:v>
                      </c:pt>
                      <c:pt idx="1095">
                        <c:v>741</c:v>
                      </c:pt>
                      <c:pt idx="1096">
                        <c:v>741</c:v>
                      </c:pt>
                      <c:pt idx="1097">
                        <c:v>741</c:v>
                      </c:pt>
                      <c:pt idx="1098">
                        <c:v>741</c:v>
                      </c:pt>
                      <c:pt idx="1099">
                        <c:v>741</c:v>
                      </c:pt>
                      <c:pt idx="1100">
                        <c:v>741</c:v>
                      </c:pt>
                      <c:pt idx="1101">
                        <c:v>741</c:v>
                      </c:pt>
                      <c:pt idx="1102">
                        <c:v>741</c:v>
                      </c:pt>
                      <c:pt idx="1103">
                        <c:v>681</c:v>
                      </c:pt>
                      <c:pt idx="1104">
                        <c:v>679</c:v>
                      </c:pt>
                      <c:pt idx="1105">
                        <c:v>679</c:v>
                      </c:pt>
                      <c:pt idx="1106">
                        <c:v>679</c:v>
                      </c:pt>
                      <c:pt idx="1107">
                        <c:v>679</c:v>
                      </c:pt>
                      <c:pt idx="1108">
                        <c:v>679</c:v>
                      </c:pt>
                      <c:pt idx="1109">
                        <c:v>679</c:v>
                      </c:pt>
                      <c:pt idx="1110">
                        <c:v>679</c:v>
                      </c:pt>
                      <c:pt idx="1111">
                        <c:v>679</c:v>
                      </c:pt>
                      <c:pt idx="1112">
                        <c:v>679</c:v>
                      </c:pt>
                      <c:pt idx="1113">
                        <c:v>679</c:v>
                      </c:pt>
                      <c:pt idx="1114">
                        <c:v>679</c:v>
                      </c:pt>
                      <c:pt idx="1115">
                        <c:v>679</c:v>
                      </c:pt>
                      <c:pt idx="1116">
                        <c:v>677</c:v>
                      </c:pt>
                      <c:pt idx="1117">
                        <c:v>677</c:v>
                      </c:pt>
                      <c:pt idx="1118">
                        <c:v>677</c:v>
                      </c:pt>
                      <c:pt idx="1119">
                        <c:v>677</c:v>
                      </c:pt>
                      <c:pt idx="1120">
                        <c:v>677</c:v>
                      </c:pt>
                      <c:pt idx="1121">
                        <c:v>677</c:v>
                      </c:pt>
                      <c:pt idx="1122">
                        <c:v>677</c:v>
                      </c:pt>
                      <c:pt idx="1123">
                        <c:v>677</c:v>
                      </c:pt>
                      <c:pt idx="1124">
                        <c:v>653</c:v>
                      </c:pt>
                      <c:pt idx="1125">
                        <c:v>653</c:v>
                      </c:pt>
                      <c:pt idx="1126">
                        <c:v>653</c:v>
                      </c:pt>
                      <c:pt idx="1127">
                        <c:v>653</c:v>
                      </c:pt>
                      <c:pt idx="1128">
                        <c:v>653</c:v>
                      </c:pt>
                      <c:pt idx="1129">
                        <c:v>653</c:v>
                      </c:pt>
                      <c:pt idx="1130">
                        <c:v>653</c:v>
                      </c:pt>
                      <c:pt idx="1131">
                        <c:v>653</c:v>
                      </c:pt>
                      <c:pt idx="1132">
                        <c:v>653</c:v>
                      </c:pt>
                      <c:pt idx="1133">
                        <c:v>657</c:v>
                      </c:pt>
                      <c:pt idx="1134">
                        <c:v>615</c:v>
                      </c:pt>
                      <c:pt idx="1135">
                        <c:v>615</c:v>
                      </c:pt>
                      <c:pt idx="1136">
                        <c:v>615</c:v>
                      </c:pt>
                      <c:pt idx="1137">
                        <c:v>615</c:v>
                      </c:pt>
                      <c:pt idx="1138">
                        <c:v>615</c:v>
                      </c:pt>
                      <c:pt idx="1139">
                        <c:v>615</c:v>
                      </c:pt>
                      <c:pt idx="1140">
                        <c:v>615</c:v>
                      </c:pt>
                      <c:pt idx="1141">
                        <c:v>615</c:v>
                      </c:pt>
                      <c:pt idx="1142">
                        <c:v>615</c:v>
                      </c:pt>
                      <c:pt idx="1143">
                        <c:v>615</c:v>
                      </c:pt>
                      <c:pt idx="1144">
                        <c:v>615</c:v>
                      </c:pt>
                      <c:pt idx="1145">
                        <c:v>615</c:v>
                      </c:pt>
                      <c:pt idx="1146">
                        <c:v>615</c:v>
                      </c:pt>
                      <c:pt idx="1147">
                        <c:v>615</c:v>
                      </c:pt>
                      <c:pt idx="1148">
                        <c:v>615</c:v>
                      </c:pt>
                      <c:pt idx="1149">
                        <c:v>615</c:v>
                      </c:pt>
                      <c:pt idx="1150">
                        <c:v>615</c:v>
                      </c:pt>
                      <c:pt idx="1151">
                        <c:v>615</c:v>
                      </c:pt>
                      <c:pt idx="1152">
                        <c:v>615</c:v>
                      </c:pt>
                      <c:pt idx="1153">
                        <c:v>615</c:v>
                      </c:pt>
                      <c:pt idx="1154">
                        <c:v>615</c:v>
                      </c:pt>
                      <c:pt idx="1155">
                        <c:v>615</c:v>
                      </c:pt>
                      <c:pt idx="1156">
                        <c:v>615</c:v>
                      </c:pt>
                      <c:pt idx="1157">
                        <c:v>615</c:v>
                      </c:pt>
                      <c:pt idx="1158">
                        <c:v>591</c:v>
                      </c:pt>
                      <c:pt idx="1159">
                        <c:v>591</c:v>
                      </c:pt>
                      <c:pt idx="1160">
                        <c:v>591</c:v>
                      </c:pt>
                      <c:pt idx="1161">
                        <c:v>591</c:v>
                      </c:pt>
                      <c:pt idx="1162">
                        <c:v>591</c:v>
                      </c:pt>
                      <c:pt idx="1163">
                        <c:v>591</c:v>
                      </c:pt>
                      <c:pt idx="1164">
                        <c:v>591</c:v>
                      </c:pt>
                      <c:pt idx="1165">
                        <c:v>591</c:v>
                      </c:pt>
                      <c:pt idx="1166">
                        <c:v>591</c:v>
                      </c:pt>
                      <c:pt idx="1167">
                        <c:v>591</c:v>
                      </c:pt>
                      <c:pt idx="1168">
                        <c:v>591</c:v>
                      </c:pt>
                      <c:pt idx="1169">
                        <c:v>591</c:v>
                      </c:pt>
                      <c:pt idx="1170">
                        <c:v>591</c:v>
                      </c:pt>
                    </c:numCache>
                  </c:numRef>
                </c:val>
                <c:extLst>
                  <c:ext xmlns:c16="http://schemas.microsoft.com/office/drawing/2014/chart" uri="{C3380CC4-5D6E-409C-BE32-E72D297353CC}">
                    <c16:uniqueId val="{00000000-BF5D-491C-9052-DB5180A289EF}"/>
                  </c:ext>
                </c:extLst>
              </c15:ser>
            </c15:filteredBarSeries>
          </c:ext>
        </c:extLst>
      </c:barChart>
      <c:lineChart>
        <c:grouping val="standard"/>
        <c:varyColors val="0"/>
        <c:ser>
          <c:idx val="0"/>
          <c:order val="3"/>
          <c:tx>
            <c:v>新規感染者数（7日間移動平均）</c:v>
          </c:tx>
          <c:spPr>
            <a:ln w="28575" cap="rnd">
              <a:solidFill>
                <a:srgbClr val="ED7D31"/>
              </a:solidFill>
              <a:prstDash val="sysDot"/>
              <a:round/>
            </a:ln>
            <a:effectLst/>
          </c:spPr>
          <c:marker>
            <c:symbol val="none"/>
          </c:marker>
          <c:dPt>
            <c:idx val="880"/>
            <c:marker>
              <c:symbol val="none"/>
            </c:marker>
            <c:bubble3D val="0"/>
            <c:extLst>
              <c:ext xmlns:c16="http://schemas.microsoft.com/office/drawing/2014/chart" uri="{C3380CC4-5D6E-409C-BE32-E72D297353CC}">
                <c16:uniqueId val="{00000000-AA65-4B57-B145-8D8E23F7156D}"/>
              </c:ext>
            </c:extLst>
          </c:dPt>
          <c:dPt>
            <c:idx val="883"/>
            <c:marker>
              <c:symbol val="none"/>
            </c:marker>
            <c:bubble3D val="0"/>
            <c:extLst>
              <c:ext xmlns:c16="http://schemas.microsoft.com/office/drawing/2014/chart" uri="{C3380CC4-5D6E-409C-BE32-E72D297353CC}">
                <c16:uniqueId val="{00000001-AA65-4B57-B145-8D8E23F7156D}"/>
              </c:ext>
            </c:extLst>
          </c:dPt>
          <c:cat>
            <c:numRef>
              <c:f>データ!$A$2:$A$1172</c:f>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f>データ!$K$2:$K$1172</c:f>
              <c:numCache>
                <c:formatCode>General</c:formatCode>
                <c:ptCount val="1171"/>
                <c:pt idx="0">
                  <c:v>0.14285714285714285</c:v>
                </c:pt>
                <c:pt idx="1">
                  <c:v>0.14285714285714285</c:v>
                </c:pt>
                <c:pt idx="2">
                  <c:v>0.14285714285714285</c:v>
                </c:pt>
                <c:pt idx="3">
                  <c:v>0.14285714285714285</c:v>
                </c:pt>
                <c:pt idx="4">
                  <c:v>0.14285714285714285</c:v>
                </c:pt>
                <c:pt idx="5">
                  <c:v>0.14285714285714285</c:v>
                </c:pt>
                <c:pt idx="6">
                  <c:v>0.14285714285714285</c:v>
                </c:pt>
                <c:pt idx="7">
                  <c:v>0</c:v>
                </c:pt>
                <c:pt idx="8">
                  <c:v>0</c:v>
                </c:pt>
                <c:pt idx="9">
                  <c:v>0</c:v>
                </c:pt>
                <c:pt idx="10">
                  <c:v>0</c:v>
                </c:pt>
                <c:pt idx="11">
                  <c:v>0</c:v>
                </c:pt>
                <c:pt idx="12">
                  <c:v>0.14285714285714285</c:v>
                </c:pt>
                <c:pt idx="13">
                  <c:v>0.14285714285714285</c:v>
                </c:pt>
                <c:pt idx="14">
                  <c:v>0.14285714285714285</c:v>
                </c:pt>
                <c:pt idx="15">
                  <c:v>0.14285714285714285</c:v>
                </c:pt>
                <c:pt idx="16">
                  <c:v>0.14285714285714285</c:v>
                </c:pt>
                <c:pt idx="17">
                  <c:v>0.14285714285714285</c:v>
                </c:pt>
                <c:pt idx="18">
                  <c:v>0.14285714285714285</c:v>
                </c:pt>
                <c:pt idx="19">
                  <c:v>0</c:v>
                </c:pt>
                <c:pt idx="20">
                  <c:v>0</c:v>
                </c:pt>
                <c:pt idx="21">
                  <c:v>0</c:v>
                </c:pt>
                <c:pt idx="22">
                  <c:v>0</c:v>
                </c:pt>
                <c:pt idx="23">
                  <c:v>0</c:v>
                </c:pt>
                <c:pt idx="24">
                  <c:v>0</c:v>
                </c:pt>
                <c:pt idx="25">
                  <c:v>0.14285714285714285</c:v>
                </c:pt>
                <c:pt idx="26">
                  <c:v>0.14285714285714285</c:v>
                </c:pt>
                <c:pt idx="27">
                  <c:v>0.2857142857142857</c:v>
                </c:pt>
                <c:pt idx="28">
                  <c:v>0.2857142857142857</c:v>
                </c:pt>
                <c:pt idx="29">
                  <c:v>0.2857142857142857</c:v>
                </c:pt>
                <c:pt idx="30">
                  <c:v>0.2857142857142857</c:v>
                </c:pt>
                <c:pt idx="31">
                  <c:v>0.5714285714285714</c:v>
                </c:pt>
                <c:pt idx="32">
                  <c:v>1</c:v>
                </c:pt>
                <c:pt idx="33">
                  <c:v>1.1428571428571428</c:v>
                </c:pt>
                <c:pt idx="34">
                  <c:v>1</c:v>
                </c:pt>
                <c:pt idx="35">
                  <c:v>1</c:v>
                </c:pt>
                <c:pt idx="36">
                  <c:v>1.1428571428571428</c:v>
                </c:pt>
                <c:pt idx="37">
                  <c:v>1.1428571428571428</c:v>
                </c:pt>
                <c:pt idx="38">
                  <c:v>1.1428571428571428</c:v>
                </c:pt>
                <c:pt idx="39">
                  <c:v>1</c:v>
                </c:pt>
                <c:pt idx="40">
                  <c:v>0.8571428571428571</c:v>
                </c:pt>
                <c:pt idx="41">
                  <c:v>0.8571428571428571</c:v>
                </c:pt>
                <c:pt idx="42">
                  <c:v>0.8571428571428571</c:v>
                </c:pt>
                <c:pt idx="43">
                  <c:v>0.7142857142857143</c:v>
                </c:pt>
                <c:pt idx="44">
                  <c:v>1</c:v>
                </c:pt>
                <c:pt idx="45">
                  <c:v>1.1428571428571428</c:v>
                </c:pt>
                <c:pt idx="46">
                  <c:v>1.5714285714285714</c:v>
                </c:pt>
                <c:pt idx="47">
                  <c:v>2</c:v>
                </c:pt>
                <c:pt idx="48">
                  <c:v>2.1428571428571428</c:v>
                </c:pt>
                <c:pt idx="49">
                  <c:v>2.5714285714285716</c:v>
                </c:pt>
                <c:pt idx="50">
                  <c:v>2.5714285714285716</c:v>
                </c:pt>
                <c:pt idx="51">
                  <c:v>2.4285714285714284</c:v>
                </c:pt>
                <c:pt idx="52">
                  <c:v>2.2857142857142856</c:v>
                </c:pt>
                <c:pt idx="53">
                  <c:v>1.7142857142857142</c:v>
                </c:pt>
                <c:pt idx="54">
                  <c:v>1.5714285714285714</c:v>
                </c:pt>
                <c:pt idx="55">
                  <c:v>1.7142857142857142</c:v>
                </c:pt>
                <c:pt idx="56">
                  <c:v>1.2857142857142858</c:v>
                </c:pt>
                <c:pt idx="57">
                  <c:v>1.5714285714285714</c:v>
                </c:pt>
                <c:pt idx="58">
                  <c:v>1.8571428571428572</c:v>
                </c:pt>
                <c:pt idx="59">
                  <c:v>1.8571428571428572</c:v>
                </c:pt>
                <c:pt idx="60">
                  <c:v>1.7142857142857142</c:v>
                </c:pt>
                <c:pt idx="61">
                  <c:v>1.4285714285714286</c:v>
                </c:pt>
                <c:pt idx="62">
                  <c:v>1.1428571428571428</c:v>
                </c:pt>
                <c:pt idx="63">
                  <c:v>1.1428571428571428</c:v>
                </c:pt>
                <c:pt idx="64">
                  <c:v>1.1428571428571428</c:v>
                </c:pt>
                <c:pt idx="65">
                  <c:v>0.7142857142857143</c:v>
                </c:pt>
                <c:pt idx="66">
                  <c:v>0.42857142857142855</c:v>
                </c:pt>
                <c:pt idx="67">
                  <c:v>0.2857142857142857</c:v>
                </c:pt>
                <c:pt idx="68">
                  <c:v>0.2857142857142857</c:v>
                </c:pt>
                <c:pt idx="69">
                  <c:v>0.2857142857142857</c:v>
                </c:pt>
                <c:pt idx="70">
                  <c:v>0.2857142857142857</c:v>
                </c:pt>
                <c:pt idx="71">
                  <c:v>0</c:v>
                </c:pt>
                <c:pt idx="72">
                  <c:v>0</c:v>
                </c:pt>
                <c:pt idx="73">
                  <c:v>0</c:v>
                </c:pt>
                <c:pt idx="74">
                  <c:v>0</c:v>
                </c:pt>
                <c:pt idx="75">
                  <c:v>0.14285714285714285</c:v>
                </c:pt>
                <c:pt idx="76">
                  <c:v>0.2857142857142857</c:v>
                </c:pt>
                <c:pt idx="77">
                  <c:v>0.2857142857142857</c:v>
                </c:pt>
                <c:pt idx="78">
                  <c:v>0.2857142857142857</c:v>
                </c:pt>
                <c:pt idx="79">
                  <c:v>0.2857142857142857</c:v>
                </c:pt>
                <c:pt idx="80">
                  <c:v>0.42857142857142855</c:v>
                </c:pt>
                <c:pt idx="81">
                  <c:v>0.42857142857142855</c:v>
                </c:pt>
                <c:pt idx="82">
                  <c:v>0.42857142857142855</c:v>
                </c:pt>
                <c:pt idx="83">
                  <c:v>0.5714285714285714</c:v>
                </c:pt>
                <c:pt idx="84">
                  <c:v>0.5714285714285714</c:v>
                </c:pt>
                <c:pt idx="85">
                  <c:v>0.5714285714285714</c:v>
                </c:pt>
                <c:pt idx="86">
                  <c:v>0.7142857142857143</c:v>
                </c:pt>
                <c:pt idx="87">
                  <c:v>0.7142857142857143</c:v>
                </c:pt>
                <c:pt idx="88">
                  <c:v>1</c:v>
                </c:pt>
                <c:pt idx="89">
                  <c:v>0.8571428571428571</c:v>
                </c:pt>
                <c:pt idx="90">
                  <c:v>0.5714285714285714</c:v>
                </c:pt>
                <c:pt idx="91">
                  <c:v>0.5714285714285714</c:v>
                </c:pt>
                <c:pt idx="92">
                  <c:v>0.5714285714285714</c:v>
                </c:pt>
                <c:pt idx="93">
                  <c:v>0.5714285714285714</c:v>
                </c:pt>
                <c:pt idx="94">
                  <c:v>0.42857142857142855</c:v>
                </c:pt>
                <c:pt idx="95">
                  <c:v>0.14285714285714285</c:v>
                </c:pt>
                <c:pt idx="96">
                  <c:v>0.14285714285714285</c:v>
                </c:pt>
                <c:pt idx="97">
                  <c:v>0.14285714285714285</c:v>
                </c:pt>
                <c:pt idx="98">
                  <c:v>0.14285714285714285</c:v>
                </c:pt>
                <c:pt idx="99">
                  <c:v>0.14285714285714285</c:v>
                </c:pt>
                <c:pt idx="100">
                  <c:v>0</c:v>
                </c:pt>
                <c:pt idx="101">
                  <c:v>0.14285714285714285</c:v>
                </c:pt>
                <c:pt idx="102">
                  <c:v>0.14285714285714285</c:v>
                </c:pt>
                <c:pt idx="103">
                  <c:v>0.14285714285714285</c:v>
                </c:pt>
                <c:pt idx="104">
                  <c:v>0.14285714285714285</c:v>
                </c:pt>
                <c:pt idx="105">
                  <c:v>0.14285714285714285</c:v>
                </c:pt>
                <c:pt idx="106">
                  <c:v>0.14285714285714285</c:v>
                </c:pt>
                <c:pt idx="107">
                  <c:v>0.14285714285714285</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0.42857142857142855</c:v>
                </c:pt>
                <c:pt idx="127">
                  <c:v>1.1428571428571428</c:v>
                </c:pt>
                <c:pt idx="128">
                  <c:v>1.4285714285714286</c:v>
                </c:pt>
                <c:pt idx="129">
                  <c:v>1.8571428571428572</c:v>
                </c:pt>
                <c:pt idx="130">
                  <c:v>2.2857142857142856</c:v>
                </c:pt>
                <c:pt idx="131">
                  <c:v>2.5714285714285716</c:v>
                </c:pt>
                <c:pt idx="132">
                  <c:v>2.8571428571428572</c:v>
                </c:pt>
                <c:pt idx="133">
                  <c:v>2.4285714285714284</c:v>
                </c:pt>
                <c:pt idx="134">
                  <c:v>1.8571428571428572</c:v>
                </c:pt>
                <c:pt idx="135">
                  <c:v>1.5714285714285714</c:v>
                </c:pt>
                <c:pt idx="136">
                  <c:v>1.2857142857142858</c:v>
                </c:pt>
                <c:pt idx="137">
                  <c:v>1.1428571428571428</c:v>
                </c:pt>
                <c:pt idx="138">
                  <c:v>0.8571428571428571</c:v>
                </c:pt>
                <c:pt idx="139">
                  <c:v>1</c:v>
                </c:pt>
                <c:pt idx="140">
                  <c:v>1</c:v>
                </c:pt>
                <c:pt idx="141">
                  <c:v>1.1428571428571428</c:v>
                </c:pt>
                <c:pt idx="142">
                  <c:v>1.5714285714285714</c:v>
                </c:pt>
                <c:pt idx="143">
                  <c:v>2.2857142857142856</c:v>
                </c:pt>
                <c:pt idx="144">
                  <c:v>2.4285714285714284</c:v>
                </c:pt>
                <c:pt idx="145">
                  <c:v>3.1428571428571428</c:v>
                </c:pt>
                <c:pt idx="146">
                  <c:v>3.5714285714285716</c:v>
                </c:pt>
                <c:pt idx="147">
                  <c:v>4.4285714285714288</c:v>
                </c:pt>
                <c:pt idx="148">
                  <c:v>5.4285714285714288</c:v>
                </c:pt>
                <c:pt idx="149">
                  <c:v>5.4285714285714288</c:v>
                </c:pt>
                <c:pt idx="150">
                  <c:v>5</c:v>
                </c:pt>
                <c:pt idx="151">
                  <c:v>5.1428571428571432</c:v>
                </c:pt>
                <c:pt idx="152">
                  <c:v>5.1428571428571432</c:v>
                </c:pt>
                <c:pt idx="153">
                  <c:v>4.7142857142857144</c:v>
                </c:pt>
                <c:pt idx="154">
                  <c:v>5</c:v>
                </c:pt>
                <c:pt idx="155">
                  <c:v>4.7142857142857144</c:v>
                </c:pt>
                <c:pt idx="156">
                  <c:v>4.4285714285714288</c:v>
                </c:pt>
                <c:pt idx="157">
                  <c:v>4.5714285714285712</c:v>
                </c:pt>
                <c:pt idx="158">
                  <c:v>6.4285714285714288</c:v>
                </c:pt>
                <c:pt idx="159">
                  <c:v>6.1428571428571432</c:v>
                </c:pt>
                <c:pt idx="160">
                  <c:v>6.2857142857142856</c:v>
                </c:pt>
                <c:pt idx="161">
                  <c:v>5.1428571428571432</c:v>
                </c:pt>
                <c:pt idx="162">
                  <c:v>4.7142857142857144</c:v>
                </c:pt>
                <c:pt idx="163">
                  <c:v>5</c:v>
                </c:pt>
                <c:pt idx="164">
                  <c:v>6.1428571428571432</c:v>
                </c:pt>
                <c:pt idx="165">
                  <c:v>5.1428571428571432</c:v>
                </c:pt>
                <c:pt idx="166">
                  <c:v>5.5714285714285712</c:v>
                </c:pt>
                <c:pt idx="167">
                  <c:v>6.1428571428571432</c:v>
                </c:pt>
                <c:pt idx="168">
                  <c:v>7</c:v>
                </c:pt>
                <c:pt idx="169">
                  <c:v>6.7142857142857144</c:v>
                </c:pt>
                <c:pt idx="170">
                  <c:v>6.7142857142857144</c:v>
                </c:pt>
                <c:pt idx="171">
                  <c:v>5.4285714285714288</c:v>
                </c:pt>
                <c:pt idx="172">
                  <c:v>5.2857142857142856</c:v>
                </c:pt>
                <c:pt idx="173">
                  <c:v>5</c:v>
                </c:pt>
                <c:pt idx="174">
                  <c:v>4.4285714285714288</c:v>
                </c:pt>
                <c:pt idx="175">
                  <c:v>3.8571428571428572</c:v>
                </c:pt>
                <c:pt idx="176">
                  <c:v>4.4285714285714288</c:v>
                </c:pt>
                <c:pt idx="177">
                  <c:v>4.1428571428571432</c:v>
                </c:pt>
                <c:pt idx="178">
                  <c:v>4.2857142857142856</c:v>
                </c:pt>
                <c:pt idx="179">
                  <c:v>3.2857142857142856</c:v>
                </c:pt>
                <c:pt idx="180">
                  <c:v>3</c:v>
                </c:pt>
                <c:pt idx="181">
                  <c:v>2.7142857142857144</c:v>
                </c:pt>
                <c:pt idx="182">
                  <c:v>2.4285714285714284</c:v>
                </c:pt>
                <c:pt idx="183">
                  <c:v>1.7142857142857142</c:v>
                </c:pt>
                <c:pt idx="184">
                  <c:v>1.5714285714285714</c:v>
                </c:pt>
                <c:pt idx="185">
                  <c:v>1.4285714285714286</c:v>
                </c:pt>
                <c:pt idx="186">
                  <c:v>1.5714285714285714</c:v>
                </c:pt>
                <c:pt idx="187">
                  <c:v>1.5714285714285714</c:v>
                </c:pt>
                <c:pt idx="188">
                  <c:v>2</c:v>
                </c:pt>
                <c:pt idx="189">
                  <c:v>2.1428571428571428</c:v>
                </c:pt>
                <c:pt idx="190">
                  <c:v>2</c:v>
                </c:pt>
                <c:pt idx="191">
                  <c:v>2</c:v>
                </c:pt>
                <c:pt idx="192">
                  <c:v>2</c:v>
                </c:pt>
                <c:pt idx="193">
                  <c:v>1.7142857142857142</c:v>
                </c:pt>
                <c:pt idx="194">
                  <c:v>1.5714285714285714</c:v>
                </c:pt>
                <c:pt idx="195">
                  <c:v>1</c:v>
                </c:pt>
                <c:pt idx="196">
                  <c:v>0.8571428571428571</c:v>
                </c:pt>
                <c:pt idx="197">
                  <c:v>1</c:v>
                </c:pt>
                <c:pt idx="198">
                  <c:v>1.5714285714285714</c:v>
                </c:pt>
                <c:pt idx="199">
                  <c:v>1.4285714285714286</c:v>
                </c:pt>
                <c:pt idx="200">
                  <c:v>1.7142857142857142</c:v>
                </c:pt>
                <c:pt idx="201">
                  <c:v>2.1428571428571428</c:v>
                </c:pt>
                <c:pt idx="202">
                  <c:v>2.7142857142857144</c:v>
                </c:pt>
                <c:pt idx="203">
                  <c:v>4.1428571428571432</c:v>
                </c:pt>
                <c:pt idx="204">
                  <c:v>4</c:v>
                </c:pt>
                <c:pt idx="205">
                  <c:v>6.4285714285714288</c:v>
                </c:pt>
                <c:pt idx="206">
                  <c:v>7.4285714285714288</c:v>
                </c:pt>
                <c:pt idx="207">
                  <c:v>7.1428571428571432</c:v>
                </c:pt>
                <c:pt idx="208">
                  <c:v>7.4285714285714288</c:v>
                </c:pt>
                <c:pt idx="209">
                  <c:v>6.8571428571428568</c:v>
                </c:pt>
                <c:pt idx="210">
                  <c:v>6.7142857142857144</c:v>
                </c:pt>
                <c:pt idx="211">
                  <c:v>7</c:v>
                </c:pt>
                <c:pt idx="212">
                  <c:v>5.8571428571428568</c:v>
                </c:pt>
                <c:pt idx="213">
                  <c:v>4.7142857142857144</c:v>
                </c:pt>
                <c:pt idx="214">
                  <c:v>5.5714285714285712</c:v>
                </c:pt>
                <c:pt idx="215">
                  <c:v>5.4285714285714288</c:v>
                </c:pt>
                <c:pt idx="216">
                  <c:v>7</c:v>
                </c:pt>
                <c:pt idx="217">
                  <c:v>5.8571428571428568</c:v>
                </c:pt>
                <c:pt idx="218">
                  <c:v>5.5714285714285712</c:v>
                </c:pt>
                <c:pt idx="219">
                  <c:v>3.7142857142857144</c:v>
                </c:pt>
                <c:pt idx="220">
                  <c:v>3.8571428571428572</c:v>
                </c:pt>
                <c:pt idx="221">
                  <c:v>3.1428571428571428</c:v>
                </c:pt>
                <c:pt idx="222">
                  <c:v>2.7142857142857144</c:v>
                </c:pt>
                <c:pt idx="223">
                  <c:v>1.1428571428571428</c:v>
                </c:pt>
                <c:pt idx="224">
                  <c:v>1.1428571428571428</c:v>
                </c:pt>
                <c:pt idx="225">
                  <c:v>1.4285714285714286</c:v>
                </c:pt>
                <c:pt idx="226">
                  <c:v>1.7142857142857142</c:v>
                </c:pt>
                <c:pt idx="227">
                  <c:v>1.8571428571428572</c:v>
                </c:pt>
                <c:pt idx="228">
                  <c:v>1.7142857142857142</c:v>
                </c:pt>
                <c:pt idx="229">
                  <c:v>1.4285714285714286</c:v>
                </c:pt>
                <c:pt idx="230">
                  <c:v>1.5714285714285714</c:v>
                </c:pt>
                <c:pt idx="231">
                  <c:v>1.4285714285714286</c:v>
                </c:pt>
                <c:pt idx="232">
                  <c:v>1.1428571428571428</c:v>
                </c:pt>
                <c:pt idx="233">
                  <c:v>0.8571428571428571</c:v>
                </c:pt>
                <c:pt idx="234">
                  <c:v>0.7142857142857143</c:v>
                </c:pt>
                <c:pt idx="235">
                  <c:v>1.4285714285714286</c:v>
                </c:pt>
                <c:pt idx="236">
                  <c:v>1.5714285714285714</c:v>
                </c:pt>
                <c:pt idx="237">
                  <c:v>2.1428571428571428</c:v>
                </c:pt>
                <c:pt idx="238">
                  <c:v>3</c:v>
                </c:pt>
                <c:pt idx="239">
                  <c:v>3.1428571428571428</c:v>
                </c:pt>
                <c:pt idx="240">
                  <c:v>3.2857142857142856</c:v>
                </c:pt>
                <c:pt idx="241">
                  <c:v>3.7142857142857144</c:v>
                </c:pt>
                <c:pt idx="242">
                  <c:v>3</c:v>
                </c:pt>
                <c:pt idx="243">
                  <c:v>2.8571428571428572</c:v>
                </c:pt>
                <c:pt idx="244">
                  <c:v>2.4285714285714284</c:v>
                </c:pt>
                <c:pt idx="245">
                  <c:v>1.5714285714285714</c:v>
                </c:pt>
                <c:pt idx="246">
                  <c:v>1.5714285714285714</c:v>
                </c:pt>
                <c:pt idx="247">
                  <c:v>1.4285714285714286</c:v>
                </c:pt>
                <c:pt idx="248">
                  <c:v>1.2857142857142858</c:v>
                </c:pt>
                <c:pt idx="249">
                  <c:v>1.5714285714285714</c:v>
                </c:pt>
                <c:pt idx="250">
                  <c:v>1.5714285714285714</c:v>
                </c:pt>
                <c:pt idx="251">
                  <c:v>1.8571428571428572</c:v>
                </c:pt>
                <c:pt idx="252">
                  <c:v>1.8571428571428572</c:v>
                </c:pt>
                <c:pt idx="253">
                  <c:v>1.7142857142857142</c:v>
                </c:pt>
                <c:pt idx="254">
                  <c:v>2</c:v>
                </c:pt>
                <c:pt idx="255">
                  <c:v>1.5714285714285714</c:v>
                </c:pt>
                <c:pt idx="256">
                  <c:v>1.4285714285714286</c:v>
                </c:pt>
                <c:pt idx="257">
                  <c:v>1.5714285714285714</c:v>
                </c:pt>
                <c:pt idx="258">
                  <c:v>1.1428571428571428</c:v>
                </c:pt>
                <c:pt idx="259">
                  <c:v>1.2857142857142858</c:v>
                </c:pt>
                <c:pt idx="260">
                  <c:v>1.2857142857142858</c:v>
                </c:pt>
                <c:pt idx="261">
                  <c:v>1.4285714285714286</c:v>
                </c:pt>
                <c:pt idx="262">
                  <c:v>1.5714285714285714</c:v>
                </c:pt>
                <c:pt idx="263">
                  <c:v>1.7142857142857142</c:v>
                </c:pt>
                <c:pt idx="264">
                  <c:v>1.7142857142857142</c:v>
                </c:pt>
                <c:pt idx="265">
                  <c:v>2</c:v>
                </c:pt>
                <c:pt idx="266">
                  <c:v>2.2857142857142856</c:v>
                </c:pt>
                <c:pt idx="267">
                  <c:v>2.5714285714285716</c:v>
                </c:pt>
                <c:pt idx="268">
                  <c:v>2.7142857142857144</c:v>
                </c:pt>
                <c:pt idx="269">
                  <c:v>3.1428571428571428</c:v>
                </c:pt>
                <c:pt idx="270">
                  <c:v>3.4285714285714284</c:v>
                </c:pt>
                <c:pt idx="271">
                  <c:v>5.2857142857142856</c:v>
                </c:pt>
                <c:pt idx="272">
                  <c:v>5.8571428571428568</c:v>
                </c:pt>
                <c:pt idx="273">
                  <c:v>7</c:v>
                </c:pt>
                <c:pt idx="274">
                  <c:v>8</c:v>
                </c:pt>
                <c:pt idx="275">
                  <c:v>7.8571428571428568</c:v>
                </c:pt>
                <c:pt idx="276">
                  <c:v>8.7142857142857135</c:v>
                </c:pt>
                <c:pt idx="277">
                  <c:v>9.7142857142857135</c:v>
                </c:pt>
                <c:pt idx="278">
                  <c:v>8.2857142857142865</c:v>
                </c:pt>
                <c:pt idx="279">
                  <c:v>8.7142857142857135</c:v>
                </c:pt>
                <c:pt idx="280">
                  <c:v>8.5714285714285712</c:v>
                </c:pt>
                <c:pt idx="281">
                  <c:v>8.8571428571428577</c:v>
                </c:pt>
                <c:pt idx="282">
                  <c:v>10.857142857142858</c:v>
                </c:pt>
                <c:pt idx="283">
                  <c:v>11.714285714285714</c:v>
                </c:pt>
                <c:pt idx="284">
                  <c:v>13.285714285714286</c:v>
                </c:pt>
                <c:pt idx="285">
                  <c:v>15.142857142857142</c:v>
                </c:pt>
                <c:pt idx="286">
                  <c:v>16.142857142857142</c:v>
                </c:pt>
                <c:pt idx="287">
                  <c:v>16.428571428571427</c:v>
                </c:pt>
                <c:pt idx="288">
                  <c:v>16.428571428571427</c:v>
                </c:pt>
                <c:pt idx="289">
                  <c:v>16.285714285714285</c:v>
                </c:pt>
                <c:pt idx="290">
                  <c:v>16.428571428571427</c:v>
                </c:pt>
                <c:pt idx="291">
                  <c:v>16.428571428571427</c:v>
                </c:pt>
                <c:pt idx="292">
                  <c:v>17</c:v>
                </c:pt>
                <c:pt idx="293">
                  <c:v>16.714285714285715</c:v>
                </c:pt>
                <c:pt idx="294">
                  <c:v>17.714285714285715</c:v>
                </c:pt>
                <c:pt idx="295">
                  <c:v>17.571428571428573</c:v>
                </c:pt>
                <c:pt idx="296">
                  <c:v>17.857142857142858</c:v>
                </c:pt>
                <c:pt idx="297">
                  <c:v>20.428571428571427</c:v>
                </c:pt>
                <c:pt idx="298">
                  <c:v>19.857142857142858</c:v>
                </c:pt>
                <c:pt idx="299">
                  <c:v>21.142857142857142</c:v>
                </c:pt>
                <c:pt idx="300">
                  <c:v>21.857142857142858</c:v>
                </c:pt>
                <c:pt idx="301">
                  <c:v>21.428571428571427</c:v>
                </c:pt>
                <c:pt idx="302">
                  <c:v>22.142857142857142</c:v>
                </c:pt>
                <c:pt idx="303">
                  <c:v>22.857142857142858</c:v>
                </c:pt>
                <c:pt idx="304">
                  <c:v>22.714285714285715</c:v>
                </c:pt>
                <c:pt idx="305">
                  <c:v>23.714285714285715</c:v>
                </c:pt>
                <c:pt idx="306">
                  <c:v>23.857142857142858</c:v>
                </c:pt>
                <c:pt idx="307">
                  <c:v>26.857142857142858</c:v>
                </c:pt>
                <c:pt idx="308">
                  <c:v>29.428571428571427</c:v>
                </c:pt>
                <c:pt idx="309">
                  <c:v>30</c:v>
                </c:pt>
                <c:pt idx="310">
                  <c:v>34.285714285714285</c:v>
                </c:pt>
                <c:pt idx="311">
                  <c:v>40.714285714285715</c:v>
                </c:pt>
                <c:pt idx="312">
                  <c:v>46.285714285714285</c:v>
                </c:pt>
                <c:pt idx="313">
                  <c:v>51.571428571428569</c:v>
                </c:pt>
                <c:pt idx="314">
                  <c:v>51.285714285714285</c:v>
                </c:pt>
                <c:pt idx="315">
                  <c:v>57.571428571428569</c:v>
                </c:pt>
                <c:pt idx="316">
                  <c:v>63.571428571428569</c:v>
                </c:pt>
                <c:pt idx="317">
                  <c:v>69.857142857142861</c:v>
                </c:pt>
                <c:pt idx="318">
                  <c:v>79</c:v>
                </c:pt>
                <c:pt idx="319">
                  <c:v>86</c:v>
                </c:pt>
                <c:pt idx="320">
                  <c:v>100.57142857142857</c:v>
                </c:pt>
                <c:pt idx="321">
                  <c:v>116.42857142857143</c:v>
                </c:pt>
                <c:pt idx="322">
                  <c:v>125.71428571428571</c:v>
                </c:pt>
                <c:pt idx="323">
                  <c:v>130.42857142857142</c:v>
                </c:pt>
                <c:pt idx="324">
                  <c:v>130.14285714285714</c:v>
                </c:pt>
                <c:pt idx="325">
                  <c:v>126.28571428571429</c:v>
                </c:pt>
                <c:pt idx="326">
                  <c:v>121.85714285714286</c:v>
                </c:pt>
                <c:pt idx="327">
                  <c:v>109.28571428571429</c:v>
                </c:pt>
                <c:pt idx="328">
                  <c:v>102</c:v>
                </c:pt>
                <c:pt idx="329">
                  <c:v>90.714285714285708</c:v>
                </c:pt>
                <c:pt idx="330">
                  <c:v>88.142857142857139</c:v>
                </c:pt>
                <c:pt idx="331">
                  <c:v>85</c:v>
                </c:pt>
                <c:pt idx="332">
                  <c:v>79.142857142857139</c:v>
                </c:pt>
                <c:pt idx="333">
                  <c:v>73.428571428571431</c:v>
                </c:pt>
                <c:pt idx="334">
                  <c:v>69.714285714285708</c:v>
                </c:pt>
                <c:pt idx="335">
                  <c:v>62.285714285714285</c:v>
                </c:pt>
                <c:pt idx="336">
                  <c:v>58.142857142857146</c:v>
                </c:pt>
                <c:pt idx="337">
                  <c:v>50</c:v>
                </c:pt>
                <c:pt idx="338">
                  <c:v>43.714285714285715</c:v>
                </c:pt>
                <c:pt idx="339">
                  <c:v>39.428571428571431</c:v>
                </c:pt>
                <c:pt idx="340">
                  <c:v>38.285714285714285</c:v>
                </c:pt>
                <c:pt idx="341">
                  <c:v>34.714285714285715</c:v>
                </c:pt>
                <c:pt idx="342">
                  <c:v>33.857142857142854</c:v>
                </c:pt>
                <c:pt idx="343">
                  <c:v>31.571428571428573</c:v>
                </c:pt>
                <c:pt idx="344">
                  <c:v>30.285714285714285</c:v>
                </c:pt>
                <c:pt idx="345">
                  <c:v>26.857142857142858</c:v>
                </c:pt>
                <c:pt idx="346">
                  <c:v>23.285714285714285</c:v>
                </c:pt>
                <c:pt idx="347">
                  <c:v>20.285714285714285</c:v>
                </c:pt>
                <c:pt idx="348">
                  <c:v>20</c:v>
                </c:pt>
                <c:pt idx="349">
                  <c:v>17.571428571428573</c:v>
                </c:pt>
                <c:pt idx="350">
                  <c:v>16.285714285714285</c:v>
                </c:pt>
                <c:pt idx="351">
                  <c:v>15.714285714285714</c:v>
                </c:pt>
                <c:pt idx="352">
                  <c:v>15.857142857142858</c:v>
                </c:pt>
                <c:pt idx="353">
                  <c:v>15.857142857142858</c:v>
                </c:pt>
                <c:pt idx="354">
                  <c:v>15.428571428571429</c:v>
                </c:pt>
                <c:pt idx="355">
                  <c:v>12.428571428571429</c:v>
                </c:pt>
                <c:pt idx="356">
                  <c:v>11.428571428571429</c:v>
                </c:pt>
                <c:pt idx="357">
                  <c:v>11.571428571428571</c:v>
                </c:pt>
                <c:pt idx="358">
                  <c:v>11.571428571428571</c:v>
                </c:pt>
                <c:pt idx="359">
                  <c:v>12.571428571428571</c:v>
                </c:pt>
                <c:pt idx="360">
                  <c:v>10.714285714285714</c:v>
                </c:pt>
                <c:pt idx="361">
                  <c:v>11</c:v>
                </c:pt>
                <c:pt idx="362">
                  <c:v>11</c:v>
                </c:pt>
                <c:pt idx="363">
                  <c:v>10.571428571428571</c:v>
                </c:pt>
                <c:pt idx="364">
                  <c:v>10.714285714285714</c:v>
                </c:pt>
                <c:pt idx="365">
                  <c:v>10.428571428571429</c:v>
                </c:pt>
                <c:pt idx="366">
                  <c:v>9</c:v>
                </c:pt>
                <c:pt idx="367">
                  <c:v>9.8571428571428577</c:v>
                </c:pt>
                <c:pt idx="368">
                  <c:v>9.4285714285714288</c:v>
                </c:pt>
                <c:pt idx="369">
                  <c:v>10</c:v>
                </c:pt>
                <c:pt idx="370">
                  <c:v>8.2857142857142865</c:v>
                </c:pt>
                <c:pt idx="371">
                  <c:v>8.1428571428571423</c:v>
                </c:pt>
                <c:pt idx="372">
                  <c:v>8.2857142857142865</c:v>
                </c:pt>
                <c:pt idx="373">
                  <c:v>9.5714285714285712</c:v>
                </c:pt>
                <c:pt idx="374">
                  <c:v>8.4285714285714288</c:v>
                </c:pt>
                <c:pt idx="375">
                  <c:v>8.5714285714285712</c:v>
                </c:pt>
                <c:pt idx="376">
                  <c:v>8.8571428571428577</c:v>
                </c:pt>
                <c:pt idx="377">
                  <c:v>9.7142857142857135</c:v>
                </c:pt>
                <c:pt idx="378">
                  <c:v>10.285714285714286</c:v>
                </c:pt>
                <c:pt idx="379">
                  <c:v>10</c:v>
                </c:pt>
                <c:pt idx="380">
                  <c:v>10.428571428571429</c:v>
                </c:pt>
                <c:pt idx="381">
                  <c:v>12.857142857142858</c:v>
                </c:pt>
                <c:pt idx="382">
                  <c:v>13.142857142857142</c:v>
                </c:pt>
                <c:pt idx="383">
                  <c:v>12.857142857142858</c:v>
                </c:pt>
                <c:pt idx="384">
                  <c:v>14.285714285714286</c:v>
                </c:pt>
                <c:pt idx="385">
                  <c:v>16.714285714285715</c:v>
                </c:pt>
                <c:pt idx="386">
                  <c:v>17.285714285714285</c:v>
                </c:pt>
                <c:pt idx="387">
                  <c:v>16.571428571428573</c:v>
                </c:pt>
                <c:pt idx="388">
                  <c:v>15.428571428571429</c:v>
                </c:pt>
                <c:pt idx="389">
                  <c:v>18.285714285714285</c:v>
                </c:pt>
                <c:pt idx="390">
                  <c:v>19.714285714285715</c:v>
                </c:pt>
                <c:pt idx="391">
                  <c:v>21.857142857142858</c:v>
                </c:pt>
                <c:pt idx="392">
                  <c:v>20.285714285714285</c:v>
                </c:pt>
                <c:pt idx="393">
                  <c:v>20.285714285714285</c:v>
                </c:pt>
                <c:pt idx="394">
                  <c:v>20.857142857142858</c:v>
                </c:pt>
                <c:pt idx="395">
                  <c:v>21.285714285714285</c:v>
                </c:pt>
                <c:pt idx="396">
                  <c:v>17.857142857142858</c:v>
                </c:pt>
                <c:pt idx="397">
                  <c:v>17.714285714285715</c:v>
                </c:pt>
                <c:pt idx="398">
                  <c:v>17</c:v>
                </c:pt>
                <c:pt idx="399">
                  <c:v>15.714285714285714</c:v>
                </c:pt>
                <c:pt idx="400">
                  <c:v>17.285714285714285</c:v>
                </c:pt>
                <c:pt idx="401">
                  <c:v>18</c:v>
                </c:pt>
                <c:pt idx="402">
                  <c:v>21</c:v>
                </c:pt>
                <c:pt idx="403">
                  <c:v>24.714285714285715</c:v>
                </c:pt>
                <c:pt idx="404">
                  <c:v>26.571428571428573</c:v>
                </c:pt>
                <c:pt idx="405">
                  <c:v>26.714285714285715</c:v>
                </c:pt>
                <c:pt idx="406">
                  <c:v>30.428571428571427</c:v>
                </c:pt>
                <c:pt idx="407">
                  <c:v>31.285714285714285</c:v>
                </c:pt>
                <c:pt idx="408">
                  <c:v>31.428571428571427</c:v>
                </c:pt>
                <c:pt idx="409">
                  <c:v>29.428571428571427</c:v>
                </c:pt>
                <c:pt idx="410">
                  <c:v>28.285714285714285</c:v>
                </c:pt>
                <c:pt idx="411">
                  <c:v>28.714285714285715</c:v>
                </c:pt>
                <c:pt idx="412">
                  <c:v>28.571428571428573</c:v>
                </c:pt>
                <c:pt idx="413">
                  <c:v>25.571428571428573</c:v>
                </c:pt>
                <c:pt idx="414">
                  <c:v>23.571428571428573</c:v>
                </c:pt>
                <c:pt idx="415">
                  <c:v>22.714285714285715</c:v>
                </c:pt>
                <c:pt idx="416">
                  <c:v>23.714285714285715</c:v>
                </c:pt>
                <c:pt idx="417">
                  <c:v>22</c:v>
                </c:pt>
                <c:pt idx="418">
                  <c:v>20</c:v>
                </c:pt>
                <c:pt idx="419">
                  <c:v>18.857142857142858</c:v>
                </c:pt>
                <c:pt idx="420">
                  <c:v>20.571428571428573</c:v>
                </c:pt>
                <c:pt idx="421">
                  <c:v>20.285714285714285</c:v>
                </c:pt>
                <c:pt idx="422">
                  <c:v>20.285714285714285</c:v>
                </c:pt>
                <c:pt idx="423">
                  <c:v>20.142857142857142</c:v>
                </c:pt>
                <c:pt idx="424">
                  <c:v>20.571428571428573</c:v>
                </c:pt>
                <c:pt idx="425">
                  <c:v>20.714285714285715</c:v>
                </c:pt>
                <c:pt idx="426">
                  <c:v>20.714285714285715</c:v>
                </c:pt>
                <c:pt idx="427">
                  <c:v>21.142857142857142</c:v>
                </c:pt>
                <c:pt idx="428">
                  <c:v>22.857142857142858</c:v>
                </c:pt>
                <c:pt idx="429">
                  <c:v>24</c:v>
                </c:pt>
                <c:pt idx="430">
                  <c:v>24.428571428571427</c:v>
                </c:pt>
                <c:pt idx="431">
                  <c:v>26.714285714285715</c:v>
                </c:pt>
                <c:pt idx="432">
                  <c:v>25.571428571428573</c:v>
                </c:pt>
                <c:pt idx="433">
                  <c:v>25.857142857142858</c:v>
                </c:pt>
                <c:pt idx="434">
                  <c:v>25</c:v>
                </c:pt>
                <c:pt idx="435">
                  <c:v>25.285714285714285</c:v>
                </c:pt>
                <c:pt idx="436">
                  <c:v>25.285714285714285</c:v>
                </c:pt>
                <c:pt idx="437">
                  <c:v>23.142857142857142</c:v>
                </c:pt>
                <c:pt idx="438">
                  <c:v>21.142857142857142</c:v>
                </c:pt>
                <c:pt idx="439">
                  <c:v>23</c:v>
                </c:pt>
                <c:pt idx="440">
                  <c:v>26.571428571428573</c:v>
                </c:pt>
                <c:pt idx="441">
                  <c:v>28.714285714285715</c:v>
                </c:pt>
                <c:pt idx="442">
                  <c:v>28.714285714285715</c:v>
                </c:pt>
                <c:pt idx="443">
                  <c:v>29.714285714285715</c:v>
                </c:pt>
                <c:pt idx="444">
                  <c:v>30.142857142857142</c:v>
                </c:pt>
                <c:pt idx="445">
                  <c:v>34.285714285714285</c:v>
                </c:pt>
                <c:pt idx="446">
                  <c:v>36.571428571428569</c:v>
                </c:pt>
                <c:pt idx="447">
                  <c:v>36.714285714285715</c:v>
                </c:pt>
                <c:pt idx="448">
                  <c:v>35.142857142857146</c:v>
                </c:pt>
                <c:pt idx="449">
                  <c:v>35</c:v>
                </c:pt>
                <c:pt idx="450">
                  <c:v>34.714285714285715</c:v>
                </c:pt>
                <c:pt idx="451">
                  <c:v>37.857142857142854</c:v>
                </c:pt>
                <c:pt idx="452">
                  <c:v>36.714285714285715</c:v>
                </c:pt>
                <c:pt idx="453">
                  <c:v>36.285714285714285</c:v>
                </c:pt>
                <c:pt idx="454">
                  <c:v>34</c:v>
                </c:pt>
                <c:pt idx="455">
                  <c:v>34.285714285714285</c:v>
                </c:pt>
                <c:pt idx="456">
                  <c:v>33.857142857142854</c:v>
                </c:pt>
                <c:pt idx="457">
                  <c:v>34.142857142857146</c:v>
                </c:pt>
                <c:pt idx="458">
                  <c:v>32.428571428571431</c:v>
                </c:pt>
                <c:pt idx="459">
                  <c:v>32.571428571428569</c:v>
                </c:pt>
                <c:pt idx="460">
                  <c:v>34.142857142857146</c:v>
                </c:pt>
                <c:pt idx="461">
                  <c:v>34.714285714285715</c:v>
                </c:pt>
                <c:pt idx="462">
                  <c:v>34.714285714285715</c:v>
                </c:pt>
                <c:pt idx="463">
                  <c:v>34.285714285714285</c:v>
                </c:pt>
                <c:pt idx="464">
                  <c:v>34.142857142857146</c:v>
                </c:pt>
                <c:pt idx="465">
                  <c:v>33</c:v>
                </c:pt>
                <c:pt idx="466">
                  <c:v>30.714285714285715</c:v>
                </c:pt>
                <c:pt idx="467">
                  <c:v>27.142857142857142</c:v>
                </c:pt>
                <c:pt idx="468">
                  <c:v>24.714285714285715</c:v>
                </c:pt>
                <c:pt idx="469">
                  <c:v>23.571428571428573</c:v>
                </c:pt>
                <c:pt idx="470">
                  <c:v>22.428571428571427</c:v>
                </c:pt>
                <c:pt idx="471">
                  <c:v>23.428571428571427</c:v>
                </c:pt>
                <c:pt idx="472">
                  <c:v>24.428571428571427</c:v>
                </c:pt>
                <c:pt idx="473">
                  <c:v>24.142857142857142</c:v>
                </c:pt>
                <c:pt idx="474">
                  <c:v>24.428571428571427</c:v>
                </c:pt>
                <c:pt idx="475">
                  <c:v>26.142857142857142</c:v>
                </c:pt>
                <c:pt idx="476">
                  <c:v>25.857142857142858</c:v>
                </c:pt>
                <c:pt idx="477">
                  <c:v>26</c:v>
                </c:pt>
                <c:pt idx="478">
                  <c:v>24.285714285714285</c:v>
                </c:pt>
                <c:pt idx="479">
                  <c:v>23.142857142857142</c:v>
                </c:pt>
                <c:pt idx="480">
                  <c:v>21.428571428571427</c:v>
                </c:pt>
                <c:pt idx="481">
                  <c:v>19.428571428571427</c:v>
                </c:pt>
                <c:pt idx="482">
                  <c:v>17.571428571428573</c:v>
                </c:pt>
                <c:pt idx="483">
                  <c:v>17</c:v>
                </c:pt>
                <c:pt idx="484">
                  <c:v>17</c:v>
                </c:pt>
                <c:pt idx="485">
                  <c:v>17.142857142857142</c:v>
                </c:pt>
                <c:pt idx="486">
                  <c:v>18.142857142857142</c:v>
                </c:pt>
                <c:pt idx="487">
                  <c:v>18.857142857142858</c:v>
                </c:pt>
                <c:pt idx="488">
                  <c:v>20</c:v>
                </c:pt>
                <c:pt idx="489">
                  <c:v>21.142857142857142</c:v>
                </c:pt>
                <c:pt idx="490">
                  <c:v>22.428571428571427</c:v>
                </c:pt>
                <c:pt idx="491">
                  <c:v>24.285714285714285</c:v>
                </c:pt>
                <c:pt idx="492">
                  <c:v>24.857142857142858</c:v>
                </c:pt>
                <c:pt idx="493">
                  <c:v>23.571428571428573</c:v>
                </c:pt>
                <c:pt idx="494">
                  <c:v>25</c:v>
                </c:pt>
                <c:pt idx="495">
                  <c:v>26.142857142857142</c:v>
                </c:pt>
                <c:pt idx="496">
                  <c:v>25.714285714285715</c:v>
                </c:pt>
                <c:pt idx="497">
                  <c:v>24.857142857142858</c:v>
                </c:pt>
                <c:pt idx="498">
                  <c:v>22.857142857142858</c:v>
                </c:pt>
                <c:pt idx="499">
                  <c:v>21.428571428571427</c:v>
                </c:pt>
                <c:pt idx="500">
                  <c:v>22.285714285714285</c:v>
                </c:pt>
                <c:pt idx="501">
                  <c:v>21</c:v>
                </c:pt>
                <c:pt idx="502">
                  <c:v>18.571428571428573</c:v>
                </c:pt>
                <c:pt idx="503">
                  <c:v>17.857142857142858</c:v>
                </c:pt>
                <c:pt idx="504">
                  <c:v>17.142857142857142</c:v>
                </c:pt>
                <c:pt idx="505">
                  <c:v>17</c:v>
                </c:pt>
                <c:pt idx="506">
                  <c:v>18.714285714285715</c:v>
                </c:pt>
                <c:pt idx="507">
                  <c:v>17.571428571428573</c:v>
                </c:pt>
                <c:pt idx="508">
                  <c:v>17.285714285714285</c:v>
                </c:pt>
                <c:pt idx="509">
                  <c:v>17.714285714285715</c:v>
                </c:pt>
                <c:pt idx="510">
                  <c:v>20.285714285714285</c:v>
                </c:pt>
                <c:pt idx="511">
                  <c:v>22.142857142857142</c:v>
                </c:pt>
                <c:pt idx="512">
                  <c:v>22.857142857142858</c:v>
                </c:pt>
                <c:pt idx="513">
                  <c:v>22.142857142857142</c:v>
                </c:pt>
                <c:pt idx="514">
                  <c:v>24.285714285714285</c:v>
                </c:pt>
                <c:pt idx="515">
                  <c:v>27.714285714285715</c:v>
                </c:pt>
                <c:pt idx="516">
                  <c:v>29</c:v>
                </c:pt>
                <c:pt idx="517">
                  <c:v>29.428571428571427</c:v>
                </c:pt>
                <c:pt idx="518">
                  <c:v>31.857142857142858</c:v>
                </c:pt>
                <c:pt idx="519">
                  <c:v>35.428571428571431</c:v>
                </c:pt>
                <c:pt idx="520">
                  <c:v>45.142857142857146</c:v>
                </c:pt>
                <c:pt idx="521">
                  <c:v>56.714285714285715</c:v>
                </c:pt>
                <c:pt idx="522">
                  <c:v>65</c:v>
                </c:pt>
                <c:pt idx="523">
                  <c:v>83.285714285714292</c:v>
                </c:pt>
                <c:pt idx="524">
                  <c:v>97.857142857142861</c:v>
                </c:pt>
                <c:pt idx="525">
                  <c:v>108.28571428571429</c:v>
                </c:pt>
                <c:pt idx="526">
                  <c:v>112.28571428571429</c:v>
                </c:pt>
                <c:pt idx="527">
                  <c:v>118.14285714285714</c:v>
                </c:pt>
                <c:pt idx="528">
                  <c:v>120</c:v>
                </c:pt>
                <c:pt idx="529">
                  <c:v>130.42857142857142</c:v>
                </c:pt>
                <c:pt idx="530">
                  <c:v>131.71428571428572</c:v>
                </c:pt>
                <c:pt idx="531">
                  <c:v>134.14285714285714</c:v>
                </c:pt>
                <c:pt idx="532">
                  <c:v>134.28571428571428</c:v>
                </c:pt>
                <c:pt idx="533">
                  <c:v>137.57142857142858</c:v>
                </c:pt>
                <c:pt idx="534">
                  <c:v>130.57142857142858</c:v>
                </c:pt>
                <c:pt idx="535">
                  <c:v>134.71428571428572</c:v>
                </c:pt>
                <c:pt idx="536">
                  <c:v>136.57142857142858</c:v>
                </c:pt>
                <c:pt idx="537">
                  <c:v>139.85714285714286</c:v>
                </c:pt>
                <c:pt idx="538">
                  <c:v>140</c:v>
                </c:pt>
                <c:pt idx="539">
                  <c:v>142.57142857142858</c:v>
                </c:pt>
                <c:pt idx="540">
                  <c:v>141.14285714285714</c:v>
                </c:pt>
                <c:pt idx="541">
                  <c:v>149.57142857142858</c:v>
                </c:pt>
                <c:pt idx="542">
                  <c:v>160.14285714285714</c:v>
                </c:pt>
                <c:pt idx="543">
                  <c:v>171</c:v>
                </c:pt>
                <c:pt idx="544">
                  <c:v>177.57142857142858</c:v>
                </c:pt>
                <c:pt idx="545">
                  <c:v>189.57142857142858</c:v>
                </c:pt>
                <c:pt idx="546">
                  <c:v>207.14285714285714</c:v>
                </c:pt>
                <c:pt idx="547">
                  <c:v>208.71428571428572</c:v>
                </c:pt>
                <c:pt idx="548">
                  <c:v>215.28571428571428</c:v>
                </c:pt>
                <c:pt idx="549">
                  <c:v>212.85714285714286</c:v>
                </c:pt>
                <c:pt idx="550">
                  <c:v>211.14285714285714</c:v>
                </c:pt>
                <c:pt idx="551">
                  <c:v>203.14285714285714</c:v>
                </c:pt>
                <c:pt idx="552">
                  <c:v>196.14285714285714</c:v>
                </c:pt>
                <c:pt idx="553">
                  <c:v>181.71428571428572</c:v>
                </c:pt>
                <c:pt idx="554">
                  <c:v>180.85714285714286</c:v>
                </c:pt>
                <c:pt idx="555">
                  <c:v>169.28571428571428</c:v>
                </c:pt>
                <c:pt idx="556">
                  <c:v>164.71428571428572</c:v>
                </c:pt>
                <c:pt idx="557">
                  <c:v>144.57142857142858</c:v>
                </c:pt>
                <c:pt idx="558">
                  <c:v>139.71428571428572</c:v>
                </c:pt>
                <c:pt idx="559">
                  <c:v>128.57142857142858</c:v>
                </c:pt>
                <c:pt idx="560">
                  <c:v>121.28571428571429</c:v>
                </c:pt>
                <c:pt idx="561">
                  <c:v>118.28571428571429</c:v>
                </c:pt>
                <c:pt idx="562">
                  <c:v>117</c:v>
                </c:pt>
                <c:pt idx="563">
                  <c:v>104.42857142857143</c:v>
                </c:pt>
                <c:pt idx="564">
                  <c:v>104.85714285714286</c:v>
                </c:pt>
                <c:pt idx="565">
                  <c:v>97.857142857142861</c:v>
                </c:pt>
                <c:pt idx="566">
                  <c:v>92</c:v>
                </c:pt>
                <c:pt idx="567">
                  <c:v>87.571428571428569</c:v>
                </c:pt>
                <c:pt idx="568">
                  <c:v>83.857142857142861</c:v>
                </c:pt>
                <c:pt idx="569">
                  <c:v>79.428571428571431</c:v>
                </c:pt>
                <c:pt idx="570">
                  <c:v>79.142857142857139</c:v>
                </c:pt>
                <c:pt idx="571">
                  <c:v>74.142857142857139</c:v>
                </c:pt>
                <c:pt idx="572">
                  <c:v>67.428571428571431</c:v>
                </c:pt>
                <c:pt idx="573">
                  <c:v>63.428571428571431</c:v>
                </c:pt>
                <c:pt idx="574">
                  <c:v>57.428571428571431</c:v>
                </c:pt>
                <c:pt idx="575">
                  <c:v>57</c:v>
                </c:pt>
                <c:pt idx="576">
                  <c:v>50</c:v>
                </c:pt>
                <c:pt idx="577">
                  <c:v>44</c:v>
                </c:pt>
                <c:pt idx="578">
                  <c:v>40.714285714285715</c:v>
                </c:pt>
                <c:pt idx="579">
                  <c:v>36.571428571428569</c:v>
                </c:pt>
                <c:pt idx="580">
                  <c:v>34</c:v>
                </c:pt>
                <c:pt idx="581">
                  <c:v>32.714285714285715</c:v>
                </c:pt>
                <c:pt idx="582">
                  <c:v>31.285714285714285</c:v>
                </c:pt>
                <c:pt idx="583">
                  <c:v>32</c:v>
                </c:pt>
                <c:pt idx="584">
                  <c:v>30.285714285714285</c:v>
                </c:pt>
                <c:pt idx="585">
                  <c:v>26.428571428571427</c:v>
                </c:pt>
                <c:pt idx="586">
                  <c:v>25.857142857142858</c:v>
                </c:pt>
                <c:pt idx="587">
                  <c:v>24.428571428571427</c:v>
                </c:pt>
                <c:pt idx="588">
                  <c:v>22.285714285714285</c:v>
                </c:pt>
                <c:pt idx="589">
                  <c:v>21</c:v>
                </c:pt>
                <c:pt idx="590">
                  <c:v>19.142857142857142</c:v>
                </c:pt>
                <c:pt idx="591">
                  <c:v>16</c:v>
                </c:pt>
                <c:pt idx="592">
                  <c:v>15.142857142857142</c:v>
                </c:pt>
                <c:pt idx="593">
                  <c:v>15.142857142857142</c:v>
                </c:pt>
                <c:pt idx="594">
                  <c:v>13.857142857142858</c:v>
                </c:pt>
                <c:pt idx="595">
                  <c:v>13.285714285714286</c:v>
                </c:pt>
                <c:pt idx="596">
                  <c:v>11.714285714285714</c:v>
                </c:pt>
                <c:pt idx="597">
                  <c:v>11.428571428571429</c:v>
                </c:pt>
                <c:pt idx="598">
                  <c:v>10.285714285714286</c:v>
                </c:pt>
                <c:pt idx="599">
                  <c:v>8.8571428571428577</c:v>
                </c:pt>
                <c:pt idx="600">
                  <c:v>7.4285714285714288</c:v>
                </c:pt>
                <c:pt idx="601">
                  <c:v>6.7142857142857144</c:v>
                </c:pt>
                <c:pt idx="602">
                  <c:v>6.1428571428571432</c:v>
                </c:pt>
                <c:pt idx="603">
                  <c:v>5.8571428571428568</c:v>
                </c:pt>
                <c:pt idx="604">
                  <c:v>5.1428571428571432</c:v>
                </c:pt>
                <c:pt idx="605">
                  <c:v>4.8571428571428568</c:v>
                </c:pt>
                <c:pt idx="606">
                  <c:v>4</c:v>
                </c:pt>
                <c:pt idx="607">
                  <c:v>3.5714285714285716</c:v>
                </c:pt>
                <c:pt idx="608">
                  <c:v>3</c:v>
                </c:pt>
                <c:pt idx="609">
                  <c:v>2.7142857142857144</c:v>
                </c:pt>
                <c:pt idx="610">
                  <c:v>2.7142857142857144</c:v>
                </c:pt>
                <c:pt idx="611">
                  <c:v>2.4285714285714284</c:v>
                </c:pt>
                <c:pt idx="612">
                  <c:v>1.5714285714285714</c:v>
                </c:pt>
                <c:pt idx="613">
                  <c:v>1.2857142857142858</c:v>
                </c:pt>
                <c:pt idx="614">
                  <c:v>1.4285714285714286</c:v>
                </c:pt>
                <c:pt idx="615">
                  <c:v>1.1428571428571428</c:v>
                </c:pt>
                <c:pt idx="616">
                  <c:v>1.2857142857142858</c:v>
                </c:pt>
                <c:pt idx="617">
                  <c:v>1.2857142857142858</c:v>
                </c:pt>
                <c:pt idx="618">
                  <c:v>0.8571428571428571</c:v>
                </c:pt>
                <c:pt idx="619">
                  <c:v>1</c:v>
                </c:pt>
                <c:pt idx="620">
                  <c:v>1</c:v>
                </c:pt>
                <c:pt idx="621">
                  <c:v>0.7142857142857143</c:v>
                </c:pt>
                <c:pt idx="622">
                  <c:v>1.1428571428571428</c:v>
                </c:pt>
                <c:pt idx="623">
                  <c:v>1.2857142857142858</c:v>
                </c:pt>
                <c:pt idx="624">
                  <c:v>1.2857142857142858</c:v>
                </c:pt>
                <c:pt idx="625">
                  <c:v>1.8571428571428572</c:v>
                </c:pt>
                <c:pt idx="626">
                  <c:v>1.8571428571428572</c:v>
                </c:pt>
                <c:pt idx="627">
                  <c:v>1.8571428571428572</c:v>
                </c:pt>
                <c:pt idx="628">
                  <c:v>1.8571428571428572</c:v>
                </c:pt>
                <c:pt idx="629">
                  <c:v>1.7142857142857142</c:v>
                </c:pt>
                <c:pt idx="630">
                  <c:v>1.2857142857142858</c:v>
                </c:pt>
                <c:pt idx="631">
                  <c:v>1.4285714285714286</c:v>
                </c:pt>
                <c:pt idx="632">
                  <c:v>1.2857142857142858</c:v>
                </c:pt>
                <c:pt idx="633">
                  <c:v>1.8571428571428572</c:v>
                </c:pt>
                <c:pt idx="634">
                  <c:v>1.8571428571428572</c:v>
                </c:pt>
                <c:pt idx="635">
                  <c:v>2.4285714285714284</c:v>
                </c:pt>
                <c:pt idx="636">
                  <c:v>2.1428571428571428</c:v>
                </c:pt>
                <c:pt idx="637">
                  <c:v>2</c:v>
                </c:pt>
                <c:pt idx="638">
                  <c:v>1.8571428571428572</c:v>
                </c:pt>
                <c:pt idx="639">
                  <c:v>1.5714285714285714</c:v>
                </c:pt>
                <c:pt idx="640">
                  <c:v>0.8571428571428571</c:v>
                </c:pt>
                <c:pt idx="641">
                  <c:v>0.7142857142857143</c:v>
                </c:pt>
                <c:pt idx="642">
                  <c:v>0.14285714285714285</c:v>
                </c:pt>
                <c:pt idx="643">
                  <c:v>0.14285714285714285</c:v>
                </c:pt>
                <c:pt idx="644">
                  <c:v>0.14285714285714285</c:v>
                </c:pt>
                <c:pt idx="645">
                  <c:v>0.14285714285714285</c:v>
                </c:pt>
                <c:pt idx="646">
                  <c:v>0</c:v>
                </c:pt>
                <c:pt idx="647">
                  <c:v>0.5714285714285714</c:v>
                </c:pt>
                <c:pt idx="648">
                  <c:v>0.5714285714285714</c:v>
                </c:pt>
                <c:pt idx="649">
                  <c:v>1.1428571428571428</c:v>
                </c:pt>
                <c:pt idx="650">
                  <c:v>1.2857142857142858</c:v>
                </c:pt>
                <c:pt idx="651">
                  <c:v>1.7142857142857142</c:v>
                </c:pt>
                <c:pt idx="652">
                  <c:v>1.8571428571428572</c:v>
                </c:pt>
                <c:pt idx="653">
                  <c:v>2.2857142857142856</c:v>
                </c:pt>
                <c:pt idx="654">
                  <c:v>2</c:v>
                </c:pt>
                <c:pt idx="655">
                  <c:v>2</c:v>
                </c:pt>
                <c:pt idx="656">
                  <c:v>1.7142857142857142</c:v>
                </c:pt>
                <c:pt idx="657">
                  <c:v>2</c:v>
                </c:pt>
                <c:pt idx="658">
                  <c:v>1.5714285714285714</c:v>
                </c:pt>
                <c:pt idx="659">
                  <c:v>1.4285714285714286</c:v>
                </c:pt>
                <c:pt idx="660">
                  <c:v>1</c:v>
                </c:pt>
                <c:pt idx="661">
                  <c:v>1.1428571428571428</c:v>
                </c:pt>
                <c:pt idx="662">
                  <c:v>1.4285714285714286</c:v>
                </c:pt>
                <c:pt idx="663">
                  <c:v>1.5714285714285714</c:v>
                </c:pt>
                <c:pt idx="664">
                  <c:v>1.1428571428571428</c:v>
                </c:pt>
                <c:pt idx="665">
                  <c:v>1.5714285714285714</c:v>
                </c:pt>
                <c:pt idx="666">
                  <c:v>1.5714285714285714</c:v>
                </c:pt>
                <c:pt idx="667">
                  <c:v>2.1428571428571428</c:v>
                </c:pt>
                <c:pt idx="668">
                  <c:v>3</c:v>
                </c:pt>
                <c:pt idx="669">
                  <c:v>3.5714285714285716</c:v>
                </c:pt>
                <c:pt idx="670">
                  <c:v>3.7142857142857144</c:v>
                </c:pt>
                <c:pt idx="671">
                  <c:v>5.2857142857142856</c:v>
                </c:pt>
                <c:pt idx="672">
                  <c:v>5.5714285714285712</c:v>
                </c:pt>
                <c:pt idx="673">
                  <c:v>6.4285714285714288</c:v>
                </c:pt>
                <c:pt idx="674">
                  <c:v>7.5714285714285712</c:v>
                </c:pt>
                <c:pt idx="675">
                  <c:v>10.142857142857142</c:v>
                </c:pt>
                <c:pt idx="676">
                  <c:v>9.5714285714285712</c:v>
                </c:pt>
                <c:pt idx="677">
                  <c:v>10.285714285714286</c:v>
                </c:pt>
                <c:pt idx="678">
                  <c:v>10</c:v>
                </c:pt>
                <c:pt idx="679">
                  <c:v>12.428571428571429</c:v>
                </c:pt>
                <c:pt idx="680">
                  <c:v>13.714285714285714</c:v>
                </c:pt>
                <c:pt idx="681">
                  <c:v>14.857142857142858</c:v>
                </c:pt>
                <c:pt idx="682">
                  <c:v>15.571428571428571</c:v>
                </c:pt>
                <c:pt idx="683">
                  <c:v>21.714285714285715</c:v>
                </c:pt>
                <c:pt idx="684">
                  <c:v>26.285714285714285</c:v>
                </c:pt>
                <c:pt idx="685">
                  <c:v>34.428571428571431</c:v>
                </c:pt>
                <c:pt idx="686">
                  <c:v>39</c:v>
                </c:pt>
                <c:pt idx="687">
                  <c:v>41.428571428571431</c:v>
                </c:pt>
                <c:pt idx="688">
                  <c:v>45.142857142857146</c:v>
                </c:pt>
                <c:pt idx="689">
                  <c:v>65.714285714285708</c:v>
                </c:pt>
                <c:pt idx="690">
                  <c:v>85.142857142857139</c:v>
                </c:pt>
                <c:pt idx="691">
                  <c:v>107.14285714285714</c:v>
                </c:pt>
                <c:pt idx="692">
                  <c:v>131.85714285714286</c:v>
                </c:pt>
                <c:pt idx="693">
                  <c:v>152</c:v>
                </c:pt>
                <c:pt idx="694">
                  <c:v>168.57142857142858</c:v>
                </c:pt>
                <c:pt idx="695">
                  <c:v>210.71428571428572</c:v>
                </c:pt>
                <c:pt idx="696">
                  <c:v>238</c:v>
                </c:pt>
                <c:pt idx="697">
                  <c:v>285.28571428571428</c:v>
                </c:pt>
                <c:pt idx="698">
                  <c:v>313.85714285714283</c:v>
                </c:pt>
                <c:pt idx="699">
                  <c:v>359.14285714285717</c:v>
                </c:pt>
                <c:pt idx="700">
                  <c:v>396.85714285714283</c:v>
                </c:pt>
                <c:pt idx="701">
                  <c:v>417.14285714285717</c:v>
                </c:pt>
                <c:pt idx="702">
                  <c:v>481.14285714285717</c:v>
                </c:pt>
                <c:pt idx="703">
                  <c:v>516.42857142857144</c:v>
                </c:pt>
                <c:pt idx="704">
                  <c:v>541.57142857142856</c:v>
                </c:pt>
                <c:pt idx="705">
                  <c:v>562.42857142857144</c:v>
                </c:pt>
                <c:pt idx="706">
                  <c:v>591.85714285714289</c:v>
                </c:pt>
                <c:pt idx="707">
                  <c:v>672.71428571428567</c:v>
                </c:pt>
                <c:pt idx="708">
                  <c:v>671.28571428571433</c:v>
                </c:pt>
                <c:pt idx="709">
                  <c:v>694.28571428571433</c:v>
                </c:pt>
                <c:pt idx="710">
                  <c:v>721</c:v>
                </c:pt>
                <c:pt idx="711">
                  <c:v>753</c:v>
                </c:pt>
                <c:pt idx="712">
                  <c:v>793.28571428571433</c:v>
                </c:pt>
                <c:pt idx="713">
                  <c:v>798.42857142857144</c:v>
                </c:pt>
                <c:pt idx="714">
                  <c:v>758.71428571428567</c:v>
                </c:pt>
                <c:pt idx="715">
                  <c:v>771.42857142857144</c:v>
                </c:pt>
                <c:pt idx="716">
                  <c:v>767.28571428571433</c:v>
                </c:pt>
                <c:pt idx="717">
                  <c:v>759.14285714285711</c:v>
                </c:pt>
                <c:pt idx="718">
                  <c:v>752.57142857142856</c:v>
                </c:pt>
                <c:pt idx="719">
                  <c:v>744.14285714285711</c:v>
                </c:pt>
                <c:pt idx="720">
                  <c:v>683.85714285714289</c:v>
                </c:pt>
                <c:pt idx="721">
                  <c:v>704.14285714285711</c:v>
                </c:pt>
                <c:pt idx="722">
                  <c:v>710.28571428571433</c:v>
                </c:pt>
                <c:pt idx="723">
                  <c:v>739</c:v>
                </c:pt>
                <c:pt idx="724">
                  <c:v>772</c:v>
                </c:pt>
                <c:pt idx="725">
                  <c:v>769.71428571428567</c:v>
                </c:pt>
                <c:pt idx="726">
                  <c:v>764.71428571428567</c:v>
                </c:pt>
                <c:pt idx="727">
                  <c:v>835.71428571428567</c:v>
                </c:pt>
                <c:pt idx="728">
                  <c:v>802.71428571428567</c:v>
                </c:pt>
                <c:pt idx="729">
                  <c:v>786.28571428571433</c:v>
                </c:pt>
                <c:pt idx="730">
                  <c:v>745.71428571428567</c:v>
                </c:pt>
                <c:pt idx="731">
                  <c:v>724.85714285714289</c:v>
                </c:pt>
                <c:pt idx="732">
                  <c:v>668.85714285714289</c:v>
                </c:pt>
                <c:pt idx="733">
                  <c:v>684.42857142857144</c:v>
                </c:pt>
                <c:pt idx="734">
                  <c:v>676.57142857142856</c:v>
                </c:pt>
                <c:pt idx="735">
                  <c:v>681.42857142857144</c:v>
                </c:pt>
                <c:pt idx="736">
                  <c:v>684</c:v>
                </c:pt>
                <c:pt idx="737">
                  <c:v>679.14285714285711</c:v>
                </c:pt>
                <c:pt idx="738">
                  <c:v>662</c:v>
                </c:pt>
                <c:pt idx="739">
                  <c:v>685</c:v>
                </c:pt>
                <c:pt idx="740">
                  <c:v>644</c:v>
                </c:pt>
                <c:pt idx="741">
                  <c:v>617.85714285714289</c:v>
                </c:pt>
                <c:pt idx="742">
                  <c:v>585</c:v>
                </c:pt>
                <c:pt idx="743">
                  <c:v>571</c:v>
                </c:pt>
                <c:pt idx="744">
                  <c:v>557.14285714285711</c:v>
                </c:pt>
                <c:pt idx="745">
                  <c:v>547.14285714285711</c:v>
                </c:pt>
                <c:pt idx="746">
                  <c:v>532.28571428571433</c:v>
                </c:pt>
                <c:pt idx="747">
                  <c:v>522.28571428571433</c:v>
                </c:pt>
                <c:pt idx="748">
                  <c:v>516.42857142857144</c:v>
                </c:pt>
                <c:pt idx="749">
                  <c:v>525</c:v>
                </c:pt>
                <c:pt idx="750">
                  <c:v>525</c:v>
                </c:pt>
                <c:pt idx="751">
                  <c:v>528.14285714285711</c:v>
                </c:pt>
                <c:pt idx="752">
                  <c:v>525.71428571428567</c:v>
                </c:pt>
                <c:pt idx="753">
                  <c:v>528.71428571428567</c:v>
                </c:pt>
                <c:pt idx="754">
                  <c:v>532.85714285714289</c:v>
                </c:pt>
                <c:pt idx="755">
                  <c:v>525.57142857142856</c:v>
                </c:pt>
                <c:pt idx="756">
                  <c:v>513.85714285714289</c:v>
                </c:pt>
                <c:pt idx="757">
                  <c:v>519.71428571428567</c:v>
                </c:pt>
                <c:pt idx="758">
                  <c:v>452.28571428571428</c:v>
                </c:pt>
                <c:pt idx="759">
                  <c:v>473.71428571428572</c:v>
                </c:pt>
                <c:pt idx="760">
                  <c:v>490.57142857142856</c:v>
                </c:pt>
                <c:pt idx="761">
                  <c:v>492.42857142857144</c:v>
                </c:pt>
                <c:pt idx="762">
                  <c:v>507</c:v>
                </c:pt>
                <c:pt idx="763">
                  <c:v>516.85714285714289</c:v>
                </c:pt>
                <c:pt idx="764">
                  <c:v>523.28571428571433</c:v>
                </c:pt>
                <c:pt idx="765">
                  <c:v>602.85714285714289</c:v>
                </c:pt>
                <c:pt idx="766">
                  <c:v>599.42857142857144</c:v>
                </c:pt>
                <c:pt idx="767">
                  <c:v>608.42857142857144</c:v>
                </c:pt>
                <c:pt idx="768">
                  <c:v>630.42857142857144</c:v>
                </c:pt>
                <c:pt idx="769">
                  <c:v>626.85714285714289</c:v>
                </c:pt>
                <c:pt idx="770">
                  <c:v>629.14285714285711</c:v>
                </c:pt>
                <c:pt idx="771">
                  <c:v>629.71428571428567</c:v>
                </c:pt>
                <c:pt idx="772">
                  <c:v>627.71428571428567</c:v>
                </c:pt>
                <c:pt idx="773">
                  <c:v>636.57142857142856</c:v>
                </c:pt>
                <c:pt idx="774">
                  <c:v>637</c:v>
                </c:pt>
                <c:pt idx="775">
                  <c:v>644.14285714285711</c:v>
                </c:pt>
                <c:pt idx="776">
                  <c:v>645.28571428571433</c:v>
                </c:pt>
                <c:pt idx="777">
                  <c:v>613.85714285714289</c:v>
                </c:pt>
                <c:pt idx="778">
                  <c:v>662</c:v>
                </c:pt>
                <c:pt idx="779">
                  <c:v>668.85714285714289</c:v>
                </c:pt>
                <c:pt idx="780">
                  <c:v>657.42857142857144</c:v>
                </c:pt>
                <c:pt idx="781">
                  <c:v>647.57142857142856</c:v>
                </c:pt>
                <c:pt idx="782">
                  <c:v>621.14285714285711</c:v>
                </c:pt>
                <c:pt idx="783">
                  <c:v>608.57142857142856</c:v>
                </c:pt>
                <c:pt idx="784">
                  <c:v>627.42857142857144</c:v>
                </c:pt>
                <c:pt idx="785">
                  <c:v>573.42857142857144</c:v>
                </c:pt>
                <c:pt idx="786">
                  <c:v>556.85714285714289</c:v>
                </c:pt>
                <c:pt idx="787">
                  <c:v>569.28571428571433</c:v>
                </c:pt>
                <c:pt idx="788">
                  <c:v>569.85714285714289</c:v>
                </c:pt>
                <c:pt idx="789">
                  <c:v>588.28571428571433</c:v>
                </c:pt>
                <c:pt idx="790">
                  <c:v>610.71428571428567</c:v>
                </c:pt>
                <c:pt idx="791">
                  <c:v>644.57142857142856</c:v>
                </c:pt>
                <c:pt idx="792">
                  <c:v>646.57142857142856</c:v>
                </c:pt>
                <c:pt idx="793">
                  <c:v>657.71428571428567</c:v>
                </c:pt>
                <c:pt idx="794">
                  <c:v>638.85714285714289</c:v>
                </c:pt>
                <c:pt idx="795">
                  <c:v>631.85714285714289</c:v>
                </c:pt>
                <c:pt idx="796">
                  <c:v>609.71428571428567</c:v>
                </c:pt>
                <c:pt idx="797">
                  <c:v>541</c:v>
                </c:pt>
                <c:pt idx="798">
                  <c:v>496.14285714285717</c:v>
                </c:pt>
                <c:pt idx="799">
                  <c:v>485.28571428571428</c:v>
                </c:pt>
                <c:pt idx="800">
                  <c:v>444.42857142857144</c:v>
                </c:pt>
                <c:pt idx="801">
                  <c:v>379.57142857142856</c:v>
                </c:pt>
                <c:pt idx="802">
                  <c:v>316.57142857142856</c:v>
                </c:pt>
                <c:pt idx="803">
                  <c:v>277.57142857142856</c:v>
                </c:pt>
                <c:pt idx="804">
                  <c:v>337.85714285714283</c:v>
                </c:pt>
                <c:pt idx="805">
                  <c:v>362.57142857142856</c:v>
                </c:pt>
                <c:pt idx="806">
                  <c:v>363.85714285714283</c:v>
                </c:pt>
                <c:pt idx="807">
                  <c:v>377.71428571428572</c:v>
                </c:pt>
                <c:pt idx="808">
                  <c:v>413.42857142857144</c:v>
                </c:pt>
                <c:pt idx="809">
                  <c:v>448.14285714285717</c:v>
                </c:pt>
                <c:pt idx="810">
                  <c:v>465.57142857142856</c:v>
                </c:pt>
                <c:pt idx="811">
                  <c:v>436.28571428571428</c:v>
                </c:pt>
                <c:pt idx="812">
                  <c:v>412.42857142857144</c:v>
                </c:pt>
                <c:pt idx="813">
                  <c:v>409.85714285714283</c:v>
                </c:pt>
                <c:pt idx="814">
                  <c:v>384.14285714285717</c:v>
                </c:pt>
                <c:pt idx="815">
                  <c:v>372.85714285714283</c:v>
                </c:pt>
                <c:pt idx="816">
                  <c:v>367.28571428571428</c:v>
                </c:pt>
                <c:pt idx="817">
                  <c:v>368.28571428571428</c:v>
                </c:pt>
                <c:pt idx="818">
                  <c:v>367</c:v>
                </c:pt>
                <c:pt idx="819">
                  <c:v>358.42857142857144</c:v>
                </c:pt>
                <c:pt idx="820">
                  <c:v>349.85714285714283</c:v>
                </c:pt>
                <c:pt idx="821">
                  <c:v>340</c:v>
                </c:pt>
                <c:pt idx="822">
                  <c:v>324.14285714285717</c:v>
                </c:pt>
                <c:pt idx="823">
                  <c:v>303.14285714285717</c:v>
                </c:pt>
                <c:pt idx="824">
                  <c:v>281.85714285714283</c:v>
                </c:pt>
                <c:pt idx="825">
                  <c:v>249.71428571428572</c:v>
                </c:pt>
                <c:pt idx="826">
                  <c:v>226.42857142857142</c:v>
                </c:pt>
                <c:pt idx="827">
                  <c:v>215.14285714285714</c:v>
                </c:pt>
                <c:pt idx="828">
                  <c:v>189.71428571428572</c:v>
                </c:pt>
                <c:pt idx="829">
                  <c:v>174</c:v>
                </c:pt>
                <c:pt idx="830">
                  <c:v>164</c:v>
                </c:pt>
                <c:pt idx="831">
                  <c:v>151.14285714285714</c:v>
                </c:pt>
                <c:pt idx="832">
                  <c:v>143.85714285714286</c:v>
                </c:pt>
                <c:pt idx="833">
                  <c:v>137.42857142857142</c:v>
                </c:pt>
                <c:pt idx="834">
                  <c:v>140</c:v>
                </c:pt>
                <c:pt idx="835">
                  <c:v>133.28571428571428</c:v>
                </c:pt>
                <c:pt idx="836">
                  <c:v>122.85714285714286</c:v>
                </c:pt>
                <c:pt idx="837">
                  <c:v>116.28571428571429</c:v>
                </c:pt>
                <c:pt idx="838">
                  <c:v>110.85714285714286</c:v>
                </c:pt>
                <c:pt idx="839">
                  <c:v>109.71428571428571</c:v>
                </c:pt>
                <c:pt idx="840">
                  <c:v>108</c:v>
                </c:pt>
                <c:pt idx="841">
                  <c:v>104.85714285714286</c:v>
                </c:pt>
                <c:pt idx="842">
                  <c:v>99.285714285714292</c:v>
                </c:pt>
                <c:pt idx="843">
                  <c:v>101.85714285714286</c:v>
                </c:pt>
                <c:pt idx="844">
                  <c:v>100.28571428571429</c:v>
                </c:pt>
                <c:pt idx="845">
                  <c:v>100.71428571428571</c:v>
                </c:pt>
                <c:pt idx="846">
                  <c:v>95.428571428571431</c:v>
                </c:pt>
                <c:pt idx="847">
                  <c:v>95.714285714285708</c:v>
                </c:pt>
                <c:pt idx="848">
                  <c:v>94.857142857142861</c:v>
                </c:pt>
                <c:pt idx="849">
                  <c:v>99.142857142857139</c:v>
                </c:pt>
                <c:pt idx="850">
                  <c:v>96</c:v>
                </c:pt>
                <c:pt idx="851">
                  <c:v>95.428571428571431</c:v>
                </c:pt>
                <c:pt idx="852">
                  <c:v>88.142857142857139</c:v>
                </c:pt>
                <c:pt idx="853">
                  <c:v>93.285714285714292</c:v>
                </c:pt>
                <c:pt idx="854">
                  <c:v>88.857142857142861</c:v>
                </c:pt>
                <c:pt idx="855">
                  <c:v>88.857142857142861</c:v>
                </c:pt>
                <c:pt idx="856">
                  <c:v>82.142857142857139</c:v>
                </c:pt>
                <c:pt idx="857">
                  <c:v>83.142857142857139</c:v>
                </c:pt>
                <c:pt idx="858">
                  <c:v>86</c:v>
                </c:pt>
                <c:pt idx="859">
                  <c:v>96</c:v>
                </c:pt>
                <c:pt idx="860">
                  <c:v>94.285714285714292</c:v>
                </c:pt>
                <c:pt idx="861">
                  <c:v>103</c:v>
                </c:pt>
                <c:pt idx="862">
                  <c:v>109.42857142857143</c:v>
                </c:pt>
                <c:pt idx="863">
                  <c:v>127.28571428571429</c:v>
                </c:pt>
                <c:pt idx="864">
                  <c:v>151.71428571428572</c:v>
                </c:pt>
                <c:pt idx="865">
                  <c:v>183.57142857142858</c:v>
                </c:pt>
                <c:pt idx="866">
                  <c:v>207.28571428571428</c:v>
                </c:pt>
                <c:pt idx="867">
                  <c:v>238.71428571428572</c:v>
                </c:pt>
                <c:pt idx="868">
                  <c:v>268.71428571428572</c:v>
                </c:pt>
                <c:pt idx="869">
                  <c:v>278.42857142857144</c:v>
                </c:pt>
                <c:pt idx="870">
                  <c:v>343.85714285714283</c:v>
                </c:pt>
                <c:pt idx="871">
                  <c:v>405.14285714285717</c:v>
                </c:pt>
                <c:pt idx="872">
                  <c:v>461.14285714285717</c:v>
                </c:pt>
                <c:pt idx="873">
                  <c:v>524.85714285714289</c:v>
                </c:pt>
                <c:pt idx="874">
                  <c:v>618.14285714285711</c:v>
                </c:pt>
                <c:pt idx="875">
                  <c:v>697.57142857142856</c:v>
                </c:pt>
                <c:pt idx="876">
                  <c:v>756.14285714285711</c:v>
                </c:pt>
                <c:pt idx="877">
                  <c:v>733.57142857142856</c:v>
                </c:pt>
                <c:pt idx="878">
                  <c:v>899.71428571428567</c:v>
                </c:pt>
                <c:pt idx="879">
                  <c:v>1035.5714285714287</c:v>
                </c:pt>
                <c:pt idx="880">
                  <c:v>1231.1428571428571</c:v>
                </c:pt>
                <c:pt idx="881">
                  <c:v>1393.5714285714287</c:v>
                </c:pt>
                <c:pt idx="882">
                  <c:v>1570.1428571428571</c:v>
                </c:pt>
                <c:pt idx="883">
                  <c:v>1631.5714285714287</c:v>
                </c:pt>
                <c:pt idx="884">
                  <c:v>1949.2857142857142</c:v>
                </c:pt>
                <c:pt idx="885">
                  <c:v>2013</c:v>
                </c:pt>
                <c:pt idx="886">
                  <c:v>2091.7142857142858</c:v>
                </c:pt>
                <c:pt idx="887">
                  <c:v>2072.7142857142858</c:v>
                </c:pt>
                <c:pt idx="888">
                  <c:v>2277.7142857142858</c:v>
                </c:pt>
                <c:pt idx="889">
                  <c:v>2274.7142857142858</c:v>
                </c:pt>
                <c:pt idx="890">
                  <c:v>2291</c:v>
                </c:pt>
                <c:pt idx="891">
                  <c:v>2406.4285714285716</c:v>
                </c:pt>
                <c:pt idx="892">
                  <c:v>2520</c:v>
                </c:pt>
                <c:pt idx="893">
                  <c:v>2591.2857142857142</c:v>
                </c:pt>
                <c:pt idx="894">
                  <c:v>2669.7142857142858</c:v>
                </c:pt>
                <c:pt idx="895">
                  <c:v>2535</c:v>
                </c:pt>
                <c:pt idx="896">
                  <c:v>2561.1428571428573</c:v>
                </c:pt>
                <c:pt idx="897">
                  <c:v>2540.4285714285716</c:v>
                </c:pt>
                <c:pt idx="898">
                  <c:v>2472</c:v>
                </c:pt>
                <c:pt idx="899">
                  <c:v>2470.1428571428573</c:v>
                </c:pt>
                <c:pt idx="900">
                  <c:v>2425.4285714285716</c:v>
                </c:pt>
                <c:pt idx="901">
                  <c:v>2198.2857142857142</c:v>
                </c:pt>
                <c:pt idx="902">
                  <c:v>2185.8571428571427</c:v>
                </c:pt>
                <c:pt idx="903">
                  <c:v>2095.8571428571427</c:v>
                </c:pt>
                <c:pt idx="904">
                  <c:v>2095.8571428571427</c:v>
                </c:pt>
                <c:pt idx="905">
                  <c:v>1890.4285714285713</c:v>
                </c:pt>
                <c:pt idx="906">
                  <c:v>1766</c:v>
                </c:pt>
                <c:pt idx="907">
                  <c:v>1874</c:v>
                </c:pt>
                <c:pt idx="908">
                  <c:v>2123.8571428571427</c:v>
                </c:pt>
                <c:pt idx="909">
                  <c:v>2192.5714285714284</c:v>
                </c:pt>
                <c:pt idx="910">
                  <c:v>2268.7142857142858</c:v>
                </c:pt>
                <c:pt idx="911">
                  <c:v>2308</c:v>
                </c:pt>
                <c:pt idx="912">
                  <c:v>2452.2857142857142</c:v>
                </c:pt>
                <c:pt idx="913">
                  <c:v>2526.4285714285716</c:v>
                </c:pt>
                <c:pt idx="914">
                  <c:v>2373.2857142857142</c:v>
                </c:pt>
                <c:pt idx="915">
                  <c:v>2253.4285714285716</c:v>
                </c:pt>
                <c:pt idx="916">
                  <c:v>2099.2857142857142</c:v>
                </c:pt>
                <c:pt idx="917">
                  <c:v>2005.2857142857142</c:v>
                </c:pt>
                <c:pt idx="918">
                  <c:v>1922.8571428571429</c:v>
                </c:pt>
                <c:pt idx="919">
                  <c:v>1838.7142857142858</c:v>
                </c:pt>
                <c:pt idx="920">
                  <c:v>1698.8571428571429</c:v>
                </c:pt>
                <c:pt idx="921">
                  <c:v>1622.1428571428571</c:v>
                </c:pt>
                <c:pt idx="922">
                  <c:v>1568.2857142857142</c:v>
                </c:pt>
                <c:pt idx="923">
                  <c:v>1526.8571428571429</c:v>
                </c:pt>
                <c:pt idx="924">
                  <c:v>1485.2857142857142</c:v>
                </c:pt>
                <c:pt idx="925">
                  <c:v>1470.4285714285713</c:v>
                </c:pt>
                <c:pt idx="926">
                  <c:v>1436.8571428571429</c:v>
                </c:pt>
                <c:pt idx="927">
                  <c:v>1402.5714285714287</c:v>
                </c:pt>
                <c:pt idx="928">
                  <c:v>1374.2857142857142</c:v>
                </c:pt>
                <c:pt idx="929">
                  <c:v>1326.4285714285713</c:v>
                </c:pt>
                <c:pt idx="930">
                  <c:v>1261.4285714285713</c:v>
                </c:pt>
                <c:pt idx="931">
                  <c:v>1224</c:v>
                </c:pt>
                <c:pt idx="932">
                  <c:v>1210.2857142857142</c:v>
                </c:pt>
                <c:pt idx="933">
                  <c:v>1165.7142857142858</c:v>
                </c:pt>
                <c:pt idx="934">
                  <c:v>1131.7142857142858</c:v>
                </c:pt>
                <c:pt idx="935">
                  <c:v>1085.8571428571429</c:v>
                </c:pt>
                <c:pt idx="936">
                  <c:v>1044.8571428571429</c:v>
                </c:pt>
                <c:pt idx="937">
                  <c:v>1010.4285714285714</c:v>
                </c:pt>
                <c:pt idx="938">
                  <c:v>981.14285714285711</c:v>
                </c:pt>
                <c:pt idx="939">
                  <c:v>971.85714285714289</c:v>
                </c:pt>
                <c:pt idx="940">
                  <c:v>816.14285714285711</c:v>
                </c:pt>
                <c:pt idx="941">
                  <c:v>803.57142857142856</c:v>
                </c:pt>
                <c:pt idx="942">
                  <c:v>785.42857142857144</c:v>
                </c:pt>
                <c:pt idx="943">
                  <c:v>771.28571428571433</c:v>
                </c:pt>
                <c:pt idx="944">
                  <c:v>686.42857142857144</c:v>
                </c:pt>
                <c:pt idx="945">
                  <c:v>696.85714285714289</c:v>
                </c:pt>
                <c:pt idx="946">
                  <c:v>697.57142857142856</c:v>
                </c:pt>
                <c:pt idx="947">
                  <c:v>638.28571428571433</c:v>
                </c:pt>
                <c:pt idx="948">
                  <c:v>573.28571428571433</c:v>
                </c:pt>
                <c:pt idx="949">
                  <c:v>545.57142857142856</c:v>
                </c:pt>
                <c:pt idx="950">
                  <c:v>530</c:v>
                </c:pt>
                <c:pt idx="951">
                  <c:v>544.85714285714289</c:v>
                </c:pt>
                <c:pt idx="952">
                  <c:v>501.57142857142856</c:v>
                </c:pt>
                <c:pt idx="953">
                  <c:v>497.85714285714283</c:v>
                </c:pt>
                <c:pt idx="954">
                  <c:v>520.85714285714289</c:v>
                </c:pt>
                <c:pt idx="955">
                  <c:v>509.71428571428572</c:v>
                </c:pt>
                <c:pt idx="956">
                  <c:v>484.71428571428572</c:v>
                </c:pt>
                <c:pt idx="957">
                  <c:v>462.28571428571428</c:v>
                </c:pt>
                <c:pt idx="958">
                  <c:v>455.14285714285717</c:v>
                </c:pt>
                <c:pt idx="959">
                  <c:v>435.57142857142856</c:v>
                </c:pt>
                <c:pt idx="960">
                  <c:v>427.71428571428572</c:v>
                </c:pt>
                <c:pt idx="961">
                  <c:v>428.57142857142856</c:v>
                </c:pt>
                <c:pt idx="962">
                  <c:v>357.85714285714283</c:v>
                </c:pt>
                <c:pt idx="963">
                  <c:v>387.42857142857144</c:v>
                </c:pt>
                <c:pt idx="964">
                  <c:v>413.14285714285717</c:v>
                </c:pt>
                <c:pt idx="965">
                  <c:v>423.71428571428572</c:v>
                </c:pt>
                <c:pt idx="966">
                  <c:v>439.85714285714283</c:v>
                </c:pt>
                <c:pt idx="967">
                  <c:v>457.28571428571428</c:v>
                </c:pt>
                <c:pt idx="968">
                  <c:v>459.42857142857144</c:v>
                </c:pt>
                <c:pt idx="969">
                  <c:v>539.42857142857144</c:v>
                </c:pt>
                <c:pt idx="970">
                  <c:v>518.71428571428567</c:v>
                </c:pt>
                <c:pt idx="971">
                  <c:v>493</c:v>
                </c:pt>
                <c:pt idx="972">
                  <c:v>489.42857142857144</c:v>
                </c:pt>
                <c:pt idx="973">
                  <c:v>484.14285714285717</c:v>
                </c:pt>
                <c:pt idx="974">
                  <c:v>486.71428571428572</c:v>
                </c:pt>
                <c:pt idx="975">
                  <c:v>493.28571428571428</c:v>
                </c:pt>
                <c:pt idx="976">
                  <c:v>487.57142857142856</c:v>
                </c:pt>
                <c:pt idx="977">
                  <c:v>494.57142857142856</c:v>
                </c:pt>
                <c:pt idx="978">
                  <c:v>508.14285714285717</c:v>
                </c:pt>
                <c:pt idx="979">
                  <c:v>527.14285714285711</c:v>
                </c:pt>
                <c:pt idx="980">
                  <c:v>570.71428571428567</c:v>
                </c:pt>
                <c:pt idx="981">
                  <c:v>604.85714285714289</c:v>
                </c:pt>
                <c:pt idx="982">
                  <c:v>617.28571428571433</c:v>
                </c:pt>
                <c:pt idx="983">
                  <c:v>685</c:v>
                </c:pt>
                <c:pt idx="984">
                  <c:v>754.85714285714289</c:v>
                </c:pt>
                <c:pt idx="985">
                  <c:v>830.28571428571433</c:v>
                </c:pt>
                <c:pt idx="986">
                  <c:v>805.71428571428567</c:v>
                </c:pt>
                <c:pt idx="987">
                  <c:v>890.14285714285711</c:v>
                </c:pt>
                <c:pt idx="988">
                  <c:v>934.57142857142856</c:v>
                </c:pt>
                <c:pt idx="989">
                  <c:v>963</c:v>
                </c:pt>
                <c:pt idx="990">
                  <c:v>996.14285714285711</c:v>
                </c:pt>
                <c:pt idx="991">
                  <c:v>1016.5714285714286</c:v>
                </c:pt>
                <c:pt idx="992">
                  <c:v>1062.4285714285713</c:v>
                </c:pt>
                <c:pt idx="993">
                  <c:v>1156.5714285714287</c:v>
                </c:pt>
                <c:pt idx="994">
                  <c:v>1171.2857142857142</c:v>
                </c:pt>
                <c:pt idx="995">
                  <c:v>1197</c:v>
                </c:pt>
                <c:pt idx="996">
                  <c:v>1207.8571428571429</c:v>
                </c:pt>
                <c:pt idx="997">
                  <c:v>1270.4285714285713</c:v>
                </c:pt>
                <c:pt idx="998">
                  <c:v>1344.8571428571429</c:v>
                </c:pt>
                <c:pt idx="999">
                  <c:v>1368.5714285714287</c:v>
                </c:pt>
                <c:pt idx="1000">
                  <c:v>1412.1428571428571</c:v>
                </c:pt>
                <c:pt idx="1001">
                  <c:v>1442.8571428571429</c:v>
                </c:pt>
                <c:pt idx="1002">
                  <c:v>1492.7142857142858</c:v>
                </c:pt>
                <c:pt idx="1003">
                  <c:v>1513.4285714285713</c:v>
                </c:pt>
                <c:pt idx="1004">
                  <c:v>1599.4285714285713</c:v>
                </c:pt>
                <c:pt idx="1005">
                  <c:v>1725.4285714285713</c:v>
                </c:pt>
                <c:pt idx="1006">
                  <c:v>1622</c:v>
                </c:pt>
                <c:pt idx="1007">
                  <c:v>1735.8571428571429</c:v>
                </c:pt>
                <c:pt idx="1008">
                  <c:v>1835.5714285714287</c:v>
                </c:pt>
                <c:pt idx="1009">
                  <c:v>1881.8571428571429</c:v>
                </c:pt>
                <c:pt idx="1010">
                  <c:v>1903</c:v>
                </c:pt>
                <c:pt idx="1011">
                  <c:v>1925.7142857142858</c:v>
                </c:pt>
                <c:pt idx="1012">
                  <c:v>1900.5714285714287</c:v>
                </c:pt>
                <c:pt idx="1013">
                  <c:v>2080.1428571428573</c:v>
                </c:pt>
                <c:pt idx="1014">
                  <c:v>2065.8571428571427</c:v>
                </c:pt>
                <c:pt idx="1015">
                  <c:v>2042.2857142857142</c:v>
                </c:pt>
                <c:pt idx="1016">
                  <c:v>2009.2857142857142</c:v>
                </c:pt>
                <c:pt idx="1017">
                  <c:v>1992.8571428571429</c:v>
                </c:pt>
                <c:pt idx="1018">
                  <c:v>2016.1428571428571</c:v>
                </c:pt>
                <c:pt idx="1019">
                  <c:v>2037</c:v>
                </c:pt>
                <c:pt idx="1020">
                  <c:v>2064.5714285714284</c:v>
                </c:pt>
                <c:pt idx="1021">
                  <c:v>2073.2857142857142</c:v>
                </c:pt>
                <c:pt idx="1022">
                  <c:v>2117</c:v>
                </c:pt>
                <c:pt idx="1023">
                  <c:v>2205.1428571428573</c:v>
                </c:pt>
                <c:pt idx="1024">
                  <c:v>2228.1428571428573</c:v>
                </c:pt>
                <c:pt idx="1025">
                  <c:v>2307.1428571428573</c:v>
                </c:pt>
                <c:pt idx="1026">
                  <c:v>2395.2857142857142</c:v>
                </c:pt>
                <c:pt idx="1027">
                  <c:v>2481.4285714285716</c:v>
                </c:pt>
                <c:pt idx="1028">
                  <c:v>2526.1428571428573</c:v>
                </c:pt>
                <c:pt idx="1029">
                  <c:v>2578.7142857142858</c:v>
                </c:pt>
                <c:pt idx="1030">
                  <c:v>2582.4285714285716</c:v>
                </c:pt>
                <c:pt idx="1031">
                  <c:v>2614.4285714285716</c:v>
                </c:pt>
                <c:pt idx="1032">
                  <c:v>2611.8571428571427</c:v>
                </c:pt>
                <c:pt idx="1033">
                  <c:v>2570.5714285714284</c:v>
                </c:pt>
                <c:pt idx="1034">
                  <c:v>2551.4285714285716</c:v>
                </c:pt>
                <c:pt idx="1035">
                  <c:v>2562.5714285714284</c:v>
                </c:pt>
                <c:pt idx="1036">
                  <c:v>2521.1428571428573</c:v>
                </c:pt>
                <c:pt idx="1037">
                  <c:v>2505.8571428571427</c:v>
                </c:pt>
                <c:pt idx="1038">
                  <c:v>2473.5714285714284</c:v>
                </c:pt>
                <c:pt idx="1039">
                  <c:v>2447.4285714285716</c:v>
                </c:pt>
                <c:pt idx="1040">
                  <c:v>2453.7142857142858</c:v>
                </c:pt>
                <c:pt idx="1041">
                  <c:v>2425.7142857142858</c:v>
                </c:pt>
                <c:pt idx="1042">
                  <c:v>2365.7142857142858</c:v>
                </c:pt>
                <c:pt idx="1043">
                  <c:v>2219.5714285714284</c:v>
                </c:pt>
                <c:pt idx="1044">
                  <c:v>2063.1428571428573</c:v>
                </c:pt>
                <c:pt idx="1045">
                  <c:v>2086.7142857142858</c:v>
                </c:pt>
                <c:pt idx="1046">
                  <c:v>1833.8571428571429</c:v>
                </c:pt>
                <c:pt idx="1047">
                  <c:v>1614</c:v>
                </c:pt>
                <c:pt idx="1048">
                  <c:v>1722</c:v>
                </c:pt>
                <c:pt idx="1049">
                  <c:v>1890.4285714285713</c:v>
                </c:pt>
                <c:pt idx="1050">
                  <c:v>2132.4285714285716</c:v>
                </c:pt>
                <c:pt idx="1051">
                  <c:v>2348.4285714285716</c:v>
                </c:pt>
                <c:pt idx="1052">
                  <c:v>2379</c:v>
                </c:pt>
                <c:pt idx="1053">
                  <c:v>2335.2857142857142</c:v>
                </c:pt>
                <c:pt idx="1054">
                  <c:v>2577.2857142857142</c:v>
                </c:pt>
                <c:pt idx="1055">
                  <c:v>2472.4285714285716</c:v>
                </c:pt>
                <c:pt idx="1056">
                  <c:v>2288.4285714285716</c:v>
                </c:pt>
                <c:pt idx="1057">
                  <c:v>2099.5714285714284</c:v>
                </c:pt>
                <c:pt idx="1058">
                  <c:v>1960.8571428571429</c:v>
                </c:pt>
                <c:pt idx="1059">
                  <c:v>1868.4285714285713</c:v>
                </c:pt>
                <c:pt idx="1060">
                  <c:v>2026.7142857142858</c:v>
                </c:pt>
                <c:pt idx="1061">
                  <c:v>1828</c:v>
                </c:pt>
                <c:pt idx="1062">
                  <c:v>1653</c:v>
                </c:pt>
                <c:pt idx="1063">
                  <c:v>1556.1428571428571</c:v>
                </c:pt>
                <c:pt idx="1064">
                  <c:v>1459.7142857142858</c:v>
                </c:pt>
                <c:pt idx="1065">
                  <c:v>1392.4285714285713</c:v>
                </c:pt>
                <c:pt idx="1066">
                  <c:v>1378.8571428571429</c:v>
                </c:pt>
                <c:pt idx="1067">
                  <c:v>1276.8571428571429</c:v>
                </c:pt>
                <c:pt idx="1068">
                  <c:v>1215.5714285714287</c:v>
                </c:pt>
                <c:pt idx="1069">
                  <c:v>1163.4285714285713</c:v>
                </c:pt>
                <c:pt idx="1070">
                  <c:v>1101.8571428571429</c:v>
                </c:pt>
                <c:pt idx="1071">
                  <c:v>1062</c:v>
                </c:pt>
                <c:pt idx="1072">
                  <c:v>1009</c:v>
                </c:pt>
                <c:pt idx="1073">
                  <c:v>985.28571428571433</c:v>
                </c:pt>
                <c:pt idx="1074">
                  <c:v>943.14285714285711</c:v>
                </c:pt>
                <c:pt idx="1075">
                  <c:v>896.57142857142856</c:v>
                </c:pt>
                <c:pt idx="1076">
                  <c:v>881.14285714285711</c:v>
                </c:pt>
                <c:pt idx="1077">
                  <c:v>847.85714285714289</c:v>
                </c:pt>
                <c:pt idx="1078">
                  <c:v>806.28571428571433</c:v>
                </c:pt>
                <c:pt idx="1079">
                  <c:v>772</c:v>
                </c:pt>
                <c:pt idx="1080">
                  <c:v>757.14285714285711</c:v>
                </c:pt>
                <c:pt idx="1081">
                  <c:v>730.28571428571433</c:v>
                </c:pt>
                <c:pt idx="1082">
                  <c:v>691.42857142857144</c:v>
                </c:pt>
                <c:pt idx="1083">
                  <c:v>650.57142857142856</c:v>
                </c:pt>
                <c:pt idx="1084">
                  <c:v>623.85714285714289</c:v>
                </c:pt>
                <c:pt idx="1085">
                  <c:v>593</c:v>
                </c:pt>
                <c:pt idx="1086">
                  <c:v>541.71428571428567</c:v>
                </c:pt>
                <c:pt idx="1087">
                  <c:v>529.42857142857144</c:v>
                </c:pt>
                <c:pt idx="1088">
                  <c:v>478.14285714285717</c:v>
                </c:pt>
                <c:pt idx="1089">
                  <c:v>435.28571428571428</c:v>
                </c:pt>
                <c:pt idx="1090">
                  <c:v>402.71428571428572</c:v>
                </c:pt>
                <c:pt idx="1091">
                  <c:v>377.71428571428572</c:v>
                </c:pt>
                <c:pt idx="1092">
                  <c:v>348.71428571428572</c:v>
                </c:pt>
                <c:pt idx="1093">
                  <c:v>364.42857142857144</c:v>
                </c:pt>
                <c:pt idx="1094">
                  <c:v>351.28571428571428</c:v>
                </c:pt>
                <c:pt idx="1095">
                  <c:v>317</c:v>
                </c:pt>
                <c:pt idx="1096">
                  <c:v>295.28571428571428</c:v>
                </c:pt>
                <c:pt idx="1097">
                  <c:v>280.57142857142856</c:v>
                </c:pt>
                <c:pt idx="1098">
                  <c:v>252</c:v>
                </c:pt>
                <c:pt idx="1099">
                  <c:v>256.28571428571428</c:v>
                </c:pt>
                <c:pt idx="1100">
                  <c:v>247.14285714285714</c:v>
                </c:pt>
                <c:pt idx="1101">
                  <c:v>243.57142857142858</c:v>
                </c:pt>
                <c:pt idx="1102">
                  <c:v>241.57142857142858</c:v>
                </c:pt>
                <c:pt idx="1103">
                  <c:v>231.28571428571428</c:v>
                </c:pt>
                <c:pt idx="1104">
                  <c:v>221.14285714285714</c:v>
                </c:pt>
                <c:pt idx="1105">
                  <c:v>233.14285714285714</c:v>
                </c:pt>
                <c:pt idx="1106">
                  <c:v>214.85714285714286</c:v>
                </c:pt>
                <c:pt idx="1107">
                  <c:v>208</c:v>
                </c:pt>
                <c:pt idx="1108">
                  <c:v>207.85714285714286</c:v>
                </c:pt>
                <c:pt idx="1109">
                  <c:v>195.28571428571428</c:v>
                </c:pt>
                <c:pt idx="1110">
                  <c:v>193.85714285714286</c:v>
                </c:pt>
                <c:pt idx="1111">
                  <c:v>193.28571428571428</c:v>
                </c:pt>
                <c:pt idx="1112">
                  <c:v>190.57142857142858</c:v>
                </c:pt>
                <c:pt idx="1113">
                  <c:v>187.14285714285714</c:v>
                </c:pt>
                <c:pt idx="1114">
                  <c:v>179.28571428571428</c:v>
                </c:pt>
                <c:pt idx="1115">
                  <c:v>174.71428571428572</c:v>
                </c:pt>
                <c:pt idx="1116">
                  <c:v>169</c:v>
                </c:pt>
                <c:pt idx="1117">
                  <c:v>157.14285714285714</c:v>
                </c:pt>
                <c:pt idx="1118">
                  <c:v>151.57142857142858</c:v>
                </c:pt>
                <c:pt idx="1119">
                  <c:v>144.28571428571428</c:v>
                </c:pt>
                <c:pt idx="1120">
                  <c:v>135.85714285714286</c:v>
                </c:pt>
                <c:pt idx="1121">
                  <c:v>134.57142857142858</c:v>
                </c:pt>
                <c:pt idx="1122">
                  <c:v>131.28571428571428</c:v>
                </c:pt>
                <c:pt idx="1123">
                  <c:v>125.57142857142857</c:v>
                </c:pt>
                <c:pt idx="1124">
                  <c:v>115</c:v>
                </c:pt>
                <c:pt idx="1125">
                  <c:v>112</c:v>
                </c:pt>
                <c:pt idx="1126">
                  <c:v>115.28571428571429</c:v>
                </c:pt>
                <c:pt idx="1127">
                  <c:v>120.14285714285714</c:v>
                </c:pt>
                <c:pt idx="1128">
                  <c:v>116.14285714285714</c:v>
                </c:pt>
                <c:pt idx="1129">
                  <c:v>116.85714285714286</c:v>
                </c:pt>
                <c:pt idx="1130">
                  <c:v>112.28571428571429</c:v>
                </c:pt>
                <c:pt idx="1131">
                  <c:v>119.85714285714286</c:v>
                </c:pt>
                <c:pt idx="1132">
                  <c:v>114.85714285714286</c:v>
                </c:pt>
                <c:pt idx="1133">
                  <c:v>111.42857142857143</c:v>
                </c:pt>
                <c:pt idx="1134">
                  <c:v>110.85714285714286</c:v>
                </c:pt>
                <c:pt idx="1135">
                  <c:v>116</c:v>
                </c:pt>
                <c:pt idx="1136">
                  <c:v>117.85714285714286</c:v>
                </c:pt>
                <c:pt idx="1137">
                  <c:v>123.85714285714286</c:v>
                </c:pt>
                <c:pt idx="1138">
                  <c:v>128.85714285714286</c:v>
                </c:pt>
                <c:pt idx="1139">
                  <c:v>130</c:v>
                </c:pt>
                <c:pt idx="1140">
                  <c:v>133.28571428571428</c:v>
                </c:pt>
                <c:pt idx="1141">
                  <c:v>133.28571428571428</c:v>
                </c:pt>
                <c:pt idx="1142">
                  <c:v>130.57142857142858</c:v>
                </c:pt>
                <c:pt idx="1143">
                  <c:v>129.42857142857142</c:v>
                </c:pt>
                <c:pt idx="1144">
                  <c:v>131.14285714285714</c:v>
                </c:pt>
                <c:pt idx="1145">
                  <c:v>122.71428571428571</c:v>
                </c:pt>
                <c:pt idx="1146">
                  <c:v>126.57142857142857</c:v>
                </c:pt>
                <c:pt idx="1147">
                  <c:v>122.42857142857143</c:v>
                </c:pt>
                <c:pt idx="1148">
                  <c:v>121.71428571428571</c:v>
                </c:pt>
                <c:pt idx="1149">
                  <c:v>124.28571428571429</c:v>
                </c:pt>
                <c:pt idx="1150">
                  <c:v>124.85714285714286</c:v>
                </c:pt>
                <c:pt idx="1151">
                  <c:v>127.42857142857143</c:v>
                </c:pt>
                <c:pt idx="1152">
                  <c:v>137.28571428571428</c:v>
                </c:pt>
                <c:pt idx="1153">
                  <c:v>139.28571428571428</c:v>
                </c:pt>
                <c:pt idx="1154">
                  <c:v>142.14285714285714</c:v>
                </c:pt>
                <c:pt idx="1155">
                  <c:v>146.71428571428572</c:v>
                </c:pt>
                <c:pt idx="1156">
                  <c:v>145.85714285714286</c:v>
                </c:pt>
                <c:pt idx="1157">
                  <c:v>145.85714285714286</c:v>
                </c:pt>
                <c:pt idx="1158">
                  <c:v>140.57142857142858</c:v>
                </c:pt>
                <c:pt idx="1159">
                  <c:v>140</c:v>
                </c:pt>
                <c:pt idx="1160">
                  <c:v>142.42857142857142</c:v>
                </c:pt>
                <c:pt idx="1161">
                  <c:v>144.57142857142858</c:v>
                </c:pt>
                <c:pt idx="1162">
                  <c:v>144.71428571428572</c:v>
                </c:pt>
                <c:pt idx="1163">
                  <c:v>139.71428571428572</c:v>
                </c:pt>
                <c:pt idx="1164">
                  <c:v>146.57142857142858</c:v>
                </c:pt>
                <c:pt idx="1165">
                  <c:v>166.42857142857142</c:v>
                </c:pt>
                <c:pt idx="1166">
                  <c:v>180.14285714285714</c:v>
                </c:pt>
                <c:pt idx="1167">
                  <c:v>166</c:v>
                </c:pt>
                <c:pt idx="1168">
                  <c:v>158.14285714285714</c:v>
                </c:pt>
                <c:pt idx="1169">
                  <c:v>148</c:v>
                </c:pt>
                <c:pt idx="1170">
                  <c:v>174.85714285714286</c:v>
                </c:pt>
              </c:numCache>
            </c:numRef>
          </c:val>
          <c:smooth val="0"/>
          <c:extLst>
            <c:ext xmlns:c16="http://schemas.microsoft.com/office/drawing/2014/chart" uri="{C3380CC4-5D6E-409C-BE32-E72D297353CC}">
              <c16:uniqueId val="{00000002-BF5D-491C-9052-DB5180A289EF}"/>
            </c:ext>
          </c:extLst>
        </c:ser>
        <c:dLbls>
          <c:showLegendKey val="0"/>
          <c:showVal val="0"/>
          <c:showCatName val="0"/>
          <c:showSerName val="0"/>
          <c:showPercent val="0"/>
          <c:showBubbleSize val="0"/>
        </c:dLbls>
        <c:marker val="1"/>
        <c:smooth val="0"/>
        <c:axId val="647211880"/>
        <c:axId val="647205976"/>
        <c:extLst>
          <c:ext xmlns:c15="http://schemas.microsoft.com/office/drawing/2012/chart" uri="{02D57815-91ED-43cb-92C2-25804820EDAC}">
            <c15:filteredLineSeries>
              <c15:ser>
                <c:idx val="1"/>
                <c:order val="0"/>
                <c:tx>
                  <c:strRef>
                    <c:extLst>
                      <c:ext uri="{02D57815-91ED-43cb-92C2-25804820EDAC}">
                        <c15:formulaRef>
                          <c15:sqref>データ!$B$1</c15:sqref>
                        </c15:formulaRef>
                      </c:ext>
                    </c:extLst>
                    <c:strCache>
                      <c:ptCount val="1"/>
                      <c:pt idx="0">
                        <c:v>新規
感染者数</c:v>
                      </c:pt>
                    </c:strCache>
                  </c:strRef>
                </c:tx>
                <c:spPr>
                  <a:ln w="19050" cap="rnd">
                    <a:solidFill>
                      <a:srgbClr val="00B0F0"/>
                    </a:solidFill>
                    <a:round/>
                  </a:ln>
                  <a:effectLst/>
                </c:spPr>
                <c:marker>
                  <c:symbol val="none"/>
                </c:marker>
                <c:cat>
                  <c:numRef>
                    <c:extLst>
                      <c:ext uri="{02D57815-91ED-43cb-92C2-25804820EDAC}">
                        <c15:formulaRef>
                          <c15:sqref>データ!$A$2:$A$1172</c15:sqref>
                        </c15:formulaRef>
                      </c:ext>
                    </c:extLst>
                    <c:numCache>
                      <c:formatCode>m/d/yyyy</c:formatCode>
                      <c:ptCount val="1171"/>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pt idx="373">
                        <c:v>44256</c:v>
                      </c:pt>
                      <c:pt idx="374">
                        <c:v>44257</c:v>
                      </c:pt>
                      <c:pt idx="375">
                        <c:v>44258</c:v>
                      </c:pt>
                      <c:pt idx="376">
                        <c:v>44259</c:v>
                      </c:pt>
                      <c:pt idx="377">
                        <c:v>44260</c:v>
                      </c:pt>
                      <c:pt idx="378">
                        <c:v>44261</c:v>
                      </c:pt>
                      <c:pt idx="379">
                        <c:v>44262</c:v>
                      </c:pt>
                      <c:pt idx="380">
                        <c:v>44263</c:v>
                      </c:pt>
                      <c:pt idx="381">
                        <c:v>44264</c:v>
                      </c:pt>
                      <c:pt idx="382">
                        <c:v>44265</c:v>
                      </c:pt>
                      <c:pt idx="383">
                        <c:v>44266</c:v>
                      </c:pt>
                      <c:pt idx="384">
                        <c:v>44267</c:v>
                      </c:pt>
                      <c:pt idx="385">
                        <c:v>44268</c:v>
                      </c:pt>
                      <c:pt idx="386">
                        <c:v>44269</c:v>
                      </c:pt>
                      <c:pt idx="387">
                        <c:v>44270</c:v>
                      </c:pt>
                      <c:pt idx="388">
                        <c:v>44271</c:v>
                      </c:pt>
                      <c:pt idx="389">
                        <c:v>44272</c:v>
                      </c:pt>
                      <c:pt idx="390">
                        <c:v>44273</c:v>
                      </c:pt>
                      <c:pt idx="391">
                        <c:v>44274</c:v>
                      </c:pt>
                      <c:pt idx="392">
                        <c:v>44275</c:v>
                      </c:pt>
                      <c:pt idx="393">
                        <c:v>44276</c:v>
                      </c:pt>
                      <c:pt idx="394">
                        <c:v>44277</c:v>
                      </c:pt>
                      <c:pt idx="395">
                        <c:v>44278</c:v>
                      </c:pt>
                      <c:pt idx="396">
                        <c:v>44279</c:v>
                      </c:pt>
                      <c:pt idx="397">
                        <c:v>44280</c:v>
                      </c:pt>
                      <c:pt idx="398">
                        <c:v>44281</c:v>
                      </c:pt>
                      <c:pt idx="399">
                        <c:v>44282</c:v>
                      </c:pt>
                      <c:pt idx="400">
                        <c:v>44283</c:v>
                      </c:pt>
                      <c:pt idx="401">
                        <c:v>44284</c:v>
                      </c:pt>
                      <c:pt idx="402">
                        <c:v>44285</c:v>
                      </c:pt>
                      <c:pt idx="403">
                        <c:v>44286</c:v>
                      </c:pt>
                      <c:pt idx="404">
                        <c:v>44287</c:v>
                      </c:pt>
                      <c:pt idx="405">
                        <c:v>44288</c:v>
                      </c:pt>
                      <c:pt idx="406">
                        <c:v>44289</c:v>
                      </c:pt>
                      <c:pt idx="407">
                        <c:v>44290</c:v>
                      </c:pt>
                      <c:pt idx="408">
                        <c:v>44291</c:v>
                      </c:pt>
                      <c:pt idx="409">
                        <c:v>44292</c:v>
                      </c:pt>
                      <c:pt idx="410">
                        <c:v>44293</c:v>
                      </c:pt>
                      <c:pt idx="411">
                        <c:v>44294</c:v>
                      </c:pt>
                      <c:pt idx="412">
                        <c:v>44295</c:v>
                      </c:pt>
                      <c:pt idx="413">
                        <c:v>44296</c:v>
                      </c:pt>
                      <c:pt idx="414">
                        <c:v>44297</c:v>
                      </c:pt>
                      <c:pt idx="415">
                        <c:v>44298</c:v>
                      </c:pt>
                      <c:pt idx="416">
                        <c:v>44299</c:v>
                      </c:pt>
                      <c:pt idx="417">
                        <c:v>44300</c:v>
                      </c:pt>
                      <c:pt idx="418">
                        <c:v>44301</c:v>
                      </c:pt>
                      <c:pt idx="419">
                        <c:v>44302</c:v>
                      </c:pt>
                      <c:pt idx="420">
                        <c:v>44303</c:v>
                      </c:pt>
                      <c:pt idx="421">
                        <c:v>44304</c:v>
                      </c:pt>
                      <c:pt idx="422">
                        <c:v>44305</c:v>
                      </c:pt>
                      <c:pt idx="423">
                        <c:v>44306</c:v>
                      </c:pt>
                      <c:pt idx="424">
                        <c:v>44307</c:v>
                      </c:pt>
                      <c:pt idx="425">
                        <c:v>44308</c:v>
                      </c:pt>
                      <c:pt idx="426">
                        <c:v>44309</c:v>
                      </c:pt>
                      <c:pt idx="427">
                        <c:v>44310</c:v>
                      </c:pt>
                      <c:pt idx="428">
                        <c:v>44311</c:v>
                      </c:pt>
                      <c:pt idx="429">
                        <c:v>44312</c:v>
                      </c:pt>
                      <c:pt idx="430">
                        <c:v>44313</c:v>
                      </c:pt>
                      <c:pt idx="431">
                        <c:v>44314</c:v>
                      </c:pt>
                      <c:pt idx="432">
                        <c:v>44315</c:v>
                      </c:pt>
                      <c:pt idx="433">
                        <c:v>44316</c:v>
                      </c:pt>
                      <c:pt idx="434">
                        <c:v>44317</c:v>
                      </c:pt>
                      <c:pt idx="435">
                        <c:v>44318</c:v>
                      </c:pt>
                      <c:pt idx="436">
                        <c:v>44319</c:v>
                      </c:pt>
                      <c:pt idx="437">
                        <c:v>44320</c:v>
                      </c:pt>
                      <c:pt idx="438">
                        <c:v>44321</c:v>
                      </c:pt>
                      <c:pt idx="439">
                        <c:v>44322</c:v>
                      </c:pt>
                      <c:pt idx="440">
                        <c:v>44323</c:v>
                      </c:pt>
                      <c:pt idx="441">
                        <c:v>44324</c:v>
                      </c:pt>
                      <c:pt idx="442">
                        <c:v>44325</c:v>
                      </c:pt>
                      <c:pt idx="443">
                        <c:v>44326</c:v>
                      </c:pt>
                      <c:pt idx="444">
                        <c:v>44327</c:v>
                      </c:pt>
                      <c:pt idx="445">
                        <c:v>44328</c:v>
                      </c:pt>
                      <c:pt idx="446">
                        <c:v>44329</c:v>
                      </c:pt>
                      <c:pt idx="447">
                        <c:v>44330</c:v>
                      </c:pt>
                      <c:pt idx="448">
                        <c:v>44331</c:v>
                      </c:pt>
                      <c:pt idx="449">
                        <c:v>44332</c:v>
                      </c:pt>
                      <c:pt idx="450">
                        <c:v>44333</c:v>
                      </c:pt>
                      <c:pt idx="451">
                        <c:v>44334</c:v>
                      </c:pt>
                      <c:pt idx="452">
                        <c:v>44335</c:v>
                      </c:pt>
                      <c:pt idx="453">
                        <c:v>44336</c:v>
                      </c:pt>
                      <c:pt idx="454">
                        <c:v>44337</c:v>
                      </c:pt>
                      <c:pt idx="455">
                        <c:v>44338</c:v>
                      </c:pt>
                      <c:pt idx="456">
                        <c:v>44339</c:v>
                      </c:pt>
                      <c:pt idx="457">
                        <c:v>44340</c:v>
                      </c:pt>
                      <c:pt idx="458">
                        <c:v>44341</c:v>
                      </c:pt>
                      <c:pt idx="459">
                        <c:v>44342</c:v>
                      </c:pt>
                      <c:pt idx="460">
                        <c:v>44343</c:v>
                      </c:pt>
                      <c:pt idx="461">
                        <c:v>44344</c:v>
                      </c:pt>
                      <c:pt idx="462">
                        <c:v>44345</c:v>
                      </c:pt>
                      <c:pt idx="463">
                        <c:v>44346</c:v>
                      </c:pt>
                      <c:pt idx="464">
                        <c:v>44347</c:v>
                      </c:pt>
                      <c:pt idx="465">
                        <c:v>44348</c:v>
                      </c:pt>
                      <c:pt idx="466">
                        <c:v>44349</c:v>
                      </c:pt>
                      <c:pt idx="467">
                        <c:v>44350</c:v>
                      </c:pt>
                      <c:pt idx="468">
                        <c:v>44351</c:v>
                      </c:pt>
                      <c:pt idx="469">
                        <c:v>44352</c:v>
                      </c:pt>
                      <c:pt idx="470">
                        <c:v>44353</c:v>
                      </c:pt>
                      <c:pt idx="471">
                        <c:v>44354</c:v>
                      </c:pt>
                      <c:pt idx="472">
                        <c:v>44355</c:v>
                      </c:pt>
                      <c:pt idx="473">
                        <c:v>44356</c:v>
                      </c:pt>
                      <c:pt idx="474">
                        <c:v>44357</c:v>
                      </c:pt>
                      <c:pt idx="475">
                        <c:v>44358</c:v>
                      </c:pt>
                      <c:pt idx="476">
                        <c:v>44359</c:v>
                      </c:pt>
                      <c:pt idx="477">
                        <c:v>44360</c:v>
                      </c:pt>
                      <c:pt idx="478">
                        <c:v>44361</c:v>
                      </c:pt>
                      <c:pt idx="479">
                        <c:v>44362</c:v>
                      </c:pt>
                      <c:pt idx="480">
                        <c:v>44363</c:v>
                      </c:pt>
                      <c:pt idx="481">
                        <c:v>44364</c:v>
                      </c:pt>
                      <c:pt idx="482">
                        <c:v>44365</c:v>
                      </c:pt>
                      <c:pt idx="483">
                        <c:v>44366</c:v>
                      </c:pt>
                      <c:pt idx="484">
                        <c:v>44367</c:v>
                      </c:pt>
                      <c:pt idx="485">
                        <c:v>44368</c:v>
                      </c:pt>
                      <c:pt idx="486">
                        <c:v>44369</c:v>
                      </c:pt>
                      <c:pt idx="487">
                        <c:v>44370</c:v>
                      </c:pt>
                      <c:pt idx="488">
                        <c:v>44371</c:v>
                      </c:pt>
                      <c:pt idx="489">
                        <c:v>44372</c:v>
                      </c:pt>
                      <c:pt idx="490">
                        <c:v>44373</c:v>
                      </c:pt>
                      <c:pt idx="491">
                        <c:v>44374</c:v>
                      </c:pt>
                      <c:pt idx="492">
                        <c:v>44375</c:v>
                      </c:pt>
                      <c:pt idx="493">
                        <c:v>44376</c:v>
                      </c:pt>
                      <c:pt idx="494">
                        <c:v>44377</c:v>
                      </c:pt>
                      <c:pt idx="495">
                        <c:v>44378</c:v>
                      </c:pt>
                      <c:pt idx="496">
                        <c:v>44379</c:v>
                      </c:pt>
                      <c:pt idx="497">
                        <c:v>44380</c:v>
                      </c:pt>
                      <c:pt idx="498">
                        <c:v>44381</c:v>
                      </c:pt>
                      <c:pt idx="499">
                        <c:v>44382</c:v>
                      </c:pt>
                      <c:pt idx="500">
                        <c:v>44383</c:v>
                      </c:pt>
                      <c:pt idx="501">
                        <c:v>44384</c:v>
                      </c:pt>
                      <c:pt idx="502">
                        <c:v>44385</c:v>
                      </c:pt>
                      <c:pt idx="503">
                        <c:v>44386</c:v>
                      </c:pt>
                      <c:pt idx="504">
                        <c:v>44387</c:v>
                      </c:pt>
                      <c:pt idx="505">
                        <c:v>44388</c:v>
                      </c:pt>
                      <c:pt idx="506">
                        <c:v>44389</c:v>
                      </c:pt>
                      <c:pt idx="507">
                        <c:v>44390</c:v>
                      </c:pt>
                      <c:pt idx="508">
                        <c:v>44391</c:v>
                      </c:pt>
                      <c:pt idx="509">
                        <c:v>44392</c:v>
                      </c:pt>
                      <c:pt idx="510">
                        <c:v>44393</c:v>
                      </c:pt>
                      <c:pt idx="511">
                        <c:v>44394</c:v>
                      </c:pt>
                      <c:pt idx="512">
                        <c:v>44395</c:v>
                      </c:pt>
                      <c:pt idx="513">
                        <c:v>44396</c:v>
                      </c:pt>
                      <c:pt idx="514">
                        <c:v>44397</c:v>
                      </c:pt>
                      <c:pt idx="515">
                        <c:v>44398</c:v>
                      </c:pt>
                      <c:pt idx="516">
                        <c:v>44399</c:v>
                      </c:pt>
                      <c:pt idx="517">
                        <c:v>44400</c:v>
                      </c:pt>
                      <c:pt idx="518">
                        <c:v>44401</c:v>
                      </c:pt>
                      <c:pt idx="519">
                        <c:v>44402</c:v>
                      </c:pt>
                      <c:pt idx="520">
                        <c:v>44403</c:v>
                      </c:pt>
                      <c:pt idx="521">
                        <c:v>44404</c:v>
                      </c:pt>
                      <c:pt idx="522">
                        <c:v>44405</c:v>
                      </c:pt>
                      <c:pt idx="523">
                        <c:v>44406</c:v>
                      </c:pt>
                      <c:pt idx="524">
                        <c:v>44407</c:v>
                      </c:pt>
                      <c:pt idx="525">
                        <c:v>44408</c:v>
                      </c:pt>
                      <c:pt idx="526">
                        <c:v>44409</c:v>
                      </c:pt>
                      <c:pt idx="527">
                        <c:v>44410</c:v>
                      </c:pt>
                      <c:pt idx="528">
                        <c:v>44411</c:v>
                      </c:pt>
                      <c:pt idx="529">
                        <c:v>44412</c:v>
                      </c:pt>
                      <c:pt idx="530">
                        <c:v>44413</c:v>
                      </c:pt>
                      <c:pt idx="531">
                        <c:v>44414</c:v>
                      </c:pt>
                      <c:pt idx="532">
                        <c:v>44415</c:v>
                      </c:pt>
                      <c:pt idx="533">
                        <c:v>44416</c:v>
                      </c:pt>
                      <c:pt idx="534">
                        <c:v>44417</c:v>
                      </c:pt>
                      <c:pt idx="535">
                        <c:v>44418</c:v>
                      </c:pt>
                      <c:pt idx="536">
                        <c:v>44419</c:v>
                      </c:pt>
                      <c:pt idx="537">
                        <c:v>44420</c:v>
                      </c:pt>
                      <c:pt idx="538">
                        <c:v>44421</c:v>
                      </c:pt>
                      <c:pt idx="539">
                        <c:v>44422</c:v>
                      </c:pt>
                      <c:pt idx="540">
                        <c:v>44423</c:v>
                      </c:pt>
                      <c:pt idx="541">
                        <c:v>44424</c:v>
                      </c:pt>
                      <c:pt idx="542">
                        <c:v>44425</c:v>
                      </c:pt>
                      <c:pt idx="543">
                        <c:v>44426</c:v>
                      </c:pt>
                      <c:pt idx="544">
                        <c:v>44427</c:v>
                      </c:pt>
                      <c:pt idx="545">
                        <c:v>44428</c:v>
                      </c:pt>
                      <c:pt idx="546">
                        <c:v>44429</c:v>
                      </c:pt>
                      <c:pt idx="547">
                        <c:v>44430</c:v>
                      </c:pt>
                      <c:pt idx="548">
                        <c:v>44431</c:v>
                      </c:pt>
                      <c:pt idx="549">
                        <c:v>44432</c:v>
                      </c:pt>
                      <c:pt idx="550">
                        <c:v>44433</c:v>
                      </c:pt>
                      <c:pt idx="551">
                        <c:v>44434</c:v>
                      </c:pt>
                      <c:pt idx="552">
                        <c:v>44435</c:v>
                      </c:pt>
                      <c:pt idx="553">
                        <c:v>44436</c:v>
                      </c:pt>
                      <c:pt idx="554">
                        <c:v>44437</c:v>
                      </c:pt>
                      <c:pt idx="555">
                        <c:v>44438</c:v>
                      </c:pt>
                      <c:pt idx="556">
                        <c:v>44439</c:v>
                      </c:pt>
                      <c:pt idx="557">
                        <c:v>44440</c:v>
                      </c:pt>
                      <c:pt idx="558">
                        <c:v>44441</c:v>
                      </c:pt>
                      <c:pt idx="559">
                        <c:v>44442</c:v>
                      </c:pt>
                      <c:pt idx="560">
                        <c:v>44443</c:v>
                      </c:pt>
                      <c:pt idx="561">
                        <c:v>44444</c:v>
                      </c:pt>
                      <c:pt idx="562">
                        <c:v>44445</c:v>
                      </c:pt>
                      <c:pt idx="563">
                        <c:v>44446</c:v>
                      </c:pt>
                      <c:pt idx="564">
                        <c:v>44447</c:v>
                      </c:pt>
                      <c:pt idx="565">
                        <c:v>44448</c:v>
                      </c:pt>
                      <c:pt idx="566">
                        <c:v>44449</c:v>
                      </c:pt>
                      <c:pt idx="567">
                        <c:v>44450</c:v>
                      </c:pt>
                      <c:pt idx="568">
                        <c:v>44451</c:v>
                      </c:pt>
                      <c:pt idx="569">
                        <c:v>44452</c:v>
                      </c:pt>
                      <c:pt idx="570">
                        <c:v>44453</c:v>
                      </c:pt>
                      <c:pt idx="571">
                        <c:v>44454</c:v>
                      </c:pt>
                      <c:pt idx="572">
                        <c:v>44455</c:v>
                      </c:pt>
                      <c:pt idx="573">
                        <c:v>44456</c:v>
                      </c:pt>
                      <c:pt idx="574">
                        <c:v>44457</c:v>
                      </c:pt>
                      <c:pt idx="575">
                        <c:v>44458</c:v>
                      </c:pt>
                      <c:pt idx="576">
                        <c:v>44459</c:v>
                      </c:pt>
                      <c:pt idx="577">
                        <c:v>44460</c:v>
                      </c:pt>
                      <c:pt idx="578">
                        <c:v>44461</c:v>
                      </c:pt>
                      <c:pt idx="579">
                        <c:v>44462</c:v>
                      </c:pt>
                      <c:pt idx="580">
                        <c:v>44463</c:v>
                      </c:pt>
                      <c:pt idx="581">
                        <c:v>44464</c:v>
                      </c:pt>
                      <c:pt idx="582">
                        <c:v>44465</c:v>
                      </c:pt>
                      <c:pt idx="583">
                        <c:v>44466</c:v>
                      </c:pt>
                      <c:pt idx="584">
                        <c:v>44467</c:v>
                      </c:pt>
                      <c:pt idx="585">
                        <c:v>44468</c:v>
                      </c:pt>
                      <c:pt idx="586">
                        <c:v>44469</c:v>
                      </c:pt>
                      <c:pt idx="587">
                        <c:v>44470</c:v>
                      </c:pt>
                      <c:pt idx="588">
                        <c:v>44471</c:v>
                      </c:pt>
                      <c:pt idx="589">
                        <c:v>44472</c:v>
                      </c:pt>
                      <c:pt idx="590">
                        <c:v>44473</c:v>
                      </c:pt>
                      <c:pt idx="591">
                        <c:v>44474</c:v>
                      </c:pt>
                      <c:pt idx="592">
                        <c:v>44475</c:v>
                      </c:pt>
                      <c:pt idx="593">
                        <c:v>44476</c:v>
                      </c:pt>
                      <c:pt idx="594">
                        <c:v>44477</c:v>
                      </c:pt>
                      <c:pt idx="595">
                        <c:v>44478</c:v>
                      </c:pt>
                      <c:pt idx="596">
                        <c:v>44479</c:v>
                      </c:pt>
                      <c:pt idx="597">
                        <c:v>44480</c:v>
                      </c:pt>
                      <c:pt idx="598">
                        <c:v>44481</c:v>
                      </c:pt>
                      <c:pt idx="599">
                        <c:v>44482</c:v>
                      </c:pt>
                      <c:pt idx="600">
                        <c:v>44483</c:v>
                      </c:pt>
                      <c:pt idx="601">
                        <c:v>44484</c:v>
                      </c:pt>
                      <c:pt idx="602">
                        <c:v>44485</c:v>
                      </c:pt>
                      <c:pt idx="603">
                        <c:v>44486</c:v>
                      </c:pt>
                      <c:pt idx="604">
                        <c:v>44487</c:v>
                      </c:pt>
                      <c:pt idx="605">
                        <c:v>44488</c:v>
                      </c:pt>
                      <c:pt idx="606">
                        <c:v>44489</c:v>
                      </c:pt>
                      <c:pt idx="607">
                        <c:v>44490</c:v>
                      </c:pt>
                      <c:pt idx="608">
                        <c:v>44491</c:v>
                      </c:pt>
                      <c:pt idx="609">
                        <c:v>44492</c:v>
                      </c:pt>
                      <c:pt idx="610">
                        <c:v>44493</c:v>
                      </c:pt>
                      <c:pt idx="611">
                        <c:v>44494</c:v>
                      </c:pt>
                      <c:pt idx="612">
                        <c:v>44495</c:v>
                      </c:pt>
                      <c:pt idx="613">
                        <c:v>44496</c:v>
                      </c:pt>
                      <c:pt idx="614">
                        <c:v>44497</c:v>
                      </c:pt>
                      <c:pt idx="615">
                        <c:v>44498</c:v>
                      </c:pt>
                      <c:pt idx="616">
                        <c:v>44499</c:v>
                      </c:pt>
                      <c:pt idx="617">
                        <c:v>44500</c:v>
                      </c:pt>
                      <c:pt idx="618">
                        <c:v>44501</c:v>
                      </c:pt>
                      <c:pt idx="619">
                        <c:v>44502</c:v>
                      </c:pt>
                      <c:pt idx="620">
                        <c:v>44503</c:v>
                      </c:pt>
                      <c:pt idx="621">
                        <c:v>44504</c:v>
                      </c:pt>
                      <c:pt idx="622">
                        <c:v>44505</c:v>
                      </c:pt>
                      <c:pt idx="623">
                        <c:v>44506</c:v>
                      </c:pt>
                      <c:pt idx="624">
                        <c:v>44507</c:v>
                      </c:pt>
                      <c:pt idx="625">
                        <c:v>44508</c:v>
                      </c:pt>
                      <c:pt idx="626">
                        <c:v>44509</c:v>
                      </c:pt>
                      <c:pt idx="627">
                        <c:v>44510</c:v>
                      </c:pt>
                      <c:pt idx="628">
                        <c:v>44511</c:v>
                      </c:pt>
                      <c:pt idx="629">
                        <c:v>44512</c:v>
                      </c:pt>
                      <c:pt idx="630">
                        <c:v>44513</c:v>
                      </c:pt>
                      <c:pt idx="631">
                        <c:v>44514</c:v>
                      </c:pt>
                      <c:pt idx="632">
                        <c:v>44515</c:v>
                      </c:pt>
                      <c:pt idx="633">
                        <c:v>44516</c:v>
                      </c:pt>
                      <c:pt idx="634">
                        <c:v>44517</c:v>
                      </c:pt>
                      <c:pt idx="635">
                        <c:v>44518</c:v>
                      </c:pt>
                      <c:pt idx="636">
                        <c:v>44519</c:v>
                      </c:pt>
                      <c:pt idx="637">
                        <c:v>44520</c:v>
                      </c:pt>
                      <c:pt idx="638">
                        <c:v>44521</c:v>
                      </c:pt>
                      <c:pt idx="639">
                        <c:v>44522</c:v>
                      </c:pt>
                      <c:pt idx="640">
                        <c:v>44523</c:v>
                      </c:pt>
                      <c:pt idx="641">
                        <c:v>44524</c:v>
                      </c:pt>
                      <c:pt idx="642">
                        <c:v>44525</c:v>
                      </c:pt>
                      <c:pt idx="643">
                        <c:v>44526</c:v>
                      </c:pt>
                      <c:pt idx="644">
                        <c:v>44527</c:v>
                      </c:pt>
                      <c:pt idx="645">
                        <c:v>44528</c:v>
                      </c:pt>
                      <c:pt idx="646">
                        <c:v>44529</c:v>
                      </c:pt>
                      <c:pt idx="647">
                        <c:v>44530</c:v>
                      </c:pt>
                      <c:pt idx="648">
                        <c:v>44531</c:v>
                      </c:pt>
                      <c:pt idx="649">
                        <c:v>44532</c:v>
                      </c:pt>
                      <c:pt idx="650">
                        <c:v>44533</c:v>
                      </c:pt>
                      <c:pt idx="651">
                        <c:v>44534</c:v>
                      </c:pt>
                      <c:pt idx="652">
                        <c:v>44535</c:v>
                      </c:pt>
                      <c:pt idx="653">
                        <c:v>44536</c:v>
                      </c:pt>
                      <c:pt idx="654">
                        <c:v>44537</c:v>
                      </c:pt>
                      <c:pt idx="655">
                        <c:v>44538</c:v>
                      </c:pt>
                      <c:pt idx="656">
                        <c:v>44539</c:v>
                      </c:pt>
                      <c:pt idx="657">
                        <c:v>44540</c:v>
                      </c:pt>
                      <c:pt idx="658">
                        <c:v>44541</c:v>
                      </c:pt>
                      <c:pt idx="659">
                        <c:v>44542</c:v>
                      </c:pt>
                      <c:pt idx="660">
                        <c:v>44543</c:v>
                      </c:pt>
                      <c:pt idx="661">
                        <c:v>44544</c:v>
                      </c:pt>
                      <c:pt idx="662">
                        <c:v>44545</c:v>
                      </c:pt>
                      <c:pt idx="663">
                        <c:v>44546</c:v>
                      </c:pt>
                      <c:pt idx="664">
                        <c:v>44547</c:v>
                      </c:pt>
                      <c:pt idx="665">
                        <c:v>44548</c:v>
                      </c:pt>
                      <c:pt idx="666">
                        <c:v>44549</c:v>
                      </c:pt>
                      <c:pt idx="667">
                        <c:v>44550</c:v>
                      </c:pt>
                      <c:pt idx="668">
                        <c:v>44551</c:v>
                      </c:pt>
                      <c:pt idx="669">
                        <c:v>44552</c:v>
                      </c:pt>
                      <c:pt idx="670">
                        <c:v>44553</c:v>
                      </c:pt>
                      <c:pt idx="671">
                        <c:v>44554</c:v>
                      </c:pt>
                      <c:pt idx="672">
                        <c:v>44555</c:v>
                      </c:pt>
                      <c:pt idx="673">
                        <c:v>44556</c:v>
                      </c:pt>
                      <c:pt idx="674">
                        <c:v>44557</c:v>
                      </c:pt>
                      <c:pt idx="675">
                        <c:v>44558</c:v>
                      </c:pt>
                      <c:pt idx="676">
                        <c:v>44559</c:v>
                      </c:pt>
                      <c:pt idx="677">
                        <c:v>44560</c:v>
                      </c:pt>
                      <c:pt idx="678">
                        <c:v>44561</c:v>
                      </c:pt>
                      <c:pt idx="679">
                        <c:v>44562</c:v>
                      </c:pt>
                      <c:pt idx="680">
                        <c:v>44563</c:v>
                      </c:pt>
                      <c:pt idx="681">
                        <c:v>44564</c:v>
                      </c:pt>
                      <c:pt idx="682">
                        <c:v>44565</c:v>
                      </c:pt>
                      <c:pt idx="683">
                        <c:v>44566</c:v>
                      </c:pt>
                      <c:pt idx="684">
                        <c:v>44567</c:v>
                      </c:pt>
                      <c:pt idx="685">
                        <c:v>44568</c:v>
                      </c:pt>
                      <c:pt idx="686">
                        <c:v>44569</c:v>
                      </c:pt>
                      <c:pt idx="687">
                        <c:v>44570</c:v>
                      </c:pt>
                      <c:pt idx="688">
                        <c:v>44571</c:v>
                      </c:pt>
                      <c:pt idx="689">
                        <c:v>44572</c:v>
                      </c:pt>
                      <c:pt idx="690">
                        <c:v>44573</c:v>
                      </c:pt>
                      <c:pt idx="691">
                        <c:v>44574</c:v>
                      </c:pt>
                      <c:pt idx="692">
                        <c:v>44575</c:v>
                      </c:pt>
                      <c:pt idx="693">
                        <c:v>44576</c:v>
                      </c:pt>
                      <c:pt idx="694">
                        <c:v>44577</c:v>
                      </c:pt>
                      <c:pt idx="695">
                        <c:v>44578</c:v>
                      </c:pt>
                      <c:pt idx="696">
                        <c:v>44579</c:v>
                      </c:pt>
                      <c:pt idx="697">
                        <c:v>44580</c:v>
                      </c:pt>
                      <c:pt idx="698">
                        <c:v>44581</c:v>
                      </c:pt>
                      <c:pt idx="699">
                        <c:v>44582</c:v>
                      </c:pt>
                      <c:pt idx="700">
                        <c:v>44583</c:v>
                      </c:pt>
                      <c:pt idx="701">
                        <c:v>44584</c:v>
                      </c:pt>
                      <c:pt idx="702">
                        <c:v>44585</c:v>
                      </c:pt>
                      <c:pt idx="703">
                        <c:v>44586</c:v>
                      </c:pt>
                      <c:pt idx="704">
                        <c:v>44587</c:v>
                      </c:pt>
                      <c:pt idx="705">
                        <c:v>44588</c:v>
                      </c:pt>
                      <c:pt idx="706">
                        <c:v>44589</c:v>
                      </c:pt>
                      <c:pt idx="707">
                        <c:v>44590</c:v>
                      </c:pt>
                      <c:pt idx="708">
                        <c:v>44591</c:v>
                      </c:pt>
                      <c:pt idx="709">
                        <c:v>44592</c:v>
                      </c:pt>
                      <c:pt idx="710">
                        <c:v>44593</c:v>
                      </c:pt>
                      <c:pt idx="711">
                        <c:v>44594</c:v>
                      </c:pt>
                      <c:pt idx="712">
                        <c:v>44595</c:v>
                      </c:pt>
                      <c:pt idx="713">
                        <c:v>44596</c:v>
                      </c:pt>
                      <c:pt idx="714">
                        <c:v>44597</c:v>
                      </c:pt>
                      <c:pt idx="715">
                        <c:v>44598</c:v>
                      </c:pt>
                      <c:pt idx="716">
                        <c:v>44599</c:v>
                      </c:pt>
                      <c:pt idx="717">
                        <c:v>44600</c:v>
                      </c:pt>
                      <c:pt idx="718">
                        <c:v>44601</c:v>
                      </c:pt>
                      <c:pt idx="719">
                        <c:v>44602</c:v>
                      </c:pt>
                      <c:pt idx="720">
                        <c:v>44603</c:v>
                      </c:pt>
                      <c:pt idx="721">
                        <c:v>44604</c:v>
                      </c:pt>
                      <c:pt idx="722">
                        <c:v>44605</c:v>
                      </c:pt>
                      <c:pt idx="723">
                        <c:v>44606</c:v>
                      </c:pt>
                      <c:pt idx="724">
                        <c:v>44607</c:v>
                      </c:pt>
                      <c:pt idx="725">
                        <c:v>44608</c:v>
                      </c:pt>
                      <c:pt idx="726">
                        <c:v>44609</c:v>
                      </c:pt>
                      <c:pt idx="727">
                        <c:v>44610</c:v>
                      </c:pt>
                      <c:pt idx="728">
                        <c:v>44611</c:v>
                      </c:pt>
                      <c:pt idx="729">
                        <c:v>44612</c:v>
                      </c:pt>
                      <c:pt idx="730">
                        <c:v>44613</c:v>
                      </c:pt>
                      <c:pt idx="731">
                        <c:v>44614</c:v>
                      </c:pt>
                      <c:pt idx="732">
                        <c:v>44615</c:v>
                      </c:pt>
                      <c:pt idx="733">
                        <c:v>44616</c:v>
                      </c:pt>
                      <c:pt idx="734">
                        <c:v>44617</c:v>
                      </c:pt>
                      <c:pt idx="735">
                        <c:v>44618</c:v>
                      </c:pt>
                      <c:pt idx="736">
                        <c:v>44619</c:v>
                      </c:pt>
                      <c:pt idx="737">
                        <c:v>44620</c:v>
                      </c:pt>
                      <c:pt idx="738">
                        <c:v>44621</c:v>
                      </c:pt>
                      <c:pt idx="739">
                        <c:v>44622</c:v>
                      </c:pt>
                      <c:pt idx="740">
                        <c:v>44623</c:v>
                      </c:pt>
                      <c:pt idx="741">
                        <c:v>44624</c:v>
                      </c:pt>
                      <c:pt idx="742">
                        <c:v>44625</c:v>
                      </c:pt>
                      <c:pt idx="743">
                        <c:v>44626</c:v>
                      </c:pt>
                      <c:pt idx="744">
                        <c:v>44627</c:v>
                      </c:pt>
                      <c:pt idx="745">
                        <c:v>44628</c:v>
                      </c:pt>
                      <c:pt idx="746">
                        <c:v>44629</c:v>
                      </c:pt>
                      <c:pt idx="747">
                        <c:v>44630</c:v>
                      </c:pt>
                      <c:pt idx="748">
                        <c:v>44631</c:v>
                      </c:pt>
                      <c:pt idx="749">
                        <c:v>44632</c:v>
                      </c:pt>
                      <c:pt idx="750">
                        <c:v>44633</c:v>
                      </c:pt>
                      <c:pt idx="751">
                        <c:v>44634</c:v>
                      </c:pt>
                      <c:pt idx="752">
                        <c:v>44635</c:v>
                      </c:pt>
                      <c:pt idx="753">
                        <c:v>44636</c:v>
                      </c:pt>
                      <c:pt idx="754">
                        <c:v>44637</c:v>
                      </c:pt>
                      <c:pt idx="755">
                        <c:v>44638</c:v>
                      </c:pt>
                      <c:pt idx="756">
                        <c:v>44639</c:v>
                      </c:pt>
                      <c:pt idx="757">
                        <c:v>44640</c:v>
                      </c:pt>
                      <c:pt idx="758">
                        <c:v>44641</c:v>
                      </c:pt>
                      <c:pt idx="759">
                        <c:v>44642</c:v>
                      </c:pt>
                      <c:pt idx="760">
                        <c:v>44643</c:v>
                      </c:pt>
                      <c:pt idx="761">
                        <c:v>44644</c:v>
                      </c:pt>
                      <c:pt idx="762">
                        <c:v>44645</c:v>
                      </c:pt>
                      <c:pt idx="763">
                        <c:v>44646</c:v>
                      </c:pt>
                      <c:pt idx="764">
                        <c:v>44647</c:v>
                      </c:pt>
                      <c:pt idx="765">
                        <c:v>44648</c:v>
                      </c:pt>
                      <c:pt idx="766">
                        <c:v>44649</c:v>
                      </c:pt>
                      <c:pt idx="767">
                        <c:v>44650</c:v>
                      </c:pt>
                      <c:pt idx="768">
                        <c:v>44651</c:v>
                      </c:pt>
                      <c:pt idx="769">
                        <c:v>44652</c:v>
                      </c:pt>
                      <c:pt idx="770">
                        <c:v>44653</c:v>
                      </c:pt>
                      <c:pt idx="771">
                        <c:v>44654</c:v>
                      </c:pt>
                      <c:pt idx="772">
                        <c:v>44655</c:v>
                      </c:pt>
                      <c:pt idx="773">
                        <c:v>44656</c:v>
                      </c:pt>
                      <c:pt idx="774">
                        <c:v>44657</c:v>
                      </c:pt>
                      <c:pt idx="775">
                        <c:v>44658</c:v>
                      </c:pt>
                      <c:pt idx="776">
                        <c:v>44659</c:v>
                      </c:pt>
                      <c:pt idx="777">
                        <c:v>44660</c:v>
                      </c:pt>
                      <c:pt idx="778">
                        <c:v>44661</c:v>
                      </c:pt>
                      <c:pt idx="779">
                        <c:v>44662</c:v>
                      </c:pt>
                      <c:pt idx="780">
                        <c:v>44663</c:v>
                      </c:pt>
                      <c:pt idx="781">
                        <c:v>44664</c:v>
                      </c:pt>
                      <c:pt idx="782">
                        <c:v>44665</c:v>
                      </c:pt>
                      <c:pt idx="783">
                        <c:v>44666</c:v>
                      </c:pt>
                      <c:pt idx="784">
                        <c:v>44667</c:v>
                      </c:pt>
                      <c:pt idx="785">
                        <c:v>44668</c:v>
                      </c:pt>
                      <c:pt idx="786">
                        <c:v>44669</c:v>
                      </c:pt>
                      <c:pt idx="787">
                        <c:v>44670</c:v>
                      </c:pt>
                      <c:pt idx="788">
                        <c:v>44671</c:v>
                      </c:pt>
                      <c:pt idx="789">
                        <c:v>44672</c:v>
                      </c:pt>
                      <c:pt idx="790">
                        <c:v>44673</c:v>
                      </c:pt>
                      <c:pt idx="791">
                        <c:v>44674</c:v>
                      </c:pt>
                      <c:pt idx="792">
                        <c:v>44675</c:v>
                      </c:pt>
                      <c:pt idx="793">
                        <c:v>44676</c:v>
                      </c:pt>
                      <c:pt idx="794">
                        <c:v>44677</c:v>
                      </c:pt>
                      <c:pt idx="795">
                        <c:v>44678</c:v>
                      </c:pt>
                      <c:pt idx="796">
                        <c:v>44679</c:v>
                      </c:pt>
                      <c:pt idx="797">
                        <c:v>44680</c:v>
                      </c:pt>
                      <c:pt idx="798">
                        <c:v>44681</c:v>
                      </c:pt>
                      <c:pt idx="799">
                        <c:v>44682</c:v>
                      </c:pt>
                      <c:pt idx="800">
                        <c:v>44683</c:v>
                      </c:pt>
                      <c:pt idx="801">
                        <c:v>44684</c:v>
                      </c:pt>
                      <c:pt idx="802">
                        <c:v>44685</c:v>
                      </c:pt>
                      <c:pt idx="803">
                        <c:v>44686</c:v>
                      </c:pt>
                      <c:pt idx="804">
                        <c:v>44687</c:v>
                      </c:pt>
                      <c:pt idx="805">
                        <c:v>44688</c:v>
                      </c:pt>
                      <c:pt idx="806">
                        <c:v>44689</c:v>
                      </c:pt>
                      <c:pt idx="807">
                        <c:v>44690</c:v>
                      </c:pt>
                      <c:pt idx="808">
                        <c:v>44691</c:v>
                      </c:pt>
                      <c:pt idx="809">
                        <c:v>44692</c:v>
                      </c:pt>
                      <c:pt idx="810">
                        <c:v>44693</c:v>
                      </c:pt>
                      <c:pt idx="811">
                        <c:v>44694</c:v>
                      </c:pt>
                      <c:pt idx="812">
                        <c:v>44695</c:v>
                      </c:pt>
                      <c:pt idx="813">
                        <c:v>44696</c:v>
                      </c:pt>
                      <c:pt idx="814">
                        <c:v>44697</c:v>
                      </c:pt>
                      <c:pt idx="815">
                        <c:v>44698</c:v>
                      </c:pt>
                      <c:pt idx="816">
                        <c:v>44699</c:v>
                      </c:pt>
                      <c:pt idx="817">
                        <c:v>44700</c:v>
                      </c:pt>
                      <c:pt idx="818">
                        <c:v>44701</c:v>
                      </c:pt>
                      <c:pt idx="819">
                        <c:v>44702</c:v>
                      </c:pt>
                      <c:pt idx="820">
                        <c:v>44703</c:v>
                      </c:pt>
                      <c:pt idx="821">
                        <c:v>44704</c:v>
                      </c:pt>
                      <c:pt idx="822">
                        <c:v>44705</c:v>
                      </c:pt>
                      <c:pt idx="823">
                        <c:v>44706</c:v>
                      </c:pt>
                      <c:pt idx="824">
                        <c:v>44707</c:v>
                      </c:pt>
                      <c:pt idx="825">
                        <c:v>44708</c:v>
                      </c:pt>
                      <c:pt idx="826">
                        <c:v>44709</c:v>
                      </c:pt>
                      <c:pt idx="827">
                        <c:v>44710</c:v>
                      </c:pt>
                      <c:pt idx="828">
                        <c:v>44711</c:v>
                      </c:pt>
                      <c:pt idx="829">
                        <c:v>44712</c:v>
                      </c:pt>
                      <c:pt idx="830">
                        <c:v>44713</c:v>
                      </c:pt>
                      <c:pt idx="831">
                        <c:v>44714</c:v>
                      </c:pt>
                      <c:pt idx="832">
                        <c:v>44715</c:v>
                      </c:pt>
                      <c:pt idx="833">
                        <c:v>44716</c:v>
                      </c:pt>
                      <c:pt idx="834">
                        <c:v>44717</c:v>
                      </c:pt>
                      <c:pt idx="835">
                        <c:v>44718</c:v>
                      </c:pt>
                      <c:pt idx="836">
                        <c:v>44719</c:v>
                      </c:pt>
                      <c:pt idx="837">
                        <c:v>44720</c:v>
                      </c:pt>
                      <c:pt idx="838">
                        <c:v>44721</c:v>
                      </c:pt>
                      <c:pt idx="839">
                        <c:v>44722</c:v>
                      </c:pt>
                      <c:pt idx="840">
                        <c:v>44723</c:v>
                      </c:pt>
                      <c:pt idx="841">
                        <c:v>44724</c:v>
                      </c:pt>
                      <c:pt idx="842">
                        <c:v>44725</c:v>
                      </c:pt>
                      <c:pt idx="843">
                        <c:v>44726</c:v>
                      </c:pt>
                      <c:pt idx="844">
                        <c:v>44727</c:v>
                      </c:pt>
                      <c:pt idx="845">
                        <c:v>44728</c:v>
                      </c:pt>
                      <c:pt idx="846">
                        <c:v>44729</c:v>
                      </c:pt>
                      <c:pt idx="847">
                        <c:v>44730</c:v>
                      </c:pt>
                      <c:pt idx="848">
                        <c:v>44731</c:v>
                      </c:pt>
                      <c:pt idx="849">
                        <c:v>44732</c:v>
                      </c:pt>
                      <c:pt idx="850">
                        <c:v>44733</c:v>
                      </c:pt>
                      <c:pt idx="851">
                        <c:v>44734</c:v>
                      </c:pt>
                      <c:pt idx="852">
                        <c:v>44735</c:v>
                      </c:pt>
                      <c:pt idx="853">
                        <c:v>44736</c:v>
                      </c:pt>
                      <c:pt idx="854">
                        <c:v>44737</c:v>
                      </c:pt>
                      <c:pt idx="855">
                        <c:v>44738</c:v>
                      </c:pt>
                      <c:pt idx="856">
                        <c:v>44739</c:v>
                      </c:pt>
                      <c:pt idx="857">
                        <c:v>44740</c:v>
                      </c:pt>
                      <c:pt idx="858">
                        <c:v>44741</c:v>
                      </c:pt>
                      <c:pt idx="859">
                        <c:v>44742</c:v>
                      </c:pt>
                      <c:pt idx="860">
                        <c:v>44743</c:v>
                      </c:pt>
                      <c:pt idx="861">
                        <c:v>44744</c:v>
                      </c:pt>
                      <c:pt idx="862">
                        <c:v>44745</c:v>
                      </c:pt>
                      <c:pt idx="863">
                        <c:v>44746</c:v>
                      </c:pt>
                      <c:pt idx="864">
                        <c:v>44747</c:v>
                      </c:pt>
                      <c:pt idx="865">
                        <c:v>44748</c:v>
                      </c:pt>
                      <c:pt idx="866">
                        <c:v>44749</c:v>
                      </c:pt>
                      <c:pt idx="867">
                        <c:v>44750</c:v>
                      </c:pt>
                      <c:pt idx="868">
                        <c:v>44751</c:v>
                      </c:pt>
                      <c:pt idx="869">
                        <c:v>44752</c:v>
                      </c:pt>
                      <c:pt idx="870">
                        <c:v>44753</c:v>
                      </c:pt>
                      <c:pt idx="871">
                        <c:v>44754</c:v>
                      </c:pt>
                      <c:pt idx="872">
                        <c:v>44755</c:v>
                      </c:pt>
                      <c:pt idx="873">
                        <c:v>44756</c:v>
                      </c:pt>
                      <c:pt idx="874">
                        <c:v>44757</c:v>
                      </c:pt>
                      <c:pt idx="875">
                        <c:v>44758</c:v>
                      </c:pt>
                      <c:pt idx="876">
                        <c:v>44759</c:v>
                      </c:pt>
                      <c:pt idx="877">
                        <c:v>44760</c:v>
                      </c:pt>
                      <c:pt idx="878">
                        <c:v>44761</c:v>
                      </c:pt>
                      <c:pt idx="879">
                        <c:v>44762</c:v>
                      </c:pt>
                      <c:pt idx="880">
                        <c:v>44763</c:v>
                      </c:pt>
                      <c:pt idx="881">
                        <c:v>44764</c:v>
                      </c:pt>
                      <c:pt idx="882">
                        <c:v>44765</c:v>
                      </c:pt>
                      <c:pt idx="883">
                        <c:v>44766</c:v>
                      </c:pt>
                      <c:pt idx="884">
                        <c:v>44767</c:v>
                      </c:pt>
                      <c:pt idx="885">
                        <c:v>44768</c:v>
                      </c:pt>
                      <c:pt idx="886">
                        <c:v>44769</c:v>
                      </c:pt>
                      <c:pt idx="887">
                        <c:v>44770</c:v>
                      </c:pt>
                      <c:pt idx="888">
                        <c:v>44771</c:v>
                      </c:pt>
                      <c:pt idx="889">
                        <c:v>44772</c:v>
                      </c:pt>
                      <c:pt idx="890">
                        <c:v>44773</c:v>
                      </c:pt>
                      <c:pt idx="891">
                        <c:v>44774</c:v>
                      </c:pt>
                      <c:pt idx="892">
                        <c:v>44775</c:v>
                      </c:pt>
                      <c:pt idx="893">
                        <c:v>44776</c:v>
                      </c:pt>
                      <c:pt idx="894">
                        <c:v>44777</c:v>
                      </c:pt>
                      <c:pt idx="895">
                        <c:v>44778</c:v>
                      </c:pt>
                      <c:pt idx="896">
                        <c:v>44779</c:v>
                      </c:pt>
                      <c:pt idx="897">
                        <c:v>44780</c:v>
                      </c:pt>
                      <c:pt idx="898">
                        <c:v>44781</c:v>
                      </c:pt>
                      <c:pt idx="899">
                        <c:v>44782</c:v>
                      </c:pt>
                      <c:pt idx="900">
                        <c:v>44783</c:v>
                      </c:pt>
                      <c:pt idx="901">
                        <c:v>44784</c:v>
                      </c:pt>
                      <c:pt idx="902">
                        <c:v>44785</c:v>
                      </c:pt>
                      <c:pt idx="903">
                        <c:v>44786</c:v>
                      </c:pt>
                      <c:pt idx="904">
                        <c:v>44787</c:v>
                      </c:pt>
                      <c:pt idx="905">
                        <c:v>44788</c:v>
                      </c:pt>
                      <c:pt idx="906">
                        <c:v>44789</c:v>
                      </c:pt>
                      <c:pt idx="907">
                        <c:v>44790</c:v>
                      </c:pt>
                      <c:pt idx="908">
                        <c:v>44791</c:v>
                      </c:pt>
                      <c:pt idx="909">
                        <c:v>44792</c:v>
                      </c:pt>
                      <c:pt idx="910">
                        <c:v>44793</c:v>
                      </c:pt>
                      <c:pt idx="911">
                        <c:v>44794</c:v>
                      </c:pt>
                      <c:pt idx="912">
                        <c:v>44795</c:v>
                      </c:pt>
                      <c:pt idx="913">
                        <c:v>44796</c:v>
                      </c:pt>
                      <c:pt idx="914">
                        <c:v>44797</c:v>
                      </c:pt>
                      <c:pt idx="915">
                        <c:v>44798</c:v>
                      </c:pt>
                      <c:pt idx="916">
                        <c:v>44799</c:v>
                      </c:pt>
                      <c:pt idx="917">
                        <c:v>44800</c:v>
                      </c:pt>
                      <c:pt idx="918">
                        <c:v>44801</c:v>
                      </c:pt>
                      <c:pt idx="919">
                        <c:v>44802</c:v>
                      </c:pt>
                      <c:pt idx="920">
                        <c:v>44803</c:v>
                      </c:pt>
                      <c:pt idx="921">
                        <c:v>44804</c:v>
                      </c:pt>
                      <c:pt idx="922">
                        <c:v>44805</c:v>
                      </c:pt>
                      <c:pt idx="923">
                        <c:v>44806</c:v>
                      </c:pt>
                      <c:pt idx="924">
                        <c:v>44807</c:v>
                      </c:pt>
                      <c:pt idx="925">
                        <c:v>44808</c:v>
                      </c:pt>
                      <c:pt idx="926">
                        <c:v>44809</c:v>
                      </c:pt>
                      <c:pt idx="927">
                        <c:v>44810</c:v>
                      </c:pt>
                      <c:pt idx="928">
                        <c:v>44811</c:v>
                      </c:pt>
                      <c:pt idx="929">
                        <c:v>44812</c:v>
                      </c:pt>
                      <c:pt idx="930">
                        <c:v>44813</c:v>
                      </c:pt>
                      <c:pt idx="931">
                        <c:v>44814</c:v>
                      </c:pt>
                      <c:pt idx="932">
                        <c:v>44815</c:v>
                      </c:pt>
                      <c:pt idx="933">
                        <c:v>44816</c:v>
                      </c:pt>
                      <c:pt idx="934">
                        <c:v>44817</c:v>
                      </c:pt>
                      <c:pt idx="935">
                        <c:v>44818</c:v>
                      </c:pt>
                      <c:pt idx="936">
                        <c:v>44819</c:v>
                      </c:pt>
                      <c:pt idx="937">
                        <c:v>44820</c:v>
                      </c:pt>
                      <c:pt idx="938">
                        <c:v>44821</c:v>
                      </c:pt>
                      <c:pt idx="939">
                        <c:v>44822</c:v>
                      </c:pt>
                      <c:pt idx="940">
                        <c:v>44823</c:v>
                      </c:pt>
                      <c:pt idx="941">
                        <c:v>44824</c:v>
                      </c:pt>
                      <c:pt idx="942">
                        <c:v>44825</c:v>
                      </c:pt>
                      <c:pt idx="943">
                        <c:v>44826</c:v>
                      </c:pt>
                      <c:pt idx="944">
                        <c:v>44827</c:v>
                      </c:pt>
                      <c:pt idx="945">
                        <c:v>44828</c:v>
                      </c:pt>
                      <c:pt idx="946">
                        <c:v>44829</c:v>
                      </c:pt>
                      <c:pt idx="947">
                        <c:v>44830</c:v>
                      </c:pt>
                      <c:pt idx="948">
                        <c:v>44831</c:v>
                      </c:pt>
                      <c:pt idx="949">
                        <c:v>44832</c:v>
                      </c:pt>
                      <c:pt idx="950">
                        <c:v>44833</c:v>
                      </c:pt>
                      <c:pt idx="951">
                        <c:v>44834</c:v>
                      </c:pt>
                      <c:pt idx="952">
                        <c:v>44835</c:v>
                      </c:pt>
                      <c:pt idx="953">
                        <c:v>44836</c:v>
                      </c:pt>
                      <c:pt idx="954">
                        <c:v>44837</c:v>
                      </c:pt>
                      <c:pt idx="955">
                        <c:v>44838</c:v>
                      </c:pt>
                      <c:pt idx="956">
                        <c:v>44839</c:v>
                      </c:pt>
                      <c:pt idx="957">
                        <c:v>44840</c:v>
                      </c:pt>
                      <c:pt idx="958">
                        <c:v>44841</c:v>
                      </c:pt>
                      <c:pt idx="959">
                        <c:v>44842</c:v>
                      </c:pt>
                      <c:pt idx="960">
                        <c:v>44843</c:v>
                      </c:pt>
                      <c:pt idx="961">
                        <c:v>44844</c:v>
                      </c:pt>
                      <c:pt idx="962">
                        <c:v>44845</c:v>
                      </c:pt>
                      <c:pt idx="963">
                        <c:v>44846</c:v>
                      </c:pt>
                      <c:pt idx="964">
                        <c:v>44847</c:v>
                      </c:pt>
                      <c:pt idx="965">
                        <c:v>44848</c:v>
                      </c:pt>
                      <c:pt idx="966">
                        <c:v>44849</c:v>
                      </c:pt>
                      <c:pt idx="967">
                        <c:v>44850</c:v>
                      </c:pt>
                      <c:pt idx="968">
                        <c:v>44851</c:v>
                      </c:pt>
                      <c:pt idx="969">
                        <c:v>44852</c:v>
                      </c:pt>
                      <c:pt idx="970">
                        <c:v>44853</c:v>
                      </c:pt>
                      <c:pt idx="971">
                        <c:v>44854</c:v>
                      </c:pt>
                      <c:pt idx="972">
                        <c:v>44855</c:v>
                      </c:pt>
                      <c:pt idx="973">
                        <c:v>44856</c:v>
                      </c:pt>
                      <c:pt idx="974">
                        <c:v>44857</c:v>
                      </c:pt>
                      <c:pt idx="975">
                        <c:v>44858</c:v>
                      </c:pt>
                      <c:pt idx="976">
                        <c:v>44859</c:v>
                      </c:pt>
                      <c:pt idx="977">
                        <c:v>44860</c:v>
                      </c:pt>
                      <c:pt idx="978">
                        <c:v>44861</c:v>
                      </c:pt>
                      <c:pt idx="979">
                        <c:v>44862</c:v>
                      </c:pt>
                      <c:pt idx="980">
                        <c:v>44863</c:v>
                      </c:pt>
                      <c:pt idx="981">
                        <c:v>44864</c:v>
                      </c:pt>
                      <c:pt idx="982">
                        <c:v>44865</c:v>
                      </c:pt>
                      <c:pt idx="983">
                        <c:v>44866</c:v>
                      </c:pt>
                      <c:pt idx="984">
                        <c:v>44867</c:v>
                      </c:pt>
                      <c:pt idx="985">
                        <c:v>44868</c:v>
                      </c:pt>
                      <c:pt idx="986">
                        <c:v>44869</c:v>
                      </c:pt>
                      <c:pt idx="987">
                        <c:v>44870</c:v>
                      </c:pt>
                      <c:pt idx="988">
                        <c:v>44871</c:v>
                      </c:pt>
                      <c:pt idx="989">
                        <c:v>44872</c:v>
                      </c:pt>
                      <c:pt idx="990">
                        <c:v>44873</c:v>
                      </c:pt>
                      <c:pt idx="991">
                        <c:v>44874</c:v>
                      </c:pt>
                      <c:pt idx="992">
                        <c:v>44875</c:v>
                      </c:pt>
                      <c:pt idx="993">
                        <c:v>44876</c:v>
                      </c:pt>
                      <c:pt idx="994">
                        <c:v>44877</c:v>
                      </c:pt>
                      <c:pt idx="995">
                        <c:v>44878</c:v>
                      </c:pt>
                      <c:pt idx="996">
                        <c:v>44879</c:v>
                      </c:pt>
                      <c:pt idx="997">
                        <c:v>44880</c:v>
                      </c:pt>
                      <c:pt idx="998">
                        <c:v>44881</c:v>
                      </c:pt>
                      <c:pt idx="999">
                        <c:v>44882</c:v>
                      </c:pt>
                      <c:pt idx="1000">
                        <c:v>44883</c:v>
                      </c:pt>
                      <c:pt idx="1001">
                        <c:v>44884</c:v>
                      </c:pt>
                      <c:pt idx="1002">
                        <c:v>44885</c:v>
                      </c:pt>
                      <c:pt idx="1003">
                        <c:v>44886</c:v>
                      </c:pt>
                      <c:pt idx="1004">
                        <c:v>44887</c:v>
                      </c:pt>
                      <c:pt idx="1005">
                        <c:v>44888</c:v>
                      </c:pt>
                      <c:pt idx="1006">
                        <c:v>44889</c:v>
                      </c:pt>
                      <c:pt idx="1007">
                        <c:v>44890</c:v>
                      </c:pt>
                      <c:pt idx="1008">
                        <c:v>44891</c:v>
                      </c:pt>
                      <c:pt idx="1009">
                        <c:v>44892</c:v>
                      </c:pt>
                      <c:pt idx="1010">
                        <c:v>44893</c:v>
                      </c:pt>
                      <c:pt idx="1011">
                        <c:v>44894</c:v>
                      </c:pt>
                      <c:pt idx="1012">
                        <c:v>44895</c:v>
                      </c:pt>
                      <c:pt idx="1013">
                        <c:v>44896</c:v>
                      </c:pt>
                      <c:pt idx="1014">
                        <c:v>44897</c:v>
                      </c:pt>
                      <c:pt idx="1015">
                        <c:v>44898</c:v>
                      </c:pt>
                      <c:pt idx="1016">
                        <c:v>44899</c:v>
                      </c:pt>
                      <c:pt idx="1017">
                        <c:v>44900</c:v>
                      </c:pt>
                      <c:pt idx="1018">
                        <c:v>44901</c:v>
                      </c:pt>
                      <c:pt idx="1019">
                        <c:v>44902</c:v>
                      </c:pt>
                      <c:pt idx="1020">
                        <c:v>44903</c:v>
                      </c:pt>
                      <c:pt idx="1021">
                        <c:v>44904</c:v>
                      </c:pt>
                      <c:pt idx="1022">
                        <c:v>44905</c:v>
                      </c:pt>
                      <c:pt idx="1023">
                        <c:v>44906</c:v>
                      </c:pt>
                      <c:pt idx="1024">
                        <c:v>44907</c:v>
                      </c:pt>
                      <c:pt idx="1025">
                        <c:v>44908</c:v>
                      </c:pt>
                      <c:pt idx="1026">
                        <c:v>44909</c:v>
                      </c:pt>
                      <c:pt idx="1027">
                        <c:v>44910</c:v>
                      </c:pt>
                      <c:pt idx="1028">
                        <c:v>44911</c:v>
                      </c:pt>
                      <c:pt idx="1029">
                        <c:v>44912</c:v>
                      </c:pt>
                      <c:pt idx="1030">
                        <c:v>44913</c:v>
                      </c:pt>
                      <c:pt idx="1031">
                        <c:v>44914</c:v>
                      </c:pt>
                      <c:pt idx="1032">
                        <c:v>44915</c:v>
                      </c:pt>
                      <c:pt idx="1033">
                        <c:v>44916</c:v>
                      </c:pt>
                      <c:pt idx="1034">
                        <c:v>44917</c:v>
                      </c:pt>
                      <c:pt idx="1035">
                        <c:v>44918</c:v>
                      </c:pt>
                      <c:pt idx="1036">
                        <c:v>44919</c:v>
                      </c:pt>
                      <c:pt idx="1037">
                        <c:v>44920</c:v>
                      </c:pt>
                      <c:pt idx="1038">
                        <c:v>44921</c:v>
                      </c:pt>
                      <c:pt idx="1039">
                        <c:v>44922</c:v>
                      </c:pt>
                      <c:pt idx="1040">
                        <c:v>44923</c:v>
                      </c:pt>
                      <c:pt idx="1041">
                        <c:v>44924</c:v>
                      </c:pt>
                      <c:pt idx="1042">
                        <c:v>44925</c:v>
                      </c:pt>
                      <c:pt idx="1043">
                        <c:v>44926</c:v>
                      </c:pt>
                      <c:pt idx="1044">
                        <c:v>44927</c:v>
                      </c:pt>
                      <c:pt idx="1045">
                        <c:v>44928</c:v>
                      </c:pt>
                      <c:pt idx="1046">
                        <c:v>44929</c:v>
                      </c:pt>
                      <c:pt idx="1047">
                        <c:v>44930</c:v>
                      </c:pt>
                      <c:pt idx="1048">
                        <c:v>44931</c:v>
                      </c:pt>
                      <c:pt idx="1049">
                        <c:v>44932</c:v>
                      </c:pt>
                      <c:pt idx="1050">
                        <c:v>44933</c:v>
                      </c:pt>
                      <c:pt idx="1051">
                        <c:v>44934</c:v>
                      </c:pt>
                      <c:pt idx="1052">
                        <c:v>44935</c:v>
                      </c:pt>
                      <c:pt idx="1053">
                        <c:v>44936</c:v>
                      </c:pt>
                      <c:pt idx="1054">
                        <c:v>44937</c:v>
                      </c:pt>
                      <c:pt idx="1055">
                        <c:v>44938</c:v>
                      </c:pt>
                      <c:pt idx="1056">
                        <c:v>44939</c:v>
                      </c:pt>
                      <c:pt idx="1057">
                        <c:v>44940</c:v>
                      </c:pt>
                      <c:pt idx="1058">
                        <c:v>44941</c:v>
                      </c:pt>
                      <c:pt idx="1059">
                        <c:v>44942</c:v>
                      </c:pt>
                      <c:pt idx="1060">
                        <c:v>44943</c:v>
                      </c:pt>
                      <c:pt idx="1061">
                        <c:v>44944</c:v>
                      </c:pt>
                      <c:pt idx="1062">
                        <c:v>44945</c:v>
                      </c:pt>
                      <c:pt idx="1063">
                        <c:v>44946</c:v>
                      </c:pt>
                      <c:pt idx="1064">
                        <c:v>44947</c:v>
                      </c:pt>
                      <c:pt idx="1065">
                        <c:v>44948</c:v>
                      </c:pt>
                      <c:pt idx="1066">
                        <c:v>44949</c:v>
                      </c:pt>
                      <c:pt idx="1067">
                        <c:v>44950</c:v>
                      </c:pt>
                      <c:pt idx="1068">
                        <c:v>44951</c:v>
                      </c:pt>
                      <c:pt idx="1069">
                        <c:v>44952</c:v>
                      </c:pt>
                      <c:pt idx="1070">
                        <c:v>44953</c:v>
                      </c:pt>
                      <c:pt idx="1071">
                        <c:v>44954</c:v>
                      </c:pt>
                      <c:pt idx="1072">
                        <c:v>44955</c:v>
                      </c:pt>
                      <c:pt idx="1073">
                        <c:v>44956</c:v>
                      </c:pt>
                      <c:pt idx="1074">
                        <c:v>44957</c:v>
                      </c:pt>
                      <c:pt idx="1075">
                        <c:v>44958</c:v>
                      </c:pt>
                      <c:pt idx="1076">
                        <c:v>44959</c:v>
                      </c:pt>
                      <c:pt idx="1077">
                        <c:v>44960</c:v>
                      </c:pt>
                      <c:pt idx="1078">
                        <c:v>44961</c:v>
                      </c:pt>
                      <c:pt idx="1079">
                        <c:v>44962</c:v>
                      </c:pt>
                      <c:pt idx="1080">
                        <c:v>44963</c:v>
                      </c:pt>
                      <c:pt idx="1081">
                        <c:v>44964</c:v>
                      </c:pt>
                      <c:pt idx="1082">
                        <c:v>44965</c:v>
                      </c:pt>
                      <c:pt idx="1083">
                        <c:v>44966</c:v>
                      </c:pt>
                      <c:pt idx="1084">
                        <c:v>44967</c:v>
                      </c:pt>
                      <c:pt idx="1085">
                        <c:v>44968</c:v>
                      </c:pt>
                      <c:pt idx="1086">
                        <c:v>44969</c:v>
                      </c:pt>
                      <c:pt idx="1087">
                        <c:v>44970</c:v>
                      </c:pt>
                      <c:pt idx="1088">
                        <c:v>44971</c:v>
                      </c:pt>
                      <c:pt idx="1089">
                        <c:v>44972</c:v>
                      </c:pt>
                      <c:pt idx="1090">
                        <c:v>44973</c:v>
                      </c:pt>
                      <c:pt idx="1091">
                        <c:v>44974</c:v>
                      </c:pt>
                      <c:pt idx="1092">
                        <c:v>44975</c:v>
                      </c:pt>
                      <c:pt idx="1093">
                        <c:v>44976</c:v>
                      </c:pt>
                      <c:pt idx="1094">
                        <c:v>44977</c:v>
                      </c:pt>
                      <c:pt idx="1095">
                        <c:v>44978</c:v>
                      </c:pt>
                      <c:pt idx="1096">
                        <c:v>44979</c:v>
                      </c:pt>
                      <c:pt idx="1097">
                        <c:v>44980</c:v>
                      </c:pt>
                      <c:pt idx="1098">
                        <c:v>44981</c:v>
                      </c:pt>
                      <c:pt idx="1099">
                        <c:v>44982</c:v>
                      </c:pt>
                      <c:pt idx="1100">
                        <c:v>44983</c:v>
                      </c:pt>
                      <c:pt idx="1101">
                        <c:v>44984</c:v>
                      </c:pt>
                      <c:pt idx="1102">
                        <c:v>44985</c:v>
                      </c:pt>
                      <c:pt idx="1103">
                        <c:v>44986</c:v>
                      </c:pt>
                      <c:pt idx="1104">
                        <c:v>44987</c:v>
                      </c:pt>
                      <c:pt idx="1105">
                        <c:v>44988</c:v>
                      </c:pt>
                      <c:pt idx="1106">
                        <c:v>44989</c:v>
                      </c:pt>
                      <c:pt idx="1107">
                        <c:v>44990</c:v>
                      </c:pt>
                      <c:pt idx="1108">
                        <c:v>44991</c:v>
                      </c:pt>
                      <c:pt idx="1109">
                        <c:v>44992</c:v>
                      </c:pt>
                      <c:pt idx="1110">
                        <c:v>44993</c:v>
                      </c:pt>
                      <c:pt idx="1111">
                        <c:v>44994</c:v>
                      </c:pt>
                      <c:pt idx="1112">
                        <c:v>44995</c:v>
                      </c:pt>
                      <c:pt idx="1113">
                        <c:v>44996</c:v>
                      </c:pt>
                      <c:pt idx="1114">
                        <c:v>44997</c:v>
                      </c:pt>
                      <c:pt idx="1115">
                        <c:v>44998</c:v>
                      </c:pt>
                      <c:pt idx="1116">
                        <c:v>44999</c:v>
                      </c:pt>
                      <c:pt idx="1117">
                        <c:v>45000</c:v>
                      </c:pt>
                      <c:pt idx="1118">
                        <c:v>45001</c:v>
                      </c:pt>
                      <c:pt idx="1119">
                        <c:v>45002</c:v>
                      </c:pt>
                      <c:pt idx="1120">
                        <c:v>45003</c:v>
                      </c:pt>
                      <c:pt idx="1121">
                        <c:v>45004</c:v>
                      </c:pt>
                      <c:pt idx="1122">
                        <c:v>45005</c:v>
                      </c:pt>
                      <c:pt idx="1123">
                        <c:v>45006</c:v>
                      </c:pt>
                      <c:pt idx="1124">
                        <c:v>45007</c:v>
                      </c:pt>
                      <c:pt idx="1125">
                        <c:v>45008</c:v>
                      </c:pt>
                      <c:pt idx="1126">
                        <c:v>45009</c:v>
                      </c:pt>
                      <c:pt idx="1127">
                        <c:v>45010</c:v>
                      </c:pt>
                      <c:pt idx="1128">
                        <c:v>45011</c:v>
                      </c:pt>
                      <c:pt idx="1129">
                        <c:v>45012</c:v>
                      </c:pt>
                      <c:pt idx="1130">
                        <c:v>45013</c:v>
                      </c:pt>
                      <c:pt idx="1131">
                        <c:v>45014</c:v>
                      </c:pt>
                      <c:pt idx="1132">
                        <c:v>45015</c:v>
                      </c:pt>
                      <c:pt idx="1133">
                        <c:v>45016</c:v>
                      </c:pt>
                      <c:pt idx="1134">
                        <c:v>45017</c:v>
                      </c:pt>
                      <c:pt idx="1135">
                        <c:v>45018</c:v>
                      </c:pt>
                      <c:pt idx="1136">
                        <c:v>45019</c:v>
                      </c:pt>
                      <c:pt idx="1137">
                        <c:v>45020</c:v>
                      </c:pt>
                      <c:pt idx="1138">
                        <c:v>45021</c:v>
                      </c:pt>
                      <c:pt idx="1139">
                        <c:v>45022</c:v>
                      </c:pt>
                      <c:pt idx="1140">
                        <c:v>45023</c:v>
                      </c:pt>
                      <c:pt idx="1141">
                        <c:v>45024</c:v>
                      </c:pt>
                      <c:pt idx="1142">
                        <c:v>45025</c:v>
                      </c:pt>
                      <c:pt idx="1143">
                        <c:v>45026</c:v>
                      </c:pt>
                      <c:pt idx="1144">
                        <c:v>45027</c:v>
                      </c:pt>
                      <c:pt idx="1145">
                        <c:v>45028</c:v>
                      </c:pt>
                      <c:pt idx="1146">
                        <c:v>45029</c:v>
                      </c:pt>
                      <c:pt idx="1147">
                        <c:v>45030</c:v>
                      </c:pt>
                      <c:pt idx="1148">
                        <c:v>45031</c:v>
                      </c:pt>
                      <c:pt idx="1149">
                        <c:v>45032</c:v>
                      </c:pt>
                      <c:pt idx="1150">
                        <c:v>45033</c:v>
                      </c:pt>
                      <c:pt idx="1151">
                        <c:v>45034</c:v>
                      </c:pt>
                      <c:pt idx="1152">
                        <c:v>45035</c:v>
                      </c:pt>
                      <c:pt idx="1153">
                        <c:v>45036</c:v>
                      </c:pt>
                      <c:pt idx="1154">
                        <c:v>45037</c:v>
                      </c:pt>
                      <c:pt idx="1155">
                        <c:v>45038</c:v>
                      </c:pt>
                      <c:pt idx="1156">
                        <c:v>45039</c:v>
                      </c:pt>
                      <c:pt idx="1157">
                        <c:v>45040</c:v>
                      </c:pt>
                      <c:pt idx="1158">
                        <c:v>45041</c:v>
                      </c:pt>
                      <c:pt idx="1159">
                        <c:v>45042</c:v>
                      </c:pt>
                      <c:pt idx="1160">
                        <c:v>45043</c:v>
                      </c:pt>
                      <c:pt idx="1161">
                        <c:v>45044</c:v>
                      </c:pt>
                      <c:pt idx="1162">
                        <c:v>45045</c:v>
                      </c:pt>
                      <c:pt idx="1163">
                        <c:v>45046</c:v>
                      </c:pt>
                      <c:pt idx="1164">
                        <c:v>45047</c:v>
                      </c:pt>
                      <c:pt idx="1165">
                        <c:v>45048</c:v>
                      </c:pt>
                      <c:pt idx="1166">
                        <c:v>45049</c:v>
                      </c:pt>
                      <c:pt idx="1167">
                        <c:v>45050</c:v>
                      </c:pt>
                      <c:pt idx="1168">
                        <c:v>45051</c:v>
                      </c:pt>
                      <c:pt idx="1169">
                        <c:v>45052</c:v>
                      </c:pt>
                      <c:pt idx="1170">
                        <c:v>45053</c:v>
                      </c:pt>
                    </c:numCache>
                  </c:numRef>
                </c:cat>
                <c:val>
                  <c:numRef>
                    <c:extLst>
                      <c:ext uri="{02D57815-91ED-43cb-92C2-25804820EDAC}">
                        <c15:formulaRef>
                          <c15:sqref>データ!$B$2:$B$965</c15:sqref>
                        </c15:formulaRef>
                      </c:ext>
                    </c:extLst>
                    <c:numCache>
                      <c:formatCode>General</c:formatCode>
                      <c:ptCount val="964"/>
                      <c:pt idx="0">
                        <c:v>1</c:v>
                      </c:pt>
                      <c:pt idx="1">
                        <c:v>0</c:v>
                      </c:pt>
                      <c:pt idx="2">
                        <c:v>0</c:v>
                      </c:pt>
                      <c:pt idx="3">
                        <c:v>0</c:v>
                      </c:pt>
                      <c:pt idx="4">
                        <c:v>0</c:v>
                      </c:pt>
                      <c:pt idx="5">
                        <c:v>0</c:v>
                      </c:pt>
                      <c:pt idx="6">
                        <c:v>0</c:v>
                      </c:pt>
                      <c:pt idx="7">
                        <c:v>0</c:v>
                      </c:pt>
                      <c:pt idx="8">
                        <c:v>0</c:v>
                      </c:pt>
                      <c:pt idx="9">
                        <c:v>0</c:v>
                      </c:pt>
                      <c:pt idx="10">
                        <c:v>0</c:v>
                      </c:pt>
                      <c:pt idx="11">
                        <c:v>0</c:v>
                      </c:pt>
                      <c:pt idx="12">
                        <c:v>1</c:v>
                      </c:pt>
                      <c:pt idx="13">
                        <c:v>0</c:v>
                      </c:pt>
                      <c:pt idx="14">
                        <c:v>0</c:v>
                      </c:pt>
                      <c:pt idx="15">
                        <c:v>0</c:v>
                      </c:pt>
                      <c:pt idx="16">
                        <c:v>0</c:v>
                      </c:pt>
                      <c:pt idx="17">
                        <c:v>0</c:v>
                      </c:pt>
                      <c:pt idx="18">
                        <c:v>0</c:v>
                      </c:pt>
                      <c:pt idx="19">
                        <c:v>0</c:v>
                      </c:pt>
                      <c:pt idx="20">
                        <c:v>0</c:v>
                      </c:pt>
                      <c:pt idx="21">
                        <c:v>0</c:v>
                      </c:pt>
                      <c:pt idx="22">
                        <c:v>0</c:v>
                      </c:pt>
                      <c:pt idx="23">
                        <c:v>0</c:v>
                      </c:pt>
                      <c:pt idx="24">
                        <c:v>0</c:v>
                      </c:pt>
                      <c:pt idx="25">
                        <c:v>1</c:v>
                      </c:pt>
                      <c:pt idx="26">
                        <c:v>0</c:v>
                      </c:pt>
                      <c:pt idx="27">
                        <c:v>1</c:v>
                      </c:pt>
                      <c:pt idx="28">
                        <c:v>0</c:v>
                      </c:pt>
                      <c:pt idx="29">
                        <c:v>0</c:v>
                      </c:pt>
                      <c:pt idx="30">
                        <c:v>0</c:v>
                      </c:pt>
                      <c:pt idx="31">
                        <c:v>2</c:v>
                      </c:pt>
                      <c:pt idx="32">
                        <c:v>4</c:v>
                      </c:pt>
                      <c:pt idx="33">
                        <c:v>1</c:v>
                      </c:pt>
                      <c:pt idx="34">
                        <c:v>0</c:v>
                      </c:pt>
                      <c:pt idx="35">
                        <c:v>0</c:v>
                      </c:pt>
                      <c:pt idx="36">
                        <c:v>1</c:v>
                      </c:pt>
                      <c:pt idx="37">
                        <c:v>0</c:v>
                      </c:pt>
                      <c:pt idx="38">
                        <c:v>2</c:v>
                      </c:pt>
                      <c:pt idx="39">
                        <c:v>3</c:v>
                      </c:pt>
                      <c:pt idx="40">
                        <c:v>0</c:v>
                      </c:pt>
                      <c:pt idx="41">
                        <c:v>0</c:v>
                      </c:pt>
                      <c:pt idx="42">
                        <c:v>0</c:v>
                      </c:pt>
                      <c:pt idx="43">
                        <c:v>0</c:v>
                      </c:pt>
                      <c:pt idx="44">
                        <c:v>2</c:v>
                      </c:pt>
                      <c:pt idx="45">
                        <c:v>3</c:v>
                      </c:pt>
                      <c:pt idx="46">
                        <c:v>6</c:v>
                      </c:pt>
                      <c:pt idx="47">
                        <c:v>3</c:v>
                      </c:pt>
                      <c:pt idx="48">
                        <c:v>1</c:v>
                      </c:pt>
                      <c:pt idx="49">
                        <c:v>3</c:v>
                      </c:pt>
                      <c:pt idx="50">
                        <c:v>0</c:v>
                      </c:pt>
                      <c:pt idx="51">
                        <c:v>1</c:v>
                      </c:pt>
                      <c:pt idx="52">
                        <c:v>2</c:v>
                      </c:pt>
                      <c:pt idx="53">
                        <c:v>2</c:v>
                      </c:pt>
                      <c:pt idx="54">
                        <c:v>2</c:v>
                      </c:pt>
                      <c:pt idx="55">
                        <c:v>2</c:v>
                      </c:pt>
                      <c:pt idx="56">
                        <c:v>0</c:v>
                      </c:pt>
                      <c:pt idx="57">
                        <c:v>2</c:v>
                      </c:pt>
                      <c:pt idx="58">
                        <c:v>3</c:v>
                      </c:pt>
                      <c:pt idx="59">
                        <c:v>2</c:v>
                      </c:pt>
                      <c:pt idx="60">
                        <c:v>1</c:v>
                      </c:pt>
                      <c:pt idx="61">
                        <c:v>0</c:v>
                      </c:pt>
                      <c:pt idx="62">
                        <c:v>0</c:v>
                      </c:pt>
                      <c:pt idx="63">
                        <c:v>0</c:v>
                      </c:pt>
                      <c:pt idx="64">
                        <c:v>2</c:v>
                      </c:pt>
                      <c:pt idx="65">
                        <c:v>0</c:v>
                      </c:pt>
                      <c:pt idx="66">
                        <c:v>0</c:v>
                      </c:pt>
                      <c:pt idx="67">
                        <c:v>0</c:v>
                      </c:pt>
                      <c:pt idx="68">
                        <c:v>0</c:v>
                      </c:pt>
                      <c:pt idx="69">
                        <c:v>0</c:v>
                      </c:pt>
                      <c:pt idx="70">
                        <c:v>0</c:v>
                      </c:pt>
                      <c:pt idx="71">
                        <c:v>0</c:v>
                      </c:pt>
                      <c:pt idx="72">
                        <c:v>0</c:v>
                      </c:pt>
                      <c:pt idx="73">
                        <c:v>0</c:v>
                      </c:pt>
                      <c:pt idx="74">
                        <c:v>0</c:v>
                      </c:pt>
                      <c:pt idx="75">
                        <c:v>1</c:v>
                      </c:pt>
                      <c:pt idx="76">
                        <c:v>1</c:v>
                      </c:pt>
                      <c:pt idx="77">
                        <c:v>0</c:v>
                      </c:pt>
                      <c:pt idx="78">
                        <c:v>0</c:v>
                      </c:pt>
                      <c:pt idx="79">
                        <c:v>0</c:v>
                      </c:pt>
                      <c:pt idx="80">
                        <c:v>1</c:v>
                      </c:pt>
                      <c:pt idx="81">
                        <c:v>0</c:v>
                      </c:pt>
                      <c:pt idx="82">
                        <c:v>1</c:v>
                      </c:pt>
                      <c:pt idx="83">
                        <c:v>2</c:v>
                      </c:pt>
                      <c:pt idx="84">
                        <c:v>0</c:v>
                      </c:pt>
                      <c:pt idx="85">
                        <c:v>0</c:v>
                      </c:pt>
                      <c:pt idx="86">
                        <c:v>1</c:v>
                      </c:pt>
                      <c:pt idx="87">
                        <c:v>1</c:v>
                      </c:pt>
                      <c:pt idx="88">
                        <c:v>2</c:v>
                      </c:pt>
                      <c:pt idx="89">
                        <c:v>0</c:v>
                      </c:pt>
                      <c:pt idx="90">
                        <c:v>0</c:v>
                      </c:pt>
                      <c:pt idx="91">
                        <c:v>0</c:v>
                      </c:pt>
                      <c:pt idx="92">
                        <c:v>0</c:v>
                      </c:pt>
                      <c:pt idx="93">
                        <c:v>1</c:v>
                      </c:pt>
                      <c:pt idx="94">
                        <c:v>0</c:v>
                      </c:pt>
                      <c:pt idx="95">
                        <c:v>0</c:v>
                      </c:pt>
                      <c:pt idx="96">
                        <c:v>0</c:v>
                      </c:pt>
                      <c:pt idx="97">
                        <c:v>0</c:v>
                      </c:pt>
                      <c:pt idx="98">
                        <c:v>0</c:v>
                      </c:pt>
                      <c:pt idx="99">
                        <c:v>0</c:v>
                      </c:pt>
                      <c:pt idx="100">
                        <c:v>0</c:v>
                      </c:pt>
                      <c:pt idx="101">
                        <c:v>1</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3</c:v>
                      </c:pt>
                      <c:pt idx="127">
                        <c:v>5</c:v>
                      </c:pt>
                      <c:pt idx="128">
                        <c:v>2</c:v>
                      </c:pt>
                      <c:pt idx="129">
                        <c:v>3</c:v>
                      </c:pt>
                      <c:pt idx="130">
                        <c:v>3</c:v>
                      </c:pt>
                      <c:pt idx="131">
                        <c:v>2</c:v>
                      </c:pt>
                      <c:pt idx="132">
                        <c:v>2</c:v>
                      </c:pt>
                      <c:pt idx="133">
                        <c:v>0</c:v>
                      </c:pt>
                      <c:pt idx="134">
                        <c:v>1</c:v>
                      </c:pt>
                      <c:pt idx="135">
                        <c:v>0</c:v>
                      </c:pt>
                      <c:pt idx="136">
                        <c:v>1</c:v>
                      </c:pt>
                      <c:pt idx="137">
                        <c:v>2</c:v>
                      </c:pt>
                      <c:pt idx="138">
                        <c:v>0</c:v>
                      </c:pt>
                      <c:pt idx="139">
                        <c:v>3</c:v>
                      </c:pt>
                      <c:pt idx="140">
                        <c:v>0</c:v>
                      </c:pt>
                      <c:pt idx="141">
                        <c:v>2</c:v>
                      </c:pt>
                      <c:pt idx="142">
                        <c:v>3</c:v>
                      </c:pt>
                      <c:pt idx="143">
                        <c:v>6</c:v>
                      </c:pt>
                      <c:pt idx="144">
                        <c:v>3</c:v>
                      </c:pt>
                      <c:pt idx="145">
                        <c:v>5</c:v>
                      </c:pt>
                      <c:pt idx="146">
                        <c:v>6</c:v>
                      </c:pt>
                      <c:pt idx="147">
                        <c:v>6</c:v>
                      </c:pt>
                      <c:pt idx="148">
                        <c:v>9</c:v>
                      </c:pt>
                      <c:pt idx="149">
                        <c:v>3</c:v>
                      </c:pt>
                      <c:pt idx="150">
                        <c:v>3</c:v>
                      </c:pt>
                      <c:pt idx="151">
                        <c:v>4</c:v>
                      </c:pt>
                      <c:pt idx="152">
                        <c:v>5</c:v>
                      </c:pt>
                      <c:pt idx="153">
                        <c:v>3</c:v>
                      </c:pt>
                      <c:pt idx="154">
                        <c:v>8</c:v>
                      </c:pt>
                      <c:pt idx="155">
                        <c:v>7</c:v>
                      </c:pt>
                      <c:pt idx="156">
                        <c:v>1</c:v>
                      </c:pt>
                      <c:pt idx="157">
                        <c:v>4</c:v>
                      </c:pt>
                      <c:pt idx="158">
                        <c:v>17</c:v>
                      </c:pt>
                      <c:pt idx="159">
                        <c:v>3</c:v>
                      </c:pt>
                      <c:pt idx="160">
                        <c:v>4</c:v>
                      </c:pt>
                      <c:pt idx="161">
                        <c:v>0</c:v>
                      </c:pt>
                      <c:pt idx="162">
                        <c:v>4</c:v>
                      </c:pt>
                      <c:pt idx="163">
                        <c:v>3</c:v>
                      </c:pt>
                      <c:pt idx="164">
                        <c:v>12</c:v>
                      </c:pt>
                      <c:pt idx="165">
                        <c:v>10</c:v>
                      </c:pt>
                      <c:pt idx="166">
                        <c:v>6</c:v>
                      </c:pt>
                      <c:pt idx="167">
                        <c:v>8</c:v>
                      </c:pt>
                      <c:pt idx="168">
                        <c:v>6</c:v>
                      </c:pt>
                      <c:pt idx="169">
                        <c:v>2</c:v>
                      </c:pt>
                      <c:pt idx="170">
                        <c:v>3</c:v>
                      </c:pt>
                      <c:pt idx="171">
                        <c:v>3</c:v>
                      </c:pt>
                      <c:pt idx="172">
                        <c:v>9</c:v>
                      </c:pt>
                      <c:pt idx="173">
                        <c:v>4</c:v>
                      </c:pt>
                      <c:pt idx="174">
                        <c:v>4</c:v>
                      </c:pt>
                      <c:pt idx="175">
                        <c:v>2</c:v>
                      </c:pt>
                      <c:pt idx="176">
                        <c:v>6</c:v>
                      </c:pt>
                      <c:pt idx="177">
                        <c:v>1</c:v>
                      </c:pt>
                      <c:pt idx="178">
                        <c:v>4</c:v>
                      </c:pt>
                      <c:pt idx="179">
                        <c:v>2</c:v>
                      </c:pt>
                      <c:pt idx="180">
                        <c:v>2</c:v>
                      </c:pt>
                      <c:pt idx="181">
                        <c:v>2</c:v>
                      </c:pt>
                      <c:pt idx="182">
                        <c:v>0</c:v>
                      </c:pt>
                      <c:pt idx="183">
                        <c:v>1</c:v>
                      </c:pt>
                      <c:pt idx="184">
                        <c:v>0</c:v>
                      </c:pt>
                      <c:pt idx="185">
                        <c:v>3</c:v>
                      </c:pt>
                      <c:pt idx="186">
                        <c:v>3</c:v>
                      </c:pt>
                      <c:pt idx="187">
                        <c:v>2</c:v>
                      </c:pt>
                      <c:pt idx="188">
                        <c:v>5</c:v>
                      </c:pt>
                      <c:pt idx="189">
                        <c:v>1</c:v>
                      </c:pt>
                      <c:pt idx="190">
                        <c:v>0</c:v>
                      </c:pt>
                      <c:pt idx="191">
                        <c:v>0</c:v>
                      </c:pt>
                      <c:pt idx="192">
                        <c:v>3</c:v>
                      </c:pt>
                      <c:pt idx="193">
                        <c:v>1</c:v>
                      </c:pt>
                      <c:pt idx="194">
                        <c:v>1</c:v>
                      </c:pt>
                      <c:pt idx="195">
                        <c:v>1</c:v>
                      </c:pt>
                      <c:pt idx="196">
                        <c:v>0</c:v>
                      </c:pt>
                      <c:pt idx="197">
                        <c:v>1</c:v>
                      </c:pt>
                      <c:pt idx="198">
                        <c:v>4</c:v>
                      </c:pt>
                      <c:pt idx="199">
                        <c:v>2</c:v>
                      </c:pt>
                      <c:pt idx="200">
                        <c:v>3</c:v>
                      </c:pt>
                      <c:pt idx="201">
                        <c:v>4</c:v>
                      </c:pt>
                      <c:pt idx="202">
                        <c:v>5</c:v>
                      </c:pt>
                      <c:pt idx="203">
                        <c:v>10</c:v>
                      </c:pt>
                      <c:pt idx="204">
                        <c:v>0</c:v>
                      </c:pt>
                      <c:pt idx="205">
                        <c:v>21</c:v>
                      </c:pt>
                      <c:pt idx="206">
                        <c:v>9</c:v>
                      </c:pt>
                      <c:pt idx="207">
                        <c:v>1</c:v>
                      </c:pt>
                      <c:pt idx="208">
                        <c:v>6</c:v>
                      </c:pt>
                      <c:pt idx="209">
                        <c:v>1</c:v>
                      </c:pt>
                      <c:pt idx="210">
                        <c:v>9</c:v>
                      </c:pt>
                      <c:pt idx="211">
                        <c:v>2</c:v>
                      </c:pt>
                      <c:pt idx="212">
                        <c:v>13</c:v>
                      </c:pt>
                      <c:pt idx="213">
                        <c:v>1</c:v>
                      </c:pt>
                      <c:pt idx="214">
                        <c:v>7</c:v>
                      </c:pt>
                      <c:pt idx="215">
                        <c:v>5</c:v>
                      </c:pt>
                      <c:pt idx="216">
                        <c:v>12</c:v>
                      </c:pt>
                      <c:pt idx="217">
                        <c:v>1</c:v>
                      </c:pt>
                      <c:pt idx="218">
                        <c:v>0</c:v>
                      </c:pt>
                      <c:pt idx="219">
                        <c:v>0</c:v>
                      </c:pt>
                      <c:pt idx="220">
                        <c:v>2</c:v>
                      </c:pt>
                      <c:pt idx="221">
                        <c:v>2</c:v>
                      </c:pt>
                      <c:pt idx="222">
                        <c:v>2</c:v>
                      </c:pt>
                      <c:pt idx="223">
                        <c:v>1</c:v>
                      </c:pt>
                      <c:pt idx="224">
                        <c:v>1</c:v>
                      </c:pt>
                      <c:pt idx="225">
                        <c:v>2</c:v>
                      </c:pt>
                      <c:pt idx="226">
                        <c:v>2</c:v>
                      </c:pt>
                      <c:pt idx="227">
                        <c:v>3</c:v>
                      </c:pt>
                      <c:pt idx="228">
                        <c:v>1</c:v>
                      </c:pt>
                      <c:pt idx="229">
                        <c:v>0</c:v>
                      </c:pt>
                      <c:pt idx="230">
                        <c:v>2</c:v>
                      </c:pt>
                      <c:pt idx="231">
                        <c:v>0</c:v>
                      </c:pt>
                      <c:pt idx="232">
                        <c:v>0</c:v>
                      </c:pt>
                      <c:pt idx="233">
                        <c:v>0</c:v>
                      </c:pt>
                      <c:pt idx="234">
                        <c:v>2</c:v>
                      </c:pt>
                      <c:pt idx="235">
                        <c:v>6</c:v>
                      </c:pt>
                      <c:pt idx="236">
                        <c:v>1</c:v>
                      </c:pt>
                      <c:pt idx="237">
                        <c:v>6</c:v>
                      </c:pt>
                      <c:pt idx="238">
                        <c:v>6</c:v>
                      </c:pt>
                      <c:pt idx="239">
                        <c:v>1</c:v>
                      </c:pt>
                      <c:pt idx="240">
                        <c:v>1</c:v>
                      </c:pt>
                      <c:pt idx="241">
                        <c:v>5</c:v>
                      </c:pt>
                      <c:pt idx="242">
                        <c:v>1</c:v>
                      </c:pt>
                      <c:pt idx="243">
                        <c:v>0</c:v>
                      </c:pt>
                      <c:pt idx="244">
                        <c:v>3</c:v>
                      </c:pt>
                      <c:pt idx="245">
                        <c:v>0</c:v>
                      </c:pt>
                      <c:pt idx="246">
                        <c:v>1</c:v>
                      </c:pt>
                      <c:pt idx="247">
                        <c:v>0</c:v>
                      </c:pt>
                      <c:pt idx="248">
                        <c:v>4</c:v>
                      </c:pt>
                      <c:pt idx="249">
                        <c:v>3</c:v>
                      </c:pt>
                      <c:pt idx="250">
                        <c:v>0</c:v>
                      </c:pt>
                      <c:pt idx="251">
                        <c:v>5</c:v>
                      </c:pt>
                      <c:pt idx="252">
                        <c:v>0</c:v>
                      </c:pt>
                      <c:pt idx="253">
                        <c:v>0</c:v>
                      </c:pt>
                      <c:pt idx="254">
                        <c:v>2</c:v>
                      </c:pt>
                      <c:pt idx="255">
                        <c:v>1</c:v>
                      </c:pt>
                      <c:pt idx="256">
                        <c:v>2</c:v>
                      </c:pt>
                      <c:pt idx="257">
                        <c:v>1</c:v>
                      </c:pt>
                      <c:pt idx="258">
                        <c:v>2</c:v>
                      </c:pt>
                      <c:pt idx="259">
                        <c:v>1</c:v>
                      </c:pt>
                      <c:pt idx="260">
                        <c:v>0</c:v>
                      </c:pt>
                      <c:pt idx="261">
                        <c:v>3</c:v>
                      </c:pt>
                      <c:pt idx="262">
                        <c:v>2</c:v>
                      </c:pt>
                      <c:pt idx="263">
                        <c:v>3</c:v>
                      </c:pt>
                      <c:pt idx="264">
                        <c:v>1</c:v>
                      </c:pt>
                      <c:pt idx="265">
                        <c:v>4</c:v>
                      </c:pt>
                      <c:pt idx="266">
                        <c:v>3</c:v>
                      </c:pt>
                      <c:pt idx="267">
                        <c:v>2</c:v>
                      </c:pt>
                      <c:pt idx="268">
                        <c:v>4</c:v>
                      </c:pt>
                      <c:pt idx="269">
                        <c:v>5</c:v>
                      </c:pt>
                      <c:pt idx="270">
                        <c:v>5</c:v>
                      </c:pt>
                      <c:pt idx="271">
                        <c:v>14</c:v>
                      </c:pt>
                      <c:pt idx="272">
                        <c:v>8</c:v>
                      </c:pt>
                      <c:pt idx="273">
                        <c:v>11</c:v>
                      </c:pt>
                      <c:pt idx="274">
                        <c:v>9</c:v>
                      </c:pt>
                      <c:pt idx="275">
                        <c:v>3</c:v>
                      </c:pt>
                      <c:pt idx="276">
                        <c:v>11</c:v>
                      </c:pt>
                      <c:pt idx="277">
                        <c:v>12</c:v>
                      </c:pt>
                      <c:pt idx="278">
                        <c:v>4</c:v>
                      </c:pt>
                      <c:pt idx="279">
                        <c:v>11</c:v>
                      </c:pt>
                      <c:pt idx="280">
                        <c:v>10</c:v>
                      </c:pt>
                      <c:pt idx="281">
                        <c:v>11</c:v>
                      </c:pt>
                      <c:pt idx="282">
                        <c:v>17</c:v>
                      </c:pt>
                      <c:pt idx="283">
                        <c:v>17</c:v>
                      </c:pt>
                      <c:pt idx="284">
                        <c:v>23</c:v>
                      </c:pt>
                      <c:pt idx="285">
                        <c:v>17</c:v>
                      </c:pt>
                      <c:pt idx="286">
                        <c:v>18</c:v>
                      </c:pt>
                      <c:pt idx="287">
                        <c:v>12</c:v>
                      </c:pt>
                      <c:pt idx="288">
                        <c:v>11</c:v>
                      </c:pt>
                      <c:pt idx="289">
                        <c:v>16</c:v>
                      </c:pt>
                      <c:pt idx="290">
                        <c:v>18</c:v>
                      </c:pt>
                      <c:pt idx="291">
                        <c:v>23</c:v>
                      </c:pt>
                      <c:pt idx="292">
                        <c:v>21</c:v>
                      </c:pt>
                      <c:pt idx="293">
                        <c:v>16</c:v>
                      </c:pt>
                      <c:pt idx="294">
                        <c:v>19</c:v>
                      </c:pt>
                      <c:pt idx="295">
                        <c:v>10</c:v>
                      </c:pt>
                      <c:pt idx="296">
                        <c:v>18</c:v>
                      </c:pt>
                      <c:pt idx="297">
                        <c:v>36</c:v>
                      </c:pt>
                      <c:pt idx="298">
                        <c:v>19</c:v>
                      </c:pt>
                      <c:pt idx="299">
                        <c:v>30</c:v>
                      </c:pt>
                      <c:pt idx="300">
                        <c:v>21</c:v>
                      </c:pt>
                      <c:pt idx="301">
                        <c:v>16</c:v>
                      </c:pt>
                      <c:pt idx="302">
                        <c:v>15</c:v>
                      </c:pt>
                      <c:pt idx="303">
                        <c:v>23</c:v>
                      </c:pt>
                      <c:pt idx="304">
                        <c:v>35</c:v>
                      </c:pt>
                      <c:pt idx="305">
                        <c:v>26</c:v>
                      </c:pt>
                      <c:pt idx="306">
                        <c:v>31</c:v>
                      </c:pt>
                      <c:pt idx="307">
                        <c:v>42</c:v>
                      </c:pt>
                      <c:pt idx="308">
                        <c:v>34</c:v>
                      </c:pt>
                      <c:pt idx="309">
                        <c:v>19</c:v>
                      </c:pt>
                      <c:pt idx="310">
                        <c:v>53</c:v>
                      </c:pt>
                      <c:pt idx="311">
                        <c:v>80</c:v>
                      </c:pt>
                      <c:pt idx="312">
                        <c:v>65</c:v>
                      </c:pt>
                      <c:pt idx="313">
                        <c:v>68</c:v>
                      </c:pt>
                      <c:pt idx="314">
                        <c:v>40</c:v>
                      </c:pt>
                      <c:pt idx="315">
                        <c:v>78</c:v>
                      </c:pt>
                      <c:pt idx="316">
                        <c:v>61</c:v>
                      </c:pt>
                      <c:pt idx="317">
                        <c:v>97</c:v>
                      </c:pt>
                      <c:pt idx="318">
                        <c:v>144</c:v>
                      </c:pt>
                      <c:pt idx="319">
                        <c:v>114</c:v>
                      </c:pt>
                      <c:pt idx="320">
                        <c:v>170</c:v>
                      </c:pt>
                      <c:pt idx="321">
                        <c:v>151</c:v>
                      </c:pt>
                      <c:pt idx="322">
                        <c:v>143</c:v>
                      </c:pt>
                      <c:pt idx="323">
                        <c:v>94</c:v>
                      </c:pt>
                      <c:pt idx="324">
                        <c:v>95</c:v>
                      </c:pt>
                      <c:pt idx="325">
                        <c:v>117</c:v>
                      </c:pt>
                      <c:pt idx="326">
                        <c:v>83</c:v>
                      </c:pt>
                      <c:pt idx="327">
                        <c:v>82</c:v>
                      </c:pt>
                      <c:pt idx="328">
                        <c:v>100</c:v>
                      </c:pt>
                      <c:pt idx="329">
                        <c:v>64</c:v>
                      </c:pt>
                      <c:pt idx="330">
                        <c:v>76</c:v>
                      </c:pt>
                      <c:pt idx="331">
                        <c:v>73</c:v>
                      </c:pt>
                      <c:pt idx="332">
                        <c:v>76</c:v>
                      </c:pt>
                      <c:pt idx="333">
                        <c:v>43</c:v>
                      </c:pt>
                      <c:pt idx="334">
                        <c:v>56</c:v>
                      </c:pt>
                      <c:pt idx="335">
                        <c:v>48</c:v>
                      </c:pt>
                      <c:pt idx="336">
                        <c:v>35</c:v>
                      </c:pt>
                      <c:pt idx="337">
                        <c:v>19</c:v>
                      </c:pt>
                      <c:pt idx="338">
                        <c:v>29</c:v>
                      </c:pt>
                      <c:pt idx="339">
                        <c:v>46</c:v>
                      </c:pt>
                      <c:pt idx="340">
                        <c:v>35</c:v>
                      </c:pt>
                      <c:pt idx="341">
                        <c:v>31</c:v>
                      </c:pt>
                      <c:pt idx="342">
                        <c:v>42</c:v>
                      </c:pt>
                      <c:pt idx="343">
                        <c:v>19</c:v>
                      </c:pt>
                      <c:pt idx="344">
                        <c:v>10</c:v>
                      </c:pt>
                      <c:pt idx="345">
                        <c:v>5</c:v>
                      </c:pt>
                      <c:pt idx="346">
                        <c:v>21</c:v>
                      </c:pt>
                      <c:pt idx="347">
                        <c:v>14</c:v>
                      </c:pt>
                      <c:pt idx="348">
                        <c:v>29</c:v>
                      </c:pt>
                      <c:pt idx="349">
                        <c:v>25</c:v>
                      </c:pt>
                      <c:pt idx="350">
                        <c:v>10</c:v>
                      </c:pt>
                      <c:pt idx="351">
                        <c:v>6</c:v>
                      </c:pt>
                      <c:pt idx="352">
                        <c:v>6</c:v>
                      </c:pt>
                      <c:pt idx="353">
                        <c:v>21</c:v>
                      </c:pt>
                      <c:pt idx="354">
                        <c:v>11</c:v>
                      </c:pt>
                      <c:pt idx="355">
                        <c:v>8</c:v>
                      </c:pt>
                      <c:pt idx="356">
                        <c:v>18</c:v>
                      </c:pt>
                      <c:pt idx="357">
                        <c:v>11</c:v>
                      </c:pt>
                      <c:pt idx="358">
                        <c:v>6</c:v>
                      </c:pt>
                      <c:pt idx="359">
                        <c:v>13</c:v>
                      </c:pt>
                      <c:pt idx="360">
                        <c:v>8</c:v>
                      </c:pt>
                      <c:pt idx="361">
                        <c:v>13</c:v>
                      </c:pt>
                      <c:pt idx="362">
                        <c:v>8</c:v>
                      </c:pt>
                      <c:pt idx="363">
                        <c:v>15</c:v>
                      </c:pt>
                      <c:pt idx="364">
                        <c:v>12</c:v>
                      </c:pt>
                      <c:pt idx="365">
                        <c:v>4</c:v>
                      </c:pt>
                      <c:pt idx="366">
                        <c:v>3</c:v>
                      </c:pt>
                      <c:pt idx="367">
                        <c:v>14</c:v>
                      </c:pt>
                      <c:pt idx="368">
                        <c:v>10</c:v>
                      </c:pt>
                      <c:pt idx="369">
                        <c:v>12</c:v>
                      </c:pt>
                      <c:pt idx="370">
                        <c:v>3</c:v>
                      </c:pt>
                      <c:pt idx="371">
                        <c:v>11</c:v>
                      </c:pt>
                      <c:pt idx="372">
                        <c:v>5</c:v>
                      </c:pt>
                      <c:pt idx="373">
                        <c:v>12</c:v>
                      </c:pt>
                      <c:pt idx="374">
                        <c:v>6</c:v>
                      </c:pt>
                      <c:pt idx="375">
                        <c:v>11</c:v>
                      </c:pt>
                      <c:pt idx="376">
                        <c:v>14</c:v>
                      </c:pt>
                      <c:pt idx="377">
                        <c:v>9</c:v>
                      </c:pt>
                      <c:pt idx="378">
                        <c:v>15</c:v>
                      </c:pt>
                      <c:pt idx="379">
                        <c:v>3</c:v>
                      </c:pt>
                      <c:pt idx="380">
                        <c:v>15</c:v>
                      </c:pt>
                      <c:pt idx="381">
                        <c:v>23</c:v>
                      </c:pt>
                      <c:pt idx="382">
                        <c:v>13</c:v>
                      </c:pt>
                      <c:pt idx="383">
                        <c:v>12</c:v>
                      </c:pt>
                      <c:pt idx="384">
                        <c:v>19</c:v>
                      </c:pt>
                      <c:pt idx="385">
                        <c:v>32</c:v>
                      </c:pt>
                      <c:pt idx="386">
                        <c:v>7</c:v>
                      </c:pt>
                      <c:pt idx="387">
                        <c:v>10</c:v>
                      </c:pt>
                      <c:pt idx="388">
                        <c:v>15</c:v>
                      </c:pt>
                      <c:pt idx="389">
                        <c:v>33</c:v>
                      </c:pt>
                      <c:pt idx="390">
                        <c:v>22</c:v>
                      </c:pt>
                      <c:pt idx="391">
                        <c:v>34</c:v>
                      </c:pt>
                      <c:pt idx="392">
                        <c:v>21</c:v>
                      </c:pt>
                      <c:pt idx="393">
                        <c:v>7</c:v>
                      </c:pt>
                      <c:pt idx="394">
                        <c:v>14</c:v>
                      </c:pt>
                      <c:pt idx="395">
                        <c:v>18</c:v>
                      </c:pt>
                      <c:pt idx="396">
                        <c:v>9</c:v>
                      </c:pt>
                      <c:pt idx="397">
                        <c:v>21</c:v>
                      </c:pt>
                      <c:pt idx="398">
                        <c:v>29</c:v>
                      </c:pt>
                      <c:pt idx="399">
                        <c:v>12</c:v>
                      </c:pt>
                      <c:pt idx="400">
                        <c:v>18</c:v>
                      </c:pt>
                      <c:pt idx="401">
                        <c:v>19</c:v>
                      </c:pt>
                      <c:pt idx="402">
                        <c:v>39</c:v>
                      </c:pt>
                      <c:pt idx="403">
                        <c:v>35</c:v>
                      </c:pt>
                      <c:pt idx="404">
                        <c:v>34</c:v>
                      </c:pt>
                      <c:pt idx="405">
                        <c:v>30</c:v>
                      </c:pt>
                      <c:pt idx="406">
                        <c:v>38</c:v>
                      </c:pt>
                      <c:pt idx="407">
                        <c:v>24</c:v>
                      </c:pt>
                      <c:pt idx="408">
                        <c:v>20</c:v>
                      </c:pt>
                      <c:pt idx="409">
                        <c:v>25</c:v>
                      </c:pt>
                      <c:pt idx="410">
                        <c:v>27</c:v>
                      </c:pt>
                      <c:pt idx="411">
                        <c:v>37</c:v>
                      </c:pt>
                      <c:pt idx="412">
                        <c:v>29</c:v>
                      </c:pt>
                      <c:pt idx="413">
                        <c:v>17</c:v>
                      </c:pt>
                      <c:pt idx="414">
                        <c:v>10</c:v>
                      </c:pt>
                      <c:pt idx="415">
                        <c:v>14</c:v>
                      </c:pt>
                      <c:pt idx="416">
                        <c:v>32</c:v>
                      </c:pt>
                      <c:pt idx="417">
                        <c:v>15</c:v>
                      </c:pt>
                      <c:pt idx="418">
                        <c:v>23</c:v>
                      </c:pt>
                      <c:pt idx="419">
                        <c:v>21</c:v>
                      </c:pt>
                      <c:pt idx="420">
                        <c:v>29</c:v>
                      </c:pt>
                      <c:pt idx="421">
                        <c:v>8</c:v>
                      </c:pt>
                      <c:pt idx="422">
                        <c:v>14</c:v>
                      </c:pt>
                      <c:pt idx="423">
                        <c:v>31</c:v>
                      </c:pt>
                      <c:pt idx="424">
                        <c:v>18</c:v>
                      </c:pt>
                      <c:pt idx="425">
                        <c:v>24</c:v>
                      </c:pt>
                      <c:pt idx="426">
                        <c:v>21</c:v>
                      </c:pt>
                      <c:pt idx="427">
                        <c:v>32</c:v>
                      </c:pt>
                      <c:pt idx="428">
                        <c:v>20</c:v>
                      </c:pt>
                      <c:pt idx="429">
                        <c:v>22</c:v>
                      </c:pt>
                      <c:pt idx="430">
                        <c:v>34</c:v>
                      </c:pt>
                      <c:pt idx="431">
                        <c:v>34</c:v>
                      </c:pt>
                      <c:pt idx="432">
                        <c:v>16</c:v>
                      </c:pt>
                      <c:pt idx="433">
                        <c:v>23</c:v>
                      </c:pt>
                      <c:pt idx="434">
                        <c:v>26</c:v>
                      </c:pt>
                      <c:pt idx="435">
                        <c:v>22</c:v>
                      </c:pt>
                      <c:pt idx="436">
                        <c:v>22</c:v>
                      </c:pt>
                      <c:pt idx="437">
                        <c:v>19</c:v>
                      </c:pt>
                      <c:pt idx="438">
                        <c:v>20</c:v>
                      </c:pt>
                      <c:pt idx="439">
                        <c:v>29</c:v>
                      </c:pt>
                      <c:pt idx="440">
                        <c:v>48</c:v>
                      </c:pt>
                      <c:pt idx="441">
                        <c:v>41</c:v>
                      </c:pt>
                      <c:pt idx="442">
                        <c:v>22</c:v>
                      </c:pt>
                      <c:pt idx="443">
                        <c:v>29</c:v>
                      </c:pt>
                      <c:pt idx="444">
                        <c:v>22</c:v>
                      </c:pt>
                      <c:pt idx="445">
                        <c:v>49</c:v>
                      </c:pt>
                      <c:pt idx="446">
                        <c:v>45</c:v>
                      </c:pt>
                      <c:pt idx="447">
                        <c:v>49</c:v>
                      </c:pt>
                      <c:pt idx="448">
                        <c:v>30</c:v>
                      </c:pt>
                      <c:pt idx="449">
                        <c:v>21</c:v>
                      </c:pt>
                      <c:pt idx="450">
                        <c:v>27</c:v>
                      </c:pt>
                      <c:pt idx="451">
                        <c:v>44</c:v>
                      </c:pt>
                      <c:pt idx="452">
                        <c:v>41</c:v>
                      </c:pt>
                      <c:pt idx="453">
                        <c:v>42</c:v>
                      </c:pt>
                      <c:pt idx="454">
                        <c:v>33</c:v>
                      </c:pt>
                      <c:pt idx="455">
                        <c:v>32</c:v>
                      </c:pt>
                      <c:pt idx="456">
                        <c:v>18</c:v>
                      </c:pt>
                      <c:pt idx="457">
                        <c:v>29</c:v>
                      </c:pt>
                      <c:pt idx="458">
                        <c:v>32</c:v>
                      </c:pt>
                      <c:pt idx="459">
                        <c:v>42</c:v>
                      </c:pt>
                      <c:pt idx="460">
                        <c:v>53</c:v>
                      </c:pt>
                      <c:pt idx="461">
                        <c:v>37</c:v>
                      </c:pt>
                      <c:pt idx="462">
                        <c:v>32</c:v>
                      </c:pt>
                      <c:pt idx="463">
                        <c:v>15</c:v>
                      </c:pt>
                      <c:pt idx="464">
                        <c:v>28</c:v>
                      </c:pt>
                      <c:pt idx="465">
                        <c:v>24</c:v>
                      </c:pt>
                      <c:pt idx="466">
                        <c:v>26</c:v>
                      </c:pt>
                      <c:pt idx="467">
                        <c:v>28</c:v>
                      </c:pt>
                      <c:pt idx="468">
                        <c:v>20</c:v>
                      </c:pt>
                      <c:pt idx="469">
                        <c:v>24</c:v>
                      </c:pt>
                      <c:pt idx="470">
                        <c:v>7</c:v>
                      </c:pt>
                      <c:pt idx="471">
                        <c:v>35</c:v>
                      </c:pt>
                      <c:pt idx="472">
                        <c:v>31</c:v>
                      </c:pt>
                      <c:pt idx="473">
                        <c:v>24</c:v>
                      </c:pt>
                      <c:pt idx="474">
                        <c:v>30</c:v>
                      </c:pt>
                      <c:pt idx="475">
                        <c:v>32</c:v>
                      </c:pt>
                      <c:pt idx="476">
                        <c:v>22</c:v>
                      </c:pt>
                      <c:pt idx="477">
                        <c:v>8</c:v>
                      </c:pt>
                      <c:pt idx="478">
                        <c:v>23</c:v>
                      </c:pt>
                      <c:pt idx="479">
                        <c:v>23</c:v>
                      </c:pt>
                      <c:pt idx="480">
                        <c:v>12</c:v>
                      </c:pt>
                      <c:pt idx="481">
                        <c:v>16</c:v>
                      </c:pt>
                      <c:pt idx="482">
                        <c:v>19</c:v>
                      </c:pt>
                      <c:pt idx="483">
                        <c:v>18</c:v>
                      </c:pt>
                      <c:pt idx="484">
                        <c:v>8</c:v>
                      </c:pt>
                      <c:pt idx="485">
                        <c:v>24</c:v>
                      </c:pt>
                      <c:pt idx="486">
                        <c:v>30</c:v>
                      </c:pt>
                      <c:pt idx="487">
                        <c:v>17</c:v>
                      </c:pt>
                      <c:pt idx="488">
                        <c:v>24</c:v>
                      </c:pt>
                      <c:pt idx="489">
                        <c:v>27</c:v>
                      </c:pt>
                      <c:pt idx="490">
                        <c:v>27</c:v>
                      </c:pt>
                      <c:pt idx="491">
                        <c:v>21</c:v>
                      </c:pt>
                      <c:pt idx="492">
                        <c:v>28</c:v>
                      </c:pt>
                      <c:pt idx="493">
                        <c:v>21</c:v>
                      </c:pt>
                      <c:pt idx="494">
                        <c:v>27</c:v>
                      </c:pt>
                      <c:pt idx="495">
                        <c:v>32</c:v>
                      </c:pt>
                      <c:pt idx="496">
                        <c:v>24</c:v>
                      </c:pt>
                      <c:pt idx="497">
                        <c:v>21</c:v>
                      </c:pt>
                      <c:pt idx="498">
                        <c:v>7</c:v>
                      </c:pt>
                      <c:pt idx="499">
                        <c:v>18</c:v>
                      </c:pt>
                      <c:pt idx="500">
                        <c:v>27</c:v>
                      </c:pt>
                      <c:pt idx="501">
                        <c:v>18</c:v>
                      </c:pt>
                      <c:pt idx="502">
                        <c:v>15</c:v>
                      </c:pt>
                      <c:pt idx="503">
                        <c:v>19</c:v>
                      </c:pt>
                      <c:pt idx="504">
                        <c:v>16</c:v>
                      </c:pt>
                      <c:pt idx="505">
                        <c:v>6</c:v>
                      </c:pt>
                      <c:pt idx="506">
                        <c:v>30</c:v>
                      </c:pt>
                      <c:pt idx="507">
                        <c:v>19</c:v>
                      </c:pt>
                      <c:pt idx="508">
                        <c:v>16</c:v>
                      </c:pt>
                      <c:pt idx="509">
                        <c:v>18</c:v>
                      </c:pt>
                      <c:pt idx="510">
                        <c:v>37</c:v>
                      </c:pt>
                      <c:pt idx="511">
                        <c:v>29</c:v>
                      </c:pt>
                      <c:pt idx="512">
                        <c:v>11</c:v>
                      </c:pt>
                      <c:pt idx="513">
                        <c:v>25</c:v>
                      </c:pt>
                      <c:pt idx="514">
                        <c:v>34</c:v>
                      </c:pt>
                      <c:pt idx="515">
                        <c:v>40</c:v>
                      </c:pt>
                      <c:pt idx="516">
                        <c:v>27</c:v>
                      </c:pt>
                      <c:pt idx="517">
                        <c:v>40</c:v>
                      </c:pt>
                      <c:pt idx="518">
                        <c:v>46</c:v>
                      </c:pt>
                      <c:pt idx="519">
                        <c:v>36</c:v>
                      </c:pt>
                      <c:pt idx="520">
                        <c:v>93</c:v>
                      </c:pt>
                      <c:pt idx="521">
                        <c:v>115</c:v>
                      </c:pt>
                      <c:pt idx="522">
                        <c:v>98</c:v>
                      </c:pt>
                      <c:pt idx="523">
                        <c:v>155</c:v>
                      </c:pt>
                      <c:pt idx="524">
                        <c:v>142</c:v>
                      </c:pt>
                      <c:pt idx="525">
                        <c:v>119</c:v>
                      </c:pt>
                      <c:pt idx="526">
                        <c:v>64</c:v>
                      </c:pt>
                      <c:pt idx="527">
                        <c:v>134</c:v>
                      </c:pt>
                      <c:pt idx="528">
                        <c:v>128</c:v>
                      </c:pt>
                      <c:pt idx="529">
                        <c:v>171</c:v>
                      </c:pt>
                      <c:pt idx="530">
                        <c:v>164</c:v>
                      </c:pt>
                      <c:pt idx="531">
                        <c:v>159</c:v>
                      </c:pt>
                      <c:pt idx="532">
                        <c:v>120</c:v>
                      </c:pt>
                      <c:pt idx="533">
                        <c:v>87</c:v>
                      </c:pt>
                      <c:pt idx="534">
                        <c:v>85</c:v>
                      </c:pt>
                      <c:pt idx="535">
                        <c:v>157</c:v>
                      </c:pt>
                      <c:pt idx="536">
                        <c:v>184</c:v>
                      </c:pt>
                      <c:pt idx="537">
                        <c:v>187</c:v>
                      </c:pt>
                      <c:pt idx="538">
                        <c:v>160</c:v>
                      </c:pt>
                      <c:pt idx="539">
                        <c:v>138</c:v>
                      </c:pt>
                      <c:pt idx="540">
                        <c:v>77</c:v>
                      </c:pt>
                      <c:pt idx="541">
                        <c:v>144</c:v>
                      </c:pt>
                      <c:pt idx="542">
                        <c:v>231</c:v>
                      </c:pt>
                      <c:pt idx="543">
                        <c:v>260</c:v>
                      </c:pt>
                      <c:pt idx="544">
                        <c:v>233</c:v>
                      </c:pt>
                      <c:pt idx="545">
                        <c:v>244</c:v>
                      </c:pt>
                      <c:pt idx="546">
                        <c:v>261</c:v>
                      </c:pt>
                      <c:pt idx="547">
                        <c:v>88</c:v>
                      </c:pt>
                      <c:pt idx="548">
                        <c:v>190</c:v>
                      </c:pt>
                      <c:pt idx="549">
                        <c:v>214</c:v>
                      </c:pt>
                      <c:pt idx="550">
                        <c:v>248</c:v>
                      </c:pt>
                      <c:pt idx="551">
                        <c:v>177</c:v>
                      </c:pt>
                      <c:pt idx="552">
                        <c:v>195</c:v>
                      </c:pt>
                      <c:pt idx="553">
                        <c:v>160</c:v>
                      </c:pt>
                      <c:pt idx="554">
                        <c:v>82</c:v>
                      </c:pt>
                      <c:pt idx="555">
                        <c:v>109</c:v>
                      </c:pt>
                      <c:pt idx="556">
                        <c:v>182</c:v>
                      </c:pt>
                      <c:pt idx="557">
                        <c:v>107</c:v>
                      </c:pt>
                      <c:pt idx="558">
                        <c:v>143</c:v>
                      </c:pt>
                      <c:pt idx="559">
                        <c:v>117</c:v>
                      </c:pt>
                      <c:pt idx="560">
                        <c:v>109</c:v>
                      </c:pt>
                      <c:pt idx="561">
                        <c:v>61</c:v>
                      </c:pt>
                      <c:pt idx="562">
                        <c:v>100</c:v>
                      </c:pt>
                      <c:pt idx="563">
                        <c:v>94</c:v>
                      </c:pt>
                      <c:pt idx="564">
                        <c:v>110</c:v>
                      </c:pt>
                      <c:pt idx="565">
                        <c:v>94</c:v>
                      </c:pt>
                      <c:pt idx="566">
                        <c:v>76</c:v>
                      </c:pt>
                      <c:pt idx="567">
                        <c:v>78</c:v>
                      </c:pt>
                      <c:pt idx="568">
                        <c:v>35</c:v>
                      </c:pt>
                      <c:pt idx="569">
                        <c:v>69</c:v>
                      </c:pt>
                      <c:pt idx="570">
                        <c:v>92</c:v>
                      </c:pt>
                      <c:pt idx="571">
                        <c:v>75</c:v>
                      </c:pt>
                      <c:pt idx="572">
                        <c:v>47</c:v>
                      </c:pt>
                      <c:pt idx="573">
                        <c:v>48</c:v>
                      </c:pt>
                      <c:pt idx="574">
                        <c:v>36</c:v>
                      </c:pt>
                      <c:pt idx="575">
                        <c:v>32</c:v>
                      </c:pt>
                      <c:pt idx="576">
                        <c:v>20</c:v>
                      </c:pt>
                      <c:pt idx="577">
                        <c:v>50</c:v>
                      </c:pt>
                      <c:pt idx="578">
                        <c:v>52</c:v>
                      </c:pt>
                      <c:pt idx="579">
                        <c:v>18</c:v>
                      </c:pt>
                      <c:pt idx="580">
                        <c:v>30</c:v>
                      </c:pt>
                      <c:pt idx="581">
                        <c:v>27</c:v>
                      </c:pt>
                      <c:pt idx="582">
                        <c:v>22</c:v>
                      </c:pt>
                      <c:pt idx="583">
                        <c:v>25</c:v>
                      </c:pt>
                      <c:pt idx="584">
                        <c:v>38</c:v>
                      </c:pt>
                      <c:pt idx="585">
                        <c:v>25</c:v>
                      </c:pt>
                      <c:pt idx="586">
                        <c:v>14</c:v>
                      </c:pt>
                      <c:pt idx="587">
                        <c:v>20</c:v>
                      </c:pt>
                      <c:pt idx="588">
                        <c:v>12</c:v>
                      </c:pt>
                      <c:pt idx="589">
                        <c:v>13</c:v>
                      </c:pt>
                      <c:pt idx="590">
                        <c:v>12</c:v>
                      </c:pt>
                      <c:pt idx="591">
                        <c:v>16</c:v>
                      </c:pt>
                      <c:pt idx="592">
                        <c:v>19</c:v>
                      </c:pt>
                      <c:pt idx="593">
                        <c:v>14</c:v>
                      </c:pt>
                      <c:pt idx="594">
                        <c:v>11</c:v>
                      </c:pt>
                      <c:pt idx="595">
                        <c:v>8</c:v>
                      </c:pt>
                      <c:pt idx="596">
                        <c:v>2</c:v>
                      </c:pt>
                      <c:pt idx="597">
                        <c:v>10</c:v>
                      </c:pt>
                      <c:pt idx="598">
                        <c:v>8</c:v>
                      </c:pt>
                      <c:pt idx="599">
                        <c:v>9</c:v>
                      </c:pt>
                      <c:pt idx="600">
                        <c:v>4</c:v>
                      </c:pt>
                      <c:pt idx="601">
                        <c:v>6</c:v>
                      </c:pt>
                      <c:pt idx="602">
                        <c:v>4</c:v>
                      </c:pt>
                      <c:pt idx="603">
                        <c:v>0</c:v>
                      </c:pt>
                      <c:pt idx="604">
                        <c:v>5</c:v>
                      </c:pt>
                      <c:pt idx="605">
                        <c:v>6</c:v>
                      </c:pt>
                      <c:pt idx="606">
                        <c:v>3</c:v>
                      </c:pt>
                      <c:pt idx="607">
                        <c:v>1</c:v>
                      </c:pt>
                      <c:pt idx="608">
                        <c:v>2</c:v>
                      </c:pt>
                      <c:pt idx="609">
                        <c:v>2</c:v>
                      </c:pt>
                      <c:pt idx="610">
                        <c:v>0</c:v>
                      </c:pt>
                      <c:pt idx="611">
                        <c:v>3</c:v>
                      </c:pt>
                      <c:pt idx="612">
                        <c:v>0</c:v>
                      </c:pt>
                      <c:pt idx="613">
                        <c:v>1</c:v>
                      </c:pt>
                      <c:pt idx="614">
                        <c:v>2</c:v>
                      </c:pt>
                      <c:pt idx="615">
                        <c:v>0</c:v>
                      </c:pt>
                      <c:pt idx="616">
                        <c:v>3</c:v>
                      </c:pt>
                      <c:pt idx="617">
                        <c:v>0</c:v>
                      </c:pt>
                      <c:pt idx="618">
                        <c:v>0</c:v>
                      </c:pt>
                      <c:pt idx="619">
                        <c:v>1</c:v>
                      </c:pt>
                      <c:pt idx="620">
                        <c:v>1</c:v>
                      </c:pt>
                      <c:pt idx="621">
                        <c:v>0</c:v>
                      </c:pt>
                      <c:pt idx="622">
                        <c:v>3</c:v>
                      </c:pt>
                      <c:pt idx="623">
                        <c:v>4</c:v>
                      </c:pt>
                      <c:pt idx="624">
                        <c:v>0</c:v>
                      </c:pt>
                      <c:pt idx="625">
                        <c:v>4</c:v>
                      </c:pt>
                      <c:pt idx="626">
                        <c:v>1</c:v>
                      </c:pt>
                      <c:pt idx="627">
                        <c:v>1</c:v>
                      </c:pt>
                      <c:pt idx="628">
                        <c:v>0</c:v>
                      </c:pt>
                      <c:pt idx="629">
                        <c:v>2</c:v>
                      </c:pt>
                      <c:pt idx="630">
                        <c:v>1</c:v>
                      </c:pt>
                      <c:pt idx="631">
                        <c:v>1</c:v>
                      </c:pt>
                      <c:pt idx="632">
                        <c:v>3</c:v>
                      </c:pt>
                      <c:pt idx="633">
                        <c:v>5</c:v>
                      </c:pt>
                      <c:pt idx="634">
                        <c:v>1</c:v>
                      </c:pt>
                      <c:pt idx="635">
                        <c:v>4</c:v>
                      </c:pt>
                      <c:pt idx="636">
                        <c:v>0</c:v>
                      </c:pt>
                      <c:pt idx="637">
                        <c:v>0</c:v>
                      </c:pt>
                      <c:pt idx="638">
                        <c:v>0</c:v>
                      </c:pt>
                      <c:pt idx="639">
                        <c:v>1</c:v>
                      </c:pt>
                      <c:pt idx="640">
                        <c:v>0</c:v>
                      </c:pt>
                      <c:pt idx="641">
                        <c:v>0</c:v>
                      </c:pt>
                      <c:pt idx="642">
                        <c:v>0</c:v>
                      </c:pt>
                      <c:pt idx="643">
                        <c:v>0</c:v>
                      </c:pt>
                      <c:pt idx="644">
                        <c:v>0</c:v>
                      </c:pt>
                      <c:pt idx="645">
                        <c:v>0</c:v>
                      </c:pt>
                      <c:pt idx="646">
                        <c:v>0</c:v>
                      </c:pt>
                      <c:pt idx="647">
                        <c:v>4</c:v>
                      </c:pt>
                      <c:pt idx="648">
                        <c:v>0</c:v>
                      </c:pt>
                      <c:pt idx="649">
                        <c:v>4</c:v>
                      </c:pt>
                      <c:pt idx="650">
                        <c:v>1</c:v>
                      </c:pt>
                      <c:pt idx="651">
                        <c:v>3</c:v>
                      </c:pt>
                      <c:pt idx="652">
                        <c:v>1</c:v>
                      </c:pt>
                      <c:pt idx="653">
                        <c:v>3</c:v>
                      </c:pt>
                      <c:pt idx="654">
                        <c:v>2</c:v>
                      </c:pt>
                      <c:pt idx="655">
                        <c:v>0</c:v>
                      </c:pt>
                      <c:pt idx="656">
                        <c:v>2</c:v>
                      </c:pt>
                      <c:pt idx="657">
                        <c:v>3</c:v>
                      </c:pt>
                      <c:pt idx="658">
                        <c:v>0</c:v>
                      </c:pt>
                      <c:pt idx="659">
                        <c:v>0</c:v>
                      </c:pt>
                      <c:pt idx="660">
                        <c:v>0</c:v>
                      </c:pt>
                      <c:pt idx="661">
                        <c:v>3</c:v>
                      </c:pt>
                      <c:pt idx="662">
                        <c:v>2</c:v>
                      </c:pt>
                      <c:pt idx="663">
                        <c:v>3</c:v>
                      </c:pt>
                      <c:pt idx="664">
                        <c:v>0</c:v>
                      </c:pt>
                      <c:pt idx="665">
                        <c:v>3</c:v>
                      </c:pt>
                      <c:pt idx="666">
                        <c:v>0</c:v>
                      </c:pt>
                      <c:pt idx="667">
                        <c:v>4</c:v>
                      </c:pt>
                      <c:pt idx="668">
                        <c:v>9</c:v>
                      </c:pt>
                      <c:pt idx="669">
                        <c:v>6</c:v>
                      </c:pt>
                      <c:pt idx="670">
                        <c:v>4</c:v>
                      </c:pt>
                      <c:pt idx="671">
                        <c:v>11</c:v>
                      </c:pt>
                      <c:pt idx="672">
                        <c:v>5</c:v>
                      </c:pt>
                      <c:pt idx="673">
                        <c:v>6</c:v>
                      </c:pt>
                      <c:pt idx="674">
                        <c:v>12</c:v>
                      </c:pt>
                      <c:pt idx="675">
                        <c:v>27</c:v>
                      </c:pt>
                      <c:pt idx="676">
                        <c:v>2</c:v>
                      </c:pt>
                      <c:pt idx="677">
                        <c:v>9</c:v>
                      </c:pt>
                      <c:pt idx="678">
                        <c:v>9</c:v>
                      </c:pt>
                      <c:pt idx="679">
                        <c:v>22</c:v>
                      </c:pt>
                      <c:pt idx="680">
                        <c:v>15</c:v>
                      </c:pt>
                      <c:pt idx="681">
                        <c:v>20</c:v>
                      </c:pt>
                      <c:pt idx="682">
                        <c:v>32</c:v>
                      </c:pt>
                      <c:pt idx="683">
                        <c:v>45</c:v>
                      </c:pt>
                      <c:pt idx="684">
                        <c:v>41</c:v>
                      </c:pt>
                      <c:pt idx="685">
                        <c:v>66</c:v>
                      </c:pt>
                      <c:pt idx="686">
                        <c:v>54</c:v>
                      </c:pt>
                      <c:pt idx="687">
                        <c:v>32</c:v>
                      </c:pt>
                      <c:pt idx="688">
                        <c:v>46</c:v>
                      </c:pt>
                      <c:pt idx="689">
                        <c:v>176</c:v>
                      </c:pt>
                      <c:pt idx="690">
                        <c:v>181</c:v>
                      </c:pt>
                      <c:pt idx="691">
                        <c:v>195</c:v>
                      </c:pt>
                      <c:pt idx="692">
                        <c:v>239</c:v>
                      </c:pt>
                      <c:pt idx="693">
                        <c:v>195</c:v>
                      </c:pt>
                      <c:pt idx="694">
                        <c:v>148</c:v>
                      </c:pt>
                      <c:pt idx="695">
                        <c:v>341</c:v>
                      </c:pt>
                      <c:pt idx="696">
                        <c:v>367</c:v>
                      </c:pt>
                      <c:pt idx="697">
                        <c:v>512</c:v>
                      </c:pt>
                      <c:pt idx="698">
                        <c:v>395</c:v>
                      </c:pt>
                      <c:pt idx="699">
                        <c:v>556</c:v>
                      </c:pt>
                      <c:pt idx="700">
                        <c:v>459</c:v>
                      </c:pt>
                      <c:pt idx="701">
                        <c:v>290</c:v>
                      </c:pt>
                      <c:pt idx="702">
                        <c:v>789</c:v>
                      </c:pt>
                      <c:pt idx="703">
                        <c:v>614</c:v>
                      </c:pt>
                      <c:pt idx="704">
                        <c:v>688</c:v>
                      </c:pt>
                      <c:pt idx="705">
                        <c:v>541</c:v>
                      </c:pt>
                      <c:pt idx="706">
                        <c:v>762</c:v>
                      </c:pt>
                      <c:pt idx="707">
                        <c:v>1025</c:v>
                      </c:pt>
                      <c:pt idx="708">
                        <c:v>280</c:v>
                      </c:pt>
                      <c:pt idx="709">
                        <c:v>950</c:v>
                      </c:pt>
                      <c:pt idx="710">
                        <c:v>801</c:v>
                      </c:pt>
                      <c:pt idx="711">
                        <c:v>912</c:v>
                      </c:pt>
                      <c:pt idx="712">
                        <c:v>823</c:v>
                      </c:pt>
                      <c:pt idx="713">
                        <c:v>798</c:v>
                      </c:pt>
                      <c:pt idx="714">
                        <c:v>747</c:v>
                      </c:pt>
                      <c:pt idx="715">
                        <c:v>369</c:v>
                      </c:pt>
                      <c:pt idx="716">
                        <c:v>921</c:v>
                      </c:pt>
                      <c:pt idx="717">
                        <c:v>744</c:v>
                      </c:pt>
                      <c:pt idx="718">
                        <c:v>866</c:v>
                      </c:pt>
                      <c:pt idx="719">
                        <c:v>764</c:v>
                      </c:pt>
                      <c:pt idx="720">
                        <c:v>376</c:v>
                      </c:pt>
                      <c:pt idx="721">
                        <c:v>889</c:v>
                      </c:pt>
                      <c:pt idx="722">
                        <c:v>412</c:v>
                      </c:pt>
                      <c:pt idx="723">
                        <c:v>1122</c:v>
                      </c:pt>
                      <c:pt idx="724">
                        <c:v>975</c:v>
                      </c:pt>
                      <c:pt idx="725">
                        <c:v>850</c:v>
                      </c:pt>
                      <c:pt idx="726">
                        <c:v>729</c:v>
                      </c:pt>
                      <c:pt idx="727">
                        <c:v>873</c:v>
                      </c:pt>
                      <c:pt idx="728">
                        <c:v>658</c:v>
                      </c:pt>
                      <c:pt idx="729">
                        <c:v>297</c:v>
                      </c:pt>
                      <c:pt idx="730">
                        <c:v>838</c:v>
                      </c:pt>
                      <c:pt idx="731">
                        <c:v>829</c:v>
                      </c:pt>
                      <c:pt idx="732">
                        <c:v>458</c:v>
                      </c:pt>
                      <c:pt idx="733">
                        <c:v>838</c:v>
                      </c:pt>
                      <c:pt idx="734">
                        <c:v>818</c:v>
                      </c:pt>
                      <c:pt idx="735">
                        <c:v>692</c:v>
                      </c:pt>
                      <c:pt idx="736">
                        <c:v>315</c:v>
                      </c:pt>
                      <c:pt idx="737">
                        <c:v>804</c:v>
                      </c:pt>
                      <c:pt idx="738">
                        <c:v>709</c:v>
                      </c:pt>
                      <c:pt idx="739">
                        <c:v>619</c:v>
                      </c:pt>
                      <c:pt idx="740">
                        <c:v>551</c:v>
                      </c:pt>
                      <c:pt idx="741">
                        <c:v>635</c:v>
                      </c:pt>
                      <c:pt idx="742">
                        <c:v>462</c:v>
                      </c:pt>
                      <c:pt idx="743">
                        <c:v>217</c:v>
                      </c:pt>
                      <c:pt idx="744">
                        <c:v>707</c:v>
                      </c:pt>
                      <c:pt idx="745">
                        <c:v>639</c:v>
                      </c:pt>
                      <c:pt idx="746">
                        <c:v>515</c:v>
                      </c:pt>
                      <c:pt idx="747">
                        <c:v>481</c:v>
                      </c:pt>
                      <c:pt idx="748">
                        <c:v>594</c:v>
                      </c:pt>
                      <c:pt idx="749">
                        <c:v>522</c:v>
                      </c:pt>
                      <c:pt idx="750">
                        <c:v>217</c:v>
                      </c:pt>
                      <c:pt idx="751">
                        <c:v>729</c:v>
                      </c:pt>
                      <c:pt idx="752">
                        <c:v>622</c:v>
                      </c:pt>
                      <c:pt idx="753">
                        <c:v>536</c:v>
                      </c:pt>
                      <c:pt idx="754">
                        <c:v>510</c:v>
                      </c:pt>
                      <c:pt idx="755">
                        <c:v>543</c:v>
                      </c:pt>
                      <c:pt idx="756">
                        <c:v>440</c:v>
                      </c:pt>
                      <c:pt idx="757">
                        <c:v>258</c:v>
                      </c:pt>
                      <c:pt idx="758">
                        <c:v>257</c:v>
                      </c:pt>
                      <c:pt idx="759">
                        <c:v>772</c:v>
                      </c:pt>
                      <c:pt idx="760">
                        <c:v>654</c:v>
                      </c:pt>
                      <c:pt idx="761">
                        <c:v>523</c:v>
                      </c:pt>
                      <c:pt idx="762">
                        <c:v>645</c:v>
                      </c:pt>
                      <c:pt idx="763">
                        <c:v>509</c:v>
                      </c:pt>
                      <c:pt idx="764">
                        <c:v>303</c:v>
                      </c:pt>
                      <c:pt idx="765">
                        <c:v>814</c:v>
                      </c:pt>
                      <c:pt idx="766">
                        <c:v>748</c:v>
                      </c:pt>
                      <c:pt idx="767">
                        <c:v>717</c:v>
                      </c:pt>
                      <c:pt idx="768">
                        <c:v>677</c:v>
                      </c:pt>
                      <c:pt idx="769">
                        <c:v>620</c:v>
                      </c:pt>
                      <c:pt idx="770">
                        <c:v>525</c:v>
                      </c:pt>
                      <c:pt idx="771">
                        <c:v>307</c:v>
                      </c:pt>
                      <c:pt idx="772">
                        <c:v>800</c:v>
                      </c:pt>
                      <c:pt idx="773">
                        <c:v>810</c:v>
                      </c:pt>
                      <c:pt idx="774">
                        <c:v>720</c:v>
                      </c:pt>
                      <c:pt idx="775">
                        <c:v>727</c:v>
                      </c:pt>
                      <c:pt idx="776">
                        <c:v>628</c:v>
                      </c:pt>
                      <c:pt idx="777">
                        <c:v>305</c:v>
                      </c:pt>
                      <c:pt idx="778">
                        <c:v>644</c:v>
                      </c:pt>
                      <c:pt idx="779">
                        <c:v>848</c:v>
                      </c:pt>
                      <c:pt idx="780">
                        <c:v>730</c:v>
                      </c:pt>
                      <c:pt idx="781">
                        <c:v>651</c:v>
                      </c:pt>
                      <c:pt idx="782">
                        <c:v>542</c:v>
                      </c:pt>
                      <c:pt idx="783">
                        <c:v>540</c:v>
                      </c:pt>
                      <c:pt idx="784">
                        <c:v>437</c:v>
                      </c:pt>
                      <c:pt idx="785">
                        <c:v>266</c:v>
                      </c:pt>
                      <c:pt idx="786">
                        <c:v>732</c:v>
                      </c:pt>
                      <c:pt idx="787">
                        <c:v>817</c:v>
                      </c:pt>
                      <c:pt idx="788">
                        <c:v>655</c:v>
                      </c:pt>
                      <c:pt idx="789">
                        <c:v>671</c:v>
                      </c:pt>
                      <c:pt idx="790">
                        <c:v>697</c:v>
                      </c:pt>
                      <c:pt idx="791">
                        <c:v>674</c:v>
                      </c:pt>
                      <c:pt idx="792">
                        <c:v>280</c:v>
                      </c:pt>
                      <c:pt idx="793">
                        <c:v>810</c:v>
                      </c:pt>
                      <c:pt idx="794">
                        <c:v>685</c:v>
                      </c:pt>
                      <c:pt idx="795">
                        <c:v>606</c:v>
                      </c:pt>
                      <c:pt idx="796">
                        <c:v>516</c:v>
                      </c:pt>
                      <c:pt idx="797">
                        <c:v>216</c:v>
                      </c:pt>
                      <c:pt idx="798">
                        <c:v>360</c:v>
                      </c:pt>
                      <c:pt idx="799">
                        <c:v>204</c:v>
                      </c:pt>
                      <c:pt idx="800">
                        <c:v>524</c:v>
                      </c:pt>
                      <c:pt idx="801">
                        <c:v>231</c:v>
                      </c:pt>
                      <c:pt idx="802">
                        <c:v>165</c:v>
                      </c:pt>
                      <c:pt idx="803">
                        <c:v>243</c:v>
                      </c:pt>
                      <c:pt idx="804">
                        <c:v>638</c:v>
                      </c:pt>
                      <c:pt idx="805">
                        <c:v>533</c:v>
                      </c:pt>
                      <c:pt idx="806">
                        <c:v>213</c:v>
                      </c:pt>
                      <c:pt idx="807">
                        <c:v>621</c:v>
                      </c:pt>
                      <c:pt idx="808">
                        <c:v>481</c:v>
                      </c:pt>
                      <c:pt idx="809">
                        <c:v>408</c:v>
                      </c:pt>
                      <c:pt idx="810">
                        <c:v>365</c:v>
                      </c:pt>
                      <c:pt idx="811">
                        <c:v>433</c:v>
                      </c:pt>
                      <c:pt idx="812">
                        <c:v>366</c:v>
                      </c:pt>
                      <c:pt idx="813">
                        <c:v>195</c:v>
                      </c:pt>
                      <c:pt idx="814">
                        <c:v>441</c:v>
                      </c:pt>
                      <c:pt idx="815">
                        <c:v>402</c:v>
                      </c:pt>
                      <c:pt idx="816">
                        <c:v>369</c:v>
                      </c:pt>
                      <c:pt idx="817">
                        <c:v>372</c:v>
                      </c:pt>
                      <c:pt idx="818">
                        <c:v>424</c:v>
                      </c:pt>
                      <c:pt idx="819">
                        <c:v>306</c:v>
                      </c:pt>
                      <c:pt idx="820">
                        <c:v>135</c:v>
                      </c:pt>
                      <c:pt idx="821">
                        <c:v>372</c:v>
                      </c:pt>
                      <c:pt idx="822">
                        <c:v>291</c:v>
                      </c:pt>
                      <c:pt idx="823">
                        <c:v>222</c:v>
                      </c:pt>
                      <c:pt idx="824">
                        <c:v>223</c:v>
                      </c:pt>
                      <c:pt idx="825">
                        <c:v>199</c:v>
                      </c:pt>
                      <c:pt idx="826">
                        <c:v>143</c:v>
                      </c:pt>
                      <c:pt idx="827">
                        <c:v>56</c:v>
                      </c:pt>
                      <c:pt idx="828">
                        <c:v>194</c:v>
                      </c:pt>
                      <c:pt idx="829">
                        <c:v>181</c:v>
                      </c:pt>
                      <c:pt idx="830">
                        <c:v>152</c:v>
                      </c:pt>
                      <c:pt idx="831">
                        <c:v>133</c:v>
                      </c:pt>
                      <c:pt idx="832">
                        <c:v>148</c:v>
                      </c:pt>
                      <c:pt idx="833">
                        <c:v>98</c:v>
                      </c:pt>
                      <c:pt idx="834">
                        <c:v>74</c:v>
                      </c:pt>
                      <c:pt idx="835">
                        <c:v>147</c:v>
                      </c:pt>
                      <c:pt idx="836">
                        <c:v>108</c:v>
                      </c:pt>
                      <c:pt idx="837">
                        <c:v>106</c:v>
                      </c:pt>
                      <c:pt idx="838">
                        <c:v>95</c:v>
                      </c:pt>
                      <c:pt idx="839">
                        <c:v>140</c:v>
                      </c:pt>
                      <c:pt idx="840">
                        <c:v>86</c:v>
                      </c:pt>
                      <c:pt idx="841">
                        <c:v>52</c:v>
                      </c:pt>
                      <c:pt idx="842">
                        <c:v>108</c:v>
                      </c:pt>
                      <c:pt idx="843">
                        <c:v>126</c:v>
                      </c:pt>
                      <c:pt idx="844">
                        <c:v>95</c:v>
                      </c:pt>
                      <c:pt idx="845">
                        <c:v>98</c:v>
                      </c:pt>
                      <c:pt idx="846">
                        <c:v>103</c:v>
                      </c:pt>
                      <c:pt idx="847">
                        <c:v>88</c:v>
                      </c:pt>
                      <c:pt idx="848">
                        <c:v>46</c:v>
                      </c:pt>
                      <c:pt idx="849">
                        <c:v>138</c:v>
                      </c:pt>
                      <c:pt idx="850">
                        <c:v>104</c:v>
                      </c:pt>
                      <c:pt idx="851">
                        <c:v>91</c:v>
                      </c:pt>
                      <c:pt idx="852">
                        <c:v>47</c:v>
                      </c:pt>
                      <c:pt idx="853">
                        <c:v>139</c:v>
                      </c:pt>
                      <c:pt idx="854">
                        <c:v>57</c:v>
                      </c:pt>
                      <c:pt idx="855">
                        <c:v>46</c:v>
                      </c:pt>
                      <c:pt idx="856">
                        <c:v>91</c:v>
                      </c:pt>
                      <c:pt idx="857">
                        <c:v>111</c:v>
                      </c:pt>
                      <c:pt idx="858">
                        <c:v>111</c:v>
                      </c:pt>
                      <c:pt idx="859">
                        <c:v>117</c:v>
                      </c:pt>
                      <c:pt idx="860">
                        <c:v>127</c:v>
                      </c:pt>
                      <c:pt idx="861">
                        <c:v>118</c:v>
                      </c:pt>
                      <c:pt idx="862">
                        <c:v>91</c:v>
                      </c:pt>
                      <c:pt idx="863">
                        <c:v>216</c:v>
                      </c:pt>
                      <c:pt idx="864">
                        <c:v>282</c:v>
                      </c:pt>
                      <c:pt idx="865">
                        <c:v>334</c:v>
                      </c:pt>
                      <c:pt idx="866">
                        <c:v>283</c:v>
                      </c:pt>
                      <c:pt idx="867">
                        <c:v>347</c:v>
                      </c:pt>
                      <c:pt idx="868">
                        <c:v>328</c:v>
                      </c:pt>
                      <c:pt idx="869">
                        <c:v>159</c:v>
                      </c:pt>
                      <c:pt idx="870">
                        <c:v>674</c:v>
                      </c:pt>
                      <c:pt idx="871">
                        <c:v>711</c:v>
                      </c:pt>
                      <c:pt idx="872">
                        <c:v>726</c:v>
                      </c:pt>
                      <c:pt idx="873">
                        <c:v>729</c:v>
                      </c:pt>
                      <c:pt idx="874">
                        <c:v>1000</c:v>
                      </c:pt>
                      <c:pt idx="875">
                        <c:v>884</c:v>
                      </c:pt>
                      <c:pt idx="876">
                        <c:v>569</c:v>
                      </c:pt>
                      <c:pt idx="877">
                        <c:v>516</c:v>
                      </c:pt>
                      <c:pt idx="878">
                        <c:v>1874</c:v>
                      </c:pt>
                      <c:pt idx="879">
                        <c:v>1677</c:v>
                      </c:pt>
                      <c:pt idx="880">
                        <c:v>2098</c:v>
                      </c:pt>
                      <c:pt idx="881">
                        <c:v>2137</c:v>
                      </c:pt>
                      <c:pt idx="882">
                        <c:v>2120</c:v>
                      </c:pt>
                      <c:pt idx="883">
                        <c:v>999</c:v>
                      </c:pt>
                      <c:pt idx="884">
                        <c:v>2740</c:v>
                      </c:pt>
                      <c:pt idx="885">
                        <c:v>2320</c:v>
                      </c:pt>
                      <c:pt idx="886">
                        <c:v>2228</c:v>
                      </c:pt>
                      <c:pt idx="887">
                        <c:v>1965</c:v>
                      </c:pt>
                      <c:pt idx="888">
                        <c:v>3572</c:v>
                      </c:pt>
                      <c:pt idx="889">
                        <c:v>2099</c:v>
                      </c:pt>
                      <c:pt idx="890">
                        <c:v>1113</c:v>
                      </c:pt>
                      <c:pt idx="891">
                        <c:v>3548</c:v>
                      </c:pt>
                      <c:pt idx="892">
                        <c:v>3115</c:v>
                      </c:pt>
                      <c:pt idx="893">
                        <c:v>2727</c:v>
                      </c:pt>
                      <c:pt idx="894">
                        <c:v>2514</c:v>
                      </c:pt>
                      <c:pt idx="895">
                        <c:v>2629</c:v>
                      </c:pt>
                      <c:pt idx="896">
                        <c:v>2282</c:v>
                      </c:pt>
                      <c:pt idx="897">
                        <c:v>968</c:v>
                      </c:pt>
                      <c:pt idx="898">
                        <c:v>3069</c:v>
                      </c:pt>
                      <c:pt idx="899">
                        <c:v>3102</c:v>
                      </c:pt>
                      <c:pt idx="900">
                        <c:v>2414</c:v>
                      </c:pt>
                      <c:pt idx="901">
                        <c:v>924</c:v>
                      </c:pt>
                      <c:pt idx="902">
                        <c:v>2542</c:v>
                      </c:pt>
                      <c:pt idx="903">
                        <c:v>1652</c:v>
                      </c:pt>
                      <c:pt idx="904">
                        <c:v>968</c:v>
                      </c:pt>
                      <c:pt idx="905">
                        <c:v>1631</c:v>
                      </c:pt>
                      <c:pt idx="906">
                        <c:v>2231</c:v>
                      </c:pt>
                      <c:pt idx="907">
                        <c:v>3170</c:v>
                      </c:pt>
                      <c:pt idx="908">
                        <c:v>2673</c:v>
                      </c:pt>
                      <c:pt idx="909">
                        <c:v>3023</c:v>
                      </c:pt>
                      <c:pt idx="910">
                        <c:v>2185</c:v>
                      </c:pt>
                      <c:pt idx="911">
                        <c:v>1243</c:v>
                      </c:pt>
                      <c:pt idx="912">
                        <c:v>2641</c:v>
                      </c:pt>
                      <c:pt idx="913">
                        <c:v>2750</c:v>
                      </c:pt>
                      <c:pt idx="914">
                        <c:v>2098</c:v>
                      </c:pt>
                      <c:pt idx="915">
                        <c:v>1834</c:v>
                      </c:pt>
                      <c:pt idx="916">
                        <c:v>1944</c:v>
                      </c:pt>
                      <c:pt idx="917">
                        <c:v>1527</c:v>
                      </c:pt>
                      <c:pt idx="918">
                        <c:v>666</c:v>
                      </c:pt>
                      <c:pt idx="919">
                        <c:v>2052</c:v>
                      </c:pt>
                      <c:pt idx="920">
                        <c:v>1771</c:v>
                      </c:pt>
                      <c:pt idx="921">
                        <c:v>1561</c:v>
                      </c:pt>
                      <c:pt idx="922">
                        <c:v>1457</c:v>
                      </c:pt>
                      <c:pt idx="923">
                        <c:v>1654</c:v>
                      </c:pt>
                      <c:pt idx="924">
                        <c:v>1236</c:v>
                      </c:pt>
                      <c:pt idx="925">
                        <c:v>562</c:v>
                      </c:pt>
                      <c:pt idx="926">
                        <c:v>1817</c:v>
                      </c:pt>
                      <c:pt idx="927">
                        <c:v>1531</c:v>
                      </c:pt>
                      <c:pt idx="928">
                        <c:v>1363</c:v>
                      </c:pt>
                      <c:pt idx="929">
                        <c:v>1122</c:v>
                      </c:pt>
                      <c:pt idx="930">
                        <c:v>1199</c:v>
                      </c:pt>
                      <c:pt idx="931">
                        <c:v>974</c:v>
                      </c:pt>
                      <c:pt idx="932">
                        <c:v>466</c:v>
                      </c:pt>
                      <c:pt idx="933">
                        <c:v>1505</c:v>
                      </c:pt>
                      <c:pt idx="934">
                        <c:v>1293</c:v>
                      </c:pt>
                      <c:pt idx="935">
                        <c:v>1042</c:v>
                      </c:pt>
                      <c:pt idx="936">
                        <c:v>835</c:v>
                      </c:pt>
                      <c:pt idx="937">
                        <c:v>958</c:v>
                      </c:pt>
                      <c:pt idx="938">
                        <c:v>769</c:v>
                      </c:pt>
                      <c:pt idx="939">
                        <c:v>401</c:v>
                      </c:pt>
                      <c:pt idx="940">
                        <c:v>415</c:v>
                      </c:pt>
                      <c:pt idx="941">
                        <c:v>1205</c:v>
                      </c:pt>
                      <c:pt idx="942">
                        <c:v>915</c:v>
                      </c:pt>
                      <c:pt idx="943">
                        <c:v>736</c:v>
                      </c:pt>
                      <c:pt idx="944">
                        <c:v>364</c:v>
                      </c:pt>
                      <c:pt idx="945">
                        <c:v>842</c:v>
                      </c:pt>
                      <c:pt idx="946">
                        <c:v>406</c:v>
                      </c:pt>
                      <c:pt idx="947">
                        <c:v>0</c:v>
                      </c:pt>
                      <c:pt idx="948">
                        <c:v>750</c:v>
                      </c:pt>
                      <c:pt idx="949">
                        <c:v>721</c:v>
                      </c:pt>
                      <c:pt idx="950">
                        <c:v>627</c:v>
                      </c:pt>
                      <c:pt idx="951">
                        <c:v>468</c:v>
                      </c:pt>
                      <c:pt idx="952">
                        <c:v>539</c:v>
                      </c:pt>
                      <c:pt idx="953">
                        <c:v>380</c:v>
                      </c:pt>
                      <c:pt idx="954">
                        <c:v>161</c:v>
                      </c:pt>
                      <c:pt idx="955">
                        <c:v>672</c:v>
                      </c:pt>
                      <c:pt idx="956">
                        <c:v>546</c:v>
                      </c:pt>
                      <c:pt idx="957">
                        <c:v>470</c:v>
                      </c:pt>
                      <c:pt idx="958">
                        <c:v>418</c:v>
                      </c:pt>
                      <c:pt idx="959">
                        <c:v>402</c:v>
                      </c:pt>
                      <c:pt idx="960">
                        <c:v>325</c:v>
                      </c:pt>
                      <c:pt idx="961">
                        <c:v>167</c:v>
                      </c:pt>
                      <c:pt idx="962">
                        <c:v>177</c:v>
                      </c:pt>
                      <c:pt idx="963">
                        <c:v>753</c:v>
                      </c:pt>
                    </c:numCache>
                  </c:numRef>
                </c:val>
                <c:smooth val="0"/>
                <c:extLst>
                  <c:ext xmlns:c16="http://schemas.microsoft.com/office/drawing/2014/chart" uri="{C3380CC4-5D6E-409C-BE32-E72D297353CC}">
                    <c16:uniqueId val="{00000003-BF5D-491C-9052-DB5180A289EF}"/>
                  </c:ext>
                </c:extLst>
              </c15:ser>
            </c15:filteredLineSeries>
          </c:ext>
        </c:extLst>
      </c:lineChart>
      <c:dateAx>
        <c:axId val="647697304"/>
        <c:scaling>
          <c:orientation val="minMax"/>
          <c:max val="45053"/>
        </c:scaling>
        <c:delete val="0"/>
        <c:axPos val="b"/>
        <c:numFmt formatCode="m/d;@"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1" i="0" u="none" strike="noStrike" kern="1200" baseline="0">
                <a:ln>
                  <a:noFill/>
                </a:ln>
                <a:solidFill>
                  <a:schemeClr val="tx1">
                    <a:lumMod val="95000"/>
                    <a:lumOff val="5000"/>
                  </a:schemeClr>
                </a:solidFill>
                <a:latin typeface="+mn-ea"/>
                <a:ea typeface="+mn-ea"/>
                <a:cs typeface="+mn-cs"/>
              </a:defRPr>
            </a:pPr>
            <a:endParaRPr lang="ja-JP"/>
          </a:p>
        </c:txPr>
        <c:crossAx val="647696320"/>
        <c:crosses val="autoZero"/>
        <c:auto val="1"/>
        <c:lblOffset val="100"/>
        <c:baseTimeUnit val="days"/>
        <c:majorUnit val="2"/>
        <c:majorTimeUnit val="months"/>
      </c:dateAx>
      <c:valAx>
        <c:axId val="647696320"/>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ea"/>
                <a:ea typeface="+mn-ea"/>
                <a:cs typeface="+mn-cs"/>
              </a:defRPr>
            </a:pPr>
            <a:endParaRPr lang="ja-JP"/>
          </a:p>
        </c:txPr>
        <c:crossAx val="647697304"/>
        <c:crosses val="autoZero"/>
        <c:crossBetween val="between"/>
        <c:majorUnit val="10"/>
      </c:valAx>
      <c:valAx>
        <c:axId val="647205976"/>
        <c:scaling>
          <c:orientation val="minMax"/>
          <c:max val="3000"/>
          <c:min val="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ea"/>
                <a:ea typeface="+mn-ea"/>
                <a:cs typeface="+mn-cs"/>
              </a:defRPr>
            </a:pPr>
            <a:endParaRPr lang="ja-JP"/>
          </a:p>
        </c:txPr>
        <c:crossAx val="647211880"/>
        <c:crosses val="max"/>
        <c:crossBetween val="between"/>
      </c:valAx>
      <c:dateAx>
        <c:axId val="647211880"/>
        <c:scaling>
          <c:orientation val="minMax"/>
        </c:scaling>
        <c:delete val="1"/>
        <c:axPos val="b"/>
        <c:numFmt formatCode="m/d/yyyy" sourceLinked="1"/>
        <c:majorTickMark val="out"/>
        <c:minorTickMark val="none"/>
        <c:tickLblPos val="nextTo"/>
        <c:crossAx val="647205976"/>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868230152293424E-2"/>
          <c:y val="4.0037712925897362E-2"/>
          <c:w val="0.85884822474542666"/>
          <c:h val="0.79732218499103602"/>
        </c:manualLayout>
      </c:layout>
      <c:barChart>
        <c:barDir val="col"/>
        <c:grouping val="clustered"/>
        <c:varyColors val="0"/>
        <c:ser>
          <c:idx val="2"/>
          <c:order val="2"/>
          <c:tx>
            <c:strRef>
              <c:f>Sheet1!$D$1</c:f>
              <c:strCache>
                <c:ptCount val="1"/>
                <c:pt idx="0">
                  <c:v>新規感染者数</c:v>
                </c:pt>
              </c:strCache>
            </c:strRef>
          </c:tx>
          <c:spPr>
            <a:solidFill>
              <a:schemeClr val="accent3"/>
            </a:solidFill>
            <a:ln>
              <a:solidFill>
                <a:srgbClr val="92D050"/>
              </a:solidFill>
            </a:ln>
            <a:effectLst/>
          </c:spPr>
          <c:invertIfNegative val="0"/>
          <c:cat>
            <c:numRef>
              <c:f>Sheet1!$A$2:$A$883</c:f>
              <c:numCache>
                <c:formatCode>m/d/yyyy</c:formatCode>
                <c:ptCount val="882"/>
                <c:pt idx="0">
                  <c:v>44172</c:v>
                </c:pt>
                <c:pt idx="1">
                  <c:v>44173</c:v>
                </c:pt>
                <c:pt idx="2">
                  <c:v>44174</c:v>
                </c:pt>
                <c:pt idx="3">
                  <c:v>44175</c:v>
                </c:pt>
                <c:pt idx="4">
                  <c:v>44176</c:v>
                </c:pt>
                <c:pt idx="5">
                  <c:v>44177</c:v>
                </c:pt>
                <c:pt idx="6">
                  <c:v>44178</c:v>
                </c:pt>
                <c:pt idx="7">
                  <c:v>44179</c:v>
                </c:pt>
                <c:pt idx="8">
                  <c:v>44180</c:v>
                </c:pt>
                <c:pt idx="9">
                  <c:v>44181</c:v>
                </c:pt>
                <c:pt idx="10">
                  <c:v>44182</c:v>
                </c:pt>
                <c:pt idx="11">
                  <c:v>44183</c:v>
                </c:pt>
                <c:pt idx="12">
                  <c:v>44184</c:v>
                </c:pt>
                <c:pt idx="13">
                  <c:v>44185</c:v>
                </c:pt>
                <c:pt idx="14">
                  <c:v>44186</c:v>
                </c:pt>
                <c:pt idx="15">
                  <c:v>44187</c:v>
                </c:pt>
                <c:pt idx="16">
                  <c:v>44188</c:v>
                </c:pt>
                <c:pt idx="17">
                  <c:v>44189</c:v>
                </c:pt>
                <c:pt idx="18">
                  <c:v>44190</c:v>
                </c:pt>
                <c:pt idx="19">
                  <c:v>44191</c:v>
                </c:pt>
                <c:pt idx="20">
                  <c:v>44192</c:v>
                </c:pt>
                <c:pt idx="21">
                  <c:v>44193</c:v>
                </c:pt>
                <c:pt idx="22">
                  <c:v>44194</c:v>
                </c:pt>
                <c:pt idx="23">
                  <c:v>44195</c:v>
                </c:pt>
                <c:pt idx="24">
                  <c:v>44196</c:v>
                </c:pt>
                <c:pt idx="25">
                  <c:v>44197</c:v>
                </c:pt>
                <c:pt idx="26">
                  <c:v>44198</c:v>
                </c:pt>
                <c:pt idx="27">
                  <c:v>44199</c:v>
                </c:pt>
                <c:pt idx="28">
                  <c:v>44200</c:v>
                </c:pt>
                <c:pt idx="29">
                  <c:v>44201</c:v>
                </c:pt>
                <c:pt idx="30">
                  <c:v>44202</c:v>
                </c:pt>
                <c:pt idx="31">
                  <c:v>44203</c:v>
                </c:pt>
                <c:pt idx="32">
                  <c:v>44204</c:v>
                </c:pt>
                <c:pt idx="33">
                  <c:v>44205</c:v>
                </c:pt>
                <c:pt idx="34">
                  <c:v>44206</c:v>
                </c:pt>
                <c:pt idx="35">
                  <c:v>44207</c:v>
                </c:pt>
                <c:pt idx="36">
                  <c:v>44208</c:v>
                </c:pt>
                <c:pt idx="37">
                  <c:v>44209</c:v>
                </c:pt>
                <c:pt idx="38">
                  <c:v>44210</c:v>
                </c:pt>
                <c:pt idx="39">
                  <c:v>44211</c:v>
                </c:pt>
                <c:pt idx="40">
                  <c:v>44212</c:v>
                </c:pt>
                <c:pt idx="41">
                  <c:v>44213</c:v>
                </c:pt>
                <c:pt idx="42">
                  <c:v>44214</c:v>
                </c:pt>
                <c:pt idx="43">
                  <c:v>44215</c:v>
                </c:pt>
                <c:pt idx="44">
                  <c:v>44216</c:v>
                </c:pt>
                <c:pt idx="45">
                  <c:v>44217</c:v>
                </c:pt>
                <c:pt idx="46">
                  <c:v>44218</c:v>
                </c:pt>
                <c:pt idx="47">
                  <c:v>44219</c:v>
                </c:pt>
                <c:pt idx="48">
                  <c:v>44220</c:v>
                </c:pt>
                <c:pt idx="49">
                  <c:v>44221</c:v>
                </c:pt>
                <c:pt idx="50">
                  <c:v>44222</c:v>
                </c:pt>
                <c:pt idx="51">
                  <c:v>44223</c:v>
                </c:pt>
                <c:pt idx="52">
                  <c:v>44224</c:v>
                </c:pt>
                <c:pt idx="53">
                  <c:v>44225</c:v>
                </c:pt>
                <c:pt idx="54">
                  <c:v>44226</c:v>
                </c:pt>
                <c:pt idx="55">
                  <c:v>44227</c:v>
                </c:pt>
                <c:pt idx="56">
                  <c:v>44228</c:v>
                </c:pt>
                <c:pt idx="57">
                  <c:v>44229</c:v>
                </c:pt>
                <c:pt idx="58">
                  <c:v>44230</c:v>
                </c:pt>
                <c:pt idx="59">
                  <c:v>44231</c:v>
                </c:pt>
                <c:pt idx="60">
                  <c:v>44232</c:v>
                </c:pt>
                <c:pt idx="61">
                  <c:v>44233</c:v>
                </c:pt>
                <c:pt idx="62">
                  <c:v>44234</c:v>
                </c:pt>
                <c:pt idx="63">
                  <c:v>44235</c:v>
                </c:pt>
                <c:pt idx="64">
                  <c:v>44236</c:v>
                </c:pt>
                <c:pt idx="65">
                  <c:v>44237</c:v>
                </c:pt>
                <c:pt idx="66">
                  <c:v>44238</c:v>
                </c:pt>
                <c:pt idx="67">
                  <c:v>44239</c:v>
                </c:pt>
                <c:pt idx="68">
                  <c:v>44240</c:v>
                </c:pt>
                <c:pt idx="69">
                  <c:v>44241</c:v>
                </c:pt>
                <c:pt idx="70">
                  <c:v>44242</c:v>
                </c:pt>
                <c:pt idx="71">
                  <c:v>44243</c:v>
                </c:pt>
                <c:pt idx="72">
                  <c:v>44244</c:v>
                </c:pt>
                <c:pt idx="73">
                  <c:v>44245</c:v>
                </c:pt>
                <c:pt idx="74">
                  <c:v>44246</c:v>
                </c:pt>
                <c:pt idx="75">
                  <c:v>44247</c:v>
                </c:pt>
                <c:pt idx="76">
                  <c:v>44248</c:v>
                </c:pt>
                <c:pt idx="77">
                  <c:v>44249</c:v>
                </c:pt>
                <c:pt idx="78">
                  <c:v>44250</c:v>
                </c:pt>
                <c:pt idx="79">
                  <c:v>44251</c:v>
                </c:pt>
                <c:pt idx="80">
                  <c:v>44252</c:v>
                </c:pt>
                <c:pt idx="81">
                  <c:v>44253</c:v>
                </c:pt>
                <c:pt idx="82">
                  <c:v>44254</c:v>
                </c:pt>
                <c:pt idx="83">
                  <c:v>44255</c:v>
                </c:pt>
                <c:pt idx="84">
                  <c:v>44256</c:v>
                </c:pt>
                <c:pt idx="85">
                  <c:v>44257</c:v>
                </c:pt>
                <c:pt idx="86">
                  <c:v>44258</c:v>
                </c:pt>
                <c:pt idx="87">
                  <c:v>44259</c:v>
                </c:pt>
                <c:pt idx="88">
                  <c:v>44260</c:v>
                </c:pt>
                <c:pt idx="89">
                  <c:v>44261</c:v>
                </c:pt>
                <c:pt idx="90">
                  <c:v>44262</c:v>
                </c:pt>
                <c:pt idx="91">
                  <c:v>44263</c:v>
                </c:pt>
                <c:pt idx="92">
                  <c:v>44264</c:v>
                </c:pt>
                <c:pt idx="93">
                  <c:v>44265</c:v>
                </c:pt>
                <c:pt idx="94">
                  <c:v>44266</c:v>
                </c:pt>
                <c:pt idx="95">
                  <c:v>44267</c:v>
                </c:pt>
                <c:pt idx="96">
                  <c:v>44268</c:v>
                </c:pt>
                <c:pt idx="97">
                  <c:v>44269</c:v>
                </c:pt>
                <c:pt idx="98">
                  <c:v>44270</c:v>
                </c:pt>
                <c:pt idx="99">
                  <c:v>44271</c:v>
                </c:pt>
                <c:pt idx="100">
                  <c:v>44272</c:v>
                </c:pt>
                <c:pt idx="101">
                  <c:v>44273</c:v>
                </c:pt>
                <c:pt idx="102">
                  <c:v>44274</c:v>
                </c:pt>
                <c:pt idx="103">
                  <c:v>44275</c:v>
                </c:pt>
                <c:pt idx="104">
                  <c:v>44276</c:v>
                </c:pt>
                <c:pt idx="105">
                  <c:v>44277</c:v>
                </c:pt>
                <c:pt idx="106">
                  <c:v>44278</c:v>
                </c:pt>
                <c:pt idx="107">
                  <c:v>44279</c:v>
                </c:pt>
                <c:pt idx="108">
                  <c:v>44280</c:v>
                </c:pt>
                <c:pt idx="109">
                  <c:v>44281</c:v>
                </c:pt>
                <c:pt idx="110">
                  <c:v>44282</c:v>
                </c:pt>
                <c:pt idx="111">
                  <c:v>44283</c:v>
                </c:pt>
                <c:pt idx="112">
                  <c:v>44284</c:v>
                </c:pt>
                <c:pt idx="113">
                  <c:v>44285</c:v>
                </c:pt>
                <c:pt idx="114">
                  <c:v>44286</c:v>
                </c:pt>
                <c:pt idx="115">
                  <c:v>44287</c:v>
                </c:pt>
                <c:pt idx="116">
                  <c:v>44288</c:v>
                </c:pt>
                <c:pt idx="117">
                  <c:v>44289</c:v>
                </c:pt>
                <c:pt idx="118">
                  <c:v>44290</c:v>
                </c:pt>
                <c:pt idx="119">
                  <c:v>44291</c:v>
                </c:pt>
                <c:pt idx="120">
                  <c:v>44292</c:v>
                </c:pt>
                <c:pt idx="121">
                  <c:v>44293</c:v>
                </c:pt>
                <c:pt idx="122">
                  <c:v>44294</c:v>
                </c:pt>
                <c:pt idx="123">
                  <c:v>44295</c:v>
                </c:pt>
                <c:pt idx="124">
                  <c:v>44296</c:v>
                </c:pt>
                <c:pt idx="125">
                  <c:v>44297</c:v>
                </c:pt>
                <c:pt idx="126">
                  <c:v>44298</c:v>
                </c:pt>
                <c:pt idx="127">
                  <c:v>44299</c:v>
                </c:pt>
                <c:pt idx="128">
                  <c:v>44300</c:v>
                </c:pt>
                <c:pt idx="129">
                  <c:v>44301</c:v>
                </c:pt>
                <c:pt idx="130">
                  <c:v>44302</c:v>
                </c:pt>
                <c:pt idx="131">
                  <c:v>44303</c:v>
                </c:pt>
                <c:pt idx="132">
                  <c:v>44304</c:v>
                </c:pt>
                <c:pt idx="133">
                  <c:v>44305</c:v>
                </c:pt>
                <c:pt idx="134">
                  <c:v>44306</c:v>
                </c:pt>
                <c:pt idx="135">
                  <c:v>44307</c:v>
                </c:pt>
                <c:pt idx="136">
                  <c:v>44308</c:v>
                </c:pt>
                <c:pt idx="137">
                  <c:v>44309</c:v>
                </c:pt>
                <c:pt idx="138">
                  <c:v>44310</c:v>
                </c:pt>
                <c:pt idx="139">
                  <c:v>44311</c:v>
                </c:pt>
                <c:pt idx="140">
                  <c:v>44312</c:v>
                </c:pt>
                <c:pt idx="141">
                  <c:v>44313</c:v>
                </c:pt>
                <c:pt idx="142">
                  <c:v>44314</c:v>
                </c:pt>
                <c:pt idx="143">
                  <c:v>44315</c:v>
                </c:pt>
                <c:pt idx="144">
                  <c:v>44316</c:v>
                </c:pt>
                <c:pt idx="145">
                  <c:v>44317</c:v>
                </c:pt>
                <c:pt idx="146">
                  <c:v>44318</c:v>
                </c:pt>
                <c:pt idx="147">
                  <c:v>44319</c:v>
                </c:pt>
                <c:pt idx="148">
                  <c:v>44320</c:v>
                </c:pt>
                <c:pt idx="149">
                  <c:v>44321</c:v>
                </c:pt>
                <c:pt idx="150">
                  <c:v>44322</c:v>
                </c:pt>
                <c:pt idx="151">
                  <c:v>44323</c:v>
                </c:pt>
                <c:pt idx="152">
                  <c:v>44324</c:v>
                </c:pt>
                <c:pt idx="153">
                  <c:v>44325</c:v>
                </c:pt>
                <c:pt idx="154">
                  <c:v>44326</c:v>
                </c:pt>
                <c:pt idx="155">
                  <c:v>44327</c:v>
                </c:pt>
                <c:pt idx="156">
                  <c:v>44328</c:v>
                </c:pt>
                <c:pt idx="157">
                  <c:v>44329</c:v>
                </c:pt>
                <c:pt idx="158">
                  <c:v>44330</c:v>
                </c:pt>
                <c:pt idx="159">
                  <c:v>44331</c:v>
                </c:pt>
                <c:pt idx="160">
                  <c:v>44332</c:v>
                </c:pt>
                <c:pt idx="161">
                  <c:v>44333</c:v>
                </c:pt>
                <c:pt idx="162">
                  <c:v>44334</c:v>
                </c:pt>
                <c:pt idx="163">
                  <c:v>44335</c:v>
                </c:pt>
                <c:pt idx="164">
                  <c:v>44336</c:v>
                </c:pt>
                <c:pt idx="165">
                  <c:v>44337</c:v>
                </c:pt>
                <c:pt idx="166">
                  <c:v>44338</c:v>
                </c:pt>
                <c:pt idx="167">
                  <c:v>44339</c:v>
                </c:pt>
                <c:pt idx="168">
                  <c:v>44340</c:v>
                </c:pt>
                <c:pt idx="169">
                  <c:v>44341</c:v>
                </c:pt>
                <c:pt idx="170">
                  <c:v>44342</c:v>
                </c:pt>
                <c:pt idx="171">
                  <c:v>44343</c:v>
                </c:pt>
                <c:pt idx="172">
                  <c:v>44344</c:v>
                </c:pt>
                <c:pt idx="173">
                  <c:v>44345</c:v>
                </c:pt>
                <c:pt idx="174">
                  <c:v>44346</c:v>
                </c:pt>
                <c:pt idx="175">
                  <c:v>44347</c:v>
                </c:pt>
                <c:pt idx="176">
                  <c:v>44348</c:v>
                </c:pt>
                <c:pt idx="177">
                  <c:v>44349</c:v>
                </c:pt>
                <c:pt idx="178">
                  <c:v>44350</c:v>
                </c:pt>
                <c:pt idx="179">
                  <c:v>44351</c:v>
                </c:pt>
                <c:pt idx="180">
                  <c:v>44352</c:v>
                </c:pt>
                <c:pt idx="181">
                  <c:v>44353</c:v>
                </c:pt>
                <c:pt idx="182">
                  <c:v>44354</c:v>
                </c:pt>
                <c:pt idx="183">
                  <c:v>44355</c:v>
                </c:pt>
                <c:pt idx="184">
                  <c:v>44356</c:v>
                </c:pt>
                <c:pt idx="185">
                  <c:v>44357</c:v>
                </c:pt>
                <c:pt idx="186">
                  <c:v>44358</c:v>
                </c:pt>
                <c:pt idx="187">
                  <c:v>44359</c:v>
                </c:pt>
                <c:pt idx="188">
                  <c:v>44360</c:v>
                </c:pt>
                <c:pt idx="189">
                  <c:v>44361</c:v>
                </c:pt>
                <c:pt idx="190">
                  <c:v>44362</c:v>
                </c:pt>
                <c:pt idx="191">
                  <c:v>44363</c:v>
                </c:pt>
                <c:pt idx="192">
                  <c:v>44364</c:v>
                </c:pt>
                <c:pt idx="193">
                  <c:v>44365</c:v>
                </c:pt>
                <c:pt idx="194">
                  <c:v>44366</c:v>
                </c:pt>
                <c:pt idx="195">
                  <c:v>44367</c:v>
                </c:pt>
                <c:pt idx="196">
                  <c:v>44368</c:v>
                </c:pt>
                <c:pt idx="197">
                  <c:v>44369</c:v>
                </c:pt>
                <c:pt idx="198">
                  <c:v>44370</c:v>
                </c:pt>
                <c:pt idx="199">
                  <c:v>44371</c:v>
                </c:pt>
                <c:pt idx="200">
                  <c:v>44372</c:v>
                </c:pt>
                <c:pt idx="201">
                  <c:v>44373</c:v>
                </c:pt>
                <c:pt idx="202">
                  <c:v>44374</c:v>
                </c:pt>
                <c:pt idx="203">
                  <c:v>44375</c:v>
                </c:pt>
                <c:pt idx="204">
                  <c:v>44376</c:v>
                </c:pt>
                <c:pt idx="205">
                  <c:v>44377</c:v>
                </c:pt>
                <c:pt idx="206">
                  <c:v>44378</c:v>
                </c:pt>
                <c:pt idx="207">
                  <c:v>44379</c:v>
                </c:pt>
                <c:pt idx="208">
                  <c:v>44380</c:v>
                </c:pt>
                <c:pt idx="209">
                  <c:v>44381</c:v>
                </c:pt>
                <c:pt idx="210">
                  <c:v>44382</c:v>
                </c:pt>
                <c:pt idx="211">
                  <c:v>44383</c:v>
                </c:pt>
                <c:pt idx="212">
                  <c:v>44384</c:v>
                </c:pt>
                <c:pt idx="213">
                  <c:v>44385</c:v>
                </c:pt>
                <c:pt idx="214">
                  <c:v>44386</c:v>
                </c:pt>
                <c:pt idx="215">
                  <c:v>44387</c:v>
                </c:pt>
                <c:pt idx="216">
                  <c:v>44388</c:v>
                </c:pt>
                <c:pt idx="217">
                  <c:v>44389</c:v>
                </c:pt>
                <c:pt idx="218">
                  <c:v>44390</c:v>
                </c:pt>
                <c:pt idx="219">
                  <c:v>44391</c:v>
                </c:pt>
                <c:pt idx="220">
                  <c:v>44392</c:v>
                </c:pt>
                <c:pt idx="221">
                  <c:v>44393</c:v>
                </c:pt>
                <c:pt idx="222">
                  <c:v>44394</c:v>
                </c:pt>
                <c:pt idx="223">
                  <c:v>44395</c:v>
                </c:pt>
                <c:pt idx="224">
                  <c:v>44396</c:v>
                </c:pt>
                <c:pt idx="225">
                  <c:v>44397</c:v>
                </c:pt>
                <c:pt idx="226">
                  <c:v>44398</c:v>
                </c:pt>
                <c:pt idx="227">
                  <c:v>44399</c:v>
                </c:pt>
                <c:pt idx="228">
                  <c:v>44400</c:v>
                </c:pt>
                <c:pt idx="229">
                  <c:v>44401</c:v>
                </c:pt>
                <c:pt idx="230">
                  <c:v>44402</c:v>
                </c:pt>
                <c:pt idx="231">
                  <c:v>44403</c:v>
                </c:pt>
                <c:pt idx="232">
                  <c:v>44404</c:v>
                </c:pt>
                <c:pt idx="233">
                  <c:v>44405</c:v>
                </c:pt>
                <c:pt idx="234">
                  <c:v>44406</c:v>
                </c:pt>
                <c:pt idx="235">
                  <c:v>44407</c:v>
                </c:pt>
                <c:pt idx="236">
                  <c:v>44408</c:v>
                </c:pt>
                <c:pt idx="237">
                  <c:v>44409</c:v>
                </c:pt>
                <c:pt idx="238">
                  <c:v>44410</c:v>
                </c:pt>
                <c:pt idx="239">
                  <c:v>44411</c:v>
                </c:pt>
                <c:pt idx="240">
                  <c:v>44412</c:v>
                </c:pt>
                <c:pt idx="241">
                  <c:v>44413</c:v>
                </c:pt>
                <c:pt idx="242">
                  <c:v>44414</c:v>
                </c:pt>
                <c:pt idx="243">
                  <c:v>44415</c:v>
                </c:pt>
                <c:pt idx="244">
                  <c:v>44416</c:v>
                </c:pt>
                <c:pt idx="245">
                  <c:v>44417</c:v>
                </c:pt>
                <c:pt idx="246">
                  <c:v>44418</c:v>
                </c:pt>
                <c:pt idx="247">
                  <c:v>44419</c:v>
                </c:pt>
                <c:pt idx="248">
                  <c:v>44420</c:v>
                </c:pt>
                <c:pt idx="249">
                  <c:v>44421</c:v>
                </c:pt>
                <c:pt idx="250">
                  <c:v>44422</c:v>
                </c:pt>
                <c:pt idx="251">
                  <c:v>44423</c:v>
                </c:pt>
                <c:pt idx="252">
                  <c:v>44424</c:v>
                </c:pt>
                <c:pt idx="253">
                  <c:v>44425</c:v>
                </c:pt>
                <c:pt idx="254">
                  <c:v>44426</c:v>
                </c:pt>
                <c:pt idx="255">
                  <c:v>44427</c:v>
                </c:pt>
                <c:pt idx="256">
                  <c:v>44428</c:v>
                </c:pt>
                <c:pt idx="257">
                  <c:v>44429</c:v>
                </c:pt>
                <c:pt idx="258">
                  <c:v>44430</c:v>
                </c:pt>
                <c:pt idx="259">
                  <c:v>44431</c:v>
                </c:pt>
                <c:pt idx="260">
                  <c:v>44432</c:v>
                </c:pt>
                <c:pt idx="261">
                  <c:v>44433</c:v>
                </c:pt>
                <c:pt idx="262">
                  <c:v>44434</c:v>
                </c:pt>
                <c:pt idx="263">
                  <c:v>44435</c:v>
                </c:pt>
                <c:pt idx="264">
                  <c:v>44436</c:v>
                </c:pt>
                <c:pt idx="265">
                  <c:v>44437</c:v>
                </c:pt>
                <c:pt idx="266">
                  <c:v>44438</c:v>
                </c:pt>
                <c:pt idx="267">
                  <c:v>44439</c:v>
                </c:pt>
                <c:pt idx="268">
                  <c:v>44440</c:v>
                </c:pt>
                <c:pt idx="269">
                  <c:v>44441</c:v>
                </c:pt>
                <c:pt idx="270">
                  <c:v>44442</c:v>
                </c:pt>
                <c:pt idx="271">
                  <c:v>44443</c:v>
                </c:pt>
                <c:pt idx="272">
                  <c:v>44444</c:v>
                </c:pt>
                <c:pt idx="273">
                  <c:v>44445</c:v>
                </c:pt>
                <c:pt idx="274">
                  <c:v>44446</c:v>
                </c:pt>
                <c:pt idx="275">
                  <c:v>44447</c:v>
                </c:pt>
                <c:pt idx="276">
                  <c:v>44448</c:v>
                </c:pt>
                <c:pt idx="277">
                  <c:v>44449</c:v>
                </c:pt>
                <c:pt idx="278">
                  <c:v>44450</c:v>
                </c:pt>
                <c:pt idx="279">
                  <c:v>44451</c:v>
                </c:pt>
                <c:pt idx="280">
                  <c:v>44452</c:v>
                </c:pt>
                <c:pt idx="281">
                  <c:v>44453</c:v>
                </c:pt>
                <c:pt idx="282">
                  <c:v>44454</c:v>
                </c:pt>
                <c:pt idx="283">
                  <c:v>44455</c:v>
                </c:pt>
                <c:pt idx="284">
                  <c:v>44456</c:v>
                </c:pt>
                <c:pt idx="285">
                  <c:v>44457</c:v>
                </c:pt>
                <c:pt idx="286">
                  <c:v>44458</c:v>
                </c:pt>
                <c:pt idx="287">
                  <c:v>44459</c:v>
                </c:pt>
                <c:pt idx="288">
                  <c:v>44460</c:v>
                </c:pt>
                <c:pt idx="289">
                  <c:v>44461</c:v>
                </c:pt>
                <c:pt idx="290">
                  <c:v>44462</c:v>
                </c:pt>
                <c:pt idx="291">
                  <c:v>44463</c:v>
                </c:pt>
                <c:pt idx="292">
                  <c:v>44464</c:v>
                </c:pt>
                <c:pt idx="293">
                  <c:v>44465</c:v>
                </c:pt>
                <c:pt idx="294">
                  <c:v>44466</c:v>
                </c:pt>
                <c:pt idx="295">
                  <c:v>44467</c:v>
                </c:pt>
                <c:pt idx="296">
                  <c:v>44468</c:v>
                </c:pt>
                <c:pt idx="297">
                  <c:v>44469</c:v>
                </c:pt>
                <c:pt idx="298">
                  <c:v>44470</c:v>
                </c:pt>
                <c:pt idx="299">
                  <c:v>44471</c:v>
                </c:pt>
                <c:pt idx="300">
                  <c:v>44472</c:v>
                </c:pt>
                <c:pt idx="301">
                  <c:v>44473</c:v>
                </c:pt>
                <c:pt idx="302">
                  <c:v>44474</c:v>
                </c:pt>
                <c:pt idx="303">
                  <c:v>44475</c:v>
                </c:pt>
                <c:pt idx="304">
                  <c:v>44476</c:v>
                </c:pt>
                <c:pt idx="305">
                  <c:v>44477</c:v>
                </c:pt>
                <c:pt idx="306">
                  <c:v>44478</c:v>
                </c:pt>
                <c:pt idx="307">
                  <c:v>44479</c:v>
                </c:pt>
                <c:pt idx="308">
                  <c:v>44480</c:v>
                </c:pt>
                <c:pt idx="309">
                  <c:v>44481</c:v>
                </c:pt>
                <c:pt idx="310">
                  <c:v>44482</c:v>
                </c:pt>
                <c:pt idx="311">
                  <c:v>44483</c:v>
                </c:pt>
                <c:pt idx="312">
                  <c:v>44484</c:v>
                </c:pt>
                <c:pt idx="313">
                  <c:v>44485</c:v>
                </c:pt>
                <c:pt idx="314">
                  <c:v>44486</c:v>
                </c:pt>
                <c:pt idx="315">
                  <c:v>44487</c:v>
                </c:pt>
                <c:pt idx="316">
                  <c:v>44488</c:v>
                </c:pt>
                <c:pt idx="317">
                  <c:v>44489</c:v>
                </c:pt>
                <c:pt idx="318">
                  <c:v>44490</c:v>
                </c:pt>
                <c:pt idx="319">
                  <c:v>44491</c:v>
                </c:pt>
                <c:pt idx="320">
                  <c:v>44492</c:v>
                </c:pt>
                <c:pt idx="321">
                  <c:v>44493</c:v>
                </c:pt>
                <c:pt idx="322">
                  <c:v>44494</c:v>
                </c:pt>
                <c:pt idx="323">
                  <c:v>44495</c:v>
                </c:pt>
                <c:pt idx="324">
                  <c:v>44496</c:v>
                </c:pt>
                <c:pt idx="325">
                  <c:v>44497</c:v>
                </c:pt>
                <c:pt idx="326">
                  <c:v>44498</c:v>
                </c:pt>
                <c:pt idx="327">
                  <c:v>44499</c:v>
                </c:pt>
                <c:pt idx="328">
                  <c:v>44500</c:v>
                </c:pt>
                <c:pt idx="329">
                  <c:v>44501</c:v>
                </c:pt>
                <c:pt idx="330">
                  <c:v>44502</c:v>
                </c:pt>
                <c:pt idx="331">
                  <c:v>44503</c:v>
                </c:pt>
                <c:pt idx="332">
                  <c:v>44504</c:v>
                </c:pt>
                <c:pt idx="333">
                  <c:v>44505</c:v>
                </c:pt>
                <c:pt idx="334">
                  <c:v>44506</c:v>
                </c:pt>
                <c:pt idx="335">
                  <c:v>44507</c:v>
                </c:pt>
                <c:pt idx="336">
                  <c:v>44508</c:v>
                </c:pt>
                <c:pt idx="337">
                  <c:v>44509</c:v>
                </c:pt>
                <c:pt idx="338">
                  <c:v>44510</c:v>
                </c:pt>
                <c:pt idx="339">
                  <c:v>44511</c:v>
                </c:pt>
                <c:pt idx="340">
                  <c:v>44512</c:v>
                </c:pt>
                <c:pt idx="341">
                  <c:v>44513</c:v>
                </c:pt>
                <c:pt idx="342">
                  <c:v>44514</c:v>
                </c:pt>
                <c:pt idx="343">
                  <c:v>44515</c:v>
                </c:pt>
                <c:pt idx="344">
                  <c:v>44516</c:v>
                </c:pt>
                <c:pt idx="345">
                  <c:v>44517</c:v>
                </c:pt>
                <c:pt idx="346">
                  <c:v>44518</c:v>
                </c:pt>
                <c:pt idx="347">
                  <c:v>44519</c:v>
                </c:pt>
                <c:pt idx="348">
                  <c:v>44520</c:v>
                </c:pt>
                <c:pt idx="349">
                  <c:v>44521</c:v>
                </c:pt>
                <c:pt idx="350">
                  <c:v>44522</c:v>
                </c:pt>
                <c:pt idx="351">
                  <c:v>44523</c:v>
                </c:pt>
                <c:pt idx="352">
                  <c:v>44524</c:v>
                </c:pt>
                <c:pt idx="353">
                  <c:v>44525</c:v>
                </c:pt>
                <c:pt idx="354">
                  <c:v>44526</c:v>
                </c:pt>
                <c:pt idx="355">
                  <c:v>44527</c:v>
                </c:pt>
                <c:pt idx="356">
                  <c:v>44528</c:v>
                </c:pt>
                <c:pt idx="357">
                  <c:v>44529</c:v>
                </c:pt>
                <c:pt idx="358">
                  <c:v>44530</c:v>
                </c:pt>
                <c:pt idx="359">
                  <c:v>44531</c:v>
                </c:pt>
                <c:pt idx="360">
                  <c:v>44532</c:v>
                </c:pt>
                <c:pt idx="361">
                  <c:v>44533</c:v>
                </c:pt>
                <c:pt idx="362">
                  <c:v>44534</c:v>
                </c:pt>
                <c:pt idx="363">
                  <c:v>44535</c:v>
                </c:pt>
                <c:pt idx="364">
                  <c:v>44536</c:v>
                </c:pt>
                <c:pt idx="365">
                  <c:v>44537</c:v>
                </c:pt>
                <c:pt idx="366">
                  <c:v>44538</c:v>
                </c:pt>
                <c:pt idx="367">
                  <c:v>44539</c:v>
                </c:pt>
                <c:pt idx="368">
                  <c:v>44540</c:v>
                </c:pt>
                <c:pt idx="369">
                  <c:v>44541</c:v>
                </c:pt>
                <c:pt idx="370">
                  <c:v>44542</c:v>
                </c:pt>
                <c:pt idx="371">
                  <c:v>44543</c:v>
                </c:pt>
                <c:pt idx="372">
                  <c:v>44544</c:v>
                </c:pt>
                <c:pt idx="373">
                  <c:v>44545</c:v>
                </c:pt>
                <c:pt idx="374">
                  <c:v>44546</c:v>
                </c:pt>
                <c:pt idx="375">
                  <c:v>44547</c:v>
                </c:pt>
                <c:pt idx="376">
                  <c:v>44548</c:v>
                </c:pt>
                <c:pt idx="377">
                  <c:v>44549</c:v>
                </c:pt>
                <c:pt idx="378">
                  <c:v>44550</c:v>
                </c:pt>
                <c:pt idx="379">
                  <c:v>44551</c:v>
                </c:pt>
                <c:pt idx="380">
                  <c:v>44552</c:v>
                </c:pt>
                <c:pt idx="381">
                  <c:v>44553</c:v>
                </c:pt>
                <c:pt idx="382">
                  <c:v>44554</c:v>
                </c:pt>
                <c:pt idx="383">
                  <c:v>44555</c:v>
                </c:pt>
                <c:pt idx="384">
                  <c:v>44556</c:v>
                </c:pt>
                <c:pt idx="385">
                  <c:v>44557</c:v>
                </c:pt>
                <c:pt idx="386">
                  <c:v>44558</c:v>
                </c:pt>
                <c:pt idx="387">
                  <c:v>44559</c:v>
                </c:pt>
                <c:pt idx="388">
                  <c:v>44560</c:v>
                </c:pt>
                <c:pt idx="389">
                  <c:v>44561</c:v>
                </c:pt>
                <c:pt idx="390">
                  <c:v>44562</c:v>
                </c:pt>
                <c:pt idx="391">
                  <c:v>44563</c:v>
                </c:pt>
                <c:pt idx="392">
                  <c:v>44564</c:v>
                </c:pt>
                <c:pt idx="393">
                  <c:v>44565</c:v>
                </c:pt>
                <c:pt idx="394">
                  <c:v>44566</c:v>
                </c:pt>
                <c:pt idx="395">
                  <c:v>44567</c:v>
                </c:pt>
                <c:pt idx="396">
                  <c:v>44568</c:v>
                </c:pt>
                <c:pt idx="397">
                  <c:v>44569</c:v>
                </c:pt>
                <c:pt idx="398">
                  <c:v>44570</c:v>
                </c:pt>
                <c:pt idx="399">
                  <c:v>44571</c:v>
                </c:pt>
                <c:pt idx="400">
                  <c:v>44572</c:v>
                </c:pt>
                <c:pt idx="401">
                  <c:v>44573</c:v>
                </c:pt>
                <c:pt idx="402">
                  <c:v>44574</c:v>
                </c:pt>
                <c:pt idx="403">
                  <c:v>44575</c:v>
                </c:pt>
                <c:pt idx="404">
                  <c:v>44576</c:v>
                </c:pt>
                <c:pt idx="405">
                  <c:v>44577</c:v>
                </c:pt>
                <c:pt idx="406">
                  <c:v>44578</c:v>
                </c:pt>
                <c:pt idx="407">
                  <c:v>44579</c:v>
                </c:pt>
                <c:pt idx="408">
                  <c:v>44580</c:v>
                </c:pt>
                <c:pt idx="409">
                  <c:v>44581</c:v>
                </c:pt>
                <c:pt idx="410">
                  <c:v>44582</c:v>
                </c:pt>
                <c:pt idx="411">
                  <c:v>44583</c:v>
                </c:pt>
                <c:pt idx="412">
                  <c:v>44584</c:v>
                </c:pt>
                <c:pt idx="413">
                  <c:v>44585</c:v>
                </c:pt>
                <c:pt idx="414">
                  <c:v>44586</c:v>
                </c:pt>
                <c:pt idx="415">
                  <c:v>44587</c:v>
                </c:pt>
                <c:pt idx="416">
                  <c:v>44588</c:v>
                </c:pt>
                <c:pt idx="417">
                  <c:v>44589</c:v>
                </c:pt>
                <c:pt idx="418">
                  <c:v>44590</c:v>
                </c:pt>
                <c:pt idx="419">
                  <c:v>44591</c:v>
                </c:pt>
                <c:pt idx="420">
                  <c:v>44592</c:v>
                </c:pt>
                <c:pt idx="421">
                  <c:v>44593</c:v>
                </c:pt>
                <c:pt idx="422">
                  <c:v>44594</c:v>
                </c:pt>
                <c:pt idx="423">
                  <c:v>44595</c:v>
                </c:pt>
                <c:pt idx="424">
                  <c:v>44596</c:v>
                </c:pt>
                <c:pt idx="425">
                  <c:v>44597</c:v>
                </c:pt>
                <c:pt idx="426">
                  <c:v>44598</c:v>
                </c:pt>
                <c:pt idx="427">
                  <c:v>44599</c:v>
                </c:pt>
                <c:pt idx="428">
                  <c:v>44600</c:v>
                </c:pt>
                <c:pt idx="429">
                  <c:v>44601</c:v>
                </c:pt>
                <c:pt idx="430">
                  <c:v>44602</c:v>
                </c:pt>
                <c:pt idx="431">
                  <c:v>44603</c:v>
                </c:pt>
                <c:pt idx="432">
                  <c:v>44604</c:v>
                </c:pt>
                <c:pt idx="433">
                  <c:v>44605</c:v>
                </c:pt>
                <c:pt idx="434">
                  <c:v>44606</c:v>
                </c:pt>
                <c:pt idx="435">
                  <c:v>44607</c:v>
                </c:pt>
                <c:pt idx="436">
                  <c:v>44608</c:v>
                </c:pt>
                <c:pt idx="437">
                  <c:v>44609</c:v>
                </c:pt>
                <c:pt idx="438">
                  <c:v>44610</c:v>
                </c:pt>
                <c:pt idx="439">
                  <c:v>44611</c:v>
                </c:pt>
                <c:pt idx="440">
                  <c:v>44612</c:v>
                </c:pt>
                <c:pt idx="441">
                  <c:v>44613</c:v>
                </c:pt>
                <c:pt idx="442">
                  <c:v>44614</c:v>
                </c:pt>
                <c:pt idx="443">
                  <c:v>44615</c:v>
                </c:pt>
                <c:pt idx="444">
                  <c:v>44616</c:v>
                </c:pt>
                <c:pt idx="445">
                  <c:v>44617</c:v>
                </c:pt>
                <c:pt idx="446">
                  <c:v>44618</c:v>
                </c:pt>
                <c:pt idx="447">
                  <c:v>44619</c:v>
                </c:pt>
                <c:pt idx="448">
                  <c:v>44620</c:v>
                </c:pt>
                <c:pt idx="449">
                  <c:v>44621</c:v>
                </c:pt>
                <c:pt idx="450">
                  <c:v>44622</c:v>
                </c:pt>
                <c:pt idx="451">
                  <c:v>44623</c:v>
                </c:pt>
                <c:pt idx="452">
                  <c:v>44624</c:v>
                </c:pt>
                <c:pt idx="453">
                  <c:v>44625</c:v>
                </c:pt>
                <c:pt idx="454">
                  <c:v>44626</c:v>
                </c:pt>
                <c:pt idx="455">
                  <c:v>44627</c:v>
                </c:pt>
                <c:pt idx="456">
                  <c:v>44628</c:v>
                </c:pt>
                <c:pt idx="457">
                  <c:v>44629</c:v>
                </c:pt>
                <c:pt idx="458">
                  <c:v>44630</c:v>
                </c:pt>
                <c:pt idx="459">
                  <c:v>44631</c:v>
                </c:pt>
                <c:pt idx="460">
                  <c:v>44632</c:v>
                </c:pt>
                <c:pt idx="461">
                  <c:v>44633</c:v>
                </c:pt>
                <c:pt idx="462">
                  <c:v>44634</c:v>
                </c:pt>
                <c:pt idx="463">
                  <c:v>44635</c:v>
                </c:pt>
                <c:pt idx="464">
                  <c:v>44636</c:v>
                </c:pt>
                <c:pt idx="465">
                  <c:v>44637</c:v>
                </c:pt>
                <c:pt idx="466">
                  <c:v>44638</c:v>
                </c:pt>
                <c:pt idx="467">
                  <c:v>44639</c:v>
                </c:pt>
                <c:pt idx="468">
                  <c:v>44640</c:v>
                </c:pt>
                <c:pt idx="469">
                  <c:v>44641</c:v>
                </c:pt>
                <c:pt idx="470">
                  <c:v>44642</c:v>
                </c:pt>
                <c:pt idx="471">
                  <c:v>44643</c:v>
                </c:pt>
                <c:pt idx="472">
                  <c:v>44644</c:v>
                </c:pt>
                <c:pt idx="473">
                  <c:v>44645</c:v>
                </c:pt>
                <c:pt idx="474">
                  <c:v>44646</c:v>
                </c:pt>
                <c:pt idx="475">
                  <c:v>44647</c:v>
                </c:pt>
                <c:pt idx="476">
                  <c:v>44648</c:v>
                </c:pt>
                <c:pt idx="477">
                  <c:v>44649</c:v>
                </c:pt>
                <c:pt idx="478">
                  <c:v>44650</c:v>
                </c:pt>
                <c:pt idx="479">
                  <c:v>44651</c:v>
                </c:pt>
                <c:pt idx="480">
                  <c:v>44652</c:v>
                </c:pt>
                <c:pt idx="481">
                  <c:v>44653</c:v>
                </c:pt>
                <c:pt idx="482">
                  <c:v>44654</c:v>
                </c:pt>
                <c:pt idx="483">
                  <c:v>44655</c:v>
                </c:pt>
                <c:pt idx="484">
                  <c:v>44656</c:v>
                </c:pt>
                <c:pt idx="485">
                  <c:v>44657</c:v>
                </c:pt>
                <c:pt idx="486">
                  <c:v>44658</c:v>
                </c:pt>
                <c:pt idx="487">
                  <c:v>44659</c:v>
                </c:pt>
                <c:pt idx="488">
                  <c:v>44660</c:v>
                </c:pt>
                <c:pt idx="489">
                  <c:v>44661</c:v>
                </c:pt>
                <c:pt idx="490">
                  <c:v>44662</c:v>
                </c:pt>
                <c:pt idx="491">
                  <c:v>44663</c:v>
                </c:pt>
                <c:pt idx="492">
                  <c:v>44664</c:v>
                </c:pt>
                <c:pt idx="493">
                  <c:v>44665</c:v>
                </c:pt>
                <c:pt idx="494">
                  <c:v>44666</c:v>
                </c:pt>
                <c:pt idx="495">
                  <c:v>44667</c:v>
                </c:pt>
                <c:pt idx="496">
                  <c:v>44668</c:v>
                </c:pt>
                <c:pt idx="497">
                  <c:v>44669</c:v>
                </c:pt>
                <c:pt idx="498">
                  <c:v>44670</c:v>
                </c:pt>
                <c:pt idx="499">
                  <c:v>44671</c:v>
                </c:pt>
                <c:pt idx="500">
                  <c:v>44672</c:v>
                </c:pt>
                <c:pt idx="501">
                  <c:v>44673</c:v>
                </c:pt>
                <c:pt idx="502">
                  <c:v>44674</c:v>
                </c:pt>
                <c:pt idx="503">
                  <c:v>44675</c:v>
                </c:pt>
                <c:pt idx="504">
                  <c:v>44676</c:v>
                </c:pt>
                <c:pt idx="505">
                  <c:v>44677</c:v>
                </c:pt>
                <c:pt idx="506">
                  <c:v>44678</c:v>
                </c:pt>
                <c:pt idx="507">
                  <c:v>44679</c:v>
                </c:pt>
                <c:pt idx="508">
                  <c:v>44680</c:v>
                </c:pt>
                <c:pt idx="509">
                  <c:v>44681</c:v>
                </c:pt>
                <c:pt idx="510">
                  <c:v>44682</c:v>
                </c:pt>
                <c:pt idx="511">
                  <c:v>44683</c:v>
                </c:pt>
                <c:pt idx="512">
                  <c:v>44684</c:v>
                </c:pt>
                <c:pt idx="513">
                  <c:v>44685</c:v>
                </c:pt>
                <c:pt idx="514">
                  <c:v>44686</c:v>
                </c:pt>
                <c:pt idx="515">
                  <c:v>44687</c:v>
                </c:pt>
                <c:pt idx="516">
                  <c:v>44688</c:v>
                </c:pt>
                <c:pt idx="517">
                  <c:v>44689</c:v>
                </c:pt>
                <c:pt idx="518">
                  <c:v>44690</c:v>
                </c:pt>
                <c:pt idx="519">
                  <c:v>44691</c:v>
                </c:pt>
                <c:pt idx="520">
                  <c:v>44692</c:v>
                </c:pt>
                <c:pt idx="521">
                  <c:v>44693</c:v>
                </c:pt>
                <c:pt idx="522">
                  <c:v>44694</c:v>
                </c:pt>
                <c:pt idx="523">
                  <c:v>44695</c:v>
                </c:pt>
                <c:pt idx="524">
                  <c:v>44696</c:v>
                </c:pt>
                <c:pt idx="525">
                  <c:v>44697</c:v>
                </c:pt>
                <c:pt idx="526">
                  <c:v>44698</c:v>
                </c:pt>
                <c:pt idx="527">
                  <c:v>44699</c:v>
                </c:pt>
                <c:pt idx="528">
                  <c:v>44700</c:v>
                </c:pt>
                <c:pt idx="529">
                  <c:v>44701</c:v>
                </c:pt>
                <c:pt idx="530">
                  <c:v>44702</c:v>
                </c:pt>
                <c:pt idx="531">
                  <c:v>44703</c:v>
                </c:pt>
                <c:pt idx="532">
                  <c:v>44704</c:v>
                </c:pt>
                <c:pt idx="533">
                  <c:v>44705</c:v>
                </c:pt>
                <c:pt idx="534">
                  <c:v>44706</c:v>
                </c:pt>
                <c:pt idx="535">
                  <c:v>44707</c:v>
                </c:pt>
                <c:pt idx="536">
                  <c:v>44708</c:v>
                </c:pt>
                <c:pt idx="537">
                  <c:v>44709</c:v>
                </c:pt>
                <c:pt idx="538">
                  <c:v>44710</c:v>
                </c:pt>
                <c:pt idx="539">
                  <c:v>44711</c:v>
                </c:pt>
                <c:pt idx="540">
                  <c:v>44712</c:v>
                </c:pt>
                <c:pt idx="541">
                  <c:v>44713</c:v>
                </c:pt>
                <c:pt idx="542">
                  <c:v>44714</c:v>
                </c:pt>
                <c:pt idx="543">
                  <c:v>44715</c:v>
                </c:pt>
                <c:pt idx="544">
                  <c:v>44716</c:v>
                </c:pt>
                <c:pt idx="545">
                  <c:v>44717</c:v>
                </c:pt>
                <c:pt idx="546">
                  <c:v>44718</c:v>
                </c:pt>
                <c:pt idx="547">
                  <c:v>44719</c:v>
                </c:pt>
                <c:pt idx="548">
                  <c:v>44720</c:v>
                </c:pt>
                <c:pt idx="549">
                  <c:v>44721</c:v>
                </c:pt>
                <c:pt idx="550">
                  <c:v>44722</c:v>
                </c:pt>
                <c:pt idx="551">
                  <c:v>44723</c:v>
                </c:pt>
                <c:pt idx="552">
                  <c:v>44724</c:v>
                </c:pt>
                <c:pt idx="553">
                  <c:v>44725</c:v>
                </c:pt>
                <c:pt idx="554">
                  <c:v>44726</c:v>
                </c:pt>
                <c:pt idx="555">
                  <c:v>44727</c:v>
                </c:pt>
                <c:pt idx="556">
                  <c:v>44728</c:v>
                </c:pt>
                <c:pt idx="557">
                  <c:v>44729</c:v>
                </c:pt>
                <c:pt idx="558">
                  <c:v>44730</c:v>
                </c:pt>
                <c:pt idx="559">
                  <c:v>44731</c:v>
                </c:pt>
                <c:pt idx="560">
                  <c:v>44732</c:v>
                </c:pt>
                <c:pt idx="561">
                  <c:v>44733</c:v>
                </c:pt>
                <c:pt idx="562">
                  <c:v>44734</c:v>
                </c:pt>
                <c:pt idx="563">
                  <c:v>44735</c:v>
                </c:pt>
                <c:pt idx="564">
                  <c:v>44736</c:v>
                </c:pt>
                <c:pt idx="565">
                  <c:v>44737</c:v>
                </c:pt>
                <c:pt idx="566">
                  <c:v>44738</c:v>
                </c:pt>
                <c:pt idx="567">
                  <c:v>44739</c:v>
                </c:pt>
                <c:pt idx="568">
                  <c:v>44740</c:v>
                </c:pt>
                <c:pt idx="569">
                  <c:v>44741</c:v>
                </c:pt>
                <c:pt idx="570">
                  <c:v>44742</c:v>
                </c:pt>
                <c:pt idx="571">
                  <c:v>44743</c:v>
                </c:pt>
                <c:pt idx="572">
                  <c:v>44744</c:v>
                </c:pt>
                <c:pt idx="573">
                  <c:v>44745</c:v>
                </c:pt>
                <c:pt idx="574">
                  <c:v>44746</c:v>
                </c:pt>
                <c:pt idx="575">
                  <c:v>44747</c:v>
                </c:pt>
                <c:pt idx="576">
                  <c:v>44748</c:v>
                </c:pt>
                <c:pt idx="577">
                  <c:v>44749</c:v>
                </c:pt>
                <c:pt idx="578">
                  <c:v>44750</c:v>
                </c:pt>
                <c:pt idx="579">
                  <c:v>44751</c:v>
                </c:pt>
                <c:pt idx="580">
                  <c:v>44752</c:v>
                </c:pt>
                <c:pt idx="581">
                  <c:v>44753</c:v>
                </c:pt>
                <c:pt idx="582">
                  <c:v>44754</c:v>
                </c:pt>
                <c:pt idx="583">
                  <c:v>44755</c:v>
                </c:pt>
                <c:pt idx="584">
                  <c:v>44756</c:v>
                </c:pt>
                <c:pt idx="585">
                  <c:v>44757</c:v>
                </c:pt>
                <c:pt idx="586">
                  <c:v>44758</c:v>
                </c:pt>
                <c:pt idx="587">
                  <c:v>44759</c:v>
                </c:pt>
                <c:pt idx="588">
                  <c:v>44760</c:v>
                </c:pt>
                <c:pt idx="589">
                  <c:v>44761</c:v>
                </c:pt>
                <c:pt idx="590">
                  <c:v>44762</c:v>
                </c:pt>
                <c:pt idx="591">
                  <c:v>44763</c:v>
                </c:pt>
                <c:pt idx="592">
                  <c:v>44764</c:v>
                </c:pt>
                <c:pt idx="593">
                  <c:v>44765</c:v>
                </c:pt>
                <c:pt idx="594">
                  <c:v>44766</c:v>
                </c:pt>
                <c:pt idx="595">
                  <c:v>44767</c:v>
                </c:pt>
                <c:pt idx="596">
                  <c:v>44768</c:v>
                </c:pt>
                <c:pt idx="597">
                  <c:v>44769</c:v>
                </c:pt>
                <c:pt idx="598">
                  <c:v>44770</c:v>
                </c:pt>
                <c:pt idx="599">
                  <c:v>44771</c:v>
                </c:pt>
                <c:pt idx="600">
                  <c:v>44772</c:v>
                </c:pt>
                <c:pt idx="601">
                  <c:v>44773</c:v>
                </c:pt>
                <c:pt idx="602">
                  <c:v>44774</c:v>
                </c:pt>
                <c:pt idx="603">
                  <c:v>44775</c:v>
                </c:pt>
                <c:pt idx="604">
                  <c:v>44776</c:v>
                </c:pt>
                <c:pt idx="605">
                  <c:v>44777</c:v>
                </c:pt>
                <c:pt idx="606">
                  <c:v>44778</c:v>
                </c:pt>
                <c:pt idx="607">
                  <c:v>44779</c:v>
                </c:pt>
                <c:pt idx="608">
                  <c:v>44780</c:v>
                </c:pt>
                <c:pt idx="609">
                  <c:v>44781</c:v>
                </c:pt>
                <c:pt idx="610">
                  <c:v>44782</c:v>
                </c:pt>
                <c:pt idx="611">
                  <c:v>44783</c:v>
                </c:pt>
                <c:pt idx="612">
                  <c:v>44784</c:v>
                </c:pt>
                <c:pt idx="613">
                  <c:v>44785</c:v>
                </c:pt>
                <c:pt idx="614">
                  <c:v>44786</c:v>
                </c:pt>
                <c:pt idx="615">
                  <c:v>44787</c:v>
                </c:pt>
                <c:pt idx="616">
                  <c:v>44788</c:v>
                </c:pt>
                <c:pt idx="617">
                  <c:v>44789</c:v>
                </c:pt>
                <c:pt idx="618">
                  <c:v>44790</c:v>
                </c:pt>
                <c:pt idx="619">
                  <c:v>44791</c:v>
                </c:pt>
                <c:pt idx="620">
                  <c:v>44792</c:v>
                </c:pt>
                <c:pt idx="621">
                  <c:v>44793</c:v>
                </c:pt>
                <c:pt idx="622">
                  <c:v>44794</c:v>
                </c:pt>
                <c:pt idx="623">
                  <c:v>44795</c:v>
                </c:pt>
                <c:pt idx="624">
                  <c:v>44796</c:v>
                </c:pt>
                <c:pt idx="625">
                  <c:v>44797</c:v>
                </c:pt>
                <c:pt idx="626">
                  <c:v>44798</c:v>
                </c:pt>
                <c:pt idx="627">
                  <c:v>44799</c:v>
                </c:pt>
                <c:pt idx="628">
                  <c:v>44800</c:v>
                </c:pt>
                <c:pt idx="629">
                  <c:v>44801</c:v>
                </c:pt>
                <c:pt idx="630">
                  <c:v>44802</c:v>
                </c:pt>
                <c:pt idx="631">
                  <c:v>44803</c:v>
                </c:pt>
                <c:pt idx="632">
                  <c:v>44804</c:v>
                </c:pt>
                <c:pt idx="633">
                  <c:v>44805</c:v>
                </c:pt>
                <c:pt idx="634">
                  <c:v>44806</c:v>
                </c:pt>
                <c:pt idx="635">
                  <c:v>44807</c:v>
                </c:pt>
                <c:pt idx="636">
                  <c:v>44808</c:v>
                </c:pt>
                <c:pt idx="637">
                  <c:v>44809</c:v>
                </c:pt>
                <c:pt idx="638">
                  <c:v>44810</c:v>
                </c:pt>
                <c:pt idx="639">
                  <c:v>44811</c:v>
                </c:pt>
                <c:pt idx="640">
                  <c:v>44812</c:v>
                </c:pt>
                <c:pt idx="641">
                  <c:v>44813</c:v>
                </c:pt>
                <c:pt idx="642">
                  <c:v>44814</c:v>
                </c:pt>
                <c:pt idx="643">
                  <c:v>44815</c:v>
                </c:pt>
                <c:pt idx="644">
                  <c:v>44816</c:v>
                </c:pt>
                <c:pt idx="645">
                  <c:v>44817</c:v>
                </c:pt>
                <c:pt idx="646">
                  <c:v>44818</c:v>
                </c:pt>
                <c:pt idx="647">
                  <c:v>44819</c:v>
                </c:pt>
                <c:pt idx="648">
                  <c:v>44820</c:v>
                </c:pt>
                <c:pt idx="649">
                  <c:v>44821</c:v>
                </c:pt>
                <c:pt idx="650">
                  <c:v>44822</c:v>
                </c:pt>
                <c:pt idx="651">
                  <c:v>44823</c:v>
                </c:pt>
                <c:pt idx="652">
                  <c:v>44824</c:v>
                </c:pt>
                <c:pt idx="653">
                  <c:v>44825</c:v>
                </c:pt>
                <c:pt idx="654">
                  <c:v>44826</c:v>
                </c:pt>
                <c:pt idx="655">
                  <c:v>44827</c:v>
                </c:pt>
                <c:pt idx="656">
                  <c:v>44828</c:v>
                </c:pt>
                <c:pt idx="657">
                  <c:v>44829</c:v>
                </c:pt>
                <c:pt idx="658">
                  <c:v>44830</c:v>
                </c:pt>
                <c:pt idx="659">
                  <c:v>44831</c:v>
                </c:pt>
                <c:pt idx="660">
                  <c:v>44832</c:v>
                </c:pt>
                <c:pt idx="661">
                  <c:v>44833</c:v>
                </c:pt>
                <c:pt idx="662">
                  <c:v>44834</c:v>
                </c:pt>
                <c:pt idx="663">
                  <c:v>44835</c:v>
                </c:pt>
                <c:pt idx="664">
                  <c:v>44836</c:v>
                </c:pt>
                <c:pt idx="665">
                  <c:v>44837</c:v>
                </c:pt>
                <c:pt idx="666">
                  <c:v>44838</c:v>
                </c:pt>
                <c:pt idx="667">
                  <c:v>44839</c:v>
                </c:pt>
                <c:pt idx="668">
                  <c:v>44840</c:v>
                </c:pt>
                <c:pt idx="669">
                  <c:v>44841</c:v>
                </c:pt>
                <c:pt idx="670">
                  <c:v>44842</c:v>
                </c:pt>
                <c:pt idx="671">
                  <c:v>44843</c:v>
                </c:pt>
                <c:pt idx="672">
                  <c:v>44844</c:v>
                </c:pt>
                <c:pt idx="673">
                  <c:v>44845</c:v>
                </c:pt>
                <c:pt idx="674">
                  <c:v>44846</c:v>
                </c:pt>
                <c:pt idx="675">
                  <c:v>44847</c:v>
                </c:pt>
                <c:pt idx="676">
                  <c:v>44848</c:v>
                </c:pt>
                <c:pt idx="677">
                  <c:v>44849</c:v>
                </c:pt>
                <c:pt idx="678">
                  <c:v>44850</c:v>
                </c:pt>
                <c:pt idx="679">
                  <c:v>44851</c:v>
                </c:pt>
                <c:pt idx="680">
                  <c:v>44852</c:v>
                </c:pt>
                <c:pt idx="681">
                  <c:v>44853</c:v>
                </c:pt>
                <c:pt idx="682">
                  <c:v>44854</c:v>
                </c:pt>
                <c:pt idx="683">
                  <c:v>44855</c:v>
                </c:pt>
                <c:pt idx="684">
                  <c:v>44856</c:v>
                </c:pt>
                <c:pt idx="685">
                  <c:v>44857</c:v>
                </c:pt>
                <c:pt idx="686">
                  <c:v>44858</c:v>
                </c:pt>
                <c:pt idx="687">
                  <c:v>44859</c:v>
                </c:pt>
                <c:pt idx="688">
                  <c:v>44860</c:v>
                </c:pt>
                <c:pt idx="689">
                  <c:v>44861</c:v>
                </c:pt>
                <c:pt idx="690">
                  <c:v>44862</c:v>
                </c:pt>
                <c:pt idx="691">
                  <c:v>44863</c:v>
                </c:pt>
                <c:pt idx="692">
                  <c:v>44864</c:v>
                </c:pt>
                <c:pt idx="693">
                  <c:v>44865</c:v>
                </c:pt>
                <c:pt idx="694">
                  <c:v>44866</c:v>
                </c:pt>
                <c:pt idx="695">
                  <c:v>44867</c:v>
                </c:pt>
                <c:pt idx="696">
                  <c:v>44868</c:v>
                </c:pt>
                <c:pt idx="697">
                  <c:v>44869</c:v>
                </c:pt>
                <c:pt idx="698">
                  <c:v>44870</c:v>
                </c:pt>
                <c:pt idx="699">
                  <c:v>44871</c:v>
                </c:pt>
                <c:pt idx="700">
                  <c:v>44872</c:v>
                </c:pt>
                <c:pt idx="701">
                  <c:v>44873</c:v>
                </c:pt>
                <c:pt idx="702">
                  <c:v>44874</c:v>
                </c:pt>
                <c:pt idx="703">
                  <c:v>44875</c:v>
                </c:pt>
                <c:pt idx="704">
                  <c:v>44876</c:v>
                </c:pt>
                <c:pt idx="705">
                  <c:v>44877</c:v>
                </c:pt>
                <c:pt idx="706">
                  <c:v>44878</c:v>
                </c:pt>
                <c:pt idx="707">
                  <c:v>44879</c:v>
                </c:pt>
                <c:pt idx="708">
                  <c:v>44880</c:v>
                </c:pt>
                <c:pt idx="709">
                  <c:v>44881</c:v>
                </c:pt>
                <c:pt idx="710">
                  <c:v>44882</c:v>
                </c:pt>
                <c:pt idx="711">
                  <c:v>44883</c:v>
                </c:pt>
                <c:pt idx="712">
                  <c:v>44884</c:v>
                </c:pt>
                <c:pt idx="713">
                  <c:v>44885</c:v>
                </c:pt>
                <c:pt idx="714">
                  <c:v>44886</c:v>
                </c:pt>
                <c:pt idx="715">
                  <c:v>44887</c:v>
                </c:pt>
                <c:pt idx="716">
                  <c:v>44888</c:v>
                </c:pt>
                <c:pt idx="717">
                  <c:v>44889</c:v>
                </c:pt>
                <c:pt idx="718">
                  <c:v>44890</c:v>
                </c:pt>
                <c:pt idx="719">
                  <c:v>44891</c:v>
                </c:pt>
                <c:pt idx="720">
                  <c:v>44892</c:v>
                </c:pt>
                <c:pt idx="721">
                  <c:v>44893</c:v>
                </c:pt>
                <c:pt idx="722">
                  <c:v>44894</c:v>
                </c:pt>
                <c:pt idx="723">
                  <c:v>44895</c:v>
                </c:pt>
                <c:pt idx="724">
                  <c:v>44896</c:v>
                </c:pt>
                <c:pt idx="725">
                  <c:v>44897</c:v>
                </c:pt>
                <c:pt idx="726">
                  <c:v>44898</c:v>
                </c:pt>
                <c:pt idx="727">
                  <c:v>44899</c:v>
                </c:pt>
                <c:pt idx="728">
                  <c:v>44900</c:v>
                </c:pt>
                <c:pt idx="729">
                  <c:v>44901</c:v>
                </c:pt>
                <c:pt idx="730">
                  <c:v>44902</c:v>
                </c:pt>
                <c:pt idx="731">
                  <c:v>44903</c:v>
                </c:pt>
                <c:pt idx="732">
                  <c:v>44904</c:v>
                </c:pt>
                <c:pt idx="733">
                  <c:v>44905</c:v>
                </c:pt>
                <c:pt idx="734">
                  <c:v>44906</c:v>
                </c:pt>
                <c:pt idx="735">
                  <c:v>44907</c:v>
                </c:pt>
                <c:pt idx="736">
                  <c:v>44908</c:v>
                </c:pt>
                <c:pt idx="737">
                  <c:v>44909</c:v>
                </c:pt>
                <c:pt idx="738">
                  <c:v>44910</c:v>
                </c:pt>
                <c:pt idx="739">
                  <c:v>44911</c:v>
                </c:pt>
                <c:pt idx="740">
                  <c:v>44912</c:v>
                </c:pt>
                <c:pt idx="741">
                  <c:v>44913</c:v>
                </c:pt>
                <c:pt idx="742">
                  <c:v>44914</c:v>
                </c:pt>
                <c:pt idx="743">
                  <c:v>44915</c:v>
                </c:pt>
                <c:pt idx="744">
                  <c:v>44916</c:v>
                </c:pt>
                <c:pt idx="745">
                  <c:v>44917</c:v>
                </c:pt>
                <c:pt idx="746">
                  <c:v>44918</c:v>
                </c:pt>
                <c:pt idx="747">
                  <c:v>44919</c:v>
                </c:pt>
                <c:pt idx="748">
                  <c:v>44920</c:v>
                </c:pt>
                <c:pt idx="749">
                  <c:v>44921</c:v>
                </c:pt>
                <c:pt idx="750">
                  <c:v>44922</c:v>
                </c:pt>
                <c:pt idx="751">
                  <c:v>44923</c:v>
                </c:pt>
                <c:pt idx="752">
                  <c:v>44924</c:v>
                </c:pt>
                <c:pt idx="753">
                  <c:v>44925</c:v>
                </c:pt>
                <c:pt idx="754">
                  <c:v>44926</c:v>
                </c:pt>
                <c:pt idx="755">
                  <c:v>44927</c:v>
                </c:pt>
                <c:pt idx="756">
                  <c:v>44928</c:v>
                </c:pt>
                <c:pt idx="757">
                  <c:v>44929</c:v>
                </c:pt>
                <c:pt idx="758">
                  <c:v>44930</c:v>
                </c:pt>
                <c:pt idx="759">
                  <c:v>44931</c:v>
                </c:pt>
                <c:pt idx="760">
                  <c:v>44932</c:v>
                </c:pt>
                <c:pt idx="761">
                  <c:v>44933</c:v>
                </c:pt>
                <c:pt idx="762">
                  <c:v>44934</c:v>
                </c:pt>
                <c:pt idx="763">
                  <c:v>44935</c:v>
                </c:pt>
                <c:pt idx="764">
                  <c:v>44936</c:v>
                </c:pt>
                <c:pt idx="765">
                  <c:v>44937</c:v>
                </c:pt>
                <c:pt idx="766">
                  <c:v>44938</c:v>
                </c:pt>
                <c:pt idx="767">
                  <c:v>44939</c:v>
                </c:pt>
                <c:pt idx="768">
                  <c:v>44940</c:v>
                </c:pt>
                <c:pt idx="769">
                  <c:v>44941</c:v>
                </c:pt>
                <c:pt idx="770">
                  <c:v>44942</c:v>
                </c:pt>
                <c:pt idx="771">
                  <c:v>44943</c:v>
                </c:pt>
                <c:pt idx="772">
                  <c:v>44944</c:v>
                </c:pt>
                <c:pt idx="773">
                  <c:v>44945</c:v>
                </c:pt>
                <c:pt idx="774">
                  <c:v>44946</c:v>
                </c:pt>
                <c:pt idx="775">
                  <c:v>44947</c:v>
                </c:pt>
                <c:pt idx="776">
                  <c:v>44948</c:v>
                </c:pt>
                <c:pt idx="777">
                  <c:v>44949</c:v>
                </c:pt>
                <c:pt idx="778">
                  <c:v>44950</c:v>
                </c:pt>
                <c:pt idx="779">
                  <c:v>44951</c:v>
                </c:pt>
                <c:pt idx="780">
                  <c:v>44952</c:v>
                </c:pt>
                <c:pt idx="781">
                  <c:v>44953</c:v>
                </c:pt>
                <c:pt idx="782">
                  <c:v>44954</c:v>
                </c:pt>
                <c:pt idx="783">
                  <c:v>44955</c:v>
                </c:pt>
                <c:pt idx="784">
                  <c:v>44956</c:v>
                </c:pt>
                <c:pt idx="785">
                  <c:v>44957</c:v>
                </c:pt>
                <c:pt idx="786">
                  <c:v>44958</c:v>
                </c:pt>
                <c:pt idx="787">
                  <c:v>44959</c:v>
                </c:pt>
                <c:pt idx="788">
                  <c:v>44960</c:v>
                </c:pt>
                <c:pt idx="789">
                  <c:v>44961</c:v>
                </c:pt>
                <c:pt idx="790">
                  <c:v>44962</c:v>
                </c:pt>
                <c:pt idx="791">
                  <c:v>44963</c:v>
                </c:pt>
                <c:pt idx="792">
                  <c:v>44964</c:v>
                </c:pt>
                <c:pt idx="793">
                  <c:v>44965</c:v>
                </c:pt>
                <c:pt idx="794">
                  <c:v>44966</c:v>
                </c:pt>
                <c:pt idx="795">
                  <c:v>44967</c:v>
                </c:pt>
                <c:pt idx="796">
                  <c:v>44968</c:v>
                </c:pt>
                <c:pt idx="797">
                  <c:v>44969</c:v>
                </c:pt>
                <c:pt idx="798">
                  <c:v>44970</c:v>
                </c:pt>
                <c:pt idx="799">
                  <c:v>44971</c:v>
                </c:pt>
                <c:pt idx="800">
                  <c:v>44972</c:v>
                </c:pt>
                <c:pt idx="801">
                  <c:v>44973</c:v>
                </c:pt>
                <c:pt idx="802">
                  <c:v>44974</c:v>
                </c:pt>
                <c:pt idx="803">
                  <c:v>44975</c:v>
                </c:pt>
                <c:pt idx="804">
                  <c:v>44976</c:v>
                </c:pt>
                <c:pt idx="805">
                  <c:v>44977</c:v>
                </c:pt>
                <c:pt idx="806">
                  <c:v>44978</c:v>
                </c:pt>
                <c:pt idx="807">
                  <c:v>44979</c:v>
                </c:pt>
                <c:pt idx="808">
                  <c:v>44980</c:v>
                </c:pt>
                <c:pt idx="809">
                  <c:v>44981</c:v>
                </c:pt>
                <c:pt idx="810">
                  <c:v>44982</c:v>
                </c:pt>
                <c:pt idx="811">
                  <c:v>44983</c:v>
                </c:pt>
                <c:pt idx="812">
                  <c:v>44984</c:v>
                </c:pt>
                <c:pt idx="813">
                  <c:v>44985</c:v>
                </c:pt>
                <c:pt idx="814">
                  <c:v>44986</c:v>
                </c:pt>
                <c:pt idx="815">
                  <c:v>44987</c:v>
                </c:pt>
                <c:pt idx="816">
                  <c:v>44988</c:v>
                </c:pt>
                <c:pt idx="817">
                  <c:v>44989</c:v>
                </c:pt>
                <c:pt idx="818">
                  <c:v>44990</c:v>
                </c:pt>
                <c:pt idx="819">
                  <c:v>44991</c:v>
                </c:pt>
                <c:pt idx="820">
                  <c:v>44992</c:v>
                </c:pt>
                <c:pt idx="821">
                  <c:v>44993</c:v>
                </c:pt>
                <c:pt idx="822">
                  <c:v>44994</c:v>
                </c:pt>
                <c:pt idx="823">
                  <c:v>44995</c:v>
                </c:pt>
                <c:pt idx="824">
                  <c:v>44996</c:v>
                </c:pt>
                <c:pt idx="825">
                  <c:v>44997</c:v>
                </c:pt>
                <c:pt idx="826">
                  <c:v>44998</c:v>
                </c:pt>
                <c:pt idx="827">
                  <c:v>44999</c:v>
                </c:pt>
                <c:pt idx="828">
                  <c:v>45000</c:v>
                </c:pt>
                <c:pt idx="829">
                  <c:v>45001</c:v>
                </c:pt>
                <c:pt idx="830">
                  <c:v>45002</c:v>
                </c:pt>
                <c:pt idx="831">
                  <c:v>45003</c:v>
                </c:pt>
                <c:pt idx="832">
                  <c:v>45004</c:v>
                </c:pt>
                <c:pt idx="833">
                  <c:v>45005</c:v>
                </c:pt>
                <c:pt idx="834">
                  <c:v>45006</c:v>
                </c:pt>
                <c:pt idx="835">
                  <c:v>45007</c:v>
                </c:pt>
                <c:pt idx="836">
                  <c:v>45008</c:v>
                </c:pt>
                <c:pt idx="837">
                  <c:v>45009</c:v>
                </c:pt>
                <c:pt idx="838">
                  <c:v>45010</c:v>
                </c:pt>
                <c:pt idx="839">
                  <c:v>45011</c:v>
                </c:pt>
                <c:pt idx="840">
                  <c:v>45012</c:v>
                </c:pt>
                <c:pt idx="841">
                  <c:v>45013</c:v>
                </c:pt>
                <c:pt idx="842">
                  <c:v>45014</c:v>
                </c:pt>
                <c:pt idx="843">
                  <c:v>45015</c:v>
                </c:pt>
                <c:pt idx="844">
                  <c:v>45016</c:v>
                </c:pt>
                <c:pt idx="845">
                  <c:v>45017</c:v>
                </c:pt>
                <c:pt idx="846">
                  <c:v>45018</c:v>
                </c:pt>
                <c:pt idx="847">
                  <c:v>45019</c:v>
                </c:pt>
                <c:pt idx="848">
                  <c:v>45020</c:v>
                </c:pt>
                <c:pt idx="849">
                  <c:v>45021</c:v>
                </c:pt>
                <c:pt idx="850">
                  <c:v>45022</c:v>
                </c:pt>
                <c:pt idx="851">
                  <c:v>45023</c:v>
                </c:pt>
                <c:pt idx="852">
                  <c:v>45024</c:v>
                </c:pt>
                <c:pt idx="853">
                  <c:v>45025</c:v>
                </c:pt>
                <c:pt idx="854">
                  <c:v>45026</c:v>
                </c:pt>
                <c:pt idx="855">
                  <c:v>45027</c:v>
                </c:pt>
                <c:pt idx="856">
                  <c:v>45028</c:v>
                </c:pt>
                <c:pt idx="857">
                  <c:v>45029</c:v>
                </c:pt>
                <c:pt idx="858">
                  <c:v>45030</c:v>
                </c:pt>
                <c:pt idx="859">
                  <c:v>45031</c:v>
                </c:pt>
                <c:pt idx="860">
                  <c:v>45032</c:v>
                </c:pt>
                <c:pt idx="861">
                  <c:v>45033</c:v>
                </c:pt>
                <c:pt idx="862">
                  <c:v>45034</c:v>
                </c:pt>
                <c:pt idx="863">
                  <c:v>45035</c:v>
                </c:pt>
                <c:pt idx="864">
                  <c:v>45036</c:v>
                </c:pt>
                <c:pt idx="865">
                  <c:v>45037</c:v>
                </c:pt>
                <c:pt idx="866">
                  <c:v>45038</c:v>
                </c:pt>
                <c:pt idx="867">
                  <c:v>45039</c:v>
                </c:pt>
                <c:pt idx="868">
                  <c:v>45040</c:v>
                </c:pt>
                <c:pt idx="869">
                  <c:v>45041</c:v>
                </c:pt>
                <c:pt idx="870">
                  <c:v>45042</c:v>
                </c:pt>
                <c:pt idx="871">
                  <c:v>45043</c:v>
                </c:pt>
                <c:pt idx="872">
                  <c:v>45044</c:v>
                </c:pt>
                <c:pt idx="873">
                  <c:v>45045</c:v>
                </c:pt>
                <c:pt idx="874">
                  <c:v>45046</c:v>
                </c:pt>
                <c:pt idx="875">
                  <c:v>45047</c:v>
                </c:pt>
                <c:pt idx="876">
                  <c:v>45048</c:v>
                </c:pt>
                <c:pt idx="877">
                  <c:v>45049</c:v>
                </c:pt>
                <c:pt idx="878">
                  <c:v>45050</c:v>
                </c:pt>
                <c:pt idx="879">
                  <c:v>45051</c:v>
                </c:pt>
                <c:pt idx="880">
                  <c:v>45052</c:v>
                </c:pt>
                <c:pt idx="881">
                  <c:v>45053</c:v>
                </c:pt>
              </c:numCache>
            </c:numRef>
          </c:cat>
          <c:val>
            <c:numRef>
              <c:f>Sheet1!$D$2:$D$883</c:f>
              <c:numCache>
                <c:formatCode>General</c:formatCode>
                <c:ptCount val="882"/>
                <c:pt idx="0">
                  <c:v>16</c:v>
                </c:pt>
                <c:pt idx="1">
                  <c:v>17</c:v>
                </c:pt>
                <c:pt idx="2">
                  <c:v>18</c:v>
                </c:pt>
                <c:pt idx="3">
                  <c:v>22</c:v>
                </c:pt>
                <c:pt idx="4">
                  <c:v>17</c:v>
                </c:pt>
                <c:pt idx="5">
                  <c:v>21</c:v>
                </c:pt>
                <c:pt idx="6">
                  <c:v>10</c:v>
                </c:pt>
                <c:pt idx="7">
                  <c:v>10</c:v>
                </c:pt>
                <c:pt idx="8">
                  <c:v>35</c:v>
                </c:pt>
                <c:pt idx="9">
                  <c:v>23</c:v>
                </c:pt>
                <c:pt idx="10">
                  <c:v>30</c:v>
                </c:pt>
                <c:pt idx="11">
                  <c:v>21</c:v>
                </c:pt>
                <c:pt idx="12">
                  <c:v>13</c:v>
                </c:pt>
                <c:pt idx="13">
                  <c:v>20</c:v>
                </c:pt>
                <c:pt idx="14">
                  <c:v>17</c:v>
                </c:pt>
                <c:pt idx="15">
                  <c:v>34</c:v>
                </c:pt>
                <c:pt idx="16">
                  <c:v>33</c:v>
                </c:pt>
                <c:pt idx="17">
                  <c:v>24</c:v>
                </c:pt>
                <c:pt idx="18">
                  <c:v>35</c:v>
                </c:pt>
                <c:pt idx="19">
                  <c:v>42</c:v>
                </c:pt>
                <c:pt idx="20">
                  <c:v>28</c:v>
                </c:pt>
                <c:pt idx="21">
                  <c:v>31</c:v>
                </c:pt>
                <c:pt idx="22">
                  <c:v>83</c:v>
                </c:pt>
                <c:pt idx="23">
                  <c:v>56</c:v>
                </c:pt>
                <c:pt idx="24">
                  <c:v>73</c:v>
                </c:pt>
                <c:pt idx="25">
                  <c:v>56</c:v>
                </c:pt>
                <c:pt idx="26">
                  <c:v>56</c:v>
                </c:pt>
                <c:pt idx="27">
                  <c:v>72</c:v>
                </c:pt>
                <c:pt idx="28">
                  <c:v>69</c:v>
                </c:pt>
                <c:pt idx="29">
                  <c:v>111</c:v>
                </c:pt>
                <c:pt idx="30">
                  <c:v>132</c:v>
                </c:pt>
                <c:pt idx="31">
                  <c:v>130</c:v>
                </c:pt>
                <c:pt idx="32">
                  <c:v>150</c:v>
                </c:pt>
                <c:pt idx="33">
                  <c:v>138</c:v>
                </c:pt>
                <c:pt idx="34">
                  <c:v>118</c:v>
                </c:pt>
                <c:pt idx="35">
                  <c:v>106</c:v>
                </c:pt>
                <c:pt idx="36">
                  <c:v>82</c:v>
                </c:pt>
                <c:pt idx="37">
                  <c:v>141</c:v>
                </c:pt>
                <c:pt idx="38">
                  <c:v>77</c:v>
                </c:pt>
                <c:pt idx="39">
                  <c:v>96</c:v>
                </c:pt>
                <c:pt idx="40">
                  <c:v>96</c:v>
                </c:pt>
                <c:pt idx="41">
                  <c:v>54</c:v>
                </c:pt>
                <c:pt idx="42">
                  <c:v>84</c:v>
                </c:pt>
                <c:pt idx="43">
                  <c:v>94</c:v>
                </c:pt>
                <c:pt idx="44">
                  <c:v>44</c:v>
                </c:pt>
                <c:pt idx="45">
                  <c:v>49</c:v>
                </c:pt>
                <c:pt idx="46">
                  <c:v>54</c:v>
                </c:pt>
                <c:pt idx="47">
                  <c:v>40</c:v>
                </c:pt>
                <c:pt idx="48">
                  <c:v>29</c:v>
                </c:pt>
                <c:pt idx="49">
                  <c:v>18</c:v>
                </c:pt>
                <c:pt idx="50">
                  <c:v>41</c:v>
                </c:pt>
                <c:pt idx="51">
                  <c:v>38</c:v>
                </c:pt>
                <c:pt idx="52">
                  <c:v>34</c:v>
                </c:pt>
                <c:pt idx="53">
                  <c:v>44</c:v>
                </c:pt>
                <c:pt idx="54">
                  <c:v>24</c:v>
                </c:pt>
                <c:pt idx="55">
                  <c:v>16</c:v>
                </c:pt>
                <c:pt idx="56">
                  <c:v>3</c:v>
                </c:pt>
                <c:pt idx="57">
                  <c:v>17</c:v>
                </c:pt>
                <c:pt idx="58">
                  <c:v>12</c:v>
                </c:pt>
                <c:pt idx="59">
                  <c:v>27</c:v>
                </c:pt>
                <c:pt idx="60">
                  <c:v>24</c:v>
                </c:pt>
                <c:pt idx="61">
                  <c:v>17</c:v>
                </c:pt>
                <c:pt idx="62">
                  <c:v>10</c:v>
                </c:pt>
                <c:pt idx="63">
                  <c:v>3</c:v>
                </c:pt>
                <c:pt idx="64">
                  <c:v>14</c:v>
                </c:pt>
                <c:pt idx="65">
                  <c:v>20</c:v>
                </c:pt>
                <c:pt idx="66">
                  <c:v>9</c:v>
                </c:pt>
                <c:pt idx="67">
                  <c:v>11</c:v>
                </c:pt>
                <c:pt idx="68">
                  <c:v>16</c:v>
                </c:pt>
                <c:pt idx="69">
                  <c:v>8</c:v>
                </c:pt>
                <c:pt idx="70">
                  <c:v>9</c:v>
                </c:pt>
                <c:pt idx="71">
                  <c:v>10</c:v>
                </c:pt>
                <c:pt idx="72">
                  <c:v>9</c:v>
                </c:pt>
                <c:pt idx="73">
                  <c:v>15</c:v>
                </c:pt>
                <c:pt idx="74">
                  <c:v>7</c:v>
                </c:pt>
                <c:pt idx="75">
                  <c:v>16</c:v>
                </c:pt>
                <c:pt idx="76">
                  <c:v>9</c:v>
                </c:pt>
                <c:pt idx="77">
                  <c:v>0</c:v>
                </c:pt>
                <c:pt idx="78">
                  <c:v>11</c:v>
                </c:pt>
                <c:pt idx="79">
                  <c:v>12</c:v>
                </c:pt>
                <c:pt idx="80">
                  <c:v>13</c:v>
                </c:pt>
                <c:pt idx="81">
                  <c:v>5</c:v>
                </c:pt>
                <c:pt idx="82">
                  <c:v>12</c:v>
                </c:pt>
                <c:pt idx="83">
                  <c:v>3</c:v>
                </c:pt>
                <c:pt idx="84">
                  <c:v>8</c:v>
                </c:pt>
                <c:pt idx="85">
                  <c:v>12</c:v>
                </c:pt>
                <c:pt idx="86">
                  <c:v>7</c:v>
                </c:pt>
                <c:pt idx="87">
                  <c:v>11</c:v>
                </c:pt>
                <c:pt idx="88">
                  <c:v>14</c:v>
                </c:pt>
                <c:pt idx="89">
                  <c:v>12</c:v>
                </c:pt>
                <c:pt idx="90">
                  <c:v>9</c:v>
                </c:pt>
                <c:pt idx="91">
                  <c:v>6</c:v>
                </c:pt>
                <c:pt idx="92">
                  <c:v>22</c:v>
                </c:pt>
                <c:pt idx="93">
                  <c:v>13</c:v>
                </c:pt>
                <c:pt idx="94">
                  <c:v>17</c:v>
                </c:pt>
                <c:pt idx="95">
                  <c:v>18</c:v>
                </c:pt>
                <c:pt idx="96">
                  <c:v>18</c:v>
                </c:pt>
                <c:pt idx="97">
                  <c:v>24</c:v>
                </c:pt>
                <c:pt idx="98">
                  <c:v>4</c:v>
                </c:pt>
                <c:pt idx="99">
                  <c:v>17</c:v>
                </c:pt>
                <c:pt idx="100">
                  <c:v>30</c:v>
                </c:pt>
                <c:pt idx="101">
                  <c:v>19</c:v>
                </c:pt>
                <c:pt idx="102">
                  <c:v>36</c:v>
                </c:pt>
                <c:pt idx="103">
                  <c:v>29</c:v>
                </c:pt>
                <c:pt idx="104">
                  <c:v>3</c:v>
                </c:pt>
                <c:pt idx="105">
                  <c:v>9</c:v>
                </c:pt>
                <c:pt idx="106">
                  <c:v>20</c:v>
                </c:pt>
                <c:pt idx="107">
                  <c:v>16</c:v>
                </c:pt>
                <c:pt idx="108">
                  <c:v>7</c:v>
                </c:pt>
                <c:pt idx="109">
                  <c:v>30</c:v>
                </c:pt>
                <c:pt idx="110">
                  <c:v>22</c:v>
                </c:pt>
                <c:pt idx="111">
                  <c:v>19</c:v>
                </c:pt>
                <c:pt idx="112">
                  <c:v>16</c:v>
                </c:pt>
                <c:pt idx="113">
                  <c:v>29</c:v>
                </c:pt>
                <c:pt idx="114">
                  <c:v>48</c:v>
                </c:pt>
                <c:pt idx="115">
                  <c:v>21</c:v>
                </c:pt>
                <c:pt idx="116">
                  <c:v>32</c:v>
                </c:pt>
                <c:pt idx="117">
                  <c:v>41</c:v>
                </c:pt>
                <c:pt idx="118">
                  <c:v>24</c:v>
                </c:pt>
                <c:pt idx="119">
                  <c:v>21</c:v>
                </c:pt>
                <c:pt idx="120">
                  <c:v>24</c:v>
                </c:pt>
                <c:pt idx="121">
                  <c:v>24</c:v>
                </c:pt>
                <c:pt idx="122">
                  <c:v>25</c:v>
                </c:pt>
                <c:pt idx="123">
                  <c:v>41</c:v>
                </c:pt>
                <c:pt idx="124">
                  <c:v>29</c:v>
                </c:pt>
                <c:pt idx="125">
                  <c:v>7</c:v>
                </c:pt>
                <c:pt idx="126">
                  <c:v>14</c:v>
                </c:pt>
                <c:pt idx="127">
                  <c:v>13</c:v>
                </c:pt>
                <c:pt idx="128">
                  <c:v>31</c:v>
                </c:pt>
                <c:pt idx="129">
                  <c:v>22</c:v>
                </c:pt>
                <c:pt idx="130">
                  <c:v>20</c:v>
                </c:pt>
                <c:pt idx="131">
                  <c:v>30</c:v>
                </c:pt>
                <c:pt idx="132">
                  <c:v>11</c:v>
                </c:pt>
                <c:pt idx="133">
                  <c:v>12</c:v>
                </c:pt>
                <c:pt idx="134">
                  <c:v>23</c:v>
                </c:pt>
                <c:pt idx="135">
                  <c:v>25</c:v>
                </c:pt>
                <c:pt idx="136">
                  <c:v>22</c:v>
                </c:pt>
                <c:pt idx="137">
                  <c:v>23</c:v>
                </c:pt>
                <c:pt idx="138">
                  <c:v>26</c:v>
                </c:pt>
                <c:pt idx="139">
                  <c:v>28</c:v>
                </c:pt>
                <c:pt idx="140">
                  <c:v>14</c:v>
                </c:pt>
                <c:pt idx="141">
                  <c:v>39</c:v>
                </c:pt>
                <c:pt idx="142">
                  <c:v>29</c:v>
                </c:pt>
                <c:pt idx="143">
                  <c:v>30</c:v>
                </c:pt>
                <c:pt idx="144">
                  <c:v>10</c:v>
                </c:pt>
                <c:pt idx="145">
                  <c:v>31</c:v>
                </c:pt>
                <c:pt idx="146">
                  <c:v>21</c:v>
                </c:pt>
                <c:pt idx="147">
                  <c:v>19</c:v>
                </c:pt>
                <c:pt idx="148">
                  <c:v>20</c:v>
                </c:pt>
                <c:pt idx="149">
                  <c:v>28</c:v>
                </c:pt>
                <c:pt idx="150">
                  <c:v>16</c:v>
                </c:pt>
                <c:pt idx="151">
                  <c:v>36</c:v>
                </c:pt>
                <c:pt idx="152">
                  <c:v>51</c:v>
                </c:pt>
                <c:pt idx="153">
                  <c:v>29</c:v>
                </c:pt>
                <c:pt idx="154">
                  <c:v>28</c:v>
                </c:pt>
                <c:pt idx="155">
                  <c:v>22</c:v>
                </c:pt>
                <c:pt idx="156">
                  <c:v>32</c:v>
                </c:pt>
                <c:pt idx="157">
                  <c:v>49</c:v>
                </c:pt>
                <c:pt idx="158">
                  <c:v>51</c:v>
                </c:pt>
                <c:pt idx="159">
                  <c:v>43</c:v>
                </c:pt>
                <c:pt idx="160">
                  <c:v>20</c:v>
                </c:pt>
                <c:pt idx="161">
                  <c:v>22</c:v>
                </c:pt>
                <c:pt idx="162">
                  <c:v>43</c:v>
                </c:pt>
                <c:pt idx="163">
                  <c:v>37</c:v>
                </c:pt>
                <c:pt idx="164">
                  <c:v>36</c:v>
                </c:pt>
                <c:pt idx="165">
                  <c:v>46</c:v>
                </c:pt>
                <c:pt idx="166">
                  <c:v>34</c:v>
                </c:pt>
                <c:pt idx="167">
                  <c:v>18</c:v>
                </c:pt>
                <c:pt idx="168">
                  <c:v>27</c:v>
                </c:pt>
                <c:pt idx="169">
                  <c:v>28</c:v>
                </c:pt>
                <c:pt idx="170">
                  <c:v>47</c:v>
                </c:pt>
                <c:pt idx="171">
                  <c:v>43</c:v>
                </c:pt>
                <c:pt idx="172">
                  <c:v>52</c:v>
                </c:pt>
                <c:pt idx="173">
                  <c:v>25</c:v>
                </c:pt>
                <c:pt idx="174">
                  <c:v>26</c:v>
                </c:pt>
                <c:pt idx="175">
                  <c:v>13</c:v>
                </c:pt>
                <c:pt idx="176">
                  <c:v>33</c:v>
                </c:pt>
                <c:pt idx="177">
                  <c:v>27</c:v>
                </c:pt>
                <c:pt idx="178">
                  <c:v>25</c:v>
                </c:pt>
                <c:pt idx="179">
                  <c:v>23</c:v>
                </c:pt>
                <c:pt idx="180">
                  <c:v>25</c:v>
                </c:pt>
                <c:pt idx="181">
                  <c:v>13</c:v>
                </c:pt>
                <c:pt idx="182">
                  <c:v>21</c:v>
                </c:pt>
                <c:pt idx="183">
                  <c:v>28</c:v>
                </c:pt>
                <c:pt idx="184">
                  <c:v>34</c:v>
                </c:pt>
                <c:pt idx="185">
                  <c:v>32</c:v>
                </c:pt>
                <c:pt idx="186">
                  <c:v>26</c:v>
                </c:pt>
                <c:pt idx="187">
                  <c:v>33</c:v>
                </c:pt>
                <c:pt idx="188">
                  <c:v>9</c:v>
                </c:pt>
                <c:pt idx="189">
                  <c:v>17</c:v>
                </c:pt>
                <c:pt idx="190">
                  <c:v>25</c:v>
                </c:pt>
                <c:pt idx="191">
                  <c:v>15</c:v>
                </c:pt>
                <c:pt idx="192">
                  <c:v>11</c:v>
                </c:pt>
                <c:pt idx="193">
                  <c:v>23</c:v>
                </c:pt>
                <c:pt idx="194">
                  <c:v>14</c:v>
                </c:pt>
                <c:pt idx="195">
                  <c:v>15</c:v>
                </c:pt>
                <c:pt idx="196">
                  <c:v>15</c:v>
                </c:pt>
                <c:pt idx="197">
                  <c:v>28</c:v>
                </c:pt>
                <c:pt idx="198">
                  <c:v>22</c:v>
                </c:pt>
                <c:pt idx="199">
                  <c:v>19</c:v>
                </c:pt>
                <c:pt idx="200">
                  <c:v>27</c:v>
                </c:pt>
                <c:pt idx="201">
                  <c:v>37</c:v>
                </c:pt>
                <c:pt idx="202">
                  <c:v>20</c:v>
                </c:pt>
                <c:pt idx="203">
                  <c:v>18</c:v>
                </c:pt>
                <c:pt idx="204">
                  <c:v>19</c:v>
                </c:pt>
                <c:pt idx="205">
                  <c:v>29</c:v>
                </c:pt>
                <c:pt idx="206">
                  <c:v>27</c:v>
                </c:pt>
                <c:pt idx="207">
                  <c:v>29</c:v>
                </c:pt>
                <c:pt idx="208">
                  <c:v>28</c:v>
                </c:pt>
                <c:pt idx="209">
                  <c:v>11</c:v>
                </c:pt>
                <c:pt idx="210">
                  <c:v>14</c:v>
                </c:pt>
                <c:pt idx="211">
                  <c:v>25</c:v>
                </c:pt>
                <c:pt idx="212">
                  <c:v>14</c:v>
                </c:pt>
                <c:pt idx="213">
                  <c:v>19</c:v>
                </c:pt>
                <c:pt idx="214">
                  <c:v>17</c:v>
                </c:pt>
                <c:pt idx="215">
                  <c:v>20</c:v>
                </c:pt>
                <c:pt idx="216">
                  <c:v>13</c:v>
                </c:pt>
                <c:pt idx="217">
                  <c:v>10</c:v>
                </c:pt>
                <c:pt idx="218">
                  <c:v>28</c:v>
                </c:pt>
                <c:pt idx="219">
                  <c:v>18</c:v>
                </c:pt>
                <c:pt idx="220">
                  <c:v>13</c:v>
                </c:pt>
                <c:pt idx="221">
                  <c:v>26</c:v>
                </c:pt>
                <c:pt idx="222">
                  <c:v>48</c:v>
                </c:pt>
                <c:pt idx="223">
                  <c:v>12</c:v>
                </c:pt>
                <c:pt idx="224">
                  <c:v>23</c:v>
                </c:pt>
                <c:pt idx="225">
                  <c:v>20</c:v>
                </c:pt>
                <c:pt idx="226">
                  <c:v>42</c:v>
                </c:pt>
                <c:pt idx="227">
                  <c:v>33</c:v>
                </c:pt>
                <c:pt idx="228">
                  <c:v>40</c:v>
                </c:pt>
                <c:pt idx="229">
                  <c:v>31</c:v>
                </c:pt>
                <c:pt idx="230">
                  <c:v>43</c:v>
                </c:pt>
                <c:pt idx="231">
                  <c:v>53</c:v>
                </c:pt>
                <c:pt idx="232">
                  <c:v>108</c:v>
                </c:pt>
                <c:pt idx="233">
                  <c:v>102</c:v>
                </c:pt>
                <c:pt idx="234">
                  <c:v>142</c:v>
                </c:pt>
                <c:pt idx="235">
                  <c:v>120</c:v>
                </c:pt>
                <c:pt idx="236">
                  <c:v>170</c:v>
                </c:pt>
                <c:pt idx="237">
                  <c:v>63</c:v>
                </c:pt>
                <c:pt idx="238">
                  <c:v>75</c:v>
                </c:pt>
                <c:pt idx="239">
                  <c:v>139</c:v>
                </c:pt>
                <c:pt idx="240">
                  <c:v>178</c:v>
                </c:pt>
                <c:pt idx="241">
                  <c:v>135</c:v>
                </c:pt>
                <c:pt idx="242">
                  <c:v>138</c:v>
                </c:pt>
                <c:pt idx="243">
                  <c:v>164</c:v>
                </c:pt>
                <c:pt idx="244">
                  <c:v>98</c:v>
                </c:pt>
                <c:pt idx="245">
                  <c:v>95</c:v>
                </c:pt>
                <c:pt idx="246">
                  <c:v>101</c:v>
                </c:pt>
                <c:pt idx="247">
                  <c:v>166</c:v>
                </c:pt>
                <c:pt idx="248">
                  <c:v>171</c:v>
                </c:pt>
                <c:pt idx="249">
                  <c:v>174</c:v>
                </c:pt>
                <c:pt idx="250">
                  <c:v>195</c:v>
                </c:pt>
                <c:pt idx="251">
                  <c:v>112</c:v>
                </c:pt>
                <c:pt idx="252">
                  <c:v>76</c:v>
                </c:pt>
                <c:pt idx="253">
                  <c:v>177</c:v>
                </c:pt>
                <c:pt idx="254">
                  <c:v>200</c:v>
                </c:pt>
                <c:pt idx="255">
                  <c:v>273</c:v>
                </c:pt>
                <c:pt idx="256">
                  <c:v>262</c:v>
                </c:pt>
                <c:pt idx="257">
                  <c:v>244</c:v>
                </c:pt>
                <c:pt idx="258">
                  <c:v>195</c:v>
                </c:pt>
                <c:pt idx="259">
                  <c:v>101</c:v>
                </c:pt>
                <c:pt idx="260">
                  <c:v>223</c:v>
                </c:pt>
                <c:pt idx="261">
                  <c:v>218</c:v>
                </c:pt>
                <c:pt idx="262">
                  <c:v>227</c:v>
                </c:pt>
                <c:pt idx="263">
                  <c:v>167</c:v>
                </c:pt>
                <c:pt idx="264">
                  <c:v>205</c:v>
                </c:pt>
                <c:pt idx="265">
                  <c:v>154</c:v>
                </c:pt>
                <c:pt idx="266">
                  <c:v>69</c:v>
                </c:pt>
                <c:pt idx="267">
                  <c:v>132</c:v>
                </c:pt>
                <c:pt idx="268">
                  <c:v>164</c:v>
                </c:pt>
                <c:pt idx="269">
                  <c:v>114</c:v>
                </c:pt>
                <c:pt idx="270">
                  <c:v>136</c:v>
                </c:pt>
                <c:pt idx="271">
                  <c:v>117</c:v>
                </c:pt>
                <c:pt idx="272">
                  <c:v>82</c:v>
                </c:pt>
                <c:pt idx="273">
                  <c:v>89</c:v>
                </c:pt>
                <c:pt idx="274">
                  <c:v>96</c:v>
                </c:pt>
                <c:pt idx="275">
                  <c:v>109</c:v>
                </c:pt>
                <c:pt idx="276">
                  <c:v>104</c:v>
                </c:pt>
                <c:pt idx="277">
                  <c:v>96</c:v>
                </c:pt>
                <c:pt idx="278">
                  <c:v>89</c:v>
                </c:pt>
                <c:pt idx="279">
                  <c:v>55</c:v>
                </c:pt>
                <c:pt idx="280">
                  <c:v>44</c:v>
                </c:pt>
                <c:pt idx="281">
                  <c:v>83</c:v>
                </c:pt>
                <c:pt idx="282">
                  <c:v>74</c:v>
                </c:pt>
                <c:pt idx="283">
                  <c:v>74</c:v>
                </c:pt>
                <c:pt idx="284">
                  <c:v>50</c:v>
                </c:pt>
                <c:pt idx="285">
                  <c:v>53</c:v>
                </c:pt>
                <c:pt idx="286">
                  <c:v>30</c:v>
                </c:pt>
                <c:pt idx="287">
                  <c:v>27</c:v>
                </c:pt>
                <c:pt idx="288">
                  <c:v>25</c:v>
                </c:pt>
                <c:pt idx="289">
                  <c:v>46</c:v>
                </c:pt>
                <c:pt idx="290">
                  <c:v>48</c:v>
                </c:pt>
                <c:pt idx="291">
                  <c:v>17</c:v>
                </c:pt>
                <c:pt idx="292">
                  <c:v>40</c:v>
                </c:pt>
                <c:pt idx="293">
                  <c:v>26</c:v>
                </c:pt>
                <c:pt idx="294">
                  <c:v>20</c:v>
                </c:pt>
                <c:pt idx="295">
                  <c:v>19</c:v>
                </c:pt>
                <c:pt idx="296">
                  <c:v>42</c:v>
                </c:pt>
                <c:pt idx="297">
                  <c:v>20</c:v>
                </c:pt>
                <c:pt idx="298">
                  <c:v>17</c:v>
                </c:pt>
                <c:pt idx="299">
                  <c:v>20</c:v>
                </c:pt>
                <c:pt idx="300">
                  <c:v>9</c:v>
                </c:pt>
                <c:pt idx="301">
                  <c:v>16</c:v>
                </c:pt>
                <c:pt idx="302">
                  <c:v>7</c:v>
                </c:pt>
                <c:pt idx="303">
                  <c:v>18</c:v>
                </c:pt>
                <c:pt idx="304">
                  <c:v>17</c:v>
                </c:pt>
                <c:pt idx="305">
                  <c:v>13</c:v>
                </c:pt>
                <c:pt idx="306">
                  <c:v>12</c:v>
                </c:pt>
                <c:pt idx="307">
                  <c:v>8</c:v>
                </c:pt>
                <c:pt idx="308">
                  <c:v>2</c:v>
                </c:pt>
                <c:pt idx="309">
                  <c:v>13</c:v>
                </c:pt>
                <c:pt idx="310">
                  <c:v>7</c:v>
                </c:pt>
                <c:pt idx="311">
                  <c:v>5</c:v>
                </c:pt>
                <c:pt idx="312">
                  <c:v>6</c:v>
                </c:pt>
                <c:pt idx="313">
                  <c:v>7</c:v>
                </c:pt>
                <c:pt idx="314">
                  <c:v>1</c:v>
                </c:pt>
                <c:pt idx="315">
                  <c:v>1</c:v>
                </c:pt>
                <c:pt idx="316">
                  <c:v>6</c:v>
                </c:pt>
                <c:pt idx="317">
                  <c:v>5</c:v>
                </c:pt>
                <c:pt idx="318">
                  <c:v>3</c:v>
                </c:pt>
                <c:pt idx="319">
                  <c:v>1</c:v>
                </c:pt>
                <c:pt idx="320">
                  <c:v>2</c:v>
                </c:pt>
                <c:pt idx="321">
                  <c:v>1</c:v>
                </c:pt>
                <c:pt idx="322">
                  <c:v>1</c:v>
                </c:pt>
                <c:pt idx="323">
                  <c:v>2</c:v>
                </c:pt>
                <c:pt idx="324">
                  <c:v>0</c:v>
                </c:pt>
                <c:pt idx="325">
                  <c:v>1</c:v>
                </c:pt>
                <c:pt idx="326">
                  <c:v>2</c:v>
                </c:pt>
                <c:pt idx="327">
                  <c:v>1</c:v>
                </c:pt>
                <c:pt idx="328">
                  <c:v>2</c:v>
                </c:pt>
                <c:pt idx="329">
                  <c:v>0</c:v>
                </c:pt>
                <c:pt idx="330">
                  <c:v>0</c:v>
                </c:pt>
                <c:pt idx="331">
                  <c:v>2</c:v>
                </c:pt>
                <c:pt idx="332">
                  <c:v>0</c:v>
                </c:pt>
                <c:pt idx="333">
                  <c:v>2</c:v>
                </c:pt>
                <c:pt idx="334">
                  <c:v>5</c:v>
                </c:pt>
                <c:pt idx="335">
                  <c:v>0</c:v>
                </c:pt>
                <c:pt idx="336">
                  <c:v>2</c:v>
                </c:pt>
                <c:pt idx="337">
                  <c:v>3</c:v>
                </c:pt>
                <c:pt idx="338">
                  <c:v>0</c:v>
                </c:pt>
                <c:pt idx="339">
                  <c:v>1</c:v>
                </c:pt>
                <c:pt idx="340">
                  <c:v>0</c:v>
                </c:pt>
                <c:pt idx="341">
                  <c:v>3</c:v>
                </c:pt>
                <c:pt idx="342">
                  <c:v>1</c:v>
                </c:pt>
                <c:pt idx="343">
                  <c:v>2</c:v>
                </c:pt>
                <c:pt idx="344">
                  <c:v>2</c:v>
                </c:pt>
                <c:pt idx="345">
                  <c:v>5</c:v>
                </c:pt>
                <c:pt idx="346">
                  <c:v>2</c:v>
                </c:pt>
                <c:pt idx="347">
                  <c:v>2</c:v>
                </c:pt>
                <c:pt idx="348">
                  <c:v>0</c:v>
                </c:pt>
                <c:pt idx="349">
                  <c:v>0</c:v>
                </c:pt>
                <c:pt idx="350">
                  <c:v>0</c:v>
                </c:pt>
                <c:pt idx="351">
                  <c:v>1</c:v>
                </c:pt>
                <c:pt idx="352">
                  <c:v>0</c:v>
                </c:pt>
                <c:pt idx="353">
                  <c:v>0</c:v>
                </c:pt>
                <c:pt idx="354">
                  <c:v>0</c:v>
                </c:pt>
                <c:pt idx="355">
                  <c:v>0</c:v>
                </c:pt>
                <c:pt idx="356">
                  <c:v>0</c:v>
                </c:pt>
                <c:pt idx="357">
                  <c:v>0</c:v>
                </c:pt>
                <c:pt idx="358">
                  <c:v>3</c:v>
                </c:pt>
                <c:pt idx="359">
                  <c:v>1</c:v>
                </c:pt>
                <c:pt idx="360">
                  <c:v>2</c:v>
                </c:pt>
                <c:pt idx="361">
                  <c:v>2</c:v>
                </c:pt>
                <c:pt idx="362">
                  <c:v>3</c:v>
                </c:pt>
                <c:pt idx="363">
                  <c:v>1</c:v>
                </c:pt>
                <c:pt idx="364">
                  <c:v>1</c:v>
                </c:pt>
                <c:pt idx="365">
                  <c:v>5</c:v>
                </c:pt>
                <c:pt idx="366">
                  <c:v>0</c:v>
                </c:pt>
                <c:pt idx="367">
                  <c:v>2</c:v>
                </c:pt>
                <c:pt idx="368">
                  <c:v>2</c:v>
                </c:pt>
                <c:pt idx="369">
                  <c:v>1</c:v>
                </c:pt>
                <c:pt idx="370">
                  <c:v>0</c:v>
                </c:pt>
                <c:pt idx="371">
                  <c:v>0</c:v>
                </c:pt>
                <c:pt idx="372">
                  <c:v>0</c:v>
                </c:pt>
                <c:pt idx="373">
                  <c:v>3</c:v>
                </c:pt>
                <c:pt idx="374">
                  <c:v>3</c:v>
                </c:pt>
                <c:pt idx="375">
                  <c:v>2</c:v>
                </c:pt>
                <c:pt idx="376">
                  <c:v>0</c:v>
                </c:pt>
                <c:pt idx="377">
                  <c:v>3</c:v>
                </c:pt>
                <c:pt idx="378">
                  <c:v>2</c:v>
                </c:pt>
                <c:pt idx="379">
                  <c:v>7</c:v>
                </c:pt>
                <c:pt idx="380">
                  <c:v>8</c:v>
                </c:pt>
                <c:pt idx="381">
                  <c:v>5</c:v>
                </c:pt>
                <c:pt idx="382">
                  <c:v>7</c:v>
                </c:pt>
                <c:pt idx="383">
                  <c:v>10</c:v>
                </c:pt>
                <c:pt idx="384">
                  <c:v>6</c:v>
                </c:pt>
                <c:pt idx="385">
                  <c:v>10</c:v>
                </c:pt>
                <c:pt idx="386">
                  <c:v>23</c:v>
                </c:pt>
                <c:pt idx="387">
                  <c:v>6</c:v>
                </c:pt>
                <c:pt idx="388">
                  <c:v>11</c:v>
                </c:pt>
                <c:pt idx="389">
                  <c:v>8</c:v>
                </c:pt>
                <c:pt idx="390">
                  <c:v>17</c:v>
                </c:pt>
                <c:pt idx="391">
                  <c:v>10</c:v>
                </c:pt>
                <c:pt idx="392">
                  <c:v>12</c:v>
                </c:pt>
                <c:pt idx="393">
                  <c:v>33</c:v>
                </c:pt>
                <c:pt idx="394">
                  <c:v>30</c:v>
                </c:pt>
                <c:pt idx="395">
                  <c:v>51</c:v>
                </c:pt>
                <c:pt idx="396">
                  <c:v>52</c:v>
                </c:pt>
                <c:pt idx="397">
                  <c:v>68</c:v>
                </c:pt>
                <c:pt idx="398">
                  <c:v>41</c:v>
                </c:pt>
                <c:pt idx="399">
                  <c:v>43</c:v>
                </c:pt>
                <c:pt idx="400">
                  <c:v>59</c:v>
                </c:pt>
                <c:pt idx="401">
                  <c:v>160</c:v>
                </c:pt>
                <c:pt idx="402">
                  <c:v>196</c:v>
                </c:pt>
                <c:pt idx="403">
                  <c:v>199</c:v>
                </c:pt>
                <c:pt idx="404">
                  <c:v>203</c:v>
                </c:pt>
                <c:pt idx="405">
                  <c:v>190</c:v>
                </c:pt>
                <c:pt idx="406">
                  <c:v>220</c:v>
                </c:pt>
                <c:pt idx="407">
                  <c:v>290</c:v>
                </c:pt>
                <c:pt idx="408">
                  <c:v>315</c:v>
                </c:pt>
                <c:pt idx="409">
                  <c:v>442</c:v>
                </c:pt>
                <c:pt idx="410">
                  <c:v>347</c:v>
                </c:pt>
                <c:pt idx="411">
                  <c:v>491</c:v>
                </c:pt>
                <c:pt idx="412">
                  <c:v>498</c:v>
                </c:pt>
                <c:pt idx="413">
                  <c:v>421</c:v>
                </c:pt>
                <c:pt idx="414">
                  <c:v>584</c:v>
                </c:pt>
                <c:pt idx="415">
                  <c:v>593</c:v>
                </c:pt>
                <c:pt idx="416">
                  <c:v>614</c:v>
                </c:pt>
                <c:pt idx="417">
                  <c:v>697</c:v>
                </c:pt>
                <c:pt idx="418">
                  <c:v>706</c:v>
                </c:pt>
                <c:pt idx="419">
                  <c:v>519</c:v>
                </c:pt>
                <c:pt idx="420">
                  <c:v>479</c:v>
                </c:pt>
                <c:pt idx="421">
                  <c:v>804</c:v>
                </c:pt>
                <c:pt idx="422">
                  <c:v>1013</c:v>
                </c:pt>
                <c:pt idx="423">
                  <c:v>915</c:v>
                </c:pt>
                <c:pt idx="424">
                  <c:v>884</c:v>
                </c:pt>
                <c:pt idx="425">
                  <c:v>849</c:v>
                </c:pt>
                <c:pt idx="426">
                  <c:v>732</c:v>
                </c:pt>
                <c:pt idx="427">
                  <c:v>466</c:v>
                </c:pt>
                <c:pt idx="428">
                  <c:v>874</c:v>
                </c:pt>
                <c:pt idx="429">
                  <c:v>852</c:v>
                </c:pt>
                <c:pt idx="430">
                  <c:v>868</c:v>
                </c:pt>
                <c:pt idx="431">
                  <c:v>661</c:v>
                </c:pt>
                <c:pt idx="432">
                  <c:v>570</c:v>
                </c:pt>
                <c:pt idx="433">
                  <c:v>630</c:v>
                </c:pt>
                <c:pt idx="434">
                  <c:v>572</c:v>
                </c:pt>
                <c:pt idx="435">
                  <c:v>1105</c:v>
                </c:pt>
                <c:pt idx="436">
                  <c:v>1082</c:v>
                </c:pt>
                <c:pt idx="437">
                  <c:v>912</c:v>
                </c:pt>
                <c:pt idx="438">
                  <c:v>774</c:v>
                </c:pt>
                <c:pt idx="439">
                  <c:v>852</c:v>
                </c:pt>
                <c:pt idx="440">
                  <c:v>651</c:v>
                </c:pt>
                <c:pt idx="441">
                  <c:v>371</c:v>
                </c:pt>
                <c:pt idx="442">
                  <c:v>808</c:v>
                </c:pt>
                <c:pt idx="443">
                  <c:v>846</c:v>
                </c:pt>
                <c:pt idx="444">
                  <c:v>424</c:v>
                </c:pt>
                <c:pt idx="445">
                  <c:v>778</c:v>
                </c:pt>
                <c:pt idx="446">
                  <c:v>916</c:v>
                </c:pt>
                <c:pt idx="447">
                  <c:v>665</c:v>
                </c:pt>
                <c:pt idx="448">
                  <c:v>425</c:v>
                </c:pt>
                <c:pt idx="449">
                  <c:v>738</c:v>
                </c:pt>
                <c:pt idx="450">
                  <c:v>757</c:v>
                </c:pt>
                <c:pt idx="451">
                  <c:v>598</c:v>
                </c:pt>
                <c:pt idx="452">
                  <c:v>566</c:v>
                </c:pt>
                <c:pt idx="453">
                  <c:v>592</c:v>
                </c:pt>
                <c:pt idx="454">
                  <c:v>433</c:v>
                </c:pt>
                <c:pt idx="455">
                  <c:v>312</c:v>
                </c:pt>
                <c:pt idx="456">
                  <c:v>631</c:v>
                </c:pt>
                <c:pt idx="457">
                  <c:v>617</c:v>
                </c:pt>
                <c:pt idx="458">
                  <c:v>546</c:v>
                </c:pt>
                <c:pt idx="459">
                  <c:v>482</c:v>
                </c:pt>
                <c:pt idx="460">
                  <c:v>544</c:v>
                </c:pt>
                <c:pt idx="461">
                  <c:v>521</c:v>
                </c:pt>
                <c:pt idx="462">
                  <c:v>314</c:v>
                </c:pt>
                <c:pt idx="463">
                  <c:v>605</c:v>
                </c:pt>
                <c:pt idx="464">
                  <c:v>655</c:v>
                </c:pt>
                <c:pt idx="465">
                  <c:v>577</c:v>
                </c:pt>
                <c:pt idx="466">
                  <c:v>501</c:v>
                </c:pt>
                <c:pt idx="467">
                  <c:v>549</c:v>
                </c:pt>
                <c:pt idx="468">
                  <c:v>433</c:v>
                </c:pt>
                <c:pt idx="469">
                  <c:v>248</c:v>
                </c:pt>
                <c:pt idx="470">
                  <c:v>312</c:v>
                </c:pt>
                <c:pt idx="471">
                  <c:v>680</c:v>
                </c:pt>
                <c:pt idx="472">
                  <c:v>681</c:v>
                </c:pt>
                <c:pt idx="473">
                  <c:v>570</c:v>
                </c:pt>
                <c:pt idx="474">
                  <c:v>628</c:v>
                </c:pt>
                <c:pt idx="475">
                  <c:v>480</c:v>
                </c:pt>
                <c:pt idx="476">
                  <c:v>323</c:v>
                </c:pt>
                <c:pt idx="477">
                  <c:v>746</c:v>
                </c:pt>
                <c:pt idx="478">
                  <c:v>761</c:v>
                </c:pt>
                <c:pt idx="479">
                  <c:v>740</c:v>
                </c:pt>
                <c:pt idx="480">
                  <c:v>632</c:v>
                </c:pt>
                <c:pt idx="481">
                  <c:v>660</c:v>
                </c:pt>
                <c:pt idx="482">
                  <c:v>520</c:v>
                </c:pt>
                <c:pt idx="483">
                  <c:v>393</c:v>
                </c:pt>
                <c:pt idx="484">
                  <c:v>695</c:v>
                </c:pt>
                <c:pt idx="485">
                  <c:v>783</c:v>
                </c:pt>
                <c:pt idx="486">
                  <c:v>718</c:v>
                </c:pt>
                <c:pt idx="487">
                  <c:v>614</c:v>
                </c:pt>
                <c:pt idx="488">
                  <c:v>761</c:v>
                </c:pt>
                <c:pt idx="489">
                  <c:v>545</c:v>
                </c:pt>
                <c:pt idx="490">
                  <c:v>415</c:v>
                </c:pt>
                <c:pt idx="491">
                  <c:v>663</c:v>
                </c:pt>
                <c:pt idx="492">
                  <c:v>778</c:v>
                </c:pt>
                <c:pt idx="493">
                  <c:v>632</c:v>
                </c:pt>
                <c:pt idx="494">
                  <c:v>650</c:v>
                </c:pt>
                <c:pt idx="495">
                  <c:v>552</c:v>
                </c:pt>
                <c:pt idx="496">
                  <c:v>419</c:v>
                </c:pt>
                <c:pt idx="497">
                  <c:v>356</c:v>
                </c:pt>
                <c:pt idx="498">
                  <c:v>713</c:v>
                </c:pt>
                <c:pt idx="499">
                  <c:v>766</c:v>
                </c:pt>
                <c:pt idx="500">
                  <c:v>721</c:v>
                </c:pt>
                <c:pt idx="501">
                  <c:v>660</c:v>
                </c:pt>
                <c:pt idx="502">
                  <c:v>768</c:v>
                </c:pt>
                <c:pt idx="503">
                  <c:v>648</c:v>
                </c:pt>
                <c:pt idx="504">
                  <c:v>312</c:v>
                </c:pt>
                <c:pt idx="505">
                  <c:v>744</c:v>
                </c:pt>
                <c:pt idx="506">
                  <c:v>710</c:v>
                </c:pt>
                <c:pt idx="507">
                  <c:v>578</c:v>
                </c:pt>
                <c:pt idx="508">
                  <c:v>544</c:v>
                </c:pt>
                <c:pt idx="509">
                  <c:v>236</c:v>
                </c:pt>
                <c:pt idx="510">
                  <c:v>342</c:v>
                </c:pt>
                <c:pt idx="511">
                  <c:v>225</c:v>
                </c:pt>
                <c:pt idx="512">
                  <c:v>499</c:v>
                </c:pt>
                <c:pt idx="513">
                  <c:v>207</c:v>
                </c:pt>
                <c:pt idx="514">
                  <c:v>233</c:v>
                </c:pt>
                <c:pt idx="515">
                  <c:v>261</c:v>
                </c:pt>
                <c:pt idx="516">
                  <c:v>637</c:v>
                </c:pt>
                <c:pt idx="517">
                  <c:v>492</c:v>
                </c:pt>
                <c:pt idx="518">
                  <c:v>289</c:v>
                </c:pt>
                <c:pt idx="519">
                  <c:v>475</c:v>
                </c:pt>
                <c:pt idx="520">
                  <c:v>550</c:v>
                </c:pt>
                <c:pt idx="521">
                  <c:v>408</c:v>
                </c:pt>
                <c:pt idx="522">
                  <c:v>391</c:v>
                </c:pt>
                <c:pt idx="523">
                  <c:v>397</c:v>
                </c:pt>
                <c:pt idx="524">
                  <c:v>344</c:v>
                </c:pt>
                <c:pt idx="525">
                  <c:v>238</c:v>
                </c:pt>
                <c:pt idx="526">
                  <c:v>408</c:v>
                </c:pt>
                <c:pt idx="527">
                  <c:v>420</c:v>
                </c:pt>
                <c:pt idx="528">
                  <c:v>352</c:v>
                </c:pt>
                <c:pt idx="529">
                  <c:v>390</c:v>
                </c:pt>
                <c:pt idx="530">
                  <c:v>420</c:v>
                </c:pt>
                <c:pt idx="531">
                  <c:v>285</c:v>
                </c:pt>
                <c:pt idx="532">
                  <c:v>170</c:v>
                </c:pt>
                <c:pt idx="533">
                  <c:v>361</c:v>
                </c:pt>
                <c:pt idx="534">
                  <c:v>267</c:v>
                </c:pt>
                <c:pt idx="535">
                  <c:v>226</c:v>
                </c:pt>
                <c:pt idx="536">
                  <c:v>238</c:v>
                </c:pt>
                <c:pt idx="537">
                  <c:v>214</c:v>
                </c:pt>
                <c:pt idx="538">
                  <c:v>93</c:v>
                </c:pt>
                <c:pt idx="539">
                  <c:v>84</c:v>
                </c:pt>
                <c:pt idx="540">
                  <c:v>180</c:v>
                </c:pt>
                <c:pt idx="541">
                  <c:v>188</c:v>
                </c:pt>
                <c:pt idx="542">
                  <c:v>152</c:v>
                </c:pt>
                <c:pt idx="543">
                  <c:v>129</c:v>
                </c:pt>
                <c:pt idx="544">
                  <c:v>148</c:v>
                </c:pt>
                <c:pt idx="545">
                  <c:v>88</c:v>
                </c:pt>
                <c:pt idx="546">
                  <c:v>81</c:v>
                </c:pt>
                <c:pt idx="547">
                  <c:v>141</c:v>
                </c:pt>
                <c:pt idx="548">
                  <c:v>107</c:v>
                </c:pt>
                <c:pt idx="549">
                  <c:v>113</c:v>
                </c:pt>
                <c:pt idx="550">
                  <c:v>103</c:v>
                </c:pt>
                <c:pt idx="551">
                  <c:v>139</c:v>
                </c:pt>
                <c:pt idx="552">
                  <c:v>67</c:v>
                </c:pt>
                <c:pt idx="553">
                  <c:v>62</c:v>
                </c:pt>
                <c:pt idx="554">
                  <c:v>122</c:v>
                </c:pt>
                <c:pt idx="555">
                  <c:v>113</c:v>
                </c:pt>
                <c:pt idx="556">
                  <c:v>89</c:v>
                </c:pt>
                <c:pt idx="557">
                  <c:v>131</c:v>
                </c:pt>
                <c:pt idx="558">
                  <c:v>87</c:v>
                </c:pt>
                <c:pt idx="559">
                  <c:v>87</c:v>
                </c:pt>
                <c:pt idx="560">
                  <c:v>70</c:v>
                </c:pt>
                <c:pt idx="561">
                  <c:v>129</c:v>
                </c:pt>
                <c:pt idx="562">
                  <c:v>88</c:v>
                </c:pt>
                <c:pt idx="563">
                  <c:v>109</c:v>
                </c:pt>
                <c:pt idx="564">
                  <c:v>89</c:v>
                </c:pt>
                <c:pt idx="565">
                  <c:v>83</c:v>
                </c:pt>
                <c:pt idx="566">
                  <c:v>51</c:v>
                </c:pt>
                <c:pt idx="567">
                  <c:v>48</c:v>
                </c:pt>
                <c:pt idx="568">
                  <c:v>97</c:v>
                </c:pt>
                <c:pt idx="569">
                  <c:v>102</c:v>
                </c:pt>
                <c:pt idx="570">
                  <c:v>112</c:v>
                </c:pt>
                <c:pt idx="571">
                  <c:v>127</c:v>
                </c:pt>
                <c:pt idx="572">
                  <c:v>111</c:v>
                </c:pt>
                <c:pt idx="573">
                  <c:v>106</c:v>
                </c:pt>
                <c:pt idx="574">
                  <c:v>118</c:v>
                </c:pt>
                <c:pt idx="575">
                  <c:v>236</c:v>
                </c:pt>
                <c:pt idx="576">
                  <c:v>275</c:v>
                </c:pt>
                <c:pt idx="577">
                  <c:v>334</c:v>
                </c:pt>
                <c:pt idx="578">
                  <c:v>285</c:v>
                </c:pt>
                <c:pt idx="579">
                  <c:v>297</c:v>
                </c:pt>
                <c:pt idx="580">
                  <c:v>367</c:v>
                </c:pt>
                <c:pt idx="581">
                  <c:v>230</c:v>
                </c:pt>
                <c:pt idx="582">
                  <c:v>567</c:v>
                </c:pt>
                <c:pt idx="583">
                  <c:v>704</c:v>
                </c:pt>
                <c:pt idx="584">
                  <c:v>752</c:v>
                </c:pt>
                <c:pt idx="585">
                  <c:v>774</c:v>
                </c:pt>
                <c:pt idx="586">
                  <c:v>980</c:v>
                </c:pt>
                <c:pt idx="587">
                  <c:v>852</c:v>
                </c:pt>
                <c:pt idx="588">
                  <c:v>616</c:v>
                </c:pt>
                <c:pt idx="589">
                  <c:v>443</c:v>
                </c:pt>
                <c:pt idx="590">
                  <c:v>1783</c:v>
                </c:pt>
                <c:pt idx="591">
                  <c:v>1805</c:v>
                </c:pt>
                <c:pt idx="592">
                  <c:v>2184</c:v>
                </c:pt>
                <c:pt idx="593">
                  <c:v>2138</c:v>
                </c:pt>
                <c:pt idx="594">
                  <c:v>1914</c:v>
                </c:pt>
                <c:pt idx="595">
                  <c:v>1062</c:v>
                </c:pt>
                <c:pt idx="596">
                  <c:v>2297</c:v>
                </c:pt>
                <c:pt idx="597">
                  <c:v>2803</c:v>
                </c:pt>
                <c:pt idx="598">
                  <c:v>2043</c:v>
                </c:pt>
                <c:pt idx="599">
                  <c:v>2277</c:v>
                </c:pt>
                <c:pt idx="600">
                  <c:v>2881</c:v>
                </c:pt>
                <c:pt idx="601">
                  <c:v>2331</c:v>
                </c:pt>
                <c:pt idx="602">
                  <c:v>1271</c:v>
                </c:pt>
                <c:pt idx="603">
                  <c:v>3223</c:v>
                </c:pt>
                <c:pt idx="604">
                  <c:v>2859</c:v>
                </c:pt>
                <c:pt idx="605">
                  <c:v>3371</c:v>
                </c:pt>
                <c:pt idx="606">
                  <c:v>2332</c:v>
                </c:pt>
                <c:pt idx="607">
                  <c:v>2611</c:v>
                </c:pt>
                <c:pt idx="608">
                  <c:v>2102</c:v>
                </c:pt>
                <c:pt idx="609">
                  <c:v>1076</c:v>
                </c:pt>
                <c:pt idx="610">
                  <c:v>3279</c:v>
                </c:pt>
                <c:pt idx="611">
                  <c:v>2668</c:v>
                </c:pt>
                <c:pt idx="612">
                  <c:v>3010</c:v>
                </c:pt>
                <c:pt idx="613">
                  <c:v>846</c:v>
                </c:pt>
                <c:pt idx="614">
                  <c:v>2452</c:v>
                </c:pt>
                <c:pt idx="615">
                  <c:v>1340</c:v>
                </c:pt>
                <c:pt idx="616">
                  <c:v>1189</c:v>
                </c:pt>
                <c:pt idx="617">
                  <c:v>1767</c:v>
                </c:pt>
                <c:pt idx="618">
                  <c:v>2075</c:v>
                </c:pt>
                <c:pt idx="619">
                  <c:v>3214</c:v>
                </c:pt>
                <c:pt idx="620">
                  <c:v>2544</c:v>
                </c:pt>
                <c:pt idx="621">
                  <c:v>2917</c:v>
                </c:pt>
                <c:pt idx="622">
                  <c:v>2399</c:v>
                </c:pt>
                <c:pt idx="623">
                  <c:v>1335</c:v>
                </c:pt>
                <c:pt idx="624">
                  <c:v>2702</c:v>
                </c:pt>
                <c:pt idx="625">
                  <c:v>2668</c:v>
                </c:pt>
                <c:pt idx="626">
                  <c:v>2228</c:v>
                </c:pt>
                <c:pt idx="627">
                  <c:v>1827</c:v>
                </c:pt>
                <c:pt idx="628">
                  <c:v>1944</c:v>
                </c:pt>
                <c:pt idx="629">
                  <c:v>1415</c:v>
                </c:pt>
                <c:pt idx="630">
                  <c:v>823</c:v>
                </c:pt>
                <c:pt idx="631">
                  <c:v>1948</c:v>
                </c:pt>
                <c:pt idx="632">
                  <c:v>1762</c:v>
                </c:pt>
                <c:pt idx="633">
                  <c:v>1598</c:v>
                </c:pt>
                <c:pt idx="634">
                  <c:v>1501</c:v>
                </c:pt>
                <c:pt idx="635">
                  <c:v>1623</c:v>
                </c:pt>
                <c:pt idx="636">
                  <c:v>1274</c:v>
                </c:pt>
                <c:pt idx="637">
                  <c:v>584</c:v>
                </c:pt>
                <c:pt idx="638">
                  <c:v>1790</c:v>
                </c:pt>
                <c:pt idx="639">
                  <c:v>1553</c:v>
                </c:pt>
                <c:pt idx="640">
                  <c:v>1368</c:v>
                </c:pt>
                <c:pt idx="641">
                  <c:v>1136</c:v>
                </c:pt>
                <c:pt idx="642">
                  <c:v>1160</c:v>
                </c:pt>
                <c:pt idx="643">
                  <c:v>972</c:v>
                </c:pt>
                <c:pt idx="644">
                  <c:v>502</c:v>
                </c:pt>
                <c:pt idx="645">
                  <c:v>1468</c:v>
                </c:pt>
                <c:pt idx="646">
                  <c:v>1339</c:v>
                </c:pt>
                <c:pt idx="647">
                  <c:v>1041</c:v>
                </c:pt>
                <c:pt idx="648">
                  <c:v>824</c:v>
                </c:pt>
                <c:pt idx="649">
                  <c:v>962</c:v>
                </c:pt>
                <c:pt idx="650">
                  <c:v>735</c:v>
                </c:pt>
                <c:pt idx="651">
                  <c:v>404</c:v>
                </c:pt>
                <c:pt idx="652">
                  <c:v>423</c:v>
                </c:pt>
                <c:pt idx="653">
                  <c:v>1191</c:v>
                </c:pt>
                <c:pt idx="654">
                  <c:v>962</c:v>
                </c:pt>
                <c:pt idx="655">
                  <c:v>738</c:v>
                </c:pt>
                <c:pt idx="656">
                  <c:v>373</c:v>
                </c:pt>
                <c:pt idx="657">
                  <c:v>805</c:v>
                </c:pt>
                <c:pt idx="658">
                  <c:v>460</c:v>
                </c:pt>
                <c:pt idx="659">
                  <c:v>750</c:v>
                </c:pt>
                <c:pt idx="660">
                  <c:v>721</c:v>
                </c:pt>
                <c:pt idx="661">
                  <c:v>627</c:v>
                </c:pt>
                <c:pt idx="662">
                  <c:v>468</c:v>
                </c:pt>
                <c:pt idx="663">
                  <c:v>541</c:v>
                </c:pt>
                <c:pt idx="664">
                  <c:v>380</c:v>
                </c:pt>
                <c:pt idx="665">
                  <c:v>161</c:v>
                </c:pt>
                <c:pt idx="666">
                  <c:v>672</c:v>
                </c:pt>
                <c:pt idx="667">
                  <c:v>546</c:v>
                </c:pt>
                <c:pt idx="668">
                  <c:v>470</c:v>
                </c:pt>
                <c:pt idx="669">
                  <c:v>418</c:v>
                </c:pt>
                <c:pt idx="670">
                  <c:v>402</c:v>
                </c:pt>
                <c:pt idx="671">
                  <c:v>325</c:v>
                </c:pt>
                <c:pt idx="672">
                  <c:v>167</c:v>
                </c:pt>
                <c:pt idx="673">
                  <c:v>177</c:v>
                </c:pt>
                <c:pt idx="674">
                  <c:v>753</c:v>
                </c:pt>
                <c:pt idx="675">
                  <c:v>650</c:v>
                </c:pt>
                <c:pt idx="676">
                  <c:v>492</c:v>
                </c:pt>
                <c:pt idx="677">
                  <c:v>515</c:v>
                </c:pt>
                <c:pt idx="678">
                  <c:v>447</c:v>
                </c:pt>
                <c:pt idx="679">
                  <c:v>182</c:v>
                </c:pt>
                <c:pt idx="680">
                  <c:v>737</c:v>
                </c:pt>
                <c:pt idx="681">
                  <c:v>608</c:v>
                </c:pt>
                <c:pt idx="682">
                  <c:v>470</c:v>
                </c:pt>
                <c:pt idx="683">
                  <c:v>467</c:v>
                </c:pt>
                <c:pt idx="684">
                  <c:v>478</c:v>
                </c:pt>
                <c:pt idx="685">
                  <c:v>465</c:v>
                </c:pt>
                <c:pt idx="686">
                  <c:v>228</c:v>
                </c:pt>
                <c:pt idx="687">
                  <c:v>697</c:v>
                </c:pt>
                <c:pt idx="688">
                  <c:v>657</c:v>
                </c:pt>
                <c:pt idx="689">
                  <c:v>565</c:v>
                </c:pt>
                <c:pt idx="690">
                  <c:v>600</c:v>
                </c:pt>
                <c:pt idx="691">
                  <c:v>783</c:v>
                </c:pt>
                <c:pt idx="692">
                  <c:v>704</c:v>
                </c:pt>
                <c:pt idx="693">
                  <c:v>315</c:v>
                </c:pt>
                <c:pt idx="694">
                  <c:v>1171</c:v>
                </c:pt>
                <c:pt idx="695">
                  <c:v>1146</c:v>
                </c:pt>
                <c:pt idx="696">
                  <c:v>1093</c:v>
                </c:pt>
                <c:pt idx="697">
                  <c:v>428</c:v>
                </c:pt>
                <c:pt idx="698">
                  <c:v>1374</c:v>
                </c:pt>
                <c:pt idx="699">
                  <c:v>1015</c:v>
                </c:pt>
                <c:pt idx="700">
                  <c:v>514</c:v>
                </c:pt>
                <c:pt idx="701">
                  <c:v>1403</c:v>
                </c:pt>
                <c:pt idx="702">
                  <c:v>1289</c:v>
                </c:pt>
                <c:pt idx="703">
                  <c:v>1414</c:v>
                </c:pt>
                <c:pt idx="704">
                  <c:v>1087</c:v>
                </c:pt>
                <c:pt idx="705">
                  <c:v>1477</c:v>
                </c:pt>
                <c:pt idx="706">
                  <c:v>1195</c:v>
                </c:pt>
                <c:pt idx="707">
                  <c:v>590</c:v>
                </c:pt>
                <c:pt idx="708">
                  <c:v>1841</c:v>
                </c:pt>
                <c:pt idx="709">
                  <c:v>1810</c:v>
                </c:pt>
                <c:pt idx="710">
                  <c:v>1580</c:v>
                </c:pt>
                <c:pt idx="711">
                  <c:v>1392</c:v>
                </c:pt>
                <c:pt idx="712">
                  <c:v>1692</c:v>
                </c:pt>
                <c:pt idx="713">
                  <c:v>1544</c:v>
                </c:pt>
                <c:pt idx="714">
                  <c:v>735</c:v>
                </c:pt>
                <c:pt idx="715">
                  <c:v>2443</c:v>
                </c:pt>
                <c:pt idx="716">
                  <c:v>2692</c:v>
                </c:pt>
                <c:pt idx="717">
                  <c:v>856</c:v>
                </c:pt>
                <c:pt idx="718">
                  <c:v>2189</c:v>
                </c:pt>
                <c:pt idx="719">
                  <c:v>2390</c:v>
                </c:pt>
                <c:pt idx="720">
                  <c:v>1868</c:v>
                </c:pt>
                <c:pt idx="721">
                  <c:v>883</c:v>
                </c:pt>
                <c:pt idx="722">
                  <c:v>2602</c:v>
                </c:pt>
                <c:pt idx="723">
                  <c:v>2516</c:v>
                </c:pt>
                <c:pt idx="724">
                  <c:v>2113</c:v>
                </c:pt>
                <c:pt idx="725">
                  <c:v>2089</c:v>
                </c:pt>
                <c:pt idx="726">
                  <c:v>2225</c:v>
                </c:pt>
                <c:pt idx="727">
                  <c:v>1637</c:v>
                </c:pt>
                <c:pt idx="728">
                  <c:v>768</c:v>
                </c:pt>
                <c:pt idx="729">
                  <c:v>2765</c:v>
                </c:pt>
                <c:pt idx="730">
                  <c:v>2662</c:v>
                </c:pt>
                <c:pt idx="731">
                  <c:v>2306</c:v>
                </c:pt>
                <c:pt idx="732">
                  <c:v>2150</c:v>
                </c:pt>
                <c:pt idx="733">
                  <c:v>2531</c:v>
                </c:pt>
                <c:pt idx="734">
                  <c:v>2254</c:v>
                </c:pt>
                <c:pt idx="735">
                  <c:v>929</c:v>
                </c:pt>
                <c:pt idx="736">
                  <c:v>3318</c:v>
                </c:pt>
                <c:pt idx="737">
                  <c:v>3279</c:v>
                </c:pt>
                <c:pt idx="738">
                  <c:v>2909</c:v>
                </c:pt>
                <c:pt idx="739">
                  <c:v>2463</c:v>
                </c:pt>
                <c:pt idx="740">
                  <c:v>2899</c:v>
                </c:pt>
                <c:pt idx="741">
                  <c:v>2280</c:v>
                </c:pt>
                <c:pt idx="742">
                  <c:v>1153</c:v>
                </c:pt>
                <c:pt idx="743">
                  <c:v>3300</c:v>
                </c:pt>
                <c:pt idx="744">
                  <c:v>2990</c:v>
                </c:pt>
                <c:pt idx="745">
                  <c:v>2775</c:v>
                </c:pt>
                <c:pt idx="746">
                  <c:v>2541</c:v>
                </c:pt>
                <c:pt idx="747">
                  <c:v>2609</c:v>
                </c:pt>
                <c:pt idx="748">
                  <c:v>2173</c:v>
                </c:pt>
                <c:pt idx="749">
                  <c:v>927</c:v>
                </c:pt>
                <c:pt idx="750">
                  <c:v>3117</c:v>
                </c:pt>
                <c:pt idx="751">
                  <c:v>3034</c:v>
                </c:pt>
                <c:pt idx="752">
                  <c:v>2579</c:v>
                </c:pt>
                <c:pt idx="753">
                  <c:v>2121</c:v>
                </c:pt>
                <c:pt idx="754">
                  <c:v>1586</c:v>
                </c:pt>
                <c:pt idx="755">
                  <c:v>1078</c:v>
                </c:pt>
                <c:pt idx="756">
                  <c:v>1092</c:v>
                </c:pt>
                <c:pt idx="757">
                  <c:v>1347</c:v>
                </c:pt>
                <c:pt idx="758">
                  <c:v>1495</c:v>
                </c:pt>
                <c:pt idx="759">
                  <c:v>3335</c:v>
                </c:pt>
                <c:pt idx="760">
                  <c:v>3300</c:v>
                </c:pt>
                <c:pt idx="761">
                  <c:v>3280</c:v>
                </c:pt>
                <c:pt idx="762">
                  <c:v>2590</c:v>
                </c:pt>
                <c:pt idx="763">
                  <c:v>1306</c:v>
                </c:pt>
                <c:pt idx="764">
                  <c:v>1041</c:v>
                </c:pt>
                <c:pt idx="765">
                  <c:v>3189</c:v>
                </c:pt>
                <c:pt idx="766">
                  <c:v>2601</c:v>
                </c:pt>
                <c:pt idx="767">
                  <c:v>2012</c:v>
                </c:pt>
                <c:pt idx="768">
                  <c:v>1958</c:v>
                </c:pt>
                <c:pt idx="769">
                  <c:v>1619</c:v>
                </c:pt>
                <c:pt idx="770">
                  <c:v>659</c:v>
                </c:pt>
                <c:pt idx="771">
                  <c:v>2149</c:v>
                </c:pt>
                <c:pt idx="772">
                  <c:v>1798</c:v>
                </c:pt>
                <c:pt idx="773">
                  <c:v>1376</c:v>
                </c:pt>
                <c:pt idx="774">
                  <c:v>1334</c:v>
                </c:pt>
                <c:pt idx="775">
                  <c:v>1283</c:v>
                </c:pt>
                <c:pt idx="776">
                  <c:v>1148</c:v>
                </c:pt>
                <c:pt idx="777">
                  <c:v>564</c:v>
                </c:pt>
                <c:pt idx="778">
                  <c:v>1435</c:v>
                </c:pt>
                <c:pt idx="779">
                  <c:v>1369</c:v>
                </c:pt>
                <c:pt idx="780">
                  <c:v>1011</c:v>
                </c:pt>
                <c:pt idx="781">
                  <c:v>903</c:v>
                </c:pt>
                <c:pt idx="782">
                  <c:v>1004</c:v>
                </c:pt>
                <c:pt idx="783">
                  <c:v>777</c:v>
                </c:pt>
                <c:pt idx="784">
                  <c:v>398</c:v>
                </c:pt>
                <c:pt idx="785">
                  <c:v>1140</c:v>
                </c:pt>
                <c:pt idx="786">
                  <c:v>1043</c:v>
                </c:pt>
                <c:pt idx="787">
                  <c:v>903</c:v>
                </c:pt>
                <c:pt idx="788">
                  <c:v>670</c:v>
                </c:pt>
                <c:pt idx="789">
                  <c:v>713</c:v>
                </c:pt>
                <c:pt idx="790">
                  <c:v>537</c:v>
                </c:pt>
                <c:pt idx="791">
                  <c:v>294</c:v>
                </c:pt>
                <c:pt idx="792">
                  <c:v>952</c:v>
                </c:pt>
                <c:pt idx="793">
                  <c:v>771</c:v>
                </c:pt>
                <c:pt idx="794">
                  <c:v>617</c:v>
                </c:pt>
                <c:pt idx="795">
                  <c:v>483</c:v>
                </c:pt>
                <c:pt idx="796">
                  <c:v>497</c:v>
                </c:pt>
                <c:pt idx="797">
                  <c:v>178</c:v>
                </c:pt>
                <c:pt idx="798">
                  <c:v>208</c:v>
                </c:pt>
                <c:pt idx="799">
                  <c:v>593</c:v>
                </c:pt>
                <c:pt idx="800">
                  <c:v>471</c:v>
                </c:pt>
                <c:pt idx="801">
                  <c:v>389</c:v>
                </c:pt>
                <c:pt idx="802">
                  <c:v>308</c:v>
                </c:pt>
                <c:pt idx="803">
                  <c:v>294</c:v>
                </c:pt>
                <c:pt idx="804">
                  <c:v>288</c:v>
                </c:pt>
                <c:pt idx="805">
                  <c:v>116</c:v>
                </c:pt>
                <c:pt idx="806">
                  <c:v>353</c:v>
                </c:pt>
                <c:pt idx="807">
                  <c:v>319</c:v>
                </c:pt>
                <c:pt idx="808">
                  <c:v>286</c:v>
                </c:pt>
                <c:pt idx="809">
                  <c:v>108</c:v>
                </c:pt>
                <c:pt idx="810">
                  <c:v>324</c:v>
                </c:pt>
                <c:pt idx="811">
                  <c:v>224</c:v>
                </c:pt>
                <c:pt idx="812">
                  <c:v>91</c:v>
                </c:pt>
                <c:pt idx="813">
                  <c:v>339</c:v>
                </c:pt>
                <c:pt idx="814">
                  <c:v>247</c:v>
                </c:pt>
                <c:pt idx="815">
                  <c:v>215</c:v>
                </c:pt>
                <c:pt idx="816">
                  <c:v>192</c:v>
                </c:pt>
                <c:pt idx="817">
                  <c:v>196</c:v>
                </c:pt>
                <c:pt idx="818">
                  <c:v>176</c:v>
                </c:pt>
                <c:pt idx="819">
                  <c:v>90</c:v>
                </c:pt>
                <c:pt idx="820">
                  <c:v>251</c:v>
                </c:pt>
                <c:pt idx="821">
                  <c:v>237</c:v>
                </c:pt>
                <c:pt idx="822">
                  <c:v>211</c:v>
                </c:pt>
                <c:pt idx="823">
                  <c:v>173</c:v>
                </c:pt>
                <c:pt idx="824">
                  <c:v>172</c:v>
                </c:pt>
                <c:pt idx="825">
                  <c:v>121</c:v>
                </c:pt>
                <c:pt idx="826">
                  <c:v>58</c:v>
                </c:pt>
                <c:pt idx="827">
                  <c:v>211</c:v>
                </c:pt>
                <c:pt idx="828">
                  <c:v>154</c:v>
                </c:pt>
                <c:pt idx="829">
                  <c:v>172</c:v>
                </c:pt>
                <c:pt idx="830">
                  <c:v>122</c:v>
                </c:pt>
                <c:pt idx="831">
                  <c:v>113</c:v>
                </c:pt>
                <c:pt idx="832">
                  <c:v>112</c:v>
                </c:pt>
                <c:pt idx="833">
                  <c:v>35</c:v>
                </c:pt>
                <c:pt idx="834">
                  <c:v>171</c:v>
                </c:pt>
                <c:pt idx="835">
                  <c:v>80</c:v>
                </c:pt>
                <c:pt idx="836">
                  <c:v>151</c:v>
                </c:pt>
                <c:pt idx="837">
                  <c:v>145</c:v>
                </c:pt>
                <c:pt idx="838">
                  <c:v>147</c:v>
                </c:pt>
                <c:pt idx="839">
                  <c:v>84</c:v>
                </c:pt>
                <c:pt idx="840">
                  <c:v>40</c:v>
                </c:pt>
                <c:pt idx="841">
                  <c:v>139</c:v>
                </c:pt>
                <c:pt idx="842">
                  <c:v>133</c:v>
                </c:pt>
                <c:pt idx="843">
                  <c:v>116</c:v>
                </c:pt>
                <c:pt idx="844">
                  <c:v>121</c:v>
                </c:pt>
                <c:pt idx="845">
                  <c:v>143</c:v>
                </c:pt>
                <c:pt idx="846">
                  <c:v>120</c:v>
                </c:pt>
                <c:pt idx="847">
                  <c:v>53</c:v>
                </c:pt>
                <c:pt idx="848">
                  <c:v>181</c:v>
                </c:pt>
                <c:pt idx="849">
                  <c:v>168</c:v>
                </c:pt>
                <c:pt idx="850">
                  <c:v>124</c:v>
                </c:pt>
                <c:pt idx="851">
                  <c:v>144</c:v>
                </c:pt>
                <c:pt idx="852">
                  <c:v>143</c:v>
                </c:pt>
                <c:pt idx="853">
                  <c:v>101</c:v>
                </c:pt>
                <c:pt idx="854">
                  <c:v>45</c:v>
                </c:pt>
                <c:pt idx="855">
                  <c:v>193</c:v>
                </c:pt>
                <c:pt idx="856">
                  <c:v>109</c:v>
                </c:pt>
                <c:pt idx="857">
                  <c:v>151</c:v>
                </c:pt>
                <c:pt idx="858">
                  <c:v>115</c:v>
                </c:pt>
                <c:pt idx="859">
                  <c:v>138</c:v>
                </c:pt>
                <c:pt idx="860">
                  <c:v>119</c:v>
                </c:pt>
                <c:pt idx="861">
                  <c:v>49</c:v>
                </c:pt>
                <c:pt idx="862">
                  <c:v>211</c:v>
                </c:pt>
                <c:pt idx="863">
                  <c:v>178</c:v>
                </c:pt>
                <c:pt idx="864">
                  <c:v>165</c:v>
                </c:pt>
                <c:pt idx="865">
                  <c:v>135</c:v>
                </c:pt>
                <c:pt idx="866">
                  <c:v>170</c:v>
                </c:pt>
                <c:pt idx="867">
                  <c:v>113</c:v>
                </c:pt>
                <c:pt idx="868">
                  <c:v>49</c:v>
                </c:pt>
                <c:pt idx="869">
                  <c:v>174</c:v>
                </c:pt>
                <c:pt idx="870">
                  <c:v>174</c:v>
                </c:pt>
                <c:pt idx="871">
                  <c:v>182</c:v>
                </c:pt>
                <c:pt idx="872">
                  <c:v>150</c:v>
                </c:pt>
                <c:pt idx="873">
                  <c:v>171</c:v>
                </c:pt>
                <c:pt idx="874">
                  <c:v>78</c:v>
                </c:pt>
                <c:pt idx="875">
                  <c:v>97</c:v>
                </c:pt>
                <c:pt idx="876">
                  <c:v>313</c:v>
                </c:pt>
                <c:pt idx="877">
                  <c:v>270</c:v>
                </c:pt>
                <c:pt idx="878">
                  <c:v>83</c:v>
                </c:pt>
                <c:pt idx="879">
                  <c:v>95</c:v>
                </c:pt>
                <c:pt idx="880">
                  <c:v>100</c:v>
                </c:pt>
                <c:pt idx="881">
                  <c:v>266</c:v>
                </c:pt>
              </c:numCache>
            </c:numRef>
          </c:val>
          <c:extLst>
            <c:ext xmlns:c16="http://schemas.microsoft.com/office/drawing/2014/chart" uri="{C3380CC4-5D6E-409C-BE32-E72D297353CC}">
              <c16:uniqueId val="{00000000-35ED-434A-ADBC-E33C3774AC14}"/>
            </c:ext>
          </c:extLst>
        </c:ser>
        <c:dLbls>
          <c:showLegendKey val="0"/>
          <c:showVal val="0"/>
          <c:showCatName val="0"/>
          <c:showSerName val="0"/>
          <c:showPercent val="0"/>
          <c:showBubbleSize val="0"/>
        </c:dLbls>
        <c:gapWidth val="219"/>
        <c:axId val="1318713304"/>
        <c:axId val="1318706744"/>
      </c:barChart>
      <c:lineChart>
        <c:grouping val="standard"/>
        <c:varyColors val="0"/>
        <c:ser>
          <c:idx val="0"/>
          <c:order val="0"/>
          <c:tx>
            <c:strRef>
              <c:f>Sheet1!$B$1</c:f>
              <c:strCache>
                <c:ptCount val="1"/>
                <c:pt idx="0">
                  <c:v>宇都宮市</c:v>
                </c:pt>
              </c:strCache>
            </c:strRef>
          </c:tx>
          <c:spPr>
            <a:ln w="44450" cap="rnd">
              <a:solidFill>
                <a:srgbClr val="FF0000"/>
              </a:solidFill>
              <a:round/>
            </a:ln>
            <a:effectLst/>
          </c:spPr>
          <c:marker>
            <c:symbol val="none"/>
          </c:marker>
          <c:cat>
            <c:numRef>
              <c:f>Sheet1!$A$2:$A$883</c:f>
              <c:numCache>
                <c:formatCode>m/d/yyyy</c:formatCode>
                <c:ptCount val="882"/>
                <c:pt idx="0">
                  <c:v>44172</c:v>
                </c:pt>
                <c:pt idx="1">
                  <c:v>44173</c:v>
                </c:pt>
                <c:pt idx="2">
                  <c:v>44174</c:v>
                </c:pt>
                <c:pt idx="3">
                  <c:v>44175</c:v>
                </c:pt>
                <c:pt idx="4">
                  <c:v>44176</c:v>
                </c:pt>
                <c:pt idx="5">
                  <c:v>44177</c:v>
                </c:pt>
                <c:pt idx="6">
                  <c:v>44178</c:v>
                </c:pt>
                <c:pt idx="7">
                  <c:v>44179</c:v>
                </c:pt>
                <c:pt idx="8">
                  <c:v>44180</c:v>
                </c:pt>
                <c:pt idx="9">
                  <c:v>44181</c:v>
                </c:pt>
                <c:pt idx="10">
                  <c:v>44182</c:v>
                </c:pt>
                <c:pt idx="11">
                  <c:v>44183</c:v>
                </c:pt>
                <c:pt idx="12">
                  <c:v>44184</c:v>
                </c:pt>
                <c:pt idx="13">
                  <c:v>44185</c:v>
                </c:pt>
                <c:pt idx="14">
                  <c:v>44186</c:v>
                </c:pt>
                <c:pt idx="15">
                  <c:v>44187</c:v>
                </c:pt>
                <c:pt idx="16">
                  <c:v>44188</c:v>
                </c:pt>
                <c:pt idx="17">
                  <c:v>44189</c:v>
                </c:pt>
                <c:pt idx="18">
                  <c:v>44190</c:v>
                </c:pt>
                <c:pt idx="19">
                  <c:v>44191</c:v>
                </c:pt>
                <c:pt idx="20">
                  <c:v>44192</c:v>
                </c:pt>
                <c:pt idx="21">
                  <c:v>44193</c:v>
                </c:pt>
                <c:pt idx="22">
                  <c:v>44194</c:v>
                </c:pt>
                <c:pt idx="23">
                  <c:v>44195</c:v>
                </c:pt>
                <c:pt idx="24">
                  <c:v>44196</c:v>
                </c:pt>
                <c:pt idx="25">
                  <c:v>44197</c:v>
                </c:pt>
                <c:pt idx="26">
                  <c:v>44198</c:v>
                </c:pt>
                <c:pt idx="27">
                  <c:v>44199</c:v>
                </c:pt>
                <c:pt idx="28">
                  <c:v>44200</c:v>
                </c:pt>
                <c:pt idx="29">
                  <c:v>44201</c:v>
                </c:pt>
                <c:pt idx="30">
                  <c:v>44202</c:v>
                </c:pt>
                <c:pt idx="31">
                  <c:v>44203</c:v>
                </c:pt>
                <c:pt idx="32">
                  <c:v>44204</c:v>
                </c:pt>
                <c:pt idx="33">
                  <c:v>44205</c:v>
                </c:pt>
                <c:pt idx="34">
                  <c:v>44206</c:v>
                </c:pt>
                <c:pt idx="35">
                  <c:v>44207</c:v>
                </c:pt>
                <c:pt idx="36">
                  <c:v>44208</c:v>
                </c:pt>
                <c:pt idx="37">
                  <c:v>44209</c:v>
                </c:pt>
                <c:pt idx="38">
                  <c:v>44210</c:v>
                </c:pt>
                <c:pt idx="39">
                  <c:v>44211</c:v>
                </c:pt>
                <c:pt idx="40">
                  <c:v>44212</c:v>
                </c:pt>
                <c:pt idx="41">
                  <c:v>44213</c:v>
                </c:pt>
                <c:pt idx="42">
                  <c:v>44214</c:v>
                </c:pt>
                <c:pt idx="43">
                  <c:v>44215</c:v>
                </c:pt>
                <c:pt idx="44">
                  <c:v>44216</c:v>
                </c:pt>
                <c:pt idx="45">
                  <c:v>44217</c:v>
                </c:pt>
                <c:pt idx="46">
                  <c:v>44218</c:v>
                </c:pt>
                <c:pt idx="47">
                  <c:v>44219</c:v>
                </c:pt>
                <c:pt idx="48">
                  <c:v>44220</c:v>
                </c:pt>
                <c:pt idx="49">
                  <c:v>44221</c:v>
                </c:pt>
                <c:pt idx="50">
                  <c:v>44222</c:v>
                </c:pt>
                <c:pt idx="51">
                  <c:v>44223</c:v>
                </c:pt>
                <c:pt idx="52">
                  <c:v>44224</c:v>
                </c:pt>
                <c:pt idx="53">
                  <c:v>44225</c:v>
                </c:pt>
                <c:pt idx="54">
                  <c:v>44226</c:v>
                </c:pt>
                <c:pt idx="55">
                  <c:v>44227</c:v>
                </c:pt>
                <c:pt idx="56">
                  <c:v>44228</c:v>
                </c:pt>
                <c:pt idx="57">
                  <c:v>44229</c:v>
                </c:pt>
                <c:pt idx="58">
                  <c:v>44230</c:v>
                </c:pt>
                <c:pt idx="59">
                  <c:v>44231</c:v>
                </c:pt>
                <c:pt idx="60">
                  <c:v>44232</c:v>
                </c:pt>
                <c:pt idx="61">
                  <c:v>44233</c:v>
                </c:pt>
                <c:pt idx="62">
                  <c:v>44234</c:v>
                </c:pt>
                <c:pt idx="63">
                  <c:v>44235</c:v>
                </c:pt>
                <c:pt idx="64">
                  <c:v>44236</c:v>
                </c:pt>
                <c:pt idx="65">
                  <c:v>44237</c:v>
                </c:pt>
                <c:pt idx="66">
                  <c:v>44238</c:v>
                </c:pt>
                <c:pt idx="67">
                  <c:v>44239</c:v>
                </c:pt>
                <c:pt idx="68">
                  <c:v>44240</c:v>
                </c:pt>
                <c:pt idx="69">
                  <c:v>44241</c:v>
                </c:pt>
                <c:pt idx="70">
                  <c:v>44242</c:v>
                </c:pt>
                <c:pt idx="71">
                  <c:v>44243</c:v>
                </c:pt>
                <c:pt idx="72">
                  <c:v>44244</c:v>
                </c:pt>
                <c:pt idx="73">
                  <c:v>44245</c:v>
                </c:pt>
                <c:pt idx="74">
                  <c:v>44246</c:v>
                </c:pt>
                <c:pt idx="75">
                  <c:v>44247</c:v>
                </c:pt>
                <c:pt idx="76">
                  <c:v>44248</c:v>
                </c:pt>
                <c:pt idx="77">
                  <c:v>44249</c:v>
                </c:pt>
                <c:pt idx="78">
                  <c:v>44250</c:v>
                </c:pt>
                <c:pt idx="79">
                  <c:v>44251</c:v>
                </c:pt>
                <c:pt idx="80">
                  <c:v>44252</c:v>
                </c:pt>
                <c:pt idx="81">
                  <c:v>44253</c:v>
                </c:pt>
                <c:pt idx="82">
                  <c:v>44254</c:v>
                </c:pt>
                <c:pt idx="83">
                  <c:v>44255</c:v>
                </c:pt>
                <c:pt idx="84">
                  <c:v>44256</c:v>
                </c:pt>
                <c:pt idx="85">
                  <c:v>44257</c:v>
                </c:pt>
                <c:pt idx="86">
                  <c:v>44258</c:v>
                </c:pt>
                <c:pt idx="87">
                  <c:v>44259</c:v>
                </c:pt>
                <c:pt idx="88">
                  <c:v>44260</c:v>
                </c:pt>
                <c:pt idx="89">
                  <c:v>44261</c:v>
                </c:pt>
                <c:pt idx="90">
                  <c:v>44262</c:v>
                </c:pt>
                <c:pt idx="91">
                  <c:v>44263</c:v>
                </c:pt>
                <c:pt idx="92">
                  <c:v>44264</c:v>
                </c:pt>
                <c:pt idx="93">
                  <c:v>44265</c:v>
                </c:pt>
                <c:pt idx="94">
                  <c:v>44266</c:v>
                </c:pt>
                <c:pt idx="95">
                  <c:v>44267</c:v>
                </c:pt>
                <c:pt idx="96">
                  <c:v>44268</c:v>
                </c:pt>
                <c:pt idx="97">
                  <c:v>44269</c:v>
                </c:pt>
                <c:pt idx="98">
                  <c:v>44270</c:v>
                </c:pt>
                <c:pt idx="99">
                  <c:v>44271</c:v>
                </c:pt>
                <c:pt idx="100">
                  <c:v>44272</c:v>
                </c:pt>
                <c:pt idx="101">
                  <c:v>44273</c:v>
                </c:pt>
                <c:pt idx="102">
                  <c:v>44274</c:v>
                </c:pt>
                <c:pt idx="103">
                  <c:v>44275</c:v>
                </c:pt>
                <c:pt idx="104">
                  <c:v>44276</c:v>
                </c:pt>
                <c:pt idx="105">
                  <c:v>44277</c:v>
                </c:pt>
                <c:pt idx="106">
                  <c:v>44278</c:v>
                </c:pt>
                <c:pt idx="107">
                  <c:v>44279</c:v>
                </c:pt>
                <c:pt idx="108">
                  <c:v>44280</c:v>
                </c:pt>
                <c:pt idx="109">
                  <c:v>44281</c:v>
                </c:pt>
                <c:pt idx="110">
                  <c:v>44282</c:v>
                </c:pt>
                <c:pt idx="111">
                  <c:v>44283</c:v>
                </c:pt>
                <c:pt idx="112">
                  <c:v>44284</c:v>
                </c:pt>
                <c:pt idx="113">
                  <c:v>44285</c:v>
                </c:pt>
                <c:pt idx="114">
                  <c:v>44286</c:v>
                </c:pt>
                <c:pt idx="115">
                  <c:v>44287</c:v>
                </c:pt>
                <c:pt idx="116">
                  <c:v>44288</c:v>
                </c:pt>
                <c:pt idx="117">
                  <c:v>44289</c:v>
                </c:pt>
                <c:pt idx="118">
                  <c:v>44290</c:v>
                </c:pt>
                <c:pt idx="119">
                  <c:v>44291</c:v>
                </c:pt>
                <c:pt idx="120">
                  <c:v>44292</c:v>
                </c:pt>
                <c:pt idx="121">
                  <c:v>44293</c:v>
                </c:pt>
                <c:pt idx="122">
                  <c:v>44294</c:v>
                </c:pt>
                <c:pt idx="123">
                  <c:v>44295</c:v>
                </c:pt>
                <c:pt idx="124">
                  <c:v>44296</c:v>
                </c:pt>
                <c:pt idx="125">
                  <c:v>44297</c:v>
                </c:pt>
                <c:pt idx="126">
                  <c:v>44298</c:v>
                </c:pt>
                <c:pt idx="127">
                  <c:v>44299</c:v>
                </c:pt>
                <c:pt idx="128">
                  <c:v>44300</c:v>
                </c:pt>
                <c:pt idx="129">
                  <c:v>44301</c:v>
                </c:pt>
                <c:pt idx="130">
                  <c:v>44302</c:v>
                </c:pt>
                <c:pt idx="131">
                  <c:v>44303</c:v>
                </c:pt>
                <c:pt idx="132">
                  <c:v>44304</c:v>
                </c:pt>
                <c:pt idx="133">
                  <c:v>44305</c:v>
                </c:pt>
                <c:pt idx="134">
                  <c:v>44306</c:v>
                </c:pt>
                <c:pt idx="135">
                  <c:v>44307</c:v>
                </c:pt>
                <c:pt idx="136">
                  <c:v>44308</c:v>
                </c:pt>
                <c:pt idx="137">
                  <c:v>44309</c:v>
                </c:pt>
                <c:pt idx="138">
                  <c:v>44310</c:v>
                </c:pt>
                <c:pt idx="139">
                  <c:v>44311</c:v>
                </c:pt>
                <c:pt idx="140">
                  <c:v>44312</c:v>
                </c:pt>
                <c:pt idx="141">
                  <c:v>44313</c:v>
                </c:pt>
                <c:pt idx="142">
                  <c:v>44314</c:v>
                </c:pt>
                <c:pt idx="143">
                  <c:v>44315</c:v>
                </c:pt>
                <c:pt idx="144">
                  <c:v>44316</c:v>
                </c:pt>
                <c:pt idx="145">
                  <c:v>44317</c:v>
                </c:pt>
                <c:pt idx="146">
                  <c:v>44318</c:v>
                </c:pt>
                <c:pt idx="147">
                  <c:v>44319</c:v>
                </c:pt>
                <c:pt idx="148">
                  <c:v>44320</c:v>
                </c:pt>
                <c:pt idx="149">
                  <c:v>44321</c:v>
                </c:pt>
                <c:pt idx="150">
                  <c:v>44322</c:v>
                </c:pt>
                <c:pt idx="151">
                  <c:v>44323</c:v>
                </c:pt>
                <c:pt idx="152">
                  <c:v>44324</c:v>
                </c:pt>
                <c:pt idx="153">
                  <c:v>44325</c:v>
                </c:pt>
                <c:pt idx="154">
                  <c:v>44326</c:v>
                </c:pt>
                <c:pt idx="155">
                  <c:v>44327</c:v>
                </c:pt>
                <c:pt idx="156">
                  <c:v>44328</c:v>
                </c:pt>
                <c:pt idx="157">
                  <c:v>44329</c:v>
                </c:pt>
                <c:pt idx="158">
                  <c:v>44330</c:v>
                </c:pt>
                <c:pt idx="159">
                  <c:v>44331</c:v>
                </c:pt>
                <c:pt idx="160">
                  <c:v>44332</c:v>
                </c:pt>
                <c:pt idx="161">
                  <c:v>44333</c:v>
                </c:pt>
                <c:pt idx="162">
                  <c:v>44334</c:v>
                </c:pt>
                <c:pt idx="163">
                  <c:v>44335</c:v>
                </c:pt>
                <c:pt idx="164">
                  <c:v>44336</c:v>
                </c:pt>
                <c:pt idx="165">
                  <c:v>44337</c:v>
                </c:pt>
                <c:pt idx="166">
                  <c:v>44338</c:v>
                </c:pt>
                <c:pt idx="167">
                  <c:v>44339</c:v>
                </c:pt>
                <c:pt idx="168">
                  <c:v>44340</c:v>
                </c:pt>
                <c:pt idx="169">
                  <c:v>44341</c:v>
                </c:pt>
                <c:pt idx="170">
                  <c:v>44342</c:v>
                </c:pt>
                <c:pt idx="171">
                  <c:v>44343</c:v>
                </c:pt>
                <c:pt idx="172">
                  <c:v>44344</c:v>
                </c:pt>
                <c:pt idx="173">
                  <c:v>44345</c:v>
                </c:pt>
                <c:pt idx="174">
                  <c:v>44346</c:v>
                </c:pt>
                <c:pt idx="175">
                  <c:v>44347</c:v>
                </c:pt>
                <c:pt idx="176">
                  <c:v>44348</c:v>
                </c:pt>
                <c:pt idx="177">
                  <c:v>44349</c:v>
                </c:pt>
                <c:pt idx="178">
                  <c:v>44350</c:v>
                </c:pt>
                <c:pt idx="179">
                  <c:v>44351</c:v>
                </c:pt>
                <c:pt idx="180">
                  <c:v>44352</c:v>
                </c:pt>
                <c:pt idx="181">
                  <c:v>44353</c:v>
                </c:pt>
                <c:pt idx="182">
                  <c:v>44354</c:v>
                </c:pt>
                <c:pt idx="183">
                  <c:v>44355</c:v>
                </c:pt>
                <c:pt idx="184">
                  <c:v>44356</c:v>
                </c:pt>
                <c:pt idx="185">
                  <c:v>44357</c:v>
                </c:pt>
                <c:pt idx="186">
                  <c:v>44358</c:v>
                </c:pt>
                <c:pt idx="187">
                  <c:v>44359</c:v>
                </c:pt>
                <c:pt idx="188">
                  <c:v>44360</c:v>
                </c:pt>
                <c:pt idx="189">
                  <c:v>44361</c:v>
                </c:pt>
                <c:pt idx="190">
                  <c:v>44362</c:v>
                </c:pt>
                <c:pt idx="191">
                  <c:v>44363</c:v>
                </c:pt>
                <c:pt idx="192">
                  <c:v>44364</c:v>
                </c:pt>
                <c:pt idx="193">
                  <c:v>44365</c:v>
                </c:pt>
                <c:pt idx="194">
                  <c:v>44366</c:v>
                </c:pt>
                <c:pt idx="195">
                  <c:v>44367</c:v>
                </c:pt>
                <c:pt idx="196">
                  <c:v>44368</c:v>
                </c:pt>
                <c:pt idx="197">
                  <c:v>44369</c:v>
                </c:pt>
                <c:pt idx="198">
                  <c:v>44370</c:v>
                </c:pt>
                <c:pt idx="199">
                  <c:v>44371</c:v>
                </c:pt>
                <c:pt idx="200">
                  <c:v>44372</c:v>
                </c:pt>
                <c:pt idx="201">
                  <c:v>44373</c:v>
                </c:pt>
                <c:pt idx="202">
                  <c:v>44374</c:v>
                </c:pt>
                <c:pt idx="203">
                  <c:v>44375</c:v>
                </c:pt>
                <c:pt idx="204">
                  <c:v>44376</c:v>
                </c:pt>
                <c:pt idx="205">
                  <c:v>44377</c:v>
                </c:pt>
                <c:pt idx="206">
                  <c:v>44378</c:v>
                </c:pt>
                <c:pt idx="207">
                  <c:v>44379</c:v>
                </c:pt>
                <c:pt idx="208">
                  <c:v>44380</c:v>
                </c:pt>
                <c:pt idx="209">
                  <c:v>44381</c:v>
                </c:pt>
                <c:pt idx="210">
                  <c:v>44382</c:v>
                </c:pt>
                <c:pt idx="211">
                  <c:v>44383</c:v>
                </c:pt>
                <c:pt idx="212">
                  <c:v>44384</c:v>
                </c:pt>
                <c:pt idx="213">
                  <c:v>44385</c:v>
                </c:pt>
                <c:pt idx="214">
                  <c:v>44386</c:v>
                </c:pt>
                <c:pt idx="215">
                  <c:v>44387</c:v>
                </c:pt>
                <c:pt idx="216">
                  <c:v>44388</c:v>
                </c:pt>
                <c:pt idx="217">
                  <c:v>44389</c:v>
                </c:pt>
                <c:pt idx="218">
                  <c:v>44390</c:v>
                </c:pt>
                <c:pt idx="219">
                  <c:v>44391</c:v>
                </c:pt>
                <c:pt idx="220">
                  <c:v>44392</c:v>
                </c:pt>
                <c:pt idx="221">
                  <c:v>44393</c:v>
                </c:pt>
                <c:pt idx="222">
                  <c:v>44394</c:v>
                </c:pt>
                <c:pt idx="223">
                  <c:v>44395</c:v>
                </c:pt>
                <c:pt idx="224">
                  <c:v>44396</c:v>
                </c:pt>
                <c:pt idx="225">
                  <c:v>44397</c:v>
                </c:pt>
                <c:pt idx="226">
                  <c:v>44398</c:v>
                </c:pt>
                <c:pt idx="227">
                  <c:v>44399</c:v>
                </c:pt>
                <c:pt idx="228">
                  <c:v>44400</c:v>
                </c:pt>
                <c:pt idx="229">
                  <c:v>44401</c:v>
                </c:pt>
                <c:pt idx="230">
                  <c:v>44402</c:v>
                </c:pt>
                <c:pt idx="231">
                  <c:v>44403</c:v>
                </c:pt>
                <c:pt idx="232">
                  <c:v>44404</c:v>
                </c:pt>
                <c:pt idx="233">
                  <c:v>44405</c:v>
                </c:pt>
                <c:pt idx="234">
                  <c:v>44406</c:v>
                </c:pt>
                <c:pt idx="235">
                  <c:v>44407</c:v>
                </c:pt>
                <c:pt idx="236">
                  <c:v>44408</c:v>
                </c:pt>
                <c:pt idx="237">
                  <c:v>44409</c:v>
                </c:pt>
                <c:pt idx="238">
                  <c:v>44410</c:v>
                </c:pt>
                <c:pt idx="239">
                  <c:v>44411</c:v>
                </c:pt>
                <c:pt idx="240">
                  <c:v>44412</c:v>
                </c:pt>
                <c:pt idx="241">
                  <c:v>44413</c:v>
                </c:pt>
                <c:pt idx="242">
                  <c:v>44414</c:v>
                </c:pt>
                <c:pt idx="243">
                  <c:v>44415</c:v>
                </c:pt>
                <c:pt idx="244">
                  <c:v>44416</c:v>
                </c:pt>
                <c:pt idx="245">
                  <c:v>44417</c:v>
                </c:pt>
                <c:pt idx="246">
                  <c:v>44418</c:v>
                </c:pt>
                <c:pt idx="247">
                  <c:v>44419</c:v>
                </c:pt>
                <c:pt idx="248">
                  <c:v>44420</c:v>
                </c:pt>
                <c:pt idx="249">
                  <c:v>44421</c:v>
                </c:pt>
                <c:pt idx="250">
                  <c:v>44422</c:v>
                </c:pt>
                <c:pt idx="251">
                  <c:v>44423</c:v>
                </c:pt>
                <c:pt idx="252">
                  <c:v>44424</c:v>
                </c:pt>
                <c:pt idx="253">
                  <c:v>44425</c:v>
                </c:pt>
                <c:pt idx="254">
                  <c:v>44426</c:v>
                </c:pt>
                <c:pt idx="255">
                  <c:v>44427</c:v>
                </c:pt>
                <c:pt idx="256">
                  <c:v>44428</c:v>
                </c:pt>
                <c:pt idx="257">
                  <c:v>44429</c:v>
                </c:pt>
                <c:pt idx="258">
                  <c:v>44430</c:v>
                </c:pt>
                <c:pt idx="259">
                  <c:v>44431</c:v>
                </c:pt>
                <c:pt idx="260">
                  <c:v>44432</c:v>
                </c:pt>
                <c:pt idx="261">
                  <c:v>44433</c:v>
                </c:pt>
                <c:pt idx="262">
                  <c:v>44434</c:v>
                </c:pt>
                <c:pt idx="263">
                  <c:v>44435</c:v>
                </c:pt>
                <c:pt idx="264">
                  <c:v>44436</c:v>
                </c:pt>
                <c:pt idx="265">
                  <c:v>44437</c:v>
                </c:pt>
                <c:pt idx="266">
                  <c:v>44438</c:v>
                </c:pt>
                <c:pt idx="267">
                  <c:v>44439</c:v>
                </c:pt>
                <c:pt idx="268">
                  <c:v>44440</c:v>
                </c:pt>
                <c:pt idx="269">
                  <c:v>44441</c:v>
                </c:pt>
                <c:pt idx="270">
                  <c:v>44442</c:v>
                </c:pt>
                <c:pt idx="271">
                  <c:v>44443</c:v>
                </c:pt>
                <c:pt idx="272">
                  <c:v>44444</c:v>
                </c:pt>
                <c:pt idx="273">
                  <c:v>44445</c:v>
                </c:pt>
                <c:pt idx="274">
                  <c:v>44446</c:v>
                </c:pt>
                <c:pt idx="275">
                  <c:v>44447</c:v>
                </c:pt>
                <c:pt idx="276">
                  <c:v>44448</c:v>
                </c:pt>
                <c:pt idx="277">
                  <c:v>44449</c:v>
                </c:pt>
                <c:pt idx="278">
                  <c:v>44450</c:v>
                </c:pt>
                <c:pt idx="279">
                  <c:v>44451</c:v>
                </c:pt>
                <c:pt idx="280">
                  <c:v>44452</c:v>
                </c:pt>
                <c:pt idx="281">
                  <c:v>44453</c:v>
                </c:pt>
                <c:pt idx="282">
                  <c:v>44454</c:v>
                </c:pt>
                <c:pt idx="283">
                  <c:v>44455</c:v>
                </c:pt>
                <c:pt idx="284">
                  <c:v>44456</c:v>
                </c:pt>
                <c:pt idx="285">
                  <c:v>44457</c:v>
                </c:pt>
                <c:pt idx="286">
                  <c:v>44458</c:v>
                </c:pt>
                <c:pt idx="287">
                  <c:v>44459</c:v>
                </c:pt>
                <c:pt idx="288">
                  <c:v>44460</c:v>
                </c:pt>
                <c:pt idx="289">
                  <c:v>44461</c:v>
                </c:pt>
                <c:pt idx="290">
                  <c:v>44462</c:v>
                </c:pt>
                <c:pt idx="291">
                  <c:v>44463</c:v>
                </c:pt>
                <c:pt idx="292">
                  <c:v>44464</c:v>
                </c:pt>
                <c:pt idx="293">
                  <c:v>44465</c:v>
                </c:pt>
                <c:pt idx="294">
                  <c:v>44466</c:v>
                </c:pt>
                <c:pt idx="295">
                  <c:v>44467</c:v>
                </c:pt>
                <c:pt idx="296">
                  <c:v>44468</c:v>
                </c:pt>
                <c:pt idx="297">
                  <c:v>44469</c:v>
                </c:pt>
                <c:pt idx="298">
                  <c:v>44470</c:v>
                </c:pt>
                <c:pt idx="299">
                  <c:v>44471</c:v>
                </c:pt>
                <c:pt idx="300">
                  <c:v>44472</c:v>
                </c:pt>
                <c:pt idx="301">
                  <c:v>44473</c:v>
                </c:pt>
                <c:pt idx="302">
                  <c:v>44474</c:v>
                </c:pt>
                <c:pt idx="303">
                  <c:v>44475</c:v>
                </c:pt>
                <c:pt idx="304">
                  <c:v>44476</c:v>
                </c:pt>
                <c:pt idx="305">
                  <c:v>44477</c:v>
                </c:pt>
                <c:pt idx="306">
                  <c:v>44478</c:v>
                </c:pt>
                <c:pt idx="307">
                  <c:v>44479</c:v>
                </c:pt>
                <c:pt idx="308">
                  <c:v>44480</c:v>
                </c:pt>
                <c:pt idx="309">
                  <c:v>44481</c:v>
                </c:pt>
                <c:pt idx="310">
                  <c:v>44482</c:v>
                </c:pt>
                <c:pt idx="311">
                  <c:v>44483</c:v>
                </c:pt>
                <c:pt idx="312">
                  <c:v>44484</c:v>
                </c:pt>
                <c:pt idx="313">
                  <c:v>44485</c:v>
                </c:pt>
                <c:pt idx="314">
                  <c:v>44486</c:v>
                </c:pt>
                <c:pt idx="315">
                  <c:v>44487</c:v>
                </c:pt>
                <c:pt idx="316">
                  <c:v>44488</c:v>
                </c:pt>
                <c:pt idx="317">
                  <c:v>44489</c:v>
                </c:pt>
                <c:pt idx="318">
                  <c:v>44490</c:v>
                </c:pt>
                <c:pt idx="319">
                  <c:v>44491</c:v>
                </c:pt>
                <c:pt idx="320">
                  <c:v>44492</c:v>
                </c:pt>
                <c:pt idx="321">
                  <c:v>44493</c:v>
                </c:pt>
                <c:pt idx="322">
                  <c:v>44494</c:v>
                </c:pt>
                <c:pt idx="323">
                  <c:v>44495</c:v>
                </c:pt>
                <c:pt idx="324">
                  <c:v>44496</c:v>
                </c:pt>
                <c:pt idx="325">
                  <c:v>44497</c:v>
                </c:pt>
                <c:pt idx="326">
                  <c:v>44498</c:v>
                </c:pt>
                <c:pt idx="327">
                  <c:v>44499</c:v>
                </c:pt>
                <c:pt idx="328">
                  <c:v>44500</c:v>
                </c:pt>
                <c:pt idx="329">
                  <c:v>44501</c:v>
                </c:pt>
                <c:pt idx="330">
                  <c:v>44502</c:v>
                </c:pt>
                <c:pt idx="331">
                  <c:v>44503</c:v>
                </c:pt>
                <c:pt idx="332">
                  <c:v>44504</c:v>
                </c:pt>
                <c:pt idx="333">
                  <c:v>44505</c:v>
                </c:pt>
                <c:pt idx="334">
                  <c:v>44506</c:v>
                </c:pt>
                <c:pt idx="335">
                  <c:v>44507</c:v>
                </c:pt>
                <c:pt idx="336">
                  <c:v>44508</c:v>
                </c:pt>
                <c:pt idx="337">
                  <c:v>44509</c:v>
                </c:pt>
                <c:pt idx="338">
                  <c:v>44510</c:v>
                </c:pt>
                <c:pt idx="339">
                  <c:v>44511</c:v>
                </c:pt>
                <c:pt idx="340">
                  <c:v>44512</c:v>
                </c:pt>
                <c:pt idx="341">
                  <c:v>44513</c:v>
                </c:pt>
                <c:pt idx="342">
                  <c:v>44514</c:v>
                </c:pt>
                <c:pt idx="343">
                  <c:v>44515</c:v>
                </c:pt>
                <c:pt idx="344">
                  <c:v>44516</c:v>
                </c:pt>
                <c:pt idx="345">
                  <c:v>44517</c:v>
                </c:pt>
                <c:pt idx="346">
                  <c:v>44518</c:v>
                </c:pt>
                <c:pt idx="347">
                  <c:v>44519</c:v>
                </c:pt>
                <c:pt idx="348">
                  <c:v>44520</c:v>
                </c:pt>
                <c:pt idx="349">
                  <c:v>44521</c:v>
                </c:pt>
                <c:pt idx="350">
                  <c:v>44522</c:v>
                </c:pt>
                <c:pt idx="351">
                  <c:v>44523</c:v>
                </c:pt>
                <c:pt idx="352">
                  <c:v>44524</c:v>
                </c:pt>
                <c:pt idx="353">
                  <c:v>44525</c:v>
                </c:pt>
                <c:pt idx="354">
                  <c:v>44526</c:v>
                </c:pt>
                <c:pt idx="355">
                  <c:v>44527</c:v>
                </c:pt>
                <c:pt idx="356">
                  <c:v>44528</c:v>
                </c:pt>
                <c:pt idx="357">
                  <c:v>44529</c:v>
                </c:pt>
                <c:pt idx="358">
                  <c:v>44530</c:v>
                </c:pt>
                <c:pt idx="359">
                  <c:v>44531</c:v>
                </c:pt>
                <c:pt idx="360">
                  <c:v>44532</c:v>
                </c:pt>
                <c:pt idx="361">
                  <c:v>44533</c:v>
                </c:pt>
                <c:pt idx="362">
                  <c:v>44534</c:v>
                </c:pt>
                <c:pt idx="363">
                  <c:v>44535</c:v>
                </c:pt>
                <c:pt idx="364">
                  <c:v>44536</c:v>
                </c:pt>
                <c:pt idx="365">
                  <c:v>44537</c:v>
                </c:pt>
                <c:pt idx="366">
                  <c:v>44538</c:v>
                </c:pt>
                <c:pt idx="367">
                  <c:v>44539</c:v>
                </c:pt>
                <c:pt idx="368">
                  <c:v>44540</c:v>
                </c:pt>
                <c:pt idx="369">
                  <c:v>44541</c:v>
                </c:pt>
                <c:pt idx="370">
                  <c:v>44542</c:v>
                </c:pt>
                <c:pt idx="371">
                  <c:v>44543</c:v>
                </c:pt>
                <c:pt idx="372">
                  <c:v>44544</c:v>
                </c:pt>
                <c:pt idx="373">
                  <c:v>44545</c:v>
                </c:pt>
                <c:pt idx="374">
                  <c:v>44546</c:v>
                </c:pt>
                <c:pt idx="375">
                  <c:v>44547</c:v>
                </c:pt>
                <c:pt idx="376">
                  <c:v>44548</c:v>
                </c:pt>
                <c:pt idx="377">
                  <c:v>44549</c:v>
                </c:pt>
                <c:pt idx="378">
                  <c:v>44550</c:v>
                </c:pt>
                <c:pt idx="379">
                  <c:v>44551</c:v>
                </c:pt>
                <c:pt idx="380">
                  <c:v>44552</c:v>
                </c:pt>
                <c:pt idx="381">
                  <c:v>44553</c:v>
                </c:pt>
                <c:pt idx="382">
                  <c:v>44554</c:v>
                </c:pt>
                <c:pt idx="383">
                  <c:v>44555</c:v>
                </c:pt>
                <c:pt idx="384">
                  <c:v>44556</c:v>
                </c:pt>
                <c:pt idx="385">
                  <c:v>44557</c:v>
                </c:pt>
                <c:pt idx="386">
                  <c:v>44558</c:v>
                </c:pt>
                <c:pt idx="387">
                  <c:v>44559</c:v>
                </c:pt>
                <c:pt idx="388">
                  <c:v>44560</c:v>
                </c:pt>
                <c:pt idx="389">
                  <c:v>44561</c:v>
                </c:pt>
                <c:pt idx="390">
                  <c:v>44562</c:v>
                </c:pt>
                <c:pt idx="391">
                  <c:v>44563</c:v>
                </c:pt>
                <c:pt idx="392">
                  <c:v>44564</c:v>
                </c:pt>
                <c:pt idx="393">
                  <c:v>44565</c:v>
                </c:pt>
                <c:pt idx="394">
                  <c:v>44566</c:v>
                </c:pt>
                <c:pt idx="395">
                  <c:v>44567</c:v>
                </c:pt>
                <c:pt idx="396">
                  <c:v>44568</c:v>
                </c:pt>
                <c:pt idx="397">
                  <c:v>44569</c:v>
                </c:pt>
                <c:pt idx="398">
                  <c:v>44570</c:v>
                </c:pt>
                <c:pt idx="399">
                  <c:v>44571</c:v>
                </c:pt>
                <c:pt idx="400">
                  <c:v>44572</c:v>
                </c:pt>
                <c:pt idx="401">
                  <c:v>44573</c:v>
                </c:pt>
                <c:pt idx="402">
                  <c:v>44574</c:v>
                </c:pt>
                <c:pt idx="403">
                  <c:v>44575</c:v>
                </c:pt>
                <c:pt idx="404">
                  <c:v>44576</c:v>
                </c:pt>
                <c:pt idx="405">
                  <c:v>44577</c:v>
                </c:pt>
                <c:pt idx="406">
                  <c:v>44578</c:v>
                </c:pt>
                <c:pt idx="407">
                  <c:v>44579</c:v>
                </c:pt>
                <c:pt idx="408">
                  <c:v>44580</c:v>
                </c:pt>
                <c:pt idx="409">
                  <c:v>44581</c:v>
                </c:pt>
                <c:pt idx="410">
                  <c:v>44582</c:v>
                </c:pt>
                <c:pt idx="411">
                  <c:v>44583</c:v>
                </c:pt>
                <c:pt idx="412">
                  <c:v>44584</c:v>
                </c:pt>
                <c:pt idx="413">
                  <c:v>44585</c:v>
                </c:pt>
                <c:pt idx="414">
                  <c:v>44586</c:v>
                </c:pt>
                <c:pt idx="415">
                  <c:v>44587</c:v>
                </c:pt>
                <c:pt idx="416">
                  <c:v>44588</c:v>
                </c:pt>
                <c:pt idx="417">
                  <c:v>44589</c:v>
                </c:pt>
                <c:pt idx="418">
                  <c:v>44590</c:v>
                </c:pt>
                <c:pt idx="419">
                  <c:v>44591</c:v>
                </c:pt>
                <c:pt idx="420">
                  <c:v>44592</c:v>
                </c:pt>
                <c:pt idx="421">
                  <c:v>44593</c:v>
                </c:pt>
                <c:pt idx="422">
                  <c:v>44594</c:v>
                </c:pt>
                <c:pt idx="423">
                  <c:v>44595</c:v>
                </c:pt>
                <c:pt idx="424">
                  <c:v>44596</c:v>
                </c:pt>
                <c:pt idx="425">
                  <c:v>44597</c:v>
                </c:pt>
                <c:pt idx="426">
                  <c:v>44598</c:v>
                </c:pt>
                <c:pt idx="427">
                  <c:v>44599</c:v>
                </c:pt>
                <c:pt idx="428">
                  <c:v>44600</c:v>
                </c:pt>
                <c:pt idx="429">
                  <c:v>44601</c:v>
                </c:pt>
                <c:pt idx="430">
                  <c:v>44602</c:v>
                </c:pt>
                <c:pt idx="431">
                  <c:v>44603</c:v>
                </c:pt>
                <c:pt idx="432">
                  <c:v>44604</c:v>
                </c:pt>
                <c:pt idx="433">
                  <c:v>44605</c:v>
                </c:pt>
                <c:pt idx="434">
                  <c:v>44606</c:v>
                </c:pt>
                <c:pt idx="435">
                  <c:v>44607</c:v>
                </c:pt>
                <c:pt idx="436">
                  <c:v>44608</c:v>
                </c:pt>
                <c:pt idx="437">
                  <c:v>44609</c:v>
                </c:pt>
                <c:pt idx="438">
                  <c:v>44610</c:v>
                </c:pt>
                <c:pt idx="439">
                  <c:v>44611</c:v>
                </c:pt>
                <c:pt idx="440">
                  <c:v>44612</c:v>
                </c:pt>
                <c:pt idx="441">
                  <c:v>44613</c:v>
                </c:pt>
                <c:pt idx="442">
                  <c:v>44614</c:v>
                </c:pt>
                <c:pt idx="443">
                  <c:v>44615</c:v>
                </c:pt>
                <c:pt idx="444">
                  <c:v>44616</c:v>
                </c:pt>
                <c:pt idx="445">
                  <c:v>44617</c:v>
                </c:pt>
                <c:pt idx="446">
                  <c:v>44618</c:v>
                </c:pt>
                <c:pt idx="447">
                  <c:v>44619</c:v>
                </c:pt>
                <c:pt idx="448">
                  <c:v>44620</c:v>
                </c:pt>
                <c:pt idx="449">
                  <c:v>44621</c:v>
                </c:pt>
                <c:pt idx="450">
                  <c:v>44622</c:v>
                </c:pt>
                <c:pt idx="451">
                  <c:v>44623</c:v>
                </c:pt>
                <c:pt idx="452">
                  <c:v>44624</c:v>
                </c:pt>
                <c:pt idx="453">
                  <c:v>44625</c:v>
                </c:pt>
                <c:pt idx="454">
                  <c:v>44626</c:v>
                </c:pt>
                <c:pt idx="455">
                  <c:v>44627</c:v>
                </c:pt>
                <c:pt idx="456">
                  <c:v>44628</c:v>
                </c:pt>
                <c:pt idx="457">
                  <c:v>44629</c:v>
                </c:pt>
                <c:pt idx="458">
                  <c:v>44630</c:v>
                </c:pt>
                <c:pt idx="459">
                  <c:v>44631</c:v>
                </c:pt>
                <c:pt idx="460">
                  <c:v>44632</c:v>
                </c:pt>
                <c:pt idx="461">
                  <c:v>44633</c:v>
                </c:pt>
                <c:pt idx="462">
                  <c:v>44634</c:v>
                </c:pt>
                <c:pt idx="463">
                  <c:v>44635</c:v>
                </c:pt>
                <c:pt idx="464">
                  <c:v>44636</c:v>
                </c:pt>
                <c:pt idx="465">
                  <c:v>44637</c:v>
                </c:pt>
                <c:pt idx="466">
                  <c:v>44638</c:v>
                </c:pt>
                <c:pt idx="467">
                  <c:v>44639</c:v>
                </c:pt>
                <c:pt idx="468">
                  <c:v>44640</c:v>
                </c:pt>
                <c:pt idx="469">
                  <c:v>44641</c:v>
                </c:pt>
                <c:pt idx="470">
                  <c:v>44642</c:v>
                </c:pt>
                <c:pt idx="471">
                  <c:v>44643</c:v>
                </c:pt>
                <c:pt idx="472">
                  <c:v>44644</c:v>
                </c:pt>
                <c:pt idx="473">
                  <c:v>44645</c:v>
                </c:pt>
                <c:pt idx="474">
                  <c:v>44646</c:v>
                </c:pt>
                <c:pt idx="475">
                  <c:v>44647</c:v>
                </c:pt>
                <c:pt idx="476">
                  <c:v>44648</c:v>
                </c:pt>
                <c:pt idx="477">
                  <c:v>44649</c:v>
                </c:pt>
                <c:pt idx="478">
                  <c:v>44650</c:v>
                </c:pt>
                <c:pt idx="479">
                  <c:v>44651</c:v>
                </c:pt>
                <c:pt idx="480">
                  <c:v>44652</c:v>
                </c:pt>
                <c:pt idx="481">
                  <c:v>44653</c:v>
                </c:pt>
                <c:pt idx="482">
                  <c:v>44654</c:v>
                </c:pt>
                <c:pt idx="483">
                  <c:v>44655</c:v>
                </c:pt>
                <c:pt idx="484">
                  <c:v>44656</c:v>
                </c:pt>
                <c:pt idx="485">
                  <c:v>44657</c:v>
                </c:pt>
                <c:pt idx="486">
                  <c:v>44658</c:v>
                </c:pt>
                <c:pt idx="487">
                  <c:v>44659</c:v>
                </c:pt>
                <c:pt idx="488">
                  <c:v>44660</c:v>
                </c:pt>
                <c:pt idx="489">
                  <c:v>44661</c:v>
                </c:pt>
                <c:pt idx="490">
                  <c:v>44662</c:v>
                </c:pt>
                <c:pt idx="491">
                  <c:v>44663</c:v>
                </c:pt>
                <c:pt idx="492">
                  <c:v>44664</c:v>
                </c:pt>
                <c:pt idx="493">
                  <c:v>44665</c:v>
                </c:pt>
                <c:pt idx="494">
                  <c:v>44666</c:v>
                </c:pt>
                <c:pt idx="495">
                  <c:v>44667</c:v>
                </c:pt>
                <c:pt idx="496">
                  <c:v>44668</c:v>
                </c:pt>
                <c:pt idx="497">
                  <c:v>44669</c:v>
                </c:pt>
                <c:pt idx="498">
                  <c:v>44670</c:v>
                </c:pt>
                <c:pt idx="499">
                  <c:v>44671</c:v>
                </c:pt>
                <c:pt idx="500">
                  <c:v>44672</c:v>
                </c:pt>
                <c:pt idx="501">
                  <c:v>44673</c:v>
                </c:pt>
                <c:pt idx="502">
                  <c:v>44674</c:v>
                </c:pt>
                <c:pt idx="503">
                  <c:v>44675</c:v>
                </c:pt>
                <c:pt idx="504">
                  <c:v>44676</c:v>
                </c:pt>
                <c:pt idx="505">
                  <c:v>44677</c:v>
                </c:pt>
                <c:pt idx="506">
                  <c:v>44678</c:v>
                </c:pt>
                <c:pt idx="507">
                  <c:v>44679</c:v>
                </c:pt>
                <c:pt idx="508">
                  <c:v>44680</c:v>
                </c:pt>
                <c:pt idx="509">
                  <c:v>44681</c:v>
                </c:pt>
                <c:pt idx="510">
                  <c:v>44682</c:v>
                </c:pt>
                <c:pt idx="511">
                  <c:v>44683</c:v>
                </c:pt>
                <c:pt idx="512">
                  <c:v>44684</c:v>
                </c:pt>
                <c:pt idx="513">
                  <c:v>44685</c:v>
                </c:pt>
                <c:pt idx="514">
                  <c:v>44686</c:v>
                </c:pt>
                <c:pt idx="515">
                  <c:v>44687</c:v>
                </c:pt>
                <c:pt idx="516">
                  <c:v>44688</c:v>
                </c:pt>
                <c:pt idx="517">
                  <c:v>44689</c:v>
                </c:pt>
                <c:pt idx="518">
                  <c:v>44690</c:v>
                </c:pt>
                <c:pt idx="519">
                  <c:v>44691</c:v>
                </c:pt>
                <c:pt idx="520">
                  <c:v>44692</c:v>
                </c:pt>
                <c:pt idx="521">
                  <c:v>44693</c:v>
                </c:pt>
                <c:pt idx="522">
                  <c:v>44694</c:v>
                </c:pt>
                <c:pt idx="523">
                  <c:v>44695</c:v>
                </c:pt>
                <c:pt idx="524">
                  <c:v>44696</c:v>
                </c:pt>
                <c:pt idx="525">
                  <c:v>44697</c:v>
                </c:pt>
                <c:pt idx="526">
                  <c:v>44698</c:v>
                </c:pt>
                <c:pt idx="527">
                  <c:v>44699</c:v>
                </c:pt>
                <c:pt idx="528">
                  <c:v>44700</c:v>
                </c:pt>
                <c:pt idx="529">
                  <c:v>44701</c:v>
                </c:pt>
                <c:pt idx="530">
                  <c:v>44702</c:v>
                </c:pt>
                <c:pt idx="531">
                  <c:v>44703</c:v>
                </c:pt>
                <c:pt idx="532">
                  <c:v>44704</c:v>
                </c:pt>
                <c:pt idx="533">
                  <c:v>44705</c:v>
                </c:pt>
                <c:pt idx="534">
                  <c:v>44706</c:v>
                </c:pt>
                <c:pt idx="535">
                  <c:v>44707</c:v>
                </c:pt>
                <c:pt idx="536">
                  <c:v>44708</c:v>
                </c:pt>
                <c:pt idx="537">
                  <c:v>44709</c:v>
                </c:pt>
                <c:pt idx="538">
                  <c:v>44710</c:v>
                </c:pt>
                <c:pt idx="539">
                  <c:v>44711</c:v>
                </c:pt>
                <c:pt idx="540">
                  <c:v>44712</c:v>
                </c:pt>
                <c:pt idx="541">
                  <c:v>44713</c:v>
                </c:pt>
                <c:pt idx="542">
                  <c:v>44714</c:v>
                </c:pt>
                <c:pt idx="543">
                  <c:v>44715</c:v>
                </c:pt>
                <c:pt idx="544">
                  <c:v>44716</c:v>
                </c:pt>
                <c:pt idx="545">
                  <c:v>44717</c:v>
                </c:pt>
                <c:pt idx="546">
                  <c:v>44718</c:v>
                </c:pt>
                <c:pt idx="547">
                  <c:v>44719</c:v>
                </c:pt>
                <c:pt idx="548">
                  <c:v>44720</c:v>
                </c:pt>
                <c:pt idx="549">
                  <c:v>44721</c:v>
                </c:pt>
                <c:pt idx="550">
                  <c:v>44722</c:v>
                </c:pt>
                <c:pt idx="551">
                  <c:v>44723</c:v>
                </c:pt>
                <c:pt idx="552">
                  <c:v>44724</c:v>
                </c:pt>
                <c:pt idx="553">
                  <c:v>44725</c:v>
                </c:pt>
                <c:pt idx="554">
                  <c:v>44726</c:v>
                </c:pt>
                <c:pt idx="555">
                  <c:v>44727</c:v>
                </c:pt>
                <c:pt idx="556">
                  <c:v>44728</c:v>
                </c:pt>
                <c:pt idx="557">
                  <c:v>44729</c:v>
                </c:pt>
                <c:pt idx="558">
                  <c:v>44730</c:v>
                </c:pt>
                <c:pt idx="559">
                  <c:v>44731</c:v>
                </c:pt>
                <c:pt idx="560">
                  <c:v>44732</c:v>
                </c:pt>
                <c:pt idx="561">
                  <c:v>44733</c:v>
                </c:pt>
                <c:pt idx="562">
                  <c:v>44734</c:v>
                </c:pt>
                <c:pt idx="563">
                  <c:v>44735</c:v>
                </c:pt>
                <c:pt idx="564">
                  <c:v>44736</c:v>
                </c:pt>
                <c:pt idx="565">
                  <c:v>44737</c:v>
                </c:pt>
                <c:pt idx="566">
                  <c:v>44738</c:v>
                </c:pt>
                <c:pt idx="567">
                  <c:v>44739</c:v>
                </c:pt>
                <c:pt idx="568">
                  <c:v>44740</c:v>
                </c:pt>
                <c:pt idx="569">
                  <c:v>44741</c:v>
                </c:pt>
                <c:pt idx="570">
                  <c:v>44742</c:v>
                </c:pt>
                <c:pt idx="571">
                  <c:v>44743</c:v>
                </c:pt>
                <c:pt idx="572">
                  <c:v>44744</c:v>
                </c:pt>
                <c:pt idx="573">
                  <c:v>44745</c:v>
                </c:pt>
                <c:pt idx="574">
                  <c:v>44746</c:v>
                </c:pt>
                <c:pt idx="575">
                  <c:v>44747</c:v>
                </c:pt>
                <c:pt idx="576">
                  <c:v>44748</c:v>
                </c:pt>
                <c:pt idx="577">
                  <c:v>44749</c:v>
                </c:pt>
                <c:pt idx="578">
                  <c:v>44750</c:v>
                </c:pt>
                <c:pt idx="579">
                  <c:v>44751</c:v>
                </c:pt>
                <c:pt idx="580">
                  <c:v>44752</c:v>
                </c:pt>
                <c:pt idx="581">
                  <c:v>44753</c:v>
                </c:pt>
                <c:pt idx="582">
                  <c:v>44754</c:v>
                </c:pt>
                <c:pt idx="583">
                  <c:v>44755</c:v>
                </c:pt>
                <c:pt idx="584">
                  <c:v>44756</c:v>
                </c:pt>
                <c:pt idx="585">
                  <c:v>44757</c:v>
                </c:pt>
                <c:pt idx="586">
                  <c:v>44758</c:v>
                </c:pt>
                <c:pt idx="587">
                  <c:v>44759</c:v>
                </c:pt>
                <c:pt idx="588">
                  <c:v>44760</c:v>
                </c:pt>
                <c:pt idx="589">
                  <c:v>44761</c:v>
                </c:pt>
                <c:pt idx="590">
                  <c:v>44762</c:v>
                </c:pt>
                <c:pt idx="591">
                  <c:v>44763</c:v>
                </c:pt>
                <c:pt idx="592">
                  <c:v>44764</c:v>
                </c:pt>
                <c:pt idx="593">
                  <c:v>44765</c:v>
                </c:pt>
                <c:pt idx="594">
                  <c:v>44766</c:v>
                </c:pt>
                <c:pt idx="595">
                  <c:v>44767</c:v>
                </c:pt>
                <c:pt idx="596">
                  <c:v>44768</c:v>
                </c:pt>
                <c:pt idx="597">
                  <c:v>44769</c:v>
                </c:pt>
                <c:pt idx="598">
                  <c:v>44770</c:v>
                </c:pt>
                <c:pt idx="599">
                  <c:v>44771</c:v>
                </c:pt>
                <c:pt idx="600">
                  <c:v>44772</c:v>
                </c:pt>
                <c:pt idx="601">
                  <c:v>44773</c:v>
                </c:pt>
                <c:pt idx="602">
                  <c:v>44774</c:v>
                </c:pt>
                <c:pt idx="603">
                  <c:v>44775</c:v>
                </c:pt>
                <c:pt idx="604">
                  <c:v>44776</c:v>
                </c:pt>
                <c:pt idx="605">
                  <c:v>44777</c:v>
                </c:pt>
                <c:pt idx="606">
                  <c:v>44778</c:v>
                </c:pt>
                <c:pt idx="607">
                  <c:v>44779</c:v>
                </c:pt>
                <c:pt idx="608">
                  <c:v>44780</c:v>
                </c:pt>
                <c:pt idx="609">
                  <c:v>44781</c:v>
                </c:pt>
                <c:pt idx="610">
                  <c:v>44782</c:v>
                </c:pt>
                <c:pt idx="611">
                  <c:v>44783</c:v>
                </c:pt>
                <c:pt idx="612">
                  <c:v>44784</c:v>
                </c:pt>
                <c:pt idx="613">
                  <c:v>44785</c:v>
                </c:pt>
                <c:pt idx="614">
                  <c:v>44786</c:v>
                </c:pt>
                <c:pt idx="615">
                  <c:v>44787</c:v>
                </c:pt>
                <c:pt idx="616">
                  <c:v>44788</c:v>
                </c:pt>
                <c:pt idx="617">
                  <c:v>44789</c:v>
                </c:pt>
                <c:pt idx="618">
                  <c:v>44790</c:v>
                </c:pt>
                <c:pt idx="619">
                  <c:v>44791</c:v>
                </c:pt>
                <c:pt idx="620">
                  <c:v>44792</c:v>
                </c:pt>
                <c:pt idx="621">
                  <c:v>44793</c:v>
                </c:pt>
                <c:pt idx="622">
                  <c:v>44794</c:v>
                </c:pt>
                <c:pt idx="623">
                  <c:v>44795</c:v>
                </c:pt>
                <c:pt idx="624">
                  <c:v>44796</c:v>
                </c:pt>
                <c:pt idx="625">
                  <c:v>44797</c:v>
                </c:pt>
                <c:pt idx="626">
                  <c:v>44798</c:v>
                </c:pt>
                <c:pt idx="627">
                  <c:v>44799</c:v>
                </c:pt>
                <c:pt idx="628">
                  <c:v>44800</c:v>
                </c:pt>
                <c:pt idx="629">
                  <c:v>44801</c:v>
                </c:pt>
                <c:pt idx="630">
                  <c:v>44802</c:v>
                </c:pt>
                <c:pt idx="631">
                  <c:v>44803</c:v>
                </c:pt>
                <c:pt idx="632">
                  <c:v>44804</c:v>
                </c:pt>
                <c:pt idx="633">
                  <c:v>44805</c:v>
                </c:pt>
                <c:pt idx="634">
                  <c:v>44806</c:v>
                </c:pt>
                <c:pt idx="635">
                  <c:v>44807</c:v>
                </c:pt>
                <c:pt idx="636">
                  <c:v>44808</c:v>
                </c:pt>
                <c:pt idx="637">
                  <c:v>44809</c:v>
                </c:pt>
                <c:pt idx="638">
                  <c:v>44810</c:v>
                </c:pt>
                <c:pt idx="639">
                  <c:v>44811</c:v>
                </c:pt>
                <c:pt idx="640">
                  <c:v>44812</c:v>
                </c:pt>
                <c:pt idx="641">
                  <c:v>44813</c:v>
                </c:pt>
                <c:pt idx="642">
                  <c:v>44814</c:v>
                </c:pt>
                <c:pt idx="643">
                  <c:v>44815</c:v>
                </c:pt>
                <c:pt idx="644">
                  <c:v>44816</c:v>
                </c:pt>
                <c:pt idx="645">
                  <c:v>44817</c:v>
                </c:pt>
                <c:pt idx="646">
                  <c:v>44818</c:v>
                </c:pt>
                <c:pt idx="647">
                  <c:v>44819</c:v>
                </c:pt>
                <c:pt idx="648">
                  <c:v>44820</c:v>
                </c:pt>
                <c:pt idx="649">
                  <c:v>44821</c:v>
                </c:pt>
                <c:pt idx="650">
                  <c:v>44822</c:v>
                </c:pt>
                <c:pt idx="651">
                  <c:v>44823</c:v>
                </c:pt>
                <c:pt idx="652">
                  <c:v>44824</c:v>
                </c:pt>
                <c:pt idx="653">
                  <c:v>44825</c:v>
                </c:pt>
                <c:pt idx="654">
                  <c:v>44826</c:v>
                </c:pt>
                <c:pt idx="655">
                  <c:v>44827</c:v>
                </c:pt>
                <c:pt idx="656">
                  <c:v>44828</c:v>
                </c:pt>
                <c:pt idx="657">
                  <c:v>44829</c:v>
                </c:pt>
                <c:pt idx="658">
                  <c:v>44830</c:v>
                </c:pt>
                <c:pt idx="659">
                  <c:v>44831</c:v>
                </c:pt>
                <c:pt idx="660">
                  <c:v>44832</c:v>
                </c:pt>
                <c:pt idx="661">
                  <c:v>44833</c:v>
                </c:pt>
                <c:pt idx="662">
                  <c:v>44834</c:v>
                </c:pt>
                <c:pt idx="663">
                  <c:v>44835</c:v>
                </c:pt>
                <c:pt idx="664">
                  <c:v>44836</c:v>
                </c:pt>
                <c:pt idx="665">
                  <c:v>44837</c:v>
                </c:pt>
                <c:pt idx="666">
                  <c:v>44838</c:v>
                </c:pt>
                <c:pt idx="667">
                  <c:v>44839</c:v>
                </c:pt>
                <c:pt idx="668">
                  <c:v>44840</c:v>
                </c:pt>
                <c:pt idx="669">
                  <c:v>44841</c:v>
                </c:pt>
                <c:pt idx="670">
                  <c:v>44842</c:v>
                </c:pt>
                <c:pt idx="671">
                  <c:v>44843</c:v>
                </c:pt>
                <c:pt idx="672">
                  <c:v>44844</c:v>
                </c:pt>
                <c:pt idx="673">
                  <c:v>44845</c:v>
                </c:pt>
                <c:pt idx="674">
                  <c:v>44846</c:v>
                </c:pt>
                <c:pt idx="675">
                  <c:v>44847</c:v>
                </c:pt>
                <c:pt idx="676">
                  <c:v>44848</c:v>
                </c:pt>
                <c:pt idx="677">
                  <c:v>44849</c:v>
                </c:pt>
                <c:pt idx="678">
                  <c:v>44850</c:v>
                </c:pt>
                <c:pt idx="679">
                  <c:v>44851</c:v>
                </c:pt>
                <c:pt idx="680">
                  <c:v>44852</c:v>
                </c:pt>
                <c:pt idx="681">
                  <c:v>44853</c:v>
                </c:pt>
                <c:pt idx="682">
                  <c:v>44854</c:v>
                </c:pt>
                <c:pt idx="683">
                  <c:v>44855</c:v>
                </c:pt>
                <c:pt idx="684">
                  <c:v>44856</c:v>
                </c:pt>
                <c:pt idx="685">
                  <c:v>44857</c:v>
                </c:pt>
                <c:pt idx="686">
                  <c:v>44858</c:v>
                </c:pt>
                <c:pt idx="687">
                  <c:v>44859</c:v>
                </c:pt>
                <c:pt idx="688">
                  <c:v>44860</c:v>
                </c:pt>
                <c:pt idx="689">
                  <c:v>44861</c:v>
                </c:pt>
                <c:pt idx="690">
                  <c:v>44862</c:v>
                </c:pt>
                <c:pt idx="691">
                  <c:v>44863</c:v>
                </c:pt>
                <c:pt idx="692">
                  <c:v>44864</c:v>
                </c:pt>
                <c:pt idx="693">
                  <c:v>44865</c:v>
                </c:pt>
                <c:pt idx="694">
                  <c:v>44866</c:v>
                </c:pt>
                <c:pt idx="695">
                  <c:v>44867</c:v>
                </c:pt>
                <c:pt idx="696">
                  <c:v>44868</c:v>
                </c:pt>
                <c:pt idx="697">
                  <c:v>44869</c:v>
                </c:pt>
                <c:pt idx="698">
                  <c:v>44870</c:v>
                </c:pt>
                <c:pt idx="699">
                  <c:v>44871</c:v>
                </c:pt>
                <c:pt idx="700">
                  <c:v>44872</c:v>
                </c:pt>
                <c:pt idx="701">
                  <c:v>44873</c:v>
                </c:pt>
                <c:pt idx="702">
                  <c:v>44874</c:v>
                </c:pt>
                <c:pt idx="703">
                  <c:v>44875</c:v>
                </c:pt>
                <c:pt idx="704">
                  <c:v>44876</c:v>
                </c:pt>
                <c:pt idx="705">
                  <c:v>44877</c:v>
                </c:pt>
                <c:pt idx="706">
                  <c:v>44878</c:v>
                </c:pt>
                <c:pt idx="707">
                  <c:v>44879</c:v>
                </c:pt>
                <c:pt idx="708">
                  <c:v>44880</c:v>
                </c:pt>
                <c:pt idx="709">
                  <c:v>44881</c:v>
                </c:pt>
                <c:pt idx="710">
                  <c:v>44882</c:v>
                </c:pt>
                <c:pt idx="711">
                  <c:v>44883</c:v>
                </c:pt>
                <c:pt idx="712">
                  <c:v>44884</c:v>
                </c:pt>
                <c:pt idx="713">
                  <c:v>44885</c:v>
                </c:pt>
                <c:pt idx="714">
                  <c:v>44886</c:v>
                </c:pt>
                <c:pt idx="715">
                  <c:v>44887</c:v>
                </c:pt>
                <c:pt idx="716">
                  <c:v>44888</c:v>
                </c:pt>
                <c:pt idx="717">
                  <c:v>44889</c:v>
                </c:pt>
                <c:pt idx="718">
                  <c:v>44890</c:v>
                </c:pt>
                <c:pt idx="719">
                  <c:v>44891</c:v>
                </c:pt>
                <c:pt idx="720">
                  <c:v>44892</c:v>
                </c:pt>
                <c:pt idx="721">
                  <c:v>44893</c:v>
                </c:pt>
                <c:pt idx="722">
                  <c:v>44894</c:v>
                </c:pt>
                <c:pt idx="723">
                  <c:v>44895</c:v>
                </c:pt>
                <c:pt idx="724">
                  <c:v>44896</c:v>
                </c:pt>
                <c:pt idx="725">
                  <c:v>44897</c:v>
                </c:pt>
                <c:pt idx="726">
                  <c:v>44898</c:v>
                </c:pt>
                <c:pt idx="727">
                  <c:v>44899</c:v>
                </c:pt>
                <c:pt idx="728">
                  <c:v>44900</c:v>
                </c:pt>
                <c:pt idx="729">
                  <c:v>44901</c:v>
                </c:pt>
                <c:pt idx="730">
                  <c:v>44902</c:v>
                </c:pt>
                <c:pt idx="731">
                  <c:v>44903</c:v>
                </c:pt>
                <c:pt idx="732">
                  <c:v>44904</c:v>
                </c:pt>
                <c:pt idx="733">
                  <c:v>44905</c:v>
                </c:pt>
                <c:pt idx="734">
                  <c:v>44906</c:v>
                </c:pt>
                <c:pt idx="735">
                  <c:v>44907</c:v>
                </c:pt>
                <c:pt idx="736">
                  <c:v>44908</c:v>
                </c:pt>
                <c:pt idx="737">
                  <c:v>44909</c:v>
                </c:pt>
                <c:pt idx="738">
                  <c:v>44910</c:v>
                </c:pt>
                <c:pt idx="739">
                  <c:v>44911</c:v>
                </c:pt>
                <c:pt idx="740">
                  <c:v>44912</c:v>
                </c:pt>
                <c:pt idx="741">
                  <c:v>44913</c:v>
                </c:pt>
                <c:pt idx="742">
                  <c:v>44914</c:v>
                </c:pt>
                <c:pt idx="743">
                  <c:v>44915</c:v>
                </c:pt>
                <c:pt idx="744">
                  <c:v>44916</c:v>
                </c:pt>
                <c:pt idx="745">
                  <c:v>44917</c:v>
                </c:pt>
                <c:pt idx="746">
                  <c:v>44918</c:v>
                </c:pt>
                <c:pt idx="747">
                  <c:v>44919</c:v>
                </c:pt>
                <c:pt idx="748">
                  <c:v>44920</c:v>
                </c:pt>
                <c:pt idx="749">
                  <c:v>44921</c:v>
                </c:pt>
                <c:pt idx="750">
                  <c:v>44922</c:v>
                </c:pt>
                <c:pt idx="751">
                  <c:v>44923</c:v>
                </c:pt>
                <c:pt idx="752">
                  <c:v>44924</c:v>
                </c:pt>
                <c:pt idx="753">
                  <c:v>44925</c:v>
                </c:pt>
                <c:pt idx="754">
                  <c:v>44926</c:v>
                </c:pt>
                <c:pt idx="755">
                  <c:v>44927</c:v>
                </c:pt>
                <c:pt idx="756">
                  <c:v>44928</c:v>
                </c:pt>
                <c:pt idx="757">
                  <c:v>44929</c:v>
                </c:pt>
                <c:pt idx="758">
                  <c:v>44930</c:v>
                </c:pt>
                <c:pt idx="759">
                  <c:v>44931</c:v>
                </c:pt>
                <c:pt idx="760">
                  <c:v>44932</c:v>
                </c:pt>
                <c:pt idx="761">
                  <c:v>44933</c:v>
                </c:pt>
                <c:pt idx="762">
                  <c:v>44934</c:v>
                </c:pt>
                <c:pt idx="763">
                  <c:v>44935</c:v>
                </c:pt>
                <c:pt idx="764">
                  <c:v>44936</c:v>
                </c:pt>
                <c:pt idx="765">
                  <c:v>44937</c:v>
                </c:pt>
                <c:pt idx="766">
                  <c:v>44938</c:v>
                </c:pt>
                <c:pt idx="767">
                  <c:v>44939</c:v>
                </c:pt>
                <c:pt idx="768">
                  <c:v>44940</c:v>
                </c:pt>
                <c:pt idx="769">
                  <c:v>44941</c:v>
                </c:pt>
                <c:pt idx="770">
                  <c:v>44942</c:v>
                </c:pt>
                <c:pt idx="771">
                  <c:v>44943</c:v>
                </c:pt>
                <c:pt idx="772">
                  <c:v>44944</c:v>
                </c:pt>
                <c:pt idx="773">
                  <c:v>44945</c:v>
                </c:pt>
                <c:pt idx="774">
                  <c:v>44946</c:v>
                </c:pt>
                <c:pt idx="775">
                  <c:v>44947</c:v>
                </c:pt>
                <c:pt idx="776">
                  <c:v>44948</c:v>
                </c:pt>
                <c:pt idx="777">
                  <c:v>44949</c:v>
                </c:pt>
                <c:pt idx="778">
                  <c:v>44950</c:v>
                </c:pt>
                <c:pt idx="779">
                  <c:v>44951</c:v>
                </c:pt>
                <c:pt idx="780">
                  <c:v>44952</c:v>
                </c:pt>
                <c:pt idx="781">
                  <c:v>44953</c:v>
                </c:pt>
                <c:pt idx="782">
                  <c:v>44954</c:v>
                </c:pt>
                <c:pt idx="783">
                  <c:v>44955</c:v>
                </c:pt>
                <c:pt idx="784">
                  <c:v>44956</c:v>
                </c:pt>
                <c:pt idx="785">
                  <c:v>44957</c:v>
                </c:pt>
                <c:pt idx="786">
                  <c:v>44958</c:v>
                </c:pt>
                <c:pt idx="787">
                  <c:v>44959</c:v>
                </c:pt>
                <c:pt idx="788">
                  <c:v>44960</c:v>
                </c:pt>
                <c:pt idx="789">
                  <c:v>44961</c:v>
                </c:pt>
                <c:pt idx="790">
                  <c:v>44962</c:v>
                </c:pt>
                <c:pt idx="791">
                  <c:v>44963</c:v>
                </c:pt>
                <c:pt idx="792">
                  <c:v>44964</c:v>
                </c:pt>
                <c:pt idx="793">
                  <c:v>44965</c:v>
                </c:pt>
                <c:pt idx="794">
                  <c:v>44966</c:v>
                </c:pt>
                <c:pt idx="795">
                  <c:v>44967</c:v>
                </c:pt>
                <c:pt idx="796">
                  <c:v>44968</c:v>
                </c:pt>
                <c:pt idx="797">
                  <c:v>44969</c:v>
                </c:pt>
                <c:pt idx="798">
                  <c:v>44970</c:v>
                </c:pt>
                <c:pt idx="799">
                  <c:v>44971</c:v>
                </c:pt>
                <c:pt idx="800">
                  <c:v>44972</c:v>
                </c:pt>
                <c:pt idx="801">
                  <c:v>44973</c:v>
                </c:pt>
                <c:pt idx="802">
                  <c:v>44974</c:v>
                </c:pt>
                <c:pt idx="803">
                  <c:v>44975</c:v>
                </c:pt>
                <c:pt idx="804">
                  <c:v>44976</c:v>
                </c:pt>
                <c:pt idx="805">
                  <c:v>44977</c:v>
                </c:pt>
                <c:pt idx="806">
                  <c:v>44978</c:v>
                </c:pt>
                <c:pt idx="807">
                  <c:v>44979</c:v>
                </c:pt>
                <c:pt idx="808">
                  <c:v>44980</c:v>
                </c:pt>
                <c:pt idx="809">
                  <c:v>44981</c:v>
                </c:pt>
                <c:pt idx="810">
                  <c:v>44982</c:v>
                </c:pt>
                <c:pt idx="811">
                  <c:v>44983</c:v>
                </c:pt>
                <c:pt idx="812">
                  <c:v>44984</c:v>
                </c:pt>
                <c:pt idx="813">
                  <c:v>44985</c:v>
                </c:pt>
                <c:pt idx="814">
                  <c:v>44986</c:v>
                </c:pt>
                <c:pt idx="815">
                  <c:v>44987</c:v>
                </c:pt>
                <c:pt idx="816">
                  <c:v>44988</c:v>
                </c:pt>
                <c:pt idx="817">
                  <c:v>44989</c:v>
                </c:pt>
                <c:pt idx="818">
                  <c:v>44990</c:v>
                </c:pt>
                <c:pt idx="819">
                  <c:v>44991</c:v>
                </c:pt>
                <c:pt idx="820">
                  <c:v>44992</c:v>
                </c:pt>
                <c:pt idx="821">
                  <c:v>44993</c:v>
                </c:pt>
                <c:pt idx="822">
                  <c:v>44994</c:v>
                </c:pt>
                <c:pt idx="823">
                  <c:v>44995</c:v>
                </c:pt>
                <c:pt idx="824">
                  <c:v>44996</c:v>
                </c:pt>
                <c:pt idx="825">
                  <c:v>44997</c:v>
                </c:pt>
                <c:pt idx="826">
                  <c:v>44998</c:v>
                </c:pt>
                <c:pt idx="827">
                  <c:v>44999</c:v>
                </c:pt>
                <c:pt idx="828">
                  <c:v>45000</c:v>
                </c:pt>
                <c:pt idx="829">
                  <c:v>45001</c:v>
                </c:pt>
                <c:pt idx="830">
                  <c:v>45002</c:v>
                </c:pt>
                <c:pt idx="831">
                  <c:v>45003</c:v>
                </c:pt>
                <c:pt idx="832">
                  <c:v>45004</c:v>
                </c:pt>
                <c:pt idx="833">
                  <c:v>45005</c:v>
                </c:pt>
                <c:pt idx="834">
                  <c:v>45006</c:v>
                </c:pt>
                <c:pt idx="835">
                  <c:v>45007</c:v>
                </c:pt>
                <c:pt idx="836">
                  <c:v>45008</c:v>
                </c:pt>
                <c:pt idx="837">
                  <c:v>45009</c:v>
                </c:pt>
                <c:pt idx="838">
                  <c:v>45010</c:v>
                </c:pt>
                <c:pt idx="839">
                  <c:v>45011</c:v>
                </c:pt>
                <c:pt idx="840">
                  <c:v>45012</c:v>
                </c:pt>
                <c:pt idx="841">
                  <c:v>45013</c:v>
                </c:pt>
                <c:pt idx="842">
                  <c:v>45014</c:v>
                </c:pt>
                <c:pt idx="843">
                  <c:v>45015</c:v>
                </c:pt>
                <c:pt idx="844">
                  <c:v>45016</c:v>
                </c:pt>
                <c:pt idx="845">
                  <c:v>45017</c:v>
                </c:pt>
                <c:pt idx="846">
                  <c:v>45018</c:v>
                </c:pt>
                <c:pt idx="847">
                  <c:v>45019</c:v>
                </c:pt>
                <c:pt idx="848">
                  <c:v>45020</c:v>
                </c:pt>
                <c:pt idx="849">
                  <c:v>45021</c:v>
                </c:pt>
                <c:pt idx="850">
                  <c:v>45022</c:v>
                </c:pt>
                <c:pt idx="851">
                  <c:v>45023</c:v>
                </c:pt>
                <c:pt idx="852">
                  <c:v>45024</c:v>
                </c:pt>
                <c:pt idx="853">
                  <c:v>45025</c:v>
                </c:pt>
                <c:pt idx="854">
                  <c:v>45026</c:v>
                </c:pt>
                <c:pt idx="855">
                  <c:v>45027</c:v>
                </c:pt>
                <c:pt idx="856">
                  <c:v>45028</c:v>
                </c:pt>
                <c:pt idx="857">
                  <c:v>45029</c:v>
                </c:pt>
                <c:pt idx="858">
                  <c:v>45030</c:v>
                </c:pt>
                <c:pt idx="859">
                  <c:v>45031</c:v>
                </c:pt>
                <c:pt idx="860">
                  <c:v>45032</c:v>
                </c:pt>
                <c:pt idx="861">
                  <c:v>45033</c:v>
                </c:pt>
                <c:pt idx="862">
                  <c:v>45034</c:v>
                </c:pt>
                <c:pt idx="863">
                  <c:v>45035</c:v>
                </c:pt>
                <c:pt idx="864">
                  <c:v>45036</c:v>
                </c:pt>
                <c:pt idx="865">
                  <c:v>45037</c:v>
                </c:pt>
                <c:pt idx="866">
                  <c:v>45038</c:v>
                </c:pt>
                <c:pt idx="867">
                  <c:v>45039</c:v>
                </c:pt>
                <c:pt idx="868">
                  <c:v>45040</c:v>
                </c:pt>
                <c:pt idx="869">
                  <c:v>45041</c:v>
                </c:pt>
                <c:pt idx="870">
                  <c:v>45042</c:v>
                </c:pt>
                <c:pt idx="871">
                  <c:v>45043</c:v>
                </c:pt>
                <c:pt idx="872">
                  <c:v>45044</c:v>
                </c:pt>
                <c:pt idx="873">
                  <c:v>45045</c:v>
                </c:pt>
                <c:pt idx="874">
                  <c:v>45046</c:v>
                </c:pt>
                <c:pt idx="875">
                  <c:v>45047</c:v>
                </c:pt>
                <c:pt idx="876">
                  <c:v>45048</c:v>
                </c:pt>
                <c:pt idx="877">
                  <c:v>45049</c:v>
                </c:pt>
                <c:pt idx="878">
                  <c:v>45050</c:v>
                </c:pt>
                <c:pt idx="879">
                  <c:v>45051</c:v>
                </c:pt>
                <c:pt idx="880">
                  <c:v>45052</c:v>
                </c:pt>
                <c:pt idx="881">
                  <c:v>45053</c:v>
                </c:pt>
              </c:numCache>
            </c:numRef>
          </c:cat>
          <c:val>
            <c:numRef>
              <c:f>Sheet1!$B$2:$B$883</c:f>
              <c:numCache>
                <c:formatCode>#,##0</c:formatCode>
                <c:ptCount val="882"/>
                <c:pt idx="0">
                  <c:v>7165</c:v>
                </c:pt>
                <c:pt idx="1">
                  <c:v>6910</c:v>
                </c:pt>
                <c:pt idx="2">
                  <c:v>6907</c:v>
                </c:pt>
                <c:pt idx="3">
                  <c:v>7003</c:v>
                </c:pt>
                <c:pt idx="4">
                  <c:v>7043</c:v>
                </c:pt>
                <c:pt idx="5">
                  <c:v>7223</c:v>
                </c:pt>
                <c:pt idx="6">
                  <c:v>7179</c:v>
                </c:pt>
                <c:pt idx="7">
                  <c:v>7019</c:v>
                </c:pt>
                <c:pt idx="8">
                  <c:v>6928</c:v>
                </c:pt>
                <c:pt idx="9">
                  <c:v>6952</c:v>
                </c:pt>
                <c:pt idx="10">
                  <c:v>6862</c:v>
                </c:pt>
                <c:pt idx="11">
                  <c:v>6841</c:v>
                </c:pt>
                <c:pt idx="12">
                  <c:v>6539</c:v>
                </c:pt>
                <c:pt idx="13">
                  <c:v>6581</c:v>
                </c:pt>
                <c:pt idx="14">
                  <c:v>6609</c:v>
                </c:pt>
                <c:pt idx="15">
                  <c:v>6554</c:v>
                </c:pt>
                <c:pt idx="16">
                  <c:v>6455</c:v>
                </c:pt>
                <c:pt idx="17">
                  <c:v>6375</c:v>
                </c:pt>
                <c:pt idx="18">
                  <c:v>6398</c:v>
                </c:pt>
                <c:pt idx="19">
                  <c:v>6445</c:v>
                </c:pt>
                <c:pt idx="20">
                  <c:v>6439</c:v>
                </c:pt>
                <c:pt idx="21">
                  <c:v>6701</c:v>
                </c:pt>
                <c:pt idx="22">
                  <c:v>6969</c:v>
                </c:pt>
                <c:pt idx="23">
                  <c:v>7260</c:v>
                </c:pt>
                <c:pt idx="24">
                  <c:v>7036</c:v>
                </c:pt>
                <c:pt idx="25">
                  <c:v>6386</c:v>
                </c:pt>
                <c:pt idx="26">
                  <c:v>5784</c:v>
                </c:pt>
                <c:pt idx="27">
                  <c:v>5724</c:v>
                </c:pt>
                <c:pt idx="28">
                  <c:v>5329</c:v>
                </c:pt>
                <c:pt idx="29">
                  <c:v>4924</c:v>
                </c:pt>
                <c:pt idx="30">
                  <c:v>4464</c:v>
                </c:pt>
                <c:pt idx="31">
                  <c:v>4461</c:v>
                </c:pt>
                <c:pt idx="32">
                  <c:v>4393</c:v>
                </c:pt>
                <c:pt idx="33">
                  <c:v>4253</c:v>
                </c:pt>
                <c:pt idx="34">
                  <c:v>4136</c:v>
                </c:pt>
                <c:pt idx="35">
                  <c:v>3789</c:v>
                </c:pt>
                <c:pt idx="36">
                  <c:v>3495</c:v>
                </c:pt>
                <c:pt idx="37">
                  <c:v>3328</c:v>
                </c:pt>
                <c:pt idx="38">
                  <c:v>3168</c:v>
                </c:pt>
                <c:pt idx="39">
                  <c:v>3238</c:v>
                </c:pt>
                <c:pt idx="40">
                  <c:v>3223</c:v>
                </c:pt>
                <c:pt idx="41">
                  <c:v>3094</c:v>
                </c:pt>
                <c:pt idx="42">
                  <c:v>3144</c:v>
                </c:pt>
                <c:pt idx="43">
                  <c:v>3152</c:v>
                </c:pt>
                <c:pt idx="44">
                  <c:v>3069</c:v>
                </c:pt>
                <c:pt idx="45">
                  <c:v>3049</c:v>
                </c:pt>
                <c:pt idx="46">
                  <c:v>2959</c:v>
                </c:pt>
                <c:pt idx="47">
                  <c:v>2951</c:v>
                </c:pt>
                <c:pt idx="48">
                  <c:v>2874</c:v>
                </c:pt>
                <c:pt idx="49">
                  <c:v>2896</c:v>
                </c:pt>
                <c:pt idx="50">
                  <c:v>2846</c:v>
                </c:pt>
                <c:pt idx="51">
                  <c:v>2831</c:v>
                </c:pt>
                <c:pt idx="52">
                  <c:v>2892</c:v>
                </c:pt>
                <c:pt idx="53">
                  <c:v>2944</c:v>
                </c:pt>
                <c:pt idx="54">
                  <c:v>2902</c:v>
                </c:pt>
                <c:pt idx="55">
                  <c:v>3036</c:v>
                </c:pt>
                <c:pt idx="56">
                  <c:v>3399</c:v>
                </c:pt>
                <c:pt idx="57">
                  <c:v>3444</c:v>
                </c:pt>
                <c:pt idx="58">
                  <c:v>3465</c:v>
                </c:pt>
                <c:pt idx="59">
                  <c:v>3406</c:v>
                </c:pt>
                <c:pt idx="60">
                  <c:v>3318</c:v>
                </c:pt>
                <c:pt idx="61">
                  <c:v>3407</c:v>
                </c:pt>
                <c:pt idx="62">
                  <c:v>3360</c:v>
                </c:pt>
                <c:pt idx="63">
                  <c:v>3170</c:v>
                </c:pt>
                <c:pt idx="64">
                  <c:v>3283</c:v>
                </c:pt>
                <c:pt idx="65">
                  <c:v>3488</c:v>
                </c:pt>
                <c:pt idx="66">
                  <c:v>3555</c:v>
                </c:pt>
                <c:pt idx="67">
                  <c:v>3705</c:v>
                </c:pt>
                <c:pt idx="68">
                  <c:v>3840</c:v>
                </c:pt>
                <c:pt idx="69">
                  <c:v>3918</c:v>
                </c:pt>
                <c:pt idx="70">
                  <c:v>3800</c:v>
                </c:pt>
                <c:pt idx="71">
                  <c:v>3767</c:v>
                </c:pt>
                <c:pt idx="72">
                  <c:v>3619</c:v>
                </c:pt>
                <c:pt idx="73">
                  <c:v>3689</c:v>
                </c:pt>
                <c:pt idx="74">
                  <c:v>3667</c:v>
                </c:pt>
                <c:pt idx="75">
                  <c:v>3691</c:v>
                </c:pt>
                <c:pt idx="76">
                  <c:v>3635</c:v>
                </c:pt>
                <c:pt idx="77">
                  <c:v>3891</c:v>
                </c:pt>
                <c:pt idx="78">
                  <c:v>3878</c:v>
                </c:pt>
                <c:pt idx="79">
                  <c:v>4163</c:v>
                </c:pt>
                <c:pt idx="80" formatCode="General">
                  <c:v>4365</c:v>
                </c:pt>
                <c:pt idx="81" formatCode="General">
                  <c:v>4635</c:v>
                </c:pt>
                <c:pt idx="82" formatCode="General">
                  <c:v>4834</c:v>
                </c:pt>
                <c:pt idx="83" formatCode="General">
                  <c:v>4935</c:v>
                </c:pt>
                <c:pt idx="84" formatCode="General">
                  <c:v>5132</c:v>
                </c:pt>
                <c:pt idx="85" formatCode="General">
                  <c:v>5341</c:v>
                </c:pt>
                <c:pt idx="86" formatCode="General">
                  <c:v>5353</c:v>
                </c:pt>
                <c:pt idx="87" formatCode="General">
                  <c:v>5242</c:v>
                </c:pt>
                <c:pt idx="88" formatCode="General">
                  <c:v>5258</c:v>
                </c:pt>
                <c:pt idx="89" formatCode="General">
                  <c:v>5384</c:v>
                </c:pt>
                <c:pt idx="90" formatCode="General">
                  <c:v>5352</c:v>
                </c:pt>
                <c:pt idx="91" formatCode="General">
                  <c:v>5116</c:v>
                </c:pt>
                <c:pt idx="92" formatCode="General">
                  <c:v>5106</c:v>
                </c:pt>
                <c:pt idx="93" formatCode="General">
                  <c:v>5173</c:v>
                </c:pt>
                <c:pt idx="94" formatCode="General">
                  <c:v>5237</c:v>
                </c:pt>
                <c:pt idx="95" formatCode="General">
                  <c:v>5193</c:v>
                </c:pt>
                <c:pt idx="96" formatCode="General">
                  <c:v>4958</c:v>
                </c:pt>
                <c:pt idx="97" formatCode="General">
                  <c:v>5014</c:v>
                </c:pt>
                <c:pt idx="98" formatCode="General">
                  <c:v>4970</c:v>
                </c:pt>
                <c:pt idx="99" formatCode="General">
                  <c:v>5067</c:v>
                </c:pt>
                <c:pt idx="100" formatCode="General">
                  <c:v>4931</c:v>
                </c:pt>
                <c:pt idx="101" formatCode="General">
                  <c:v>4946</c:v>
                </c:pt>
                <c:pt idx="102" formatCode="General">
                  <c:v>5156</c:v>
                </c:pt>
                <c:pt idx="103" formatCode="General">
                  <c:v>5342</c:v>
                </c:pt>
                <c:pt idx="104">
                  <c:v>5293</c:v>
                </c:pt>
                <c:pt idx="105">
                  <c:v>5322</c:v>
                </c:pt>
                <c:pt idx="106">
                  <c:v>5277</c:v>
                </c:pt>
                <c:pt idx="107">
                  <c:v>5312</c:v>
                </c:pt>
                <c:pt idx="108">
                  <c:v>5332</c:v>
                </c:pt>
                <c:pt idx="109">
                  <c:v>5277</c:v>
                </c:pt>
                <c:pt idx="110">
                  <c:v>5383</c:v>
                </c:pt>
                <c:pt idx="111">
                  <c:v>5504</c:v>
                </c:pt>
                <c:pt idx="112">
                  <c:v>5733</c:v>
                </c:pt>
                <c:pt idx="113">
                  <c:v>5738</c:v>
                </c:pt>
                <c:pt idx="114">
                  <c:v>5705</c:v>
                </c:pt>
                <c:pt idx="115">
                  <c:v>6015</c:v>
                </c:pt>
                <c:pt idx="116">
                  <c:v>6023</c:v>
                </c:pt>
                <c:pt idx="117">
                  <c:v>5992</c:v>
                </c:pt>
                <c:pt idx="118">
                  <c:v>5924</c:v>
                </c:pt>
                <c:pt idx="119">
                  <c:v>5762</c:v>
                </c:pt>
                <c:pt idx="120">
                  <c:v>5689</c:v>
                </c:pt>
                <c:pt idx="121">
                  <c:v>5616</c:v>
                </c:pt>
                <c:pt idx="122">
                  <c:v>5255</c:v>
                </c:pt>
                <c:pt idx="123">
                  <c:v>5194</c:v>
                </c:pt>
                <c:pt idx="124">
                  <c:v>5231</c:v>
                </c:pt>
                <c:pt idx="125">
                  <c:v>5247</c:v>
                </c:pt>
                <c:pt idx="126">
                  <c:v>5243</c:v>
                </c:pt>
                <c:pt idx="127">
                  <c:v>5253</c:v>
                </c:pt>
                <c:pt idx="128">
                  <c:v>5331</c:v>
                </c:pt>
                <c:pt idx="129">
                  <c:v>5354</c:v>
                </c:pt>
                <c:pt idx="130">
                  <c:v>5366</c:v>
                </c:pt>
                <c:pt idx="131">
                  <c:v>5189</c:v>
                </c:pt>
                <c:pt idx="132">
                  <c:v>5231</c:v>
                </c:pt>
                <c:pt idx="133">
                  <c:v>5099</c:v>
                </c:pt>
                <c:pt idx="134">
                  <c:v>5090</c:v>
                </c:pt>
                <c:pt idx="135">
                  <c:v>5084</c:v>
                </c:pt>
                <c:pt idx="136">
                  <c:v>5029</c:v>
                </c:pt>
                <c:pt idx="137">
                  <c:v>4989</c:v>
                </c:pt>
                <c:pt idx="138">
                  <c:v>4958</c:v>
                </c:pt>
                <c:pt idx="139">
                  <c:v>4901</c:v>
                </c:pt>
                <c:pt idx="140">
                  <c:v>4983</c:v>
                </c:pt>
                <c:pt idx="141">
                  <c:v>4958</c:v>
                </c:pt>
                <c:pt idx="142">
                  <c:v>5075</c:v>
                </c:pt>
                <c:pt idx="143">
                  <c:v>4990</c:v>
                </c:pt>
                <c:pt idx="144">
                  <c:v>5020</c:v>
                </c:pt>
                <c:pt idx="145">
                  <c:v>5581</c:v>
                </c:pt>
                <c:pt idx="146">
                  <c:v>5673</c:v>
                </c:pt>
                <c:pt idx="147">
                  <c:v>5943</c:v>
                </c:pt>
                <c:pt idx="148">
                  <c:v>6188</c:v>
                </c:pt>
                <c:pt idx="149">
                  <c:v>5958</c:v>
                </c:pt>
                <c:pt idx="150">
                  <c:v>6023</c:v>
                </c:pt>
                <c:pt idx="151">
                  <c:v>5815</c:v>
                </c:pt>
                <c:pt idx="152">
                  <c:v>5206</c:v>
                </c:pt>
                <c:pt idx="153">
                  <c:v>5095</c:v>
                </c:pt>
                <c:pt idx="154">
                  <c:v>4770</c:v>
                </c:pt>
                <c:pt idx="155">
                  <c:v>4593</c:v>
                </c:pt>
                <c:pt idx="156">
                  <c:v>4691</c:v>
                </c:pt>
                <c:pt idx="157">
                  <c:v>4660</c:v>
                </c:pt>
                <c:pt idx="158">
                  <c:v>4687</c:v>
                </c:pt>
                <c:pt idx="159">
                  <c:v>4604</c:v>
                </c:pt>
                <c:pt idx="160">
                  <c:v>4572</c:v>
                </c:pt>
                <c:pt idx="161">
                  <c:v>4431</c:v>
                </c:pt>
                <c:pt idx="162">
                  <c:v>4315</c:v>
                </c:pt>
                <c:pt idx="163">
                  <c:v>4196</c:v>
                </c:pt>
                <c:pt idx="164">
                  <c:v>4182</c:v>
                </c:pt>
                <c:pt idx="165">
                  <c:v>4179</c:v>
                </c:pt>
                <c:pt idx="166">
                  <c:v>4239</c:v>
                </c:pt>
                <c:pt idx="167">
                  <c:v>4159</c:v>
                </c:pt>
                <c:pt idx="168">
                  <c:v>4276</c:v>
                </c:pt>
                <c:pt idx="169">
                  <c:v>4297</c:v>
                </c:pt>
                <c:pt idx="170">
                  <c:v>4416</c:v>
                </c:pt>
                <c:pt idx="171">
                  <c:v>4496</c:v>
                </c:pt>
                <c:pt idx="172">
                  <c:v>4645</c:v>
                </c:pt>
                <c:pt idx="173">
                  <c:v>4651</c:v>
                </c:pt>
                <c:pt idx="174">
                  <c:v>4697</c:v>
                </c:pt>
                <c:pt idx="175">
                  <c:v>4631</c:v>
                </c:pt>
                <c:pt idx="176">
                  <c:v>4934</c:v>
                </c:pt>
                <c:pt idx="177">
                  <c:v>4831</c:v>
                </c:pt>
                <c:pt idx="178">
                  <c:v>4819</c:v>
                </c:pt>
                <c:pt idx="179">
                  <c:v>4706</c:v>
                </c:pt>
                <c:pt idx="180">
                  <c:v>4766</c:v>
                </c:pt>
                <c:pt idx="181">
                  <c:v>4819</c:v>
                </c:pt>
                <c:pt idx="182">
                  <c:v>4884</c:v>
                </c:pt>
                <c:pt idx="183">
                  <c:v>4687</c:v>
                </c:pt>
                <c:pt idx="184">
                  <c:v>4811</c:v>
                </c:pt>
                <c:pt idx="185">
                  <c:v>4815</c:v>
                </c:pt>
                <c:pt idx="186">
                  <c:v>4882</c:v>
                </c:pt>
                <c:pt idx="187">
                  <c:v>4827</c:v>
                </c:pt>
                <c:pt idx="188">
                  <c:v>4840</c:v>
                </c:pt>
                <c:pt idx="189">
                  <c:v>4836</c:v>
                </c:pt>
                <c:pt idx="190">
                  <c:v>4747</c:v>
                </c:pt>
                <c:pt idx="191">
                  <c:v>4639</c:v>
                </c:pt>
                <c:pt idx="192">
                  <c:v>4524</c:v>
                </c:pt>
                <c:pt idx="193">
                  <c:v>4510</c:v>
                </c:pt>
                <c:pt idx="194">
                  <c:v>4740</c:v>
                </c:pt>
                <c:pt idx="195">
                  <c:v>4688</c:v>
                </c:pt>
                <c:pt idx="196">
                  <c:v>4724</c:v>
                </c:pt>
                <c:pt idx="197">
                  <c:v>4706</c:v>
                </c:pt>
                <c:pt idx="198">
                  <c:v>4642</c:v>
                </c:pt>
                <c:pt idx="199">
                  <c:v>4737</c:v>
                </c:pt>
                <c:pt idx="200">
                  <c:v>4727</c:v>
                </c:pt>
                <c:pt idx="201">
                  <c:v>4718</c:v>
                </c:pt>
                <c:pt idx="202">
                  <c:v>4780</c:v>
                </c:pt>
                <c:pt idx="203">
                  <c:v>4796</c:v>
                </c:pt>
                <c:pt idx="204">
                  <c:v>4884</c:v>
                </c:pt>
                <c:pt idx="205">
                  <c:v>5092</c:v>
                </c:pt>
                <c:pt idx="206">
                  <c:v>5468</c:v>
                </c:pt>
                <c:pt idx="207">
                  <c:v>5486</c:v>
                </c:pt>
                <c:pt idx="208">
                  <c:v>5360</c:v>
                </c:pt>
                <c:pt idx="209">
                  <c:v>5327</c:v>
                </c:pt>
                <c:pt idx="210">
                  <c:v>5266</c:v>
                </c:pt>
                <c:pt idx="211">
                  <c:v>5202</c:v>
                </c:pt>
                <c:pt idx="212">
                  <c:v>5141</c:v>
                </c:pt>
                <c:pt idx="213">
                  <c:v>4758</c:v>
                </c:pt>
                <c:pt idx="214">
                  <c:v>4873</c:v>
                </c:pt>
                <c:pt idx="215">
                  <c:v>4956</c:v>
                </c:pt>
                <c:pt idx="216">
                  <c:v>4948</c:v>
                </c:pt>
                <c:pt idx="217">
                  <c:v>4937</c:v>
                </c:pt>
                <c:pt idx="218">
                  <c:v>4958</c:v>
                </c:pt>
                <c:pt idx="219">
                  <c:v>4961</c:v>
                </c:pt>
                <c:pt idx="220">
                  <c:v>5176</c:v>
                </c:pt>
                <c:pt idx="221">
                  <c:v>5086</c:v>
                </c:pt>
                <c:pt idx="222">
                  <c:v>5125</c:v>
                </c:pt>
                <c:pt idx="223">
                  <c:v>5122</c:v>
                </c:pt>
                <c:pt idx="224">
                  <c:v>5248</c:v>
                </c:pt>
                <c:pt idx="225">
                  <c:v>5192</c:v>
                </c:pt>
                <c:pt idx="226">
                  <c:v>5314</c:v>
                </c:pt>
                <c:pt idx="227">
                  <c:v>5322</c:v>
                </c:pt>
                <c:pt idx="228">
                  <c:v>5231</c:v>
                </c:pt>
                <c:pt idx="229">
                  <c:v>4930</c:v>
                </c:pt>
                <c:pt idx="230">
                  <c:v>5034</c:v>
                </c:pt>
                <c:pt idx="231">
                  <c:v>4905</c:v>
                </c:pt>
                <c:pt idx="232">
                  <c:v>4903</c:v>
                </c:pt>
                <c:pt idx="233">
                  <c:v>4709</c:v>
                </c:pt>
                <c:pt idx="234">
                  <c:v>4458</c:v>
                </c:pt>
                <c:pt idx="235">
                  <c:v>4618</c:v>
                </c:pt>
                <c:pt idx="236">
                  <c:v>4924</c:v>
                </c:pt>
                <c:pt idx="237">
                  <c:v>5272</c:v>
                </c:pt>
                <c:pt idx="238">
                  <c:v>5192</c:v>
                </c:pt>
                <c:pt idx="239">
                  <c:v>5130</c:v>
                </c:pt>
                <c:pt idx="240">
                  <c:v>5071</c:v>
                </c:pt>
                <c:pt idx="241">
                  <c:v>4960</c:v>
                </c:pt>
                <c:pt idx="242">
                  <c:v>4585</c:v>
                </c:pt>
                <c:pt idx="243">
                  <c:v>4129</c:v>
                </c:pt>
                <c:pt idx="244">
                  <c:v>3591</c:v>
                </c:pt>
                <c:pt idx="245">
                  <c:v>3509</c:v>
                </c:pt>
                <c:pt idx="246">
                  <c:v>3519</c:v>
                </c:pt>
                <c:pt idx="247">
                  <c:v>3403</c:v>
                </c:pt>
                <c:pt idx="248">
                  <c:v>3467</c:v>
                </c:pt>
                <c:pt idx="249">
                  <c:v>3381</c:v>
                </c:pt>
                <c:pt idx="250">
                  <c:v>3320</c:v>
                </c:pt>
                <c:pt idx="251">
                  <c:v>3346</c:v>
                </c:pt>
                <c:pt idx="252">
                  <c:v>3400</c:v>
                </c:pt>
                <c:pt idx="253">
                  <c:v>3323</c:v>
                </c:pt>
                <c:pt idx="254">
                  <c:v>3380</c:v>
                </c:pt>
                <c:pt idx="255">
                  <c:v>3305</c:v>
                </c:pt>
                <c:pt idx="256">
                  <c:v>3241</c:v>
                </c:pt>
                <c:pt idx="257">
                  <c:v>3156</c:v>
                </c:pt>
                <c:pt idx="258">
                  <c:v>3212</c:v>
                </c:pt>
                <c:pt idx="259">
                  <c:v>3249</c:v>
                </c:pt>
                <c:pt idx="260">
                  <c:v>3182</c:v>
                </c:pt>
                <c:pt idx="261">
                  <c:v>3125</c:v>
                </c:pt>
                <c:pt idx="262">
                  <c:v>3094</c:v>
                </c:pt>
                <c:pt idx="263">
                  <c:v>3085</c:v>
                </c:pt>
                <c:pt idx="264">
                  <c:v>3199</c:v>
                </c:pt>
                <c:pt idx="265">
                  <c:v>3066</c:v>
                </c:pt>
                <c:pt idx="266">
                  <c:v>2991</c:v>
                </c:pt>
                <c:pt idx="267">
                  <c:v>3040</c:v>
                </c:pt>
                <c:pt idx="268">
                  <c:v>3411</c:v>
                </c:pt>
                <c:pt idx="269">
                  <c:v>3383</c:v>
                </c:pt>
                <c:pt idx="270">
                  <c:v>3480</c:v>
                </c:pt>
                <c:pt idx="271">
                  <c:v>3349</c:v>
                </c:pt>
                <c:pt idx="272">
                  <c:v>3381</c:v>
                </c:pt>
                <c:pt idx="273">
                  <c:v>3402</c:v>
                </c:pt>
                <c:pt idx="274">
                  <c:v>3353</c:v>
                </c:pt>
                <c:pt idx="275">
                  <c:v>2934</c:v>
                </c:pt>
                <c:pt idx="276">
                  <c:v>2939</c:v>
                </c:pt>
                <c:pt idx="277">
                  <c:v>2914</c:v>
                </c:pt>
                <c:pt idx="278">
                  <c:v>2979</c:v>
                </c:pt>
                <c:pt idx="279">
                  <c:v>3014</c:v>
                </c:pt>
                <c:pt idx="280">
                  <c:v>3082</c:v>
                </c:pt>
                <c:pt idx="281">
                  <c:v>3122</c:v>
                </c:pt>
                <c:pt idx="282">
                  <c:v>3231</c:v>
                </c:pt>
                <c:pt idx="283">
                  <c:v>3282</c:v>
                </c:pt>
                <c:pt idx="284">
                  <c:v>3299</c:v>
                </c:pt>
                <c:pt idx="285">
                  <c:v>3448</c:v>
                </c:pt>
                <c:pt idx="286">
                  <c:v>3545</c:v>
                </c:pt>
                <c:pt idx="287">
                  <c:v>3351</c:v>
                </c:pt>
                <c:pt idx="288">
                  <c:v>3430</c:v>
                </c:pt>
                <c:pt idx="289">
                  <c:v>3393</c:v>
                </c:pt>
                <c:pt idx="290">
                  <c:v>3360</c:v>
                </c:pt>
                <c:pt idx="291">
                  <c:v>3434</c:v>
                </c:pt>
                <c:pt idx="292">
                  <c:v>3372</c:v>
                </c:pt>
                <c:pt idx="293">
                  <c:v>3330</c:v>
                </c:pt>
                <c:pt idx="294">
                  <c:v>3552</c:v>
                </c:pt>
                <c:pt idx="295">
                  <c:v>3509</c:v>
                </c:pt>
                <c:pt idx="296">
                  <c:v>3621</c:v>
                </c:pt>
                <c:pt idx="297">
                  <c:v>3597</c:v>
                </c:pt>
                <c:pt idx="298">
                  <c:v>4085</c:v>
                </c:pt>
                <c:pt idx="299">
                  <c:v>4556</c:v>
                </c:pt>
                <c:pt idx="300">
                  <c:v>4757</c:v>
                </c:pt>
                <c:pt idx="301">
                  <c:v>4827</c:v>
                </c:pt>
                <c:pt idx="302">
                  <c:v>4958</c:v>
                </c:pt>
                <c:pt idx="303">
                  <c:v>5089</c:v>
                </c:pt>
                <c:pt idx="304">
                  <c:v>5463</c:v>
                </c:pt>
                <c:pt idx="305">
                  <c:v>5442</c:v>
                </c:pt>
                <c:pt idx="306">
                  <c:v>5342</c:v>
                </c:pt>
                <c:pt idx="307">
                  <c:v>5327</c:v>
                </c:pt>
                <c:pt idx="308">
                  <c:v>5429</c:v>
                </c:pt>
                <c:pt idx="309">
                  <c:v>5610</c:v>
                </c:pt>
                <c:pt idx="310">
                  <c:v>5540</c:v>
                </c:pt>
                <c:pt idx="311">
                  <c:v>5441</c:v>
                </c:pt>
                <c:pt idx="312">
                  <c:v>5578</c:v>
                </c:pt>
                <c:pt idx="313">
                  <c:v>5805</c:v>
                </c:pt>
                <c:pt idx="314">
                  <c:v>5781</c:v>
                </c:pt>
                <c:pt idx="315">
                  <c:v>5899</c:v>
                </c:pt>
                <c:pt idx="316">
                  <c:v>5822</c:v>
                </c:pt>
                <c:pt idx="317">
                  <c:v>6018</c:v>
                </c:pt>
                <c:pt idx="318">
                  <c:v>6201</c:v>
                </c:pt>
                <c:pt idx="319">
                  <c:v>6015</c:v>
                </c:pt>
                <c:pt idx="320">
                  <c:v>6082</c:v>
                </c:pt>
                <c:pt idx="321">
                  <c:v>5972</c:v>
                </c:pt>
                <c:pt idx="322">
                  <c:v>5923</c:v>
                </c:pt>
                <c:pt idx="323">
                  <c:v>5972</c:v>
                </c:pt>
                <c:pt idx="324">
                  <c:v>5833</c:v>
                </c:pt>
                <c:pt idx="325">
                  <c:v>5756</c:v>
                </c:pt>
                <c:pt idx="326">
                  <c:v>5964</c:v>
                </c:pt>
                <c:pt idx="327">
                  <c:v>6057</c:v>
                </c:pt>
                <c:pt idx="328">
                  <c:v>6267</c:v>
                </c:pt>
                <c:pt idx="329">
                  <c:v>6448</c:v>
                </c:pt>
                <c:pt idx="330">
                  <c:v>6591</c:v>
                </c:pt>
                <c:pt idx="331">
                  <c:v>6615</c:v>
                </c:pt>
                <c:pt idx="332">
                  <c:v>6586</c:v>
                </c:pt>
                <c:pt idx="333">
                  <c:v>6451</c:v>
                </c:pt>
                <c:pt idx="334">
                  <c:v>6314</c:v>
                </c:pt>
                <c:pt idx="335">
                  <c:v>6195</c:v>
                </c:pt>
                <c:pt idx="336">
                  <c:v>6074</c:v>
                </c:pt>
                <c:pt idx="337">
                  <c:v>5831</c:v>
                </c:pt>
                <c:pt idx="338">
                  <c:v>5847</c:v>
                </c:pt>
                <c:pt idx="339">
                  <c:v>5863</c:v>
                </c:pt>
                <c:pt idx="340">
                  <c:v>6193</c:v>
                </c:pt>
                <c:pt idx="341">
                  <c:v>6094</c:v>
                </c:pt>
                <c:pt idx="342">
                  <c:v>6291</c:v>
                </c:pt>
                <c:pt idx="343">
                  <c:v>6126</c:v>
                </c:pt>
                <c:pt idx="344">
                  <c:v>6123</c:v>
                </c:pt>
                <c:pt idx="345">
                  <c:v>6256</c:v>
                </c:pt>
                <c:pt idx="346">
                  <c:v>6298</c:v>
                </c:pt>
                <c:pt idx="347">
                  <c:v>6028</c:v>
                </c:pt>
                <c:pt idx="348">
                  <c:v>6095</c:v>
                </c:pt>
                <c:pt idx="349">
                  <c:v>5967</c:v>
                </c:pt>
                <c:pt idx="350">
                  <c:v>6298</c:v>
                </c:pt>
                <c:pt idx="351">
                  <c:v>6315</c:v>
                </c:pt>
                <c:pt idx="352">
                  <c:v>6190</c:v>
                </c:pt>
                <c:pt idx="353">
                  <c:v>6273</c:v>
                </c:pt>
                <c:pt idx="354">
                  <c:v>6253</c:v>
                </c:pt>
                <c:pt idx="355">
                  <c:v>6366</c:v>
                </c:pt>
                <c:pt idx="356">
                  <c:v>6277</c:v>
                </c:pt>
                <c:pt idx="357">
                  <c:v>5976</c:v>
                </c:pt>
                <c:pt idx="358">
                  <c:v>6143</c:v>
                </c:pt>
                <c:pt idx="359">
                  <c:v>6593</c:v>
                </c:pt>
                <c:pt idx="360">
                  <c:v>6508</c:v>
                </c:pt>
                <c:pt idx="361">
                  <c:v>6617</c:v>
                </c:pt>
                <c:pt idx="362">
                  <c:v>6651</c:v>
                </c:pt>
                <c:pt idx="363">
                  <c:v>6713</c:v>
                </c:pt>
                <c:pt idx="364">
                  <c:v>6962</c:v>
                </c:pt>
                <c:pt idx="365">
                  <c:v>6981</c:v>
                </c:pt>
                <c:pt idx="366">
                  <c:v>6596</c:v>
                </c:pt>
                <c:pt idx="367">
                  <c:v>6683</c:v>
                </c:pt>
                <c:pt idx="368">
                  <c:v>6705</c:v>
                </c:pt>
                <c:pt idx="369">
                  <c:v>6875</c:v>
                </c:pt>
                <c:pt idx="370">
                  <c:v>6808</c:v>
                </c:pt>
                <c:pt idx="371">
                  <c:v>6468</c:v>
                </c:pt>
                <c:pt idx="372">
                  <c:v>6509</c:v>
                </c:pt>
                <c:pt idx="373">
                  <c:v>6582</c:v>
                </c:pt>
                <c:pt idx="374">
                  <c:v>6627</c:v>
                </c:pt>
                <c:pt idx="375">
                  <c:v>6578</c:v>
                </c:pt>
                <c:pt idx="376">
                  <c:v>6666</c:v>
                </c:pt>
                <c:pt idx="377">
                  <c:v>6766</c:v>
                </c:pt>
                <c:pt idx="378">
                  <c:v>6870</c:v>
                </c:pt>
                <c:pt idx="379">
                  <c:v>6865</c:v>
                </c:pt>
                <c:pt idx="380">
                  <c:v>6941</c:v>
                </c:pt>
                <c:pt idx="381">
                  <c:v>6846</c:v>
                </c:pt>
                <c:pt idx="382">
                  <c:v>6736</c:v>
                </c:pt>
                <c:pt idx="383">
                  <c:v>6297</c:v>
                </c:pt>
                <c:pt idx="384">
                  <c:v>6373</c:v>
                </c:pt>
                <c:pt idx="385">
                  <c:v>6643</c:v>
                </c:pt>
                <c:pt idx="386">
                  <c:v>7144</c:v>
                </c:pt>
                <c:pt idx="387">
                  <c:v>7604</c:v>
                </c:pt>
                <c:pt idx="388">
                  <c:v>8336</c:v>
                </c:pt>
                <c:pt idx="389">
                  <c:v>8154</c:v>
                </c:pt>
                <c:pt idx="390">
                  <c:v>8007</c:v>
                </c:pt>
                <c:pt idx="391">
                  <c:v>8142</c:v>
                </c:pt>
                <c:pt idx="392">
                  <c:v>7969</c:v>
                </c:pt>
                <c:pt idx="393">
                  <c:v>7453</c:v>
                </c:pt>
                <c:pt idx="394">
                  <c:v>6760</c:v>
                </c:pt>
                <c:pt idx="395">
                  <c:v>5897</c:v>
                </c:pt>
                <c:pt idx="396">
                  <c:v>5852</c:v>
                </c:pt>
                <c:pt idx="397">
                  <c:v>5850</c:v>
                </c:pt>
                <c:pt idx="398">
                  <c:v>5821</c:v>
                </c:pt>
                <c:pt idx="399">
                  <c:v>5584</c:v>
                </c:pt>
                <c:pt idx="400">
                  <c:v>5498</c:v>
                </c:pt>
                <c:pt idx="401">
                  <c:v>5508</c:v>
                </c:pt>
                <c:pt idx="402">
                  <c:v>5465</c:v>
                </c:pt>
                <c:pt idx="403">
                  <c:v>5531</c:v>
                </c:pt>
                <c:pt idx="404">
                  <c:v>5444</c:v>
                </c:pt>
                <c:pt idx="405">
                  <c:v>5142</c:v>
                </c:pt>
                <c:pt idx="406">
                  <c:v>5167</c:v>
                </c:pt>
                <c:pt idx="407">
                  <c:v>5096</c:v>
                </c:pt>
                <c:pt idx="408">
                  <c:v>5003</c:v>
                </c:pt>
                <c:pt idx="409">
                  <c:v>4946</c:v>
                </c:pt>
                <c:pt idx="410">
                  <c:v>4743</c:v>
                </c:pt>
                <c:pt idx="411">
                  <c:v>4717</c:v>
                </c:pt>
                <c:pt idx="412">
                  <c:v>4584</c:v>
                </c:pt>
                <c:pt idx="413">
                  <c:v>4535</c:v>
                </c:pt>
                <c:pt idx="414">
                  <c:v>4452</c:v>
                </c:pt>
                <c:pt idx="415">
                  <c:v>4431</c:v>
                </c:pt>
                <c:pt idx="416">
                  <c:v>4272</c:v>
                </c:pt>
                <c:pt idx="417">
                  <c:v>4070</c:v>
                </c:pt>
                <c:pt idx="418">
                  <c:v>3891</c:v>
                </c:pt>
                <c:pt idx="419">
                  <c:v>3883</c:v>
                </c:pt>
                <c:pt idx="420">
                  <c:v>3753</c:v>
                </c:pt>
                <c:pt idx="421">
                  <c:v>3940</c:v>
                </c:pt>
                <c:pt idx="422">
                  <c:v>3732</c:v>
                </c:pt>
                <c:pt idx="423">
                  <c:v>3698</c:v>
                </c:pt>
                <c:pt idx="424">
                  <c:v>3681</c:v>
                </c:pt>
                <c:pt idx="425">
                  <c:v>3526</c:v>
                </c:pt>
                <c:pt idx="426">
                  <c:v>3437</c:v>
                </c:pt>
                <c:pt idx="427">
                  <c:v>3389</c:v>
                </c:pt>
                <c:pt idx="428">
                  <c:v>3012</c:v>
                </c:pt>
                <c:pt idx="429">
                  <c:v>3061</c:v>
                </c:pt>
                <c:pt idx="430">
                  <c:v>3093</c:v>
                </c:pt>
                <c:pt idx="431">
                  <c:v>3114</c:v>
                </c:pt>
                <c:pt idx="432">
                  <c:v>3224</c:v>
                </c:pt>
                <c:pt idx="433">
                  <c:v>3390</c:v>
                </c:pt>
                <c:pt idx="434">
                  <c:v>3487</c:v>
                </c:pt>
                <c:pt idx="435">
                  <c:v>3565</c:v>
                </c:pt>
                <c:pt idx="436">
                  <c:v>3595</c:v>
                </c:pt>
                <c:pt idx="437">
                  <c:v>3567</c:v>
                </c:pt>
                <c:pt idx="438">
                  <c:v>3635</c:v>
                </c:pt>
                <c:pt idx="439">
                  <c:v>3524</c:v>
                </c:pt>
                <c:pt idx="440">
                  <c:v>3427</c:v>
                </c:pt>
                <c:pt idx="441">
                  <c:v>3444</c:v>
                </c:pt>
                <c:pt idx="442">
                  <c:v>3499</c:v>
                </c:pt>
                <c:pt idx="443">
                  <c:v>3437</c:v>
                </c:pt>
                <c:pt idx="444">
                  <c:v>3596</c:v>
                </c:pt>
                <c:pt idx="445">
                  <c:v>3543</c:v>
                </c:pt>
                <c:pt idx="446">
                  <c:v>3721</c:v>
                </c:pt>
                <c:pt idx="447">
                  <c:v>3755</c:v>
                </c:pt>
                <c:pt idx="448">
                  <c:v>3829</c:v>
                </c:pt>
                <c:pt idx="449">
                  <c:v>4119</c:v>
                </c:pt>
                <c:pt idx="450">
                  <c:v>4183</c:v>
                </c:pt>
                <c:pt idx="451">
                  <c:v>4119</c:v>
                </c:pt>
                <c:pt idx="452">
                  <c:v>4122</c:v>
                </c:pt>
                <c:pt idx="453">
                  <c:v>4139</c:v>
                </c:pt>
                <c:pt idx="454">
                  <c:v>4138</c:v>
                </c:pt>
                <c:pt idx="455">
                  <c:v>4135</c:v>
                </c:pt>
                <c:pt idx="456">
                  <c:v>3866</c:v>
                </c:pt>
                <c:pt idx="457">
                  <c:v>4003</c:v>
                </c:pt>
                <c:pt idx="458">
                  <c:v>4120</c:v>
                </c:pt>
                <c:pt idx="459">
                  <c:v>4270</c:v>
                </c:pt>
                <c:pt idx="460">
                  <c:v>4275</c:v>
                </c:pt>
                <c:pt idx="461">
                  <c:v>4277</c:v>
                </c:pt>
                <c:pt idx="462">
                  <c:v>4259</c:v>
                </c:pt>
                <c:pt idx="463">
                  <c:v>4196</c:v>
                </c:pt>
                <c:pt idx="464">
                  <c:v>4140</c:v>
                </c:pt>
                <c:pt idx="465">
                  <c:v>4051</c:v>
                </c:pt>
                <c:pt idx="466">
                  <c:v>4038</c:v>
                </c:pt>
                <c:pt idx="467">
                  <c:v>4016</c:v>
                </c:pt>
                <c:pt idx="468">
                  <c:v>4345</c:v>
                </c:pt>
                <c:pt idx="469">
                  <c:v>4228</c:v>
                </c:pt>
                <c:pt idx="470">
                  <c:v>4387</c:v>
                </c:pt>
                <c:pt idx="471">
                  <c:v>4570</c:v>
                </c:pt>
                <c:pt idx="472">
                  <c:v>4805</c:v>
                </c:pt>
                <c:pt idx="473">
                  <c:v>5236</c:v>
                </c:pt>
                <c:pt idx="474">
                  <c:v>5552</c:v>
                </c:pt>
                <c:pt idx="475">
                  <c:v>5403</c:v>
                </c:pt>
                <c:pt idx="476">
                  <c:v>5831</c:v>
                </c:pt>
                <c:pt idx="477">
                  <c:v>5945</c:v>
                </c:pt>
                <c:pt idx="478">
                  <c:v>5954</c:v>
                </c:pt>
                <c:pt idx="479">
                  <c:v>5960</c:v>
                </c:pt>
                <c:pt idx="480">
                  <c:v>6266</c:v>
                </c:pt>
                <c:pt idx="481">
                  <c:v>6323</c:v>
                </c:pt>
                <c:pt idx="482">
                  <c:v>6208</c:v>
                </c:pt>
                <c:pt idx="483">
                  <c:v>6038</c:v>
                </c:pt>
                <c:pt idx="484">
                  <c:v>5913</c:v>
                </c:pt>
                <c:pt idx="485">
                  <c:v>5960</c:v>
                </c:pt>
                <c:pt idx="486">
                  <c:v>5871</c:v>
                </c:pt>
                <c:pt idx="487">
                  <c:v>5379</c:v>
                </c:pt>
                <c:pt idx="488">
                  <c:v>5431</c:v>
                </c:pt>
                <c:pt idx="489">
                  <c:v>5424</c:v>
                </c:pt>
                <c:pt idx="490">
                  <c:v>5337</c:v>
                </c:pt>
                <c:pt idx="491">
                  <c:v>5328</c:v>
                </c:pt>
                <c:pt idx="492">
                  <c:v>5383</c:v>
                </c:pt>
                <c:pt idx="493">
                  <c:v>5444</c:v>
                </c:pt>
                <c:pt idx="494">
                  <c:v>5585</c:v>
                </c:pt>
                <c:pt idx="495">
                  <c:v>5436</c:v>
                </c:pt>
                <c:pt idx="496">
                  <c:v>5512</c:v>
                </c:pt>
                <c:pt idx="497">
                  <c:v>5564</c:v>
                </c:pt>
                <c:pt idx="498">
                  <c:v>5547</c:v>
                </c:pt>
                <c:pt idx="499">
                  <c:v>5404</c:v>
                </c:pt>
                <c:pt idx="500">
                  <c:v>5405</c:v>
                </c:pt>
                <c:pt idx="501">
                  <c:v>5353</c:v>
                </c:pt>
                <c:pt idx="502">
                  <c:v>5509</c:v>
                </c:pt>
                <c:pt idx="503">
                  <c:v>5418</c:v>
                </c:pt>
                <c:pt idx="504">
                  <c:v>5447</c:v>
                </c:pt>
                <c:pt idx="505">
                  <c:v>5488</c:v>
                </c:pt>
                <c:pt idx="506">
                  <c:v>5615</c:v>
                </c:pt>
                <c:pt idx="507">
                  <c:v>5991</c:v>
                </c:pt>
                <c:pt idx="508">
                  <c:v>5964</c:v>
                </c:pt>
                <c:pt idx="509">
                  <c:v>5969</c:v>
                </c:pt>
                <c:pt idx="510">
                  <c:v>6811</c:v>
                </c:pt>
                <c:pt idx="511">
                  <c:v>7227</c:v>
                </c:pt>
                <c:pt idx="512">
                  <c:v>7732</c:v>
                </c:pt>
                <c:pt idx="513">
                  <c:v>8150</c:v>
                </c:pt>
                <c:pt idx="514">
                  <c:v>7704</c:v>
                </c:pt>
                <c:pt idx="515">
                  <c:v>7637</c:v>
                </c:pt>
                <c:pt idx="516">
                  <c:v>7512</c:v>
                </c:pt>
                <c:pt idx="517">
                  <c:v>6845</c:v>
                </c:pt>
                <c:pt idx="518">
                  <c:v>6399</c:v>
                </c:pt>
                <c:pt idx="519">
                  <c:v>5820</c:v>
                </c:pt>
                <c:pt idx="520">
                  <c:v>5247</c:v>
                </c:pt>
                <c:pt idx="521">
                  <c:v>5160</c:v>
                </c:pt>
                <c:pt idx="522">
                  <c:v>5277</c:v>
                </c:pt>
                <c:pt idx="523">
                  <c:v>5288</c:v>
                </c:pt>
                <c:pt idx="524">
                  <c:v>5226</c:v>
                </c:pt>
                <c:pt idx="525">
                  <c:v>5291</c:v>
                </c:pt>
                <c:pt idx="526">
                  <c:v>5362</c:v>
                </c:pt>
                <c:pt idx="527">
                  <c:v>5363</c:v>
                </c:pt>
                <c:pt idx="528">
                  <c:v>5486</c:v>
                </c:pt>
                <c:pt idx="529">
                  <c:v>5365</c:v>
                </c:pt>
                <c:pt idx="530">
                  <c:v>5295</c:v>
                </c:pt>
                <c:pt idx="531">
                  <c:v>5290</c:v>
                </c:pt>
                <c:pt idx="532">
                  <c:v>5218</c:v>
                </c:pt>
                <c:pt idx="533">
                  <c:v>5224</c:v>
                </c:pt>
                <c:pt idx="534">
                  <c:v>5312</c:v>
                </c:pt>
                <c:pt idx="535">
                  <c:v>5342</c:v>
                </c:pt>
                <c:pt idx="536">
                  <c:v>5421</c:v>
                </c:pt>
                <c:pt idx="537">
                  <c:v>5712</c:v>
                </c:pt>
                <c:pt idx="538">
                  <c:v>5681</c:v>
                </c:pt>
                <c:pt idx="539">
                  <c:v>5720</c:v>
                </c:pt>
                <c:pt idx="540">
                  <c:v>5703</c:v>
                </c:pt>
                <c:pt idx="541">
                  <c:v>6212</c:v>
                </c:pt>
                <c:pt idx="542">
                  <c:v>6241</c:v>
                </c:pt>
                <c:pt idx="543">
                  <c:v>6339</c:v>
                </c:pt>
                <c:pt idx="544">
                  <c:v>6177</c:v>
                </c:pt>
                <c:pt idx="545">
                  <c:v>6210</c:v>
                </c:pt>
                <c:pt idx="546">
                  <c:v>6208</c:v>
                </c:pt>
                <c:pt idx="547">
                  <c:v>6265</c:v>
                </c:pt>
                <c:pt idx="548">
                  <c:v>5586</c:v>
                </c:pt>
                <c:pt idx="549">
                  <c:v>5490</c:v>
                </c:pt>
                <c:pt idx="550">
                  <c:v>5506</c:v>
                </c:pt>
                <c:pt idx="551">
                  <c:v>5720</c:v>
                </c:pt>
                <c:pt idx="552">
                  <c:v>5758</c:v>
                </c:pt>
                <c:pt idx="553">
                  <c:v>5812</c:v>
                </c:pt>
                <c:pt idx="554">
                  <c:v>5805</c:v>
                </c:pt>
                <c:pt idx="555">
                  <c:v>6008</c:v>
                </c:pt>
                <c:pt idx="556">
                  <c:v>6041</c:v>
                </c:pt>
                <c:pt idx="557">
                  <c:v>6323</c:v>
                </c:pt>
                <c:pt idx="558">
                  <c:v>6647</c:v>
                </c:pt>
                <c:pt idx="559">
                  <c:v>6908</c:v>
                </c:pt>
                <c:pt idx="560">
                  <c:v>7031</c:v>
                </c:pt>
                <c:pt idx="561">
                  <c:v>7144</c:v>
                </c:pt>
                <c:pt idx="562">
                  <c:v>7384</c:v>
                </c:pt>
                <c:pt idx="563">
                  <c:v>7703</c:v>
                </c:pt>
                <c:pt idx="564">
                  <c:v>7857</c:v>
                </c:pt>
                <c:pt idx="565">
                  <c:v>7996</c:v>
                </c:pt>
                <c:pt idx="566">
                  <c:v>7931</c:v>
                </c:pt>
                <c:pt idx="567">
                  <c:v>7972</c:v>
                </c:pt>
                <c:pt idx="568">
                  <c:v>8274</c:v>
                </c:pt>
                <c:pt idx="569">
                  <c:v>8285</c:v>
                </c:pt>
                <c:pt idx="570">
                  <c:v>8411</c:v>
                </c:pt>
                <c:pt idx="571">
                  <c:v>9066</c:v>
                </c:pt>
                <c:pt idx="572">
                  <c:v>9015</c:v>
                </c:pt>
                <c:pt idx="573">
                  <c:v>8968</c:v>
                </c:pt>
                <c:pt idx="574">
                  <c:v>9206</c:v>
                </c:pt>
                <c:pt idx="575">
                  <c:v>9213</c:v>
                </c:pt>
                <c:pt idx="576">
                  <c:v>9012</c:v>
                </c:pt>
                <c:pt idx="577">
                  <c:v>9190</c:v>
                </c:pt>
                <c:pt idx="578">
                  <c:v>8735</c:v>
                </c:pt>
                <c:pt idx="579">
                  <c:v>8811</c:v>
                </c:pt>
                <c:pt idx="580">
                  <c:v>8890</c:v>
                </c:pt>
                <c:pt idx="581">
                  <c:v>8599</c:v>
                </c:pt>
                <c:pt idx="582">
                  <c:v>8268</c:v>
                </c:pt>
                <c:pt idx="583">
                  <c:v>8393</c:v>
                </c:pt>
                <c:pt idx="584">
                  <c:v>8099</c:v>
                </c:pt>
                <c:pt idx="585">
                  <c:v>7951</c:v>
                </c:pt>
                <c:pt idx="586">
                  <c:v>7770</c:v>
                </c:pt>
                <c:pt idx="587">
                  <c:v>8192</c:v>
                </c:pt>
                <c:pt idx="588">
                  <c:v>8154</c:v>
                </c:pt>
                <c:pt idx="589">
                  <c:v>8293</c:v>
                </c:pt>
                <c:pt idx="590">
                  <c:v>8074</c:v>
                </c:pt>
                <c:pt idx="591">
                  <c:v>8047</c:v>
                </c:pt>
                <c:pt idx="592">
                  <c:v>7790</c:v>
                </c:pt>
                <c:pt idx="593">
                  <c:v>7598</c:v>
                </c:pt>
                <c:pt idx="594">
                  <c:v>6984</c:v>
                </c:pt>
                <c:pt idx="595">
                  <c:v>7005</c:v>
                </c:pt>
                <c:pt idx="596">
                  <c:v>7035</c:v>
                </c:pt>
                <c:pt idx="597">
                  <c:v>7105</c:v>
                </c:pt>
                <c:pt idx="598">
                  <c:v>6999</c:v>
                </c:pt>
                <c:pt idx="599">
                  <c:v>6786</c:v>
                </c:pt>
                <c:pt idx="600">
                  <c:v>6833</c:v>
                </c:pt>
                <c:pt idx="601">
                  <c:v>6736</c:v>
                </c:pt>
                <c:pt idx="602">
                  <c:v>7132</c:v>
                </c:pt>
                <c:pt idx="603">
                  <c:v>6920</c:v>
                </c:pt>
                <c:pt idx="604">
                  <c:v>6902</c:v>
                </c:pt>
                <c:pt idx="605">
                  <c:v>7063</c:v>
                </c:pt>
                <c:pt idx="606">
                  <c:v>6996</c:v>
                </c:pt>
                <c:pt idx="607">
                  <c:v>6877</c:v>
                </c:pt>
                <c:pt idx="608">
                  <c:v>6991</c:v>
                </c:pt>
                <c:pt idx="609">
                  <c:v>6747</c:v>
                </c:pt>
                <c:pt idx="610">
                  <c:v>6819</c:v>
                </c:pt>
                <c:pt idx="611">
                  <c:v>6951</c:v>
                </c:pt>
                <c:pt idx="612">
                  <c:v>6744</c:v>
                </c:pt>
                <c:pt idx="613">
                  <c:v>7062</c:v>
                </c:pt>
                <c:pt idx="614">
                  <c:v>6710</c:v>
                </c:pt>
                <c:pt idx="615">
                  <c:v>7053</c:v>
                </c:pt>
                <c:pt idx="616">
                  <c:v>7112</c:v>
                </c:pt>
                <c:pt idx="617">
                  <c:v>6987</c:v>
                </c:pt>
                <c:pt idx="618">
                  <c:v>6761</c:v>
                </c:pt>
                <c:pt idx="619">
                  <c:v>6794</c:v>
                </c:pt>
                <c:pt idx="620">
                  <c:v>6697</c:v>
                </c:pt>
                <c:pt idx="621">
                  <c:v>7045</c:v>
                </c:pt>
                <c:pt idx="622">
                  <c:v>6633</c:v>
                </c:pt>
                <c:pt idx="623">
                  <c:v>6514</c:v>
                </c:pt>
                <c:pt idx="624">
                  <c:v>6559</c:v>
                </c:pt>
                <c:pt idx="625">
                  <c:v>6603</c:v>
                </c:pt>
                <c:pt idx="626">
                  <c:v>6549</c:v>
                </c:pt>
                <c:pt idx="627">
                  <c:v>6366</c:v>
                </c:pt>
                <c:pt idx="628">
                  <c:v>6483</c:v>
                </c:pt>
                <c:pt idx="629">
                  <c:v>6663</c:v>
                </c:pt>
                <c:pt idx="630">
                  <c:v>6516</c:v>
                </c:pt>
                <c:pt idx="631">
                  <c:v>6610</c:v>
                </c:pt>
                <c:pt idx="632">
                  <c:v>6563</c:v>
                </c:pt>
                <c:pt idx="633">
                  <c:v>7080</c:v>
                </c:pt>
                <c:pt idx="634">
                  <c:v>7274</c:v>
                </c:pt>
                <c:pt idx="635">
                  <c:v>7282</c:v>
                </c:pt>
                <c:pt idx="636">
                  <c:v>7281</c:v>
                </c:pt>
                <c:pt idx="637">
                  <c:v>7510</c:v>
                </c:pt>
                <c:pt idx="638">
                  <c:v>7610</c:v>
                </c:pt>
                <c:pt idx="639">
                  <c:v>7611</c:v>
                </c:pt>
                <c:pt idx="640">
                  <c:v>7165</c:v>
                </c:pt>
                <c:pt idx="641">
                  <c:v>7361</c:v>
                </c:pt>
                <c:pt idx="642">
                  <c:v>7490</c:v>
                </c:pt>
                <c:pt idx="643">
                  <c:v>7578</c:v>
                </c:pt>
                <c:pt idx="644">
                  <c:v>7539</c:v>
                </c:pt>
                <c:pt idx="645">
                  <c:v>7381</c:v>
                </c:pt>
                <c:pt idx="646">
                  <c:v>7579</c:v>
                </c:pt>
                <c:pt idx="647">
                  <c:v>7751</c:v>
                </c:pt>
                <c:pt idx="648">
                  <c:v>7769</c:v>
                </c:pt>
                <c:pt idx="649">
                  <c:v>7857</c:v>
                </c:pt>
                <c:pt idx="650">
                  <c:v>8050</c:v>
                </c:pt>
                <c:pt idx="651">
                  <c:v>7714</c:v>
                </c:pt>
                <c:pt idx="652">
                  <c:v>7862</c:v>
                </c:pt>
                <c:pt idx="653">
                  <c:v>7834</c:v>
                </c:pt>
                <c:pt idx="654">
                  <c:v>8107</c:v>
                </c:pt>
                <c:pt idx="655">
                  <c:v>7924</c:v>
                </c:pt>
                <c:pt idx="656">
                  <c:v>7490</c:v>
                </c:pt>
                <c:pt idx="657">
                  <c:v>7451</c:v>
                </c:pt>
                <c:pt idx="658">
                  <c:v>7671</c:v>
                </c:pt>
                <c:pt idx="659">
                  <c:v>7766</c:v>
                </c:pt>
                <c:pt idx="660">
                  <c:v>7855</c:v>
                </c:pt>
                <c:pt idx="661">
                  <c:v>7583</c:v>
                </c:pt>
                <c:pt idx="662">
                  <c:v>7991</c:v>
                </c:pt>
                <c:pt idx="663">
                  <c:v>8707</c:v>
                </c:pt>
                <c:pt idx="664">
                  <c:v>8475</c:v>
                </c:pt>
                <c:pt idx="665">
                  <c:v>8676</c:v>
                </c:pt>
                <c:pt idx="666">
                  <c:v>8414</c:v>
                </c:pt>
                <c:pt idx="667">
                  <c:v>8419</c:v>
                </c:pt>
                <c:pt idx="668">
                  <c:v>8438</c:v>
                </c:pt>
                <c:pt idx="669">
                  <c:v>8045</c:v>
                </c:pt>
                <c:pt idx="670">
                  <c:v>7413</c:v>
                </c:pt>
                <c:pt idx="671">
                  <c:v>7731</c:v>
                </c:pt>
                <c:pt idx="672">
                  <c:v>7546</c:v>
                </c:pt>
                <c:pt idx="673">
                  <c:v>7614</c:v>
                </c:pt>
                <c:pt idx="674">
                  <c:v>7551</c:v>
                </c:pt>
                <c:pt idx="675">
                  <c:v>7615</c:v>
                </c:pt>
                <c:pt idx="676">
                  <c:v>7756</c:v>
                </c:pt>
                <c:pt idx="677">
                  <c:v>8215</c:v>
                </c:pt>
                <c:pt idx="678">
                  <c:v>7941</c:v>
                </c:pt>
                <c:pt idx="679">
                  <c:v>8060</c:v>
                </c:pt>
                <c:pt idx="680">
                  <c:v>8077</c:v>
                </c:pt>
                <c:pt idx="681">
                  <c:v>8125</c:v>
                </c:pt>
                <c:pt idx="682">
                  <c:v>8101</c:v>
                </c:pt>
                <c:pt idx="683">
                  <c:v>8310</c:v>
                </c:pt>
                <c:pt idx="684">
                  <c:v>8499</c:v>
                </c:pt>
                <c:pt idx="685">
                  <c:v>8501</c:v>
                </c:pt>
                <c:pt idx="686">
                  <c:v>8547</c:v>
                </c:pt>
                <c:pt idx="687">
                  <c:v>8706</c:v>
                </c:pt>
                <c:pt idx="688">
                  <c:v>8706</c:v>
                </c:pt>
                <c:pt idx="689">
                  <c:v>8771</c:v>
                </c:pt>
                <c:pt idx="690">
                  <c:v>8636</c:v>
                </c:pt>
                <c:pt idx="691">
                  <c:v>8281</c:v>
                </c:pt>
                <c:pt idx="692">
                  <c:v>8240</c:v>
                </c:pt>
                <c:pt idx="693">
                  <c:v>8175</c:v>
                </c:pt>
                <c:pt idx="694">
                  <c:v>8465</c:v>
                </c:pt>
                <c:pt idx="695">
                  <c:v>8778</c:v>
                </c:pt>
                <c:pt idx="696">
                  <c:v>8517</c:v>
                </c:pt>
                <c:pt idx="697">
                  <c:v>8658</c:v>
                </c:pt>
                <c:pt idx="698">
                  <c:v>8917</c:v>
                </c:pt>
                <c:pt idx="699">
                  <c:v>9049</c:v>
                </c:pt>
                <c:pt idx="700">
                  <c:v>9052</c:v>
                </c:pt>
                <c:pt idx="701">
                  <c:v>8836</c:v>
                </c:pt>
                <c:pt idx="702">
                  <c:v>8504</c:v>
                </c:pt>
                <c:pt idx="703">
                  <c:v>8733</c:v>
                </c:pt>
                <c:pt idx="704">
                  <c:v>8562</c:v>
                </c:pt>
                <c:pt idx="705">
                  <c:v>8507</c:v>
                </c:pt>
                <c:pt idx="706">
                  <c:v>8320</c:v>
                </c:pt>
                <c:pt idx="707">
                  <c:v>8402</c:v>
                </c:pt>
                <c:pt idx="708">
                  <c:v>8284</c:v>
                </c:pt>
                <c:pt idx="709">
                  <c:v>8417</c:v>
                </c:pt>
                <c:pt idx="710">
                  <c:v>8640</c:v>
                </c:pt>
                <c:pt idx="711">
                  <c:v>8588</c:v>
                </c:pt>
                <c:pt idx="712">
                  <c:v>8518</c:v>
                </c:pt>
                <c:pt idx="713">
                  <c:v>8419</c:v>
                </c:pt>
                <c:pt idx="714">
                  <c:v>8310</c:v>
                </c:pt>
                <c:pt idx="715">
                  <c:v>8948</c:v>
                </c:pt>
                <c:pt idx="716">
                  <c:v>8704</c:v>
                </c:pt>
                <c:pt idx="717">
                  <c:v>8448</c:v>
                </c:pt>
                <c:pt idx="718">
                  <c:v>8567</c:v>
                </c:pt>
                <c:pt idx="719">
                  <c:v>8760</c:v>
                </c:pt>
                <c:pt idx="720">
                  <c:v>8873</c:v>
                </c:pt>
                <c:pt idx="721">
                  <c:v>8896</c:v>
                </c:pt>
                <c:pt idx="722">
                  <c:v>8256</c:v>
                </c:pt>
                <c:pt idx="723">
                  <c:v>8427</c:v>
                </c:pt>
                <c:pt idx="724">
                  <c:v>8664</c:v>
                </c:pt>
                <c:pt idx="725">
                  <c:v>8475</c:v>
                </c:pt>
                <c:pt idx="726">
                  <c:v>8343</c:v>
                </c:pt>
                <c:pt idx="727">
                  <c:v>8433</c:v>
                </c:pt>
                <c:pt idx="728">
                  <c:v>8443</c:v>
                </c:pt>
                <c:pt idx="729">
                  <c:v>8499</c:v>
                </c:pt>
                <c:pt idx="730">
                  <c:v>8640</c:v>
                </c:pt>
                <c:pt idx="731">
                  <c:v>8304</c:v>
                </c:pt>
                <c:pt idx="732">
                  <c:v>8836</c:v>
                </c:pt>
                <c:pt idx="733">
                  <c:v>9143</c:v>
                </c:pt>
                <c:pt idx="734">
                  <c:v>9092</c:v>
                </c:pt>
                <c:pt idx="735">
                  <c:v>9178</c:v>
                </c:pt>
                <c:pt idx="736">
                  <c:v>9101</c:v>
                </c:pt>
                <c:pt idx="737">
                  <c:v>8939</c:v>
                </c:pt>
                <c:pt idx="738">
                  <c:v>9015</c:v>
                </c:pt>
                <c:pt idx="739">
                  <c:v>9044</c:v>
                </c:pt>
                <c:pt idx="740">
                  <c:v>9048</c:v>
                </c:pt>
                <c:pt idx="741">
                  <c:v>9223</c:v>
                </c:pt>
                <c:pt idx="742">
                  <c:v>9087</c:v>
                </c:pt>
                <c:pt idx="743">
                  <c:v>9110</c:v>
                </c:pt>
                <c:pt idx="744">
                  <c:v>9212</c:v>
                </c:pt>
                <c:pt idx="745">
                  <c:v>9366</c:v>
                </c:pt>
                <c:pt idx="746">
                  <c:v>9245</c:v>
                </c:pt>
                <c:pt idx="747">
                  <c:v>8565</c:v>
                </c:pt>
                <c:pt idx="748">
                  <c:v>8430</c:v>
                </c:pt>
                <c:pt idx="749">
                  <c:v>8688</c:v>
                </c:pt>
                <c:pt idx="750">
                  <c:v>8948</c:v>
                </c:pt>
                <c:pt idx="751">
                  <c:v>9423</c:v>
                </c:pt>
                <c:pt idx="752">
                  <c:v>10135</c:v>
                </c:pt>
                <c:pt idx="753">
                  <c:v>10226</c:v>
                </c:pt>
                <c:pt idx="754">
                  <c:v>9680</c:v>
                </c:pt>
                <c:pt idx="755">
                  <c:v>9814</c:v>
                </c:pt>
                <c:pt idx="756">
                  <c:v>9711</c:v>
                </c:pt>
                <c:pt idx="757">
                  <c:v>9400</c:v>
                </c:pt>
                <c:pt idx="758">
                  <c:v>8640</c:v>
                </c:pt>
                <c:pt idx="759">
                  <c:v>7625</c:v>
                </c:pt>
                <c:pt idx="760">
                  <c:v>6948</c:v>
                </c:pt>
                <c:pt idx="761">
                  <c:v>7370</c:v>
                </c:pt>
                <c:pt idx="762">
                  <c:v>7591</c:v>
                </c:pt>
                <c:pt idx="763">
                  <c:v>7201</c:v>
                </c:pt>
                <c:pt idx="764">
                  <c:v>7217</c:v>
                </c:pt>
                <c:pt idx="765">
                  <c:v>7366</c:v>
                </c:pt>
                <c:pt idx="766">
                  <c:v>7524</c:v>
                </c:pt>
                <c:pt idx="767">
                  <c:v>7408</c:v>
                </c:pt>
                <c:pt idx="768">
                  <c:v>7522</c:v>
                </c:pt>
                <c:pt idx="769">
                  <c:v>6925</c:v>
                </c:pt>
                <c:pt idx="770">
                  <c:v>7305</c:v>
                </c:pt>
                <c:pt idx="771">
                  <c:v>7330</c:v>
                </c:pt>
                <c:pt idx="772">
                  <c:v>7288</c:v>
                </c:pt>
                <c:pt idx="773">
                  <c:v>7266</c:v>
                </c:pt>
                <c:pt idx="774">
                  <c:v>7666</c:v>
                </c:pt>
                <c:pt idx="775">
                  <c:v>7866</c:v>
                </c:pt>
                <c:pt idx="776">
                  <c:v>7939</c:v>
                </c:pt>
                <c:pt idx="777">
                  <c:v>7879</c:v>
                </c:pt>
                <c:pt idx="778">
                  <c:v>7773</c:v>
                </c:pt>
                <c:pt idx="779">
                  <c:v>7820</c:v>
                </c:pt>
                <c:pt idx="780">
                  <c:v>7691</c:v>
                </c:pt>
                <c:pt idx="781">
                  <c:v>7439</c:v>
                </c:pt>
                <c:pt idx="782">
                  <c:v>7413</c:v>
                </c:pt>
                <c:pt idx="783">
                  <c:v>7441</c:v>
                </c:pt>
                <c:pt idx="784">
                  <c:v>7373</c:v>
                </c:pt>
                <c:pt idx="785">
                  <c:v>7574</c:v>
                </c:pt>
                <c:pt idx="786">
                  <c:v>7792</c:v>
                </c:pt>
                <c:pt idx="787">
                  <c:v>7933</c:v>
                </c:pt>
                <c:pt idx="788">
                  <c:v>7938</c:v>
                </c:pt>
                <c:pt idx="789">
                  <c:v>7627</c:v>
                </c:pt>
                <c:pt idx="790">
                  <c:v>7759</c:v>
                </c:pt>
                <c:pt idx="791">
                  <c:v>7765</c:v>
                </c:pt>
                <c:pt idx="792">
                  <c:v>7426</c:v>
                </c:pt>
                <c:pt idx="793">
                  <c:v>7064</c:v>
                </c:pt>
                <c:pt idx="794">
                  <c:v>7043</c:v>
                </c:pt>
                <c:pt idx="795">
                  <c:v>6934</c:v>
                </c:pt>
                <c:pt idx="796">
                  <c:v>7120</c:v>
                </c:pt>
                <c:pt idx="797">
                  <c:v>6849</c:v>
                </c:pt>
                <c:pt idx="798">
                  <c:v>6790</c:v>
                </c:pt>
                <c:pt idx="799">
                  <c:v>7009</c:v>
                </c:pt>
                <c:pt idx="800">
                  <c:v>7296</c:v>
                </c:pt>
                <c:pt idx="801">
                  <c:v>7330</c:v>
                </c:pt>
                <c:pt idx="802">
                  <c:v>7617</c:v>
                </c:pt>
                <c:pt idx="803">
                  <c:v>7817</c:v>
                </c:pt>
                <c:pt idx="804">
                  <c:v>7928</c:v>
                </c:pt>
                <c:pt idx="805">
                  <c:v>7954</c:v>
                </c:pt>
                <c:pt idx="806">
                  <c:v>8053</c:v>
                </c:pt>
                <c:pt idx="807">
                  <c:v>8154</c:v>
                </c:pt>
                <c:pt idx="808">
                  <c:v>7841</c:v>
                </c:pt>
                <c:pt idx="809">
                  <c:v>7774</c:v>
                </c:pt>
                <c:pt idx="810">
                  <c:v>7662</c:v>
                </c:pt>
                <c:pt idx="811">
                  <c:v>7808</c:v>
                </c:pt>
                <c:pt idx="812">
                  <c:v>7863</c:v>
                </c:pt>
                <c:pt idx="813" formatCode="#,##0_);[Red]\(#,##0\)">
                  <c:v>7887</c:v>
                </c:pt>
                <c:pt idx="814" formatCode="#,##0_);[Red]\(#,##0\)">
                  <c:v>8201.1428571428569</c:v>
                </c:pt>
                <c:pt idx="815" formatCode="#,##0_);[Red]\(#,##0\)">
                  <c:v>8359.8571428571431</c:v>
                </c:pt>
                <c:pt idx="816" formatCode="#,##0_);[Red]\(#,##0\)">
                  <c:v>8336</c:v>
                </c:pt>
                <c:pt idx="817" formatCode="#,##0_);[Red]\(#,##0\)">
                  <c:v>8222.5714285714294</c:v>
                </c:pt>
                <c:pt idx="818" formatCode="#,##0_);[Red]\(#,##0\)">
                  <c:v>8076.7142857142853</c:v>
                </c:pt>
                <c:pt idx="819" formatCode="#,##0_);[Red]\(#,##0\)">
                  <c:v>8274.4285714285706</c:v>
                </c:pt>
                <c:pt idx="820" formatCode="#,##0_);[Red]\(#,##0\)">
                  <c:v>8289.4285714285706</c:v>
                </c:pt>
                <c:pt idx="821" formatCode="#,##0_);[Red]\(#,##0\)">
                  <c:v>8017.1428571428569</c:v>
                </c:pt>
                <c:pt idx="822" formatCode="#,##0_);[Red]\(#,##0\)">
                  <c:v>8068.5714285714284</c:v>
                </c:pt>
                <c:pt idx="823" formatCode="#,##0_);[Red]\(#,##0\)">
                  <c:v>8215.8571428571431</c:v>
                </c:pt>
                <c:pt idx="824" formatCode="#,##0_);[Red]\(#,##0\)">
                  <c:v>8228.2857142857138</c:v>
                </c:pt>
                <c:pt idx="825" formatCode="#,##0_);[Red]\(#,##0\)">
                  <c:v>8530.8571428571431</c:v>
                </c:pt>
                <c:pt idx="826" formatCode="#,##0_);[Red]\(#,##0\)">
                  <c:v>8225.1428571428569</c:v>
                </c:pt>
                <c:pt idx="827" formatCode="#,##0_);[Red]\(#,##0\)">
                  <c:v>8223.1428571428569</c:v>
                </c:pt>
                <c:pt idx="828" formatCode="#,##0_);[Red]\(#,##0\)">
                  <c:v>7943.2857142857147</c:v>
                </c:pt>
                <c:pt idx="829" formatCode="#,##0_);[Red]\(#,##0\)">
                  <c:v>7914.5714285714284</c:v>
                </c:pt>
                <c:pt idx="830" formatCode="#,##0_);[Red]\(#,##0\)">
                  <c:v>7996.7142857142853</c:v>
                </c:pt>
                <c:pt idx="831" formatCode="#,##0_);[Red]\(#,##0\)">
                  <c:v>8174.5714285714284</c:v>
                </c:pt>
                <c:pt idx="832" formatCode="#,##0_);[Red]\(#,##0\)">
                  <c:v>7928</c:v>
                </c:pt>
                <c:pt idx="833" formatCode="#,##0_);[Red]\(#,##0\)">
                  <c:v>8285.5714285714294</c:v>
                </c:pt>
                <c:pt idx="834" formatCode="#,##0_);[Red]\(#,##0\)">
                  <c:v>8184.8571428571431</c:v>
                </c:pt>
                <c:pt idx="835" formatCode="#,##0_);[Red]\(#,##0\)">
                  <c:v>8338</c:v>
                </c:pt>
                <c:pt idx="836" formatCode="#,##0_);[Red]\(#,##0\)">
                  <c:v>8247.7142857142862</c:v>
                </c:pt>
                <c:pt idx="837" formatCode="#,##0_);[Red]\(#,##0\)">
                  <c:v>8441.4285714285706</c:v>
                </c:pt>
                <c:pt idx="838" formatCode="#,##0_);[Red]\(#,##0\)">
                  <c:v>8732</c:v>
                </c:pt>
                <c:pt idx="839" formatCode="#,##0_);[Red]\(#,##0\)">
                  <c:v>8667.5714285714294</c:v>
                </c:pt>
                <c:pt idx="840" formatCode="#,##0_);[Red]\(#,##0\)">
                  <c:v>8427.1428571428569</c:v>
                </c:pt>
                <c:pt idx="841" formatCode="#,##0_);[Red]\(#,##0\)">
                  <c:v>8401.4285714285706</c:v>
                </c:pt>
                <c:pt idx="842" formatCode="#,##0_);[Red]\(#,##0\)">
                  <c:v>8220.8571428571431</c:v>
                </c:pt>
                <c:pt idx="843" formatCode="#,##0_);[Red]\(#,##0\)">
                  <c:v>8487.8571428571431</c:v>
                </c:pt>
                <c:pt idx="844" formatCode="#,##0_);[Red]\(#,##0\)">
                  <c:v>8374</c:v>
                </c:pt>
                <c:pt idx="845" formatCode="#,##0_);[Red]\(#,##0\)">
                  <c:v>8526.4285714285706</c:v>
                </c:pt>
                <c:pt idx="846" formatCode="#,##0_);[Red]\(#,##0\)">
                  <c:v>8713.2857142857138</c:v>
                </c:pt>
                <c:pt idx="847" formatCode="#,##0_);[Red]\(#,##0\)">
                  <c:v>8891.4285714285706</c:v>
                </c:pt>
                <c:pt idx="848" formatCode="#,##0_);[Red]\(#,##0\)">
                  <c:v>8698.8571428571431</c:v>
                </c:pt>
                <c:pt idx="849" formatCode="#,##0_);[Red]\(#,##0\)">
                  <c:v>8837.8571428571431</c:v>
                </c:pt>
                <c:pt idx="850" formatCode="#,##0_);[Red]\(#,##0\)">
                  <c:v>8543.5714285714294</c:v>
                </c:pt>
                <c:pt idx="851" formatCode="#,##0_);[Red]\(#,##0\)">
                  <c:v>8430.2857142857138</c:v>
                </c:pt>
                <c:pt idx="852" formatCode="#,##0_);[Red]\(#,##0\)">
                  <c:v>7817.8571428571431</c:v>
                </c:pt>
                <c:pt idx="853" formatCode="#,##0_);[Red]\(#,##0\)">
                  <c:v>7736.1428571428569</c:v>
                </c:pt>
                <c:pt idx="854" formatCode="#,##0_);[Red]\(#,##0\)">
                  <c:v>7432</c:v>
                </c:pt>
                <c:pt idx="855" formatCode="#,##0_);[Red]\(#,##0\)">
                  <c:v>7695.2857142857147</c:v>
                </c:pt>
                <c:pt idx="856" formatCode="#,##0_);[Red]\(#,##0\)">
                  <c:v>7734.2857142857147</c:v>
                </c:pt>
                <c:pt idx="857" formatCode="#,##0_);[Red]\(#,##0\)">
                  <c:v>7926.4285714285716</c:v>
                </c:pt>
                <c:pt idx="858" formatCode="#,##0_);[Red]\(#,##0\)">
                  <c:v>7952.7142857142853</c:v>
                </c:pt>
                <c:pt idx="859" formatCode="#,##0_);[Red]\(#,##0\)">
                  <c:v>7875.8571428571431</c:v>
                </c:pt>
                <c:pt idx="860" formatCode="#,##0_);[Red]\(#,##0\)">
                  <c:v>8008.2857142857147</c:v>
                </c:pt>
                <c:pt idx="861" formatCode="#,##0_);[Red]\(#,##0\)">
                  <c:v>8173.5714285714284</c:v>
                </c:pt>
                <c:pt idx="862" formatCode="#,##0_);[Red]\(#,##0\)">
                  <c:v>8072.1428571428569</c:v>
                </c:pt>
                <c:pt idx="863" formatCode="#,##0_);[Red]\(#,##0\)">
                  <c:v>8138.7142857142853</c:v>
                </c:pt>
                <c:pt idx="864" formatCode="#,##0_);[Red]\(#,##0\)">
                  <c:v>8193.4285714285706</c:v>
                </c:pt>
                <c:pt idx="865" formatCode="#,##0_);[Red]\(#,##0\)">
                  <c:v>8278.7142857142862</c:v>
                </c:pt>
                <c:pt idx="866" formatCode="#,##0_);[Red]\(#,##0\)">
                  <c:v>8420</c:v>
                </c:pt>
                <c:pt idx="867" formatCode="#,##0_);[Red]\(#,##0\)">
                  <c:v>8446.8571428571431</c:v>
                </c:pt>
                <c:pt idx="868" formatCode="#,##0_);[Red]\(#,##0\)">
                  <c:v>8488.7142857142862</c:v>
                </c:pt>
                <c:pt idx="869" formatCode="#,##0_);[Red]\(#,##0\)">
                  <c:v>8630</c:v>
                </c:pt>
                <c:pt idx="870" formatCode="#,##0_);[Red]\(#,##0\)">
                  <c:v>8487.8571428571431</c:v>
                </c:pt>
                <c:pt idx="871" formatCode="#,##0_);[Red]\(#,##0\)">
                  <c:v>8391.1428571428569</c:v>
                </c:pt>
                <c:pt idx="872" formatCode="#,##0_);[Red]\(#,##0\)">
                  <c:v>8468.5714285714294</c:v>
                </c:pt>
                <c:pt idx="873" formatCode="#,##0_);[Red]\(#,##0\)">
                  <c:v>8872.1428571428569</c:v>
                </c:pt>
                <c:pt idx="874" formatCode="#,##0_);[Red]\(#,##0\)">
                  <c:v>8909.8571428571431</c:v>
                </c:pt>
                <c:pt idx="875" formatCode="#,##0_);[Red]\(#,##0\)">
                  <c:v>9441.2857142857138</c:v>
                </c:pt>
                <c:pt idx="876" formatCode="#,##0_);[Red]\(#,##0\)">
                  <c:v>9747.7142857142862</c:v>
                </c:pt>
                <c:pt idx="877" formatCode="#,##0_);[Red]\(#,##0\)">
                  <c:v>10352</c:v>
                </c:pt>
                <c:pt idx="878" formatCode="#,##0_);[Red]\(#,##0\)">
                  <c:v>10536.142857142857</c:v>
                </c:pt>
                <c:pt idx="879" formatCode="#,##0_);[Red]\(#,##0\)">
                  <c:v>10384.714285714286</c:v>
                </c:pt>
                <c:pt idx="880" formatCode="#,##0_);[Red]\(#,##0\)">
                  <c:v>9856.4285714285706</c:v>
                </c:pt>
                <c:pt idx="881" formatCode="#,##0_);[Red]\(#,##0\)">
                  <c:v>10412</c:v>
                </c:pt>
              </c:numCache>
            </c:numRef>
          </c:val>
          <c:smooth val="0"/>
          <c:extLst>
            <c:ext xmlns:c16="http://schemas.microsoft.com/office/drawing/2014/chart" uri="{C3380CC4-5D6E-409C-BE32-E72D297353CC}">
              <c16:uniqueId val="{00000001-35ED-434A-ADBC-E33C3774AC14}"/>
            </c:ext>
          </c:extLst>
        </c:ser>
        <c:ser>
          <c:idx val="1"/>
          <c:order val="1"/>
          <c:tx>
            <c:strRef>
              <c:f>Sheet1!$C$1</c:f>
              <c:strCache>
                <c:ptCount val="1"/>
                <c:pt idx="0">
                  <c:v>小山市</c:v>
                </c:pt>
              </c:strCache>
            </c:strRef>
          </c:tx>
          <c:spPr>
            <a:ln w="44450" cap="rnd">
              <a:solidFill>
                <a:srgbClr val="002060"/>
              </a:solidFill>
              <a:prstDash val="sysDash"/>
              <a:round/>
            </a:ln>
            <a:effectLst/>
          </c:spPr>
          <c:marker>
            <c:symbol val="none"/>
          </c:marker>
          <c:cat>
            <c:numRef>
              <c:f>Sheet1!$A$2:$A$883</c:f>
              <c:numCache>
                <c:formatCode>m/d/yyyy</c:formatCode>
                <c:ptCount val="882"/>
                <c:pt idx="0">
                  <c:v>44172</c:v>
                </c:pt>
                <c:pt idx="1">
                  <c:v>44173</c:v>
                </c:pt>
                <c:pt idx="2">
                  <c:v>44174</c:v>
                </c:pt>
                <c:pt idx="3">
                  <c:v>44175</c:v>
                </c:pt>
                <c:pt idx="4">
                  <c:v>44176</c:v>
                </c:pt>
                <c:pt idx="5">
                  <c:v>44177</c:v>
                </c:pt>
                <c:pt idx="6">
                  <c:v>44178</c:v>
                </c:pt>
                <c:pt idx="7">
                  <c:v>44179</c:v>
                </c:pt>
                <c:pt idx="8">
                  <c:v>44180</c:v>
                </c:pt>
                <c:pt idx="9">
                  <c:v>44181</c:v>
                </c:pt>
                <c:pt idx="10">
                  <c:v>44182</c:v>
                </c:pt>
                <c:pt idx="11">
                  <c:v>44183</c:v>
                </c:pt>
                <c:pt idx="12">
                  <c:v>44184</c:v>
                </c:pt>
                <c:pt idx="13">
                  <c:v>44185</c:v>
                </c:pt>
                <c:pt idx="14">
                  <c:v>44186</c:v>
                </c:pt>
                <c:pt idx="15">
                  <c:v>44187</c:v>
                </c:pt>
                <c:pt idx="16">
                  <c:v>44188</c:v>
                </c:pt>
                <c:pt idx="17">
                  <c:v>44189</c:v>
                </c:pt>
                <c:pt idx="18">
                  <c:v>44190</c:v>
                </c:pt>
                <c:pt idx="19">
                  <c:v>44191</c:v>
                </c:pt>
                <c:pt idx="20">
                  <c:v>44192</c:v>
                </c:pt>
                <c:pt idx="21">
                  <c:v>44193</c:v>
                </c:pt>
                <c:pt idx="22">
                  <c:v>44194</c:v>
                </c:pt>
                <c:pt idx="23">
                  <c:v>44195</c:v>
                </c:pt>
                <c:pt idx="24">
                  <c:v>44196</c:v>
                </c:pt>
                <c:pt idx="25">
                  <c:v>44197</c:v>
                </c:pt>
                <c:pt idx="26">
                  <c:v>44198</c:v>
                </c:pt>
                <c:pt idx="27">
                  <c:v>44199</c:v>
                </c:pt>
                <c:pt idx="28">
                  <c:v>44200</c:v>
                </c:pt>
                <c:pt idx="29">
                  <c:v>44201</c:v>
                </c:pt>
                <c:pt idx="30">
                  <c:v>44202</c:v>
                </c:pt>
                <c:pt idx="31">
                  <c:v>44203</c:v>
                </c:pt>
                <c:pt idx="32">
                  <c:v>44204</c:v>
                </c:pt>
                <c:pt idx="33">
                  <c:v>44205</c:v>
                </c:pt>
                <c:pt idx="34">
                  <c:v>44206</c:v>
                </c:pt>
                <c:pt idx="35">
                  <c:v>44207</c:v>
                </c:pt>
                <c:pt idx="36">
                  <c:v>44208</c:v>
                </c:pt>
                <c:pt idx="37">
                  <c:v>44209</c:v>
                </c:pt>
                <c:pt idx="38">
                  <c:v>44210</c:v>
                </c:pt>
                <c:pt idx="39">
                  <c:v>44211</c:v>
                </c:pt>
                <c:pt idx="40">
                  <c:v>44212</c:v>
                </c:pt>
                <c:pt idx="41">
                  <c:v>44213</c:v>
                </c:pt>
                <c:pt idx="42">
                  <c:v>44214</c:v>
                </c:pt>
                <c:pt idx="43">
                  <c:v>44215</c:v>
                </c:pt>
                <c:pt idx="44">
                  <c:v>44216</c:v>
                </c:pt>
                <c:pt idx="45">
                  <c:v>44217</c:v>
                </c:pt>
                <c:pt idx="46">
                  <c:v>44218</c:v>
                </c:pt>
                <c:pt idx="47">
                  <c:v>44219</c:v>
                </c:pt>
                <c:pt idx="48">
                  <c:v>44220</c:v>
                </c:pt>
                <c:pt idx="49">
                  <c:v>44221</c:v>
                </c:pt>
                <c:pt idx="50">
                  <c:v>44222</c:v>
                </c:pt>
                <c:pt idx="51">
                  <c:v>44223</c:v>
                </c:pt>
                <c:pt idx="52">
                  <c:v>44224</c:v>
                </c:pt>
                <c:pt idx="53">
                  <c:v>44225</c:v>
                </c:pt>
                <c:pt idx="54">
                  <c:v>44226</c:v>
                </c:pt>
                <c:pt idx="55">
                  <c:v>44227</c:v>
                </c:pt>
                <c:pt idx="56">
                  <c:v>44228</c:v>
                </c:pt>
                <c:pt idx="57">
                  <c:v>44229</c:v>
                </c:pt>
                <c:pt idx="58">
                  <c:v>44230</c:v>
                </c:pt>
                <c:pt idx="59">
                  <c:v>44231</c:v>
                </c:pt>
                <c:pt idx="60">
                  <c:v>44232</c:v>
                </c:pt>
                <c:pt idx="61">
                  <c:v>44233</c:v>
                </c:pt>
                <c:pt idx="62">
                  <c:v>44234</c:v>
                </c:pt>
                <c:pt idx="63">
                  <c:v>44235</c:v>
                </c:pt>
                <c:pt idx="64">
                  <c:v>44236</c:v>
                </c:pt>
                <c:pt idx="65">
                  <c:v>44237</c:v>
                </c:pt>
                <c:pt idx="66">
                  <c:v>44238</c:v>
                </c:pt>
                <c:pt idx="67">
                  <c:v>44239</c:v>
                </c:pt>
                <c:pt idx="68">
                  <c:v>44240</c:v>
                </c:pt>
                <c:pt idx="69">
                  <c:v>44241</c:v>
                </c:pt>
                <c:pt idx="70">
                  <c:v>44242</c:v>
                </c:pt>
                <c:pt idx="71">
                  <c:v>44243</c:v>
                </c:pt>
                <c:pt idx="72">
                  <c:v>44244</c:v>
                </c:pt>
                <c:pt idx="73">
                  <c:v>44245</c:v>
                </c:pt>
                <c:pt idx="74">
                  <c:v>44246</c:v>
                </c:pt>
                <c:pt idx="75">
                  <c:v>44247</c:v>
                </c:pt>
                <c:pt idx="76">
                  <c:v>44248</c:v>
                </c:pt>
                <c:pt idx="77">
                  <c:v>44249</c:v>
                </c:pt>
                <c:pt idx="78">
                  <c:v>44250</c:v>
                </c:pt>
                <c:pt idx="79">
                  <c:v>44251</c:v>
                </c:pt>
                <c:pt idx="80">
                  <c:v>44252</c:v>
                </c:pt>
                <c:pt idx="81">
                  <c:v>44253</c:v>
                </c:pt>
                <c:pt idx="82">
                  <c:v>44254</c:v>
                </c:pt>
                <c:pt idx="83">
                  <c:v>44255</c:v>
                </c:pt>
                <c:pt idx="84">
                  <c:v>44256</c:v>
                </c:pt>
                <c:pt idx="85">
                  <c:v>44257</c:v>
                </c:pt>
                <c:pt idx="86">
                  <c:v>44258</c:v>
                </c:pt>
                <c:pt idx="87">
                  <c:v>44259</c:v>
                </c:pt>
                <c:pt idx="88">
                  <c:v>44260</c:v>
                </c:pt>
                <c:pt idx="89">
                  <c:v>44261</c:v>
                </c:pt>
                <c:pt idx="90">
                  <c:v>44262</c:v>
                </c:pt>
                <c:pt idx="91">
                  <c:v>44263</c:v>
                </c:pt>
                <c:pt idx="92">
                  <c:v>44264</c:v>
                </c:pt>
                <c:pt idx="93">
                  <c:v>44265</c:v>
                </c:pt>
                <c:pt idx="94">
                  <c:v>44266</c:v>
                </c:pt>
                <c:pt idx="95">
                  <c:v>44267</c:v>
                </c:pt>
                <c:pt idx="96">
                  <c:v>44268</c:v>
                </c:pt>
                <c:pt idx="97">
                  <c:v>44269</c:v>
                </c:pt>
                <c:pt idx="98">
                  <c:v>44270</c:v>
                </c:pt>
                <c:pt idx="99">
                  <c:v>44271</c:v>
                </c:pt>
                <c:pt idx="100">
                  <c:v>44272</c:v>
                </c:pt>
                <c:pt idx="101">
                  <c:v>44273</c:v>
                </c:pt>
                <c:pt idx="102">
                  <c:v>44274</c:v>
                </c:pt>
                <c:pt idx="103">
                  <c:v>44275</c:v>
                </c:pt>
                <c:pt idx="104">
                  <c:v>44276</c:v>
                </c:pt>
                <c:pt idx="105">
                  <c:v>44277</c:v>
                </c:pt>
                <c:pt idx="106">
                  <c:v>44278</c:v>
                </c:pt>
                <c:pt idx="107">
                  <c:v>44279</c:v>
                </c:pt>
                <c:pt idx="108">
                  <c:v>44280</c:v>
                </c:pt>
                <c:pt idx="109">
                  <c:v>44281</c:v>
                </c:pt>
                <c:pt idx="110">
                  <c:v>44282</c:v>
                </c:pt>
                <c:pt idx="111">
                  <c:v>44283</c:v>
                </c:pt>
                <c:pt idx="112">
                  <c:v>44284</c:v>
                </c:pt>
                <c:pt idx="113">
                  <c:v>44285</c:v>
                </c:pt>
                <c:pt idx="114">
                  <c:v>44286</c:v>
                </c:pt>
                <c:pt idx="115">
                  <c:v>44287</c:v>
                </c:pt>
                <c:pt idx="116">
                  <c:v>44288</c:v>
                </c:pt>
                <c:pt idx="117">
                  <c:v>44289</c:v>
                </c:pt>
                <c:pt idx="118">
                  <c:v>44290</c:v>
                </c:pt>
                <c:pt idx="119">
                  <c:v>44291</c:v>
                </c:pt>
                <c:pt idx="120">
                  <c:v>44292</c:v>
                </c:pt>
                <c:pt idx="121">
                  <c:v>44293</c:v>
                </c:pt>
                <c:pt idx="122">
                  <c:v>44294</c:v>
                </c:pt>
                <c:pt idx="123">
                  <c:v>44295</c:v>
                </c:pt>
                <c:pt idx="124">
                  <c:v>44296</c:v>
                </c:pt>
                <c:pt idx="125">
                  <c:v>44297</c:v>
                </c:pt>
                <c:pt idx="126">
                  <c:v>44298</c:v>
                </c:pt>
                <c:pt idx="127">
                  <c:v>44299</c:v>
                </c:pt>
                <c:pt idx="128">
                  <c:v>44300</c:v>
                </c:pt>
                <c:pt idx="129">
                  <c:v>44301</c:v>
                </c:pt>
                <c:pt idx="130">
                  <c:v>44302</c:v>
                </c:pt>
                <c:pt idx="131">
                  <c:v>44303</c:v>
                </c:pt>
                <c:pt idx="132">
                  <c:v>44304</c:v>
                </c:pt>
                <c:pt idx="133">
                  <c:v>44305</c:v>
                </c:pt>
                <c:pt idx="134">
                  <c:v>44306</c:v>
                </c:pt>
                <c:pt idx="135">
                  <c:v>44307</c:v>
                </c:pt>
                <c:pt idx="136">
                  <c:v>44308</c:v>
                </c:pt>
                <c:pt idx="137">
                  <c:v>44309</c:v>
                </c:pt>
                <c:pt idx="138">
                  <c:v>44310</c:v>
                </c:pt>
                <c:pt idx="139">
                  <c:v>44311</c:v>
                </c:pt>
                <c:pt idx="140">
                  <c:v>44312</c:v>
                </c:pt>
                <c:pt idx="141">
                  <c:v>44313</c:v>
                </c:pt>
                <c:pt idx="142">
                  <c:v>44314</c:v>
                </c:pt>
                <c:pt idx="143">
                  <c:v>44315</c:v>
                </c:pt>
                <c:pt idx="144">
                  <c:v>44316</c:v>
                </c:pt>
                <c:pt idx="145">
                  <c:v>44317</c:v>
                </c:pt>
                <c:pt idx="146">
                  <c:v>44318</c:v>
                </c:pt>
                <c:pt idx="147">
                  <c:v>44319</c:v>
                </c:pt>
                <c:pt idx="148">
                  <c:v>44320</c:v>
                </c:pt>
                <c:pt idx="149">
                  <c:v>44321</c:v>
                </c:pt>
                <c:pt idx="150">
                  <c:v>44322</c:v>
                </c:pt>
                <c:pt idx="151">
                  <c:v>44323</c:v>
                </c:pt>
                <c:pt idx="152">
                  <c:v>44324</c:v>
                </c:pt>
                <c:pt idx="153">
                  <c:v>44325</c:v>
                </c:pt>
                <c:pt idx="154">
                  <c:v>44326</c:v>
                </c:pt>
                <c:pt idx="155">
                  <c:v>44327</c:v>
                </c:pt>
                <c:pt idx="156">
                  <c:v>44328</c:v>
                </c:pt>
                <c:pt idx="157">
                  <c:v>44329</c:v>
                </c:pt>
                <c:pt idx="158">
                  <c:v>44330</c:v>
                </c:pt>
                <c:pt idx="159">
                  <c:v>44331</c:v>
                </c:pt>
                <c:pt idx="160">
                  <c:v>44332</c:v>
                </c:pt>
                <c:pt idx="161">
                  <c:v>44333</c:v>
                </c:pt>
                <c:pt idx="162">
                  <c:v>44334</c:v>
                </c:pt>
                <c:pt idx="163">
                  <c:v>44335</c:v>
                </c:pt>
                <c:pt idx="164">
                  <c:v>44336</c:v>
                </c:pt>
                <c:pt idx="165">
                  <c:v>44337</c:v>
                </c:pt>
                <c:pt idx="166">
                  <c:v>44338</c:v>
                </c:pt>
                <c:pt idx="167">
                  <c:v>44339</c:v>
                </c:pt>
                <c:pt idx="168">
                  <c:v>44340</c:v>
                </c:pt>
                <c:pt idx="169">
                  <c:v>44341</c:v>
                </c:pt>
                <c:pt idx="170">
                  <c:v>44342</c:v>
                </c:pt>
                <c:pt idx="171">
                  <c:v>44343</c:v>
                </c:pt>
                <c:pt idx="172">
                  <c:v>44344</c:v>
                </c:pt>
                <c:pt idx="173">
                  <c:v>44345</c:v>
                </c:pt>
                <c:pt idx="174">
                  <c:v>44346</c:v>
                </c:pt>
                <c:pt idx="175">
                  <c:v>44347</c:v>
                </c:pt>
                <c:pt idx="176">
                  <c:v>44348</c:v>
                </c:pt>
                <c:pt idx="177">
                  <c:v>44349</c:v>
                </c:pt>
                <c:pt idx="178">
                  <c:v>44350</c:v>
                </c:pt>
                <c:pt idx="179">
                  <c:v>44351</c:v>
                </c:pt>
                <c:pt idx="180">
                  <c:v>44352</c:v>
                </c:pt>
                <c:pt idx="181">
                  <c:v>44353</c:v>
                </c:pt>
                <c:pt idx="182">
                  <c:v>44354</c:v>
                </c:pt>
                <c:pt idx="183">
                  <c:v>44355</c:v>
                </c:pt>
                <c:pt idx="184">
                  <c:v>44356</c:v>
                </c:pt>
                <c:pt idx="185">
                  <c:v>44357</c:v>
                </c:pt>
                <c:pt idx="186">
                  <c:v>44358</c:v>
                </c:pt>
                <c:pt idx="187">
                  <c:v>44359</c:v>
                </c:pt>
                <c:pt idx="188">
                  <c:v>44360</c:v>
                </c:pt>
                <c:pt idx="189">
                  <c:v>44361</c:v>
                </c:pt>
                <c:pt idx="190">
                  <c:v>44362</c:v>
                </c:pt>
                <c:pt idx="191">
                  <c:v>44363</c:v>
                </c:pt>
                <c:pt idx="192">
                  <c:v>44364</c:v>
                </c:pt>
                <c:pt idx="193">
                  <c:v>44365</c:v>
                </c:pt>
                <c:pt idx="194">
                  <c:v>44366</c:v>
                </c:pt>
                <c:pt idx="195">
                  <c:v>44367</c:v>
                </c:pt>
                <c:pt idx="196">
                  <c:v>44368</c:v>
                </c:pt>
                <c:pt idx="197">
                  <c:v>44369</c:v>
                </c:pt>
                <c:pt idx="198">
                  <c:v>44370</c:v>
                </c:pt>
                <c:pt idx="199">
                  <c:v>44371</c:v>
                </c:pt>
                <c:pt idx="200">
                  <c:v>44372</c:v>
                </c:pt>
                <c:pt idx="201">
                  <c:v>44373</c:v>
                </c:pt>
                <c:pt idx="202">
                  <c:v>44374</c:v>
                </c:pt>
                <c:pt idx="203">
                  <c:v>44375</c:v>
                </c:pt>
                <c:pt idx="204">
                  <c:v>44376</c:v>
                </c:pt>
                <c:pt idx="205">
                  <c:v>44377</c:v>
                </c:pt>
                <c:pt idx="206">
                  <c:v>44378</c:v>
                </c:pt>
                <c:pt idx="207">
                  <c:v>44379</c:v>
                </c:pt>
                <c:pt idx="208">
                  <c:v>44380</c:v>
                </c:pt>
                <c:pt idx="209">
                  <c:v>44381</c:v>
                </c:pt>
                <c:pt idx="210">
                  <c:v>44382</c:v>
                </c:pt>
                <c:pt idx="211">
                  <c:v>44383</c:v>
                </c:pt>
                <c:pt idx="212">
                  <c:v>44384</c:v>
                </c:pt>
                <c:pt idx="213">
                  <c:v>44385</c:v>
                </c:pt>
                <c:pt idx="214">
                  <c:v>44386</c:v>
                </c:pt>
                <c:pt idx="215">
                  <c:v>44387</c:v>
                </c:pt>
                <c:pt idx="216">
                  <c:v>44388</c:v>
                </c:pt>
                <c:pt idx="217">
                  <c:v>44389</c:v>
                </c:pt>
                <c:pt idx="218">
                  <c:v>44390</c:v>
                </c:pt>
                <c:pt idx="219">
                  <c:v>44391</c:v>
                </c:pt>
                <c:pt idx="220">
                  <c:v>44392</c:v>
                </c:pt>
                <c:pt idx="221">
                  <c:v>44393</c:v>
                </c:pt>
                <c:pt idx="222">
                  <c:v>44394</c:v>
                </c:pt>
                <c:pt idx="223">
                  <c:v>44395</c:v>
                </c:pt>
                <c:pt idx="224">
                  <c:v>44396</c:v>
                </c:pt>
                <c:pt idx="225">
                  <c:v>44397</c:v>
                </c:pt>
                <c:pt idx="226">
                  <c:v>44398</c:v>
                </c:pt>
                <c:pt idx="227">
                  <c:v>44399</c:v>
                </c:pt>
                <c:pt idx="228">
                  <c:v>44400</c:v>
                </c:pt>
                <c:pt idx="229">
                  <c:v>44401</c:v>
                </c:pt>
                <c:pt idx="230">
                  <c:v>44402</c:v>
                </c:pt>
                <c:pt idx="231">
                  <c:v>44403</c:v>
                </c:pt>
                <c:pt idx="232">
                  <c:v>44404</c:v>
                </c:pt>
                <c:pt idx="233">
                  <c:v>44405</c:v>
                </c:pt>
                <c:pt idx="234">
                  <c:v>44406</c:v>
                </c:pt>
                <c:pt idx="235">
                  <c:v>44407</c:v>
                </c:pt>
                <c:pt idx="236">
                  <c:v>44408</c:v>
                </c:pt>
                <c:pt idx="237">
                  <c:v>44409</c:v>
                </c:pt>
                <c:pt idx="238">
                  <c:v>44410</c:v>
                </c:pt>
                <c:pt idx="239">
                  <c:v>44411</c:v>
                </c:pt>
                <c:pt idx="240">
                  <c:v>44412</c:v>
                </c:pt>
                <c:pt idx="241">
                  <c:v>44413</c:v>
                </c:pt>
                <c:pt idx="242">
                  <c:v>44414</c:v>
                </c:pt>
                <c:pt idx="243">
                  <c:v>44415</c:v>
                </c:pt>
                <c:pt idx="244">
                  <c:v>44416</c:v>
                </c:pt>
                <c:pt idx="245">
                  <c:v>44417</c:v>
                </c:pt>
                <c:pt idx="246">
                  <c:v>44418</c:v>
                </c:pt>
                <c:pt idx="247">
                  <c:v>44419</c:v>
                </c:pt>
                <c:pt idx="248">
                  <c:v>44420</c:v>
                </c:pt>
                <c:pt idx="249">
                  <c:v>44421</c:v>
                </c:pt>
                <c:pt idx="250">
                  <c:v>44422</c:v>
                </c:pt>
                <c:pt idx="251">
                  <c:v>44423</c:v>
                </c:pt>
                <c:pt idx="252">
                  <c:v>44424</c:v>
                </c:pt>
                <c:pt idx="253">
                  <c:v>44425</c:v>
                </c:pt>
                <c:pt idx="254">
                  <c:v>44426</c:v>
                </c:pt>
                <c:pt idx="255">
                  <c:v>44427</c:v>
                </c:pt>
                <c:pt idx="256">
                  <c:v>44428</c:v>
                </c:pt>
                <c:pt idx="257">
                  <c:v>44429</c:v>
                </c:pt>
                <c:pt idx="258">
                  <c:v>44430</c:v>
                </c:pt>
                <c:pt idx="259">
                  <c:v>44431</c:v>
                </c:pt>
                <c:pt idx="260">
                  <c:v>44432</c:v>
                </c:pt>
                <c:pt idx="261">
                  <c:v>44433</c:v>
                </c:pt>
                <c:pt idx="262">
                  <c:v>44434</c:v>
                </c:pt>
                <c:pt idx="263">
                  <c:v>44435</c:v>
                </c:pt>
                <c:pt idx="264">
                  <c:v>44436</c:v>
                </c:pt>
                <c:pt idx="265">
                  <c:v>44437</c:v>
                </c:pt>
                <c:pt idx="266">
                  <c:v>44438</c:v>
                </c:pt>
                <c:pt idx="267">
                  <c:v>44439</c:v>
                </c:pt>
                <c:pt idx="268">
                  <c:v>44440</c:v>
                </c:pt>
                <c:pt idx="269">
                  <c:v>44441</c:v>
                </c:pt>
                <c:pt idx="270">
                  <c:v>44442</c:v>
                </c:pt>
                <c:pt idx="271">
                  <c:v>44443</c:v>
                </c:pt>
                <c:pt idx="272">
                  <c:v>44444</c:v>
                </c:pt>
                <c:pt idx="273">
                  <c:v>44445</c:v>
                </c:pt>
                <c:pt idx="274">
                  <c:v>44446</c:v>
                </c:pt>
                <c:pt idx="275">
                  <c:v>44447</c:v>
                </c:pt>
                <c:pt idx="276">
                  <c:v>44448</c:v>
                </c:pt>
                <c:pt idx="277">
                  <c:v>44449</c:v>
                </c:pt>
                <c:pt idx="278">
                  <c:v>44450</c:v>
                </c:pt>
                <c:pt idx="279">
                  <c:v>44451</c:v>
                </c:pt>
                <c:pt idx="280">
                  <c:v>44452</c:v>
                </c:pt>
                <c:pt idx="281">
                  <c:v>44453</c:v>
                </c:pt>
                <c:pt idx="282">
                  <c:v>44454</c:v>
                </c:pt>
                <c:pt idx="283">
                  <c:v>44455</c:v>
                </c:pt>
                <c:pt idx="284">
                  <c:v>44456</c:v>
                </c:pt>
                <c:pt idx="285">
                  <c:v>44457</c:v>
                </c:pt>
                <c:pt idx="286">
                  <c:v>44458</c:v>
                </c:pt>
                <c:pt idx="287">
                  <c:v>44459</c:v>
                </c:pt>
                <c:pt idx="288">
                  <c:v>44460</c:v>
                </c:pt>
                <c:pt idx="289">
                  <c:v>44461</c:v>
                </c:pt>
                <c:pt idx="290">
                  <c:v>44462</c:v>
                </c:pt>
                <c:pt idx="291">
                  <c:v>44463</c:v>
                </c:pt>
                <c:pt idx="292">
                  <c:v>44464</c:v>
                </c:pt>
                <c:pt idx="293">
                  <c:v>44465</c:v>
                </c:pt>
                <c:pt idx="294">
                  <c:v>44466</c:v>
                </c:pt>
                <c:pt idx="295">
                  <c:v>44467</c:v>
                </c:pt>
                <c:pt idx="296">
                  <c:v>44468</c:v>
                </c:pt>
                <c:pt idx="297">
                  <c:v>44469</c:v>
                </c:pt>
                <c:pt idx="298">
                  <c:v>44470</c:v>
                </c:pt>
                <c:pt idx="299">
                  <c:v>44471</c:v>
                </c:pt>
                <c:pt idx="300">
                  <c:v>44472</c:v>
                </c:pt>
                <c:pt idx="301">
                  <c:v>44473</c:v>
                </c:pt>
                <c:pt idx="302">
                  <c:v>44474</c:v>
                </c:pt>
                <c:pt idx="303">
                  <c:v>44475</c:v>
                </c:pt>
                <c:pt idx="304">
                  <c:v>44476</c:v>
                </c:pt>
                <c:pt idx="305">
                  <c:v>44477</c:v>
                </c:pt>
                <c:pt idx="306">
                  <c:v>44478</c:v>
                </c:pt>
                <c:pt idx="307">
                  <c:v>44479</c:v>
                </c:pt>
                <c:pt idx="308">
                  <c:v>44480</c:v>
                </c:pt>
                <c:pt idx="309">
                  <c:v>44481</c:v>
                </c:pt>
                <c:pt idx="310">
                  <c:v>44482</c:v>
                </c:pt>
                <c:pt idx="311">
                  <c:v>44483</c:v>
                </c:pt>
                <c:pt idx="312">
                  <c:v>44484</c:v>
                </c:pt>
                <c:pt idx="313">
                  <c:v>44485</c:v>
                </c:pt>
                <c:pt idx="314">
                  <c:v>44486</c:v>
                </c:pt>
                <c:pt idx="315">
                  <c:v>44487</c:v>
                </c:pt>
                <c:pt idx="316">
                  <c:v>44488</c:v>
                </c:pt>
                <c:pt idx="317">
                  <c:v>44489</c:v>
                </c:pt>
                <c:pt idx="318">
                  <c:v>44490</c:v>
                </c:pt>
                <c:pt idx="319">
                  <c:v>44491</c:v>
                </c:pt>
                <c:pt idx="320">
                  <c:v>44492</c:v>
                </c:pt>
                <c:pt idx="321">
                  <c:v>44493</c:v>
                </c:pt>
                <c:pt idx="322">
                  <c:v>44494</c:v>
                </c:pt>
                <c:pt idx="323">
                  <c:v>44495</c:v>
                </c:pt>
                <c:pt idx="324">
                  <c:v>44496</c:v>
                </c:pt>
                <c:pt idx="325">
                  <c:v>44497</c:v>
                </c:pt>
                <c:pt idx="326">
                  <c:v>44498</c:v>
                </c:pt>
                <c:pt idx="327">
                  <c:v>44499</c:v>
                </c:pt>
                <c:pt idx="328">
                  <c:v>44500</c:v>
                </c:pt>
                <c:pt idx="329">
                  <c:v>44501</c:v>
                </c:pt>
                <c:pt idx="330">
                  <c:v>44502</c:v>
                </c:pt>
                <c:pt idx="331">
                  <c:v>44503</c:v>
                </c:pt>
                <c:pt idx="332">
                  <c:v>44504</c:v>
                </c:pt>
                <c:pt idx="333">
                  <c:v>44505</c:v>
                </c:pt>
                <c:pt idx="334">
                  <c:v>44506</c:v>
                </c:pt>
                <c:pt idx="335">
                  <c:v>44507</c:v>
                </c:pt>
                <c:pt idx="336">
                  <c:v>44508</c:v>
                </c:pt>
                <c:pt idx="337">
                  <c:v>44509</c:v>
                </c:pt>
                <c:pt idx="338">
                  <c:v>44510</c:v>
                </c:pt>
                <c:pt idx="339">
                  <c:v>44511</c:v>
                </c:pt>
                <c:pt idx="340">
                  <c:v>44512</c:v>
                </c:pt>
                <c:pt idx="341">
                  <c:v>44513</c:v>
                </c:pt>
                <c:pt idx="342">
                  <c:v>44514</c:v>
                </c:pt>
                <c:pt idx="343">
                  <c:v>44515</c:v>
                </c:pt>
                <c:pt idx="344">
                  <c:v>44516</c:v>
                </c:pt>
                <c:pt idx="345">
                  <c:v>44517</c:v>
                </c:pt>
                <c:pt idx="346">
                  <c:v>44518</c:v>
                </c:pt>
                <c:pt idx="347">
                  <c:v>44519</c:v>
                </c:pt>
                <c:pt idx="348">
                  <c:v>44520</c:v>
                </c:pt>
                <c:pt idx="349">
                  <c:v>44521</c:v>
                </c:pt>
                <c:pt idx="350">
                  <c:v>44522</c:v>
                </c:pt>
                <c:pt idx="351">
                  <c:v>44523</c:v>
                </c:pt>
                <c:pt idx="352">
                  <c:v>44524</c:v>
                </c:pt>
                <c:pt idx="353">
                  <c:v>44525</c:v>
                </c:pt>
                <c:pt idx="354">
                  <c:v>44526</c:v>
                </c:pt>
                <c:pt idx="355">
                  <c:v>44527</c:v>
                </c:pt>
                <c:pt idx="356">
                  <c:v>44528</c:v>
                </c:pt>
                <c:pt idx="357">
                  <c:v>44529</c:v>
                </c:pt>
                <c:pt idx="358">
                  <c:v>44530</c:v>
                </c:pt>
                <c:pt idx="359">
                  <c:v>44531</c:v>
                </c:pt>
                <c:pt idx="360">
                  <c:v>44532</c:v>
                </c:pt>
                <c:pt idx="361">
                  <c:v>44533</c:v>
                </c:pt>
                <c:pt idx="362">
                  <c:v>44534</c:v>
                </c:pt>
                <c:pt idx="363">
                  <c:v>44535</c:v>
                </c:pt>
                <c:pt idx="364">
                  <c:v>44536</c:v>
                </c:pt>
                <c:pt idx="365">
                  <c:v>44537</c:v>
                </c:pt>
                <c:pt idx="366">
                  <c:v>44538</c:v>
                </c:pt>
                <c:pt idx="367">
                  <c:v>44539</c:v>
                </c:pt>
                <c:pt idx="368">
                  <c:v>44540</c:v>
                </c:pt>
                <c:pt idx="369">
                  <c:v>44541</c:v>
                </c:pt>
                <c:pt idx="370">
                  <c:v>44542</c:v>
                </c:pt>
                <c:pt idx="371">
                  <c:v>44543</c:v>
                </c:pt>
                <c:pt idx="372">
                  <c:v>44544</c:v>
                </c:pt>
                <c:pt idx="373">
                  <c:v>44545</c:v>
                </c:pt>
                <c:pt idx="374">
                  <c:v>44546</c:v>
                </c:pt>
                <c:pt idx="375">
                  <c:v>44547</c:v>
                </c:pt>
                <c:pt idx="376">
                  <c:v>44548</c:v>
                </c:pt>
                <c:pt idx="377">
                  <c:v>44549</c:v>
                </c:pt>
                <c:pt idx="378">
                  <c:v>44550</c:v>
                </c:pt>
                <c:pt idx="379">
                  <c:v>44551</c:v>
                </c:pt>
                <c:pt idx="380">
                  <c:v>44552</c:v>
                </c:pt>
                <c:pt idx="381">
                  <c:v>44553</c:v>
                </c:pt>
                <c:pt idx="382">
                  <c:v>44554</c:v>
                </c:pt>
                <c:pt idx="383">
                  <c:v>44555</c:v>
                </c:pt>
                <c:pt idx="384">
                  <c:v>44556</c:v>
                </c:pt>
                <c:pt idx="385">
                  <c:v>44557</c:v>
                </c:pt>
                <c:pt idx="386">
                  <c:v>44558</c:v>
                </c:pt>
                <c:pt idx="387">
                  <c:v>44559</c:v>
                </c:pt>
                <c:pt idx="388">
                  <c:v>44560</c:v>
                </c:pt>
                <c:pt idx="389">
                  <c:v>44561</c:v>
                </c:pt>
                <c:pt idx="390">
                  <c:v>44562</c:v>
                </c:pt>
                <c:pt idx="391">
                  <c:v>44563</c:v>
                </c:pt>
                <c:pt idx="392">
                  <c:v>44564</c:v>
                </c:pt>
                <c:pt idx="393">
                  <c:v>44565</c:v>
                </c:pt>
                <c:pt idx="394">
                  <c:v>44566</c:v>
                </c:pt>
                <c:pt idx="395">
                  <c:v>44567</c:v>
                </c:pt>
                <c:pt idx="396">
                  <c:v>44568</c:v>
                </c:pt>
                <c:pt idx="397">
                  <c:v>44569</c:v>
                </c:pt>
                <c:pt idx="398">
                  <c:v>44570</c:v>
                </c:pt>
                <c:pt idx="399">
                  <c:v>44571</c:v>
                </c:pt>
                <c:pt idx="400">
                  <c:v>44572</c:v>
                </c:pt>
                <c:pt idx="401">
                  <c:v>44573</c:v>
                </c:pt>
                <c:pt idx="402">
                  <c:v>44574</c:v>
                </c:pt>
                <c:pt idx="403">
                  <c:v>44575</c:v>
                </c:pt>
                <c:pt idx="404">
                  <c:v>44576</c:v>
                </c:pt>
                <c:pt idx="405">
                  <c:v>44577</c:v>
                </c:pt>
                <c:pt idx="406">
                  <c:v>44578</c:v>
                </c:pt>
                <c:pt idx="407">
                  <c:v>44579</c:v>
                </c:pt>
                <c:pt idx="408">
                  <c:v>44580</c:v>
                </c:pt>
                <c:pt idx="409">
                  <c:v>44581</c:v>
                </c:pt>
                <c:pt idx="410">
                  <c:v>44582</c:v>
                </c:pt>
                <c:pt idx="411">
                  <c:v>44583</c:v>
                </c:pt>
                <c:pt idx="412">
                  <c:v>44584</c:v>
                </c:pt>
                <c:pt idx="413">
                  <c:v>44585</c:v>
                </c:pt>
                <c:pt idx="414">
                  <c:v>44586</c:v>
                </c:pt>
                <c:pt idx="415">
                  <c:v>44587</c:v>
                </c:pt>
                <c:pt idx="416">
                  <c:v>44588</c:v>
                </c:pt>
                <c:pt idx="417">
                  <c:v>44589</c:v>
                </c:pt>
                <c:pt idx="418">
                  <c:v>44590</c:v>
                </c:pt>
                <c:pt idx="419">
                  <c:v>44591</c:v>
                </c:pt>
                <c:pt idx="420">
                  <c:v>44592</c:v>
                </c:pt>
                <c:pt idx="421">
                  <c:v>44593</c:v>
                </c:pt>
                <c:pt idx="422">
                  <c:v>44594</c:v>
                </c:pt>
                <c:pt idx="423">
                  <c:v>44595</c:v>
                </c:pt>
                <c:pt idx="424">
                  <c:v>44596</c:v>
                </c:pt>
                <c:pt idx="425">
                  <c:v>44597</c:v>
                </c:pt>
                <c:pt idx="426">
                  <c:v>44598</c:v>
                </c:pt>
                <c:pt idx="427">
                  <c:v>44599</c:v>
                </c:pt>
                <c:pt idx="428">
                  <c:v>44600</c:v>
                </c:pt>
                <c:pt idx="429">
                  <c:v>44601</c:v>
                </c:pt>
                <c:pt idx="430">
                  <c:v>44602</c:v>
                </c:pt>
                <c:pt idx="431">
                  <c:v>44603</c:v>
                </c:pt>
                <c:pt idx="432">
                  <c:v>44604</c:v>
                </c:pt>
                <c:pt idx="433">
                  <c:v>44605</c:v>
                </c:pt>
                <c:pt idx="434">
                  <c:v>44606</c:v>
                </c:pt>
                <c:pt idx="435">
                  <c:v>44607</c:v>
                </c:pt>
                <c:pt idx="436">
                  <c:v>44608</c:v>
                </c:pt>
                <c:pt idx="437">
                  <c:v>44609</c:v>
                </c:pt>
                <c:pt idx="438">
                  <c:v>44610</c:v>
                </c:pt>
                <c:pt idx="439">
                  <c:v>44611</c:v>
                </c:pt>
                <c:pt idx="440">
                  <c:v>44612</c:v>
                </c:pt>
                <c:pt idx="441">
                  <c:v>44613</c:v>
                </c:pt>
                <c:pt idx="442">
                  <c:v>44614</c:v>
                </c:pt>
                <c:pt idx="443">
                  <c:v>44615</c:v>
                </c:pt>
                <c:pt idx="444">
                  <c:v>44616</c:v>
                </c:pt>
                <c:pt idx="445">
                  <c:v>44617</c:v>
                </c:pt>
                <c:pt idx="446">
                  <c:v>44618</c:v>
                </c:pt>
                <c:pt idx="447">
                  <c:v>44619</c:v>
                </c:pt>
                <c:pt idx="448">
                  <c:v>44620</c:v>
                </c:pt>
                <c:pt idx="449">
                  <c:v>44621</c:v>
                </c:pt>
                <c:pt idx="450">
                  <c:v>44622</c:v>
                </c:pt>
                <c:pt idx="451">
                  <c:v>44623</c:v>
                </c:pt>
                <c:pt idx="452">
                  <c:v>44624</c:v>
                </c:pt>
                <c:pt idx="453">
                  <c:v>44625</c:v>
                </c:pt>
                <c:pt idx="454">
                  <c:v>44626</c:v>
                </c:pt>
                <c:pt idx="455">
                  <c:v>44627</c:v>
                </c:pt>
                <c:pt idx="456">
                  <c:v>44628</c:v>
                </c:pt>
                <c:pt idx="457">
                  <c:v>44629</c:v>
                </c:pt>
                <c:pt idx="458">
                  <c:v>44630</c:v>
                </c:pt>
                <c:pt idx="459">
                  <c:v>44631</c:v>
                </c:pt>
                <c:pt idx="460">
                  <c:v>44632</c:v>
                </c:pt>
                <c:pt idx="461">
                  <c:v>44633</c:v>
                </c:pt>
                <c:pt idx="462">
                  <c:v>44634</c:v>
                </c:pt>
                <c:pt idx="463">
                  <c:v>44635</c:v>
                </c:pt>
                <c:pt idx="464">
                  <c:v>44636</c:v>
                </c:pt>
                <c:pt idx="465">
                  <c:v>44637</c:v>
                </c:pt>
                <c:pt idx="466">
                  <c:v>44638</c:v>
                </c:pt>
                <c:pt idx="467">
                  <c:v>44639</c:v>
                </c:pt>
                <c:pt idx="468">
                  <c:v>44640</c:v>
                </c:pt>
                <c:pt idx="469">
                  <c:v>44641</c:v>
                </c:pt>
                <c:pt idx="470">
                  <c:v>44642</c:v>
                </c:pt>
                <c:pt idx="471">
                  <c:v>44643</c:v>
                </c:pt>
                <c:pt idx="472">
                  <c:v>44644</c:v>
                </c:pt>
                <c:pt idx="473">
                  <c:v>44645</c:v>
                </c:pt>
                <c:pt idx="474">
                  <c:v>44646</c:v>
                </c:pt>
                <c:pt idx="475">
                  <c:v>44647</c:v>
                </c:pt>
                <c:pt idx="476">
                  <c:v>44648</c:v>
                </c:pt>
                <c:pt idx="477">
                  <c:v>44649</c:v>
                </c:pt>
                <c:pt idx="478">
                  <c:v>44650</c:v>
                </c:pt>
                <c:pt idx="479">
                  <c:v>44651</c:v>
                </c:pt>
                <c:pt idx="480">
                  <c:v>44652</c:v>
                </c:pt>
                <c:pt idx="481">
                  <c:v>44653</c:v>
                </c:pt>
                <c:pt idx="482">
                  <c:v>44654</c:v>
                </c:pt>
                <c:pt idx="483">
                  <c:v>44655</c:v>
                </c:pt>
                <c:pt idx="484">
                  <c:v>44656</c:v>
                </c:pt>
                <c:pt idx="485">
                  <c:v>44657</c:v>
                </c:pt>
                <c:pt idx="486">
                  <c:v>44658</c:v>
                </c:pt>
                <c:pt idx="487">
                  <c:v>44659</c:v>
                </c:pt>
                <c:pt idx="488">
                  <c:v>44660</c:v>
                </c:pt>
                <c:pt idx="489">
                  <c:v>44661</c:v>
                </c:pt>
                <c:pt idx="490">
                  <c:v>44662</c:v>
                </c:pt>
                <c:pt idx="491">
                  <c:v>44663</c:v>
                </c:pt>
                <c:pt idx="492">
                  <c:v>44664</c:v>
                </c:pt>
                <c:pt idx="493">
                  <c:v>44665</c:v>
                </c:pt>
                <c:pt idx="494">
                  <c:v>44666</c:v>
                </c:pt>
                <c:pt idx="495">
                  <c:v>44667</c:v>
                </c:pt>
                <c:pt idx="496">
                  <c:v>44668</c:v>
                </c:pt>
                <c:pt idx="497">
                  <c:v>44669</c:v>
                </c:pt>
                <c:pt idx="498">
                  <c:v>44670</c:v>
                </c:pt>
                <c:pt idx="499">
                  <c:v>44671</c:v>
                </c:pt>
                <c:pt idx="500">
                  <c:v>44672</c:v>
                </c:pt>
                <c:pt idx="501">
                  <c:v>44673</c:v>
                </c:pt>
                <c:pt idx="502">
                  <c:v>44674</c:v>
                </c:pt>
                <c:pt idx="503">
                  <c:v>44675</c:v>
                </c:pt>
                <c:pt idx="504">
                  <c:v>44676</c:v>
                </c:pt>
                <c:pt idx="505">
                  <c:v>44677</c:v>
                </c:pt>
                <c:pt idx="506">
                  <c:v>44678</c:v>
                </c:pt>
                <c:pt idx="507">
                  <c:v>44679</c:v>
                </c:pt>
                <c:pt idx="508">
                  <c:v>44680</c:v>
                </c:pt>
                <c:pt idx="509">
                  <c:v>44681</c:v>
                </c:pt>
                <c:pt idx="510">
                  <c:v>44682</c:v>
                </c:pt>
                <c:pt idx="511">
                  <c:v>44683</c:v>
                </c:pt>
                <c:pt idx="512">
                  <c:v>44684</c:v>
                </c:pt>
                <c:pt idx="513">
                  <c:v>44685</c:v>
                </c:pt>
                <c:pt idx="514">
                  <c:v>44686</c:v>
                </c:pt>
                <c:pt idx="515">
                  <c:v>44687</c:v>
                </c:pt>
                <c:pt idx="516">
                  <c:v>44688</c:v>
                </c:pt>
                <c:pt idx="517">
                  <c:v>44689</c:v>
                </c:pt>
                <c:pt idx="518">
                  <c:v>44690</c:v>
                </c:pt>
                <c:pt idx="519">
                  <c:v>44691</c:v>
                </c:pt>
                <c:pt idx="520">
                  <c:v>44692</c:v>
                </c:pt>
                <c:pt idx="521">
                  <c:v>44693</c:v>
                </c:pt>
                <c:pt idx="522">
                  <c:v>44694</c:v>
                </c:pt>
                <c:pt idx="523">
                  <c:v>44695</c:v>
                </c:pt>
                <c:pt idx="524">
                  <c:v>44696</c:v>
                </c:pt>
                <c:pt idx="525">
                  <c:v>44697</c:v>
                </c:pt>
                <c:pt idx="526">
                  <c:v>44698</c:v>
                </c:pt>
                <c:pt idx="527">
                  <c:v>44699</c:v>
                </c:pt>
                <c:pt idx="528">
                  <c:v>44700</c:v>
                </c:pt>
                <c:pt idx="529">
                  <c:v>44701</c:v>
                </c:pt>
                <c:pt idx="530">
                  <c:v>44702</c:v>
                </c:pt>
                <c:pt idx="531">
                  <c:v>44703</c:v>
                </c:pt>
                <c:pt idx="532">
                  <c:v>44704</c:v>
                </c:pt>
                <c:pt idx="533">
                  <c:v>44705</c:v>
                </c:pt>
                <c:pt idx="534">
                  <c:v>44706</c:v>
                </c:pt>
                <c:pt idx="535">
                  <c:v>44707</c:v>
                </c:pt>
                <c:pt idx="536">
                  <c:v>44708</c:v>
                </c:pt>
                <c:pt idx="537">
                  <c:v>44709</c:v>
                </c:pt>
                <c:pt idx="538">
                  <c:v>44710</c:v>
                </c:pt>
                <c:pt idx="539">
                  <c:v>44711</c:v>
                </c:pt>
                <c:pt idx="540">
                  <c:v>44712</c:v>
                </c:pt>
                <c:pt idx="541">
                  <c:v>44713</c:v>
                </c:pt>
                <c:pt idx="542">
                  <c:v>44714</c:v>
                </c:pt>
                <c:pt idx="543">
                  <c:v>44715</c:v>
                </c:pt>
                <c:pt idx="544">
                  <c:v>44716</c:v>
                </c:pt>
                <c:pt idx="545">
                  <c:v>44717</c:v>
                </c:pt>
                <c:pt idx="546">
                  <c:v>44718</c:v>
                </c:pt>
                <c:pt idx="547">
                  <c:v>44719</c:v>
                </c:pt>
                <c:pt idx="548">
                  <c:v>44720</c:v>
                </c:pt>
                <c:pt idx="549">
                  <c:v>44721</c:v>
                </c:pt>
                <c:pt idx="550">
                  <c:v>44722</c:v>
                </c:pt>
                <c:pt idx="551">
                  <c:v>44723</c:v>
                </c:pt>
                <c:pt idx="552">
                  <c:v>44724</c:v>
                </c:pt>
                <c:pt idx="553">
                  <c:v>44725</c:v>
                </c:pt>
                <c:pt idx="554">
                  <c:v>44726</c:v>
                </c:pt>
                <c:pt idx="555">
                  <c:v>44727</c:v>
                </c:pt>
                <c:pt idx="556">
                  <c:v>44728</c:v>
                </c:pt>
                <c:pt idx="557">
                  <c:v>44729</c:v>
                </c:pt>
                <c:pt idx="558">
                  <c:v>44730</c:v>
                </c:pt>
                <c:pt idx="559">
                  <c:v>44731</c:v>
                </c:pt>
                <c:pt idx="560">
                  <c:v>44732</c:v>
                </c:pt>
                <c:pt idx="561">
                  <c:v>44733</c:v>
                </c:pt>
                <c:pt idx="562">
                  <c:v>44734</c:v>
                </c:pt>
                <c:pt idx="563">
                  <c:v>44735</c:v>
                </c:pt>
                <c:pt idx="564">
                  <c:v>44736</c:v>
                </c:pt>
                <c:pt idx="565">
                  <c:v>44737</c:v>
                </c:pt>
                <c:pt idx="566">
                  <c:v>44738</c:v>
                </c:pt>
                <c:pt idx="567">
                  <c:v>44739</c:v>
                </c:pt>
                <c:pt idx="568">
                  <c:v>44740</c:v>
                </c:pt>
                <c:pt idx="569">
                  <c:v>44741</c:v>
                </c:pt>
                <c:pt idx="570">
                  <c:v>44742</c:v>
                </c:pt>
                <c:pt idx="571">
                  <c:v>44743</c:v>
                </c:pt>
                <c:pt idx="572">
                  <c:v>44744</c:v>
                </c:pt>
                <c:pt idx="573">
                  <c:v>44745</c:v>
                </c:pt>
                <c:pt idx="574">
                  <c:v>44746</c:v>
                </c:pt>
                <c:pt idx="575">
                  <c:v>44747</c:v>
                </c:pt>
                <c:pt idx="576">
                  <c:v>44748</c:v>
                </c:pt>
                <c:pt idx="577">
                  <c:v>44749</c:v>
                </c:pt>
                <c:pt idx="578">
                  <c:v>44750</c:v>
                </c:pt>
                <c:pt idx="579">
                  <c:v>44751</c:v>
                </c:pt>
                <c:pt idx="580">
                  <c:v>44752</c:v>
                </c:pt>
                <c:pt idx="581">
                  <c:v>44753</c:v>
                </c:pt>
                <c:pt idx="582">
                  <c:v>44754</c:v>
                </c:pt>
                <c:pt idx="583">
                  <c:v>44755</c:v>
                </c:pt>
                <c:pt idx="584">
                  <c:v>44756</c:v>
                </c:pt>
                <c:pt idx="585">
                  <c:v>44757</c:v>
                </c:pt>
                <c:pt idx="586">
                  <c:v>44758</c:v>
                </c:pt>
                <c:pt idx="587">
                  <c:v>44759</c:v>
                </c:pt>
                <c:pt idx="588">
                  <c:v>44760</c:v>
                </c:pt>
                <c:pt idx="589">
                  <c:v>44761</c:v>
                </c:pt>
                <c:pt idx="590">
                  <c:v>44762</c:v>
                </c:pt>
                <c:pt idx="591">
                  <c:v>44763</c:v>
                </c:pt>
                <c:pt idx="592">
                  <c:v>44764</c:v>
                </c:pt>
                <c:pt idx="593">
                  <c:v>44765</c:v>
                </c:pt>
                <c:pt idx="594">
                  <c:v>44766</c:v>
                </c:pt>
                <c:pt idx="595">
                  <c:v>44767</c:v>
                </c:pt>
                <c:pt idx="596">
                  <c:v>44768</c:v>
                </c:pt>
                <c:pt idx="597">
                  <c:v>44769</c:v>
                </c:pt>
                <c:pt idx="598">
                  <c:v>44770</c:v>
                </c:pt>
                <c:pt idx="599">
                  <c:v>44771</c:v>
                </c:pt>
                <c:pt idx="600">
                  <c:v>44772</c:v>
                </c:pt>
                <c:pt idx="601">
                  <c:v>44773</c:v>
                </c:pt>
                <c:pt idx="602">
                  <c:v>44774</c:v>
                </c:pt>
                <c:pt idx="603">
                  <c:v>44775</c:v>
                </c:pt>
                <c:pt idx="604">
                  <c:v>44776</c:v>
                </c:pt>
                <c:pt idx="605">
                  <c:v>44777</c:v>
                </c:pt>
                <c:pt idx="606">
                  <c:v>44778</c:v>
                </c:pt>
                <c:pt idx="607">
                  <c:v>44779</c:v>
                </c:pt>
                <c:pt idx="608">
                  <c:v>44780</c:v>
                </c:pt>
                <c:pt idx="609">
                  <c:v>44781</c:v>
                </c:pt>
                <c:pt idx="610">
                  <c:v>44782</c:v>
                </c:pt>
                <c:pt idx="611">
                  <c:v>44783</c:v>
                </c:pt>
                <c:pt idx="612">
                  <c:v>44784</c:v>
                </c:pt>
                <c:pt idx="613">
                  <c:v>44785</c:v>
                </c:pt>
                <c:pt idx="614">
                  <c:v>44786</c:v>
                </c:pt>
                <c:pt idx="615">
                  <c:v>44787</c:v>
                </c:pt>
                <c:pt idx="616">
                  <c:v>44788</c:v>
                </c:pt>
                <c:pt idx="617">
                  <c:v>44789</c:v>
                </c:pt>
                <c:pt idx="618">
                  <c:v>44790</c:v>
                </c:pt>
                <c:pt idx="619">
                  <c:v>44791</c:v>
                </c:pt>
                <c:pt idx="620">
                  <c:v>44792</c:v>
                </c:pt>
                <c:pt idx="621">
                  <c:v>44793</c:v>
                </c:pt>
                <c:pt idx="622">
                  <c:v>44794</c:v>
                </c:pt>
                <c:pt idx="623">
                  <c:v>44795</c:v>
                </c:pt>
                <c:pt idx="624">
                  <c:v>44796</c:v>
                </c:pt>
                <c:pt idx="625">
                  <c:v>44797</c:v>
                </c:pt>
                <c:pt idx="626">
                  <c:v>44798</c:v>
                </c:pt>
                <c:pt idx="627">
                  <c:v>44799</c:v>
                </c:pt>
                <c:pt idx="628">
                  <c:v>44800</c:v>
                </c:pt>
                <c:pt idx="629">
                  <c:v>44801</c:v>
                </c:pt>
                <c:pt idx="630">
                  <c:v>44802</c:v>
                </c:pt>
                <c:pt idx="631">
                  <c:v>44803</c:v>
                </c:pt>
                <c:pt idx="632">
                  <c:v>44804</c:v>
                </c:pt>
                <c:pt idx="633">
                  <c:v>44805</c:v>
                </c:pt>
                <c:pt idx="634">
                  <c:v>44806</c:v>
                </c:pt>
                <c:pt idx="635">
                  <c:v>44807</c:v>
                </c:pt>
                <c:pt idx="636">
                  <c:v>44808</c:v>
                </c:pt>
                <c:pt idx="637">
                  <c:v>44809</c:v>
                </c:pt>
                <c:pt idx="638">
                  <c:v>44810</c:v>
                </c:pt>
                <c:pt idx="639">
                  <c:v>44811</c:v>
                </c:pt>
                <c:pt idx="640">
                  <c:v>44812</c:v>
                </c:pt>
                <c:pt idx="641">
                  <c:v>44813</c:v>
                </c:pt>
                <c:pt idx="642">
                  <c:v>44814</c:v>
                </c:pt>
                <c:pt idx="643">
                  <c:v>44815</c:v>
                </c:pt>
                <c:pt idx="644">
                  <c:v>44816</c:v>
                </c:pt>
                <c:pt idx="645">
                  <c:v>44817</c:v>
                </c:pt>
                <c:pt idx="646">
                  <c:v>44818</c:v>
                </c:pt>
                <c:pt idx="647">
                  <c:v>44819</c:v>
                </c:pt>
                <c:pt idx="648">
                  <c:v>44820</c:v>
                </c:pt>
                <c:pt idx="649">
                  <c:v>44821</c:v>
                </c:pt>
                <c:pt idx="650">
                  <c:v>44822</c:v>
                </c:pt>
                <c:pt idx="651">
                  <c:v>44823</c:v>
                </c:pt>
                <c:pt idx="652">
                  <c:v>44824</c:v>
                </c:pt>
                <c:pt idx="653">
                  <c:v>44825</c:v>
                </c:pt>
                <c:pt idx="654">
                  <c:v>44826</c:v>
                </c:pt>
                <c:pt idx="655">
                  <c:v>44827</c:v>
                </c:pt>
                <c:pt idx="656">
                  <c:v>44828</c:v>
                </c:pt>
                <c:pt idx="657">
                  <c:v>44829</c:v>
                </c:pt>
                <c:pt idx="658">
                  <c:v>44830</c:v>
                </c:pt>
                <c:pt idx="659">
                  <c:v>44831</c:v>
                </c:pt>
                <c:pt idx="660">
                  <c:v>44832</c:v>
                </c:pt>
                <c:pt idx="661">
                  <c:v>44833</c:v>
                </c:pt>
                <c:pt idx="662">
                  <c:v>44834</c:v>
                </c:pt>
                <c:pt idx="663">
                  <c:v>44835</c:v>
                </c:pt>
                <c:pt idx="664">
                  <c:v>44836</c:v>
                </c:pt>
                <c:pt idx="665">
                  <c:v>44837</c:v>
                </c:pt>
                <c:pt idx="666">
                  <c:v>44838</c:v>
                </c:pt>
                <c:pt idx="667">
                  <c:v>44839</c:v>
                </c:pt>
                <c:pt idx="668">
                  <c:v>44840</c:v>
                </c:pt>
                <c:pt idx="669">
                  <c:v>44841</c:v>
                </c:pt>
                <c:pt idx="670">
                  <c:v>44842</c:v>
                </c:pt>
                <c:pt idx="671">
                  <c:v>44843</c:v>
                </c:pt>
                <c:pt idx="672">
                  <c:v>44844</c:v>
                </c:pt>
                <c:pt idx="673">
                  <c:v>44845</c:v>
                </c:pt>
                <c:pt idx="674">
                  <c:v>44846</c:v>
                </c:pt>
                <c:pt idx="675">
                  <c:v>44847</c:v>
                </c:pt>
                <c:pt idx="676">
                  <c:v>44848</c:v>
                </c:pt>
                <c:pt idx="677">
                  <c:v>44849</c:v>
                </c:pt>
                <c:pt idx="678">
                  <c:v>44850</c:v>
                </c:pt>
                <c:pt idx="679">
                  <c:v>44851</c:v>
                </c:pt>
                <c:pt idx="680">
                  <c:v>44852</c:v>
                </c:pt>
                <c:pt idx="681">
                  <c:v>44853</c:v>
                </c:pt>
                <c:pt idx="682">
                  <c:v>44854</c:v>
                </c:pt>
                <c:pt idx="683">
                  <c:v>44855</c:v>
                </c:pt>
                <c:pt idx="684">
                  <c:v>44856</c:v>
                </c:pt>
                <c:pt idx="685">
                  <c:v>44857</c:v>
                </c:pt>
                <c:pt idx="686">
                  <c:v>44858</c:v>
                </c:pt>
                <c:pt idx="687">
                  <c:v>44859</c:v>
                </c:pt>
                <c:pt idx="688">
                  <c:v>44860</c:v>
                </c:pt>
                <c:pt idx="689">
                  <c:v>44861</c:v>
                </c:pt>
                <c:pt idx="690">
                  <c:v>44862</c:v>
                </c:pt>
                <c:pt idx="691">
                  <c:v>44863</c:v>
                </c:pt>
                <c:pt idx="692">
                  <c:v>44864</c:v>
                </c:pt>
                <c:pt idx="693">
                  <c:v>44865</c:v>
                </c:pt>
                <c:pt idx="694">
                  <c:v>44866</c:v>
                </c:pt>
                <c:pt idx="695">
                  <c:v>44867</c:v>
                </c:pt>
                <c:pt idx="696">
                  <c:v>44868</c:v>
                </c:pt>
                <c:pt idx="697">
                  <c:v>44869</c:v>
                </c:pt>
                <c:pt idx="698">
                  <c:v>44870</c:v>
                </c:pt>
                <c:pt idx="699">
                  <c:v>44871</c:v>
                </c:pt>
                <c:pt idx="700">
                  <c:v>44872</c:v>
                </c:pt>
                <c:pt idx="701">
                  <c:v>44873</c:v>
                </c:pt>
                <c:pt idx="702">
                  <c:v>44874</c:v>
                </c:pt>
                <c:pt idx="703">
                  <c:v>44875</c:v>
                </c:pt>
                <c:pt idx="704">
                  <c:v>44876</c:v>
                </c:pt>
                <c:pt idx="705">
                  <c:v>44877</c:v>
                </c:pt>
                <c:pt idx="706">
                  <c:v>44878</c:v>
                </c:pt>
                <c:pt idx="707">
                  <c:v>44879</c:v>
                </c:pt>
                <c:pt idx="708">
                  <c:v>44880</c:v>
                </c:pt>
                <c:pt idx="709">
                  <c:v>44881</c:v>
                </c:pt>
                <c:pt idx="710">
                  <c:v>44882</c:v>
                </c:pt>
                <c:pt idx="711">
                  <c:v>44883</c:v>
                </c:pt>
                <c:pt idx="712">
                  <c:v>44884</c:v>
                </c:pt>
                <c:pt idx="713">
                  <c:v>44885</c:v>
                </c:pt>
                <c:pt idx="714">
                  <c:v>44886</c:v>
                </c:pt>
                <c:pt idx="715">
                  <c:v>44887</c:v>
                </c:pt>
                <c:pt idx="716">
                  <c:v>44888</c:v>
                </c:pt>
                <c:pt idx="717">
                  <c:v>44889</c:v>
                </c:pt>
                <c:pt idx="718">
                  <c:v>44890</c:v>
                </c:pt>
                <c:pt idx="719">
                  <c:v>44891</c:v>
                </c:pt>
                <c:pt idx="720">
                  <c:v>44892</c:v>
                </c:pt>
                <c:pt idx="721">
                  <c:v>44893</c:v>
                </c:pt>
                <c:pt idx="722">
                  <c:v>44894</c:v>
                </c:pt>
                <c:pt idx="723">
                  <c:v>44895</c:v>
                </c:pt>
                <c:pt idx="724">
                  <c:v>44896</c:v>
                </c:pt>
                <c:pt idx="725">
                  <c:v>44897</c:v>
                </c:pt>
                <c:pt idx="726">
                  <c:v>44898</c:v>
                </c:pt>
                <c:pt idx="727">
                  <c:v>44899</c:v>
                </c:pt>
                <c:pt idx="728">
                  <c:v>44900</c:v>
                </c:pt>
                <c:pt idx="729">
                  <c:v>44901</c:v>
                </c:pt>
                <c:pt idx="730">
                  <c:v>44902</c:v>
                </c:pt>
                <c:pt idx="731">
                  <c:v>44903</c:v>
                </c:pt>
                <c:pt idx="732">
                  <c:v>44904</c:v>
                </c:pt>
                <c:pt idx="733">
                  <c:v>44905</c:v>
                </c:pt>
                <c:pt idx="734">
                  <c:v>44906</c:v>
                </c:pt>
                <c:pt idx="735">
                  <c:v>44907</c:v>
                </c:pt>
                <c:pt idx="736">
                  <c:v>44908</c:v>
                </c:pt>
                <c:pt idx="737">
                  <c:v>44909</c:v>
                </c:pt>
                <c:pt idx="738">
                  <c:v>44910</c:v>
                </c:pt>
                <c:pt idx="739">
                  <c:v>44911</c:v>
                </c:pt>
                <c:pt idx="740">
                  <c:v>44912</c:v>
                </c:pt>
                <c:pt idx="741">
                  <c:v>44913</c:v>
                </c:pt>
                <c:pt idx="742">
                  <c:v>44914</c:v>
                </c:pt>
                <c:pt idx="743">
                  <c:v>44915</c:v>
                </c:pt>
                <c:pt idx="744">
                  <c:v>44916</c:v>
                </c:pt>
                <c:pt idx="745">
                  <c:v>44917</c:v>
                </c:pt>
                <c:pt idx="746">
                  <c:v>44918</c:v>
                </c:pt>
                <c:pt idx="747">
                  <c:v>44919</c:v>
                </c:pt>
                <c:pt idx="748">
                  <c:v>44920</c:v>
                </c:pt>
                <c:pt idx="749">
                  <c:v>44921</c:v>
                </c:pt>
                <c:pt idx="750">
                  <c:v>44922</c:v>
                </c:pt>
                <c:pt idx="751">
                  <c:v>44923</c:v>
                </c:pt>
                <c:pt idx="752">
                  <c:v>44924</c:v>
                </c:pt>
                <c:pt idx="753">
                  <c:v>44925</c:v>
                </c:pt>
                <c:pt idx="754">
                  <c:v>44926</c:v>
                </c:pt>
                <c:pt idx="755">
                  <c:v>44927</c:v>
                </c:pt>
                <c:pt idx="756">
                  <c:v>44928</c:v>
                </c:pt>
                <c:pt idx="757">
                  <c:v>44929</c:v>
                </c:pt>
                <c:pt idx="758">
                  <c:v>44930</c:v>
                </c:pt>
                <c:pt idx="759">
                  <c:v>44931</c:v>
                </c:pt>
                <c:pt idx="760">
                  <c:v>44932</c:v>
                </c:pt>
                <c:pt idx="761">
                  <c:v>44933</c:v>
                </c:pt>
                <c:pt idx="762">
                  <c:v>44934</c:v>
                </c:pt>
                <c:pt idx="763">
                  <c:v>44935</c:v>
                </c:pt>
                <c:pt idx="764">
                  <c:v>44936</c:v>
                </c:pt>
                <c:pt idx="765">
                  <c:v>44937</c:v>
                </c:pt>
                <c:pt idx="766">
                  <c:v>44938</c:v>
                </c:pt>
                <c:pt idx="767">
                  <c:v>44939</c:v>
                </c:pt>
                <c:pt idx="768">
                  <c:v>44940</c:v>
                </c:pt>
                <c:pt idx="769">
                  <c:v>44941</c:v>
                </c:pt>
                <c:pt idx="770">
                  <c:v>44942</c:v>
                </c:pt>
                <c:pt idx="771">
                  <c:v>44943</c:v>
                </c:pt>
                <c:pt idx="772">
                  <c:v>44944</c:v>
                </c:pt>
                <c:pt idx="773">
                  <c:v>44945</c:v>
                </c:pt>
                <c:pt idx="774">
                  <c:v>44946</c:v>
                </c:pt>
                <c:pt idx="775">
                  <c:v>44947</c:v>
                </c:pt>
                <c:pt idx="776">
                  <c:v>44948</c:v>
                </c:pt>
                <c:pt idx="777">
                  <c:v>44949</c:v>
                </c:pt>
                <c:pt idx="778">
                  <c:v>44950</c:v>
                </c:pt>
                <c:pt idx="779">
                  <c:v>44951</c:v>
                </c:pt>
                <c:pt idx="780">
                  <c:v>44952</c:v>
                </c:pt>
                <c:pt idx="781">
                  <c:v>44953</c:v>
                </c:pt>
                <c:pt idx="782">
                  <c:v>44954</c:v>
                </c:pt>
                <c:pt idx="783">
                  <c:v>44955</c:v>
                </c:pt>
                <c:pt idx="784">
                  <c:v>44956</c:v>
                </c:pt>
                <c:pt idx="785">
                  <c:v>44957</c:v>
                </c:pt>
                <c:pt idx="786">
                  <c:v>44958</c:v>
                </c:pt>
                <c:pt idx="787">
                  <c:v>44959</c:v>
                </c:pt>
                <c:pt idx="788">
                  <c:v>44960</c:v>
                </c:pt>
                <c:pt idx="789">
                  <c:v>44961</c:v>
                </c:pt>
                <c:pt idx="790">
                  <c:v>44962</c:v>
                </c:pt>
                <c:pt idx="791">
                  <c:v>44963</c:v>
                </c:pt>
                <c:pt idx="792">
                  <c:v>44964</c:v>
                </c:pt>
                <c:pt idx="793">
                  <c:v>44965</c:v>
                </c:pt>
                <c:pt idx="794">
                  <c:v>44966</c:v>
                </c:pt>
                <c:pt idx="795">
                  <c:v>44967</c:v>
                </c:pt>
                <c:pt idx="796">
                  <c:v>44968</c:v>
                </c:pt>
                <c:pt idx="797">
                  <c:v>44969</c:v>
                </c:pt>
                <c:pt idx="798">
                  <c:v>44970</c:v>
                </c:pt>
                <c:pt idx="799">
                  <c:v>44971</c:v>
                </c:pt>
                <c:pt idx="800">
                  <c:v>44972</c:v>
                </c:pt>
                <c:pt idx="801">
                  <c:v>44973</c:v>
                </c:pt>
                <c:pt idx="802">
                  <c:v>44974</c:v>
                </c:pt>
                <c:pt idx="803">
                  <c:v>44975</c:v>
                </c:pt>
                <c:pt idx="804">
                  <c:v>44976</c:v>
                </c:pt>
                <c:pt idx="805">
                  <c:v>44977</c:v>
                </c:pt>
                <c:pt idx="806">
                  <c:v>44978</c:v>
                </c:pt>
                <c:pt idx="807">
                  <c:v>44979</c:v>
                </c:pt>
                <c:pt idx="808">
                  <c:v>44980</c:v>
                </c:pt>
                <c:pt idx="809">
                  <c:v>44981</c:v>
                </c:pt>
                <c:pt idx="810">
                  <c:v>44982</c:v>
                </c:pt>
                <c:pt idx="811">
                  <c:v>44983</c:v>
                </c:pt>
                <c:pt idx="812">
                  <c:v>44984</c:v>
                </c:pt>
                <c:pt idx="813">
                  <c:v>44985</c:v>
                </c:pt>
                <c:pt idx="814">
                  <c:v>44986</c:v>
                </c:pt>
                <c:pt idx="815">
                  <c:v>44987</c:v>
                </c:pt>
                <c:pt idx="816">
                  <c:v>44988</c:v>
                </c:pt>
                <c:pt idx="817">
                  <c:v>44989</c:v>
                </c:pt>
                <c:pt idx="818">
                  <c:v>44990</c:v>
                </c:pt>
                <c:pt idx="819">
                  <c:v>44991</c:v>
                </c:pt>
                <c:pt idx="820">
                  <c:v>44992</c:v>
                </c:pt>
                <c:pt idx="821">
                  <c:v>44993</c:v>
                </c:pt>
                <c:pt idx="822">
                  <c:v>44994</c:v>
                </c:pt>
                <c:pt idx="823">
                  <c:v>44995</c:v>
                </c:pt>
                <c:pt idx="824">
                  <c:v>44996</c:v>
                </c:pt>
                <c:pt idx="825">
                  <c:v>44997</c:v>
                </c:pt>
                <c:pt idx="826">
                  <c:v>44998</c:v>
                </c:pt>
                <c:pt idx="827">
                  <c:v>44999</c:v>
                </c:pt>
                <c:pt idx="828">
                  <c:v>45000</c:v>
                </c:pt>
                <c:pt idx="829">
                  <c:v>45001</c:v>
                </c:pt>
                <c:pt idx="830">
                  <c:v>45002</c:v>
                </c:pt>
                <c:pt idx="831">
                  <c:v>45003</c:v>
                </c:pt>
                <c:pt idx="832">
                  <c:v>45004</c:v>
                </c:pt>
                <c:pt idx="833">
                  <c:v>45005</c:v>
                </c:pt>
                <c:pt idx="834">
                  <c:v>45006</c:v>
                </c:pt>
                <c:pt idx="835">
                  <c:v>45007</c:v>
                </c:pt>
                <c:pt idx="836">
                  <c:v>45008</c:v>
                </c:pt>
                <c:pt idx="837">
                  <c:v>45009</c:v>
                </c:pt>
                <c:pt idx="838">
                  <c:v>45010</c:v>
                </c:pt>
                <c:pt idx="839">
                  <c:v>45011</c:v>
                </c:pt>
                <c:pt idx="840">
                  <c:v>45012</c:v>
                </c:pt>
                <c:pt idx="841">
                  <c:v>45013</c:v>
                </c:pt>
                <c:pt idx="842">
                  <c:v>45014</c:v>
                </c:pt>
                <c:pt idx="843">
                  <c:v>45015</c:v>
                </c:pt>
                <c:pt idx="844">
                  <c:v>45016</c:v>
                </c:pt>
                <c:pt idx="845">
                  <c:v>45017</c:v>
                </c:pt>
                <c:pt idx="846">
                  <c:v>45018</c:v>
                </c:pt>
                <c:pt idx="847">
                  <c:v>45019</c:v>
                </c:pt>
                <c:pt idx="848">
                  <c:v>45020</c:v>
                </c:pt>
                <c:pt idx="849">
                  <c:v>45021</c:v>
                </c:pt>
                <c:pt idx="850">
                  <c:v>45022</c:v>
                </c:pt>
                <c:pt idx="851">
                  <c:v>45023</c:v>
                </c:pt>
                <c:pt idx="852">
                  <c:v>45024</c:v>
                </c:pt>
                <c:pt idx="853">
                  <c:v>45025</c:v>
                </c:pt>
                <c:pt idx="854">
                  <c:v>45026</c:v>
                </c:pt>
                <c:pt idx="855">
                  <c:v>45027</c:v>
                </c:pt>
                <c:pt idx="856">
                  <c:v>45028</c:v>
                </c:pt>
                <c:pt idx="857">
                  <c:v>45029</c:v>
                </c:pt>
                <c:pt idx="858">
                  <c:v>45030</c:v>
                </c:pt>
                <c:pt idx="859">
                  <c:v>45031</c:v>
                </c:pt>
                <c:pt idx="860">
                  <c:v>45032</c:v>
                </c:pt>
                <c:pt idx="861">
                  <c:v>45033</c:v>
                </c:pt>
                <c:pt idx="862">
                  <c:v>45034</c:v>
                </c:pt>
                <c:pt idx="863">
                  <c:v>45035</c:v>
                </c:pt>
                <c:pt idx="864">
                  <c:v>45036</c:v>
                </c:pt>
                <c:pt idx="865">
                  <c:v>45037</c:v>
                </c:pt>
                <c:pt idx="866">
                  <c:v>45038</c:v>
                </c:pt>
                <c:pt idx="867">
                  <c:v>45039</c:v>
                </c:pt>
                <c:pt idx="868">
                  <c:v>45040</c:v>
                </c:pt>
                <c:pt idx="869">
                  <c:v>45041</c:v>
                </c:pt>
                <c:pt idx="870">
                  <c:v>45042</c:v>
                </c:pt>
                <c:pt idx="871">
                  <c:v>45043</c:v>
                </c:pt>
                <c:pt idx="872">
                  <c:v>45044</c:v>
                </c:pt>
                <c:pt idx="873">
                  <c:v>45045</c:v>
                </c:pt>
                <c:pt idx="874">
                  <c:v>45046</c:v>
                </c:pt>
                <c:pt idx="875">
                  <c:v>45047</c:v>
                </c:pt>
                <c:pt idx="876">
                  <c:v>45048</c:v>
                </c:pt>
                <c:pt idx="877">
                  <c:v>45049</c:v>
                </c:pt>
                <c:pt idx="878">
                  <c:v>45050</c:v>
                </c:pt>
                <c:pt idx="879">
                  <c:v>45051</c:v>
                </c:pt>
                <c:pt idx="880">
                  <c:v>45052</c:v>
                </c:pt>
                <c:pt idx="881">
                  <c:v>45053</c:v>
                </c:pt>
              </c:numCache>
            </c:numRef>
          </c:cat>
          <c:val>
            <c:numRef>
              <c:f>Sheet1!$C$2:$C$883</c:f>
              <c:numCache>
                <c:formatCode>#,##0</c:formatCode>
                <c:ptCount val="882"/>
                <c:pt idx="0">
                  <c:v>2695</c:v>
                </c:pt>
                <c:pt idx="1">
                  <c:v>2349</c:v>
                </c:pt>
                <c:pt idx="2">
                  <c:v>2342</c:v>
                </c:pt>
                <c:pt idx="3">
                  <c:v>2383</c:v>
                </c:pt>
                <c:pt idx="4">
                  <c:v>2316</c:v>
                </c:pt>
                <c:pt idx="5">
                  <c:v>2372</c:v>
                </c:pt>
                <c:pt idx="6">
                  <c:v>2393</c:v>
                </c:pt>
                <c:pt idx="7">
                  <c:v>2398</c:v>
                </c:pt>
                <c:pt idx="8">
                  <c:v>2398</c:v>
                </c:pt>
                <c:pt idx="9">
                  <c:v>2443</c:v>
                </c:pt>
                <c:pt idx="10">
                  <c:v>2392</c:v>
                </c:pt>
                <c:pt idx="11">
                  <c:v>2404</c:v>
                </c:pt>
                <c:pt idx="12">
                  <c:v>2376</c:v>
                </c:pt>
                <c:pt idx="13">
                  <c:v>2324</c:v>
                </c:pt>
                <c:pt idx="14">
                  <c:v>2347</c:v>
                </c:pt>
                <c:pt idx="15">
                  <c:v>2407</c:v>
                </c:pt>
                <c:pt idx="16">
                  <c:v>2396</c:v>
                </c:pt>
                <c:pt idx="17">
                  <c:v>2416</c:v>
                </c:pt>
                <c:pt idx="18">
                  <c:v>2369</c:v>
                </c:pt>
                <c:pt idx="19">
                  <c:v>2427</c:v>
                </c:pt>
                <c:pt idx="20">
                  <c:v>2495</c:v>
                </c:pt>
                <c:pt idx="21">
                  <c:v>2519</c:v>
                </c:pt>
                <c:pt idx="22">
                  <c:v>2541</c:v>
                </c:pt>
                <c:pt idx="23">
                  <c:v>2603</c:v>
                </c:pt>
                <c:pt idx="24">
                  <c:v>2489</c:v>
                </c:pt>
                <c:pt idx="25">
                  <c:v>2556</c:v>
                </c:pt>
                <c:pt idx="26">
                  <c:v>2308</c:v>
                </c:pt>
                <c:pt idx="27">
                  <c:v>2369</c:v>
                </c:pt>
                <c:pt idx="28">
                  <c:v>2191</c:v>
                </c:pt>
                <c:pt idx="29">
                  <c:v>2103</c:v>
                </c:pt>
                <c:pt idx="30">
                  <c:v>1973</c:v>
                </c:pt>
                <c:pt idx="31">
                  <c:v>2010</c:v>
                </c:pt>
                <c:pt idx="32">
                  <c:v>1899</c:v>
                </c:pt>
                <c:pt idx="33">
                  <c:v>2041</c:v>
                </c:pt>
                <c:pt idx="34">
                  <c:v>1912</c:v>
                </c:pt>
                <c:pt idx="35">
                  <c:v>1912</c:v>
                </c:pt>
                <c:pt idx="36">
                  <c:v>1958</c:v>
                </c:pt>
                <c:pt idx="37">
                  <c:v>1927</c:v>
                </c:pt>
                <c:pt idx="38">
                  <c:v>1911</c:v>
                </c:pt>
                <c:pt idx="39">
                  <c:v>1824</c:v>
                </c:pt>
                <c:pt idx="40">
                  <c:v>1650</c:v>
                </c:pt>
                <c:pt idx="41">
                  <c:v>1645</c:v>
                </c:pt>
                <c:pt idx="42">
                  <c:v>1637</c:v>
                </c:pt>
                <c:pt idx="43">
                  <c:v>1472</c:v>
                </c:pt>
                <c:pt idx="44">
                  <c:v>1491</c:v>
                </c:pt>
                <c:pt idx="45">
                  <c:v>1447</c:v>
                </c:pt>
                <c:pt idx="46">
                  <c:v>1416</c:v>
                </c:pt>
                <c:pt idx="47">
                  <c:v>1450</c:v>
                </c:pt>
                <c:pt idx="48">
                  <c:v>1422</c:v>
                </c:pt>
                <c:pt idx="49">
                  <c:v>1453</c:v>
                </c:pt>
                <c:pt idx="50">
                  <c:v>1478</c:v>
                </c:pt>
                <c:pt idx="51">
                  <c:v>1449</c:v>
                </c:pt>
                <c:pt idx="52">
                  <c:v>1389</c:v>
                </c:pt>
                <c:pt idx="53">
                  <c:v>1368</c:v>
                </c:pt>
                <c:pt idx="54">
                  <c:v>1326</c:v>
                </c:pt>
                <c:pt idx="55">
                  <c:v>1315</c:v>
                </c:pt>
                <c:pt idx="56">
                  <c:v>1655</c:v>
                </c:pt>
                <c:pt idx="57">
                  <c:v>1673</c:v>
                </c:pt>
                <c:pt idx="58">
                  <c:v>1627</c:v>
                </c:pt>
                <c:pt idx="59">
                  <c:v>1714</c:v>
                </c:pt>
                <c:pt idx="60">
                  <c:v>1706</c:v>
                </c:pt>
                <c:pt idx="61">
                  <c:v>1747</c:v>
                </c:pt>
                <c:pt idx="62">
                  <c:v>1768</c:v>
                </c:pt>
                <c:pt idx="63">
                  <c:v>1423</c:v>
                </c:pt>
                <c:pt idx="64">
                  <c:v>1446</c:v>
                </c:pt>
                <c:pt idx="65">
                  <c:v>1508</c:v>
                </c:pt>
                <c:pt idx="66">
                  <c:v>1477</c:v>
                </c:pt>
                <c:pt idx="67">
                  <c:v>1614</c:v>
                </c:pt>
                <c:pt idx="68">
                  <c:v>1676</c:v>
                </c:pt>
                <c:pt idx="69">
                  <c:v>1651</c:v>
                </c:pt>
                <c:pt idx="70">
                  <c:v>1654</c:v>
                </c:pt>
                <c:pt idx="71">
                  <c:v>1649</c:v>
                </c:pt>
                <c:pt idx="72">
                  <c:v>1670</c:v>
                </c:pt>
                <c:pt idx="73">
                  <c:v>1694</c:v>
                </c:pt>
                <c:pt idx="74">
                  <c:v>1675</c:v>
                </c:pt>
                <c:pt idx="75">
                  <c:v>1639</c:v>
                </c:pt>
                <c:pt idx="76">
                  <c:v>1711</c:v>
                </c:pt>
                <c:pt idx="77">
                  <c:v>1755</c:v>
                </c:pt>
                <c:pt idx="78">
                  <c:v>1737</c:v>
                </c:pt>
                <c:pt idx="79">
                  <c:v>1776</c:v>
                </c:pt>
                <c:pt idx="80" formatCode="General">
                  <c:v>1850</c:v>
                </c:pt>
                <c:pt idx="81" formatCode="General">
                  <c:v>1885</c:v>
                </c:pt>
                <c:pt idx="82" formatCode="General">
                  <c:v>1974</c:v>
                </c:pt>
                <c:pt idx="83" formatCode="General">
                  <c:v>1978</c:v>
                </c:pt>
                <c:pt idx="84" formatCode="General">
                  <c:v>2335</c:v>
                </c:pt>
                <c:pt idx="85" formatCode="General">
                  <c:v>2348</c:v>
                </c:pt>
                <c:pt idx="86" formatCode="General">
                  <c:v>2342</c:v>
                </c:pt>
                <c:pt idx="87" formatCode="General">
                  <c:v>2268</c:v>
                </c:pt>
                <c:pt idx="88" formatCode="General">
                  <c:v>2230</c:v>
                </c:pt>
                <c:pt idx="89" formatCode="General">
                  <c:v>2202</c:v>
                </c:pt>
                <c:pt idx="90" formatCode="General">
                  <c:v>2191</c:v>
                </c:pt>
                <c:pt idx="91" formatCode="General">
                  <c:v>1839</c:v>
                </c:pt>
                <c:pt idx="92" formatCode="General">
                  <c:v>1858</c:v>
                </c:pt>
                <c:pt idx="93" formatCode="General">
                  <c:v>1830</c:v>
                </c:pt>
                <c:pt idx="94" formatCode="General">
                  <c:v>1840</c:v>
                </c:pt>
                <c:pt idx="95" formatCode="General">
                  <c:v>1821</c:v>
                </c:pt>
                <c:pt idx="96" formatCode="General">
                  <c:v>1814</c:v>
                </c:pt>
                <c:pt idx="97" formatCode="General">
                  <c:v>1821</c:v>
                </c:pt>
                <c:pt idx="98" formatCode="General">
                  <c:v>1871</c:v>
                </c:pt>
                <c:pt idx="99" formatCode="General">
                  <c:v>1850</c:v>
                </c:pt>
                <c:pt idx="100" formatCode="General">
                  <c:v>1817</c:v>
                </c:pt>
                <c:pt idx="101" formatCode="General">
                  <c:v>1829</c:v>
                </c:pt>
                <c:pt idx="102" formatCode="General">
                  <c:v>1859</c:v>
                </c:pt>
                <c:pt idx="103" formatCode="General">
                  <c:v>1891</c:v>
                </c:pt>
                <c:pt idx="104">
                  <c:v>1866</c:v>
                </c:pt>
                <c:pt idx="105">
                  <c:v>1783</c:v>
                </c:pt>
                <c:pt idx="106">
                  <c:v>1800</c:v>
                </c:pt>
                <c:pt idx="107">
                  <c:v>1821</c:v>
                </c:pt>
                <c:pt idx="108">
                  <c:v>1841</c:v>
                </c:pt>
                <c:pt idx="109">
                  <c:v>1867</c:v>
                </c:pt>
                <c:pt idx="110">
                  <c:v>1870</c:v>
                </c:pt>
                <c:pt idx="111">
                  <c:v>1892</c:v>
                </c:pt>
                <c:pt idx="112">
                  <c:v>1894</c:v>
                </c:pt>
                <c:pt idx="113">
                  <c:v>1904</c:v>
                </c:pt>
                <c:pt idx="114">
                  <c:v>1883</c:v>
                </c:pt>
                <c:pt idx="115">
                  <c:v>2170</c:v>
                </c:pt>
                <c:pt idx="116">
                  <c:v>2118</c:v>
                </c:pt>
                <c:pt idx="117">
                  <c:v>2097</c:v>
                </c:pt>
                <c:pt idx="118">
                  <c:v>2047</c:v>
                </c:pt>
                <c:pt idx="119">
                  <c:v>2021</c:v>
                </c:pt>
                <c:pt idx="120">
                  <c:v>1970</c:v>
                </c:pt>
                <c:pt idx="121">
                  <c:v>1977</c:v>
                </c:pt>
                <c:pt idx="122">
                  <c:v>1638</c:v>
                </c:pt>
                <c:pt idx="123">
                  <c:v>1654</c:v>
                </c:pt>
                <c:pt idx="124">
                  <c:v>1686</c:v>
                </c:pt>
                <c:pt idx="125">
                  <c:v>1695</c:v>
                </c:pt>
                <c:pt idx="126">
                  <c:v>1733</c:v>
                </c:pt>
                <c:pt idx="127">
                  <c:v>1755</c:v>
                </c:pt>
                <c:pt idx="128">
                  <c:v>1706</c:v>
                </c:pt>
                <c:pt idx="129">
                  <c:v>1700</c:v>
                </c:pt>
                <c:pt idx="130">
                  <c:v>1645</c:v>
                </c:pt>
                <c:pt idx="131">
                  <c:v>1586</c:v>
                </c:pt>
                <c:pt idx="132">
                  <c:v>1561</c:v>
                </c:pt>
                <c:pt idx="133">
                  <c:v>1530</c:v>
                </c:pt>
                <c:pt idx="134">
                  <c:v>1534</c:v>
                </c:pt>
                <c:pt idx="135">
                  <c:v>1594</c:v>
                </c:pt>
                <c:pt idx="136">
                  <c:v>1630</c:v>
                </c:pt>
                <c:pt idx="137">
                  <c:v>1686</c:v>
                </c:pt>
                <c:pt idx="138">
                  <c:v>1702</c:v>
                </c:pt>
                <c:pt idx="139">
                  <c:v>1771</c:v>
                </c:pt>
                <c:pt idx="140">
                  <c:v>1758</c:v>
                </c:pt>
                <c:pt idx="141">
                  <c:v>1721</c:v>
                </c:pt>
                <c:pt idx="142">
                  <c:v>1700</c:v>
                </c:pt>
                <c:pt idx="143">
                  <c:v>1659</c:v>
                </c:pt>
                <c:pt idx="144">
                  <c:v>1691</c:v>
                </c:pt>
                <c:pt idx="145">
                  <c:v>2062</c:v>
                </c:pt>
                <c:pt idx="146">
                  <c:v>2134</c:v>
                </c:pt>
                <c:pt idx="147">
                  <c:v>2230</c:v>
                </c:pt>
                <c:pt idx="148">
                  <c:v>2300</c:v>
                </c:pt>
                <c:pt idx="149">
                  <c:v>2235</c:v>
                </c:pt>
                <c:pt idx="150">
                  <c:v>2284</c:v>
                </c:pt>
                <c:pt idx="151">
                  <c:v>2196</c:v>
                </c:pt>
                <c:pt idx="152">
                  <c:v>1854</c:v>
                </c:pt>
                <c:pt idx="153">
                  <c:v>1743</c:v>
                </c:pt>
                <c:pt idx="154">
                  <c:v>1632</c:v>
                </c:pt>
                <c:pt idx="155">
                  <c:v>1621</c:v>
                </c:pt>
                <c:pt idx="156">
                  <c:v>1644</c:v>
                </c:pt>
                <c:pt idx="157">
                  <c:v>1622</c:v>
                </c:pt>
                <c:pt idx="158">
                  <c:v>1603</c:v>
                </c:pt>
                <c:pt idx="159">
                  <c:v>1564</c:v>
                </c:pt>
                <c:pt idx="160">
                  <c:v>1558</c:v>
                </c:pt>
                <c:pt idx="161">
                  <c:v>1581</c:v>
                </c:pt>
                <c:pt idx="162">
                  <c:v>1534</c:v>
                </c:pt>
                <c:pt idx="163">
                  <c:v>1578</c:v>
                </c:pt>
                <c:pt idx="164">
                  <c:v>1570</c:v>
                </c:pt>
                <c:pt idx="165">
                  <c:v>1614</c:v>
                </c:pt>
                <c:pt idx="166">
                  <c:v>1584</c:v>
                </c:pt>
                <c:pt idx="167">
                  <c:v>1599</c:v>
                </c:pt>
                <c:pt idx="168">
                  <c:v>1572</c:v>
                </c:pt>
                <c:pt idx="169">
                  <c:v>1560</c:v>
                </c:pt>
                <c:pt idx="170">
                  <c:v>1554</c:v>
                </c:pt>
                <c:pt idx="171">
                  <c:v>1542</c:v>
                </c:pt>
                <c:pt idx="172">
                  <c:v>1502</c:v>
                </c:pt>
                <c:pt idx="173">
                  <c:v>1523</c:v>
                </c:pt>
                <c:pt idx="174">
                  <c:v>1510</c:v>
                </c:pt>
                <c:pt idx="175">
                  <c:v>1565</c:v>
                </c:pt>
                <c:pt idx="176">
                  <c:v>1841</c:v>
                </c:pt>
                <c:pt idx="177">
                  <c:v>1826</c:v>
                </c:pt>
                <c:pt idx="178">
                  <c:v>1887</c:v>
                </c:pt>
                <c:pt idx="179">
                  <c:v>1969</c:v>
                </c:pt>
                <c:pt idx="180">
                  <c:v>2003</c:v>
                </c:pt>
                <c:pt idx="181">
                  <c:v>2048</c:v>
                </c:pt>
                <c:pt idx="182">
                  <c:v>2017</c:v>
                </c:pt>
                <c:pt idx="183">
                  <c:v>1784</c:v>
                </c:pt>
                <c:pt idx="184">
                  <c:v>1870</c:v>
                </c:pt>
                <c:pt idx="185">
                  <c:v>1810</c:v>
                </c:pt>
                <c:pt idx="186">
                  <c:v>1845</c:v>
                </c:pt>
                <c:pt idx="187">
                  <c:v>1837</c:v>
                </c:pt>
                <c:pt idx="188">
                  <c:v>1807</c:v>
                </c:pt>
                <c:pt idx="189">
                  <c:v>1851</c:v>
                </c:pt>
                <c:pt idx="190">
                  <c:v>1832</c:v>
                </c:pt>
                <c:pt idx="191">
                  <c:v>1797</c:v>
                </c:pt>
                <c:pt idx="192">
                  <c:v>1842</c:v>
                </c:pt>
                <c:pt idx="193">
                  <c:v>1813</c:v>
                </c:pt>
                <c:pt idx="194">
                  <c:v>1874</c:v>
                </c:pt>
                <c:pt idx="195">
                  <c:v>1915</c:v>
                </c:pt>
                <c:pt idx="196">
                  <c:v>1921</c:v>
                </c:pt>
                <c:pt idx="197">
                  <c:v>1969</c:v>
                </c:pt>
                <c:pt idx="198">
                  <c:v>1927</c:v>
                </c:pt>
                <c:pt idx="199">
                  <c:v>1915</c:v>
                </c:pt>
                <c:pt idx="200">
                  <c:v>1936</c:v>
                </c:pt>
                <c:pt idx="201">
                  <c:v>1982</c:v>
                </c:pt>
                <c:pt idx="202">
                  <c:v>1972</c:v>
                </c:pt>
                <c:pt idx="203">
                  <c:v>1957</c:v>
                </c:pt>
                <c:pt idx="204">
                  <c:v>1898</c:v>
                </c:pt>
                <c:pt idx="205">
                  <c:v>1902</c:v>
                </c:pt>
                <c:pt idx="206">
                  <c:v>2196</c:v>
                </c:pt>
                <c:pt idx="207">
                  <c:v>2129</c:v>
                </c:pt>
                <c:pt idx="208">
                  <c:v>2136</c:v>
                </c:pt>
                <c:pt idx="209">
                  <c:v>2150</c:v>
                </c:pt>
                <c:pt idx="210">
                  <c:v>2142</c:v>
                </c:pt>
                <c:pt idx="211">
                  <c:v>2148</c:v>
                </c:pt>
                <c:pt idx="212">
                  <c:v>2231</c:v>
                </c:pt>
                <c:pt idx="213">
                  <c:v>1915</c:v>
                </c:pt>
                <c:pt idx="214">
                  <c:v>1889</c:v>
                </c:pt>
                <c:pt idx="215">
                  <c:v>1841</c:v>
                </c:pt>
                <c:pt idx="216">
                  <c:v>1888</c:v>
                </c:pt>
                <c:pt idx="217">
                  <c:v>1850</c:v>
                </c:pt>
                <c:pt idx="218">
                  <c:v>1883</c:v>
                </c:pt>
                <c:pt idx="219">
                  <c:v>1824</c:v>
                </c:pt>
                <c:pt idx="220">
                  <c:v>1852</c:v>
                </c:pt>
                <c:pt idx="221">
                  <c:v>1942</c:v>
                </c:pt>
                <c:pt idx="222">
                  <c:v>1962</c:v>
                </c:pt>
                <c:pt idx="223">
                  <c:v>1865</c:v>
                </c:pt>
                <c:pt idx="224">
                  <c:v>1879</c:v>
                </c:pt>
                <c:pt idx="225">
                  <c:v>1872</c:v>
                </c:pt>
                <c:pt idx="226">
                  <c:v>1987</c:v>
                </c:pt>
                <c:pt idx="227">
                  <c:v>2023</c:v>
                </c:pt>
                <c:pt idx="228">
                  <c:v>1941</c:v>
                </c:pt>
                <c:pt idx="229">
                  <c:v>1819</c:v>
                </c:pt>
                <c:pt idx="230">
                  <c:v>1804</c:v>
                </c:pt>
                <c:pt idx="231">
                  <c:v>1892</c:v>
                </c:pt>
                <c:pt idx="232">
                  <c:v>1909</c:v>
                </c:pt>
                <c:pt idx="233">
                  <c:v>1803</c:v>
                </c:pt>
                <c:pt idx="234">
                  <c:v>1791</c:v>
                </c:pt>
                <c:pt idx="235">
                  <c:v>1882</c:v>
                </c:pt>
                <c:pt idx="236">
                  <c:v>1959</c:v>
                </c:pt>
                <c:pt idx="237">
                  <c:v>2359</c:v>
                </c:pt>
                <c:pt idx="238">
                  <c:v>2291</c:v>
                </c:pt>
                <c:pt idx="239">
                  <c:v>2267</c:v>
                </c:pt>
                <c:pt idx="240">
                  <c:v>2262</c:v>
                </c:pt>
                <c:pt idx="241">
                  <c:v>2239</c:v>
                </c:pt>
                <c:pt idx="242">
                  <c:v>2199</c:v>
                </c:pt>
                <c:pt idx="243">
                  <c:v>2111</c:v>
                </c:pt>
                <c:pt idx="244">
                  <c:v>1724</c:v>
                </c:pt>
                <c:pt idx="245">
                  <c:v>1650</c:v>
                </c:pt>
                <c:pt idx="246">
                  <c:v>1606</c:v>
                </c:pt>
                <c:pt idx="247">
                  <c:v>1599</c:v>
                </c:pt>
                <c:pt idx="248">
                  <c:v>1554</c:v>
                </c:pt>
                <c:pt idx="249">
                  <c:v>1470</c:v>
                </c:pt>
                <c:pt idx="250">
                  <c:v>1345</c:v>
                </c:pt>
                <c:pt idx="251">
                  <c:v>1354</c:v>
                </c:pt>
                <c:pt idx="252">
                  <c:v>1435</c:v>
                </c:pt>
                <c:pt idx="253">
                  <c:v>1454</c:v>
                </c:pt>
                <c:pt idx="254">
                  <c:v>1438</c:v>
                </c:pt>
                <c:pt idx="255">
                  <c:v>1449</c:v>
                </c:pt>
                <c:pt idx="256">
                  <c:v>1461</c:v>
                </c:pt>
                <c:pt idx="257">
                  <c:v>1637</c:v>
                </c:pt>
                <c:pt idx="258">
                  <c:v>1601</c:v>
                </c:pt>
                <c:pt idx="259">
                  <c:v>1594</c:v>
                </c:pt>
                <c:pt idx="260">
                  <c:v>1571</c:v>
                </c:pt>
                <c:pt idx="261">
                  <c:v>1536</c:v>
                </c:pt>
                <c:pt idx="262">
                  <c:v>1505</c:v>
                </c:pt>
                <c:pt idx="263">
                  <c:v>1512</c:v>
                </c:pt>
                <c:pt idx="264">
                  <c:v>1415</c:v>
                </c:pt>
                <c:pt idx="265">
                  <c:v>1444</c:v>
                </c:pt>
                <c:pt idx="266">
                  <c:v>1375</c:v>
                </c:pt>
                <c:pt idx="267">
                  <c:v>1389</c:v>
                </c:pt>
                <c:pt idx="268">
                  <c:v>1767</c:v>
                </c:pt>
                <c:pt idx="269">
                  <c:v>1742</c:v>
                </c:pt>
                <c:pt idx="270">
                  <c:v>1722</c:v>
                </c:pt>
                <c:pt idx="271">
                  <c:v>1768</c:v>
                </c:pt>
                <c:pt idx="272">
                  <c:v>1723</c:v>
                </c:pt>
                <c:pt idx="273">
                  <c:v>1785</c:v>
                </c:pt>
                <c:pt idx="274">
                  <c:v>1760</c:v>
                </c:pt>
                <c:pt idx="275">
                  <c:v>1382</c:v>
                </c:pt>
                <c:pt idx="276">
                  <c:v>1399</c:v>
                </c:pt>
                <c:pt idx="277">
                  <c:v>1373</c:v>
                </c:pt>
                <c:pt idx="278">
                  <c:v>1313</c:v>
                </c:pt>
                <c:pt idx="279">
                  <c:v>1281</c:v>
                </c:pt>
                <c:pt idx="280">
                  <c:v>1215</c:v>
                </c:pt>
                <c:pt idx="281">
                  <c:v>1212</c:v>
                </c:pt>
                <c:pt idx="282">
                  <c:v>1249</c:v>
                </c:pt>
                <c:pt idx="283">
                  <c:v>1271</c:v>
                </c:pt>
                <c:pt idx="284">
                  <c:v>1386</c:v>
                </c:pt>
                <c:pt idx="285">
                  <c:v>1418</c:v>
                </c:pt>
                <c:pt idx="286">
                  <c:v>1501</c:v>
                </c:pt>
                <c:pt idx="287">
                  <c:v>1497</c:v>
                </c:pt>
                <c:pt idx="288">
                  <c:v>1522</c:v>
                </c:pt>
                <c:pt idx="289">
                  <c:v>1520</c:v>
                </c:pt>
                <c:pt idx="290">
                  <c:v>1475</c:v>
                </c:pt>
                <c:pt idx="291">
                  <c:v>1394</c:v>
                </c:pt>
                <c:pt idx="292">
                  <c:v>1341</c:v>
                </c:pt>
                <c:pt idx="293">
                  <c:v>1312</c:v>
                </c:pt>
                <c:pt idx="294">
                  <c:v>1397</c:v>
                </c:pt>
                <c:pt idx="295">
                  <c:v>1408</c:v>
                </c:pt>
                <c:pt idx="296">
                  <c:v>1437</c:v>
                </c:pt>
                <c:pt idx="297">
                  <c:v>1451</c:v>
                </c:pt>
                <c:pt idx="298">
                  <c:v>1837</c:v>
                </c:pt>
                <c:pt idx="299">
                  <c:v>1903</c:v>
                </c:pt>
                <c:pt idx="300">
                  <c:v>1996</c:v>
                </c:pt>
                <c:pt idx="301">
                  <c:v>1966</c:v>
                </c:pt>
                <c:pt idx="302">
                  <c:v>2016</c:v>
                </c:pt>
                <c:pt idx="303">
                  <c:v>2073</c:v>
                </c:pt>
                <c:pt idx="304">
                  <c:v>2168</c:v>
                </c:pt>
                <c:pt idx="305">
                  <c:v>1847</c:v>
                </c:pt>
                <c:pt idx="306">
                  <c:v>1870</c:v>
                </c:pt>
                <c:pt idx="307">
                  <c:v>1847</c:v>
                </c:pt>
                <c:pt idx="308">
                  <c:v>1838</c:v>
                </c:pt>
                <c:pt idx="309">
                  <c:v>1813</c:v>
                </c:pt>
                <c:pt idx="310">
                  <c:v>1748</c:v>
                </c:pt>
                <c:pt idx="311">
                  <c:v>1723</c:v>
                </c:pt>
                <c:pt idx="312">
                  <c:v>1797</c:v>
                </c:pt>
                <c:pt idx="313">
                  <c:v>1990</c:v>
                </c:pt>
                <c:pt idx="314">
                  <c:v>1982</c:v>
                </c:pt>
                <c:pt idx="315">
                  <c:v>2066</c:v>
                </c:pt>
                <c:pt idx="316">
                  <c:v>2104</c:v>
                </c:pt>
                <c:pt idx="317">
                  <c:v>2150</c:v>
                </c:pt>
                <c:pt idx="318">
                  <c:v>2157</c:v>
                </c:pt>
                <c:pt idx="319">
                  <c:v>2116</c:v>
                </c:pt>
                <c:pt idx="320">
                  <c:v>2027</c:v>
                </c:pt>
                <c:pt idx="321">
                  <c:v>2083</c:v>
                </c:pt>
                <c:pt idx="322">
                  <c:v>2055</c:v>
                </c:pt>
                <c:pt idx="323">
                  <c:v>2104</c:v>
                </c:pt>
                <c:pt idx="324">
                  <c:v>2117</c:v>
                </c:pt>
                <c:pt idx="325">
                  <c:v>2231</c:v>
                </c:pt>
                <c:pt idx="326">
                  <c:v>2279</c:v>
                </c:pt>
                <c:pt idx="327">
                  <c:v>2378</c:v>
                </c:pt>
                <c:pt idx="328">
                  <c:v>2375</c:v>
                </c:pt>
                <c:pt idx="329">
                  <c:v>2807</c:v>
                </c:pt>
                <c:pt idx="330">
                  <c:v>2828</c:v>
                </c:pt>
                <c:pt idx="331">
                  <c:v>2752</c:v>
                </c:pt>
                <c:pt idx="332">
                  <c:v>2681</c:v>
                </c:pt>
                <c:pt idx="333">
                  <c:v>2643</c:v>
                </c:pt>
                <c:pt idx="334">
                  <c:v>2621</c:v>
                </c:pt>
                <c:pt idx="335">
                  <c:v>2629</c:v>
                </c:pt>
                <c:pt idx="336">
                  <c:v>2171</c:v>
                </c:pt>
                <c:pt idx="337">
                  <c:v>2125</c:v>
                </c:pt>
                <c:pt idx="338">
                  <c:v>2174</c:v>
                </c:pt>
                <c:pt idx="339">
                  <c:v>2188</c:v>
                </c:pt>
                <c:pt idx="340">
                  <c:v>2186</c:v>
                </c:pt>
                <c:pt idx="341">
                  <c:v>2105</c:v>
                </c:pt>
                <c:pt idx="342">
                  <c:v>2155</c:v>
                </c:pt>
                <c:pt idx="343">
                  <c:v>2231</c:v>
                </c:pt>
                <c:pt idx="344">
                  <c:v>2296</c:v>
                </c:pt>
                <c:pt idx="345">
                  <c:v>2318</c:v>
                </c:pt>
                <c:pt idx="346">
                  <c:v>2317</c:v>
                </c:pt>
                <c:pt idx="347">
                  <c:v>2377</c:v>
                </c:pt>
                <c:pt idx="348">
                  <c:v>2421</c:v>
                </c:pt>
                <c:pt idx="349">
                  <c:v>2333</c:v>
                </c:pt>
                <c:pt idx="350">
                  <c:v>2315</c:v>
                </c:pt>
                <c:pt idx="351">
                  <c:v>2213</c:v>
                </c:pt>
                <c:pt idx="352">
                  <c:v>2295</c:v>
                </c:pt>
                <c:pt idx="353">
                  <c:v>2398</c:v>
                </c:pt>
                <c:pt idx="354">
                  <c:v>2383</c:v>
                </c:pt>
                <c:pt idx="355">
                  <c:v>2475</c:v>
                </c:pt>
                <c:pt idx="356">
                  <c:v>2501</c:v>
                </c:pt>
                <c:pt idx="357">
                  <c:v>2503</c:v>
                </c:pt>
                <c:pt idx="358">
                  <c:v>2518</c:v>
                </c:pt>
                <c:pt idx="359">
                  <c:v>2882</c:v>
                </c:pt>
                <c:pt idx="360">
                  <c:v>2778</c:v>
                </c:pt>
                <c:pt idx="361">
                  <c:v>2834</c:v>
                </c:pt>
                <c:pt idx="362">
                  <c:v>2808</c:v>
                </c:pt>
                <c:pt idx="363">
                  <c:v>2843</c:v>
                </c:pt>
                <c:pt idx="364">
                  <c:v>2784</c:v>
                </c:pt>
                <c:pt idx="365">
                  <c:v>2741</c:v>
                </c:pt>
                <c:pt idx="366">
                  <c:v>2374</c:v>
                </c:pt>
                <c:pt idx="367">
                  <c:v>2322</c:v>
                </c:pt>
                <c:pt idx="368">
                  <c:v>2257</c:v>
                </c:pt>
                <c:pt idx="369">
                  <c:v>2368</c:v>
                </c:pt>
                <c:pt idx="370">
                  <c:v>2323</c:v>
                </c:pt>
                <c:pt idx="371">
                  <c:v>2292</c:v>
                </c:pt>
                <c:pt idx="372">
                  <c:v>2287</c:v>
                </c:pt>
                <c:pt idx="373">
                  <c:v>2162</c:v>
                </c:pt>
                <c:pt idx="374">
                  <c:v>2204</c:v>
                </c:pt>
                <c:pt idx="375">
                  <c:v>2250</c:v>
                </c:pt>
                <c:pt idx="376">
                  <c:v>2163</c:v>
                </c:pt>
                <c:pt idx="377">
                  <c:v>2168</c:v>
                </c:pt>
                <c:pt idx="378">
                  <c:v>2173</c:v>
                </c:pt>
                <c:pt idx="379">
                  <c:v>2165</c:v>
                </c:pt>
                <c:pt idx="380">
                  <c:v>2230</c:v>
                </c:pt>
                <c:pt idx="381">
                  <c:v>2243</c:v>
                </c:pt>
                <c:pt idx="382">
                  <c:v>2180</c:v>
                </c:pt>
                <c:pt idx="383">
                  <c:v>2181</c:v>
                </c:pt>
                <c:pt idx="384">
                  <c:v>2223</c:v>
                </c:pt>
                <c:pt idx="385">
                  <c:v>2244</c:v>
                </c:pt>
                <c:pt idx="386">
                  <c:v>2508</c:v>
                </c:pt>
                <c:pt idx="387">
                  <c:v>2708</c:v>
                </c:pt>
                <c:pt idx="388">
                  <c:v>2800</c:v>
                </c:pt>
                <c:pt idx="389">
                  <c:v>2689</c:v>
                </c:pt>
                <c:pt idx="390">
                  <c:v>2675</c:v>
                </c:pt>
                <c:pt idx="391">
                  <c:v>2742</c:v>
                </c:pt>
                <c:pt idx="392">
                  <c:v>2823</c:v>
                </c:pt>
                <c:pt idx="393">
                  <c:v>2660</c:v>
                </c:pt>
                <c:pt idx="394">
                  <c:v>2510</c:v>
                </c:pt>
                <c:pt idx="395">
                  <c:v>2315</c:v>
                </c:pt>
                <c:pt idx="396">
                  <c:v>2411</c:v>
                </c:pt>
                <c:pt idx="397">
                  <c:v>2390</c:v>
                </c:pt>
                <c:pt idx="398">
                  <c:v>2317</c:v>
                </c:pt>
                <c:pt idx="399">
                  <c:v>2232</c:v>
                </c:pt>
                <c:pt idx="400">
                  <c:v>2161</c:v>
                </c:pt>
                <c:pt idx="401">
                  <c:v>2046</c:v>
                </c:pt>
                <c:pt idx="402">
                  <c:v>2095</c:v>
                </c:pt>
                <c:pt idx="403">
                  <c:v>2083</c:v>
                </c:pt>
                <c:pt idx="404">
                  <c:v>1944</c:v>
                </c:pt>
                <c:pt idx="405">
                  <c:v>1917</c:v>
                </c:pt>
                <c:pt idx="406">
                  <c:v>1874</c:v>
                </c:pt>
                <c:pt idx="407">
                  <c:v>1811</c:v>
                </c:pt>
                <c:pt idx="408">
                  <c:v>1880</c:v>
                </c:pt>
                <c:pt idx="409">
                  <c:v>1896</c:v>
                </c:pt>
                <c:pt idx="410">
                  <c:v>1827</c:v>
                </c:pt>
                <c:pt idx="411">
                  <c:v>1887</c:v>
                </c:pt>
                <c:pt idx="412">
                  <c:v>1916</c:v>
                </c:pt>
                <c:pt idx="413">
                  <c:v>1943</c:v>
                </c:pt>
                <c:pt idx="414">
                  <c:v>1975</c:v>
                </c:pt>
                <c:pt idx="415">
                  <c:v>1919</c:v>
                </c:pt>
                <c:pt idx="416">
                  <c:v>1822</c:v>
                </c:pt>
                <c:pt idx="417">
                  <c:v>1830</c:v>
                </c:pt>
                <c:pt idx="418">
                  <c:v>1642</c:v>
                </c:pt>
                <c:pt idx="419">
                  <c:v>1549</c:v>
                </c:pt>
                <c:pt idx="420">
                  <c:v>1567</c:v>
                </c:pt>
                <c:pt idx="421">
                  <c:v>1999</c:v>
                </c:pt>
                <c:pt idx="422">
                  <c:v>1967</c:v>
                </c:pt>
                <c:pt idx="423">
                  <c:v>2034</c:v>
                </c:pt>
                <c:pt idx="424">
                  <c:v>1958</c:v>
                </c:pt>
                <c:pt idx="425">
                  <c:v>1943</c:v>
                </c:pt>
                <c:pt idx="426">
                  <c:v>1893</c:v>
                </c:pt>
                <c:pt idx="427">
                  <c:v>1860</c:v>
                </c:pt>
                <c:pt idx="428">
                  <c:v>1403</c:v>
                </c:pt>
                <c:pt idx="429">
                  <c:v>1448</c:v>
                </c:pt>
                <c:pt idx="430">
                  <c:v>1405</c:v>
                </c:pt>
                <c:pt idx="431">
                  <c:v>1385</c:v>
                </c:pt>
                <c:pt idx="432">
                  <c:v>1472</c:v>
                </c:pt>
                <c:pt idx="433">
                  <c:v>1540</c:v>
                </c:pt>
                <c:pt idx="434">
                  <c:v>1560</c:v>
                </c:pt>
                <c:pt idx="435">
                  <c:v>1569</c:v>
                </c:pt>
                <c:pt idx="436">
                  <c:v>1494</c:v>
                </c:pt>
                <c:pt idx="437">
                  <c:v>1529</c:v>
                </c:pt>
                <c:pt idx="438">
                  <c:v>1563</c:v>
                </c:pt>
                <c:pt idx="439">
                  <c:v>1498</c:v>
                </c:pt>
                <c:pt idx="440">
                  <c:v>1418</c:v>
                </c:pt>
                <c:pt idx="441">
                  <c:v>1378</c:v>
                </c:pt>
                <c:pt idx="442">
                  <c:v>1364</c:v>
                </c:pt>
                <c:pt idx="443">
                  <c:v>1340</c:v>
                </c:pt>
                <c:pt idx="444">
                  <c:v>1347</c:v>
                </c:pt>
                <c:pt idx="445">
                  <c:v>1390</c:v>
                </c:pt>
                <c:pt idx="446">
                  <c:v>1421</c:v>
                </c:pt>
                <c:pt idx="447">
                  <c:v>1466</c:v>
                </c:pt>
                <c:pt idx="448">
                  <c:v>1536</c:v>
                </c:pt>
                <c:pt idx="449">
                  <c:v>1940</c:v>
                </c:pt>
                <c:pt idx="450">
                  <c:v>1985</c:v>
                </c:pt>
                <c:pt idx="451">
                  <c:v>1954</c:v>
                </c:pt>
                <c:pt idx="452">
                  <c:v>2014</c:v>
                </c:pt>
                <c:pt idx="453">
                  <c:v>2019</c:v>
                </c:pt>
                <c:pt idx="454">
                  <c:v>1944</c:v>
                </c:pt>
                <c:pt idx="455">
                  <c:v>1902</c:v>
                </c:pt>
                <c:pt idx="456">
                  <c:v>1484</c:v>
                </c:pt>
                <c:pt idx="457">
                  <c:v>1487</c:v>
                </c:pt>
                <c:pt idx="458">
                  <c:v>1572</c:v>
                </c:pt>
                <c:pt idx="459">
                  <c:v>1528</c:v>
                </c:pt>
                <c:pt idx="460">
                  <c:v>1533</c:v>
                </c:pt>
                <c:pt idx="461">
                  <c:v>1588</c:v>
                </c:pt>
                <c:pt idx="462">
                  <c:v>1570</c:v>
                </c:pt>
                <c:pt idx="463">
                  <c:v>1642</c:v>
                </c:pt>
                <c:pt idx="464">
                  <c:v>1706</c:v>
                </c:pt>
                <c:pt idx="465">
                  <c:v>1639</c:v>
                </c:pt>
                <c:pt idx="466">
                  <c:v>1636</c:v>
                </c:pt>
                <c:pt idx="467">
                  <c:v>1664</c:v>
                </c:pt>
                <c:pt idx="468">
                  <c:v>1695</c:v>
                </c:pt>
                <c:pt idx="469">
                  <c:v>1675</c:v>
                </c:pt>
                <c:pt idx="470">
                  <c:v>1717</c:v>
                </c:pt>
                <c:pt idx="471">
                  <c:v>1694</c:v>
                </c:pt>
                <c:pt idx="472">
                  <c:v>1699</c:v>
                </c:pt>
                <c:pt idx="473">
                  <c:v>1798</c:v>
                </c:pt>
                <c:pt idx="474">
                  <c:v>1804</c:v>
                </c:pt>
                <c:pt idx="475">
                  <c:v>1860</c:v>
                </c:pt>
                <c:pt idx="476">
                  <c:v>1945</c:v>
                </c:pt>
                <c:pt idx="477">
                  <c:v>1890</c:v>
                </c:pt>
                <c:pt idx="478">
                  <c:v>1924</c:v>
                </c:pt>
                <c:pt idx="479">
                  <c:v>1980</c:v>
                </c:pt>
                <c:pt idx="480">
                  <c:v>2291</c:v>
                </c:pt>
                <c:pt idx="481">
                  <c:v>2380</c:v>
                </c:pt>
                <c:pt idx="482">
                  <c:v>2310</c:v>
                </c:pt>
                <c:pt idx="483">
                  <c:v>2289</c:v>
                </c:pt>
                <c:pt idx="484">
                  <c:v>2319</c:v>
                </c:pt>
                <c:pt idx="485">
                  <c:v>2312</c:v>
                </c:pt>
                <c:pt idx="486">
                  <c:v>2290</c:v>
                </c:pt>
                <c:pt idx="487">
                  <c:v>1946</c:v>
                </c:pt>
                <c:pt idx="488">
                  <c:v>1864</c:v>
                </c:pt>
                <c:pt idx="489">
                  <c:v>1917</c:v>
                </c:pt>
                <c:pt idx="490">
                  <c:v>1928</c:v>
                </c:pt>
                <c:pt idx="491">
                  <c:v>1884</c:v>
                </c:pt>
                <c:pt idx="492">
                  <c:v>1814</c:v>
                </c:pt>
                <c:pt idx="493">
                  <c:v>1860</c:v>
                </c:pt>
                <c:pt idx="494">
                  <c:v>1906</c:v>
                </c:pt>
                <c:pt idx="495">
                  <c:v>2036</c:v>
                </c:pt>
                <c:pt idx="496">
                  <c:v>1985</c:v>
                </c:pt>
                <c:pt idx="497">
                  <c:v>2007</c:v>
                </c:pt>
                <c:pt idx="498">
                  <c:v>2139</c:v>
                </c:pt>
                <c:pt idx="499">
                  <c:v>2242</c:v>
                </c:pt>
                <c:pt idx="500">
                  <c:v>2225</c:v>
                </c:pt>
                <c:pt idx="501">
                  <c:v>2285</c:v>
                </c:pt>
                <c:pt idx="502">
                  <c:v>2260</c:v>
                </c:pt>
                <c:pt idx="503">
                  <c:v>2334</c:v>
                </c:pt>
                <c:pt idx="504">
                  <c:v>2290</c:v>
                </c:pt>
                <c:pt idx="505">
                  <c:v>2231</c:v>
                </c:pt>
                <c:pt idx="506">
                  <c:v>2164</c:v>
                </c:pt>
                <c:pt idx="507">
                  <c:v>2213</c:v>
                </c:pt>
                <c:pt idx="508">
                  <c:v>2147</c:v>
                </c:pt>
                <c:pt idx="509">
                  <c:v>2167</c:v>
                </c:pt>
                <c:pt idx="510">
                  <c:v>2493</c:v>
                </c:pt>
                <c:pt idx="511">
                  <c:v>2643</c:v>
                </c:pt>
                <c:pt idx="512">
                  <c:v>2747</c:v>
                </c:pt>
                <c:pt idx="513">
                  <c:v>2764</c:v>
                </c:pt>
                <c:pt idx="514">
                  <c:v>2738</c:v>
                </c:pt>
                <c:pt idx="515">
                  <c:v>2672</c:v>
                </c:pt>
                <c:pt idx="516">
                  <c:v>2632</c:v>
                </c:pt>
                <c:pt idx="517">
                  <c:v>2311</c:v>
                </c:pt>
                <c:pt idx="518">
                  <c:v>2151</c:v>
                </c:pt>
                <c:pt idx="519">
                  <c:v>2061</c:v>
                </c:pt>
                <c:pt idx="520">
                  <c:v>1987</c:v>
                </c:pt>
                <c:pt idx="521">
                  <c:v>1992</c:v>
                </c:pt>
                <c:pt idx="522">
                  <c:v>2044</c:v>
                </c:pt>
                <c:pt idx="523">
                  <c:v>2029</c:v>
                </c:pt>
                <c:pt idx="524">
                  <c:v>1965</c:v>
                </c:pt>
                <c:pt idx="525">
                  <c:v>1988</c:v>
                </c:pt>
                <c:pt idx="526">
                  <c:v>1841</c:v>
                </c:pt>
                <c:pt idx="527">
                  <c:v>1898</c:v>
                </c:pt>
                <c:pt idx="528">
                  <c:v>1881</c:v>
                </c:pt>
                <c:pt idx="529">
                  <c:v>1891</c:v>
                </c:pt>
                <c:pt idx="530">
                  <c:v>1914</c:v>
                </c:pt>
                <c:pt idx="531">
                  <c:v>1874</c:v>
                </c:pt>
                <c:pt idx="532">
                  <c:v>1907</c:v>
                </c:pt>
                <c:pt idx="533">
                  <c:v>2024</c:v>
                </c:pt>
                <c:pt idx="534">
                  <c:v>2041</c:v>
                </c:pt>
                <c:pt idx="535">
                  <c:v>2060</c:v>
                </c:pt>
                <c:pt idx="536">
                  <c:v>2092</c:v>
                </c:pt>
                <c:pt idx="537">
                  <c:v>2139</c:v>
                </c:pt>
                <c:pt idx="538">
                  <c:v>2217</c:v>
                </c:pt>
                <c:pt idx="539">
                  <c:v>2184</c:v>
                </c:pt>
                <c:pt idx="540">
                  <c:v>2156</c:v>
                </c:pt>
                <c:pt idx="541">
                  <c:v>2557</c:v>
                </c:pt>
                <c:pt idx="542">
                  <c:v>2577</c:v>
                </c:pt>
                <c:pt idx="543">
                  <c:v>2589</c:v>
                </c:pt>
                <c:pt idx="544">
                  <c:v>2511</c:v>
                </c:pt>
                <c:pt idx="545">
                  <c:v>2463</c:v>
                </c:pt>
                <c:pt idx="546">
                  <c:v>2441</c:v>
                </c:pt>
                <c:pt idx="547">
                  <c:v>2530</c:v>
                </c:pt>
                <c:pt idx="548">
                  <c:v>2162</c:v>
                </c:pt>
                <c:pt idx="549">
                  <c:v>2048</c:v>
                </c:pt>
                <c:pt idx="550">
                  <c:v>1988</c:v>
                </c:pt>
                <c:pt idx="551">
                  <c:v>2039</c:v>
                </c:pt>
                <c:pt idx="552">
                  <c:v>2053</c:v>
                </c:pt>
                <c:pt idx="553">
                  <c:v>2107</c:v>
                </c:pt>
                <c:pt idx="554">
                  <c:v>2048</c:v>
                </c:pt>
                <c:pt idx="555">
                  <c:v>1994</c:v>
                </c:pt>
                <c:pt idx="556">
                  <c:v>2000</c:v>
                </c:pt>
                <c:pt idx="557">
                  <c:v>2247</c:v>
                </c:pt>
                <c:pt idx="558">
                  <c:v>2392</c:v>
                </c:pt>
                <c:pt idx="559">
                  <c:v>2572</c:v>
                </c:pt>
                <c:pt idx="560">
                  <c:v>2594</c:v>
                </c:pt>
                <c:pt idx="561">
                  <c:v>2705</c:v>
                </c:pt>
                <c:pt idx="562">
                  <c:v>2743</c:v>
                </c:pt>
                <c:pt idx="563">
                  <c:v>2937</c:v>
                </c:pt>
                <c:pt idx="564">
                  <c:v>2863</c:v>
                </c:pt>
                <c:pt idx="565">
                  <c:v>2785</c:v>
                </c:pt>
                <c:pt idx="566">
                  <c:v>2763</c:v>
                </c:pt>
                <c:pt idx="567">
                  <c:v>2709</c:v>
                </c:pt>
                <c:pt idx="568">
                  <c:v>2589</c:v>
                </c:pt>
                <c:pt idx="569">
                  <c:v>2679</c:v>
                </c:pt>
                <c:pt idx="570">
                  <c:v>2621</c:v>
                </c:pt>
                <c:pt idx="571">
                  <c:v>3057</c:v>
                </c:pt>
                <c:pt idx="572">
                  <c:v>3021</c:v>
                </c:pt>
                <c:pt idx="573">
                  <c:v>2917</c:v>
                </c:pt>
                <c:pt idx="574">
                  <c:v>3006</c:v>
                </c:pt>
                <c:pt idx="575">
                  <c:v>3052</c:v>
                </c:pt>
                <c:pt idx="576">
                  <c:v>2941</c:v>
                </c:pt>
                <c:pt idx="577">
                  <c:v>2889</c:v>
                </c:pt>
                <c:pt idx="578">
                  <c:v>2443</c:v>
                </c:pt>
                <c:pt idx="579">
                  <c:v>2477</c:v>
                </c:pt>
                <c:pt idx="580">
                  <c:v>2453</c:v>
                </c:pt>
                <c:pt idx="581">
                  <c:v>2465</c:v>
                </c:pt>
                <c:pt idx="582">
                  <c:v>2452</c:v>
                </c:pt>
                <c:pt idx="583">
                  <c:v>2580</c:v>
                </c:pt>
                <c:pt idx="584">
                  <c:v>2678</c:v>
                </c:pt>
                <c:pt idx="585">
                  <c:v>2534</c:v>
                </c:pt>
                <c:pt idx="586">
                  <c:v>2655</c:v>
                </c:pt>
                <c:pt idx="587">
                  <c:v>2739</c:v>
                </c:pt>
                <c:pt idx="588">
                  <c:v>2649</c:v>
                </c:pt>
                <c:pt idx="589">
                  <c:v>2829</c:v>
                </c:pt>
                <c:pt idx="590">
                  <c:v>2944</c:v>
                </c:pt>
                <c:pt idx="591">
                  <c:v>2922</c:v>
                </c:pt>
                <c:pt idx="592">
                  <c:v>2988</c:v>
                </c:pt>
                <c:pt idx="593">
                  <c:v>3007</c:v>
                </c:pt>
                <c:pt idx="594">
                  <c:v>2928</c:v>
                </c:pt>
                <c:pt idx="595">
                  <c:v>3055</c:v>
                </c:pt>
                <c:pt idx="596">
                  <c:v>2880</c:v>
                </c:pt>
                <c:pt idx="597">
                  <c:v>2778</c:v>
                </c:pt>
                <c:pt idx="598">
                  <c:v>2709</c:v>
                </c:pt>
                <c:pt idx="599">
                  <c:v>2877</c:v>
                </c:pt>
                <c:pt idx="600">
                  <c:v>2789</c:v>
                </c:pt>
                <c:pt idx="601">
                  <c:v>2778</c:v>
                </c:pt>
                <c:pt idx="602">
                  <c:v>3174</c:v>
                </c:pt>
                <c:pt idx="603">
                  <c:v>3175</c:v>
                </c:pt>
                <c:pt idx="604">
                  <c:v>3112</c:v>
                </c:pt>
                <c:pt idx="605">
                  <c:v>3030</c:v>
                </c:pt>
                <c:pt idx="606">
                  <c:v>2812</c:v>
                </c:pt>
                <c:pt idx="607">
                  <c:v>2738</c:v>
                </c:pt>
                <c:pt idx="608">
                  <c:v>2806</c:v>
                </c:pt>
                <c:pt idx="609">
                  <c:v>2385</c:v>
                </c:pt>
                <c:pt idx="610">
                  <c:v>2478</c:v>
                </c:pt>
                <c:pt idx="611">
                  <c:v>2572</c:v>
                </c:pt>
                <c:pt idx="612">
                  <c:v>2665</c:v>
                </c:pt>
                <c:pt idx="613">
                  <c:v>2639</c:v>
                </c:pt>
                <c:pt idx="614">
                  <c:v>2616</c:v>
                </c:pt>
                <c:pt idx="615">
                  <c:v>2846</c:v>
                </c:pt>
                <c:pt idx="616">
                  <c:v>2830</c:v>
                </c:pt>
                <c:pt idx="617">
                  <c:v>2784</c:v>
                </c:pt>
                <c:pt idx="618">
                  <c:v>2623</c:v>
                </c:pt>
                <c:pt idx="619">
                  <c:v>2558</c:v>
                </c:pt>
                <c:pt idx="620">
                  <c:v>2574</c:v>
                </c:pt>
                <c:pt idx="621">
                  <c:v>2585</c:v>
                </c:pt>
                <c:pt idx="622">
                  <c:v>2431</c:v>
                </c:pt>
                <c:pt idx="623">
                  <c:v>2386</c:v>
                </c:pt>
                <c:pt idx="624">
                  <c:v>2382</c:v>
                </c:pt>
                <c:pt idx="625">
                  <c:v>2423</c:v>
                </c:pt>
                <c:pt idx="626">
                  <c:v>2496</c:v>
                </c:pt>
                <c:pt idx="627">
                  <c:v>2658</c:v>
                </c:pt>
                <c:pt idx="628">
                  <c:v>2607</c:v>
                </c:pt>
                <c:pt idx="629">
                  <c:v>2487</c:v>
                </c:pt>
                <c:pt idx="630">
                  <c:v>2552</c:v>
                </c:pt>
                <c:pt idx="631">
                  <c:v>2610</c:v>
                </c:pt>
                <c:pt idx="632">
                  <c:v>2721</c:v>
                </c:pt>
                <c:pt idx="633">
                  <c:v>3099</c:v>
                </c:pt>
                <c:pt idx="634">
                  <c:v>3095</c:v>
                </c:pt>
                <c:pt idx="635">
                  <c:v>3099</c:v>
                </c:pt>
                <c:pt idx="636">
                  <c:v>3157</c:v>
                </c:pt>
                <c:pt idx="637">
                  <c:v>3161</c:v>
                </c:pt>
                <c:pt idx="638">
                  <c:v>3053</c:v>
                </c:pt>
                <c:pt idx="639">
                  <c:v>3038</c:v>
                </c:pt>
                <c:pt idx="640">
                  <c:v>2754</c:v>
                </c:pt>
                <c:pt idx="641">
                  <c:v>2723</c:v>
                </c:pt>
                <c:pt idx="642">
                  <c:v>2776</c:v>
                </c:pt>
                <c:pt idx="643">
                  <c:v>2674</c:v>
                </c:pt>
                <c:pt idx="644">
                  <c:v>2669</c:v>
                </c:pt>
                <c:pt idx="645">
                  <c:v>2732</c:v>
                </c:pt>
                <c:pt idx="646">
                  <c:v>2741</c:v>
                </c:pt>
                <c:pt idx="647">
                  <c:v>2704</c:v>
                </c:pt>
                <c:pt idx="648">
                  <c:v>2615</c:v>
                </c:pt>
                <c:pt idx="649">
                  <c:v>2699</c:v>
                </c:pt>
                <c:pt idx="650">
                  <c:v>2819</c:v>
                </c:pt>
                <c:pt idx="651">
                  <c:v>2764</c:v>
                </c:pt>
                <c:pt idx="652">
                  <c:v>2763</c:v>
                </c:pt>
                <c:pt idx="653">
                  <c:v>2676</c:v>
                </c:pt>
                <c:pt idx="654">
                  <c:v>2697</c:v>
                </c:pt>
                <c:pt idx="655">
                  <c:v>2800</c:v>
                </c:pt>
                <c:pt idx="656">
                  <c:v>2680</c:v>
                </c:pt>
                <c:pt idx="657">
                  <c:v>2559</c:v>
                </c:pt>
                <c:pt idx="658">
                  <c:v>2648</c:v>
                </c:pt>
                <c:pt idx="659">
                  <c:v>2535</c:v>
                </c:pt>
                <c:pt idx="660">
                  <c:v>2568</c:v>
                </c:pt>
                <c:pt idx="661">
                  <c:v>2511</c:v>
                </c:pt>
                <c:pt idx="662">
                  <c:v>2686</c:v>
                </c:pt>
                <c:pt idx="663">
                  <c:v>3218</c:v>
                </c:pt>
                <c:pt idx="664">
                  <c:v>3284</c:v>
                </c:pt>
                <c:pt idx="665">
                  <c:v>3186</c:v>
                </c:pt>
                <c:pt idx="666">
                  <c:v>3220</c:v>
                </c:pt>
                <c:pt idx="667">
                  <c:v>3143</c:v>
                </c:pt>
                <c:pt idx="668">
                  <c:v>3169</c:v>
                </c:pt>
                <c:pt idx="669">
                  <c:v>2978</c:v>
                </c:pt>
                <c:pt idx="670">
                  <c:v>2683</c:v>
                </c:pt>
                <c:pt idx="671">
                  <c:v>2657</c:v>
                </c:pt>
                <c:pt idx="672">
                  <c:v>2661</c:v>
                </c:pt>
                <c:pt idx="673">
                  <c:v>2792</c:v>
                </c:pt>
                <c:pt idx="674">
                  <c:v>2903</c:v>
                </c:pt>
                <c:pt idx="675">
                  <c:v>2830</c:v>
                </c:pt>
                <c:pt idx="676">
                  <c:v>2729</c:v>
                </c:pt>
                <c:pt idx="677">
                  <c:v>2734</c:v>
                </c:pt>
                <c:pt idx="678">
                  <c:v>2750</c:v>
                </c:pt>
                <c:pt idx="679">
                  <c:v>2704</c:v>
                </c:pt>
                <c:pt idx="680">
                  <c:v>2633</c:v>
                </c:pt>
                <c:pt idx="681">
                  <c:v>2584</c:v>
                </c:pt>
                <c:pt idx="682">
                  <c:v>2577</c:v>
                </c:pt>
                <c:pt idx="683">
                  <c:v>2772</c:v>
                </c:pt>
                <c:pt idx="684">
                  <c:v>2570</c:v>
                </c:pt>
                <c:pt idx="685">
                  <c:v>2662</c:v>
                </c:pt>
                <c:pt idx="686">
                  <c:v>2768</c:v>
                </c:pt>
                <c:pt idx="687">
                  <c:v>2772</c:v>
                </c:pt>
                <c:pt idx="688">
                  <c:v>2793</c:v>
                </c:pt>
                <c:pt idx="689">
                  <c:v>2835</c:v>
                </c:pt>
                <c:pt idx="690">
                  <c:v>2799</c:v>
                </c:pt>
                <c:pt idx="691">
                  <c:v>2892</c:v>
                </c:pt>
                <c:pt idx="692">
                  <c:v>2911</c:v>
                </c:pt>
                <c:pt idx="693">
                  <c:v>2920</c:v>
                </c:pt>
                <c:pt idx="694">
                  <c:v>3278</c:v>
                </c:pt>
                <c:pt idx="695">
                  <c:v>3251</c:v>
                </c:pt>
                <c:pt idx="696">
                  <c:v>3174</c:v>
                </c:pt>
                <c:pt idx="697">
                  <c:v>3175</c:v>
                </c:pt>
                <c:pt idx="698">
                  <c:v>3139</c:v>
                </c:pt>
                <c:pt idx="699">
                  <c:v>3088</c:v>
                </c:pt>
                <c:pt idx="700">
                  <c:v>3021</c:v>
                </c:pt>
                <c:pt idx="701">
                  <c:v>2657</c:v>
                </c:pt>
                <c:pt idx="702">
                  <c:v>2631</c:v>
                </c:pt>
                <c:pt idx="703">
                  <c:v>2679</c:v>
                </c:pt>
                <c:pt idx="704">
                  <c:v>2577</c:v>
                </c:pt>
                <c:pt idx="705">
                  <c:v>2586</c:v>
                </c:pt>
                <c:pt idx="706">
                  <c:v>2609</c:v>
                </c:pt>
                <c:pt idx="707">
                  <c:v>2565</c:v>
                </c:pt>
                <c:pt idx="708">
                  <c:v>2460</c:v>
                </c:pt>
                <c:pt idx="709">
                  <c:v>2535</c:v>
                </c:pt>
                <c:pt idx="710">
                  <c:v>2481</c:v>
                </c:pt>
                <c:pt idx="711">
                  <c:v>2551</c:v>
                </c:pt>
                <c:pt idx="712">
                  <c:v>2690</c:v>
                </c:pt>
                <c:pt idx="713">
                  <c:v>2651</c:v>
                </c:pt>
                <c:pt idx="714">
                  <c:v>2702</c:v>
                </c:pt>
                <c:pt idx="715">
                  <c:v>2839</c:v>
                </c:pt>
                <c:pt idx="716">
                  <c:v>2760</c:v>
                </c:pt>
                <c:pt idx="717">
                  <c:v>2768</c:v>
                </c:pt>
                <c:pt idx="718">
                  <c:v>2711</c:v>
                </c:pt>
                <c:pt idx="719">
                  <c:v>2585</c:v>
                </c:pt>
                <c:pt idx="720">
                  <c:v>2491</c:v>
                </c:pt>
                <c:pt idx="721">
                  <c:v>2516</c:v>
                </c:pt>
                <c:pt idx="722">
                  <c:v>2485</c:v>
                </c:pt>
                <c:pt idx="723">
                  <c:v>2510</c:v>
                </c:pt>
                <c:pt idx="724">
                  <c:v>3079</c:v>
                </c:pt>
                <c:pt idx="725">
                  <c:v>3045</c:v>
                </c:pt>
                <c:pt idx="726">
                  <c:v>3033</c:v>
                </c:pt>
                <c:pt idx="727">
                  <c:v>3110</c:v>
                </c:pt>
                <c:pt idx="728">
                  <c:v>3091</c:v>
                </c:pt>
                <c:pt idx="729">
                  <c:v>3144</c:v>
                </c:pt>
                <c:pt idx="730">
                  <c:v>3215</c:v>
                </c:pt>
                <c:pt idx="731">
                  <c:v>2723</c:v>
                </c:pt>
                <c:pt idx="732">
                  <c:v>2763</c:v>
                </c:pt>
                <c:pt idx="733">
                  <c:v>2823</c:v>
                </c:pt>
                <c:pt idx="734">
                  <c:v>2876</c:v>
                </c:pt>
                <c:pt idx="735">
                  <c:v>2867</c:v>
                </c:pt>
                <c:pt idx="736">
                  <c:v>2804</c:v>
                </c:pt>
                <c:pt idx="737">
                  <c:v>2770</c:v>
                </c:pt>
                <c:pt idx="738">
                  <c:v>2703</c:v>
                </c:pt>
                <c:pt idx="739">
                  <c:v>2683</c:v>
                </c:pt>
                <c:pt idx="740">
                  <c:v>2750</c:v>
                </c:pt>
                <c:pt idx="741">
                  <c:v>2711</c:v>
                </c:pt>
                <c:pt idx="742">
                  <c:v>2715</c:v>
                </c:pt>
                <c:pt idx="743">
                  <c:v>2782</c:v>
                </c:pt>
                <c:pt idx="744">
                  <c:v>2708</c:v>
                </c:pt>
                <c:pt idx="745">
                  <c:v>2832</c:v>
                </c:pt>
                <c:pt idx="746">
                  <c:v>3036</c:v>
                </c:pt>
                <c:pt idx="747">
                  <c:v>2859</c:v>
                </c:pt>
                <c:pt idx="748">
                  <c:v>2752</c:v>
                </c:pt>
                <c:pt idx="749">
                  <c:v>2820</c:v>
                </c:pt>
                <c:pt idx="750">
                  <c:v>2864</c:v>
                </c:pt>
                <c:pt idx="751">
                  <c:v>3133</c:v>
                </c:pt>
                <c:pt idx="752">
                  <c:v>3199</c:v>
                </c:pt>
                <c:pt idx="753">
                  <c:v>2964</c:v>
                </c:pt>
                <c:pt idx="754">
                  <c:v>2792</c:v>
                </c:pt>
                <c:pt idx="755">
                  <c:v>3177</c:v>
                </c:pt>
                <c:pt idx="756">
                  <c:v>3072</c:v>
                </c:pt>
                <c:pt idx="757">
                  <c:v>3006</c:v>
                </c:pt>
                <c:pt idx="758">
                  <c:v>2688</c:v>
                </c:pt>
                <c:pt idx="759">
                  <c:v>2482</c:v>
                </c:pt>
                <c:pt idx="760">
                  <c:v>2430</c:v>
                </c:pt>
                <c:pt idx="761">
                  <c:v>2584</c:v>
                </c:pt>
                <c:pt idx="762">
                  <c:v>2261</c:v>
                </c:pt>
                <c:pt idx="763">
                  <c:v>2186</c:v>
                </c:pt>
                <c:pt idx="764">
                  <c:v>2176</c:v>
                </c:pt>
                <c:pt idx="765">
                  <c:v>2233</c:v>
                </c:pt>
                <c:pt idx="766">
                  <c:v>2279</c:v>
                </c:pt>
                <c:pt idx="767">
                  <c:v>2402</c:v>
                </c:pt>
                <c:pt idx="768">
                  <c:v>2490</c:v>
                </c:pt>
                <c:pt idx="769">
                  <c:v>2536</c:v>
                </c:pt>
                <c:pt idx="770">
                  <c:v>2672</c:v>
                </c:pt>
                <c:pt idx="771">
                  <c:v>2568</c:v>
                </c:pt>
                <c:pt idx="772">
                  <c:v>2527</c:v>
                </c:pt>
                <c:pt idx="773">
                  <c:v>2483</c:v>
                </c:pt>
                <c:pt idx="774">
                  <c:v>2347</c:v>
                </c:pt>
                <c:pt idx="775">
                  <c:v>2148</c:v>
                </c:pt>
                <c:pt idx="776">
                  <c:v>2059</c:v>
                </c:pt>
                <c:pt idx="777">
                  <c:v>2053</c:v>
                </c:pt>
                <c:pt idx="778">
                  <c:v>2049</c:v>
                </c:pt>
                <c:pt idx="779">
                  <c:v>2098</c:v>
                </c:pt>
                <c:pt idx="780">
                  <c:v>2233</c:v>
                </c:pt>
                <c:pt idx="781">
                  <c:v>2299</c:v>
                </c:pt>
                <c:pt idx="782">
                  <c:v>2511</c:v>
                </c:pt>
                <c:pt idx="783">
                  <c:v>2514</c:v>
                </c:pt>
                <c:pt idx="784">
                  <c:v>2504</c:v>
                </c:pt>
                <c:pt idx="785">
                  <c:v>2498</c:v>
                </c:pt>
                <c:pt idx="786">
                  <c:v>2821</c:v>
                </c:pt>
                <c:pt idx="787">
                  <c:v>2767</c:v>
                </c:pt>
                <c:pt idx="788">
                  <c:v>2755</c:v>
                </c:pt>
                <c:pt idx="789">
                  <c:v>2770</c:v>
                </c:pt>
                <c:pt idx="790">
                  <c:v>2841</c:v>
                </c:pt>
                <c:pt idx="791">
                  <c:v>2846</c:v>
                </c:pt>
                <c:pt idx="792">
                  <c:v>2873</c:v>
                </c:pt>
                <c:pt idx="793">
                  <c:v>2479</c:v>
                </c:pt>
                <c:pt idx="794">
                  <c:v>2404</c:v>
                </c:pt>
                <c:pt idx="795">
                  <c:v>2348</c:v>
                </c:pt>
                <c:pt idx="796">
                  <c:v>2181</c:v>
                </c:pt>
                <c:pt idx="797">
                  <c:v>2115</c:v>
                </c:pt>
                <c:pt idx="798">
                  <c:v>2096</c:v>
                </c:pt>
                <c:pt idx="799">
                  <c:v>2192</c:v>
                </c:pt>
                <c:pt idx="800">
                  <c:v>2244</c:v>
                </c:pt>
                <c:pt idx="801">
                  <c:v>2293</c:v>
                </c:pt>
                <c:pt idx="802">
                  <c:v>2330</c:v>
                </c:pt>
                <c:pt idx="803">
                  <c:v>2396</c:v>
                </c:pt>
                <c:pt idx="804">
                  <c:v>2403</c:v>
                </c:pt>
                <c:pt idx="805">
                  <c:v>2442</c:v>
                </c:pt>
                <c:pt idx="806">
                  <c:v>2350</c:v>
                </c:pt>
                <c:pt idx="807">
                  <c:v>2391</c:v>
                </c:pt>
                <c:pt idx="808">
                  <c:v>2435</c:v>
                </c:pt>
                <c:pt idx="809">
                  <c:v>2490</c:v>
                </c:pt>
                <c:pt idx="810">
                  <c:v>2501</c:v>
                </c:pt>
                <c:pt idx="811">
                  <c:v>2541</c:v>
                </c:pt>
                <c:pt idx="812">
                  <c:v>2559</c:v>
                </c:pt>
                <c:pt idx="813" formatCode="#,##0_);[Red]\(#,##0\)">
                  <c:v>2588</c:v>
                </c:pt>
                <c:pt idx="814" formatCode="#,##0_);[Red]\(#,##0\)">
                  <c:v>2963.2857142857142</c:v>
                </c:pt>
                <c:pt idx="815" formatCode="#,##0_);[Red]\(#,##0\)">
                  <c:v>3002.5714285714284</c:v>
                </c:pt>
                <c:pt idx="816" formatCode="#,##0_);[Red]\(#,##0\)">
                  <c:v>3010.5714285714284</c:v>
                </c:pt>
                <c:pt idx="817" formatCode="#,##0_);[Red]\(#,##0\)">
                  <c:v>3037.2857142857142</c:v>
                </c:pt>
                <c:pt idx="818" formatCode="#,##0_);[Red]\(#,##0\)">
                  <c:v>3009.7142857142858</c:v>
                </c:pt>
                <c:pt idx="819" formatCode="#,##0_);[Red]\(#,##0\)">
                  <c:v>3001.4285714285716</c:v>
                </c:pt>
                <c:pt idx="820" formatCode="#,##0_);[Red]\(#,##0\)">
                  <c:v>3034</c:v>
                </c:pt>
                <c:pt idx="821" formatCode="#,##0_);[Red]\(#,##0\)">
                  <c:v>2600.4285714285716</c:v>
                </c:pt>
                <c:pt idx="822" formatCode="#,##0_);[Red]\(#,##0\)">
                  <c:v>2583</c:v>
                </c:pt>
                <c:pt idx="823" formatCode="#,##0_);[Red]\(#,##0\)">
                  <c:v>2559.4285714285716</c:v>
                </c:pt>
                <c:pt idx="824" formatCode="#,##0_);[Red]\(#,##0\)">
                  <c:v>2537.4285714285716</c:v>
                </c:pt>
                <c:pt idx="825" formatCode="#,##0_);[Red]\(#,##0\)">
                  <c:v>2626.1428571428573</c:v>
                </c:pt>
                <c:pt idx="826" formatCode="#,##0_);[Red]\(#,##0\)">
                  <c:v>2553.7142857142858</c:v>
                </c:pt>
                <c:pt idx="827" formatCode="#,##0_);[Red]\(#,##0\)">
                  <c:v>2533.2857142857142</c:v>
                </c:pt>
                <c:pt idx="828" formatCode="#,##0_);[Red]\(#,##0\)">
                  <c:v>2600.8571428571427</c:v>
                </c:pt>
                <c:pt idx="829" formatCode="#,##0_);[Red]\(#,##0\)">
                  <c:v>2445.7142857142858</c:v>
                </c:pt>
                <c:pt idx="830" formatCode="#,##0_);[Red]\(#,##0\)">
                  <c:v>2499.8571428571427</c:v>
                </c:pt>
                <c:pt idx="831" formatCode="#,##0_);[Red]\(#,##0\)">
                  <c:v>2504.1428571428573</c:v>
                </c:pt>
                <c:pt idx="832" formatCode="#,##0_);[Red]\(#,##0\)">
                  <c:v>2461.1428571428573</c:v>
                </c:pt>
                <c:pt idx="833" formatCode="#,##0_);[Red]\(#,##0\)">
                  <c:v>2658.7142857142858</c:v>
                </c:pt>
                <c:pt idx="834" formatCode="#,##0_);[Red]\(#,##0\)">
                  <c:v>2669.1428571428573</c:v>
                </c:pt>
                <c:pt idx="835" formatCode="#,##0_);[Red]\(#,##0\)">
                  <c:v>2645.7142857142858</c:v>
                </c:pt>
                <c:pt idx="836" formatCode="#,##0_);[Red]\(#,##0\)">
                  <c:v>2785</c:v>
                </c:pt>
                <c:pt idx="837" formatCode="#,##0_);[Red]\(#,##0\)">
                  <c:v>2841</c:v>
                </c:pt>
                <c:pt idx="838" formatCode="#,##0_);[Red]\(#,##0\)">
                  <c:v>2902.8571428571427</c:v>
                </c:pt>
                <c:pt idx="839" formatCode="#,##0_);[Red]\(#,##0\)">
                  <c:v>2976</c:v>
                </c:pt>
                <c:pt idx="840" formatCode="#,##0_);[Red]\(#,##0\)">
                  <c:v>2788.4285714285716</c:v>
                </c:pt>
                <c:pt idx="841" formatCode="#,##0_);[Red]\(#,##0\)">
                  <c:v>2755.4285714285716</c:v>
                </c:pt>
                <c:pt idx="842" formatCode="#,##0_);[Red]\(#,##0\)">
                  <c:v>2904.8571428571427</c:v>
                </c:pt>
                <c:pt idx="843" formatCode="#,##0_);[Red]\(#,##0\)">
                  <c:v>2897.8571428571427</c:v>
                </c:pt>
                <c:pt idx="844" formatCode="#,##0_);[Red]\(#,##0\)">
                  <c:v>2886.8571428571427</c:v>
                </c:pt>
                <c:pt idx="845" formatCode="#,##0_);[Red]\(#,##0\)">
                  <c:v>3076.8571428571427</c:v>
                </c:pt>
                <c:pt idx="846" formatCode="#,##0_);[Red]\(#,##0\)">
                  <c:v>2999.8571428571427</c:v>
                </c:pt>
                <c:pt idx="847" formatCode="#,##0_);[Red]\(#,##0\)">
                  <c:v>3011.2857142857142</c:v>
                </c:pt>
                <c:pt idx="848" formatCode="#,##0_);[Red]\(#,##0\)">
                  <c:v>2942.8571428571427</c:v>
                </c:pt>
                <c:pt idx="849" formatCode="#,##0_);[Red]\(#,##0\)">
                  <c:v>2866.2857142857142</c:v>
                </c:pt>
                <c:pt idx="850" formatCode="#,##0_);[Red]\(#,##0\)">
                  <c:v>2826.7142857142858</c:v>
                </c:pt>
                <c:pt idx="851" formatCode="#,##0_);[Red]\(#,##0\)">
                  <c:v>2822.2857142857142</c:v>
                </c:pt>
                <c:pt idx="852" formatCode="#,##0_);[Red]\(#,##0\)">
                  <c:v>2438.2857142857142</c:v>
                </c:pt>
                <c:pt idx="853" formatCode="#,##0_);[Red]\(#,##0\)">
                  <c:v>2322.4285714285716</c:v>
                </c:pt>
                <c:pt idx="854" formatCode="#,##0_);[Red]\(#,##0\)">
                  <c:v>2354.7142857142858</c:v>
                </c:pt>
                <c:pt idx="855" formatCode="#,##0_);[Red]\(#,##0\)">
                  <c:v>2434.2857142857142</c:v>
                </c:pt>
                <c:pt idx="856" formatCode="#,##0_);[Red]\(#,##0\)">
                  <c:v>2369.1428571428573</c:v>
                </c:pt>
                <c:pt idx="857" formatCode="#,##0_);[Red]\(#,##0\)">
                  <c:v>2359.7142857142858</c:v>
                </c:pt>
                <c:pt idx="858" formatCode="#,##0_);[Red]\(#,##0\)">
                  <c:v>2302.7142857142858</c:v>
                </c:pt>
                <c:pt idx="859" formatCode="#,##0_);[Red]\(#,##0\)">
                  <c:v>2348</c:v>
                </c:pt>
                <c:pt idx="860" formatCode="#,##0_);[Red]\(#,##0\)">
                  <c:v>2386.8571428571427</c:v>
                </c:pt>
                <c:pt idx="861" formatCode="#,##0_);[Red]\(#,##0\)">
                  <c:v>2534.5714285714284</c:v>
                </c:pt>
                <c:pt idx="862" formatCode="#,##0_);[Red]\(#,##0\)">
                  <c:v>2519.4285714285716</c:v>
                </c:pt>
                <c:pt idx="863" formatCode="#,##0_);[Red]\(#,##0\)">
                  <c:v>2460.5714285714284</c:v>
                </c:pt>
                <c:pt idx="864" formatCode="#,##0_);[Red]\(#,##0\)">
                  <c:v>2451.2857142857142</c:v>
                </c:pt>
                <c:pt idx="865" formatCode="#,##0_);[Red]\(#,##0\)">
                  <c:v>2352.2857142857142</c:v>
                </c:pt>
                <c:pt idx="866" formatCode="#,##0_);[Red]\(#,##0\)">
                  <c:v>2455.5714285714284</c:v>
                </c:pt>
                <c:pt idx="867" formatCode="#,##0_);[Red]\(#,##0\)">
                  <c:v>2555.8571428571427</c:v>
                </c:pt>
                <c:pt idx="868" formatCode="#,##0_);[Red]\(#,##0\)">
                  <c:v>2426.5714285714284</c:v>
                </c:pt>
                <c:pt idx="869" formatCode="#,##0_);[Red]\(#,##0\)">
                  <c:v>2497.8571428571427</c:v>
                </c:pt>
                <c:pt idx="870" formatCode="#,##0_);[Red]\(#,##0\)">
                  <c:v>2570.5714285714284</c:v>
                </c:pt>
                <c:pt idx="871" formatCode="#,##0_);[Red]\(#,##0\)">
                  <c:v>2590.2857142857142</c:v>
                </c:pt>
                <c:pt idx="872" formatCode="#,##0_);[Red]\(#,##0\)">
                  <c:v>2776.7142857142858</c:v>
                </c:pt>
                <c:pt idx="873" formatCode="#,##0_);[Red]\(#,##0\)">
                  <c:v>2854.7142857142858</c:v>
                </c:pt>
                <c:pt idx="874" formatCode="#,##0_);[Red]\(#,##0\)">
                  <c:v>2871.7142857142858</c:v>
                </c:pt>
                <c:pt idx="875" formatCode="#,##0_);[Red]\(#,##0\)">
                  <c:v>3359.8571428571427</c:v>
                </c:pt>
                <c:pt idx="876" formatCode="#,##0_);[Red]\(#,##0\)">
                  <c:v>3407.4285714285716</c:v>
                </c:pt>
                <c:pt idx="877" formatCode="#,##0_);[Red]\(#,##0\)">
                  <c:v>3564.7142857142858</c:v>
                </c:pt>
                <c:pt idx="878" formatCode="#,##0_);[Red]\(#,##0\)">
                  <c:v>3573.1428571428573</c:v>
                </c:pt>
                <c:pt idx="879" formatCode="#,##0_);[Red]\(#,##0\)">
                  <c:v>3376.5714285714284</c:v>
                </c:pt>
                <c:pt idx="880" formatCode="#,##0_);[Red]\(#,##0\)">
                  <c:v>3134.8571428571427</c:v>
                </c:pt>
                <c:pt idx="881" formatCode="#,##0_);[Red]\(#,##0\)">
                  <c:v>3279.6666666666665</c:v>
                </c:pt>
              </c:numCache>
            </c:numRef>
          </c:val>
          <c:smooth val="0"/>
          <c:extLst>
            <c:ext xmlns:c16="http://schemas.microsoft.com/office/drawing/2014/chart" uri="{C3380CC4-5D6E-409C-BE32-E72D297353CC}">
              <c16:uniqueId val="{00000002-35ED-434A-ADBC-E33C3774AC14}"/>
            </c:ext>
          </c:extLst>
        </c:ser>
        <c:dLbls>
          <c:showLegendKey val="0"/>
          <c:showVal val="0"/>
          <c:showCatName val="0"/>
          <c:showSerName val="0"/>
          <c:showPercent val="0"/>
          <c:showBubbleSize val="0"/>
        </c:dLbls>
        <c:marker val="1"/>
        <c:smooth val="0"/>
        <c:axId val="2019737192"/>
        <c:axId val="2019739488"/>
      </c:lineChart>
      <c:dateAx>
        <c:axId val="2019737192"/>
        <c:scaling>
          <c:orientation val="minMax"/>
          <c:max val="45053"/>
        </c:scaling>
        <c:delete val="0"/>
        <c:axPos val="b"/>
        <c:numFmt formatCode="m/d;@"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mn-ea"/>
                <a:ea typeface="+mn-ea"/>
                <a:cs typeface="+mn-cs"/>
              </a:defRPr>
            </a:pPr>
            <a:endParaRPr lang="ja-JP"/>
          </a:p>
        </c:txPr>
        <c:crossAx val="2019739488"/>
        <c:crosses val="autoZero"/>
        <c:auto val="1"/>
        <c:lblOffset val="100"/>
        <c:baseTimeUnit val="days"/>
        <c:majorUnit val="1"/>
        <c:majorTimeUnit val="months"/>
      </c:dateAx>
      <c:valAx>
        <c:axId val="201973948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ea"/>
                <a:ea typeface="+mn-ea"/>
                <a:cs typeface="+mn-cs"/>
              </a:defRPr>
            </a:pPr>
            <a:endParaRPr lang="ja-JP"/>
          </a:p>
        </c:txPr>
        <c:crossAx val="2019737192"/>
        <c:crosses val="autoZero"/>
        <c:crossBetween val="between"/>
      </c:valAx>
      <c:valAx>
        <c:axId val="131870674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ea"/>
                <a:ea typeface="+mn-ea"/>
                <a:cs typeface="+mn-cs"/>
              </a:defRPr>
            </a:pPr>
            <a:endParaRPr lang="ja-JP"/>
          </a:p>
        </c:txPr>
        <c:crossAx val="1318713304"/>
        <c:crosses val="max"/>
        <c:crossBetween val="between"/>
      </c:valAx>
      <c:dateAx>
        <c:axId val="1318713304"/>
        <c:scaling>
          <c:orientation val="minMax"/>
        </c:scaling>
        <c:delete val="1"/>
        <c:axPos val="b"/>
        <c:numFmt formatCode="m/d/yyyy" sourceLinked="1"/>
        <c:majorTickMark val="out"/>
        <c:minorTickMark val="none"/>
        <c:tickLblPos val="nextTo"/>
        <c:crossAx val="1318706744"/>
        <c:crosses val="autoZero"/>
        <c:auto val="1"/>
        <c:lblOffset val="100"/>
        <c:baseTimeUnit val="days"/>
      </c:date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324146981627294E-2"/>
          <c:y val="2.7429526533189745E-2"/>
          <c:w val="0.88346281714785657"/>
          <c:h val="0.86832439806041151"/>
        </c:manualLayout>
      </c:layout>
      <c:barChart>
        <c:barDir val="col"/>
        <c:grouping val="clustered"/>
        <c:varyColors val="0"/>
        <c:ser>
          <c:idx val="0"/>
          <c:order val="0"/>
          <c:tx>
            <c:strRef>
              <c:f>Sheet1!$B$1</c:f>
              <c:strCache>
                <c:ptCount val="1"/>
                <c:pt idx="0">
                  <c:v>陽性者数</c:v>
                </c:pt>
              </c:strCache>
            </c:strRef>
          </c:tx>
          <c:spPr>
            <a:solidFill>
              <a:schemeClr val="accent1"/>
            </a:solidFill>
            <a:ln>
              <a:solidFill>
                <a:srgbClr val="0070C0"/>
              </a:solidFill>
            </a:ln>
            <a:effectLst/>
          </c:spPr>
          <c:invertIfNegative val="0"/>
          <c:cat>
            <c:numRef>
              <c:f>Sheet1!$A$650:$A$953</c:f>
              <c:numCache>
                <c:formatCode>m/d;@</c:formatCode>
                <c:ptCount val="304"/>
                <c:pt idx="0">
                  <c:v>44531</c:v>
                </c:pt>
                <c:pt idx="1">
                  <c:v>44532</c:v>
                </c:pt>
                <c:pt idx="2">
                  <c:v>44533</c:v>
                </c:pt>
                <c:pt idx="3">
                  <c:v>44534</c:v>
                </c:pt>
                <c:pt idx="4">
                  <c:v>44535</c:v>
                </c:pt>
                <c:pt idx="5">
                  <c:v>44536</c:v>
                </c:pt>
                <c:pt idx="6">
                  <c:v>44537</c:v>
                </c:pt>
                <c:pt idx="7">
                  <c:v>44538</c:v>
                </c:pt>
                <c:pt idx="8">
                  <c:v>44539</c:v>
                </c:pt>
                <c:pt idx="9">
                  <c:v>44540</c:v>
                </c:pt>
                <c:pt idx="10">
                  <c:v>44541</c:v>
                </c:pt>
                <c:pt idx="11">
                  <c:v>44542</c:v>
                </c:pt>
                <c:pt idx="12">
                  <c:v>44543</c:v>
                </c:pt>
                <c:pt idx="13">
                  <c:v>44544</c:v>
                </c:pt>
                <c:pt idx="14">
                  <c:v>44545</c:v>
                </c:pt>
                <c:pt idx="15">
                  <c:v>44546</c:v>
                </c:pt>
                <c:pt idx="16">
                  <c:v>44547</c:v>
                </c:pt>
                <c:pt idx="17">
                  <c:v>44548</c:v>
                </c:pt>
                <c:pt idx="18">
                  <c:v>44549</c:v>
                </c:pt>
                <c:pt idx="19">
                  <c:v>44550</c:v>
                </c:pt>
                <c:pt idx="20">
                  <c:v>44551</c:v>
                </c:pt>
                <c:pt idx="21">
                  <c:v>44552</c:v>
                </c:pt>
                <c:pt idx="22">
                  <c:v>44553</c:v>
                </c:pt>
                <c:pt idx="23">
                  <c:v>44554</c:v>
                </c:pt>
                <c:pt idx="24">
                  <c:v>44555</c:v>
                </c:pt>
                <c:pt idx="25">
                  <c:v>44556</c:v>
                </c:pt>
                <c:pt idx="26">
                  <c:v>44557</c:v>
                </c:pt>
                <c:pt idx="27">
                  <c:v>44558</c:v>
                </c:pt>
                <c:pt idx="28">
                  <c:v>44559</c:v>
                </c:pt>
                <c:pt idx="29">
                  <c:v>44560</c:v>
                </c:pt>
                <c:pt idx="30">
                  <c:v>44561</c:v>
                </c:pt>
                <c:pt idx="31">
                  <c:v>44562</c:v>
                </c:pt>
                <c:pt idx="32">
                  <c:v>44563</c:v>
                </c:pt>
                <c:pt idx="33">
                  <c:v>44564</c:v>
                </c:pt>
                <c:pt idx="34">
                  <c:v>44565</c:v>
                </c:pt>
                <c:pt idx="35">
                  <c:v>44566</c:v>
                </c:pt>
                <c:pt idx="36">
                  <c:v>44567</c:v>
                </c:pt>
                <c:pt idx="37">
                  <c:v>44568</c:v>
                </c:pt>
                <c:pt idx="38">
                  <c:v>44569</c:v>
                </c:pt>
                <c:pt idx="39">
                  <c:v>44570</c:v>
                </c:pt>
                <c:pt idx="40">
                  <c:v>44571</c:v>
                </c:pt>
                <c:pt idx="41">
                  <c:v>44572</c:v>
                </c:pt>
                <c:pt idx="42">
                  <c:v>44573</c:v>
                </c:pt>
                <c:pt idx="43">
                  <c:v>44574</c:v>
                </c:pt>
                <c:pt idx="44">
                  <c:v>44575</c:v>
                </c:pt>
                <c:pt idx="45">
                  <c:v>44576</c:v>
                </c:pt>
                <c:pt idx="46">
                  <c:v>44577</c:v>
                </c:pt>
                <c:pt idx="47">
                  <c:v>44578</c:v>
                </c:pt>
                <c:pt idx="48">
                  <c:v>44579</c:v>
                </c:pt>
                <c:pt idx="49">
                  <c:v>44580</c:v>
                </c:pt>
                <c:pt idx="50">
                  <c:v>44581</c:v>
                </c:pt>
                <c:pt idx="51">
                  <c:v>44582</c:v>
                </c:pt>
                <c:pt idx="52">
                  <c:v>44583</c:v>
                </c:pt>
                <c:pt idx="53">
                  <c:v>44584</c:v>
                </c:pt>
                <c:pt idx="54">
                  <c:v>44585</c:v>
                </c:pt>
                <c:pt idx="55">
                  <c:v>44586</c:v>
                </c:pt>
                <c:pt idx="56">
                  <c:v>44587</c:v>
                </c:pt>
                <c:pt idx="57">
                  <c:v>44588</c:v>
                </c:pt>
                <c:pt idx="58">
                  <c:v>44589</c:v>
                </c:pt>
                <c:pt idx="59">
                  <c:v>44590</c:v>
                </c:pt>
                <c:pt idx="60">
                  <c:v>44591</c:v>
                </c:pt>
                <c:pt idx="61">
                  <c:v>44592</c:v>
                </c:pt>
                <c:pt idx="62">
                  <c:v>44593</c:v>
                </c:pt>
                <c:pt idx="63">
                  <c:v>44594</c:v>
                </c:pt>
                <c:pt idx="64">
                  <c:v>44595</c:v>
                </c:pt>
                <c:pt idx="65">
                  <c:v>44596</c:v>
                </c:pt>
                <c:pt idx="66">
                  <c:v>44597</c:v>
                </c:pt>
                <c:pt idx="67">
                  <c:v>44598</c:v>
                </c:pt>
                <c:pt idx="68">
                  <c:v>44599</c:v>
                </c:pt>
                <c:pt idx="69">
                  <c:v>44600</c:v>
                </c:pt>
                <c:pt idx="70">
                  <c:v>44601</c:v>
                </c:pt>
                <c:pt idx="71">
                  <c:v>44602</c:v>
                </c:pt>
                <c:pt idx="72">
                  <c:v>44603</c:v>
                </c:pt>
                <c:pt idx="73">
                  <c:v>44604</c:v>
                </c:pt>
                <c:pt idx="74">
                  <c:v>44605</c:v>
                </c:pt>
                <c:pt idx="75">
                  <c:v>44606</c:v>
                </c:pt>
                <c:pt idx="76">
                  <c:v>44607</c:v>
                </c:pt>
                <c:pt idx="77">
                  <c:v>44608</c:v>
                </c:pt>
                <c:pt idx="78">
                  <c:v>44609</c:v>
                </c:pt>
                <c:pt idx="79">
                  <c:v>44610</c:v>
                </c:pt>
                <c:pt idx="80">
                  <c:v>44611</c:v>
                </c:pt>
                <c:pt idx="81">
                  <c:v>44612</c:v>
                </c:pt>
                <c:pt idx="82">
                  <c:v>44613</c:v>
                </c:pt>
                <c:pt idx="83">
                  <c:v>44614</c:v>
                </c:pt>
                <c:pt idx="84">
                  <c:v>44615</c:v>
                </c:pt>
                <c:pt idx="85">
                  <c:v>44616</c:v>
                </c:pt>
                <c:pt idx="86">
                  <c:v>44617</c:v>
                </c:pt>
                <c:pt idx="87">
                  <c:v>44618</c:v>
                </c:pt>
                <c:pt idx="88">
                  <c:v>44619</c:v>
                </c:pt>
                <c:pt idx="89">
                  <c:v>44620</c:v>
                </c:pt>
                <c:pt idx="90">
                  <c:v>44621</c:v>
                </c:pt>
                <c:pt idx="91">
                  <c:v>44622</c:v>
                </c:pt>
                <c:pt idx="92">
                  <c:v>44623</c:v>
                </c:pt>
                <c:pt idx="93">
                  <c:v>44624</c:v>
                </c:pt>
                <c:pt idx="94">
                  <c:v>44625</c:v>
                </c:pt>
                <c:pt idx="95">
                  <c:v>44626</c:v>
                </c:pt>
                <c:pt idx="96">
                  <c:v>44627</c:v>
                </c:pt>
                <c:pt idx="97">
                  <c:v>44628</c:v>
                </c:pt>
                <c:pt idx="98">
                  <c:v>44629</c:v>
                </c:pt>
                <c:pt idx="99">
                  <c:v>44630</c:v>
                </c:pt>
                <c:pt idx="100">
                  <c:v>44631</c:v>
                </c:pt>
                <c:pt idx="101">
                  <c:v>44632</c:v>
                </c:pt>
                <c:pt idx="102">
                  <c:v>44633</c:v>
                </c:pt>
                <c:pt idx="103">
                  <c:v>44634</c:v>
                </c:pt>
                <c:pt idx="104">
                  <c:v>44635</c:v>
                </c:pt>
                <c:pt idx="105">
                  <c:v>44636</c:v>
                </c:pt>
                <c:pt idx="106">
                  <c:v>44637</c:v>
                </c:pt>
                <c:pt idx="107">
                  <c:v>44638</c:v>
                </c:pt>
                <c:pt idx="108">
                  <c:v>44639</c:v>
                </c:pt>
                <c:pt idx="109">
                  <c:v>44640</c:v>
                </c:pt>
                <c:pt idx="110">
                  <c:v>44641</c:v>
                </c:pt>
                <c:pt idx="111">
                  <c:v>44642</c:v>
                </c:pt>
                <c:pt idx="112">
                  <c:v>44643</c:v>
                </c:pt>
                <c:pt idx="113">
                  <c:v>44644</c:v>
                </c:pt>
                <c:pt idx="114">
                  <c:v>44645</c:v>
                </c:pt>
                <c:pt idx="115">
                  <c:v>44646</c:v>
                </c:pt>
                <c:pt idx="116">
                  <c:v>44647</c:v>
                </c:pt>
                <c:pt idx="117">
                  <c:v>44648</c:v>
                </c:pt>
                <c:pt idx="118">
                  <c:v>44649</c:v>
                </c:pt>
                <c:pt idx="119">
                  <c:v>44650</c:v>
                </c:pt>
                <c:pt idx="120">
                  <c:v>44651</c:v>
                </c:pt>
                <c:pt idx="121">
                  <c:v>44652</c:v>
                </c:pt>
                <c:pt idx="122">
                  <c:v>44653</c:v>
                </c:pt>
                <c:pt idx="123">
                  <c:v>44654</c:v>
                </c:pt>
                <c:pt idx="124">
                  <c:v>44655</c:v>
                </c:pt>
                <c:pt idx="125">
                  <c:v>44656</c:v>
                </c:pt>
                <c:pt idx="126">
                  <c:v>44657</c:v>
                </c:pt>
                <c:pt idx="127">
                  <c:v>44658</c:v>
                </c:pt>
                <c:pt idx="128">
                  <c:v>44659</c:v>
                </c:pt>
                <c:pt idx="129">
                  <c:v>44660</c:v>
                </c:pt>
                <c:pt idx="130">
                  <c:v>44661</c:v>
                </c:pt>
                <c:pt idx="131">
                  <c:v>44662</c:v>
                </c:pt>
                <c:pt idx="132">
                  <c:v>44663</c:v>
                </c:pt>
                <c:pt idx="133">
                  <c:v>44664</c:v>
                </c:pt>
                <c:pt idx="134">
                  <c:v>44665</c:v>
                </c:pt>
                <c:pt idx="135">
                  <c:v>44666</c:v>
                </c:pt>
                <c:pt idx="136">
                  <c:v>44667</c:v>
                </c:pt>
                <c:pt idx="137">
                  <c:v>44668</c:v>
                </c:pt>
                <c:pt idx="138">
                  <c:v>44669</c:v>
                </c:pt>
                <c:pt idx="139">
                  <c:v>44670</c:v>
                </c:pt>
                <c:pt idx="140">
                  <c:v>44671</c:v>
                </c:pt>
                <c:pt idx="141">
                  <c:v>44672</c:v>
                </c:pt>
                <c:pt idx="142">
                  <c:v>44673</c:v>
                </c:pt>
                <c:pt idx="143">
                  <c:v>44674</c:v>
                </c:pt>
                <c:pt idx="144">
                  <c:v>44675</c:v>
                </c:pt>
                <c:pt idx="145">
                  <c:v>44676</c:v>
                </c:pt>
                <c:pt idx="146">
                  <c:v>44677</c:v>
                </c:pt>
                <c:pt idx="147">
                  <c:v>44678</c:v>
                </c:pt>
                <c:pt idx="148">
                  <c:v>44679</c:v>
                </c:pt>
                <c:pt idx="149">
                  <c:v>44680</c:v>
                </c:pt>
                <c:pt idx="150">
                  <c:v>44681</c:v>
                </c:pt>
                <c:pt idx="151">
                  <c:v>44682</c:v>
                </c:pt>
                <c:pt idx="152">
                  <c:v>44683</c:v>
                </c:pt>
                <c:pt idx="153">
                  <c:v>44684</c:v>
                </c:pt>
                <c:pt idx="154">
                  <c:v>44685</c:v>
                </c:pt>
                <c:pt idx="155">
                  <c:v>44686</c:v>
                </c:pt>
                <c:pt idx="156">
                  <c:v>44687</c:v>
                </c:pt>
                <c:pt idx="157">
                  <c:v>44688</c:v>
                </c:pt>
                <c:pt idx="158">
                  <c:v>44689</c:v>
                </c:pt>
                <c:pt idx="159">
                  <c:v>44690</c:v>
                </c:pt>
                <c:pt idx="160">
                  <c:v>44691</c:v>
                </c:pt>
                <c:pt idx="161">
                  <c:v>44692</c:v>
                </c:pt>
                <c:pt idx="162">
                  <c:v>44693</c:v>
                </c:pt>
                <c:pt idx="163">
                  <c:v>44694</c:v>
                </c:pt>
                <c:pt idx="164">
                  <c:v>44695</c:v>
                </c:pt>
                <c:pt idx="165">
                  <c:v>44696</c:v>
                </c:pt>
                <c:pt idx="166">
                  <c:v>44697</c:v>
                </c:pt>
                <c:pt idx="167">
                  <c:v>44698</c:v>
                </c:pt>
                <c:pt idx="168">
                  <c:v>44699</c:v>
                </c:pt>
                <c:pt idx="169">
                  <c:v>44700</c:v>
                </c:pt>
                <c:pt idx="170">
                  <c:v>44701</c:v>
                </c:pt>
                <c:pt idx="171">
                  <c:v>44702</c:v>
                </c:pt>
                <c:pt idx="172">
                  <c:v>44703</c:v>
                </c:pt>
                <c:pt idx="173">
                  <c:v>44704</c:v>
                </c:pt>
                <c:pt idx="174">
                  <c:v>44705</c:v>
                </c:pt>
                <c:pt idx="175">
                  <c:v>44706</c:v>
                </c:pt>
                <c:pt idx="176">
                  <c:v>44707</c:v>
                </c:pt>
                <c:pt idx="177">
                  <c:v>44708</c:v>
                </c:pt>
                <c:pt idx="178">
                  <c:v>44709</c:v>
                </c:pt>
                <c:pt idx="179">
                  <c:v>44710</c:v>
                </c:pt>
                <c:pt idx="180">
                  <c:v>44711</c:v>
                </c:pt>
                <c:pt idx="181">
                  <c:v>44712</c:v>
                </c:pt>
                <c:pt idx="182">
                  <c:v>44713</c:v>
                </c:pt>
                <c:pt idx="183">
                  <c:v>44714</c:v>
                </c:pt>
                <c:pt idx="184">
                  <c:v>44715</c:v>
                </c:pt>
                <c:pt idx="185">
                  <c:v>44716</c:v>
                </c:pt>
                <c:pt idx="186">
                  <c:v>44717</c:v>
                </c:pt>
                <c:pt idx="187">
                  <c:v>44718</c:v>
                </c:pt>
                <c:pt idx="188">
                  <c:v>44719</c:v>
                </c:pt>
                <c:pt idx="189">
                  <c:v>44720</c:v>
                </c:pt>
                <c:pt idx="190">
                  <c:v>44721</c:v>
                </c:pt>
                <c:pt idx="191">
                  <c:v>44722</c:v>
                </c:pt>
                <c:pt idx="192">
                  <c:v>44723</c:v>
                </c:pt>
                <c:pt idx="193">
                  <c:v>44724</c:v>
                </c:pt>
                <c:pt idx="194">
                  <c:v>44725</c:v>
                </c:pt>
                <c:pt idx="195">
                  <c:v>44726</c:v>
                </c:pt>
                <c:pt idx="196">
                  <c:v>44727</c:v>
                </c:pt>
                <c:pt idx="197">
                  <c:v>44728</c:v>
                </c:pt>
                <c:pt idx="198">
                  <c:v>44729</c:v>
                </c:pt>
                <c:pt idx="199">
                  <c:v>44730</c:v>
                </c:pt>
                <c:pt idx="200">
                  <c:v>44731</c:v>
                </c:pt>
                <c:pt idx="201">
                  <c:v>44732</c:v>
                </c:pt>
                <c:pt idx="202">
                  <c:v>44733</c:v>
                </c:pt>
                <c:pt idx="203">
                  <c:v>44734</c:v>
                </c:pt>
                <c:pt idx="204">
                  <c:v>44735</c:v>
                </c:pt>
                <c:pt idx="205">
                  <c:v>44736</c:v>
                </c:pt>
                <c:pt idx="206">
                  <c:v>44737</c:v>
                </c:pt>
                <c:pt idx="207">
                  <c:v>44738</c:v>
                </c:pt>
                <c:pt idx="208">
                  <c:v>44739</c:v>
                </c:pt>
                <c:pt idx="209">
                  <c:v>44740</c:v>
                </c:pt>
                <c:pt idx="210">
                  <c:v>44741</c:v>
                </c:pt>
                <c:pt idx="211">
                  <c:v>44742</c:v>
                </c:pt>
                <c:pt idx="212">
                  <c:v>44743</c:v>
                </c:pt>
                <c:pt idx="213">
                  <c:v>44744</c:v>
                </c:pt>
                <c:pt idx="214">
                  <c:v>44745</c:v>
                </c:pt>
                <c:pt idx="215">
                  <c:v>44746</c:v>
                </c:pt>
                <c:pt idx="216">
                  <c:v>44747</c:v>
                </c:pt>
                <c:pt idx="217">
                  <c:v>44748</c:v>
                </c:pt>
                <c:pt idx="218">
                  <c:v>44749</c:v>
                </c:pt>
                <c:pt idx="219">
                  <c:v>44750</c:v>
                </c:pt>
                <c:pt idx="220">
                  <c:v>44751</c:v>
                </c:pt>
                <c:pt idx="221">
                  <c:v>44752</c:v>
                </c:pt>
                <c:pt idx="222">
                  <c:v>44753</c:v>
                </c:pt>
                <c:pt idx="223">
                  <c:v>44754</c:v>
                </c:pt>
                <c:pt idx="224">
                  <c:v>44755</c:v>
                </c:pt>
                <c:pt idx="225">
                  <c:v>44756</c:v>
                </c:pt>
                <c:pt idx="226">
                  <c:v>44757</c:v>
                </c:pt>
                <c:pt idx="227">
                  <c:v>44758</c:v>
                </c:pt>
                <c:pt idx="228">
                  <c:v>44759</c:v>
                </c:pt>
                <c:pt idx="229">
                  <c:v>44760</c:v>
                </c:pt>
                <c:pt idx="230">
                  <c:v>44761</c:v>
                </c:pt>
                <c:pt idx="231">
                  <c:v>44762</c:v>
                </c:pt>
                <c:pt idx="232">
                  <c:v>44763</c:v>
                </c:pt>
                <c:pt idx="233">
                  <c:v>44764</c:v>
                </c:pt>
                <c:pt idx="234">
                  <c:v>44765</c:v>
                </c:pt>
                <c:pt idx="235">
                  <c:v>44766</c:v>
                </c:pt>
                <c:pt idx="236">
                  <c:v>44767</c:v>
                </c:pt>
                <c:pt idx="237">
                  <c:v>44768</c:v>
                </c:pt>
                <c:pt idx="238">
                  <c:v>44769</c:v>
                </c:pt>
                <c:pt idx="239">
                  <c:v>44770</c:v>
                </c:pt>
                <c:pt idx="240">
                  <c:v>44771</c:v>
                </c:pt>
                <c:pt idx="241">
                  <c:v>44772</c:v>
                </c:pt>
                <c:pt idx="242">
                  <c:v>44773</c:v>
                </c:pt>
                <c:pt idx="243">
                  <c:v>44774</c:v>
                </c:pt>
                <c:pt idx="244">
                  <c:v>44775</c:v>
                </c:pt>
                <c:pt idx="245">
                  <c:v>44776</c:v>
                </c:pt>
                <c:pt idx="246">
                  <c:v>44777</c:v>
                </c:pt>
                <c:pt idx="247">
                  <c:v>44778</c:v>
                </c:pt>
                <c:pt idx="248">
                  <c:v>44779</c:v>
                </c:pt>
                <c:pt idx="249">
                  <c:v>44780</c:v>
                </c:pt>
                <c:pt idx="250">
                  <c:v>44781</c:v>
                </c:pt>
                <c:pt idx="251">
                  <c:v>44782</c:v>
                </c:pt>
                <c:pt idx="252">
                  <c:v>44783</c:v>
                </c:pt>
                <c:pt idx="253">
                  <c:v>44784</c:v>
                </c:pt>
                <c:pt idx="254">
                  <c:v>44785</c:v>
                </c:pt>
                <c:pt idx="255">
                  <c:v>44786</c:v>
                </c:pt>
                <c:pt idx="256">
                  <c:v>44787</c:v>
                </c:pt>
                <c:pt idx="257">
                  <c:v>44788</c:v>
                </c:pt>
                <c:pt idx="258">
                  <c:v>44789</c:v>
                </c:pt>
                <c:pt idx="259">
                  <c:v>44790</c:v>
                </c:pt>
                <c:pt idx="260">
                  <c:v>44791</c:v>
                </c:pt>
                <c:pt idx="261">
                  <c:v>44792</c:v>
                </c:pt>
                <c:pt idx="262">
                  <c:v>44793</c:v>
                </c:pt>
                <c:pt idx="263">
                  <c:v>44794</c:v>
                </c:pt>
                <c:pt idx="264">
                  <c:v>44795</c:v>
                </c:pt>
                <c:pt idx="265">
                  <c:v>44796</c:v>
                </c:pt>
                <c:pt idx="266">
                  <c:v>44797</c:v>
                </c:pt>
                <c:pt idx="267">
                  <c:v>44798</c:v>
                </c:pt>
                <c:pt idx="268">
                  <c:v>44799</c:v>
                </c:pt>
                <c:pt idx="269">
                  <c:v>44800</c:v>
                </c:pt>
                <c:pt idx="270">
                  <c:v>44801</c:v>
                </c:pt>
                <c:pt idx="271">
                  <c:v>44802</c:v>
                </c:pt>
                <c:pt idx="272">
                  <c:v>44803</c:v>
                </c:pt>
                <c:pt idx="273">
                  <c:v>44804</c:v>
                </c:pt>
                <c:pt idx="274">
                  <c:v>44805</c:v>
                </c:pt>
                <c:pt idx="275">
                  <c:v>44806</c:v>
                </c:pt>
                <c:pt idx="276">
                  <c:v>44807</c:v>
                </c:pt>
                <c:pt idx="277">
                  <c:v>44808</c:v>
                </c:pt>
                <c:pt idx="278">
                  <c:v>44809</c:v>
                </c:pt>
                <c:pt idx="279">
                  <c:v>44810</c:v>
                </c:pt>
                <c:pt idx="280">
                  <c:v>44811</c:v>
                </c:pt>
                <c:pt idx="281">
                  <c:v>44812</c:v>
                </c:pt>
                <c:pt idx="282">
                  <c:v>44813</c:v>
                </c:pt>
                <c:pt idx="283">
                  <c:v>44814</c:v>
                </c:pt>
                <c:pt idx="284">
                  <c:v>44815</c:v>
                </c:pt>
                <c:pt idx="285">
                  <c:v>44816</c:v>
                </c:pt>
                <c:pt idx="286">
                  <c:v>44817</c:v>
                </c:pt>
                <c:pt idx="287">
                  <c:v>44818</c:v>
                </c:pt>
                <c:pt idx="288">
                  <c:v>44819</c:v>
                </c:pt>
                <c:pt idx="289">
                  <c:v>44820</c:v>
                </c:pt>
                <c:pt idx="290">
                  <c:v>44821</c:v>
                </c:pt>
                <c:pt idx="291">
                  <c:v>44822</c:v>
                </c:pt>
                <c:pt idx="292">
                  <c:v>44823</c:v>
                </c:pt>
                <c:pt idx="293">
                  <c:v>44824</c:v>
                </c:pt>
                <c:pt idx="294">
                  <c:v>44825</c:v>
                </c:pt>
                <c:pt idx="295">
                  <c:v>44826</c:v>
                </c:pt>
                <c:pt idx="296">
                  <c:v>44827</c:v>
                </c:pt>
                <c:pt idx="297">
                  <c:v>44828</c:v>
                </c:pt>
                <c:pt idx="298">
                  <c:v>44829</c:v>
                </c:pt>
                <c:pt idx="299">
                  <c:v>44830</c:v>
                </c:pt>
                <c:pt idx="300">
                  <c:v>44831</c:v>
                </c:pt>
                <c:pt idx="301">
                  <c:v>44832</c:v>
                </c:pt>
                <c:pt idx="302">
                  <c:v>44833</c:v>
                </c:pt>
                <c:pt idx="303">
                  <c:v>44834</c:v>
                </c:pt>
              </c:numCache>
            </c:numRef>
          </c:cat>
          <c:val>
            <c:numRef>
              <c:f>Sheet1!$B$650:$B$953</c:f>
              <c:numCache>
                <c:formatCode>General</c:formatCode>
                <c:ptCount val="304"/>
                <c:pt idx="0">
                  <c:v>0</c:v>
                </c:pt>
                <c:pt idx="1">
                  <c:v>4</c:v>
                </c:pt>
                <c:pt idx="2">
                  <c:v>1</c:v>
                </c:pt>
                <c:pt idx="3">
                  <c:v>3</c:v>
                </c:pt>
                <c:pt idx="4">
                  <c:v>1</c:v>
                </c:pt>
                <c:pt idx="5">
                  <c:v>3</c:v>
                </c:pt>
                <c:pt idx="6">
                  <c:v>2</c:v>
                </c:pt>
                <c:pt idx="7">
                  <c:v>0</c:v>
                </c:pt>
                <c:pt idx="8">
                  <c:v>2</c:v>
                </c:pt>
                <c:pt idx="9">
                  <c:v>3</c:v>
                </c:pt>
                <c:pt idx="10">
                  <c:v>0</c:v>
                </c:pt>
                <c:pt idx="11">
                  <c:v>0</c:v>
                </c:pt>
                <c:pt idx="12">
                  <c:v>0</c:v>
                </c:pt>
                <c:pt idx="13">
                  <c:v>3</c:v>
                </c:pt>
                <c:pt idx="14">
                  <c:v>2</c:v>
                </c:pt>
                <c:pt idx="15">
                  <c:v>3</c:v>
                </c:pt>
                <c:pt idx="16">
                  <c:v>0</c:v>
                </c:pt>
                <c:pt idx="17">
                  <c:v>3</c:v>
                </c:pt>
                <c:pt idx="18">
                  <c:v>0</c:v>
                </c:pt>
                <c:pt idx="19">
                  <c:v>4</c:v>
                </c:pt>
                <c:pt idx="20">
                  <c:v>9</c:v>
                </c:pt>
                <c:pt idx="21">
                  <c:v>6</c:v>
                </c:pt>
                <c:pt idx="22">
                  <c:v>4</c:v>
                </c:pt>
                <c:pt idx="23">
                  <c:v>11</c:v>
                </c:pt>
                <c:pt idx="24">
                  <c:v>5</c:v>
                </c:pt>
                <c:pt idx="25">
                  <c:v>6</c:v>
                </c:pt>
                <c:pt idx="26">
                  <c:v>12</c:v>
                </c:pt>
                <c:pt idx="27">
                  <c:v>27</c:v>
                </c:pt>
                <c:pt idx="28">
                  <c:v>2</c:v>
                </c:pt>
                <c:pt idx="29">
                  <c:v>9</c:v>
                </c:pt>
                <c:pt idx="30">
                  <c:v>9</c:v>
                </c:pt>
                <c:pt idx="31">
                  <c:v>22</c:v>
                </c:pt>
                <c:pt idx="32">
                  <c:v>15</c:v>
                </c:pt>
                <c:pt idx="33">
                  <c:v>20</c:v>
                </c:pt>
                <c:pt idx="34">
                  <c:v>32</c:v>
                </c:pt>
                <c:pt idx="35">
                  <c:v>45</c:v>
                </c:pt>
                <c:pt idx="36">
                  <c:v>41</c:v>
                </c:pt>
                <c:pt idx="37">
                  <c:v>66</c:v>
                </c:pt>
                <c:pt idx="38">
                  <c:v>54</c:v>
                </c:pt>
                <c:pt idx="39">
                  <c:v>32</c:v>
                </c:pt>
                <c:pt idx="40">
                  <c:v>46</c:v>
                </c:pt>
                <c:pt idx="41">
                  <c:v>176</c:v>
                </c:pt>
                <c:pt idx="42">
                  <c:v>181</c:v>
                </c:pt>
                <c:pt idx="43">
                  <c:v>195</c:v>
                </c:pt>
                <c:pt idx="44">
                  <c:v>239</c:v>
                </c:pt>
                <c:pt idx="45">
                  <c:v>195</c:v>
                </c:pt>
                <c:pt idx="46">
                  <c:v>148</c:v>
                </c:pt>
                <c:pt idx="47">
                  <c:v>341</c:v>
                </c:pt>
                <c:pt idx="48">
                  <c:v>367</c:v>
                </c:pt>
                <c:pt idx="49">
                  <c:v>512</c:v>
                </c:pt>
                <c:pt idx="50">
                  <c:v>395</c:v>
                </c:pt>
                <c:pt idx="51">
                  <c:v>556</c:v>
                </c:pt>
                <c:pt idx="52">
                  <c:v>459</c:v>
                </c:pt>
                <c:pt idx="53">
                  <c:v>290</c:v>
                </c:pt>
                <c:pt idx="54">
                  <c:v>789</c:v>
                </c:pt>
                <c:pt idx="55">
                  <c:v>614</c:v>
                </c:pt>
                <c:pt idx="56">
                  <c:v>688</c:v>
                </c:pt>
                <c:pt idx="57">
                  <c:v>541</c:v>
                </c:pt>
                <c:pt idx="58">
                  <c:v>762</c:v>
                </c:pt>
                <c:pt idx="59">
                  <c:v>1025</c:v>
                </c:pt>
                <c:pt idx="60">
                  <c:v>280</c:v>
                </c:pt>
                <c:pt idx="61">
                  <c:v>950</c:v>
                </c:pt>
                <c:pt idx="62">
                  <c:v>801</c:v>
                </c:pt>
                <c:pt idx="63">
                  <c:v>912</c:v>
                </c:pt>
                <c:pt idx="64">
                  <c:v>823</c:v>
                </c:pt>
                <c:pt idx="65">
                  <c:v>798</c:v>
                </c:pt>
                <c:pt idx="66">
                  <c:v>747</c:v>
                </c:pt>
                <c:pt idx="67">
                  <c:v>369</c:v>
                </c:pt>
                <c:pt idx="68">
                  <c:v>921</c:v>
                </c:pt>
                <c:pt idx="69">
                  <c:v>744</c:v>
                </c:pt>
                <c:pt idx="70">
                  <c:v>866</c:v>
                </c:pt>
                <c:pt idx="71">
                  <c:v>764</c:v>
                </c:pt>
                <c:pt idx="72">
                  <c:v>376</c:v>
                </c:pt>
                <c:pt idx="73">
                  <c:v>889</c:v>
                </c:pt>
                <c:pt idx="74">
                  <c:v>412</c:v>
                </c:pt>
                <c:pt idx="75">
                  <c:v>1122</c:v>
                </c:pt>
                <c:pt idx="76">
                  <c:v>975</c:v>
                </c:pt>
                <c:pt idx="77">
                  <c:v>850</c:v>
                </c:pt>
                <c:pt idx="78">
                  <c:v>729</c:v>
                </c:pt>
                <c:pt idx="79">
                  <c:v>873</c:v>
                </c:pt>
                <c:pt idx="80">
                  <c:v>658</c:v>
                </c:pt>
                <c:pt idx="81">
                  <c:v>297</c:v>
                </c:pt>
                <c:pt idx="82">
                  <c:v>838</c:v>
                </c:pt>
                <c:pt idx="83">
                  <c:v>829</c:v>
                </c:pt>
                <c:pt idx="84">
                  <c:v>458</c:v>
                </c:pt>
                <c:pt idx="85">
                  <c:v>838</c:v>
                </c:pt>
                <c:pt idx="86">
                  <c:v>818</c:v>
                </c:pt>
                <c:pt idx="87">
                  <c:v>692</c:v>
                </c:pt>
                <c:pt idx="88">
                  <c:v>315</c:v>
                </c:pt>
                <c:pt idx="89">
                  <c:v>804</c:v>
                </c:pt>
                <c:pt idx="90">
                  <c:v>709</c:v>
                </c:pt>
                <c:pt idx="91">
                  <c:v>619</c:v>
                </c:pt>
                <c:pt idx="92">
                  <c:v>551</c:v>
                </c:pt>
                <c:pt idx="93">
                  <c:v>635</c:v>
                </c:pt>
                <c:pt idx="94">
                  <c:v>462</c:v>
                </c:pt>
                <c:pt idx="95">
                  <c:v>217</c:v>
                </c:pt>
                <c:pt idx="96">
                  <c:v>707</c:v>
                </c:pt>
                <c:pt idx="97">
                  <c:v>639</c:v>
                </c:pt>
                <c:pt idx="98">
                  <c:v>515</c:v>
                </c:pt>
                <c:pt idx="99">
                  <c:v>481</c:v>
                </c:pt>
                <c:pt idx="100">
                  <c:v>594</c:v>
                </c:pt>
                <c:pt idx="101">
                  <c:v>522</c:v>
                </c:pt>
                <c:pt idx="102">
                  <c:v>217</c:v>
                </c:pt>
                <c:pt idx="103">
                  <c:v>729</c:v>
                </c:pt>
                <c:pt idx="104">
                  <c:v>622</c:v>
                </c:pt>
                <c:pt idx="105">
                  <c:v>536</c:v>
                </c:pt>
                <c:pt idx="106">
                  <c:v>510</c:v>
                </c:pt>
                <c:pt idx="107">
                  <c:v>543</c:v>
                </c:pt>
                <c:pt idx="108">
                  <c:v>440</c:v>
                </c:pt>
                <c:pt idx="109">
                  <c:v>258</c:v>
                </c:pt>
                <c:pt idx="110">
                  <c:v>257</c:v>
                </c:pt>
                <c:pt idx="111">
                  <c:v>772</c:v>
                </c:pt>
                <c:pt idx="112">
                  <c:v>654</c:v>
                </c:pt>
                <c:pt idx="113">
                  <c:v>523</c:v>
                </c:pt>
                <c:pt idx="114">
                  <c:v>645</c:v>
                </c:pt>
                <c:pt idx="115">
                  <c:v>509</c:v>
                </c:pt>
                <c:pt idx="116">
                  <c:v>303</c:v>
                </c:pt>
                <c:pt idx="117">
                  <c:v>814</c:v>
                </c:pt>
                <c:pt idx="118">
                  <c:v>748</c:v>
                </c:pt>
                <c:pt idx="119">
                  <c:v>717</c:v>
                </c:pt>
                <c:pt idx="120">
                  <c:v>677</c:v>
                </c:pt>
                <c:pt idx="121">
                  <c:v>620</c:v>
                </c:pt>
                <c:pt idx="122">
                  <c:v>525</c:v>
                </c:pt>
                <c:pt idx="123">
                  <c:v>307</c:v>
                </c:pt>
                <c:pt idx="124">
                  <c:v>800</c:v>
                </c:pt>
                <c:pt idx="125">
                  <c:v>810</c:v>
                </c:pt>
                <c:pt idx="126">
                  <c:v>720</c:v>
                </c:pt>
                <c:pt idx="127">
                  <c:v>727</c:v>
                </c:pt>
                <c:pt idx="128">
                  <c:v>628</c:v>
                </c:pt>
                <c:pt idx="129">
                  <c:v>305</c:v>
                </c:pt>
                <c:pt idx="130">
                  <c:v>644</c:v>
                </c:pt>
                <c:pt idx="131">
                  <c:v>848</c:v>
                </c:pt>
                <c:pt idx="132">
                  <c:v>730</c:v>
                </c:pt>
                <c:pt idx="133">
                  <c:v>651</c:v>
                </c:pt>
                <c:pt idx="134">
                  <c:v>542</c:v>
                </c:pt>
                <c:pt idx="135">
                  <c:v>540</c:v>
                </c:pt>
                <c:pt idx="136">
                  <c:v>437</c:v>
                </c:pt>
                <c:pt idx="137">
                  <c:v>266</c:v>
                </c:pt>
                <c:pt idx="138">
                  <c:v>732</c:v>
                </c:pt>
                <c:pt idx="139">
                  <c:v>817</c:v>
                </c:pt>
                <c:pt idx="140">
                  <c:v>655</c:v>
                </c:pt>
                <c:pt idx="141">
                  <c:v>671</c:v>
                </c:pt>
                <c:pt idx="142">
                  <c:v>697</c:v>
                </c:pt>
                <c:pt idx="143">
                  <c:v>674</c:v>
                </c:pt>
                <c:pt idx="144">
                  <c:v>280</c:v>
                </c:pt>
                <c:pt idx="145">
                  <c:v>810</c:v>
                </c:pt>
                <c:pt idx="146">
                  <c:v>685</c:v>
                </c:pt>
                <c:pt idx="147">
                  <c:v>606</c:v>
                </c:pt>
                <c:pt idx="148">
                  <c:v>516</c:v>
                </c:pt>
                <c:pt idx="149">
                  <c:v>216</c:v>
                </c:pt>
                <c:pt idx="150">
                  <c:v>360</c:v>
                </c:pt>
                <c:pt idx="151">
                  <c:v>204</c:v>
                </c:pt>
                <c:pt idx="152">
                  <c:v>524</c:v>
                </c:pt>
                <c:pt idx="153">
                  <c:v>231</c:v>
                </c:pt>
                <c:pt idx="154">
                  <c:v>165</c:v>
                </c:pt>
                <c:pt idx="155">
                  <c:v>243</c:v>
                </c:pt>
                <c:pt idx="156">
                  <c:v>638</c:v>
                </c:pt>
                <c:pt idx="157">
                  <c:v>533</c:v>
                </c:pt>
                <c:pt idx="158">
                  <c:v>213</c:v>
                </c:pt>
                <c:pt idx="159">
                  <c:v>621</c:v>
                </c:pt>
                <c:pt idx="160">
                  <c:v>481</c:v>
                </c:pt>
                <c:pt idx="161">
                  <c:v>408</c:v>
                </c:pt>
                <c:pt idx="162">
                  <c:v>365</c:v>
                </c:pt>
                <c:pt idx="163">
                  <c:v>433</c:v>
                </c:pt>
                <c:pt idx="164">
                  <c:v>366</c:v>
                </c:pt>
                <c:pt idx="165">
                  <c:v>195</c:v>
                </c:pt>
                <c:pt idx="166">
                  <c:v>441</c:v>
                </c:pt>
                <c:pt idx="167">
                  <c:v>402</c:v>
                </c:pt>
                <c:pt idx="168">
                  <c:v>369</c:v>
                </c:pt>
                <c:pt idx="169">
                  <c:v>372</c:v>
                </c:pt>
                <c:pt idx="170">
                  <c:v>424</c:v>
                </c:pt>
                <c:pt idx="171">
                  <c:v>306</c:v>
                </c:pt>
                <c:pt idx="172">
                  <c:v>135</c:v>
                </c:pt>
                <c:pt idx="173">
                  <c:v>372</c:v>
                </c:pt>
                <c:pt idx="174">
                  <c:v>291</c:v>
                </c:pt>
                <c:pt idx="175">
                  <c:v>222</c:v>
                </c:pt>
                <c:pt idx="176">
                  <c:v>223</c:v>
                </c:pt>
                <c:pt idx="177">
                  <c:v>199</c:v>
                </c:pt>
                <c:pt idx="178">
                  <c:v>143</c:v>
                </c:pt>
                <c:pt idx="179">
                  <c:v>56</c:v>
                </c:pt>
                <c:pt idx="180">
                  <c:v>194</c:v>
                </c:pt>
                <c:pt idx="181">
                  <c:v>181</c:v>
                </c:pt>
                <c:pt idx="182">
                  <c:v>152</c:v>
                </c:pt>
                <c:pt idx="183">
                  <c:v>133</c:v>
                </c:pt>
                <c:pt idx="184">
                  <c:v>148</c:v>
                </c:pt>
                <c:pt idx="185">
                  <c:v>98</c:v>
                </c:pt>
                <c:pt idx="186">
                  <c:v>74</c:v>
                </c:pt>
                <c:pt idx="187">
                  <c:v>147</c:v>
                </c:pt>
                <c:pt idx="188">
                  <c:v>108</c:v>
                </c:pt>
                <c:pt idx="189">
                  <c:v>106</c:v>
                </c:pt>
                <c:pt idx="190">
                  <c:v>95</c:v>
                </c:pt>
                <c:pt idx="191">
                  <c:v>140</c:v>
                </c:pt>
                <c:pt idx="192">
                  <c:v>86</c:v>
                </c:pt>
                <c:pt idx="193">
                  <c:v>52</c:v>
                </c:pt>
                <c:pt idx="194">
                  <c:v>108</c:v>
                </c:pt>
                <c:pt idx="195">
                  <c:v>126</c:v>
                </c:pt>
                <c:pt idx="196">
                  <c:v>95</c:v>
                </c:pt>
                <c:pt idx="197">
                  <c:v>98</c:v>
                </c:pt>
                <c:pt idx="198">
                  <c:v>103</c:v>
                </c:pt>
                <c:pt idx="199">
                  <c:v>88</c:v>
                </c:pt>
                <c:pt idx="200">
                  <c:v>46</c:v>
                </c:pt>
                <c:pt idx="201">
                  <c:v>138</c:v>
                </c:pt>
                <c:pt idx="202">
                  <c:v>104</c:v>
                </c:pt>
                <c:pt idx="203">
                  <c:v>91</c:v>
                </c:pt>
                <c:pt idx="204">
                  <c:v>47</c:v>
                </c:pt>
                <c:pt idx="205">
                  <c:v>139</c:v>
                </c:pt>
                <c:pt idx="206">
                  <c:v>57</c:v>
                </c:pt>
                <c:pt idx="207">
                  <c:v>46</c:v>
                </c:pt>
                <c:pt idx="208">
                  <c:v>91</c:v>
                </c:pt>
                <c:pt idx="209">
                  <c:v>111</c:v>
                </c:pt>
                <c:pt idx="210">
                  <c:v>111</c:v>
                </c:pt>
                <c:pt idx="211">
                  <c:v>117</c:v>
                </c:pt>
                <c:pt idx="212">
                  <c:v>127</c:v>
                </c:pt>
                <c:pt idx="213">
                  <c:v>118</c:v>
                </c:pt>
                <c:pt idx="214">
                  <c:v>91</c:v>
                </c:pt>
                <c:pt idx="215">
                  <c:v>216</c:v>
                </c:pt>
                <c:pt idx="216">
                  <c:v>282</c:v>
                </c:pt>
                <c:pt idx="217">
                  <c:v>334</c:v>
                </c:pt>
                <c:pt idx="218">
                  <c:v>283</c:v>
                </c:pt>
                <c:pt idx="219">
                  <c:v>347</c:v>
                </c:pt>
                <c:pt idx="220">
                  <c:v>328</c:v>
                </c:pt>
                <c:pt idx="221">
                  <c:v>159</c:v>
                </c:pt>
                <c:pt idx="222">
                  <c:v>674</c:v>
                </c:pt>
                <c:pt idx="223">
                  <c:v>711</c:v>
                </c:pt>
                <c:pt idx="224">
                  <c:v>726</c:v>
                </c:pt>
                <c:pt idx="225">
                  <c:v>729</c:v>
                </c:pt>
                <c:pt idx="226">
                  <c:v>1000</c:v>
                </c:pt>
                <c:pt idx="227">
                  <c:v>884</c:v>
                </c:pt>
                <c:pt idx="228">
                  <c:v>569</c:v>
                </c:pt>
                <c:pt idx="229">
                  <c:v>516</c:v>
                </c:pt>
                <c:pt idx="230">
                  <c:v>1874</c:v>
                </c:pt>
                <c:pt idx="231">
                  <c:v>1677</c:v>
                </c:pt>
                <c:pt idx="232">
                  <c:v>2098</c:v>
                </c:pt>
                <c:pt idx="233">
                  <c:v>2137</c:v>
                </c:pt>
                <c:pt idx="234">
                  <c:v>2120</c:v>
                </c:pt>
                <c:pt idx="235">
                  <c:v>999</c:v>
                </c:pt>
                <c:pt idx="236">
                  <c:v>2740</c:v>
                </c:pt>
                <c:pt idx="237">
                  <c:v>2320</c:v>
                </c:pt>
                <c:pt idx="238">
                  <c:v>2228</c:v>
                </c:pt>
                <c:pt idx="239">
                  <c:v>1965</c:v>
                </c:pt>
                <c:pt idx="240">
                  <c:v>3572</c:v>
                </c:pt>
                <c:pt idx="241">
                  <c:v>2099</c:v>
                </c:pt>
                <c:pt idx="242">
                  <c:v>1113</c:v>
                </c:pt>
                <c:pt idx="243">
                  <c:v>3548</c:v>
                </c:pt>
                <c:pt idx="244">
                  <c:v>3115</c:v>
                </c:pt>
                <c:pt idx="245">
                  <c:v>2727</c:v>
                </c:pt>
                <c:pt idx="246">
                  <c:v>2514</c:v>
                </c:pt>
                <c:pt idx="247">
                  <c:v>2629</c:v>
                </c:pt>
                <c:pt idx="248">
                  <c:v>2282</c:v>
                </c:pt>
                <c:pt idx="249">
                  <c:v>968</c:v>
                </c:pt>
                <c:pt idx="250">
                  <c:v>3069</c:v>
                </c:pt>
                <c:pt idx="251">
                  <c:v>3102</c:v>
                </c:pt>
                <c:pt idx="252">
                  <c:v>2414</c:v>
                </c:pt>
                <c:pt idx="253">
                  <c:v>924</c:v>
                </c:pt>
                <c:pt idx="254">
                  <c:v>2542</c:v>
                </c:pt>
                <c:pt idx="255">
                  <c:v>1652</c:v>
                </c:pt>
                <c:pt idx="256">
                  <c:v>968</c:v>
                </c:pt>
                <c:pt idx="257">
                  <c:v>1631</c:v>
                </c:pt>
                <c:pt idx="258">
                  <c:v>2231</c:v>
                </c:pt>
                <c:pt idx="259">
                  <c:v>3170</c:v>
                </c:pt>
                <c:pt idx="260">
                  <c:v>2673</c:v>
                </c:pt>
                <c:pt idx="261">
                  <c:v>3023</c:v>
                </c:pt>
                <c:pt idx="262">
                  <c:v>2185</c:v>
                </c:pt>
                <c:pt idx="263">
                  <c:v>1243</c:v>
                </c:pt>
                <c:pt idx="264">
                  <c:v>2641</c:v>
                </c:pt>
                <c:pt idx="265">
                  <c:v>2750</c:v>
                </c:pt>
                <c:pt idx="266">
                  <c:v>2098</c:v>
                </c:pt>
                <c:pt idx="267">
                  <c:v>1834</c:v>
                </c:pt>
                <c:pt idx="268">
                  <c:v>1944</c:v>
                </c:pt>
                <c:pt idx="269">
                  <c:v>1527</c:v>
                </c:pt>
                <c:pt idx="270">
                  <c:v>666</c:v>
                </c:pt>
                <c:pt idx="271">
                  <c:v>2052</c:v>
                </c:pt>
                <c:pt idx="272">
                  <c:v>1771</c:v>
                </c:pt>
                <c:pt idx="273">
                  <c:v>1561</c:v>
                </c:pt>
                <c:pt idx="274">
                  <c:v>1457</c:v>
                </c:pt>
                <c:pt idx="275">
                  <c:v>1654</c:v>
                </c:pt>
                <c:pt idx="276">
                  <c:v>1236</c:v>
                </c:pt>
                <c:pt idx="277">
                  <c:v>562</c:v>
                </c:pt>
                <c:pt idx="278">
                  <c:v>1817</c:v>
                </c:pt>
                <c:pt idx="279">
                  <c:v>1531</c:v>
                </c:pt>
                <c:pt idx="280">
                  <c:v>1363</c:v>
                </c:pt>
                <c:pt idx="281">
                  <c:v>1122</c:v>
                </c:pt>
                <c:pt idx="282">
                  <c:v>1199</c:v>
                </c:pt>
                <c:pt idx="283">
                  <c:v>974</c:v>
                </c:pt>
                <c:pt idx="284">
                  <c:v>466</c:v>
                </c:pt>
                <c:pt idx="285">
                  <c:v>1505</c:v>
                </c:pt>
                <c:pt idx="286">
                  <c:v>1293</c:v>
                </c:pt>
                <c:pt idx="287">
                  <c:v>1042</c:v>
                </c:pt>
                <c:pt idx="288">
                  <c:v>835</c:v>
                </c:pt>
                <c:pt idx="289">
                  <c:v>958</c:v>
                </c:pt>
                <c:pt idx="290">
                  <c:v>769</c:v>
                </c:pt>
                <c:pt idx="291">
                  <c:v>401</c:v>
                </c:pt>
                <c:pt idx="292">
                  <c:v>415</c:v>
                </c:pt>
                <c:pt idx="293">
                  <c:v>1205</c:v>
                </c:pt>
                <c:pt idx="294">
                  <c:v>915</c:v>
                </c:pt>
                <c:pt idx="295">
                  <c:v>736</c:v>
                </c:pt>
                <c:pt idx="296">
                  <c:v>364</c:v>
                </c:pt>
                <c:pt idx="297">
                  <c:v>842</c:v>
                </c:pt>
                <c:pt idx="298">
                  <c:v>406</c:v>
                </c:pt>
                <c:pt idx="299">
                  <c:v>0</c:v>
                </c:pt>
                <c:pt idx="300">
                  <c:v>750</c:v>
                </c:pt>
                <c:pt idx="301">
                  <c:v>721</c:v>
                </c:pt>
                <c:pt idx="302">
                  <c:v>627</c:v>
                </c:pt>
                <c:pt idx="303">
                  <c:v>468</c:v>
                </c:pt>
              </c:numCache>
            </c:numRef>
          </c:val>
          <c:extLst>
            <c:ext xmlns:c16="http://schemas.microsoft.com/office/drawing/2014/chart" uri="{C3380CC4-5D6E-409C-BE32-E72D297353CC}">
              <c16:uniqueId val="{00000000-126C-4409-BDF6-1022F347A211}"/>
            </c:ext>
          </c:extLst>
        </c:ser>
        <c:dLbls>
          <c:showLegendKey val="0"/>
          <c:showVal val="0"/>
          <c:showCatName val="0"/>
          <c:showSerName val="0"/>
          <c:showPercent val="0"/>
          <c:showBubbleSize val="0"/>
        </c:dLbls>
        <c:gapWidth val="219"/>
        <c:overlap val="-27"/>
        <c:axId val="468537000"/>
        <c:axId val="468533720"/>
      </c:barChart>
      <c:lineChart>
        <c:grouping val="standard"/>
        <c:varyColors val="0"/>
        <c:ser>
          <c:idx val="1"/>
          <c:order val="1"/>
          <c:tx>
            <c:strRef>
              <c:f>Sheet1!$C$1</c:f>
              <c:strCache>
                <c:ptCount val="1"/>
                <c:pt idx="0">
                  <c:v>重症者数</c:v>
                </c:pt>
              </c:strCache>
            </c:strRef>
          </c:tx>
          <c:spPr>
            <a:ln w="28575" cap="rnd">
              <a:solidFill>
                <a:srgbClr val="FF0000"/>
              </a:solidFill>
              <a:round/>
            </a:ln>
            <a:effectLst/>
          </c:spPr>
          <c:marker>
            <c:symbol val="none"/>
          </c:marker>
          <c:cat>
            <c:numRef>
              <c:f>Sheet1!$A$650:$A$953</c:f>
              <c:numCache>
                <c:formatCode>m/d;@</c:formatCode>
                <c:ptCount val="304"/>
                <c:pt idx="0">
                  <c:v>44531</c:v>
                </c:pt>
                <c:pt idx="1">
                  <c:v>44532</c:v>
                </c:pt>
                <c:pt idx="2">
                  <c:v>44533</c:v>
                </c:pt>
                <c:pt idx="3">
                  <c:v>44534</c:v>
                </c:pt>
                <c:pt idx="4">
                  <c:v>44535</c:v>
                </c:pt>
                <c:pt idx="5">
                  <c:v>44536</c:v>
                </c:pt>
                <c:pt idx="6">
                  <c:v>44537</c:v>
                </c:pt>
                <c:pt idx="7">
                  <c:v>44538</c:v>
                </c:pt>
                <c:pt idx="8">
                  <c:v>44539</c:v>
                </c:pt>
                <c:pt idx="9">
                  <c:v>44540</c:v>
                </c:pt>
                <c:pt idx="10">
                  <c:v>44541</c:v>
                </c:pt>
                <c:pt idx="11">
                  <c:v>44542</c:v>
                </c:pt>
                <c:pt idx="12">
                  <c:v>44543</c:v>
                </c:pt>
                <c:pt idx="13">
                  <c:v>44544</c:v>
                </c:pt>
                <c:pt idx="14">
                  <c:v>44545</c:v>
                </c:pt>
                <c:pt idx="15">
                  <c:v>44546</c:v>
                </c:pt>
                <c:pt idx="16">
                  <c:v>44547</c:v>
                </c:pt>
                <c:pt idx="17">
                  <c:v>44548</c:v>
                </c:pt>
                <c:pt idx="18">
                  <c:v>44549</c:v>
                </c:pt>
                <c:pt idx="19">
                  <c:v>44550</c:v>
                </c:pt>
                <c:pt idx="20">
                  <c:v>44551</c:v>
                </c:pt>
                <c:pt idx="21">
                  <c:v>44552</c:v>
                </c:pt>
                <c:pt idx="22">
                  <c:v>44553</c:v>
                </c:pt>
                <c:pt idx="23">
                  <c:v>44554</c:v>
                </c:pt>
                <c:pt idx="24">
                  <c:v>44555</c:v>
                </c:pt>
                <c:pt idx="25">
                  <c:v>44556</c:v>
                </c:pt>
                <c:pt idx="26">
                  <c:v>44557</c:v>
                </c:pt>
                <c:pt idx="27">
                  <c:v>44558</c:v>
                </c:pt>
                <c:pt idx="28">
                  <c:v>44559</c:v>
                </c:pt>
                <c:pt idx="29">
                  <c:v>44560</c:v>
                </c:pt>
                <c:pt idx="30">
                  <c:v>44561</c:v>
                </c:pt>
                <c:pt idx="31">
                  <c:v>44562</c:v>
                </c:pt>
                <c:pt idx="32">
                  <c:v>44563</c:v>
                </c:pt>
                <c:pt idx="33">
                  <c:v>44564</c:v>
                </c:pt>
                <c:pt idx="34">
                  <c:v>44565</c:v>
                </c:pt>
                <c:pt idx="35">
                  <c:v>44566</c:v>
                </c:pt>
                <c:pt idx="36">
                  <c:v>44567</c:v>
                </c:pt>
                <c:pt idx="37">
                  <c:v>44568</c:v>
                </c:pt>
                <c:pt idx="38">
                  <c:v>44569</c:v>
                </c:pt>
                <c:pt idx="39">
                  <c:v>44570</c:v>
                </c:pt>
                <c:pt idx="40">
                  <c:v>44571</c:v>
                </c:pt>
                <c:pt idx="41">
                  <c:v>44572</c:v>
                </c:pt>
                <c:pt idx="42">
                  <c:v>44573</c:v>
                </c:pt>
                <c:pt idx="43">
                  <c:v>44574</c:v>
                </c:pt>
                <c:pt idx="44">
                  <c:v>44575</c:v>
                </c:pt>
                <c:pt idx="45">
                  <c:v>44576</c:v>
                </c:pt>
                <c:pt idx="46">
                  <c:v>44577</c:v>
                </c:pt>
                <c:pt idx="47">
                  <c:v>44578</c:v>
                </c:pt>
                <c:pt idx="48">
                  <c:v>44579</c:v>
                </c:pt>
                <c:pt idx="49">
                  <c:v>44580</c:v>
                </c:pt>
                <c:pt idx="50">
                  <c:v>44581</c:v>
                </c:pt>
                <c:pt idx="51">
                  <c:v>44582</c:v>
                </c:pt>
                <c:pt idx="52">
                  <c:v>44583</c:v>
                </c:pt>
                <c:pt idx="53">
                  <c:v>44584</c:v>
                </c:pt>
                <c:pt idx="54">
                  <c:v>44585</c:v>
                </c:pt>
                <c:pt idx="55">
                  <c:v>44586</c:v>
                </c:pt>
                <c:pt idx="56">
                  <c:v>44587</c:v>
                </c:pt>
                <c:pt idx="57">
                  <c:v>44588</c:v>
                </c:pt>
                <c:pt idx="58">
                  <c:v>44589</c:v>
                </c:pt>
                <c:pt idx="59">
                  <c:v>44590</c:v>
                </c:pt>
                <c:pt idx="60">
                  <c:v>44591</c:v>
                </c:pt>
                <c:pt idx="61">
                  <c:v>44592</c:v>
                </c:pt>
                <c:pt idx="62">
                  <c:v>44593</c:v>
                </c:pt>
                <c:pt idx="63">
                  <c:v>44594</c:v>
                </c:pt>
                <c:pt idx="64">
                  <c:v>44595</c:v>
                </c:pt>
                <c:pt idx="65">
                  <c:v>44596</c:v>
                </c:pt>
                <c:pt idx="66">
                  <c:v>44597</c:v>
                </c:pt>
                <c:pt idx="67">
                  <c:v>44598</c:v>
                </c:pt>
                <c:pt idx="68">
                  <c:v>44599</c:v>
                </c:pt>
                <c:pt idx="69">
                  <c:v>44600</c:v>
                </c:pt>
                <c:pt idx="70">
                  <c:v>44601</c:v>
                </c:pt>
                <c:pt idx="71">
                  <c:v>44602</c:v>
                </c:pt>
                <c:pt idx="72">
                  <c:v>44603</c:v>
                </c:pt>
                <c:pt idx="73">
                  <c:v>44604</c:v>
                </c:pt>
                <c:pt idx="74">
                  <c:v>44605</c:v>
                </c:pt>
                <c:pt idx="75">
                  <c:v>44606</c:v>
                </c:pt>
                <c:pt idx="76">
                  <c:v>44607</c:v>
                </c:pt>
                <c:pt idx="77">
                  <c:v>44608</c:v>
                </c:pt>
                <c:pt idx="78">
                  <c:v>44609</c:v>
                </c:pt>
                <c:pt idx="79">
                  <c:v>44610</c:v>
                </c:pt>
                <c:pt idx="80">
                  <c:v>44611</c:v>
                </c:pt>
                <c:pt idx="81">
                  <c:v>44612</c:v>
                </c:pt>
                <c:pt idx="82">
                  <c:v>44613</c:v>
                </c:pt>
                <c:pt idx="83">
                  <c:v>44614</c:v>
                </c:pt>
                <c:pt idx="84">
                  <c:v>44615</c:v>
                </c:pt>
                <c:pt idx="85">
                  <c:v>44616</c:v>
                </c:pt>
                <c:pt idx="86">
                  <c:v>44617</c:v>
                </c:pt>
                <c:pt idx="87">
                  <c:v>44618</c:v>
                </c:pt>
                <c:pt idx="88">
                  <c:v>44619</c:v>
                </c:pt>
                <c:pt idx="89">
                  <c:v>44620</c:v>
                </c:pt>
                <c:pt idx="90">
                  <c:v>44621</c:v>
                </c:pt>
                <c:pt idx="91">
                  <c:v>44622</c:v>
                </c:pt>
                <c:pt idx="92">
                  <c:v>44623</c:v>
                </c:pt>
                <c:pt idx="93">
                  <c:v>44624</c:v>
                </c:pt>
                <c:pt idx="94">
                  <c:v>44625</c:v>
                </c:pt>
                <c:pt idx="95">
                  <c:v>44626</c:v>
                </c:pt>
                <c:pt idx="96">
                  <c:v>44627</c:v>
                </c:pt>
                <c:pt idx="97">
                  <c:v>44628</c:v>
                </c:pt>
                <c:pt idx="98">
                  <c:v>44629</c:v>
                </c:pt>
                <c:pt idx="99">
                  <c:v>44630</c:v>
                </c:pt>
                <c:pt idx="100">
                  <c:v>44631</c:v>
                </c:pt>
                <c:pt idx="101">
                  <c:v>44632</c:v>
                </c:pt>
                <c:pt idx="102">
                  <c:v>44633</c:v>
                </c:pt>
                <c:pt idx="103">
                  <c:v>44634</c:v>
                </c:pt>
                <c:pt idx="104">
                  <c:v>44635</c:v>
                </c:pt>
                <c:pt idx="105">
                  <c:v>44636</c:v>
                </c:pt>
                <c:pt idx="106">
                  <c:v>44637</c:v>
                </c:pt>
                <c:pt idx="107">
                  <c:v>44638</c:v>
                </c:pt>
                <c:pt idx="108">
                  <c:v>44639</c:v>
                </c:pt>
                <c:pt idx="109">
                  <c:v>44640</c:v>
                </c:pt>
                <c:pt idx="110">
                  <c:v>44641</c:v>
                </c:pt>
                <c:pt idx="111">
                  <c:v>44642</c:v>
                </c:pt>
                <c:pt idx="112">
                  <c:v>44643</c:v>
                </c:pt>
                <c:pt idx="113">
                  <c:v>44644</c:v>
                </c:pt>
                <c:pt idx="114">
                  <c:v>44645</c:v>
                </c:pt>
                <c:pt idx="115">
                  <c:v>44646</c:v>
                </c:pt>
                <c:pt idx="116">
                  <c:v>44647</c:v>
                </c:pt>
                <c:pt idx="117">
                  <c:v>44648</c:v>
                </c:pt>
                <c:pt idx="118">
                  <c:v>44649</c:v>
                </c:pt>
                <c:pt idx="119">
                  <c:v>44650</c:v>
                </c:pt>
                <c:pt idx="120">
                  <c:v>44651</c:v>
                </c:pt>
                <c:pt idx="121">
                  <c:v>44652</c:v>
                </c:pt>
                <c:pt idx="122">
                  <c:v>44653</c:v>
                </c:pt>
                <c:pt idx="123">
                  <c:v>44654</c:v>
                </c:pt>
                <c:pt idx="124">
                  <c:v>44655</c:v>
                </c:pt>
                <c:pt idx="125">
                  <c:v>44656</c:v>
                </c:pt>
                <c:pt idx="126">
                  <c:v>44657</c:v>
                </c:pt>
                <c:pt idx="127">
                  <c:v>44658</c:v>
                </c:pt>
                <c:pt idx="128">
                  <c:v>44659</c:v>
                </c:pt>
                <c:pt idx="129">
                  <c:v>44660</c:v>
                </c:pt>
                <c:pt idx="130">
                  <c:v>44661</c:v>
                </c:pt>
                <c:pt idx="131">
                  <c:v>44662</c:v>
                </c:pt>
                <c:pt idx="132">
                  <c:v>44663</c:v>
                </c:pt>
                <c:pt idx="133">
                  <c:v>44664</c:v>
                </c:pt>
                <c:pt idx="134">
                  <c:v>44665</c:v>
                </c:pt>
                <c:pt idx="135">
                  <c:v>44666</c:v>
                </c:pt>
                <c:pt idx="136">
                  <c:v>44667</c:v>
                </c:pt>
                <c:pt idx="137">
                  <c:v>44668</c:v>
                </c:pt>
                <c:pt idx="138">
                  <c:v>44669</c:v>
                </c:pt>
                <c:pt idx="139">
                  <c:v>44670</c:v>
                </c:pt>
                <c:pt idx="140">
                  <c:v>44671</c:v>
                </c:pt>
                <c:pt idx="141">
                  <c:v>44672</c:v>
                </c:pt>
                <c:pt idx="142">
                  <c:v>44673</c:v>
                </c:pt>
                <c:pt idx="143">
                  <c:v>44674</c:v>
                </c:pt>
                <c:pt idx="144">
                  <c:v>44675</c:v>
                </c:pt>
                <c:pt idx="145">
                  <c:v>44676</c:v>
                </c:pt>
                <c:pt idx="146">
                  <c:v>44677</c:v>
                </c:pt>
                <c:pt idx="147">
                  <c:v>44678</c:v>
                </c:pt>
                <c:pt idx="148">
                  <c:v>44679</c:v>
                </c:pt>
                <c:pt idx="149">
                  <c:v>44680</c:v>
                </c:pt>
                <c:pt idx="150">
                  <c:v>44681</c:v>
                </c:pt>
                <c:pt idx="151">
                  <c:v>44682</c:v>
                </c:pt>
                <c:pt idx="152">
                  <c:v>44683</c:v>
                </c:pt>
                <c:pt idx="153">
                  <c:v>44684</c:v>
                </c:pt>
                <c:pt idx="154">
                  <c:v>44685</c:v>
                </c:pt>
                <c:pt idx="155">
                  <c:v>44686</c:v>
                </c:pt>
                <c:pt idx="156">
                  <c:v>44687</c:v>
                </c:pt>
                <c:pt idx="157">
                  <c:v>44688</c:v>
                </c:pt>
                <c:pt idx="158">
                  <c:v>44689</c:v>
                </c:pt>
                <c:pt idx="159">
                  <c:v>44690</c:v>
                </c:pt>
                <c:pt idx="160">
                  <c:v>44691</c:v>
                </c:pt>
                <c:pt idx="161">
                  <c:v>44692</c:v>
                </c:pt>
                <c:pt idx="162">
                  <c:v>44693</c:v>
                </c:pt>
                <c:pt idx="163">
                  <c:v>44694</c:v>
                </c:pt>
                <c:pt idx="164">
                  <c:v>44695</c:v>
                </c:pt>
                <c:pt idx="165">
                  <c:v>44696</c:v>
                </c:pt>
                <c:pt idx="166">
                  <c:v>44697</c:v>
                </c:pt>
                <c:pt idx="167">
                  <c:v>44698</c:v>
                </c:pt>
                <c:pt idx="168">
                  <c:v>44699</c:v>
                </c:pt>
                <c:pt idx="169">
                  <c:v>44700</c:v>
                </c:pt>
                <c:pt idx="170">
                  <c:v>44701</c:v>
                </c:pt>
                <c:pt idx="171">
                  <c:v>44702</c:v>
                </c:pt>
                <c:pt idx="172">
                  <c:v>44703</c:v>
                </c:pt>
                <c:pt idx="173">
                  <c:v>44704</c:v>
                </c:pt>
                <c:pt idx="174">
                  <c:v>44705</c:v>
                </c:pt>
                <c:pt idx="175">
                  <c:v>44706</c:v>
                </c:pt>
                <c:pt idx="176">
                  <c:v>44707</c:v>
                </c:pt>
                <c:pt idx="177">
                  <c:v>44708</c:v>
                </c:pt>
                <c:pt idx="178">
                  <c:v>44709</c:v>
                </c:pt>
                <c:pt idx="179">
                  <c:v>44710</c:v>
                </c:pt>
                <c:pt idx="180">
                  <c:v>44711</c:v>
                </c:pt>
                <c:pt idx="181">
                  <c:v>44712</c:v>
                </c:pt>
                <c:pt idx="182">
                  <c:v>44713</c:v>
                </c:pt>
                <c:pt idx="183">
                  <c:v>44714</c:v>
                </c:pt>
                <c:pt idx="184">
                  <c:v>44715</c:v>
                </c:pt>
                <c:pt idx="185">
                  <c:v>44716</c:v>
                </c:pt>
                <c:pt idx="186">
                  <c:v>44717</c:v>
                </c:pt>
                <c:pt idx="187">
                  <c:v>44718</c:v>
                </c:pt>
                <c:pt idx="188">
                  <c:v>44719</c:v>
                </c:pt>
                <c:pt idx="189">
                  <c:v>44720</c:v>
                </c:pt>
                <c:pt idx="190">
                  <c:v>44721</c:v>
                </c:pt>
                <c:pt idx="191">
                  <c:v>44722</c:v>
                </c:pt>
                <c:pt idx="192">
                  <c:v>44723</c:v>
                </c:pt>
                <c:pt idx="193">
                  <c:v>44724</c:v>
                </c:pt>
                <c:pt idx="194">
                  <c:v>44725</c:v>
                </c:pt>
                <c:pt idx="195">
                  <c:v>44726</c:v>
                </c:pt>
                <c:pt idx="196">
                  <c:v>44727</c:v>
                </c:pt>
                <c:pt idx="197">
                  <c:v>44728</c:v>
                </c:pt>
                <c:pt idx="198">
                  <c:v>44729</c:v>
                </c:pt>
                <c:pt idx="199">
                  <c:v>44730</c:v>
                </c:pt>
                <c:pt idx="200">
                  <c:v>44731</c:v>
                </c:pt>
                <c:pt idx="201">
                  <c:v>44732</c:v>
                </c:pt>
                <c:pt idx="202">
                  <c:v>44733</c:v>
                </c:pt>
                <c:pt idx="203">
                  <c:v>44734</c:v>
                </c:pt>
                <c:pt idx="204">
                  <c:v>44735</c:v>
                </c:pt>
                <c:pt idx="205">
                  <c:v>44736</c:v>
                </c:pt>
                <c:pt idx="206">
                  <c:v>44737</c:v>
                </c:pt>
                <c:pt idx="207">
                  <c:v>44738</c:v>
                </c:pt>
                <c:pt idx="208">
                  <c:v>44739</c:v>
                </c:pt>
                <c:pt idx="209">
                  <c:v>44740</c:v>
                </c:pt>
                <c:pt idx="210">
                  <c:v>44741</c:v>
                </c:pt>
                <c:pt idx="211">
                  <c:v>44742</c:v>
                </c:pt>
                <c:pt idx="212">
                  <c:v>44743</c:v>
                </c:pt>
                <c:pt idx="213">
                  <c:v>44744</c:v>
                </c:pt>
                <c:pt idx="214">
                  <c:v>44745</c:v>
                </c:pt>
                <c:pt idx="215">
                  <c:v>44746</c:v>
                </c:pt>
                <c:pt idx="216">
                  <c:v>44747</c:v>
                </c:pt>
                <c:pt idx="217">
                  <c:v>44748</c:v>
                </c:pt>
                <c:pt idx="218">
                  <c:v>44749</c:v>
                </c:pt>
                <c:pt idx="219">
                  <c:v>44750</c:v>
                </c:pt>
                <c:pt idx="220">
                  <c:v>44751</c:v>
                </c:pt>
                <c:pt idx="221">
                  <c:v>44752</c:v>
                </c:pt>
                <c:pt idx="222">
                  <c:v>44753</c:v>
                </c:pt>
                <c:pt idx="223">
                  <c:v>44754</c:v>
                </c:pt>
                <c:pt idx="224">
                  <c:v>44755</c:v>
                </c:pt>
                <c:pt idx="225">
                  <c:v>44756</c:v>
                </c:pt>
                <c:pt idx="226">
                  <c:v>44757</c:v>
                </c:pt>
                <c:pt idx="227">
                  <c:v>44758</c:v>
                </c:pt>
                <c:pt idx="228">
                  <c:v>44759</c:v>
                </c:pt>
                <c:pt idx="229">
                  <c:v>44760</c:v>
                </c:pt>
                <c:pt idx="230">
                  <c:v>44761</c:v>
                </c:pt>
                <c:pt idx="231">
                  <c:v>44762</c:v>
                </c:pt>
                <c:pt idx="232">
                  <c:v>44763</c:v>
                </c:pt>
                <c:pt idx="233">
                  <c:v>44764</c:v>
                </c:pt>
                <c:pt idx="234">
                  <c:v>44765</c:v>
                </c:pt>
                <c:pt idx="235">
                  <c:v>44766</c:v>
                </c:pt>
                <c:pt idx="236">
                  <c:v>44767</c:v>
                </c:pt>
                <c:pt idx="237">
                  <c:v>44768</c:v>
                </c:pt>
                <c:pt idx="238">
                  <c:v>44769</c:v>
                </c:pt>
                <c:pt idx="239">
                  <c:v>44770</c:v>
                </c:pt>
                <c:pt idx="240">
                  <c:v>44771</c:v>
                </c:pt>
                <c:pt idx="241">
                  <c:v>44772</c:v>
                </c:pt>
                <c:pt idx="242">
                  <c:v>44773</c:v>
                </c:pt>
                <c:pt idx="243">
                  <c:v>44774</c:v>
                </c:pt>
                <c:pt idx="244">
                  <c:v>44775</c:v>
                </c:pt>
                <c:pt idx="245">
                  <c:v>44776</c:v>
                </c:pt>
                <c:pt idx="246">
                  <c:v>44777</c:v>
                </c:pt>
                <c:pt idx="247">
                  <c:v>44778</c:v>
                </c:pt>
                <c:pt idx="248">
                  <c:v>44779</c:v>
                </c:pt>
                <c:pt idx="249">
                  <c:v>44780</c:v>
                </c:pt>
                <c:pt idx="250">
                  <c:v>44781</c:v>
                </c:pt>
                <c:pt idx="251">
                  <c:v>44782</c:v>
                </c:pt>
                <c:pt idx="252">
                  <c:v>44783</c:v>
                </c:pt>
                <c:pt idx="253">
                  <c:v>44784</c:v>
                </c:pt>
                <c:pt idx="254">
                  <c:v>44785</c:v>
                </c:pt>
                <c:pt idx="255">
                  <c:v>44786</c:v>
                </c:pt>
                <c:pt idx="256">
                  <c:v>44787</c:v>
                </c:pt>
                <c:pt idx="257">
                  <c:v>44788</c:v>
                </c:pt>
                <c:pt idx="258">
                  <c:v>44789</c:v>
                </c:pt>
                <c:pt idx="259">
                  <c:v>44790</c:v>
                </c:pt>
                <c:pt idx="260">
                  <c:v>44791</c:v>
                </c:pt>
                <c:pt idx="261">
                  <c:v>44792</c:v>
                </c:pt>
                <c:pt idx="262">
                  <c:v>44793</c:v>
                </c:pt>
                <c:pt idx="263">
                  <c:v>44794</c:v>
                </c:pt>
                <c:pt idx="264">
                  <c:v>44795</c:v>
                </c:pt>
                <c:pt idx="265">
                  <c:v>44796</c:v>
                </c:pt>
                <c:pt idx="266">
                  <c:v>44797</c:v>
                </c:pt>
                <c:pt idx="267">
                  <c:v>44798</c:v>
                </c:pt>
                <c:pt idx="268">
                  <c:v>44799</c:v>
                </c:pt>
                <c:pt idx="269">
                  <c:v>44800</c:v>
                </c:pt>
                <c:pt idx="270">
                  <c:v>44801</c:v>
                </c:pt>
                <c:pt idx="271">
                  <c:v>44802</c:v>
                </c:pt>
                <c:pt idx="272">
                  <c:v>44803</c:v>
                </c:pt>
                <c:pt idx="273">
                  <c:v>44804</c:v>
                </c:pt>
                <c:pt idx="274">
                  <c:v>44805</c:v>
                </c:pt>
                <c:pt idx="275">
                  <c:v>44806</c:v>
                </c:pt>
                <c:pt idx="276">
                  <c:v>44807</c:v>
                </c:pt>
                <c:pt idx="277">
                  <c:v>44808</c:v>
                </c:pt>
                <c:pt idx="278">
                  <c:v>44809</c:v>
                </c:pt>
                <c:pt idx="279">
                  <c:v>44810</c:v>
                </c:pt>
                <c:pt idx="280">
                  <c:v>44811</c:v>
                </c:pt>
                <c:pt idx="281">
                  <c:v>44812</c:v>
                </c:pt>
                <c:pt idx="282">
                  <c:v>44813</c:v>
                </c:pt>
                <c:pt idx="283">
                  <c:v>44814</c:v>
                </c:pt>
                <c:pt idx="284">
                  <c:v>44815</c:v>
                </c:pt>
                <c:pt idx="285">
                  <c:v>44816</c:v>
                </c:pt>
                <c:pt idx="286">
                  <c:v>44817</c:v>
                </c:pt>
                <c:pt idx="287">
                  <c:v>44818</c:v>
                </c:pt>
                <c:pt idx="288">
                  <c:v>44819</c:v>
                </c:pt>
                <c:pt idx="289">
                  <c:v>44820</c:v>
                </c:pt>
                <c:pt idx="290">
                  <c:v>44821</c:v>
                </c:pt>
                <c:pt idx="291">
                  <c:v>44822</c:v>
                </c:pt>
                <c:pt idx="292">
                  <c:v>44823</c:v>
                </c:pt>
                <c:pt idx="293">
                  <c:v>44824</c:v>
                </c:pt>
                <c:pt idx="294">
                  <c:v>44825</c:v>
                </c:pt>
                <c:pt idx="295">
                  <c:v>44826</c:v>
                </c:pt>
                <c:pt idx="296">
                  <c:v>44827</c:v>
                </c:pt>
                <c:pt idx="297">
                  <c:v>44828</c:v>
                </c:pt>
                <c:pt idx="298">
                  <c:v>44829</c:v>
                </c:pt>
                <c:pt idx="299">
                  <c:v>44830</c:v>
                </c:pt>
                <c:pt idx="300">
                  <c:v>44831</c:v>
                </c:pt>
                <c:pt idx="301">
                  <c:v>44832</c:v>
                </c:pt>
                <c:pt idx="302">
                  <c:v>44833</c:v>
                </c:pt>
                <c:pt idx="303">
                  <c:v>44834</c:v>
                </c:pt>
              </c:numCache>
            </c:numRef>
          </c:cat>
          <c:val>
            <c:numRef>
              <c:f>Sheet1!$C$650:$C$953</c:f>
              <c:numCache>
                <c:formatCode>General</c:formatCode>
                <c:ptCount val="30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1</c:v>
                </c:pt>
                <c:pt idx="62">
                  <c:v>1</c:v>
                </c:pt>
                <c:pt idx="63">
                  <c:v>2</c:v>
                </c:pt>
                <c:pt idx="64">
                  <c:v>2</c:v>
                </c:pt>
                <c:pt idx="65">
                  <c:v>1</c:v>
                </c:pt>
                <c:pt idx="66">
                  <c:v>1</c:v>
                </c:pt>
                <c:pt idx="67">
                  <c:v>2</c:v>
                </c:pt>
                <c:pt idx="68">
                  <c:v>3</c:v>
                </c:pt>
                <c:pt idx="69">
                  <c:v>4</c:v>
                </c:pt>
                <c:pt idx="70">
                  <c:v>6</c:v>
                </c:pt>
                <c:pt idx="71">
                  <c:v>5</c:v>
                </c:pt>
                <c:pt idx="72">
                  <c:v>6</c:v>
                </c:pt>
                <c:pt idx="73">
                  <c:v>6</c:v>
                </c:pt>
                <c:pt idx="74">
                  <c:v>7</c:v>
                </c:pt>
                <c:pt idx="75">
                  <c:v>7</c:v>
                </c:pt>
                <c:pt idx="76">
                  <c:v>7</c:v>
                </c:pt>
                <c:pt idx="77">
                  <c:v>6</c:v>
                </c:pt>
                <c:pt idx="78">
                  <c:v>7</c:v>
                </c:pt>
                <c:pt idx="79">
                  <c:v>6</c:v>
                </c:pt>
                <c:pt idx="80">
                  <c:v>6</c:v>
                </c:pt>
                <c:pt idx="81">
                  <c:v>9</c:v>
                </c:pt>
                <c:pt idx="82">
                  <c:v>9</c:v>
                </c:pt>
                <c:pt idx="83">
                  <c:v>9</c:v>
                </c:pt>
                <c:pt idx="84">
                  <c:v>9</c:v>
                </c:pt>
                <c:pt idx="85">
                  <c:v>9</c:v>
                </c:pt>
                <c:pt idx="86">
                  <c:v>9</c:v>
                </c:pt>
                <c:pt idx="87">
                  <c:v>10</c:v>
                </c:pt>
                <c:pt idx="88">
                  <c:v>9</c:v>
                </c:pt>
                <c:pt idx="89">
                  <c:v>9</c:v>
                </c:pt>
                <c:pt idx="90">
                  <c:v>8</c:v>
                </c:pt>
                <c:pt idx="91">
                  <c:v>8</c:v>
                </c:pt>
                <c:pt idx="92">
                  <c:v>7</c:v>
                </c:pt>
                <c:pt idx="93">
                  <c:v>8</c:v>
                </c:pt>
                <c:pt idx="94">
                  <c:v>8</c:v>
                </c:pt>
                <c:pt idx="95">
                  <c:v>7</c:v>
                </c:pt>
                <c:pt idx="96">
                  <c:v>7</c:v>
                </c:pt>
                <c:pt idx="97">
                  <c:v>7</c:v>
                </c:pt>
                <c:pt idx="98">
                  <c:v>7</c:v>
                </c:pt>
                <c:pt idx="99">
                  <c:v>5</c:v>
                </c:pt>
                <c:pt idx="100">
                  <c:v>4</c:v>
                </c:pt>
                <c:pt idx="101">
                  <c:v>3</c:v>
                </c:pt>
                <c:pt idx="102">
                  <c:v>3</c:v>
                </c:pt>
                <c:pt idx="103">
                  <c:v>2</c:v>
                </c:pt>
                <c:pt idx="104">
                  <c:v>1</c:v>
                </c:pt>
                <c:pt idx="105">
                  <c:v>2</c:v>
                </c:pt>
                <c:pt idx="106">
                  <c:v>2</c:v>
                </c:pt>
                <c:pt idx="107">
                  <c:v>1</c:v>
                </c:pt>
                <c:pt idx="108">
                  <c:v>1</c:v>
                </c:pt>
                <c:pt idx="109">
                  <c:v>1</c:v>
                </c:pt>
                <c:pt idx="110">
                  <c:v>1</c:v>
                </c:pt>
                <c:pt idx="111">
                  <c:v>1</c:v>
                </c:pt>
                <c:pt idx="112">
                  <c:v>1</c:v>
                </c:pt>
                <c:pt idx="113">
                  <c:v>1</c:v>
                </c:pt>
                <c:pt idx="114">
                  <c:v>1</c:v>
                </c:pt>
                <c:pt idx="115">
                  <c:v>1</c:v>
                </c:pt>
                <c:pt idx="116">
                  <c:v>1</c:v>
                </c:pt>
                <c:pt idx="117">
                  <c:v>1</c:v>
                </c:pt>
                <c:pt idx="118">
                  <c:v>1</c:v>
                </c:pt>
                <c:pt idx="119">
                  <c:v>1</c:v>
                </c:pt>
                <c:pt idx="120">
                  <c:v>1</c:v>
                </c:pt>
                <c:pt idx="121">
                  <c:v>1</c:v>
                </c:pt>
                <c:pt idx="122">
                  <c:v>1</c:v>
                </c:pt>
                <c:pt idx="123">
                  <c:v>1</c:v>
                </c:pt>
                <c:pt idx="124">
                  <c:v>1</c:v>
                </c:pt>
                <c:pt idx="125">
                  <c:v>1</c:v>
                </c:pt>
                <c:pt idx="126">
                  <c:v>2</c:v>
                </c:pt>
                <c:pt idx="127">
                  <c:v>3</c:v>
                </c:pt>
                <c:pt idx="128">
                  <c:v>3</c:v>
                </c:pt>
                <c:pt idx="129">
                  <c:v>3</c:v>
                </c:pt>
                <c:pt idx="130">
                  <c:v>3</c:v>
                </c:pt>
                <c:pt idx="131">
                  <c:v>3</c:v>
                </c:pt>
                <c:pt idx="132">
                  <c:v>2</c:v>
                </c:pt>
                <c:pt idx="133">
                  <c:v>2</c:v>
                </c:pt>
                <c:pt idx="134">
                  <c:v>3</c:v>
                </c:pt>
                <c:pt idx="135">
                  <c:v>2</c:v>
                </c:pt>
                <c:pt idx="136">
                  <c:v>1</c:v>
                </c:pt>
                <c:pt idx="137">
                  <c:v>1</c:v>
                </c:pt>
                <c:pt idx="138">
                  <c:v>1</c:v>
                </c:pt>
                <c:pt idx="139">
                  <c:v>1</c:v>
                </c:pt>
                <c:pt idx="140">
                  <c:v>1</c:v>
                </c:pt>
                <c:pt idx="141">
                  <c:v>1</c:v>
                </c:pt>
                <c:pt idx="142">
                  <c:v>1</c:v>
                </c:pt>
                <c:pt idx="143">
                  <c:v>1</c:v>
                </c:pt>
                <c:pt idx="144">
                  <c:v>1</c:v>
                </c:pt>
                <c:pt idx="145">
                  <c:v>1</c:v>
                </c:pt>
                <c:pt idx="146">
                  <c:v>0</c:v>
                </c:pt>
                <c:pt idx="147">
                  <c:v>0</c:v>
                </c:pt>
                <c:pt idx="148">
                  <c:v>1</c:v>
                </c:pt>
                <c:pt idx="149">
                  <c:v>2</c:v>
                </c:pt>
                <c:pt idx="150">
                  <c:v>1</c:v>
                </c:pt>
                <c:pt idx="151">
                  <c:v>1</c:v>
                </c:pt>
                <c:pt idx="152">
                  <c:v>0</c:v>
                </c:pt>
                <c:pt idx="153">
                  <c:v>0</c:v>
                </c:pt>
                <c:pt idx="154">
                  <c:v>0</c:v>
                </c:pt>
                <c:pt idx="155">
                  <c:v>0</c:v>
                </c:pt>
                <c:pt idx="156">
                  <c:v>1</c:v>
                </c:pt>
                <c:pt idx="157">
                  <c:v>2</c:v>
                </c:pt>
                <c:pt idx="158">
                  <c:v>2</c:v>
                </c:pt>
                <c:pt idx="159">
                  <c:v>2</c:v>
                </c:pt>
                <c:pt idx="160">
                  <c:v>2</c:v>
                </c:pt>
                <c:pt idx="161">
                  <c:v>1</c:v>
                </c:pt>
                <c:pt idx="162">
                  <c:v>1</c:v>
                </c:pt>
                <c:pt idx="163">
                  <c:v>1</c:v>
                </c:pt>
                <c:pt idx="164">
                  <c:v>1</c:v>
                </c:pt>
                <c:pt idx="165">
                  <c:v>1</c:v>
                </c:pt>
                <c:pt idx="166">
                  <c:v>1</c:v>
                </c:pt>
                <c:pt idx="167">
                  <c:v>2</c:v>
                </c:pt>
                <c:pt idx="168">
                  <c:v>2</c:v>
                </c:pt>
                <c:pt idx="169">
                  <c:v>2</c:v>
                </c:pt>
                <c:pt idx="170">
                  <c:v>3</c:v>
                </c:pt>
                <c:pt idx="171">
                  <c:v>4</c:v>
                </c:pt>
                <c:pt idx="172">
                  <c:v>4</c:v>
                </c:pt>
                <c:pt idx="173">
                  <c:v>4</c:v>
                </c:pt>
                <c:pt idx="174">
                  <c:v>4</c:v>
                </c:pt>
                <c:pt idx="175">
                  <c:v>3</c:v>
                </c:pt>
                <c:pt idx="176">
                  <c:v>3</c:v>
                </c:pt>
                <c:pt idx="177">
                  <c:v>3</c:v>
                </c:pt>
                <c:pt idx="178">
                  <c:v>3</c:v>
                </c:pt>
                <c:pt idx="179">
                  <c:v>2</c:v>
                </c:pt>
                <c:pt idx="180">
                  <c:v>1</c:v>
                </c:pt>
                <c:pt idx="181">
                  <c:v>1</c:v>
                </c:pt>
                <c:pt idx="182">
                  <c:v>1</c:v>
                </c:pt>
                <c:pt idx="183">
                  <c:v>1</c:v>
                </c:pt>
                <c:pt idx="184">
                  <c:v>1</c:v>
                </c:pt>
                <c:pt idx="185">
                  <c:v>1</c:v>
                </c:pt>
                <c:pt idx="186">
                  <c:v>1</c:v>
                </c:pt>
                <c:pt idx="187">
                  <c:v>1</c:v>
                </c:pt>
                <c:pt idx="188">
                  <c:v>1</c:v>
                </c:pt>
                <c:pt idx="189">
                  <c:v>1</c:v>
                </c:pt>
                <c:pt idx="190">
                  <c:v>1</c:v>
                </c:pt>
                <c:pt idx="191">
                  <c:v>1</c:v>
                </c:pt>
                <c:pt idx="192">
                  <c:v>1</c:v>
                </c:pt>
                <c:pt idx="193">
                  <c:v>1</c:v>
                </c:pt>
                <c:pt idx="194">
                  <c:v>1</c:v>
                </c:pt>
                <c:pt idx="195">
                  <c:v>1</c:v>
                </c:pt>
                <c:pt idx="196">
                  <c:v>1</c:v>
                </c:pt>
                <c:pt idx="197">
                  <c:v>1</c:v>
                </c:pt>
                <c:pt idx="198">
                  <c:v>1</c:v>
                </c:pt>
                <c:pt idx="199">
                  <c:v>2</c:v>
                </c:pt>
                <c:pt idx="200">
                  <c:v>1</c:v>
                </c:pt>
                <c:pt idx="201">
                  <c:v>0</c:v>
                </c:pt>
                <c:pt idx="202">
                  <c:v>0</c:v>
                </c:pt>
                <c:pt idx="203">
                  <c:v>0</c:v>
                </c:pt>
                <c:pt idx="204">
                  <c:v>0</c:v>
                </c:pt>
                <c:pt idx="205">
                  <c:v>0</c:v>
                </c:pt>
                <c:pt idx="206">
                  <c:v>0</c:v>
                </c:pt>
                <c:pt idx="207">
                  <c:v>1</c:v>
                </c:pt>
                <c:pt idx="208">
                  <c:v>1</c:v>
                </c:pt>
                <c:pt idx="209">
                  <c:v>2</c:v>
                </c:pt>
                <c:pt idx="210">
                  <c:v>2</c:v>
                </c:pt>
                <c:pt idx="211">
                  <c:v>2</c:v>
                </c:pt>
                <c:pt idx="212">
                  <c:v>2</c:v>
                </c:pt>
                <c:pt idx="213">
                  <c:v>2</c:v>
                </c:pt>
                <c:pt idx="214">
                  <c:v>2</c:v>
                </c:pt>
                <c:pt idx="215">
                  <c:v>1</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2</c:v>
                </c:pt>
                <c:pt idx="232">
                  <c:v>1</c:v>
                </c:pt>
                <c:pt idx="233">
                  <c:v>2</c:v>
                </c:pt>
                <c:pt idx="234">
                  <c:v>2</c:v>
                </c:pt>
                <c:pt idx="235">
                  <c:v>2</c:v>
                </c:pt>
                <c:pt idx="236">
                  <c:v>3</c:v>
                </c:pt>
                <c:pt idx="237">
                  <c:v>3</c:v>
                </c:pt>
                <c:pt idx="238">
                  <c:v>3</c:v>
                </c:pt>
                <c:pt idx="239">
                  <c:v>4</c:v>
                </c:pt>
                <c:pt idx="240">
                  <c:v>5</c:v>
                </c:pt>
                <c:pt idx="241">
                  <c:v>5</c:v>
                </c:pt>
                <c:pt idx="242">
                  <c:v>5</c:v>
                </c:pt>
                <c:pt idx="243">
                  <c:v>7</c:v>
                </c:pt>
                <c:pt idx="244">
                  <c:v>9</c:v>
                </c:pt>
                <c:pt idx="245">
                  <c:v>10</c:v>
                </c:pt>
                <c:pt idx="246">
                  <c:v>11</c:v>
                </c:pt>
                <c:pt idx="247">
                  <c:v>10</c:v>
                </c:pt>
                <c:pt idx="248">
                  <c:v>11</c:v>
                </c:pt>
                <c:pt idx="249">
                  <c:v>10</c:v>
                </c:pt>
                <c:pt idx="250">
                  <c:v>10</c:v>
                </c:pt>
                <c:pt idx="251">
                  <c:v>10</c:v>
                </c:pt>
                <c:pt idx="252">
                  <c:v>8</c:v>
                </c:pt>
                <c:pt idx="253">
                  <c:v>8</c:v>
                </c:pt>
                <c:pt idx="254">
                  <c:v>7</c:v>
                </c:pt>
                <c:pt idx="255">
                  <c:v>8</c:v>
                </c:pt>
                <c:pt idx="256">
                  <c:v>8</c:v>
                </c:pt>
                <c:pt idx="257">
                  <c:v>7</c:v>
                </c:pt>
                <c:pt idx="258">
                  <c:v>6</c:v>
                </c:pt>
                <c:pt idx="259">
                  <c:v>7</c:v>
                </c:pt>
                <c:pt idx="260">
                  <c:v>7</c:v>
                </c:pt>
                <c:pt idx="261">
                  <c:v>7</c:v>
                </c:pt>
                <c:pt idx="262">
                  <c:v>9</c:v>
                </c:pt>
                <c:pt idx="263">
                  <c:v>10</c:v>
                </c:pt>
                <c:pt idx="264">
                  <c:v>10</c:v>
                </c:pt>
                <c:pt idx="265">
                  <c:v>8</c:v>
                </c:pt>
                <c:pt idx="266">
                  <c:v>11</c:v>
                </c:pt>
                <c:pt idx="267">
                  <c:v>11</c:v>
                </c:pt>
                <c:pt idx="268">
                  <c:v>8</c:v>
                </c:pt>
                <c:pt idx="269">
                  <c:v>10</c:v>
                </c:pt>
                <c:pt idx="270">
                  <c:v>12</c:v>
                </c:pt>
                <c:pt idx="271">
                  <c:v>12</c:v>
                </c:pt>
                <c:pt idx="272">
                  <c:v>11</c:v>
                </c:pt>
                <c:pt idx="273">
                  <c:v>11</c:v>
                </c:pt>
                <c:pt idx="274">
                  <c:v>8</c:v>
                </c:pt>
                <c:pt idx="275">
                  <c:v>7</c:v>
                </c:pt>
                <c:pt idx="276">
                  <c:v>5</c:v>
                </c:pt>
                <c:pt idx="277">
                  <c:v>3</c:v>
                </c:pt>
                <c:pt idx="278">
                  <c:v>4</c:v>
                </c:pt>
                <c:pt idx="279">
                  <c:v>3</c:v>
                </c:pt>
                <c:pt idx="280">
                  <c:v>5</c:v>
                </c:pt>
                <c:pt idx="281">
                  <c:v>6</c:v>
                </c:pt>
                <c:pt idx="282">
                  <c:v>6</c:v>
                </c:pt>
                <c:pt idx="283">
                  <c:v>5</c:v>
                </c:pt>
                <c:pt idx="284">
                  <c:v>5</c:v>
                </c:pt>
                <c:pt idx="285">
                  <c:v>4</c:v>
                </c:pt>
                <c:pt idx="286">
                  <c:v>5</c:v>
                </c:pt>
                <c:pt idx="287">
                  <c:v>5</c:v>
                </c:pt>
                <c:pt idx="288">
                  <c:v>5</c:v>
                </c:pt>
                <c:pt idx="289">
                  <c:v>5</c:v>
                </c:pt>
                <c:pt idx="290">
                  <c:v>5</c:v>
                </c:pt>
                <c:pt idx="291">
                  <c:v>5</c:v>
                </c:pt>
                <c:pt idx="292">
                  <c:v>6</c:v>
                </c:pt>
                <c:pt idx="293">
                  <c:v>4</c:v>
                </c:pt>
                <c:pt idx="294">
                  <c:v>3</c:v>
                </c:pt>
                <c:pt idx="295">
                  <c:v>3</c:v>
                </c:pt>
                <c:pt idx="296">
                  <c:v>3</c:v>
                </c:pt>
                <c:pt idx="297">
                  <c:v>3</c:v>
                </c:pt>
                <c:pt idx="298">
                  <c:v>3</c:v>
                </c:pt>
                <c:pt idx="299">
                  <c:v>2</c:v>
                </c:pt>
                <c:pt idx="300">
                  <c:v>2</c:v>
                </c:pt>
                <c:pt idx="301">
                  <c:v>2</c:v>
                </c:pt>
                <c:pt idx="302">
                  <c:v>1</c:v>
                </c:pt>
                <c:pt idx="303">
                  <c:v>1</c:v>
                </c:pt>
              </c:numCache>
            </c:numRef>
          </c:val>
          <c:smooth val="0"/>
          <c:extLst>
            <c:ext xmlns:c16="http://schemas.microsoft.com/office/drawing/2014/chart" uri="{C3380CC4-5D6E-409C-BE32-E72D297353CC}">
              <c16:uniqueId val="{00000001-126C-4409-BDF6-1022F347A211}"/>
            </c:ext>
          </c:extLst>
        </c:ser>
        <c:dLbls>
          <c:showLegendKey val="0"/>
          <c:showVal val="0"/>
          <c:showCatName val="0"/>
          <c:showSerName val="0"/>
          <c:showPercent val="0"/>
          <c:showBubbleSize val="0"/>
        </c:dLbls>
        <c:marker val="1"/>
        <c:smooth val="0"/>
        <c:axId val="468526504"/>
        <c:axId val="468519288"/>
      </c:line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majorUnit val="1"/>
        <c:majorTimeUnit val="months"/>
      </c:dateAx>
      <c:valAx>
        <c:axId val="468533720"/>
        <c:scaling>
          <c:orientation val="minMax"/>
          <c:max val="4000"/>
        </c:scaling>
        <c:delete val="0"/>
        <c:axPos val="l"/>
        <c:majorGridlines>
          <c:spPr>
            <a:ln w="9525" cap="flat" cmpd="sng" algn="ctr">
              <a:solidFill>
                <a:schemeClr val="bg1">
                  <a:lumMod val="95000"/>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between"/>
      </c:valAx>
      <c:valAx>
        <c:axId val="468519288"/>
        <c:scaling>
          <c:orientation val="minMax"/>
          <c:max val="4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26504"/>
        <c:crosses val="max"/>
        <c:crossBetween val="between"/>
      </c:valAx>
      <c:dateAx>
        <c:axId val="468526504"/>
        <c:scaling>
          <c:orientation val="minMax"/>
        </c:scaling>
        <c:delete val="1"/>
        <c:axPos val="b"/>
        <c:numFmt formatCode="m/d;@" sourceLinked="1"/>
        <c:majorTickMark val="out"/>
        <c:minorTickMark val="none"/>
        <c:tickLblPos val="nextTo"/>
        <c:crossAx val="468519288"/>
        <c:crosses val="autoZero"/>
        <c:auto val="1"/>
        <c:lblOffset val="100"/>
        <c:baseTimeUnit val="days"/>
      </c:dateAx>
      <c:spPr>
        <a:noFill/>
        <a:ln>
          <a:noFill/>
        </a:ln>
        <a:effectLst/>
      </c:spPr>
    </c:plotArea>
    <c:legend>
      <c:legendPos val="b"/>
      <c:layout>
        <c:manualLayout>
          <c:xMode val="edge"/>
          <c:yMode val="edge"/>
          <c:x val="5.5275262467191603E-2"/>
          <c:y val="0.75285758002682857"/>
          <c:w val="0.11908628608923885"/>
          <c:h val="9.4862417976269278E-2"/>
        </c:manualLayout>
      </c:layout>
      <c:overlay val="0"/>
      <c:spPr>
        <a:noFill/>
        <a:ln w="3175">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69848795492342E-2"/>
          <c:y val="9.8944512353422845E-2"/>
          <c:w val="0.95153017284698893"/>
          <c:h val="0.86792571851114619"/>
        </c:manualLayout>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Sheet1!$A$2:$A$3</c:f>
              <c:strCache>
                <c:ptCount val="2"/>
                <c:pt idx="0">
                  <c:v>分類 1</c:v>
                </c:pt>
                <c:pt idx="1">
                  <c:v>分類 2</c:v>
                </c:pt>
              </c:strCache>
            </c:strRef>
          </c:cat>
          <c:val>
            <c:numRef>
              <c:f>Sheet1!$B$2:$B$3</c:f>
              <c:numCache>
                <c:formatCode>General</c:formatCode>
                <c:ptCount val="2"/>
                <c:pt idx="0">
                  <c:v>1000</c:v>
                </c:pt>
              </c:numCache>
            </c:numRef>
          </c:val>
          <c:smooth val="0"/>
          <c:extLst>
            <c:ext xmlns:c16="http://schemas.microsoft.com/office/drawing/2014/chart" uri="{C3380CC4-5D6E-409C-BE32-E72D297353CC}">
              <c16:uniqueId val="{00000000-6A91-4F5F-9913-8996CDFACC25}"/>
            </c:ext>
          </c:extLst>
        </c:ser>
        <c:ser>
          <c:idx val="1"/>
          <c:order val="1"/>
          <c:tx>
            <c:strRef>
              <c:f>Sheet1!$C$1</c:f>
              <c:strCache>
                <c:ptCount val="1"/>
                <c:pt idx="0">
                  <c:v>系列 2</c:v>
                </c:pt>
              </c:strCache>
            </c:strRef>
          </c:tx>
          <c:spPr>
            <a:ln w="28575" cap="rnd">
              <a:solidFill>
                <a:schemeClr val="accent2"/>
              </a:solidFill>
              <a:round/>
            </a:ln>
            <a:effectLst/>
          </c:spPr>
          <c:marker>
            <c:symbol val="none"/>
          </c:marker>
          <c:cat>
            <c:strRef>
              <c:f>Sheet1!$A$2:$A$3</c:f>
              <c:strCache>
                <c:ptCount val="2"/>
                <c:pt idx="0">
                  <c:v>分類 1</c:v>
                </c:pt>
                <c:pt idx="1">
                  <c:v>分類 2</c:v>
                </c:pt>
              </c:strCache>
            </c:strRef>
          </c:cat>
          <c:val>
            <c:numRef>
              <c:f>Sheet1!$C$2:$C$3</c:f>
              <c:numCache>
                <c:formatCode>General</c:formatCode>
                <c:ptCount val="2"/>
              </c:numCache>
            </c:numRef>
          </c:val>
          <c:smooth val="0"/>
          <c:extLst>
            <c:ext xmlns:c16="http://schemas.microsoft.com/office/drawing/2014/chart" uri="{C3380CC4-5D6E-409C-BE32-E72D297353CC}">
              <c16:uniqueId val="{00000001-6A91-4F5F-9913-8996CDFACC25}"/>
            </c:ext>
          </c:extLst>
        </c:ser>
        <c:ser>
          <c:idx val="2"/>
          <c:order val="2"/>
          <c:tx>
            <c:strRef>
              <c:f>Sheet1!$D$1</c:f>
              <c:strCache>
                <c:ptCount val="1"/>
                <c:pt idx="0">
                  <c:v>系列 3</c:v>
                </c:pt>
              </c:strCache>
            </c:strRef>
          </c:tx>
          <c:spPr>
            <a:ln w="28575" cap="rnd">
              <a:solidFill>
                <a:schemeClr val="accent3"/>
              </a:solidFill>
              <a:round/>
            </a:ln>
            <a:effectLst/>
          </c:spPr>
          <c:marker>
            <c:symbol val="none"/>
          </c:marker>
          <c:cat>
            <c:strRef>
              <c:f>Sheet1!$A$2:$A$3</c:f>
              <c:strCache>
                <c:ptCount val="2"/>
                <c:pt idx="0">
                  <c:v>分類 1</c:v>
                </c:pt>
                <c:pt idx="1">
                  <c:v>分類 2</c:v>
                </c:pt>
              </c:strCache>
            </c:strRef>
          </c:cat>
          <c:val>
            <c:numRef>
              <c:f>Sheet1!$D$2:$D$3</c:f>
              <c:numCache>
                <c:formatCode>General</c:formatCode>
                <c:ptCount val="2"/>
              </c:numCache>
            </c:numRef>
          </c:val>
          <c:smooth val="0"/>
          <c:extLst>
            <c:ext xmlns:c16="http://schemas.microsoft.com/office/drawing/2014/chart" uri="{C3380CC4-5D6E-409C-BE32-E72D297353CC}">
              <c16:uniqueId val="{00000002-6A91-4F5F-9913-8996CDFACC25}"/>
            </c:ext>
          </c:extLst>
        </c:ser>
        <c:dLbls>
          <c:showLegendKey val="0"/>
          <c:showVal val="0"/>
          <c:showCatName val="0"/>
          <c:showSerName val="0"/>
          <c:showPercent val="0"/>
          <c:showBubbleSize val="0"/>
        </c:dLbls>
        <c:smooth val="0"/>
        <c:axId val="294801648"/>
        <c:axId val="294801976"/>
      </c:lineChart>
      <c:catAx>
        <c:axId val="294801648"/>
        <c:scaling>
          <c:orientation val="minMax"/>
        </c:scaling>
        <c:delete val="1"/>
        <c:axPos val="b"/>
        <c:numFmt formatCode="General" sourceLinked="1"/>
        <c:majorTickMark val="none"/>
        <c:minorTickMark val="none"/>
        <c:tickLblPos val="nextTo"/>
        <c:crossAx val="294801976"/>
        <c:crosses val="autoZero"/>
        <c:auto val="1"/>
        <c:lblAlgn val="ctr"/>
        <c:lblOffset val="100"/>
        <c:noMultiLvlLbl val="0"/>
      </c:catAx>
      <c:valAx>
        <c:axId val="294801976"/>
        <c:scaling>
          <c:orientation val="minMax"/>
          <c:max val="600"/>
          <c:min val="0"/>
        </c:scaling>
        <c:delete val="0"/>
        <c:axPos val="l"/>
        <c:majorGridlines>
          <c:spPr>
            <a:ln w="9525" cap="flat" cmpd="sng" algn="ctr">
              <a:noFill/>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294801648"/>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920" b="1" i="0" u="none" strike="noStrike" kern="1200" cap="all" spc="50" baseline="0">
                <a:solidFill>
                  <a:schemeClr val="tx1"/>
                </a:solidFill>
                <a:latin typeface="+mn-lt"/>
                <a:ea typeface="+mn-ea"/>
                <a:cs typeface="+mn-cs"/>
              </a:defRPr>
            </a:pPr>
            <a:r>
              <a:rPr lang="ja-JP">
                <a:solidFill>
                  <a:schemeClr val="tx1"/>
                </a:solidFill>
              </a:rPr>
              <a:t>トリアージ割合</a:t>
            </a:r>
          </a:p>
        </c:rich>
      </c:tx>
      <c:layout>
        <c:manualLayout>
          <c:xMode val="edge"/>
          <c:yMode val="edge"/>
          <c:x val="0.30368590112862864"/>
          <c:y val="0"/>
        </c:manualLayout>
      </c:layout>
      <c:overlay val="0"/>
      <c:spPr>
        <a:noFill/>
        <a:ln>
          <a:noFill/>
        </a:ln>
        <a:effectLst/>
      </c:spPr>
      <c:txPr>
        <a:bodyPr rot="0" spcFirstLastPara="1" vertOverflow="ellipsis" vert="horz" wrap="square" anchor="ctr" anchorCtr="1"/>
        <a:lstStyle/>
        <a:p>
          <a:pPr>
            <a:defRPr lang="ja-JP" sz="1920" b="1" i="0" u="none" strike="noStrike" kern="1200" cap="all" spc="50" baseline="0">
              <a:solidFill>
                <a:schemeClr val="tx1"/>
              </a:solidFill>
              <a:latin typeface="+mn-lt"/>
              <a:ea typeface="+mn-ea"/>
              <a:cs typeface="+mn-cs"/>
            </a:defRPr>
          </a:pPr>
          <a:endParaRPr lang="ja-JP"/>
        </a:p>
      </c:txPr>
    </c:title>
    <c:autoTitleDeleted val="0"/>
    <c:plotArea>
      <c:layout>
        <c:manualLayout>
          <c:layoutTarget val="inner"/>
          <c:xMode val="edge"/>
          <c:yMode val="edge"/>
          <c:x val="0.32496386145534262"/>
          <c:y val="0.1857614109587645"/>
          <c:w val="0.42724842426728238"/>
          <c:h val="0.66688596504373876"/>
        </c:manualLayout>
      </c:layout>
      <c:pieChart>
        <c:varyColors val="1"/>
        <c:ser>
          <c:idx val="0"/>
          <c:order val="0"/>
          <c:tx>
            <c:strRef>
              <c:f>日別件数!$M$13</c:f>
              <c:strCache>
                <c:ptCount val="1"/>
                <c:pt idx="0">
                  <c:v>トリアージ割合</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C633-49EE-8BD8-A534062ADA25}"/>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C633-49EE-8BD8-A534062ADA25}"/>
              </c:ext>
            </c:extLst>
          </c:dPt>
          <c:dPt>
            <c:idx val="2"/>
            <c:bubble3D val="0"/>
            <c:explosion val="1"/>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C633-49EE-8BD8-A534062ADA25}"/>
              </c:ext>
            </c:extLst>
          </c:dPt>
          <c:dLbls>
            <c:dLbl>
              <c:idx val="0"/>
              <c:layout>
                <c:manualLayout>
                  <c:x val="-5.7545112326993712E-2"/>
                  <c:y val="0.1146275158560495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633-49EE-8BD8-A534062ADA25}"/>
                </c:ext>
              </c:extLst>
            </c:dLbl>
            <c:dLbl>
              <c:idx val="2"/>
              <c:layout>
                <c:manualLayout>
                  <c:x val="7.8941761887551989E-2"/>
                  <c:y val="-0.2669193019493133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C633-49EE-8BD8-A534062ADA25}"/>
                </c:ext>
              </c:extLst>
            </c:dLbl>
            <c:spPr>
              <a:noFill/>
              <a:ln>
                <a:noFill/>
              </a:ln>
              <a:effectLst/>
            </c:spPr>
            <c:txPr>
              <a:bodyPr rot="0" spcFirstLastPara="1" vertOverflow="ellipsis" vert="horz" wrap="square" anchor="ctr" anchorCtr="1"/>
              <a:lstStyle/>
              <a:p>
                <a:pPr>
                  <a:defRPr lang="ja-JP" sz="1600" b="1" i="0" u="none" strike="noStrike" kern="1200" baseline="0">
                    <a:solidFill>
                      <a:schemeClr val="lt1"/>
                    </a:solidFill>
                    <a:latin typeface="+mn-lt"/>
                    <a:ea typeface="+mn-ea"/>
                    <a:cs typeface="+mn-cs"/>
                  </a:defRPr>
                </a:pPr>
                <a:endParaRPr lang="ja-JP"/>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日別件数!$N$12:$P$12</c:f>
              <c:strCache>
                <c:ptCount val="3"/>
                <c:pt idx="0">
                  <c:v>臨時医療施設</c:v>
                </c:pt>
                <c:pt idx="1">
                  <c:v>入院受入医療機関</c:v>
                </c:pt>
                <c:pt idx="2">
                  <c:v>不搬送</c:v>
                </c:pt>
              </c:strCache>
            </c:strRef>
          </c:cat>
          <c:val>
            <c:numRef>
              <c:f>日別件数!$N$13:$P$13</c:f>
              <c:numCache>
                <c:formatCode>General</c:formatCode>
                <c:ptCount val="3"/>
                <c:pt idx="0">
                  <c:v>8</c:v>
                </c:pt>
                <c:pt idx="1">
                  <c:v>9</c:v>
                </c:pt>
                <c:pt idx="2">
                  <c:v>50</c:v>
                </c:pt>
              </c:numCache>
            </c:numRef>
          </c:val>
          <c:extLst>
            <c:ext xmlns:c16="http://schemas.microsoft.com/office/drawing/2014/chart" uri="{C3380CC4-5D6E-409C-BE32-E72D297353CC}">
              <c16:uniqueId val="{00000006-C633-49EE-8BD8-A534062ADA25}"/>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egendEntry>
        <c:idx val="0"/>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legendEntry>
      <c:legendEntry>
        <c:idx val="1"/>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legendEntry>
      <c:legendEntry>
        <c:idx val="2"/>
        <c:txPr>
          <a:bodyPr rot="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ja-JP"/>
          </a:p>
        </c:txPr>
      </c:legendEntry>
      <c:layout>
        <c:manualLayout>
          <c:xMode val="edge"/>
          <c:yMode val="edge"/>
          <c:x val="8.1605711195805619E-2"/>
          <c:y val="0.81043778350184836"/>
          <c:w val="0.89644617161853057"/>
          <c:h val="0.17384766445729796"/>
        </c:manualLayout>
      </c:layout>
      <c:overlay val="0"/>
      <c:spPr>
        <a:noFill/>
        <a:ln>
          <a:noFill/>
        </a:ln>
        <a:effectLst/>
      </c:spPr>
      <c:txPr>
        <a:bodyPr rot="0" spcFirstLastPara="1" vertOverflow="ellipsis" vert="horz" wrap="square" anchor="ctr" anchorCtr="1"/>
        <a:lstStyle/>
        <a:p>
          <a:pPr>
            <a:defRPr lang="ja-JP" sz="11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sz="1600"/>
      </a:pPr>
      <a:endParaRPr lang="ja-JP"/>
    </a:p>
  </c:txPr>
  <c:externalData r:id="rId3">
    <c:autoUpdate val="0"/>
  </c:externalData>
  <c:userShapes r:id="rId4"/>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列1</c:v>
                </c:pt>
              </c:strCache>
            </c:strRef>
          </c:tx>
          <c:spPr>
            <a:ln w="38100" cap="rnd">
              <a:solidFill>
                <a:schemeClr val="accent1"/>
              </a:solidFill>
              <a:round/>
            </a:ln>
            <a:effectLst/>
          </c:spPr>
          <c:marker>
            <c:symbol val="none"/>
          </c:marker>
          <c:cat>
            <c:numRef>
              <c:f>Sheet1!$A$2:$A$198</c:f>
              <c:numCache>
                <c:formatCode>[$-411]m\.d\.ge</c:formatCode>
                <c:ptCount val="197"/>
                <c:pt idx="0">
                  <c:v>44090</c:v>
                </c:pt>
                <c:pt idx="1">
                  <c:v>44091</c:v>
                </c:pt>
                <c:pt idx="2">
                  <c:v>44092</c:v>
                </c:pt>
                <c:pt idx="3">
                  <c:v>44093</c:v>
                </c:pt>
                <c:pt idx="4">
                  <c:v>44094</c:v>
                </c:pt>
                <c:pt idx="5">
                  <c:v>44095</c:v>
                </c:pt>
                <c:pt idx="6">
                  <c:v>44096</c:v>
                </c:pt>
                <c:pt idx="7">
                  <c:v>44097</c:v>
                </c:pt>
                <c:pt idx="8">
                  <c:v>44098</c:v>
                </c:pt>
                <c:pt idx="9">
                  <c:v>44099</c:v>
                </c:pt>
                <c:pt idx="10">
                  <c:v>44100</c:v>
                </c:pt>
                <c:pt idx="11">
                  <c:v>44101</c:v>
                </c:pt>
                <c:pt idx="12">
                  <c:v>44102</c:v>
                </c:pt>
                <c:pt idx="13">
                  <c:v>44103</c:v>
                </c:pt>
                <c:pt idx="14">
                  <c:v>44104</c:v>
                </c:pt>
                <c:pt idx="15">
                  <c:v>44105</c:v>
                </c:pt>
                <c:pt idx="16">
                  <c:v>44106</c:v>
                </c:pt>
                <c:pt idx="17">
                  <c:v>44107</c:v>
                </c:pt>
                <c:pt idx="18">
                  <c:v>44108</c:v>
                </c:pt>
                <c:pt idx="19">
                  <c:v>44109</c:v>
                </c:pt>
                <c:pt idx="20">
                  <c:v>44110</c:v>
                </c:pt>
                <c:pt idx="21">
                  <c:v>44111</c:v>
                </c:pt>
                <c:pt idx="22">
                  <c:v>44112</c:v>
                </c:pt>
                <c:pt idx="23">
                  <c:v>44113</c:v>
                </c:pt>
                <c:pt idx="24">
                  <c:v>44114</c:v>
                </c:pt>
                <c:pt idx="25">
                  <c:v>44115</c:v>
                </c:pt>
                <c:pt idx="26">
                  <c:v>44116</c:v>
                </c:pt>
                <c:pt idx="27">
                  <c:v>44117</c:v>
                </c:pt>
                <c:pt idx="28">
                  <c:v>44118</c:v>
                </c:pt>
                <c:pt idx="29">
                  <c:v>44119</c:v>
                </c:pt>
                <c:pt idx="30">
                  <c:v>44120</c:v>
                </c:pt>
                <c:pt idx="31">
                  <c:v>44121</c:v>
                </c:pt>
                <c:pt idx="32">
                  <c:v>44122</c:v>
                </c:pt>
                <c:pt idx="33">
                  <c:v>44123</c:v>
                </c:pt>
                <c:pt idx="34">
                  <c:v>44124</c:v>
                </c:pt>
                <c:pt idx="35">
                  <c:v>44125</c:v>
                </c:pt>
                <c:pt idx="36">
                  <c:v>44126</c:v>
                </c:pt>
                <c:pt idx="37">
                  <c:v>44127</c:v>
                </c:pt>
                <c:pt idx="38">
                  <c:v>44128</c:v>
                </c:pt>
                <c:pt idx="39">
                  <c:v>44129</c:v>
                </c:pt>
                <c:pt idx="40">
                  <c:v>44130</c:v>
                </c:pt>
                <c:pt idx="41">
                  <c:v>44131</c:v>
                </c:pt>
                <c:pt idx="42">
                  <c:v>44132</c:v>
                </c:pt>
                <c:pt idx="43">
                  <c:v>44133</c:v>
                </c:pt>
                <c:pt idx="44">
                  <c:v>44134</c:v>
                </c:pt>
                <c:pt idx="45">
                  <c:v>44135</c:v>
                </c:pt>
                <c:pt idx="46">
                  <c:v>44136</c:v>
                </c:pt>
                <c:pt idx="47">
                  <c:v>44137</c:v>
                </c:pt>
                <c:pt idx="48">
                  <c:v>44138</c:v>
                </c:pt>
                <c:pt idx="49">
                  <c:v>44139</c:v>
                </c:pt>
                <c:pt idx="50">
                  <c:v>44140</c:v>
                </c:pt>
                <c:pt idx="51">
                  <c:v>44141</c:v>
                </c:pt>
                <c:pt idx="52">
                  <c:v>44142</c:v>
                </c:pt>
                <c:pt idx="53">
                  <c:v>44143</c:v>
                </c:pt>
                <c:pt idx="54">
                  <c:v>44144</c:v>
                </c:pt>
                <c:pt idx="55">
                  <c:v>44145</c:v>
                </c:pt>
                <c:pt idx="56">
                  <c:v>44146</c:v>
                </c:pt>
                <c:pt idx="57">
                  <c:v>44147</c:v>
                </c:pt>
                <c:pt idx="58">
                  <c:v>44148</c:v>
                </c:pt>
                <c:pt idx="59">
                  <c:v>44149</c:v>
                </c:pt>
                <c:pt idx="60">
                  <c:v>44150</c:v>
                </c:pt>
                <c:pt idx="61">
                  <c:v>44151</c:v>
                </c:pt>
                <c:pt idx="62">
                  <c:v>44152</c:v>
                </c:pt>
                <c:pt idx="63">
                  <c:v>44153</c:v>
                </c:pt>
                <c:pt idx="64">
                  <c:v>44154</c:v>
                </c:pt>
                <c:pt idx="65">
                  <c:v>44155</c:v>
                </c:pt>
                <c:pt idx="66">
                  <c:v>44156</c:v>
                </c:pt>
                <c:pt idx="67">
                  <c:v>44157</c:v>
                </c:pt>
                <c:pt idx="68">
                  <c:v>44158</c:v>
                </c:pt>
                <c:pt idx="69">
                  <c:v>44159</c:v>
                </c:pt>
                <c:pt idx="70">
                  <c:v>44160</c:v>
                </c:pt>
                <c:pt idx="71">
                  <c:v>44161</c:v>
                </c:pt>
                <c:pt idx="72">
                  <c:v>44162</c:v>
                </c:pt>
                <c:pt idx="73">
                  <c:v>44163</c:v>
                </c:pt>
                <c:pt idx="74">
                  <c:v>44164</c:v>
                </c:pt>
                <c:pt idx="75">
                  <c:v>44165</c:v>
                </c:pt>
                <c:pt idx="76">
                  <c:v>44166</c:v>
                </c:pt>
                <c:pt idx="77">
                  <c:v>44167</c:v>
                </c:pt>
                <c:pt idx="78">
                  <c:v>44168</c:v>
                </c:pt>
                <c:pt idx="79">
                  <c:v>44169</c:v>
                </c:pt>
                <c:pt idx="80">
                  <c:v>44170</c:v>
                </c:pt>
                <c:pt idx="81">
                  <c:v>44171</c:v>
                </c:pt>
                <c:pt idx="82">
                  <c:v>44172</c:v>
                </c:pt>
                <c:pt idx="83">
                  <c:v>44173</c:v>
                </c:pt>
                <c:pt idx="84">
                  <c:v>44174</c:v>
                </c:pt>
                <c:pt idx="85">
                  <c:v>44175</c:v>
                </c:pt>
                <c:pt idx="86">
                  <c:v>44176</c:v>
                </c:pt>
                <c:pt idx="87">
                  <c:v>44177</c:v>
                </c:pt>
                <c:pt idx="88">
                  <c:v>44178</c:v>
                </c:pt>
                <c:pt idx="89">
                  <c:v>44179</c:v>
                </c:pt>
                <c:pt idx="90">
                  <c:v>44180</c:v>
                </c:pt>
                <c:pt idx="91">
                  <c:v>44181</c:v>
                </c:pt>
                <c:pt idx="92">
                  <c:v>44182</c:v>
                </c:pt>
                <c:pt idx="93">
                  <c:v>44183</c:v>
                </c:pt>
                <c:pt idx="94">
                  <c:v>44184</c:v>
                </c:pt>
                <c:pt idx="95">
                  <c:v>44185</c:v>
                </c:pt>
                <c:pt idx="96">
                  <c:v>44186</c:v>
                </c:pt>
                <c:pt idx="97">
                  <c:v>44187</c:v>
                </c:pt>
                <c:pt idx="98">
                  <c:v>44188</c:v>
                </c:pt>
                <c:pt idx="99">
                  <c:v>44189</c:v>
                </c:pt>
                <c:pt idx="100">
                  <c:v>44190</c:v>
                </c:pt>
                <c:pt idx="101">
                  <c:v>44191</c:v>
                </c:pt>
                <c:pt idx="102">
                  <c:v>44192</c:v>
                </c:pt>
                <c:pt idx="103">
                  <c:v>44193</c:v>
                </c:pt>
                <c:pt idx="104">
                  <c:v>44194</c:v>
                </c:pt>
                <c:pt idx="105">
                  <c:v>44195</c:v>
                </c:pt>
                <c:pt idx="106">
                  <c:v>44196</c:v>
                </c:pt>
                <c:pt idx="107">
                  <c:v>44197</c:v>
                </c:pt>
                <c:pt idx="108">
                  <c:v>44198</c:v>
                </c:pt>
                <c:pt idx="109">
                  <c:v>44199</c:v>
                </c:pt>
                <c:pt idx="110">
                  <c:v>44200</c:v>
                </c:pt>
                <c:pt idx="111">
                  <c:v>44201</c:v>
                </c:pt>
                <c:pt idx="112">
                  <c:v>44202</c:v>
                </c:pt>
                <c:pt idx="113">
                  <c:v>44203</c:v>
                </c:pt>
                <c:pt idx="114">
                  <c:v>44204</c:v>
                </c:pt>
                <c:pt idx="115">
                  <c:v>44205</c:v>
                </c:pt>
                <c:pt idx="116">
                  <c:v>44206</c:v>
                </c:pt>
                <c:pt idx="117">
                  <c:v>44207</c:v>
                </c:pt>
                <c:pt idx="118">
                  <c:v>44208</c:v>
                </c:pt>
                <c:pt idx="119">
                  <c:v>44209</c:v>
                </c:pt>
                <c:pt idx="120">
                  <c:v>44210</c:v>
                </c:pt>
                <c:pt idx="121">
                  <c:v>44211</c:v>
                </c:pt>
                <c:pt idx="122">
                  <c:v>44212</c:v>
                </c:pt>
                <c:pt idx="123">
                  <c:v>44213</c:v>
                </c:pt>
                <c:pt idx="124">
                  <c:v>44214</c:v>
                </c:pt>
                <c:pt idx="125">
                  <c:v>44215</c:v>
                </c:pt>
                <c:pt idx="126">
                  <c:v>44216</c:v>
                </c:pt>
                <c:pt idx="127">
                  <c:v>44217</c:v>
                </c:pt>
                <c:pt idx="128">
                  <c:v>44218</c:v>
                </c:pt>
                <c:pt idx="129">
                  <c:v>44219</c:v>
                </c:pt>
                <c:pt idx="130">
                  <c:v>44220</c:v>
                </c:pt>
                <c:pt idx="131">
                  <c:v>44221</c:v>
                </c:pt>
                <c:pt idx="132">
                  <c:v>44222</c:v>
                </c:pt>
                <c:pt idx="133">
                  <c:v>44223</c:v>
                </c:pt>
                <c:pt idx="134">
                  <c:v>44224</c:v>
                </c:pt>
                <c:pt idx="135">
                  <c:v>44225</c:v>
                </c:pt>
                <c:pt idx="136">
                  <c:v>44226</c:v>
                </c:pt>
                <c:pt idx="137">
                  <c:v>44227</c:v>
                </c:pt>
                <c:pt idx="138">
                  <c:v>44228</c:v>
                </c:pt>
                <c:pt idx="139">
                  <c:v>44229</c:v>
                </c:pt>
                <c:pt idx="140">
                  <c:v>44230</c:v>
                </c:pt>
                <c:pt idx="141">
                  <c:v>44231</c:v>
                </c:pt>
                <c:pt idx="142">
                  <c:v>44232</c:v>
                </c:pt>
                <c:pt idx="143">
                  <c:v>44233</c:v>
                </c:pt>
                <c:pt idx="144">
                  <c:v>44234</c:v>
                </c:pt>
                <c:pt idx="145">
                  <c:v>44235</c:v>
                </c:pt>
                <c:pt idx="146">
                  <c:v>44236</c:v>
                </c:pt>
                <c:pt idx="147">
                  <c:v>44237</c:v>
                </c:pt>
                <c:pt idx="148">
                  <c:v>44238</c:v>
                </c:pt>
                <c:pt idx="149">
                  <c:v>44239</c:v>
                </c:pt>
                <c:pt idx="150">
                  <c:v>44240</c:v>
                </c:pt>
                <c:pt idx="151">
                  <c:v>44241</c:v>
                </c:pt>
                <c:pt idx="152">
                  <c:v>44242</c:v>
                </c:pt>
                <c:pt idx="153">
                  <c:v>44243</c:v>
                </c:pt>
                <c:pt idx="154">
                  <c:v>44244</c:v>
                </c:pt>
                <c:pt idx="155">
                  <c:v>44245</c:v>
                </c:pt>
                <c:pt idx="156">
                  <c:v>44246</c:v>
                </c:pt>
                <c:pt idx="157">
                  <c:v>44247</c:v>
                </c:pt>
                <c:pt idx="158">
                  <c:v>44248</c:v>
                </c:pt>
                <c:pt idx="159">
                  <c:v>44249</c:v>
                </c:pt>
                <c:pt idx="160">
                  <c:v>44250</c:v>
                </c:pt>
                <c:pt idx="161">
                  <c:v>44251</c:v>
                </c:pt>
                <c:pt idx="162">
                  <c:v>44252</c:v>
                </c:pt>
                <c:pt idx="163">
                  <c:v>44253</c:v>
                </c:pt>
                <c:pt idx="164">
                  <c:v>44254</c:v>
                </c:pt>
                <c:pt idx="165">
                  <c:v>44255</c:v>
                </c:pt>
                <c:pt idx="166">
                  <c:v>44256</c:v>
                </c:pt>
                <c:pt idx="167">
                  <c:v>44257</c:v>
                </c:pt>
                <c:pt idx="168">
                  <c:v>44258</c:v>
                </c:pt>
                <c:pt idx="169">
                  <c:v>44259</c:v>
                </c:pt>
                <c:pt idx="170">
                  <c:v>44260</c:v>
                </c:pt>
                <c:pt idx="171">
                  <c:v>44261</c:v>
                </c:pt>
                <c:pt idx="172">
                  <c:v>44262</c:v>
                </c:pt>
                <c:pt idx="173">
                  <c:v>44263</c:v>
                </c:pt>
                <c:pt idx="174">
                  <c:v>44264</c:v>
                </c:pt>
                <c:pt idx="175">
                  <c:v>44265</c:v>
                </c:pt>
                <c:pt idx="176">
                  <c:v>44266</c:v>
                </c:pt>
                <c:pt idx="177">
                  <c:v>44267</c:v>
                </c:pt>
                <c:pt idx="178">
                  <c:v>44268</c:v>
                </c:pt>
                <c:pt idx="179">
                  <c:v>44269</c:v>
                </c:pt>
                <c:pt idx="180">
                  <c:v>44270</c:v>
                </c:pt>
                <c:pt idx="181">
                  <c:v>44271</c:v>
                </c:pt>
                <c:pt idx="182">
                  <c:v>44272</c:v>
                </c:pt>
                <c:pt idx="183">
                  <c:v>44273</c:v>
                </c:pt>
                <c:pt idx="184">
                  <c:v>44274</c:v>
                </c:pt>
                <c:pt idx="185">
                  <c:v>44275</c:v>
                </c:pt>
                <c:pt idx="186">
                  <c:v>44276</c:v>
                </c:pt>
                <c:pt idx="187">
                  <c:v>44277</c:v>
                </c:pt>
                <c:pt idx="188">
                  <c:v>44278</c:v>
                </c:pt>
                <c:pt idx="189">
                  <c:v>44279</c:v>
                </c:pt>
                <c:pt idx="190">
                  <c:v>44280</c:v>
                </c:pt>
                <c:pt idx="191">
                  <c:v>44281</c:v>
                </c:pt>
                <c:pt idx="192">
                  <c:v>44282</c:v>
                </c:pt>
                <c:pt idx="193">
                  <c:v>44283</c:v>
                </c:pt>
                <c:pt idx="194">
                  <c:v>44284</c:v>
                </c:pt>
                <c:pt idx="195">
                  <c:v>44285</c:v>
                </c:pt>
                <c:pt idx="196">
                  <c:v>44286</c:v>
                </c:pt>
              </c:numCache>
            </c:numRef>
          </c:cat>
          <c:val>
            <c:numRef>
              <c:f>Sheet1!$B$2:$B$198</c:f>
              <c:numCache>
                <c:formatCode>General</c:formatCode>
                <c:ptCount val="197"/>
                <c:pt idx="0">
                  <c:v>313</c:v>
                </c:pt>
                <c:pt idx="1">
                  <c:v>313</c:v>
                </c:pt>
                <c:pt idx="2">
                  <c:v>313</c:v>
                </c:pt>
                <c:pt idx="3">
                  <c:v>313</c:v>
                </c:pt>
                <c:pt idx="4">
                  <c:v>313</c:v>
                </c:pt>
                <c:pt idx="5">
                  <c:v>313</c:v>
                </c:pt>
                <c:pt idx="6">
                  <c:v>313</c:v>
                </c:pt>
                <c:pt idx="7">
                  <c:v>313</c:v>
                </c:pt>
                <c:pt idx="8">
                  <c:v>313</c:v>
                </c:pt>
                <c:pt idx="9">
                  <c:v>313</c:v>
                </c:pt>
                <c:pt idx="10">
                  <c:v>313</c:v>
                </c:pt>
                <c:pt idx="11">
                  <c:v>313</c:v>
                </c:pt>
                <c:pt idx="12">
                  <c:v>313</c:v>
                </c:pt>
                <c:pt idx="13">
                  <c:v>313</c:v>
                </c:pt>
                <c:pt idx="14">
                  <c:v>313</c:v>
                </c:pt>
                <c:pt idx="15">
                  <c:v>313</c:v>
                </c:pt>
                <c:pt idx="16">
                  <c:v>313</c:v>
                </c:pt>
                <c:pt idx="17">
                  <c:v>313</c:v>
                </c:pt>
                <c:pt idx="18">
                  <c:v>313</c:v>
                </c:pt>
                <c:pt idx="19">
                  <c:v>313</c:v>
                </c:pt>
                <c:pt idx="20">
                  <c:v>313</c:v>
                </c:pt>
                <c:pt idx="21">
                  <c:v>313</c:v>
                </c:pt>
                <c:pt idx="22">
                  <c:v>313</c:v>
                </c:pt>
                <c:pt idx="23">
                  <c:v>313</c:v>
                </c:pt>
                <c:pt idx="24">
                  <c:v>313</c:v>
                </c:pt>
                <c:pt idx="25">
                  <c:v>313</c:v>
                </c:pt>
                <c:pt idx="26">
                  <c:v>313</c:v>
                </c:pt>
                <c:pt idx="27">
                  <c:v>313</c:v>
                </c:pt>
                <c:pt idx="28">
                  <c:v>313</c:v>
                </c:pt>
                <c:pt idx="29">
                  <c:v>313</c:v>
                </c:pt>
                <c:pt idx="30">
                  <c:v>313</c:v>
                </c:pt>
                <c:pt idx="31">
                  <c:v>313</c:v>
                </c:pt>
                <c:pt idx="32">
                  <c:v>313</c:v>
                </c:pt>
                <c:pt idx="33">
                  <c:v>313</c:v>
                </c:pt>
                <c:pt idx="34">
                  <c:v>313</c:v>
                </c:pt>
                <c:pt idx="35">
                  <c:v>313</c:v>
                </c:pt>
                <c:pt idx="36">
                  <c:v>313</c:v>
                </c:pt>
                <c:pt idx="37">
                  <c:v>313</c:v>
                </c:pt>
                <c:pt idx="38">
                  <c:v>313</c:v>
                </c:pt>
                <c:pt idx="39">
                  <c:v>313</c:v>
                </c:pt>
                <c:pt idx="40">
                  <c:v>313</c:v>
                </c:pt>
                <c:pt idx="41">
                  <c:v>313</c:v>
                </c:pt>
                <c:pt idx="42">
                  <c:v>313</c:v>
                </c:pt>
                <c:pt idx="43">
                  <c:v>313</c:v>
                </c:pt>
                <c:pt idx="44">
                  <c:v>313</c:v>
                </c:pt>
                <c:pt idx="45">
                  <c:v>313</c:v>
                </c:pt>
                <c:pt idx="46">
                  <c:v>313</c:v>
                </c:pt>
                <c:pt idx="47">
                  <c:v>313</c:v>
                </c:pt>
                <c:pt idx="48">
                  <c:v>313</c:v>
                </c:pt>
                <c:pt idx="49">
                  <c:v>313</c:v>
                </c:pt>
                <c:pt idx="50">
                  <c:v>313</c:v>
                </c:pt>
                <c:pt idx="51">
                  <c:v>313</c:v>
                </c:pt>
                <c:pt idx="52">
                  <c:v>313</c:v>
                </c:pt>
                <c:pt idx="53">
                  <c:v>313</c:v>
                </c:pt>
                <c:pt idx="54">
                  <c:v>313</c:v>
                </c:pt>
                <c:pt idx="55">
                  <c:v>313</c:v>
                </c:pt>
                <c:pt idx="56">
                  <c:v>313</c:v>
                </c:pt>
                <c:pt idx="57">
                  <c:v>313</c:v>
                </c:pt>
                <c:pt idx="58">
                  <c:v>313</c:v>
                </c:pt>
                <c:pt idx="59">
                  <c:v>313</c:v>
                </c:pt>
                <c:pt idx="60">
                  <c:v>313</c:v>
                </c:pt>
                <c:pt idx="61">
                  <c:v>313</c:v>
                </c:pt>
                <c:pt idx="62">
                  <c:v>313</c:v>
                </c:pt>
                <c:pt idx="63">
                  <c:v>313</c:v>
                </c:pt>
                <c:pt idx="64">
                  <c:v>313</c:v>
                </c:pt>
                <c:pt idx="65">
                  <c:v>313</c:v>
                </c:pt>
                <c:pt idx="66">
                  <c:v>313</c:v>
                </c:pt>
                <c:pt idx="67">
                  <c:v>313</c:v>
                </c:pt>
                <c:pt idx="68">
                  <c:v>313</c:v>
                </c:pt>
                <c:pt idx="69">
                  <c:v>313</c:v>
                </c:pt>
                <c:pt idx="70">
                  <c:v>313</c:v>
                </c:pt>
                <c:pt idx="71">
                  <c:v>313</c:v>
                </c:pt>
                <c:pt idx="72">
                  <c:v>313</c:v>
                </c:pt>
                <c:pt idx="73">
                  <c:v>313</c:v>
                </c:pt>
                <c:pt idx="74">
                  <c:v>313</c:v>
                </c:pt>
                <c:pt idx="75">
                  <c:v>313</c:v>
                </c:pt>
                <c:pt idx="76">
                  <c:v>313</c:v>
                </c:pt>
                <c:pt idx="77">
                  <c:v>313</c:v>
                </c:pt>
                <c:pt idx="78">
                  <c:v>313</c:v>
                </c:pt>
                <c:pt idx="79">
                  <c:v>313</c:v>
                </c:pt>
                <c:pt idx="80">
                  <c:v>313</c:v>
                </c:pt>
                <c:pt idx="81">
                  <c:v>313</c:v>
                </c:pt>
                <c:pt idx="82">
                  <c:v>313</c:v>
                </c:pt>
                <c:pt idx="83">
                  <c:v>313</c:v>
                </c:pt>
                <c:pt idx="84">
                  <c:v>313</c:v>
                </c:pt>
                <c:pt idx="85">
                  <c:v>313</c:v>
                </c:pt>
                <c:pt idx="86">
                  <c:v>313</c:v>
                </c:pt>
                <c:pt idx="87">
                  <c:v>313</c:v>
                </c:pt>
                <c:pt idx="88">
                  <c:v>313</c:v>
                </c:pt>
                <c:pt idx="89">
                  <c:v>313</c:v>
                </c:pt>
                <c:pt idx="90">
                  <c:v>313</c:v>
                </c:pt>
                <c:pt idx="91">
                  <c:v>313</c:v>
                </c:pt>
                <c:pt idx="92">
                  <c:v>313</c:v>
                </c:pt>
                <c:pt idx="93">
                  <c:v>313</c:v>
                </c:pt>
                <c:pt idx="94">
                  <c:v>313</c:v>
                </c:pt>
                <c:pt idx="95">
                  <c:v>313</c:v>
                </c:pt>
                <c:pt idx="96">
                  <c:v>313</c:v>
                </c:pt>
                <c:pt idx="97">
                  <c:v>313</c:v>
                </c:pt>
                <c:pt idx="98">
                  <c:v>313</c:v>
                </c:pt>
                <c:pt idx="99">
                  <c:v>313</c:v>
                </c:pt>
                <c:pt idx="100">
                  <c:v>313</c:v>
                </c:pt>
                <c:pt idx="101">
                  <c:v>317</c:v>
                </c:pt>
                <c:pt idx="102">
                  <c:v>317</c:v>
                </c:pt>
                <c:pt idx="103">
                  <c:v>317</c:v>
                </c:pt>
                <c:pt idx="104">
                  <c:v>317</c:v>
                </c:pt>
                <c:pt idx="105">
                  <c:v>317</c:v>
                </c:pt>
                <c:pt idx="106">
                  <c:v>317</c:v>
                </c:pt>
                <c:pt idx="107">
                  <c:v>317</c:v>
                </c:pt>
                <c:pt idx="108">
                  <c:v>317</c:v>
                </c:pt>
                <c:pt idx="109">
                  <c:v>317</c:v>
                </c:pt>
                <c:pt idx="110">
                  <c:v>317</c:v>
                </c:pt>
                <c:pt idx="111">
                  <c:v>317</c:v>
                </c:pt>
                <c:pt idx="112">
                  <c:v>317</c:v>
                </c:pt>
                <c:pt idx="113">
                  <c:v>317</c:v>
                </c:pt>
                <c:pt idx="114">
                  <c:v>333</c:v>
                </c:pt>
                <c:pt idx="115">
                  <c:v>333</c:v>
                </c:pt>
                <c:pt idx="116">
                  <c:v>333</c:v>
                </c:pt>
                <c:pt idx="117">
                  <c:v>333</c:v>
                </c:pt>
                <c:pt idx="118">
                  <c:v>333</c:v>
                </c:pt>
                <c:pt idx="119">
                  <c:v>333</c:v>
                </c:pt>
                <c:pt idx="120">
                  <c:v>337</c:v>
                </c:pt>
                <c:pt idx="121">
                  <c:v>337</c:v>
                </c:pt>
                <c:pt idx="122">
                  <c:v>337</c:v>
                </c:pt>
                <c:pt idx="123">
                  <c:v>337</c:v>
                </c:pt>
                <c:pt idx="124">
                  <c:v>337</c:v>
                </c:pt>
                <c:pt idx="125">
                  <c:v>337</c:v>
                </c:pt>
                <c:pt idx="126">
                  <c:v>337</c:v>
                </c:pt>
                <c:pt idx="127">
                  <c:v>337</c:v>
                </c:pt>
                <c:pt idx="128">
                  <c:v>337</c:v>
                </c:pt>
                <c:pt idx="129">
                  <c:v>337</c:v>
                </c:pt>
                <c:pt idx="130">
                  <c:v>337</c:v>
                </c:pt>
                <c:pt idx="131">
                  <c:v>337</c:v>
                </c:pt>
                <c:pt idx="132">
                  <c:v>337</c:v>
                </c:pt>
                <c:pt idx="133">
                  <c:v>337</c:v>
                </c:pt>
                <c:pt idx="134">
                  <c:v>337</c:v>
                </c:pt>
                <c:pt idx="135">
                  <c:v>337</c:v>
                </c:pt>
                <c:pt idx="136">
                  <c:v>337</c:v>
                </c:pt>
                <c:pt idx="137">
                  <c:v>337</c:v>
                </c:pt>
                <c:pt idx="138">
                  <c:v>377</c:v>
                </c:pt>
                <c:pt idx="139">
                  <c:v>377</c:v>
                </c:pt>
                <c:pt idx="140">
                  <c:v>377</c:v>
                </c:pt>
                <c:pt idx="141">
                  <c:v>377</c:v>
                </c:pt>
                <c:pt idx="142">
                  <c:v>377</c:v>
                </c:pt>
                <c:pt idx="143">
                  <c:v>377</c:v>
                </c:pt>
                <c:pt idx="144">
                  <c:v>377</c:v>
                </c:pt>
                <c:pt idx="145">
                  <c:v>377</c:v>
                </c:pt>
                <c:pt idx="146">
                  <c:v>377</c:v>
                </c:pt>
                <c:pt idx="147">
                  <c:v>377</c:v>
                </c:pt>
                <c:pt idx="148">
                  <c:v>377</c:v>
                </c:pt>
                <c:pt idx="149">
                  <c:v>377</c:v>
                </c:pt>
                <c:pt idx="150">
                  <c:v>377</c:v>
                </c:pt>
                <c:pt idx="151">
                  <c:v>377</c:v>
                </c:pt>
                <c:pt idx="152">
                  <c:v>377</c:v>
                </c:pt>
                <c:pt idx="153">
                  <c:v>377</c:v>
                </c:pt>
                <c:pt idx="154">
                  <c:v>377</c:v>
                </c:pt>
                <c:pt idx="155">
                  <c:v>377</c:v>
                </c:pt>
                <c:pt idx="156">
                  <c:v>377</c:v>
                </c:pt>
                <c:pt idx="157">
                  <c:v>377</c:v>
                </c:pt>
                <c:pt idx="158">
                  <c:v>377</c:v>
                </c:pt>
                <c:pt idx="159">
                  <c:v>377</c:v>
                </c:pt>
                <c:pt idx="160">
                  <c:v>377</c:v>
                </c:pt>
                <c:pt idx="161">
                  <c:v>377</c:v>
                </c:pt>
                <c:pt idx="162">
                  <c:v>377</c:v>
                </c:pt>
                <c:pt idx="163">
                  <c:v>377</c:v>
                </c:pt>
                <c:pt idx="164">
                  <c:v>377</c:v>
                </c:pt>
                <c:pt idx="165">
                  <c:v>377</c:v>
                </c:pt>
                <c:pt idx="166">
                  <c:v>377</c:v>
                </c:pt>
                <c:pt idx="167">
                  <c:v>377</c:v>
                </c:pt>
                <c:pt idx="168">
                  <c:v>377</c:v>
                </c:pt>
                <c:pt idx="169">
                  <c:v>377</c:v>
                </c:pt>
                <c:pt idx="170">
                  <c:v>409</c:v>
                </c:pt>
                <c:pt idx="171">
                  <c:v>409</c:v>
                </c:pt>
                <c:pt idx="172">
                  <c:v>409</c:v>
                </c:pt>
                <c:pt idx="173">
                  <c:v>409</c:v>
                </c:pt>
                <c:pt idx="174">
                  <c:v>409</c:v>
                </c:pt>
                <c:pt idx="175">
                  <c:v>409</c:v>
                </c:pt>
                <c:pt idx="176">
                  <c:v>409</c:v>
                </c:pt>
                <c:pt idx="177">
                  <c:v>409</c:v>
                </c:pt>
                <c:pt idx="178">
                  <c:v>409</c:v>
                </c:pt>
                <c:pt idx="179">
                  <c:v>409</c:v>
                </c:pt>
                <c:pt idx="180">
                  <c:v>409</c:v>
                </c:pt>
                <c:pt idx="181">
                  <c:v>409</c:v>
                </c:pt>
                <c:pt idx="182">
                  <c:v>409</c:v>
                </c:pt>
                <c:pt idx="183">
                  <c:v>409</c:v>
                </c:pt>
                <c:pt idx="184">
                  <c:v>409</c:v>
                </c:pt>
                <c:pt idx="185">
                  <c:v>409</c:v>
                </c:pt>
                <c:pt idx="186">
                  <c:v>409</c:v>
                </c:pt>
                <c:pt idx="187">
                  <c:v>409</c:v>
                </c:pt>
                <c:pt idx="188">
                  <c:v>409</c:v>
                </c:pt>
                <c:pt idx="189">
                  <c:v>409</c:v>
                </c:pt>
                <c:pt idx="190">
                  <c:v>409</c:v>
                </c:pt>
                <c:pt idx="191">
                  <c:v>409</c:v>
                </c:pt>
                <c:pt idx="192">
                  <c:v>409</c:v>
                </c:pt>
                <c:pt idx="193">
                  <c:v>409</c:v>
                </c:pt>
                <c:pt idx="194">
                  <c:v>409</c:v>
                </c:pt>
                <c:pt idx="195">
                  <c:v>409</c:v>
                </c:pt>
                <c:pt idx="196">
                  <c:v>409</c:v>
                </c:pt>
              </c:numCache>
            </c:numRef>
          </c:val>
          <c:smooth val="0"/>
          <c:extLst>
            <c:ext xmlns:c16="http://schemas.microsoft.com/office/drawing/2014/chart" uri="{C3380CC4-5D6E-409C-BE32-E72D297353CC}">
              <c16:uniqueId val="{00000000-9F3B-4448-9E63-A5B94C001A5E}"/>
            </c:ext>
          </c:extLst>
        </c:ser>
        <c:dLbls>
          <c:showLegendKey val="0"/>
          <c:showVal val="0"/>
          <c:showCatName val="0"/>
          <c:showSerName val="0"/>
          <c:showPercent val="0"/>
          <c:showBubbleSize val="0"/>
        </c:dLbls>
        <c:smooth val="0"/>
        <c:axId val="303748944"/>
        <c:axId val="303749600"/>
      </c:lineChart>
      <c:dateAx>
        <c:axId val="303748944"/>
        <c:scaling>
          <c:orientation val="minMax"/>
        </c:scaling>
        <c:delete val="0"/>
        <c:axPos val="b"/>
        <c:numFmt formatCode="[$-411]m\.d\.ge"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6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303749600"/>
        <c:crosses val="autoZero"/>
        <c:auto val="1"/>
        <c:lblOffset val="100"/>
        <c:baseTimeUnit val="days"/>
      </c:dateAx>
      <c:valAx>
        <c:axId val="303749600"/>
        <c:scaling>
          <c:orientation val="minMax"/>
          <c:max val="700"/>
        </c:scaling>
        <c:delete val="0"/>
        <c:axPos val="l"/>
        <c:majorGridlines>
          <c:spPr>
            <a:ln w="9525" cap="flat" cmpd="sng" algn="ctr">
              <a:noFill/>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30374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列1</c:v>
                </c:pt>
              </c:strCache>
            </c:strRef>
          </c:tx>
          <c:spPr>
            <a:ln w="38100" cap="rnd">
              <a:solidFill>
                <a:schemeClr val="accent1"/>
              </a:solidFill>
              <a:round/>
            </a:ln>
            <a:effectLst/>
          </c:spPr>
          <c:marker>
            <c:symbol val="none"/>
          </c:marker>
          <c:cat>
            <c:numRef>
              <c:f>Sheet1!$A$199:$A$563</c:f>
              <c:numCache>
                <c:formatCode>[$-411]m\.d\.ge</c:formatCode>
                <c:ptCount val="365"/>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numCache>
            </c:numRef>
          </c:cat>
          <c:val>
            <c:numRef>
              <c:f>Sheet1!$B$199:$B$563</c:f>
              <c:numCache>
                <c:formatCode>General</c:formatCode>
                <c:ptCount val="365"/>
                <c:pt idx="0">
                  <c:v>409</c:v>
                </c:pt>
                <c:pt idx="1">
                  <c:v>409</c:v>
                </c:pt>
                <c:pt idx="2">
                  <c:v>409</c:v>
                </c:pt>
                <c:pt idx="3">
                  <c:v>409</c:v>
                </c:pt>
                <c:pt idx="4">
                  <c:v>409</c:v>
                </c:pt>
                <c:pt idx="5">
                  <c:v>409</c:v>
                </c:pt>
                <c:pt idx="6">
                  <c:v>409</c:v>
                </c:pt>
                <c:pt idx="7">
                  <c:v>409</c:v>
                </c:pt>
                <c:pt idx="8">
                  <c:v>409</c:v>
                </c:pt>
                <c:pt idx="9">
                  <c:v>409</c:v>
                </c:pt>
                <c:pt idx="10">
                  <c:v>409</c:v>
                </c:pt>
                <c:pt idx="11">
                  <c:v>409</c:v>
                </c:pt>
                <c:pt idx="12">
                  <c:v>409</c:v>
                </c:pt>
                <c:pt idx="13">
                  <c:v>409</c:v>
                </c:pt>
                <c:pt idx="14">
                  <c:v>409</c:v>
                </c:pt>
                <c:pt idx="15">
                  <c:v>409</c:v>
                </c:pt>
                <c:pt idx="16">
                  <c:v>409</c:v>
                </c:pt>
                <c:pt idx="17">
                  <c:v>409</c:v>
                </c:pt>
                <c:pt idx="18">
                  <c:v>409</c:v>
                </c:pt>
                <c:pt idx="19">
                  <c:v>409</c:v>
                </c:pt>
                <c:pt idx="20">
                  <c:v>409</c:v>
                </c:pt>
                <c:pt idx="21">
                  <c:v>409</c:v>
                </c:pt>
                <c:pt idx="22">
                  <c:v>409</c:v>
                </c:pt>
                <c:pt idx="23">
                  <c:v>409</c:v>
                </c:pt>
                <c:pt idx="24">
                  <c:v>409</c:v>
                </c:pt>
                <c:pt idx="25">
                  <c:v>409</c:v>
                </c:pt>
                <c:pt idx="26">
                  <c:v>409</c:v>
                </c:pt>
                <c:pt idx="27">
                  <c:v>409</c:v>
                </c:pt>
                <c:pt idx="28">
                  <c:v>409</c:v>
                </c:pt>
                <c:pt idx="29">
                  <c:v>409</c:v>
                </c:pt>
                <c:pt idx="30">
                  <c:v>409</c:v>
                </c:pt>
                <c:pt idx="31">
                  <c:v>409</c:v>
                </c:pt>
                <c:pt idx="32">
                  <c:v>409</c:v>
                </c:pt>
                <c:pt idx="33">
                  <c:v>409</c:v>
                </c:pt>
                <c:pt idx="34">
                  <c:v>409</c:v>
                </c:pt>
                <c:pt idx="35">
                  <c:v>409</c:v>
                </c:pt>
                <c:pt idx="36">
                  <c:v>409</c:v>
                </c:pt>
                <c:pt idx="37">
                  <c:v>409</c:v>
                </c:pt>
                <c:pt idx="38">
                  <c:v>409</c:v>
                </c:pt>
                <c:pt idx="39">
                  <c:v>409</c:v>
                </c:pt>
                <c:pt idx="40">
                  <c:v>409</c:v>
                </c:pt>
                <c:pt idx="41">
                  <c:v>409</c:v>
                </c:pt>
                <c:pt idx="42">
                  <c:v>409</c:v>
                </c:pt>
                <c:pt idx="43">
                  <c:v>409</c:v>
                </c:pt>
                <c:pt idx="44">
                  <c:v>409</c:v>
                </c:pt>
                <c:pt idx="45">
                  <c:v>409</c:v>
                </c:pt>
                <c:pt idx="46">
                  <c:v>409</c:v>
                </c:pt>
                <c:pt idx="47">
                  <c:v>409</c:v>
                </c:pt>
                <c:pt idx="48">
                  <c:v>409</c:v>
                </c:pt>
                <c:pt idx="49">
                  <c:v>409</c:v>
                </c:pt>
                <c:pt idx="50">
                  <c:v>409</c:v>
                </c:pt>
                <c:pt idx="51">
                  <c:v>409</c:v>
                </c:pt>
                <c:pt idx="52">
                  <c:v>409</c:v>
                </c:pt>
                <c:pt idx="53">
                  <c:v>409</c:v>
                </c:pt>
                <c:pt idx="54">
                  <c:v>409</c:v>
                </c:pt>
                <c:pt idx="55">
                  <c:v>409</c:v>
                </c:pt>
                <c:pt idx="56">
                  <c:v>409</c:v>
                </c:pt>
                <c:pt idx="57">
                  <c:v>409</c:v>
                </c:pt>
                <c:pt idx="58">
                  <c:v>409</c:v>
                </c:pt>
                <c:pt idx="59">
                  <c:v>409</c:v>
                </c:pt>
                <c:pt idx="60">
                  <c:v>409</c:v>
                </c:pt>
                <c:pt idx="61">
                  <c:v>448</c:v>
                </c:pt>
                <c:pt idx="62">
                  <c:v>448</c:v>
                </c:pt>
                <c:pt idx="63">
                  <c:v>448</c:v>
                </c:pt>
                <c:pt idx="64">
                  <c:v>448</c:v>
                </c:pt>
                <c:pt idx="65">
                  <c:v>448</c:v>
                </c:pt>
                <c:pt idx="66">
                  <c:v>448</c:v>
                </c:pt>
                <c:pt idx="67">
                  <c:v>448</c:v>
                </c:pt>
                <c:pt idx="68">
                  <c:v>448</c:v>
                </c:pt>
                <c:pt idx="69">
                  <c:v>448</c:v>
                </c:pt>
                <c:pt idx="70">
                  <c:v>448</c:v>
                </c:pt>
                <c:pt idx="71">
                  <c:v>448</c:v>
                </c:pt>
                <c:pt idx="72">
                  <c:v>448</c:v>
                </c:pt>
                <c:pt idx="73">
                  <c:v>448</c:v>
                </c:pt>
                <c:pt idx="74">
                  <c:v>448</c:v>
                </c:pt>
                <c:pt idx="75">
                  <c:v>448</c:v>
                </c:pt>
                <c:pt idx="76">
                  <c:v>448</c:v>
                </c:pt>
                <c:pt idx="77">
                  <c:v>448</c:v>
                </c:pt>
                <c:pt idx="78">
                  <c:v>448</c:v>
                </c:pt>
                <c:pt idx="79">
                  <c:v>448</c:v>
                </c:pt>
                <c:pt idx="80">
                  <c:v>448</c:v>
                </c:pt>
                <c:pt idx="81">
                  <c:v>448</c:v>
                </c:pt>
                <c:pt idx="82">
                  <c:v>448</c:v>
                </c:pt>
                <c:pt idx="83">
                  <c:v>448</c:v>
                </c:pt>
                <c:pt idx="84">
                  <c:v>448</c:v>
                </c:pt>
                <c:pt idx="85">
                  <c:v>448</c:v>
                </c:pt>
                <c:pt idx="86">
                  <c:v>448</c:v>
                </c:pt>
                <c:pt idx="87">
                  <c:v>448</c:v>
                </c:pt>
                <c:pt idx="88">
                  <c:v>448</c:v>
                </c:pt>
                <c:pt idx="89">
                  <c:v>448</c:v>
                </c:pt>
                <c:pt idx="90">
                  <c:v>448</c:v>
                </c:pt>
                <c:pt idx="91">
                  <c:v>448</c:v>
                </c:pt>
                <c:pt idx="92">
                  <c:v>448</c:v>
                </c:pt>
                <c:pt idx="93">
                  <c:v>448</c:v>
                </c:pt>
                <c:pt idx="94">
                  <c:v>448</c:v>
                </c:pt>
                <c:pt idx="95">
                  <c:v>448</c:v>
                </c:pt>
                <c:pt idx="96">
                  <c:v>448</c:v>
                </c:pt>
                <c:pt idx="97">
                  <c:v>448</c:v>
                </c:pt>
                <c:pt idx="98">
                  <c:v>448</c:v>
                </c:pt>
                <c:pt idx="99">
                  <c:v>448</c:v>
                </c:pt>
                <c:pt idx="100">
                  <c:v>448</c:v>
                </c:pt>
                <c:pt idx="101">
                  <c:v>448</c:v>
                </c:pt>
                <c:pt idx="102">
                  <c:v>448</c:v>
                </c:pt>
                <c:pt idx="103">
                  <c:v>448</c:v>
                </c:pt>
                <c:pt idx="104">
                  <c:v>448</c:v>
                </c:pt>
                <c:pt idx="105">
                  <c:v>448</c:v>
                </c:pt>
                <c:pt idx="106">
                  <c:v>448</c:v>
                </c:pt>
                <c:pt idx="107">
                  <c:v>448</c:v>
                </c:pt>
                <c:pt idx="108">
                  <c:v>448</c:v>
                </c:pt>
                <c:pt idx="109">
                  <c:v>448</c:v>
                </c:pt>
                <c:pt idx="110">
                  <c:v>448</c:v>
                </c:pt>
                <c:pt idx="111">
                  <c:v>448</c:v>
                </c:pt>
                <c:pt idx="112">
                  <c:v>448</c:v>
                </c:pt>
                <c:pt idx="113">
                  <c:v>448</c:v>
                </c:pt>
                <c:pt idx="114">
                  <c:v>448</c:v>
                </c:pt>
                <c:pt idx="115">
                  <c:v>448</c:v>
                </c:pt>
                <c:pt idx="116">
                  <c:v>448</c:v>
                </c:pt>
                <c:pt idx="117">
                  <c:v>448</c:v>
                </c:pt>
                <c:pt idx="118">
                  <c:v>448</c:v>
                </c:pt>
                <c:pt idx="119">
                  <c:v>448</c:v>
                </c:pt>
                <c:pt idx="120">
                  <c:v>448</c:v>
                </c:pt>
                <c:pt idx="121">
                  <c:v>448</c:v>
                </c:pt>
                <c:pt idx="122">
                  <c:v>448</c:v>
                </c:pt>
                <c:pt idx="123">
                  <c:v>448</c:v>
                </c:pt>
                <c:pt idx="124">
                  <c:v>448</c:v>
                </c:pt>
                <c:pt idx="125">
                  <c:v>448</c:v>
                </c:pt>
                <c:pt idx="126">
                  <c:v>448</c:v>
                </c:pt>
                <c:pt idx="127">
                  <c:v>448</c:v>
                </c:pt>
                <c:pt idx="128">
                  <c:v>448</c:v>
                </c:pt>
                <c:pt idx="129">
                  <c:v>448</c:v>
                </c:pt>
                <c:pt idx="130">
                  <c:v>448</c:v>
                </c:pt>
                <c:pt idx="131">
                  <c:v>448</c:v>
                </c:pt>
                <c:pt idx="132">
                  <c:v>448</c:v>
                </c:pt>
                <c:pt idx="133">
                  <c:v>448</c:v>
                </c:pt>
                <c:pt idx="134">
                  <c:v>448</c:v>
                </c:pt>
                <c:pt idx="135">
                  <c:v>448</c:v>
                </c:pt>
                <c:pt idx="136">
                  <c:v>448</c:v>
                </c:pt>
                <c:pt idx="137">
                  <c:v>448</c:v>
                </c:pt>
                <c:pt idx="138">
                  <c:v>448</c:v>
                </c:pt>
                <c:pt idx="139">
                  <c:v>448</c:v>
                </c:pt>
                <c:pt idx="140">
                  <c:v>448</c:v>
                </c:pt>
                <c:pt idx="141">
                  <c:v>461</c:v>
                </c:pt>
                <c:pt idx="142">
                  <c:v>461</c:v>
                </c:pt>
                <c:pt idx="143">
                  <c:v>461</c:v>
                </c:pt>
                <c:pt idx="144">
                  <c:v>461</c:v>
                </c:pt>
                <c:pt idx="145">
                  <c:v>461</c:v>
                </c:pt>
                <c:pt idx="146">
                  <c:v>461</c:v>
                </c:pt>
                <c:pt idx="147">
                  <c:v>461</c:v>
                </c:pt>
                <c:pt idx="148">
                  <c:v>461</c:v>
                </c:pt>
                <c:pt idx="149">
                  <c:v>461</c:v>
                </c:pt>
                <c:pt idx="150">
                  <c:v>461</c:v>
                </c:pt>
                <c:pt idx="151">
                  <c:v>461</c:v>
                </c:pt>
                <c:pt idx="152">
                  <c:v>461</c:v>
                </c:pt>
                <c:pt idx="153">
                  <c:v>461</c:v>
                </c:pt>
                <c:pt idx="154">
                  <c:v>461</c:v>
                </c:pt>
                <c:pt idx="155">
                  <c:v>461</c:v>
                </c:pt>
                <c:pt idx="156">
                  <c:v>461</c:v>
                </c:pt>
                <c:pt idx="157">
                  <c:v>461</c:v>
                </c:pt>
                <c:pt idx="158">
                  <c:v>461</c:v>
                </c:pt>
                <c:pt idx="159">
                  <c:v>461</c:v>
                </c:pt>
                <c:pt idx="160">
                  <c:v>461</c:v>
                </c:pt>
                <c:pt idx="161">
                  <c:v>477</c:v>
                </c:pt>
                <c:pt idx="162">
                  <c:v>477</c:v>
                </c:pt>
                <c:pt idx="163">
                  <c:v>477</c:v>
                </c:pt>
                <c:pt idx="164">
                  <c:v>477</c:v>
                </c:pt>
                <c:pt idx="165">
                  <c:v>477</c:v>
                </c:pt>
                <c:pt idx="166">
                  <c:v>477</c:v>
                </c:pt>
                <c:pt idx="167">
                  <c:v>477</c:v>
                </c:pt>
                <c:pt idx="168">
                  <c:v>477</c:v>
                </c:pt>
                <c:pt idx="169">
                  <c:v>477</c:v>
                </c:pt>
                <c:pt idx="170">
                  <c:v>477</c:v>
                </c:pt>
                <c:pt idx="171">
                  <c:v>477</c:v>
                </c:pt>
                <c:pt idx="172">
                  <c:v>477</c:v>
                </c:pt>
                <c:pt idx="173">
                  <c:v>477</c:v>
                </c:pt>
                <c:pt idx="174">
                  <c:v>477</c:v>
                </c:pt>
                <c:pt idx="175">
                  <c:v>477</c:v>
                </c:pt>
                <c:pt idx="176">
                  <c:v>477</c:v>
                </c:pt>
                <c:pt idx="177">
                  <c:v>477</c:v>
                </c:pt>
                <c:pt idx="178">
                  <c:v>477</c:v>
                </c:pt>
                <c:pt idx="179">
                  <c:v>477</c:v>
                </c:pt>
                <c:pt idx="180">
                  <c:v>502</c:v>
                </c:pt>
                <c:pt idx="181">
                  <c:v>502</c:v>
                </c:pt>
                <c:pt idx="182">
                  <c:v>502</c:v>
                </c:pt>
                <c:pt idx="183">
                  <c:v>502</c:v>
                </c:pt>
                <c:pt idx="184">
                  <c:v>502</c:v>
                </c:pt>
                <c:pt idx="185">
                  <c:v>502</c:v>
                </c:pt>
                <c:pt idx="186">
                  <c:v>502</c:v>
                </c:pt>
                <c:pt idx="187">
                  <c:v>502</c:v>
                </c:pt>
                <c:pt idx="188">
                  <c:v>502</c:v>
                </c:pt>
                <c:pt idx="189">
                  <c:v>502</c:v>
                </c:pt>
                <c:pt idx="190">
                  <c:v>502</c:v>
                </c:pt>
                <c:pt idx="191">
                  <c:v>502</c:v>
                </c:pt>
                <c:pt idx="192">
                  <c:v>502</c:v>
                </c:pt>
                <c:pt idx="193">
                  <c:v>502</c:v>
                </c:pt>
                <c:pt idx="194">
                  <c:v>502</c:v>
                </c:pt>
                <c:pt idx="195">
                  <c:v>502</c:v>
                </c:pt>
                <c:pt idx="196">
                  <c:v>502</c:v>
                </c:pt>
                <c:pt idx="197">
                  <c:v>502</c:v>
                </c:pt>
                <c:pt idx="198">
                  <c:v>502</c:v>
                </c:pt>
                <c:pt idx="199">
                  <c:v>502</c:v>
                </c:pt>
                <c:pt idx="200">
                  <c:v>502</c:v>
                </c:pt>
                <c:pt idx="201">
                  <c:v>502</c:v>
                </c:pt>
                <c:pt idx="202">
                  <c:v>502</c:v>
                </c:pt>
                <c:pt idx="203">
                  <c:v>502</c:v>
                </c:pt>
                <c:pt idx="204">
                  <c:v>502</c:v>
                </c:pt>
                <c:pt idx="205">
                  <c:v>502</c:v>
                </c:pt>
                <c:pt idx="206">
                  <c:v>502</c:v>
                </c:pt>
                <c:pt idx="207">
                  <c:v>502</c:v>
                </c:pt>
                <c:pt idx="208">
                  <c:v>502</c:v>
                </c:pt>
                <c:pt idx="209">
                  <c:v>502</c:v>
                </c:pt>
                <c:pt idx="210">
                  <c:v>502</c:v>
                </c:pt>
                <c:pt idx="211">
                  <c:v>502</c:v>
                </c:pt>
                <c:pt idx="212">
                  <c:v>502</c:v>
                </c:pt>
                <c:pt idx="213">
                  <c:v>502</c:v>
                </c:pt>
                <c:pt idx="214">
                  <c:v>502</c:v>
                </c:pt>
                <c:pt idx="215">
                  <c:v>502</c:v>
                </c:pt>
                <c:pt idx="216">
                  <c:v>502</c:v>
                </c:pt>
                <c:pt idx="217">
                  <c:v>502</c:v>
                </c:pt>
                <c:pt idx="218">
                  <c:v>502</c:v>
                </c:pt>
                <c:pt idx="219">
                  <c:v>502</c:v>
                </c:pt>
                <c:pt idx="220">
                  <c:v>502</c:v>
                </c:pt>
                <c:pt idx="221">
                  <c:v>502</c:v>
                </c:pt>
                <c:pt idx="222">
                  <c:v>502</c:v>
                </c:pt>
                <c:pt idx="223">
                  <c:v>502</c:v>
                </c:pt>
                <c:pt idx="224">
                  <c:v>502</c:v>
                </c:pt>
                <c:pt idx="225">
                  <c:v>502</c:v>
                </c:pt>
                <c:pt idx="226">
                  <c:v>502</c:v>
                </c:pt>
                <c:pt idx="227">
                  <c:v>502</c:v>
                </c:pt>
                <c:pt idx="228">
                  <c:v>502</c:v>
                </c:pt>
                <c:pt idx="229">
                  <c:v>502</c:v>
                </c:pt>
                <c:pt idx="230">
                  <c:v>502</c:v>
                </c:pt>
                <c:pt idx="231">
                  <c:v>502</c:v>
                </c:pt>
                <c:pt idx="232">
                  <c:v>502</c:v>
                </c:pt>
                <c:pt idx="233">
                  <c:v>502</c:v>
                </c:pt>
                <c:pt idx="234">
                  <c:v>502</c:v>
                </c:pt>
                <c:pt idx="235">
                  <c:v>502</c:v>
                </c:pt>
                <c:pt idx="236">
                  <c:v>502</c:v>
                </c:pt>
                <c:pt idx="237">
                  <c:v>502</c:v>
                </c:pt>
                <c:pt idx="238">
                  <c:v>502</c:v>
                </c:pt>
                <c:pt idx="239">
                  <c:v>502</c:v>
                </c:pt>
                <c:pt idx="240">
                  <c:v>502</c:v>
                </c:pt>
                <c:pt idx="241">
                  <c:v>502</c:v>
                </c:pt>
                <c:pt idx="242">
                  <c:v>502</c:v>
                </c:pt>
                <c:pt idx="243">
                  <c:v>533</c:v>
                </c:pt>
                <c:pt idx="244">
                  <c:v>533</c:v>
                </c:pt>
                <c:pt idx="245">
                  <c:v>533</c:v>
                </c:pt>
                <c:pt idx="246">
                  <c:v>533</c:v>
                </c:pt>
                <c:pt idx="247">
                  <c:v>533</c:v>
                </c:pt>
                <c:pt idx="248">
                  <c:v>533</c:v>
                </c:pt>
                <c:pt idx="249">
                  <c:v>533</c:v>
                </c:pt>
                <c:pt idx="250">
                  <c:v>533</c:v>
                </c:pt>
                <c:pt idx="251">
                  <c:v>533</c:v>
                </c:pt>
                <c:pt idx="252">
                  <c:v>533</c:v>
                </c:pt>
                <c:pt idx="253">
                  <c:v>533</c:v>
                </c:pt>
                <c:pt idx="254">
                  <c:v>533</c:v>
                </c:pt>
                <c:pt idx="255">
                  <c:v>533</c:v>
                </c:pt>
                <c:pt idx="256">
                  <c:v>533</c:v>
                </c:pt>
                <c:pt idx="257">
                  <c:v>533</c:v>
                </c:pt>
                <c:pt idx="258">
                  <c:v>533</c:v>
                </c:pt>
                <c:pt idx="259">
                  <c:v>533</c:v>
                </c:pt>
                <c:pt idx="260">
                  <c:v>533</c:v>
                </c:pt>
                <c:pt idx="261">
                  <c:v>533</c:v>
                </c:pt>
                <c:pt idx="262">
                  <c:v>533</c:v>
                </c:pt>
                <c:pt idx="263">
                  <c:v>533</c:v>
                </c:pt>
                <c:pt idx="264">
                  <c:v>533</c:v>
                </c:pt>
                <c:pt idx="265">
                  <c:v>533</c:v>
                </c:pt>
                <c:pt idx="266">
                  <c:v>533</c:v>
                </c:pt>
                <c:pt idx="267">
                  <c:v>533</c:v>
                </c:pt>
                <c:pt idx="268">
                  <c:v>533</c:v>
                </c:pt>
                <c:pt idx="269">
                  <c:v>533</c:v>
                </c:pt>
                <c:pt idx="270">
                  <c:v>533</c:v>
                </c:pt>
                <c:pt idx="271">
                  <c:v>533</c:v>
                </c:pt>
                <c:pt idx="272">
                  <c:v>533</c:v>
                </c:pt>
                <c:pt idx="273">
                  <c:v>533</c:v>
                </c:pt>
                <c:pt idx="274">
                  <c:v>533</c:v>
                </c:pt>
                <c:pt idx="275">
                  <c:v>533</c:v>
                </c:pt>
                <c:pt idx="276">
                  <c:v>533</c:v>
                </c:pt>
                <c:pt idx="277">
                  <c:v>533</c:v>
                </c:pt>
                <c:pt idx="278">
                  <c:v>538</c:v>
                </c:pt>
                <c:pt idx="279">
                  <c:v>538</c:v>
                </c:pt>
                <c:pt idx="280">
                  <c:v>538</c:v>
                </c:pt>
                <c:pt idx="281">
                  <c:v>538</c:v>
                </c:pt>
                <c:pt idx="282">
                  <c:v>538</c:v>
                </c:pt>
                <c:pt idx="283">
                  <c:v>538</c:v>
                </c:pt>
                <c:pt idx="284">
                  <c:v>538</c:v>
                </c:pt>
                <c:pt idx="285">
                  <c:v>538</c:v>
                </c:pt>
                <c:pt idx="286">
                  <c:v>538</c:v>
                </c:pt>
                <c:pt idx="287">
                  <c:v>538</c:v>
                </c:pt>
                <c:pt idx="288">
                  <c:v>538</c:v>
                </c:pt>
                <c:pt idx="289">
                  <c:v>538</c:v>
                </c:pt>
                <c:pt idx="290">
                  <c:v>538</c:v>
                </c:pt>
                <c:pt idx="291">
                  <c:v>538</c:v>
                </c:pt>
                <c:pt idx="292">
                  <c:v>538</c:v>
                </c:pt>
                <c:pt idx="293">
                  <c:v>538</c:v>
                </c:pt>
                <c:pt idx="294">
                  <c:v>590</c:v>
                </c:pt>
                <c:pt idx="295">
                  <c:v>590</c:v>
                </c:pt>
                <c:pt idx="296">
                  <c:v>590</c:v>
                </c:pt>
                <c:pt idx="297">
                  <c:v>590</c:v>
                </c:pt>
                <c:pt idx="298">
                  <c:v>590</c:v>
                </c:pt>
                <c:pt idx="299">
                  <c:v>590</c:v>
                </c:pt>
                <c:pt idx="300">
                  <c:v>590</c:v>
                </c:pt>
                <c:pt idx="301">
                  <c:v>590</c:v>
                </c:pt>
                <c:pt idx="302">
                  <c:v>590</c:v>
                </c:pt>
                <c:pt idx="303">
                  <c:v>590</c:v>
                </c:pt>
                <c:pt idx="304">
                  <c:v>590</c:v>
                </c:pt>
                <c:pt idx="305">
                  <c:v>590</c:v>
                </c:pt>
                <c:pt idx="306">
                  <c:v>590</c:v>
                </c:pt>
                <c:pt idx="307">
                  <c:v>590</c:v>
                </c:pt>
                <c:pt idx="308">
                  <c:v>590</c:v>
                </c:pt>
                <c:pt idx="309">
                  <c:v>619</c:v>
                </c:pt>
                <c:pt idx="310">
                  <c:v>619</c:v>
                </c:pt>
                <c:pt idx="311">
                  <c:v>619</c:v>
                </c:pt>
                <c:pt idx="312">
                  <c:v>638</c:v>
                </c:pt>
                <c:pt idx="313">
                  <c:v>638</c:v>
                </c:pt>
                <c:pt idx="314">
                  <c:v>638</c:v>
                </c:pt>
                <c:pt idx="315">
                  <c:v>638</c:v>
                </c:pt>
                <c:pt idx="316">
                  <c:v>638</c:v>
                </c:pt>
                <c:pt idx="317">
                  <c:v>638</c:v>
                </c:pt>
                <c:pt idx="318">
                  <c:v>638</c:v>
                </c:pt>
                <c:pt idx="319">
                  <c:v>638</c:v>
                </c:pt>
                <c:pt idx="320">
                  <c:v>638</c:v>
                </c:pt>
                <c:pt idx="321">
                  <c:v>638</c:v>
                </c:pt>
                <c:pt idx="322">
                  <c:v>638</c:v>
                </c:pt>
                <c:pt idx="323">
                  <c:v>638</c:v>
                </c:pt>
                <c:pt idx="324">
                  <c:v>638</c:v>
                </c:pt>
                <c:pt idx="325">
                  <c:v>638</c:v>
                </c:pt>
                <c:pt idx="326">
                  <c:v>638</c:v>
                </c:pt>
                <c:pt idx="327">
                  <c:v>638</c:v>
                </c:pt>
                <c:pt idx="328">
                  <c:v>638</c:v>
                </c:pt>
                <c:pt idx="329">
                  <c:v>638</c:v>
                </c:pt>
                <c:pt idx="330">
                  <c:v>638</c:v>
                </c:pt>
                <c:pt idx="331">
                  <c:v>638</c:v>
                </c:pt>
                <c:pt idx="332">
                  <c:v>638</c:v>
                </c:pt>
                <c:pt idx="333">
                  <c:v>638</c:v>
                </c:pt>
                <c:pt idx="334">
                  <c:v>638</c:v>
                </c:pt>
                <c:pt idx="335">
                  <c:v>638</c:v>
                </c:pt>
                <c:pt idx="336">
                  <c:v>638</c:v>
                </c:pt>
                <c:pt idx="337">
                  <c:v>638</c:v>
                </c:pt>
                <c:pt idx="338">
                  <c:v>638</c:v>
                </c:pt>
                <c:pt idx="339">
                  <c:v>638</c:v>
                </c:pt>
                <c:pt idx="340">
                  <c:v>638</c:v>
                </c:pt>
                <c:pt idx="341">
                  <c:v>638</c:v>
                </c:pt>
                <c:pt idx="342">
                  <c:v>638</c:v>
                </c:pt>
                <c:pt idx="343">
                  <c:v>638</c:v>
                </c:pt>
                <c:pt idx="344">
                  <c:v>638</c:v>
                </c:pt>
                <c:pt idx="345">
                  <c:v>638</c:v>
                </c:pt>
                <c:pt idx="346">
                  <c:v>638</c:v>
                </c:pt>
                <c:pt idx="347">
                  <c:v>638</c:v>
                </c:pt>
                <c:pt idx="348">
                  <c:v>638</c:v>
                </c:pt>
                <c:pt idx="349">
                  <c:v>638</c:v>
                </c:pt>
                <c:pt idx="350">
                  <c:v>638</c:v>
                </c:pt>
                <c:pt idx="351">
                  <c:v>638</c:v>
                </c:pt>
                <c:pt idx="352">
                  <c:v>638</c:v>
                </c:pt>
                <c:pt idx="353">
                  <c:v>638</c:v>
                </c:pt>
                <c:pt idx="354">
                  <c:v>638</c:v>
                </c:pt>
                <c:pt idx="355">
                  <c:v>638</c:v>
                </c:pt>
                <c:pt idx="356">
                  <c:v>638</c:v>
                </c:pt>
                <c:pt idx="357">
                  <c:v>638</c:v>
                </c:pt>
                <c:pt idx="358">
                  <c:v>638</c:v>
                </c:pt>
                <c:pt idx="359">
                  <c:v>638</c:v>
                </c:pt>
                <c:pt idx="360">
                  <c:v>638</c:v>
                </c:pt>
                <c:pt idx="361">
                  <c:v>649</c:v>
                </c:pt>
                <c:pt idx="362">
                  <c:v>649</c:v>
                </c:pt>
                <c:pt idx="363">
                  <c:v>649</c:v>
                </c:pt>
                <c:pt idx="364">
                  <c:v>649</c:v>
                </c:pt>
              </c:numCache>
            </c:numRef>
          </c:val>
          <c:smooth val="0"/>
          <c:extLst>
            <c:ext xmlns:c16="http://schemas.microsoft.com/office/drawing/2014/chart" uri="{C3380CC4-5D6E-409C-BE32-E72D297353CC}">
              <c16:uniqueId val="{00000000-733A-4CDF-8780-32F5A05A2A19}"/>
            </c:ext>
          </c:extLst>
        </c:ser>
        <c:dLbls>
          <c:showLegendKey val="0"/>
          <c:showVal val="0"/>
          <c:showCatName val="0"/>
          <c:showSerName val="0"/>
          <c:showPercent val="0"/>
          <c:showBubbleSize val="0"/>
        </c:dLbls>
        <c:smooth val="0"/>
        <c:axId val="303748944"/>
        <c:axId val="303749600"/>
      </c:lineChart>
      <c:dateAx>
        <c:axId val="303748944"/>
        <c:scaling>
          <c:orientation val="minMax"/>
        </c:scaling>
        <c:delete val="0"/>
        <c:axPos val="b"/>
        <c:numFmt formatCode="[$-411]m\.d\.ge"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6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303749600"/>
        <c:crosses val="autoZero"/>
        <c:auto val="1"/>
        <c:lblOffset val="100"/>
        <c:baseTimeUnit val="days"/>
      </c:dateAx>
      <c:valAx>
        <c:axId val="303749600"/>
        <c:scaling>
          <c:orientation val="minMax"/>
          <c:max val="700"/>
        </c:scaling>
        <c:delete val="0"/>
        <c:axPos val="l"/>
        <c:majorGridlines>
          <c:spPr>
            <a:ln w="9525" cap="flat" cmpd="sng" algn="ctr">
              <a:noFill/>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303748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列1</c:v>
                </c:pt>
              </c:strCache>
            </c:strRef>
          </c:tx>
          <c:spPr>
            <a:ln w="38100" cap="rnd">
              <a:solidFill>
                <a:schemeClr val="accent1"/>
              </a:solidFill>
              <a:round/>
            </a:ln>
            <a:effectLst/>
          </c:spPr>
          <c:marker>
            <c:symbol val="none"/>
          </c:marker>
          <c:cat>
            <c:numRef>
              <c:f>Sheet1!$A$564:$A$838</c:f>
              <c:numCache>
                <c:formatCode>[$-411]m\.d\.ge</c:formatCode>
                <c:ptCount val="275"/>
                <c:pt idx="0">
                  <c:v>44652</c:v>
                </c:pt>
                <c:pt idx="1">
                  <c:v>44653</c:v>
                </c:pt>
                <c:pt idx="2">
                  <c:v>44654</c:v>
                </c:pt>
                <c:pt idx="3">
                  <c:v>44655</c:v>
                </c:pt>
                <c:pt idx="4">
                  <c:v>44656</c:v>
                </c:pt>
                <c:pt idx="5">
                  <c:v>44657</c:v>
                </c:pt>
                <c:pt idx="6">
                  <c:v>44658</c:v>
                </c:pt>
                <c:pt idx="7">
                  <c:v>44659</c:v>
                </c:pt>
                <c:pt idx="8">
                  <c:v>44660</c:v>
                </c:pt>
                <c:pt idx="9">
                  <c:v>44661</c:v>
                </c:pt>
                <c:pt idx="10">
                  <c:v>44662</c:v>
                </c:pt>
                <c:pt idx="11">
                  <c:v>44663</c:v>
                </c:pt>
                <c:pt idx="12">
                  <c:v>44664</c:v>
                </c:pt>
                <c:pt idx="13">
                  <c:v>44665</c:v>
                </c:pt>
                <c:pt idx="14">
                  <c:v>44666</c:v>
                </c:pt>
                <c:pt idx="15">
                  <c:v>44667</c:v>
                </c:pt>
                <c:pt idx="16">
                  <c:v>44668</c:v>
                </c:pt>
                <c:pt idx="17">
                  <c:v>44669</c:v>
                </c:pt>
                <c:pt idx="18">
                  <c:v>44670</c:v>
                </c:pt>
                <c:pt idx="19">
                  <c:v>44671</c:v>
                </c:pt>
                <c:pt idx="20">
                  <c:v>44672</c:v>
                </c:pt>
                <c:pt idx="21">
                  <c:v>44673</c:v>
                </c:pt>
                <c:pt idx="22">
                  <c:v>44674</c:v>
                </c:pt>
                <c:pt idx="23">
                  <c:v>44675</c:v>
                </c:pt>
                <c:pt idx="24">
                  <c:v>44676</c:v>
                </c:pt>
                <c:pt idx="25">
                  <c:v>44677</c:v>
                </c:pt>
                <c:pt idx="26">
                  <c:v>44678</c:v>
                </c:pt>
                <c:pt idx="27">
                  <c:v>44679</c:v>
                </c:pt>
                <c:pt idx="28">
                  <c:v>44680</c:v>
                </c:pt>
                <c:pt idx="29">
                  <c:v>44681</c:v>
                </c:pt>
                <c:pt idx="30">
                  <c:v>44682</c:v>
                </c:pt>
                <c:pt idx="31">
                  <c:v>44683</c:v>
                </c:pt>
                <c:pt idx="32">
                  <c:v>44684</c:v>
                </c:pt>
                <c:pt idx="33">
                  <c:v>44685</c:v>
                </c:pt>
                <c:pt idx="34">
                  <c:v>44686</c:v>
                </c:pt>
                <c:pt idx="35">
                  <c:v>44687</c:v>
                </c:pt>
                <c:pt idx="36">
                  <c:v>44688</c:v>
                </c:pt>
                <c:pt idx="37">
                  <c:v>44689</c:v>
                </c:pt>
                <c:pt idx="38">
                  <c:v>44690</c:v>
                </c:pt>
                <c:pt idx="39">
                  <c:v>44691</c:v>
                </c:pt>
                <c:pt idx="40">
                  <c:v>44692</c:v>
                </c:pt>
                <c:pt idx="41">
                  <c:v>44693</c:v>
                </c:pt>
                <c:pt idx="42">
                  <c:v>44694</c:v>
                </c:pt>
                <c:pt idx="43">
                  <c:v>44695</c:v>
                </c:pt>
                <c:pt idx="44">
                  <c:v>44696</c:v>
                </c:pt>
                <c:pt idx="45">
                  <c:v>44697</c:v>
                </c:pt>
                <c:pt idx="46">
                  <c:v>44698</c:v>
                </c:pt>
                <c:pt idx="47">
                  <c:v>44699</c:v>
                </c:pt>
                <c:pt idx="48">
                  <c:v>44700</c:v>
                </c:pt>
                <c:pt idx="49">
                  <c:v>44701</c:v>
                </c:pt>
                <c:pt idx="50">
                  <c:v>44702</c:v>
                </c:pt>
                <c:pt idx="51">
                  <c:v>44703</c:v>
                </c:pt>
                <c:pt idx="52">
                  <c:v>44704</c:v>
                </c:pt>
                <c:pt idx="53">
                  <c:v>44705</c:v>
                </c:pt>
                <c:pt idx="54">
                  <c:v>44706</c:v>
                </c:pt>
                <c:pt idx="55">
                  <c:v>44707</c:v>
                </c:pt>
                <c:pt idx="56">
                  <c:v>44708</c:v>
                </c:pt>
                <c:pt idx="57">
                  <c:v>44709</c:v>
                </c:pt>
                <c:pt idx="58">
                  <c:v>44710</c:v>
                </c:pt>
                <c:pt idx="59">
                  <c:v>44711</c:v>
                </c:pt>
                <c:pt idx="60">
                  <c:v>44712</c:v>
                </c:pt>
                <c:pt idx="61">
                  <c:v>44713</c:v>
                </c:pt>
                <c:pt idx="62">
                  <c:v>44714</c:v>
                </c:pt>
                <c:pt idx="63">
                  <c:v>44715</c:v>
                </c:pt>
                <c:pt idx="64">
                  <c:v>44716</c:v>
                </c:pt>
                <c:pt idx="65">
                  <c:v>44717</c:v>
                </c:pt>
                <c:pt idx="66">
                  <c:v>44718</c:v>
                </c:pt>
                <c:pt idx="67">
                  <c:v>44719</c:v>
                </c:pt>
                <c:pt idx="68">
                  <c:v>44720</c:v>
                </c:pt>
                <c:pt idx="69">
                  <c:v>44721</c:v>
                </c:pt>
                <c:pt idx="70">
                  <c:v>44722</c:v>
                </c:pt>
                <c:pt idx="71">
                  <c:v>44723</c:v>
                </c:pt>
                <c:pt idx="72">
                  <c:v>44724</c:v>
                </c:pt>
                <c:pt idx="73">
                  <c:v>44725</c:v>
                </c:pt>
                <c:pt idx="74">
                  <c:v>44726</c:v>
                </c:pt>
                <c:pt idx="75">
                  <c:v>44727</c:v>
                </c:pt>
                <c:pt idx="76">
                  <c:v>44728</c:v>
                </c:pt>
                <c:pt idx="77">
                  <c:v>44729</c:v>
                </c:pt>
                <c:pt idx="78">
                  <c:v>44730</c:v>
                </c:pt>
                <c:pt idx="79">
                  <c:v>44731</c:v>
                </c:pt>
                <c:pt idx="80">
                  <c:v>44732</c:v>
                </c:pt>
                <c:pt idx="81">
                  <c:v>44733</c:v>
                </c:pt>
                <c:pt idx="82">
                  <c:v>44734</c:v>
                </c:pt>
                <c:pt idx="83">
                  <c:v>44735</c:v>
                </c:pt>
                <c:pt idx="84">
                  <c:v>44736</c:v>
                </c:pt>
                <c:pt idx="85">
                  <c:v>44737</c:v>
                </c:pt>
                <c:pt idx="86">
                  <c:v>44738</c:v>
                </c:pt>
                <c:pt idx="87">
                  <c:v>44739</c:v>
                </c:pt>
                <c:pt idx="88">
                  <c:v>44740</c:v>
                </c:pt>
                <c:pt idx="89">
                  <c:v>44741</c:v>
                </c:pt>
                <c:pt idx="90">
                  <c:v>44742</c:v>
                </c:pt>
                <c:pt idx="91">
                  <c:v>44743</c:v>
                </c:pt>
                <c:pt idx="92">
                  <c:v>44744</c:v>
                </c:pt>
                <c:pt idx="93">
                  <c:v>44745</c:v>
                </c:pt>
                <c:pt idx="94">
                  <c:v>44746</c:v>
                </c:pt>
                <c:pt idx="95">
                  <c:v>44747</c:v>
                </c:pt>
                <c:pt idx="96">
                  <c:v>44748</c:v>
                </c:pt>
                <c:pt idx="97">
                  <c:v>44749</c:v>
                </c:pt>
                <c:pt idx="98">
                  <c:v>44750</c:v>
                </c:pt>
                <c:pt idx="99">
                  <c:v>44751</c:v>
                </c:pt>
                <c:pt idx="100">
                  <c:v>44752</c:v>
                </c:pt>
                <c:pt idx="101">
                  <c:v>44753</c:v>
                </c:pt>
                <c:pt idx="102">
                  <c:v>44754</c:v>
                </c:pt>
                <c:pt idx="103">
                  <c:v>44755</c:v>
                </c:pt>
                <c:pt idx="104">
                  <c:v>44756</c:v>
                </c:pt>
                <c:pt idx="105">
                  <c:v>44757</c:v>
                </c:pt>
                <c:pt idx="106">
                  <c:v>44758</c:v>
                </c:pt>
                <c:pt idx="107">
                  <c:v>44759</c:v>
                </c:pt>
                <c:pt idx="108">
                  <c:v>44760</c:v>
                </c:pt>
                <c:pt idx="109">
                  <c:v>44761</c:v>
                </c:pt>
                <c:pt idx="110">
                  <c:v>44762</c:v>
                </c:pt>
                <c:pt idx="111">
                  <c:v>44763</c:v>
                </c:pt>
                <c:pt idx="112">
                  <c:v>44764</c:v>
                </c:pt>
                <c:pt idx="113">
                  <c:v>44765</c:v>
                </c:pt>
                <c:pt idx="114">
                  <c:v>44766</c:v>
                </c:pt>
                <c:pt idx="115">
                  <c:v>44767</c:v>
                </c:pt>
                <c:pt idx="116">
                  <c:v>44768</c:v>
                </c:pt>
                <c:pt idx="117">
                  <c:v>44769</c:v>
                </c:pt>
                <c:pt idx="118">
                  <c:v>44770</c:v>
                </c:pt>
                <c:pt idx="119">
                  <c:v>44771</c:v>
                </c:pt>
                <c:pt idx="120">
                  <c:v>44772</c:v>
                </c:pt>
                <c:pt idx="121">
                  <c:v>44773</c:v>
                </c:pt>
                <c:pt idx="122">
                  <c:v>44774</c:v>
                </c:pt>
                <c:pt idx="123">
                  <c:v>44775</c:v>
                </c:pt>
                <c:pt idx="124">
                  <c:v>44776</c:v>
                </c:pt>
                <c:pt idx="125">
                  <c:v>44777</c:v>
                </c:pt>
                <c:pt idx="126">
                  <c:v>44778</c:v>
                </c:pt>
                <c:pt idx="127">
                  <c:v>44779</c:v>
                </c:pt>
                <c:pt idx="128">
                  <c:v>44780</c:v>
                </c:pt>
                <c:pt idx="129">
                  <c:v>44781</c:v>
                </c:pt>
                <c:pt idx="130">
                  <c:v>44782</c:v>
                </c:pt>
                <c:pt idx="131">
                  <c:v>44783</c:v>
                </c:pt>
                <c:pt idx="132">
                  <c:v>44784</c:v>
                </c:pt>
                <c:pt idx="133">
                  <c:v>44785</c:v>
                </c:pt>
                <c:pt idx="134">
                  <c:v>44786</c:v>
                </c:pt>
                <c:pt idx="135">
                  <c:v>44787</c:v>
                </c:pt>
                <c:pt idx="136">
                  <c:v>44788</c:v>
                </c:pt>
                <c:pt idx="137">
                  <c:v>44789</c:v>
                </c:pt>
                <c:pt idx="138">
                  <c:v>44790</c:v>
                </c:pt>
                <c:pt idx="139">
                  <c:v>44791</c:v>
                </c:pt>
                <c:pt idx="140">
                  <c:v>44792</c:v>
                </c:pt>
                <c:pt idx="141">
                  <c:v>44793</c:v>
                </c:pt>
                <c:pt idx="142">
                  <c:v>44794</c:v>
                </c:pt>
                <c:pt idx="143">
                  <c:v>44795</c:v>
                </c:pt>
                <c:pt idx="144">
                  <c:v>44796</c:v>
                </c:pt>
                <c:pt idx="145">
                  <c:v>44797</c:v>
                </c:pt>
                <c:pt idx="146">
                  <c:v>44798</c:v>
                </c:pt>
                <c:pt idx="147">
                  <c:v>44799</c:v>
                </c:pt>
                <c:pt idx="148">
                  <c:v>44800</c:v>
                </c:pt>
                <c:pt idx="149">
                  <c:v>44801</c:v>
                </c:pt>
                <c:pt idx="150">
                  <c:v>44802</c:v>
                </c:pt>
                <c:pt idx="151">
                  <c:v>44803</c:v>
                </c:pt>
                <c:pt idx="152">
                  <c:v>44804</c:v>
                </c:pt>
                <c:pt idx="153">
                  <c:v>44805</c:v>
                </c:pt>
                <c:pt idx="154">
                  <c:v>44806</c:v>
                </c:pt>
                <c:pt idx="155">
                  <c:v>44807</c:v>
                </c:pt>
                <c:pt idx="156">
                  <c:v>44808</c:v>
                </c:pt>
                <c:pt idx="157">
                  <c:v>44809</c:v>
                </c:pt>
                <c:pt idx="158">
                  <c:v>44810</c:v>
                </c:pt>
                <c:pt idx="159">
                  <c:v>44811</c:v>
                </c:pt>
                <c:pt idx="160">
                  <c:v>44812</c:v>
                </c:pt>
                <c:pt idx="161">
                  <c:v>44813</c:v>
                </c:pt>
                <c:pt idx="162">
                  <c:v>44814</c:v>
                </c:pt>
                <c:pt idx="163">
                  <c:v>44815</c:v>
                </c:pt>
                <c:pt idx="164">
                  <c:v>44816</c:v>
                </c:pt>
                <c:pt idx="165">
                  <c:v>44817</c:v>
                </c:pt>
                <c:pt idx="166">
                  <c:v>44818</c:v>
                </c:pt>
                <c:pt idx="167">
                  <c:v>44819</c:v>
                </c:pt>
                <c:pt idx="168">
                  <c:v>44820</c:v>
                </c:pt>
                <c:pt idx="169">
                  <c:v>44821</c:v>
                </c:pt>
                <c:pt idx="170">
                  <c:v>44822</c:v>
                </c:pt>
                <c:pt idx="171">
                  <c:v>44823</c:v>
                </c:pt>
                <c:pt idx="172">
                  <c:v>44824</c:v>
                </c:pt>
                <c:pt idx="173">
                  <c:v>44825</c:v>
                </c:pt>
                <c:pt idx="174">
                  <c:v>44826</c:v>
                </c:pt>
                <c:pt idx="175">
                  <c:v>44827</c:v>
                </c:pt>
                <c:pt idx="176">
                  <c:v>44828</c:v>
                </c:pt>
                <c:pt idx="177">
                  <c:v>44829</c:v>
                </c:pt>
                <c:pt idx="178">
                  <c:v>44830</c:v>
                </c:pt>
                <c:pt idx="179">
                  <c:v>44831</c:v>
                </c:pt>
                <c:pt idx="180">
                  <c:v>44832</c:v>
                </c:pt>
                <c:pt idx="181">
                  <c:v>44833</c:v>
                </c:pt>
                <c:pt idx="182">
                  <c:v>44834</c:v>
                </c:pt>
                <c:pt idx="183">
                  <c:v>44835</c:v>
                </c:pt>
                <c:pt idx="184">
                  <c:v>44836</c:v>
                </c:pt>
                <c:pt idx="185">
                  <c:v>44837</c:v>
                </c:pt>
                <c:pt idx="186">
                  <c:v>44838</c:v>
                </c:pt>
                <c:pt idx="187">
                  <c:v>44839</c:v>
                </c:pt>
                <c:pt idx="188">
                  <c:v>44840</c:v>
                </c:pt>
                <c:pt idx="189">
                  <c:v>44841</c:v>
                </c:pt>
                <c:pt idx="190">
                  <c:v>44842</c:v>
                </c:pt>
                <c:pt idx="191">
                  <c:v>44843</c:v>
                </c:pt>
                <c:pt idx="192">
                  <c:v>44844</c:v>
                </c:pt>
                <c:pt idx="193">
                  <c:v>44845</c:v>
                </c:pt>
                <c:pt idx="194">
                  <c:v>44846</c:v>
                </c:pt>
                <c:pt idx="195">
                  <c:v>44847</c:v>
                </c:pt>
                <c:pt idx="196">
                  <c:v>44848</c:v>
                </c:pt>
                <c:pt idx="197">
                  <c:v>44849</c:v>
                </c:pt>
                <c:pt idx="198">
                  <c:v>44850</c:v>
                </c:pt>
                <c:pt idx="199">
                  <c:v>44851</c:v>
                </c:pt>
                <c:pt idx="200">
                  <c:v>44852</c:v>
                </c:pt>
                <c:pt idx="201">
                  <c:v>44853</c:v>
                </c:pt>
                <c:pt idx="202">
                  <c:v>44854</c:v>
                </c:pt>
                <c:pt idx="203">
                  <c:v>44855</c:v>
                </c:pt>
                <c:pt idx="204">
                  <c:v>44856</c:v>
                </c:pt>
                <c:pt idx="205">
                  <c:v>44857</c:v>
                </c:pt>
                <c:pt idx="206">
                  <c:v>44858</c:v>
                </c:pt>
                <c:pt idx="207">
                  <c:v>44859</c:v>
                </c:pt>
                <c:pt idx="208">
                  <c:v>44860</c:v>
                </c:pt>
                <c:pt idx="209">
                  <c:v>44861</c:v>
                </c:pt>
                <c:pt idx="210">
                  <c:v>44862</c:v>
                </c:pt>
                <c:pt idx="211">
                  <c:v>44863</c:v>
                </c:pt>
                <c:pt idx="212">
                  <c:v>44864</c:v>
                </c:pt>
                <c:pt idx="213">
                  <c:v>44865</c:v>
                </c:pt>
                <c:pt idx="214">
                  <c:v>44866</c:v>
                </c:pt>
                <c:pt idx="215">
                  <c:v>44867</c:v>
                </c:pt>
                <c:pt idx="216">
                  <c:v>44868</c:v>
                </c:pt>
                <c:pt idx="217">
                  <c:v>44869</c:v>
                </c:pt>
                <c:pt idx="218">
                  <c:v>44870</c:v>
                </c:pt>
                <c:pt idx="219">
                  <c:v>44871</c:v>
                </c:pt>
                <c:pt idx="220">
                  <c:v>44872</c:v>
                </c:pt>
                <c:pt idx="221">
                  <c:v>44873</c:v>
                </c:pt>
                <c:pt idx="222">
                  <c:v>44874</c:v>
                </c:pt>
                <c:pt idx="223">
                  <c:v>44875</c:v>
                </c:pt>
                <c:pt idx="224">
                  <c:v>44876</c:v>
                </c:pt>
                <c:pt idx="225">
                  <c:v>44877</c:v>
                </c:pt>
                <c:pt idx="226">
                  <c:v>44878</c:v>
                </c:pt>
                <c:pt idx="227">
                  <c:v>44879</c:v>
                </c:pt>
                <c:pt idx="228">
                  <c:v>44880</c:v>
                </c:pt>
                <c:pt idx="229">
                  <c:v>44881</c:v>
                </c:pt>
                <c:pt idx="230">
                  <c:v>44882</c:v>
                </c:pt>
                <c:pt idx="231">
                  <c:v>44883</c:v>
                </c:pt>
                <c:pt idx="232">
                  <c:v>44884</c:v>
                </c:pt>
                <c:pt idx="233">
                  <c:v>44885</c:v>
                </c:pt>
                <c:pt idx="234">
                  <c:v>44886</c:v>
                </c:pt>
                <c:pt idx="235">
                  <c:v>44887</c:v>
                </c:pt>
                <c:pt idx="236">
                  <c:v>44888</c:v>
                </c:pt>
                <c:pt idx="237">
                  <c:v>44889</c:v>
                </c:pt>
                <c:pt idx="238">
                  <c:v>44890</c:v>
                </c:pt>
                <c:pt idx="239">
                  <c:v>44891</c:v>
                </c:pt>
                <c:pt idx="240">
                  <c:v>44892</c:v>
                </c:pt>
                <c:pt idx="241">
                  <c:v>44893</c:v>
                </c:pt>
                <c:pt idx="242">
                  <c:v>44894</c:v>
                </c:pt>
                <c:pt idx="243">
                  <c:v>44895</c:v>
                </c:pt>
                <c:pt idx="244">
                  <c:v>44896</c:v>
                </c:pt>
                <c:pt idx="245">
                  <c:v>44897</c:v>
                </c:pt>
                <c:pt idx="246">
                  <c:v>44898</c:v>
                </c:pt>
                <c:pt idx="247">
                  <c:v>44899</c:v>
                </c:pt>
                <c:pt idx="248">
                  <c:v>44900</c:v>
                </c:pt>
                <c:pt idx="249">
                  <c:v>44901</c:v>
                </c:pt>
                <c:pt idx="250">
                  <c:v>44902</c:v>
                </c:pt>
                <c:pt idx="251">
                  <c:v>44903</c:v>
                </c:pt>
                <c:pt idx="252">
                  <c:v>44904</c:v>
                </c:pt>
                <c:pt idx="253">
                  <c:v>44905</c:v>
                </c:pt>
                <c:pt idx="254">
                  <c:v>44906</c:v>
                </c:pt>
                <c:pt idx="255">
                  <c:v>44907</c:v>
                </c:pt>
                <c:pt idx="256">
                  <c:v>44908</c:v>
                </c:pt>
                <c:pt idx="257">
                  <c:v>44909</c:v>
                </c:pt>
                <c:pt idx="258">
                  <c:v>44910</c:v>
                </c:pt>
                <c:pt idx="259">
                  <c:v>44911</c:v>
                </c:pt>
                <c:pt idx="260">
                  <c:v>44912</c:v>
                </c:pt>
                <c:pt idx="261">
                  <c:v>44913</c:v>
                </c:pt>
                <c:pt idx="262">
                  <c:v>44914</c:v>
                </c:pt>
                <c:pt idx="263">
                  <c:v>44914</c:v>
                </c:pt>
                <c:pt idx="264">
                  <c:v>44921</c:v>
                </c:pt>
                <c:pt idx="265">
                  <c:v>44927</c:v>
                </c:pt>
                <c:pt idx="266">
                  <c:v>44936</c:v>
                </c:pt>
                <c:pt idx="267">
                  <c:v>44939</c:v>
                </c:pt>
                <c:pt idx="268">
                  <c:v>44982</c:v>
                </c:pt>
                <c:pt idx="269">
                  <c:v>44986</c:v>
                </c:pt>
                <c:pt idx="270">
                  <c:v>44999</c:v>
                </c:pt>
                <c:pt idx="271">
                  <c:v>45007</c:v>
                </c:pt>
                <c:pt idx="272">
                  <c:v>45016</c:v>
                </c:pt>
                <c:pt idx="273">
                  <c:v>45017</c:v>
                </c:pt>
                <c:pt idx="274">
                  <c:v>45041</c:v>
                </c:pt>
              </c:numCache>
            </c:numRef>
          </c:cat>
          <c:val>
            <c:numRef>
              <c:f>Sheet1!$B$564:$B$838</c:f>
              <c:numCache>
                <c:formatCode>General</c:formatCode>
                <c:ptCount val="275"/>
                <c:pt idx="0">
                  <c:v>618</c:v>
                </c:pt>
                <c:pt idx="1">
                  <c:v>618</c:v>
                </c:pt>
                <c:pt idx="2">
                  <c:v>618</c:v>
                </c:pt>
                <c:pt idx="3">
                  <c:v>618</c:v>
                </c:pt>
                <c:pt idx="4">
                  <c:v>618</c:v>
                </c:pt>
                <c:pt idx="5">
                  <c:v>618</c:v>
                </c:pt>
                <c:pt idx="6">
                  <c:v>618</c:v>
                </c:pt>
                <c:pt idx="7">
                  <c:v>618</c:v>
                </c:pt>
                <c:pt idx="8">
                  <c:v>618</c:v>
                </c:pt>
                <c:pt idx="9">
                  <c:v>618</c:v>
                </c:pt>
                <c:pt idx="10">
                  <c:v>618</c:v>
                </c:pt>
                <c:pt idx="11">
                  <c:v>618</c:v>
                </c:pt>
                <c:pt idx="12">
                  <c:v>618</c:v>
                </c:pt>
                <c:pt idx="13">
                  <c:v>618</c:v>
                </c:pt>
                <c:pt idx="14">
                  <c:v>618</c:v>
                </c:pt>
                <c:pt idx="15">
                  <c:v>618</c:v>
                </c:pt>
                <c:pt idx="16">
                  <c:v>618</c:v>
                </c:pt>
                <c:pt idx="17">
                  <c:v>618</c:v>
                </c:pt>
                <c:pt idx="18">
                  <c:v>618</c:v>
                </c:pt>
                <c:pt idx="19">
                  <c:v>618</c:v>
                </c:pt>
                <c:pt idx="20">
                  <c:v>618</c:v>
                </c:pt>
                <c:pt idx="21">
                  <c:v>618</c:v>
                </c:pt>
                <c:pt idx="22">
                  <c:v>618</c:v>
                </c:pt>
                <c:pt idx="23">
                  <c:v>618</c:v>
                </c:pt>
                <c:pt idx="24">
                  <c:v>618</c:v>
                </c:pt>
                <c:pt idx="25">
                  <c:v>618</c:v>
                </c:pt>
                <c:pt idx="26">
                  <c:v>618</c:v>
                </c:pt>
                <c:pt idx="27">
                  <c:v>618</c:v>
                </c:pt>
                <c:pt idx="28">
                  <c:v>618</c:v>
                </c:pt>
                <c:pt idx="29">
                  <c:v>618</c:v>
                </c:pt>
                <c:pt idx="30">
                  <c:v>618</c:v>
                </c:pt>
                <c:pt idx="31">
                  <c:v>618</c:v>
                </c:pt>
                <c:pt idx="32">
                  <c:v>618</c:v>
                </c:pt>
                <c:pt idx="33">
                  <c:v>618</c:v>
                </c:pt>
                <c:pt idx="34">
                  <c:v>618</c:v>
                </c:pt>
                <c:pt idx="35">
                  <c:v>618</c:v>
                </c:pt>
                <c:pt idx="36">
                  <c:v>618</c:v>
                </c:pt>
                <c:pt idx="37">
                  <c:v>618</c:v>
                </c:pt>
                <c:pt idx="38">
                  <c:v>618</c:v>
                </c:pt>
                <c:pt idx="39">
                  <c:v>618</c:v>
                </c:pt>
                <c:pt idx="40">
                  <c:v>618</c:v>
                </c:pt>
                <c:pt idx="41">
                  <c:v>618</c:v>
                </c:pt>
                <c:pt idx="42">
                  <c:v>618</c:v>
                </c:pt>
                <c:pt idx="43">
                  <c:v>618</c:v>
                </c:pt>
                <c:pt idx="44">
                  <c:v>618</c:v>
                </c:pt>
                <c:pt idx="45">
                  <c:v>618</c:v>
                </c:pt>
                <c:pt idx="46">
                  <c:v>618</c:v>
                </c:pt>
                <c:pt idx="47">
                  <c:v>618</c:v>
                </c:pt>
                <c:pt idx="48">
                  <c:v>618</c:v>
                </c:pt>
                <c:pt idx="49">
                  <c:v>618</c:v>
                </c:pt>
                <c:pt idx="50">
                  <c:v>618</c:v>
                </c:pt>
                <c:pt idx="51">
                  <c:v>618</c:v>
                </c:pt>
                <c:pt idx="52">
                  <c:v>618</c:v>
                </c:pt>
                <c:pt idx="53">
                  <c:v>618</c:v>
                </c:pt>
                <c:pt idx="54">
                  <c:v>618</c:v>
                </c:pt>
                <c:pt idx="55">
                  <c:v>618</c:v>
                </c:pt>
                <c:pt idx="56">
                  <c:v>618</c:v>
                </c:pt>
                <c:pt idx="57">
                  <c:v>618</c:v>
                </c:pt>
                <c:pt idx="58">
                  <c:v>618</c:v>
                </c:pt>
                <c:pt idx="59">
                  <c:v>629</c:v>
                </c:pt>
                <c:pt idx="60">
                  <c:v>629</c:v>
                </c:pt>
                <c:pt idx="61">
                  <c:v>591</c:v>
                </c:pt>
                <c:pt idx="62">
                  <c:v>591</c:v>
                </c:pt>
                <c:pt idx="63">
                  <c:v>591</c:v>
                </c:pt>
                <c:pt idx="64">
                  <c:v>591</c:v>
                </c:pt>
                <c:pt idx="65">
                  <c:v>591</c:v>
                </c:pt>
                <c:pt idx="66">
                  <c:v>591</c:v>
                </c:pt>
                <c:pt idx="67">
                  <c:v>591</c:v>
                </c:pt>
                <c:pt idx="68">
                  <c:v>591</c:v>
                </c:pt>
                <c:pt idx="69">
                  <c:v>591</c:v>
                </c:pt>
                <c:pt idx="70">
                  <c:v>591</c:v>
                </c:pt>
                <c:pt idx="71">
                  <c:v>591</c:v>
                </c:pt>
                <c:pt idx="72">
                  <c:v>591</c:v>
                </c:pt>
                <c:pt idx="73">
                  <c:v>591</c:v>
                </c:pt>
                <c:pt idx="74">
                  <c:v>591</c:v>
                </c:pt>
                <c:pt idx="75">
                  <c:v>591</c:v>
                </c:pt>
                <c:pt idx="76">
                  <c:v>591</c:v>
                </c:pt>
                <c:pt idx="77">
                  <c:v>591</c:v>
                </c:pt>
                <c:pt idx="78">
                  <c:v>591</c:v>
                </c:pt>
                <c:pt idx="79">
                  <c:v>591</c:v>
                </c:pt>
                <c:pt idx="80">
                  <c:v>591</c:v>
                </c:pt>
                <c:pt idx="81">
                  <c:v>591</c:v>
                </c:pt>
                <c:pt idx="82">
                  <c:v>591</c:v>
                </c:pt>
                <c:pt idx="83">
                  <c:v>591</c:v>
                </c:pt>
                <c:pt idx="84">
                  <c:v>591</c:v>
                </c:pt>
                <c:pt idx="85">
                  <c:v>591</c:v>
                </c:pt>
                <c:pt idx="86">
                  <c:v>591</c:v>
                </c:pt>
                <c:pt idx="87">
                  <c:v>591</c:v>
                </c:pt>
                <c:pt idx="88">
                  <c:v>591</c:v>
                </c:pt>
                <c:pt idx="89">
                  <c:v>591</c:v>
                </c:pt>
                <c:pt idx="90">
                  <c:v>591</c:v>
                </c:pt>
                <c:pt idx="91">
                  <c:v>548</c:v>
                </c:pt>
                <c:pt idx="92">
                  <c:v>548</c:v>
                </c:pt>
                <c:pt idx="93">
                  <c:v>548</c:v>
                </c:pt>
                <c:pt idx="94">
                  <c:v>548</c:v>
                </c:pt>
                <c:pt idx="95">
                  <c:v>548</c:v>
                </c:pt>
                <c:pt idx="96">
                  <c:v>548</c:v>
                </c:pt>
                <c:pt idx="97">
                  <c:v>548</c:v>
                </c:pt>
                <c:pt idx="98">
                  <c:v>548</c:v>
                </c:pt>
                <c:pt idx="99">
                  <c:v>548</c:v>
                </c:pt>
                <c:pt idx="100">
                  <c:v>548</c:v>
                </c:pt>
                <c:pt idx="101">
                  <c:v>548</c:v>
                </c:pt>
                <c:pt idx="102">
                  <c:v>548</c:v>
                </c:pt>
                <c:pt idx="103">
                  <c:v>548</c:v>
                </c:pt>
                <c:pt idx="104">
                  <c:v>548</c:v>
                </c:pt>
                <c:pt idx="105">
                  <c:v>548</c:v>
                </c:pt>
                <c:pt idx="106">
                  <c:v>548</c:v>
                </c:pt>
                <c:pt idx="107">
                  <c:v>548</c:v>
                </c:pt>
                <c:pt idx="108">
                  <c:v>548</c:v>
                </c:pt>
                <c:pt idx="109">
                  <c:v>548</c:v>
                </c:pt>
                <c:pt idx="110">
                  <c:v>548</c:v>
                </c:pt>
                <c:pt idx="111">
                  <c:v>548</c:v>
                </c:pt>
                <c:pt idx="112">
                  <c:v>548</c:v>
                </c:pt>
                <c:pt idx="113">
                  <c:v>548</c:v>
                </c:pt>
                <c:pt idx="114">
                  <c:v>548</c:v>
                </c:pt>
                <c:pt idx="115">
                  <c:v>548</c:v>
                </c:pt>
                <c:pt idx="116">
                  <c:v>548</c:v>
                </c:pt>
                <c:pt idx="117">
                  <c:v>548</c:v>
                </c:pt>
                <c:pt idx="118">
                  <c:v>548</c:v>
                </c:pt>
                <c:pt idx="119">
                  <c:v>581</c:v>
                </c:pt>
                <c:pt idx="120">
                  <c:v>581</c:v>
                </c:pt>
                <c:pt idx="121">
                  <c:v>581</c:v>
                </c:pt>
                <c:pt idx="122">
                  <c:v>581</c:v>
                </c:pt>
                <c:pt idx="123">
                  <c:v>581</c:v>
                </c:pt>
                <c:pt idx="124">
                  <c:v>581</c:v>
                </c:pt>
                <c:pt idx="125">
                  <c:v>581</c:v>
                </c:pt>
                <c:pt idx="126">
                  <c:v>581</c:v>
                </c:pt>
                <c:pt idx="127">
                  <c:v>581</c:v>
                </c:pt>
                <c:pt idx="128">
                  <c:v>581</c:v>
                </c:pt>
                <c:pt idx="129">
                  <c:v>593</c:v>
                </c:pt>
                <c:pt idx="130">
                  <c:v>593</c:v>
                </c:pt>
                <c:pt idx="131">
                  <c:v>599</c:v>
                </c:pt>
                <c:pt idx="132">
                  <c:v>599</c:v>
                </c:pt>
                <c:pt idx="133">
                  <c:v>599</c:v>
                </c:pt>
                <c:pt idx="134">
                  <c:v>599</c:v>
                </c:pt>
                <c:pt idx="135">
                  <c:v>599</c:v>
                </c:pt>
                <c:pt idx="136">
                  <c:v>599</c:v>
                </c:pt>
                <c:pt idx="137">
                  <c:v>599</c:v>
                </c:pt>
                <c:pt idx="138">
                  <c:v>649</c:v>
                </c:pt>
                <c:pt idx="139">
                  <c:v>649</c:v>
                </c:pt>
                <c:pt idx="140">
                  <c:v>649</c:v>
                </c:pt>
                <c:pt idx="141">
                  <c:v>649</c:v>
                </c:pt>
                <c:pt idx="142">
                  <c:v>649</c:v>
                </c:pt>
                <c:pt idx="143">
                  <c:v>649</c:v>
                </c:pt>
                <c:pt idx="144">
                  <c:v>649</c:v>
                </c:pt>
                <c:pt idx="145">
                  <c:v>649</c:v>
                </c:pt>
                <c:pt idx="146">
                  <c:v>649</c:v>
                </c:pt>
                <c:pt idx="147">
                  <c:v>649</c:v>
                </c:pt>
                <c:pt idx="148">
                  <c:v>649</c:v>
                </c:pt>
                <c:pt idx="149">
                  <c:v>649</c:v>
                </c:pt>
                <c:pt idx="150">
                  <c:v>649</c:v>
                </c:pt>
                <c:pt idx="151">
                  <c:v>649</c:v>
                </c:pt>
                <c:pt idx="152">
                  <c:v>649</c:v>
                </c:pt>
                <c:pt idx="153">
                  <c:v>649</c:v>
                </c:pt>
                <c:pt idx="154">
                  <c:v>649</c:v>
                </c:pt>
                <c:pt idx="155">
                  <c:v>649</c:v>
                </c:pt>
                <c:pt idx="156">
                  <c:v>649</c:v>
                </c:pt>
                <c:pt idx="157">
                  <c:v>661</c:v>
                </c:pt>
                <c:pt idx="158">
                  <c:v>661</c:v>
                </c:pt>
                <c:pt idx="159">
                  <c:v>661</c:v>
                </c:pt>
                <c:pt idx="160">
                  <c:v>661</c:v>
                </c:pt>
                <c:pt idx="161">
                  <c:v>661</c:v>
                </c:pt>
                <c:pt idx="162">
                  <c:v>661</c:v>
                </c:pt>
                <c:pt idx="163">
                  <c:v>661</c:v>
                </c:pt>
                <c:pt idx="164">
                  <c:v>661</c:v>
                </c:pt>
                <c:pt idx="165">
                  <c:v>680</c:v>
                </c:pt>
                <c:pt idx="166">
                  <c:v>680</c:v>
                </c:pt>
                <c:pt idx="167">
                  <c:v>680</c:v>
                </c:pt>
                <c:pt idx="168">
                  <c:v>680</c:v>
                </c:pt>
                <c:pt idx="169">
                  <c:v>680</c:v>
                </c:pt>
                <c:pt idx="170">
                  <c:v>680</c:v>
                </c:pt>
                <c:pt idx="171">
                  <c:v>680</c:v>
                </c:pt>
                <c:pt idx="172">
                  <c:v>680</c:v>
                </c:pt>
                <c:pt idx="173">
                  <c:v>680</c:v>
                </c:pt>
                <c:pt idx="174">
                  <c:v>680</c:v>
                </c:pt>
                <c:pt idx="175">
                  <c:v>680</c:v>
                </c:pt>
                <c:pt idx="176">
                  <c:v>680</c:v>
                </c:pt>
                <c:pt idx="177">
                  <c:v>680</c:v>
                </c:pt>
                <c:pt idx="178">
                  <c:v>680</c:v>
                </c:pt>
                <c:pt idx="179">
                  <c:v>680</c:v>
                </c:pt>
                <c:pt idx="180">
                  <c:v>680</c:v>
                </c:pt>
                <c:pt idx="181">
                  <c:v>680</c:v>
                </c:pt>
                <c:pt idx="182">
                  <c:v>680</c:v>
                </c:pt>
                <c:pt idx="183">
                  <c:v>680</c:v>
                </c:pt>
                <c:pt idx="184">
                  <c:v>680</c:v>
                </c:pt>
                <c:pt idx="185">
                  <c:v>680</c:v>
                </c:pt>
                <c:pt idx="186">
                  <c:v>680</c:v>
                </c:pt>
                <c:pt idx="187">
                  <c:v>680</c:v>
                </c:pt>
                <c:pt idx="188">
                  <c:v>680</c:v>
                </c:pt>
                <c:pt idx="189">
                  <c:v>680</c:v>
                </c:pt>
                <c:pt idx="190">
                  <c:v>680</c:v>
                </c:pt>
                <c:pt idx="191">
                  <c:v>680</c:v>
                </c:pt>
                <c:pt idx="192">
                  <c:v>680</c:v>
                </c:pt>
                <c:pt idx="193">
                  <c:v>680</c:v>
                </c:pt>
                <c:pt idx="194">
                  <c:v>680</c:v>
                </c:pt>
                <c:pt idx="195">
                  <c:v>680</c:v>
                </c:pt>
                <c:pt idx="196">
                  <c:v>680</c:v>
                </c:pt>
                <c:pt idx="197">
                  <c:v>680</c:v>
                </c:pt>
                <c:pt idx="198">
                  <c:v>680</c:v>
                </c:pt>
                <c:pt idx="199">
                  <c:v>680</c:v>
                </c:pt>
                <c:pt idx="200">
                  <c:v>680</c:v>
                </c:pt>
                <c:pt idx="201">
                  <c:v>680</c:v>
                </c:pt>
                <c:pt idx="202">
                  <c:v>680</c:v>
                </c:pt>
                <c:pt idx="203">
                  <c:v>680</c:v>
                </c:pt>
                <c:pt idx="204">
                  <c:v>680</c:v>
                </c:pt>
                <c:pt idx="205">
                  <c:v>680</c:v>
                </c:pt>
                <c:pt idx="206">
                  <c:v>680</c:v>
                </c:pt>
                <c:pt idx="207">
                  <c:v>680</c:v>
                </c:pt>
                <c:pt idx="208">
                  <c:v>680</c:v>
                </c:pt>
                <c:pt idx="209">
                  <c:v>680</c:v>
                </c:pt>
                <c:pt idx="210">
                  <c:v>680</c:v>
                </c:pt>
                <c:pt idx="211">
                  <c:v>680</c:v>
                </c:pt>
                <c:pt idx="212">
                  <c:v>680</c:v>
                </c:pt>
                <c:pt idx="213">
                  <c:v>680</c:v>
                </c:pt>
                <c:pt idx="214">
                  <c:v>589</c:v>
                </c:pt>
                <c:pt idx="215">
                  <c:v>589</c:v>
                </c:pt>
                <c:pt idx="216">
                  <c:v>589</c:v>
                </c:pt>
                <c:pt idx="217">
                  <c:v>589</c:v>
                </c:pt>
                <c:pt idx="218">
                  <c:v>589</c:v>
                </c:pt>
                <c:pt idx="219">
                  <c:v>589</c:v>
                </c:pt>
                <c:pt idx="220">
                  <c:v>595</c:v>
                </c:pt>
                <c:pt idx="221">
                  <c:v>595</c:v>
                </c:pt>
                <c:pt idx="222">
                  <c:v>595</c:v>
                </c:pt>
                <c:pt idx="223">
                  <c:v>595</c:v>
                </c:pt>
                <c:pt idx="224">
                  <c:v>595</c:v>
                </c:pt>
                <c:pt idx="225">
                  <c:v>595</c:v>
                </c:pt>
                <c:pt idx="226">
                  <c:v>595</c:v>
                </c:pt>
                <c:pt idx="227">
                  <c:v>595</c:v>
                </c:pt>
                <c:pt idx="228">
                  <c:v>595</c:v>
                </c:pt>
                <c:pt idx="229">
                  <c:v>595</c:v>
                </c:pt>
                <c:pt idx="230">
                  <c:v>595</c:v>
                </c:pt>
                <c:pt idx="231">
                  <c:v>595</c:v>
                </c:pt>
                <c:pt idx="232">
                  <c:v>595</c:v>
                </c:pt>
                <c:pt idx="233">
                  <c:v>595</c:v>
                </c:pt>
                <c:pt idx="234">
                  <c:v>664</c:v>
                </c:pt>
                <c:pt idx="235">
                  <c:v>664</c:v>
                </c:pt>
                <c:pt idx="236">
                  <c:v>664</c:v>
                </c:pt>
                <c:pt idx="237">
                  <c:v>664</c:v>
                </c:pt>
                <c:pt idx="238">
                  <c:v>664</c:v>
                </c:pt>
                <c:pt idx="239">
                  <c:v>664</c:v>
                </c:pt>
                <c:pt idx="240">
                  <c:v>664</c:v>
                </c:pt>
                <c:pt idx="241">
                  <c:v>664</c:v>
                </c:pt>
                <c:pt idx="242">
                  <c:v>664</c:v>
                </c:pt>
                <c:pt idx="243">
                  <c:v>664</c:v>
                </c:pt>
                <c:pt idx="244">
                  <c:v>667</c:v>
                </c:pt>
                <c:pt idx="245">
                  <c:v>667</c:v>
                </c:pt>
                <c:pt idx="246">
                  <c:v>667</c:v>
                </c:pt>
                <c:pt idx="247">
                  <c:v>667</c:v>
                </c:pt>
                <c:pt idx="248">
                  <c:v>667</c:v>
                </c:pt>
                <c:pt idx="249">
                  <c:v>667</c:v>
                </c:pt>
                <c:pt idx="250">
                  <c:v>667</c:v>
                </c:pt>
                <c:pt idx="251">
                  <c:v>667</c:v>
                </c:pt>
                <c:pt idx="252">
                  <c:v>667</c:v>
                </c:pt>
                <c:pt idx="253">
                  <c:v>667</c:v>
                </c:pt>
                <c:pt idx="254">
                  <c:v>667</c:v>
                </c:pt>
                <c:pt idx="255">
                  <c:v>667</c:v>
                </c:pt>
                <c:pt idx="256">
                  <c:v>671</c:v>
                </c:pt>
                <c:pt idx="257">
                  <c:v>671</c:v>
                </c:pt>
                <c:pt idx="258">
                  <c:v>677</c:v>
                </c:pt>
                <c:pt idx="259">
                  <c:v>677</c:v>
                </c:pt>
                <c:pt idx="260">
                  <c:v>677</c:v>
                </c:pt>
                <c:pt idx="261">
                  <c:v>677</c:v>
                </c:pt>
                <c:pt idx="262">
                  <c:v>687</c:v>
                </c:pt>
                <c:pt idx="263">
                  <c:v>715</c:v>
                </c:pt>
                <c:pt idx="264">
                  <c:v>717</c:v>
                </c:pt>
                <c:pt idx="265">
                  <c:v>734</c:v>
                </c:pt>
                <c:pt idx="266">
                  <c:v>736</c:v>
                </c:pt>
                <c:pt idx="267">
                  <c:v>741</c:v>
                </c:pt>
                <c:pt idx="268">
                  <c:v>739</c:v>
                </c:pt>
                <c:pt idx="269">
                  <c:v>679</c:v>
                </c:pt>
                <c:pt idx="270">
                  <c:v>677</c:v>
                </c:pt>
                <c:pt idx="271">
                  <c:v>653</c:v>
                </c:pt>
                <c:pt idx="272">
                  <c:v>657</c:v>
                </c:pt>
                <c:pt idx="273">
                  <c:v>615</c:v>
                </c:pt>
                <c:pt idx="274">
                  <c:v>591</c:v>
                </c:pt>
              </c:numCache>
            </c:numRef>
          </c:val>
          <c:smooth val="0"/>
          <c:extLst>
            <c:ext xmlns:c16="http://schemas.microsoft.com/office/drawing/2014/chart" uri="{C3380CC4-5D6E-409C-BE32-E72D297353CC}">
              <c16:uniqueId val="{00000000-1DA1-49FF-80AD-C0B6912F3C23}"/>
            </c:ext>
          </c:extLst>
        </c:ser>
        <c:dLbls>
          <c:showLegendKey val="0"/>
          <c:showVal val="0"/>
          <c:showCatName val="0"/>
          <c:showSerName val="0"/>
          <c:showPercent val="0"/>
          <c:showBubbleSize val="0"/>
        </c:dLbls>
        <c:smooth val="0"/>
        <c:axId val="303748944"/>
        <c:axId val="303749600"/>
      </c:lineChart>
      <c:dateAx>
        <c:axId val="303748944"/>
        <c:scaling>
          <c:orientation val="minMax"/>
        </c:scaling>
        <c:delete val="0"/>
        <c:axPos val="b"/>
        <c:numFmt formatCode="[$-411]m\.d\.ge" sourceLinked="1"/>
        <c:majorTickMark val="none"/>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6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303749600"/>
        <c:crosses val="autoZero"/>
        <c:auto val="1"/>
        <c:lblOffset val="100"/>
        <c:baseTimeUnit val="days"/>
      </c:dateAx>
      <c:valAx>
        <c:axId val="303749600"/>
        <c:scaling>
          <c:orientation val="minMax"/>
          <c:max val="800"/>
          <c:min val="0"/>
        </c:scaling>
        <c:delete val="0"/>
        <c:axPos val="l"/>
        <c:majorGridlines>
          <c:spPr>
            <a:ln w="9525" cap="flat" cmpd="sng" algn="ctr">
              <a:noFill/>
              <a:round/>
            </a:ln>
            <a:effectLst/>
          </c:spPr>
        </c:majorGridlines>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メイリオ" panose="020B0604030504040204" pitchFamily="50" charset="-128"/>
                <a:ea typeface="メイリオ" panose="020B0604030504040204" pitchFamily="50" charset="-128"/>
                <a:cs typeface="+mn-cs"/>
              </a:defRPr>
            </a:pPr>
            <a:endParaRPr lang="ja-JP"/>
          </a:p>
        </c:txPr>
        <c:crossAx val="303748944"/>
        <c:crosses val="autoZero"/>
        <c:crossBetween val="between"/>
        <c:majorUnit val="10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43990280888632"/>
          <c:y val="7.6657863730548892E-2"/>
          <c:w val="0.84800338942293929"/>
          <c:h val="0.69140616747247385"/>
        </c:manualLayout>
      </c:layout>
      <c:barChart>
        <c:barDir val="col"/>
        <c:grouping val="clustered"/>
        <c:varyColors val="0"/>
        <c:ser>
          <c:idx val="0"/>
          <c:order val="0"/>
          <c:tx>
            <c:strRef>
              <c:f>Sheet2!$B$1</c:f>
              <c:strCache>
                <c:ptCount val="1"/>
                <c:pt idx="0">
                  <c:v>室数</c:v>
                </c:pt>
              </c:strCache>
            </c:strRef>
          </c:tx>
          <c:spPr>
            <a:solidFill>
              <a:srgbClr val="29A1BD"/>
            </a:solidFill>
            <a:ln>
              <a:noFill/>
            </a:ln>
            <a:effectLst/>
          </c:spPr>
          <c:invertIfNegative val="0"/>
          <c:cat>
            <c:strRef>
              <c:f>Sheet2!$A$2:$A$11</c:f>
              <c:strCache>
                <c:ptCount val="10"/>
                <c:pt idx="0">
                  <c:v>20年5月</c:v>
                </c:pt>
                <c:pt idx="1">
                  <c:v>20年9月</c:v>
                </c:pt>
                <c:pt idx="2">
                  <c:v>21年2月</c:v>
                </c:pt>
                <c:pt idx="3">
                  <c:v>21年9月</c:v>
                </c:pt>
                <c:pt idx="4">
                  <c:v>21年10月</c:v>
                </c:pt>
                <c:pt idx="5">
                  <c:v>21年12月</c:v>
                </c:pt>
                <c:pt idx="6">
                  <c:v>22年2月</c:v>
                </c:pt>
                <c:pt idx="7">
                  <c:v>22年3月</c:v>
                </c:pt>
                <c:pt idx="8">
                  <c:v>23年3月</c:v>
                </c:pt>
                <c:pt idx="9">
                  <c:v>23年4月</c:v>
                </c:pt>
              </c:strCache>
            </c:strRef>
          </c:cat>
          <c:val>
            <c:numRef>
              <c:f>Sheet2!$B$2:$B$11</c:f>
              <c:numCache>
                <c:formatCode>General</c:formatCode>
                <c:ptCount val="10"/>
                <c:pt idx="0">
                  <c:v>97</c:v>
                </c:pt>
                <c:pt idx="1">
                  <c:v>231</c:v>
                </c:pt>
                <c:pt idx="2">
                  <c:v>466</c:v>
                </c:pt>
                <c:pt idx="3">
                  <c:v>725</c:v>
                </c:pt>
                <c:pt idx="4">
                  <c:v>785</c:v>
                </c:pt>
                <c:pt idx="5">
                  <c:v>899</c:v>
                </c:pt>
                <c:pt idx="6">
                  <c:v>1100</c:v>
                </c:pt>
                <c:pt idx="7">
                  <c:v>1050</c:v>
                </c:pt>
                <c:pt idx="8">
                  <c:v>910</c:v>
                </c:pt>
                <c:pt idx="9">
                  <c:v>727</c:v>
                </c:pt>
              </c:numCache>
            </c:numRef>
          </c:val>
          <c:extLst>
            <c:ext xmlns:c16="http://schemas.microsoft.com/office/drawing/2014/chart" uri="{C3380CC4-5D6E-409C-BE32-E72D297353CC}">
              <c16:uniqueId val="{00000000-CDE9-4352-9726-EB79E032BF44}"/>
            </c:ext>
          </c:extLst>
        </c:ser>
        <c:dLbls>
          <c:showLegendKey val="0"/>
          <c:showVal val="0"/>
          <c:showCatName val="0"/>
          <c:showSerName val="0"/>
          <c:showPercent val="0"/>
          <c:showBubbleSize val="0"/>
        </c:dLbls>
        <c:gapWidth val="50"/>
        <c:axId val="620506272"/>
        <c:axId val="620504632"/>
      </c:barChart>
      <c:catAx>
        <c:axId val="620506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t" anchorCtr="0"/>
          <a:lstStyle/>
          <a:p>
            <a:pPr>
              <a:defRPr sz="700" b="0" i="0" u="none" strike="noStrike" kern="1200" baseline="0">
                <a:solidFill>
                  <a:schemeClr val="tx1">
                    <a:lumMod val="65000"/>
                    <a:lumOff val="35000"/>
                  </a:schemeClr>
                </a:solidFill>
                <a:latin typeface="+mn-lt"/>
                <a:ea typeface="+mn-ea"/>
                <a:cs typeface="+mn-cs"/>
              </a:defRPr>
            </a:pPr>
            <a:endParaRPr lang="ja-JP"/>
          </a:p>
        </c:txPr>
        <c:crossAx val="620504632"/>
        <c:crosses val="autoZero"/>
        <c:auto val="1"/>
        <c:lblAlgn val="ctr"/>
        <c:lblOffset val="100"/>
        <c:noMultiLvlLbl val="0"/>
      </c:catAx>
      <c:valAx>
        <c:axId val="620504632"/>
        <c:scaling>
          <c:orientation val="minMax"/>
          <c:max val="110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620506272"/>
        <c:crosses val="autoZero"/>
        <c:crossBetween val="between"/>
        <c:majorUnit val="150"/>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1"/>
  <mc:AlternateContent xmlns:mc="http://schemas.openxmlformats.org/markup-compatibility/2006">
    <mc:Choice xmlns:c14="http://schemas.microsoft.com/office/drawing/2007/8/2/chart" Requires="c14">
      <c14:style val="107"/>
    </mc:Choice>
    <mc:Fallback>
      <c:style val="7"/>
    </mc:Fallback>
  </mc:AlternateContent>
  <c:chart>
    <c:title>
      <c:tx>
        <c:rich>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ja-JP"/>
              <a:t>自宅療養者数の推移</a:t>
            </a:r>
          </a:p>
        </c:rich>
      </c:tx>
      <c:overlay val="0"/>
      <c:spPr>
        <a:solidFill>
          <a:schemeClr val="bg1">
            <a:lumMod val="95000"/>
          </a:schemeClr>
        </a:solidFill>
        <a:ln>
          <a:noFill/>
        </a:ln>
        <a:effectLst/>
      </c:spPr>
      <c:txPr>
        <a:bodyPr rot="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ja-JP"/>
        </a:p>
      </c:txPr>
    </c:title>
    <c:autoTitleDeleted val="0"/>
    <c:plotArea>
      <c:layout/>
      <c:barChart>
        <c:barDir val="col"/>
        <c:grouping val="clustered"/>
        <c:varyColors val="0"/>
        <c:ser>
          <c:idx val="0"/>
          <c:order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c:spPr>
          <c:invertIfNegative val="0"/>
          <c:cat>
            <c:numRef>
              <c:f>Sheet1!$B$2:$B$545</c:f>
              <c:numCache>
                <c:formatCode>m"月"d"日"</c:formatCode>
                <c:ptCount val="544"/>
                <c:pt idx="0">
                  <c:v>44287</c:v>
                </c:pt>
                <c:pt idx="1">
                  <c:v>44288</c:v>
                </c:pt>
                <c:pt idx="2">
                  <c:v>44289</c:v>
                </c:pt>
                <c:pt idx="3">
                  <c:v>44290</c:v>
                </c:pt>
                <c:pt idx="4">
                  <c:v>44291</c:v>
                </c:pt>
                <c:pt idx="5">
                  <c:v>44292</c:v>
                </c:pt>
                <c:pt idx="6">
                  <c:v>44293</c:v>
                </c:pt>
                <c:pt idx="7">
                  <c:v>44294</c:v>
                </c:pt>
                <c:pt idx="8">
                  <c:v>44295</c:v>
                </c:pt>
                <c:pt idx="9">
                  <c:v>44296</c:v>
                </c:pt>
                <c:pt idx="10">
                  <c:v>44297</c:v>
                </c:pt>
                <c:pt idx="11">
                  <c:v>44298</c:v>
                </c:pt>
                <c:pt idx="12">
                  <c:v>44299</c:v>
                </c:pt>
                <c:pt idx="13">
                  <c:v>44300</c:v>
                </c:pt>
                <c:pt idx="14">
                  <c:v>44301</c:v>
                </c:pt>
                <c:pt idx="15">
                  <c:v>44302</c:v>
                </c:pt>
                <c:pt idx="16">
                  <c:v>44303</c:v>
                </c:pt>
                <c:pt idx="17">
                  <c:v>44304</c:v>
                </c:pt>
                <c:pt idx="18">
                  <c:v>44305</c:v>
                </c:pt>
                <c:pt idx="19">
                  <c:v>44306</c:v>
                </c:pt>
                <c:pt idx="20">
                  <c:v>44307</c:v>
                </c:pt>
                <c:pt idx="21">
                  <c:v>44308</c:v>
                </c:pt>
                <c:pt idx="22">
                  <c:v>44309</c:v>
                </c:pt>
                <c:pt idx="23">
                  <c:v>44310</c:v>
                </c:pt>
                <c:pt idx="24">
                  <c:v>44311</c:v>
                </c:pt>
                <c:pt idx="25">
                  <c:v>44312</c:v>
                </c:pt>
                <c:pt idx="26">
                  <c:v>44313</c:v>
                </c:pt>
                <c:pt idx="27">
                  <c:v>44314</c:v>
                </c:pt>
                <c:pt idx="28">
                  <c:v>44315</c:v>
                </c:pt>
                <c:pt idx="29">
                  <c:v>44316</c:v>
                </c:pt>
                <c:pt idx="30">
                  <c:v>44317</c:v>
                </c:pt>
                <c:pt idx="31">
                  <c:v>44318</c:v>
                </c:pt>
                <c:pt idx="32">
                  <c:v>44319</c:v>
                </c:pt>
                <c:pt idx="33">
                  <c:v>44320</c:v>
                </c:pt>
                <c:pt idx="34">
                  <c:v>44321</c:v>
                </c:pt>
                <c:pt idx="35">
                  <c:v>44322</c:v>
                </c:pt>
                <c:pt idx="36">
                  <c:v>44323</c:v>
                </c:pt>
                <c:pt idx="37">
                  <c:v>44324</c:v>
                </c:pt>
                <c:pt idx="38">
                  <c:v>44325</c:v>
                </c:pt>
                <c:pt idx="39">
                  <c:v>44326</c:v>
                </c:pt>
                <c:pt idx="40">
                  <c:v>44327</c:v>
                </c:pt>
                <c:pt idx="41">
                  <c:v>44328</c:v>
                </c:pt>
                <c:pt idx="42">
                  <c:v>44329</c:v>
                </c:pt>
                <c:pt idx="43">
                  <c:v>44330</c:v>
                </c:pt>
                <c:pt idx="44">
                  <c:v>44331</c:v>
                </c:pt>
                <c:pt idx="45">
                  <c:v>44332</c:v>
                </c:pt>
                <c:pt idx="46">
                  <c:v>44333</c:v>
                </c:pt>
                <c:pt idx="47">
                  <c:v>44334</c:v>
                </c:pt>
                <c:pt idx="48">
                  <c:v>44335</c:v>
                </c:pt>
                <c:pt idx="49">
                  <c:v>44336</c:v>
                </c:pt>
                <c:pt idx="50">
                  <c:v>44337</c:v>
                </c:pt>
                <c:pt idx="51">
                  <c:v>44338</c:v>
                </c:pt>
                <c:pt idx="52">
                  <c:v>44339</c:v>
                </c:pt>
                <c:pt idx="53">
                  <c:v>44340</c:v>
                </c:pt>
                <c:pt idx="54">
                  <c:v>44341</c:v>
                </c:pt>
                <c:pt idx="55">
                  <c:v>44342</c:v>
                </c:pt>
                <c:pt idx="56">
                  <c:v>44343</c:v>
                </c:pt>
                <c:pt idx="57">
                  <c:v>44344</c:v>
                </c:pt>
                <c:pt idx="58">
                  <c:v>44345</c:v>
                </c:pt>
                <c:pt idx="59">
                  <c:v>44346</c:v>
                </c:pt>
                <c:pt idx="60">
                  <c:v>44347</c:v>
                </c:pt>
                <c:pt idx="61">
                  <c:v>44348</c:v>
                </c:pt>
                <c:pt idx="62">
                  <c:v>44349</c:v>
                </c:pt>
                <c:pt idx="63">
                  <c:v>44350</c:v>
                </c:pt>
                <c:pt idx="64">
                  <c:v>44351</c:v>
                </c:pt>
                <c:pt idx="65">
                  <c:v>44352</c:v>
                </c:pt>
                <c:pt idx="66">
                  <c:v>44353</c:v>
                </c:pt>
                <c:pt idx="67">
                  <c:v>44354</c:v>
                </c:pt>
                <c:pt idx="68">
                  <c:v>44355</c:v>
                </c:pt>
                <c:pt idx="69">
                  <c:v>44356</c:v>
                </c:pt>
                <c:pt idx="70">
                  <c:v>44357</c:v>
                </c:pt>
                <c:pt idx="71">
                  <c:v>44358</c:v>
                </c:pt>
                <c:pt idx="72">
                  <c:v>44359</c:v>
                </c:pt>
                <c:pt idx="73">
                  <c:v>44360</c:v>
                </c:pt>
                <c:pt idx="74">
                  <c:v>44361</c:v>
                </c:pt>
                <c:pt idx="75">
                  <c:v>44362</c:v>
                </c:pt>
                <c:pt idx="76">
                  <c:v>44363</c:v>
                </c:pt>
                <c:pt idx="77">
                  <c:v>44364</c:v>
                </c:pt>
                <c:pt idx="78">
                  <c:v>44365</c:v>
                </c:pt>
                <c:pt idx="79">
                  <c:v>44366</c:v>
                </c:pt>
                <c:pt idx="80">
                  <c:v>44367</c:v>
                </c:pt>
                <c:pt idx="81">
                  <c:v>44368</c:v>
                </c:pt>
                <c:pt idx="82">
                  <c:v>44369</c:v>
                </c:pt>
                <c:pt idx="83">
                  <c:v>44370</c:v>
                </c:pt>
                <c:pt idx="84">
                  <c:v>44371</c:v>
                </c:pt>
                <c:pt idx="85">
                  <c:v>44372</c:v>
                </c:pt>
                <c:pt idx="86">
                  <c:v>44373</c:v>
                </c:pt>
                <c:pt idx="87">
                  <c:v>44374</c:v>
                </c:pt>
                <c:pt idx="88">
                  <c:v>44375</c:v>
                </c:pt>
                <c:pt idx="89">
                  <c:v>44376</c:v>
                </c:pt>
                <c:pt idx="90">
                  <c:v>44377</c:v>
                </c:pt>
                <c:pt idx="91">
                  <c:v>44378</c:v>
                </c:pt>
                <c:pt idx="92">
                  <c:v>44379</c:v>
                </c:pt>
                <c:pt idx="93">
                  <c:v>44380</c:v>
                </c:pt>
                <c:pt idx="94">
                  <c:v>44381</c:v>
                </c:pt>
                <c:pt idx="95">
                  <c:v>44382</c:v>
                </c:pt>
                <c:pt idx="96">
                  <c:v>44383</c:v>
                </c:pt>
                <c:pt idx="97">
                  <c:v>44384</c:v>
                </c:pt>
                <c:pt idx="98">
                  <c:v>44385</c:v>
                </c:pt>
                <c:pt idx="99">
                  <c:v>44386</c:v>
                </c:pt>
                <c:pt idx="100">
                  <c:v>44387</c:v>
                </c:pt>
                <c:pt idx="101">
                  <c:v>44388</c:v>
                </c:pt>
                <c:pt idx="102">
                  <c:v>44389</c:v>
                </c:pt>
                <c:pt idx="103">
                  <c:v>44390</c:v>
                </c:pt>
                <c:pt idx="104">
                  <c:v>44391</c:v>
                </c:pt>
                <c:pt idx="105">
                  <c:v>44392</c:v>
                </c:pt>
                <c:pt idx="106">
                  <c:v>44393</c:v>
                </c:pt>
                <c:pt idx="107">
                  <c:v>44394</c:v>
                </c:pt>
                <c:pt idx="108">
                  <c:v>44395</c:v>
                </c:pt>
                <c:pt idx="109">
                  <c:v>44396</c:v>
                </c:pt>
                <c:pt idx="110">
                  <c:v>44397</c:v>
                </c:pt>
                <c:pt idx="111">
                  <c:v>44398</c:v>
                </c:pt>
                <c:pt idx="112">
                  <c:v>44399</c:v>
                </c:pt>
                <c:pt idx="113">
                  <c:v>44400</c:v>
                </c:pt>
                <c:pt idx="114">
                  <c:v>44401</c:v>
                </c:pt>
                <c:pt idx="115">
                  <c:v>44402</c:v>
                </c:pt>
                <c:pt idx="116">
                  <c:v>44403</c:v>
                </c:pt>
                <c:pt idx="117">
                  <c:v>44404</c:v>
                </c:pt>
                <c:pt idx="118">
                  <c:v>44405</c:v>
                </c:pt>
                <c:pt idx="119">
                  <c:v>44406</c:v>
                </c:pt>
                <c:pt idx="120">
                  <c:v>44407</c:v>
                </c:pt>
                <c:pt idx="121">
                  <c:v>44408</c:v>
                </c:pt>
                <c:pt idx="122">
                  <c:v>44409</c:v>
                </c:pt>
                <c:pt idx="123">
                  <c:v>44410</c:v>
                </c:pt>
                <c:pt idx="124">
                  <c:v>44411</c:v>
                </c:pt>
                <c:pt idx="125">
                  <c:v>44412</c:v>
                </c:pt>
                <c:pt idx="126">
                  <c:v>44413</c:v>
                </c:pt>
                <c:pt idx="127">
                  <c:v>44414</c:v>
                </c:pt>
                <c:pt idx="128">
                  <c:v>44415</c:v>
                </c:pt>
                <c:pt idx="129">
                  <c:v>44416</c:v>
                </c:pt>
                <c:pt idx="130">
                  <c:v>44417</c:v>
                </c:pt>
                <c:pt idx="131">
                  <c:v>44418</c:v>
                </c:pt>
                <c:pt idx="132">
                  <c:v>44419</c:v>
                </c:pt>
                <c:pt idx="133">
                  <c:v>44420</c:v>
                </c:pt>
                <c:pt idx="134">
                  <c:v>44421</c:v>
                </c:pt>
                <c:pt idx="135">
                  <c:v>44422</c:v>
                </c:pt>
                <c:pt idx="136">
                  <c:v>44423</c:v>
                </c:pt>
                <c:pt idx="137">
                  <c:v>44424</c:v>
                </c:pt>
                <c:pt idx="138">
                  <c:v>44425</c:v>
                </c:pt>
                <c:pt idx="139">
                  <c:v>44426</c:v>
                </c:pt>
                <c:pt idx="140">
                  <c:v>44427</c:v>
                </c:pt>
                <c:pt idx="141">
                  <c:v>44428</c:v>
                </c:pt>
                <c:pt idx="142">
                  <c:v>44429</c:v>
                </c:pt>
                <c:pt idx="143">
                  <c:v>44430</c:v>
                </c:pt>
                <c:pt idx="144">
                  <c:v>44431</c:v>
                </c:pt>
                <c:pt idx="145">
                  <c:v>44432</c:v>
                </c:pt>
                <c:pt idx="146">
                  <c:v>44433</c:v>
                </c:pt>
                <c:pt idx="147">
                  <c:v>44434</c:v>
                </c:pt>
                <c:pt idx="148">
                  <c:v>44435</c:v>
                </c:pt>
                <c:pt idx="149">
                  <c:v>44436</c:v>
                </c:pt>
                <c:pt idx="150">
                  <c:v>44437</c:v>
                </c:pt>
                <c:pt idx="151">
                  <c:v>44438</c:v>
                </c:pt>
                <c:pt idx="152">
                  <c:v>44439</c:v>
                </c:pt>
                <c:pt idx="153">
                  <c:v>44440</c:v>
                </c:pt>
                <c:pt idx="154">
                  <c:v>44441</c:v>
                </c:pt>
                <c:pt idx="155">
                  <c:v>44442</c:v>
                </c:pt>
                <c:pt idx="156">
                  <c:v>44443</c:v>
                </c:pt>
                <c:pt idx="157">
                  <c:v>44444</c:v>
                </c:pt>
                <c:pt idx="158">
                  <c:v>44445</c:v>
                </c:pt>
                <c:pt idx="159">
                  <c:v>44446</c:v>
                </c:pt>
                <c:pt idx="160">
                  <c:v>44447</c:v>
                </c:pt>
                <c:pt idx="161">
                  <c:v>44448</c:v>
                </c:pt>
                <c:pt idx="162">
                  <c:v>44449</c:v>
                </c:pt>
                <c:pt idx="163">
                  <c:v>44450</c:v>
                </c:pt>
                <c:pt idx="164">
                  <c:v>44451</c:v>
                </c:pt>
                <c:pt idx="165">
                  <c:v>44452</c:v>
                </c:pt>
                <c:pt idx="166">
                  <c:v>44453</c:v>
                </c:pt>
                <c:pt idx="167">
                  <c:v>44454</c:v>
                </c:pt>
                <c:pt idx="168">
                  <c:v>44455</c:v>
                </c:pt>
                <c:pt idx="169">
                  <c:v>44456</c:v>
                </c:pt>
                <c:pt idx="170">
                  <c:v>44457</c:v>
                </c:pt>
                <c:pt idx="171">
                  <c:v>44458</c:v>
                </c:pt>
                <c:pt idx="172">
                  <c:v>44459</c:v>
                </c:pt>
                <c:pt idx="173">
                  <c:v>44460</c:v>
                </c:pt>
                <c:pt idx="174">
                  <c:v>44461</c:v>
                </c:pt>
                <c:pt idx="175">
                  <c:v>44462</c:v>
                </c:pt>
                <c:pt idx="176">
                  <c:v>44463</c:v>
                </c:pt>
                <c:pt idx="177">
                  <c:v>44464</c:v>
                </c:pt>
                <c:pt idx="178">
                  <c:v>44465</c:v>
                </c:pt>
                <c:pt idx="179">
                  <c:v>44466</c:v>
                </c:pt>
                <c:pt idx="180">
                  <c:v>44467</c:v>
                </c:pt>
                <c:pt idx="181">
                  <c:v>44468</c:v>
                </c:pt>
                <c:pt idx="182">
                  <c:v>44469</c:v>
                </c:pt>
                <c:pt idx="183">
                  <c:v>44470</c:v>
                </c:pt>
                <c:pt idx="184">
                  <c:v>44471</c:v>
                </c:pt>
                <c:pt idx="185">
                  <c:v>44472</c:v>
                </c:pt>
                <c:pt idx="186">
                  <c:v>44473</c:v>
                </c:pt>
                <c:pt idx="187">
                  <c:v>44474</c:v>
                </c:pt>
                <c:pt idx="188">
                  <c:v>44475</c:v>
                </c:pt>
                <c:pt idx="189">
                  <c:v>44476</c:v>
                </c:pt>
                <c:pt idx="190">
                  <c:v>44477</c:v>
                </c:pt>
                <c:pt idx="191">
                  <c:v>44478</c:v>
                </c:pt>
                <c:pt idx="192">
                  <c:v>44479</c:v>
                </c:pt>
                <c:pt idx="193">
                  <c:v>44480</c:v>
                </c:pt>
                <c:pt idx="194">
                  <c:v>44481</c:v>
                </c:pt>
                <c:pt idx="195">
                  <c:v>44482</c:v>
                </c:pt>
                <c:pt idx="196">
                  <c:v>44483</c:v>
                </c:pt>
                <c:pt idx="197">
                  <c:v>44484</c:v>
                </c:pt>
                <c:pt idx="198">
                  <c:v>44485</c:v>
                </c:pt>
                <c:pt idx="199">
                  <c:v>44486</c:v>
                </c:pt>
                <c:pt idx="200">
                  <c:v>44487</c:v>
                </c:pt>
                <c:pt idx="201">
                  <c:v>44488</c:v>
                </c:pt>
                <c:pt idx="202">
                  <c:v>44489</c:v>
                </c:pt>
                <c:pt idx="203">
                  <c:v>44490</c:v>
                </c:pt>
                <c:pt idx="204">
                  <c:v>44491</c:v>
                </c:pt>
                <c:pt idx="205">
                  <c:v>44492</c:v>
                </c:pt>
                <c:pt idx="206">
                  <c:v>44493</c:v>
                </c:pt>
                <c:pt idx="207">
                  <c:v>44494</c:v>
                </c:pt>
                <c:pt idx="208">
                  <c:v>44495</c:v>
                </c:pt>
                <c:pt idx="209">
                  <c:v>44496</c:v>
                </c:pt>
                <c:pt idx="210">
                  <c:v>44497</c:v>
                </c:pt>
                <c:pt idx="211">
                  <c:v>44498</c:v>
                </c:pt>
                <c:pt idx="212">
                  <c:v>44499</c:v>
                </c:pt>
                <c:pt idx="213">
                  <c:v>44500</c:v>
                </c:pt>
                <c:pt idx="214">
                  <c:v>44501</c:v>
                </c:pt>
                <c:pt idx="215">
                  <c:v>44502</c:v>
                </c:pt>
                <c:pt idx="216">
                  <c:v>44503</c:v>
                </c:pt>
                <c:pt idx="217">
                  <c:v>44504</c:v>
                </c:pt>
                <c:pt idx="218">
                  <c:v>44505</c:v>
                </c:pt>
                <c:pt idx="219">
                  <c:v>44506</c:v>
                </c:pt>
                <c:pt idx="220">
                  <c:v>44507</c:v>
                </c:pt>
                <c:pt idx="221">
                  <c:v>44508</c:v>
                </c:pt>
                <c:pt idx="222">
                  <c:v>44509</c:v>
                </c:pt>
                <c:pt idx="223">
                  <c:v>44510</c:v>
                </c:pt>
                <c:pt idx="224">
                  <c:v>44511</c:v>
                </c:pt>
                <c:pt idx="225">
                  <c:v>44512</c:v>
                </c:pt>
                <c:pt idx="226">
                  <c:v>44513</c:v>
                </c:pt>
                <c:pt idx="227">
                  <c:v>44514</c:v>
                </c:pt>
                <c:pt idx="228">
                  <c:v>44515</c:v>
                </c:pt>
                <c:pt idx="229">
                  <c:v>44516</c:v>
                </c:pt>
                <c:pt idx="230">
                  <c:v>44517</c:v>
                </c:pt>
                <c:pt idx="231">
                  <c:v>44518</c:v>
                </c:pt>
                <c:pt idx="232">
                  <c:v>44519</c:v>
                </c:pt>
                <c:pt idx="233">
                  <c:v>44520</c:v>
                </c:pt>
                <c:pt idx="234">
                  <c:v>44521</c:v>
                </c:pt>
                <c:pt idx="235">
                  <c:v>44522</c:v>
                </c:pt>
                <c:pt idx="236">
                  <c:v>44523</c:v>
                </c:pt>
                <c:pt idx="237">
                  <c:v>44524</c:v>
                </c:pt>
                <c:pt idx="238">
                  <c:v>44525</c:v>
                </c:pt>
                <c:pt idx="239">
                  <c:v>44526</c:v>
                </c:pt>
                <c:pt idx="240">
                  <c:v>44527</c:v>
                </c:pt>
                <c:pt idx="241">
                  <c:v>44528</c:v>
                </c:pt>
                <c:pt idx="242">
                  <c:v>44529</c:v>
                </c:pt>
                <c:pt idx="243">
                  <c:v>44530</c:v>
                </c:pt>
                <c:pt idx="244">
                  <c:v>44531</c:v>
                </c:pt>
                <c:pt idx="245">
                  <c:v>44532</c:v>
                </c:pt>
                <c:pt idx="246">
                  <c:v>44533</c:v>
                </c:pt>
                <c:pt idx="247">
                  <c:v>44534</c:v>
                </c:pt>
                <c:pt idx="248">
                  <c:v>44535</c:v>
                </c:pt>
                <c:pt idx="249">
                  <c:v>44536</c:v>
                </c:pt>
                <c:pt idx="250">
                  <c:v>44537</c:v>
                </c:pt>
                <c:pt idx="251">
                  <c:v>44538</c:v>
                </c:pt>
                <c:pt idx="252">
                  <c:v>44539</c:v>
                </c:pt>
                <c:pt idx="253">
                  <c:v>44540</c:v>
                </c:pt>
                <c:pt idx="254">
                  <c:v>44541</c:v>
                </c:pt>
                <c:pt idx="255">
                  <c:v>44542</c:v>
                </c:pt>
                <c:pt idx="256">
                  <c:v>44543</c:v>
                </c:pt>
                <c:pt idx="257">
                  <c:v>44544</c:v>
                </c:pt>
                <c:pt idx="258">
                  <c:v>44545</c:v>
                </c:pt>
                <c:pt idx="259">
                  <c:v>44546</c:v>
                </c:pt>
                <c:pt idx="260">
                  <c:v>44547</c:v>
                </c:pt>
                <c:pt idx="261">
                  <c:v>44548</c:v>
                </c:pt>
                <c:pt idx="262">
                  <c:v>44549</c:v>
                </c:pt>
                <c:pt idx="263">
                  <c:v>44550</c:v>
                </c:pt>
                <c:pt idx="264">
                  <c:v>44551</c:v>
                </c:pt>
                <c:pt idx="265">
                  <c:v>44552</c:v>
                </c:pt>
                <c:pt idx="266">
                  <c:v>44553</c:v>
                </c:pt>
                <c:pt idx="267">
                  <c:v>44554</c:v>
                </c:pt>
                <c:pt idx="268">
                  <c:v>44555</c:v>
                </c:pt>
                <c:pt idx="269">
                  <c:v>44556</c:v>
                </c:pt>
                <c:pt idx="270">
                  <c:v>44557</c:v>
                </c:pt>
                <c:pt idx="271">
                  <c:v>44558</c:v>
                </c:pt>
                <c:pt idx="272">
                  <c:v>44559</c:v>
                </c:pt>
                <c:pt idx="273">
                  <c:v>44560</c:v>
                </c:pt>
                <c:pt idx="274">
                  <c:v>44561</c:v>
                </c:pt>
                <c:pt idx="275">
                  <c:v>44562</c:v>
                </c:pt>
                <c:pt idx="276">
                  <c:v>44563</c:v>
                </c:pt>
                <c:pt idx="277">
                  <c:v>44564</c:v>
                </c:pt>
                <c:pt idx="278">
                  <c:v>44565</c:v>
                </c:pt>
                <c:pt idx="279">
                  <c:v>44566</c:v>
                </c:pt>
                <c:pt idx="280">
                  <c:v>44567</c:v>
                </c:pt>
                <c:pt idx="281">
                  <c:v>44568</c:v>
                </c:pt>
                <c:pt idx="282">
                  <c:v>44569</c:v>
                </c:pt>
                <c:pt idx="283">
                  <c:v>44570</c:v>
                </c:pt>
                <c:pt idx="284">
                  <c:v>44571</c:v>
                </c:pt>
                <c:pt idx="285">
                  <c:v>44572</c:v>
                </c:pt>
                <c:pt idx="286">
                  <c:v>44573</c:v>
                </c:pt>
                <c:pt idx="287">
                  <c:v>44574</c:v>
                </c:pt>
                <c:pt idx="288">
                  <c:v>44575</c:v>
                </c:pt>
                <c:pt idx="289">
                  <c:v>44576</c:v>
                </c:pt>
                <c:pt idx="290">
                  <c:v>44577</c:v>
                </c:pt>
                <c:pt idx="291">
                  <c:v>44578</c:v>
                </c:pt>
                <c:pt idx="292">
                  <c:v>44579</c:v>
                </c:pt>
                <c:pt idx="293">
                  <c:v>44580</c:v>
                </c:pt>
                <c:pt idx="294">
                  <c:v>44581</c:v>
                </c:pt>
                <c:pt idx="295">
                  <c:v>44582</c:v>
                </c:pt>
                <c:pt idx="296">
                  <c:v>44583</c:v>
                </c:pt>
                <c:pt idx="297">
                  <c:v>44584</c:v>
                </c:pt>
                <c:pt idx="298">
                  <c:v>44585</c:v>
                </c:pt>
                <c:pt idx="299">
                  <c:v>44586</c:v>
                </c:pt>
                <c:pt idx="300">
                  <c:v>44587</c:v>
                </c:pt>
                <c:pt idx="301">
                  <c:v>44588</c:v>
                </c:pt>
                <c:pt idx="302">
                  <c:v>44589</c:v>
                </c:pt>
                <c:pt idx="303">
                  <c:v>44590</c:v>
                </c:pt>
                <c:pt idx="304">
                  <c:v>44591</c:v>
                </c:pt>
                <c:pt idx="305">
                  <c:v>44592</c:v>
                </c:pt>
                <c:pt idx="306">
                  <c:v>44593</c:v>
                </c:pt>
                <c:pt idx="307">
                  <c:v>44594</c:v>
                </c:pt>
                <c:pt idx="308">
                  <c:v>44595</c:v>
                </c:pt>
                <c:pt idx="309">
                  <c:v>44596</c:v>
                </c:pt>
                <c:pt idx="310">
                  <c:v>44597</c:v>
                </c:pt>
                <c:pt idx="311">
                  <c:v>44598</c:v>
                </c:pt>
                <c:pt idx="312">
                  <c:v>44599</c:v>
                </c:pt>
                <c:pt idx="313">
                  <c:v>44600</c:v>
                </c:pt>
                <c:pt idx="314">
                  <c:v>44601</c:v>
                </c:pt>
                <c:pt idx="315">
                  <c:v>44602</c:v>
                </c:pt>
                <c:pt idx="316">
                  <c:v>44603</c:v>
                </c:pt>
                <c:pt idx="317">
                  <c:v>44604</c:v>
                </c:pt>
                <c:pt idx="318">
                  <c:v>44605</c:v>
                </c:pt>
                <c:pt idx="319">
                  <c:v>44606</c:v>
                </c:pt>
                <c:pt idx="320">
                  <c:v>44607</c:v>
                </c:pt>
                <c:pt idx="321">
                  <c:v>44608</c:v>
                </c:pt>
                <c:pt idx="322">
                  <c:v>44609</c:v>
                </c:pt>
                <c:pt idx="323">
                  <c:v>44610</c:v>
                </c:pt>
                <c:pt idx="324">
                  <c:v>44611</c:v>
                </c:pt>
                <c:pt idx="325">
                  <c:v>44612</c:v>
                </c:pt>
                <c:pt idx="326">
                  <c:v>44613</c:v>
                </c:pt>
                <c:pt idx="327">
                  <c:v>44614</c:v>
                </c:pt>
                <c:pt idx="328">
                  <c:v>44615</c:v>
                </c:pt>
                <c:pt idx="329">
                  <c:v>44616</c:v>
                </c:pt>
                <c:pt idx="330">
                  <c:v>44617</c:v>
                </c:pt>
                <c:pt idx="331">
                  <c:v>44618</c:v>
                </c:pt>
                <c:pt idx="332">
                  <c:v>44619</c:v>
                </c:pt>
                <c:pt idx="333">
                  <c:v>44620</c:v>
                </c:pt>
                <c:pt idx="334">
                  <c:v>44621</c:v>
                </c:pt>
                <c:pt idx="335">
                  <c:v>44622</c:v>
                </c:pt>
                <c:pt idx="336">
                  <c:v>44623</c:v>
                </c:pt>
                <c:pt idx="337">
                  <c:v>44624</c:v>
                </c:pt>
                <c:pt idx="338">
                  <c:v>44625</c:v>
                </c:pt>
                <c:pt idx="339">
                  <c:v>44626</c:v>
                </c:pt>
                <c:pt idx="340">
                  <c:v>44627</c:v>
                </c:pt>
                <c:pt idx="341">
                  <c:v>44628</c:v>
                </c:pt>
                <c:pt idx="342">
                  <c:v>44629</c:v>
                </c:pt>
                <c:pt idx="343">
                  <c:v>44630</c:v>
                </c:pt>
                <c:pt idx="344">
                  <c:v>44631</c:v>
                </c:pt>
                <c:pt idx="345">
                  <c:v>44632</c:v>
                </c:pt>
                <c:pt idx="346">
                  <c:v>44633</c:v>
                </c:pt>
                <c:pt idx="347">
                  <c:v>44634</c:v>
                </c:pt>
                <c:pt idx="348">
                  <c:v>44635</c:v>
                </c:pt>
                <c:pt idx="349">
                  <c:v>44636</c:v>
                </c:pt>
                <c:pt idx="350">
                  <c:v>44637</c:v>
                </c:pt>
                <c:pt idx="351">
                  <c:v>44638</c:v>
                </c:pt>
                <c:pt idx="352">
                  <c:v>44639</c:v>
                </c:pt>
                <c:pt idx="353">
                  <c:v>44640</c:v>
                </c:pt>
                <c:pt idx="354">
                  <c:v>44641</c:v>
                </c:pt>
                <c:pt idx="355">
                  <c:v>44642</c:v>
                </c:pt>
                <c:pt idx="356">
                  <c:v>44643</c:v>
                </c:pt>
                <c:pt idx="357">
                  <c:v>44644</c:v>
                </c:pt>
                <c:pt idx="358">
                  <c:v>44645</c:v>
                </c:pt>
                <c:pt idx="359">
                  <c:v>44646</c:v>
                </c:pt>
                <c:pt idx="360">
                  <c:v>44647</c:v>
                </c:pt>
                <c:pt idx="361">
                  <c:v>44648</c:v>
                </c:pt>
                <c:pt idx="362">
                  <c:v>44649</c:v>
                </c:pt>
                <c:pt idx="363">
                  <c:v>44650</c:v>
                </c:pt>
                <c:pt idx="364">
                  <c:v>44651</c:v>
                </c:pt>
                <c:pt idx="365">
                  <c:v>44652</c:v>
                </c:pt>
                <c:pt idx="366">
                  <c:v>44653</c:v>
                </c:pt>
                <c:pt idx="367">
                  <c:v>44654</c:v>
                </c:pt>
                <c:pt idx="368">
                  <c:v>44655</c:v>
                </c:pt>
                <c:pt idx="369">
                  <c:v>44656</c:v>
                </c:pt>
                <c:pt idx="370">
                  <c:v>44657</c:v>
                </c:pt>
                <c:pt idx="371">
                  <c:v>44658</c:v>
                </c:pt>
                <c:pt idx="372">
                  <c:v>44659</c:v>
                </c:pt>
                <c:pt idx="373">
                  <c:v>44660</c:v>
                </c:pt>
                <c:pt idx="374">
                  <c:v>44661</c:v>
                </c:pt>
                <c:pt idx="375">
                  <c:v>44662</c:v>
                </c:pt>
                <c:pt idx="376">
                  <c:v>44663</c:v>
                </c:pt>
                <c:pt idx="377">
                  <c:v>44664</c:v>
                </c:pt>
                <c:pt idx="378">
                  <c:v>44665</c:v>
                </c:pt>
                <c:pt idx="379">
                  <c:v>44666</c:v>
                </c:pt>
                <c:pt idx="380">
                  <c:v>44667</c:v>
                </c:pt>
                <c:pt idx="381">
                  <c:v>44668</c:v>
                </c:pt>
                <c:pt idx="382">
                  <c:v>44669</c:v>
                </c:pt>
                <c:pt idx="383">
                  <c:v>44670</c:v>
                </c:pt>
                <c:pt idx="384">
                  <c:v>44671</c:v>
                </c:pt>
                <c:pt idx="385">
                  <c:v>44672</c:v>
                </c:pt>
                <c:pt idx="386">
                  <c:v>44673</c:v>
                </c:pt>
                <c:pt idx="387">
                  <c:v>44674</c:v>
                </c:pt>
                <c:pt idx="388">
                  <c:v>44675</c:v>
                </c:pt>
                <c:pt idx="389">
                  <c:v>44676</c:v>
                </c:pt>
                <c:pt idx="390">
                  <c:v>44677</c:v>
                </c:pt>
                <c:pt idx="391">
                  <c:v>44678</c:v>
                </c:pt>
                <c:pt idx="392">
                  <c:v>44679</c:v>
                </c:pt>
                <c:pt idx="393">
                  <c:v>44680</c:v>
                </c:pt>
                <c:pt idx="394">
                  <c:v>44681</c:v>
                </c:pt>
                <c:pt idx="395">
                  <c:v>44682</c:v>
                </c:pt>
                <c:pt idx="396">
                  <c:v>44683</c:v>
                </c:pt>
                <c:pt idx="397">
                  <c:v>44684</c:v>
                </c:pt>
                <c:pt idx="398">
                  <c:v>44685</c:v>
                </c:pt>
                <c:pt idx="399">
                  <c:v>44686</c:v>
                </c:pt>
                <c:pt idx="400">
                  <c:v>44687</c:v>
                </c:pt>
                <c:pt idx="401">
                  <c:v>44688</c:v>
                </c:pt>
                <c:pt idx="402">
                  <c:v>44689</c:v>
                </c:pt>
                <c:pt idx="403">
                  <c:v>44690</c:v>
                </c:pt>
                <c:pt idx="404">
                  <c:v>44691</c:v>
                </c:pt>
                <c:pt idx="405">
                  <c:v>44692</c:v>
                </c:pt>
                <c:pt idx="406">
                  <c:v>44693</c:v>
                </c:pt>
                <c:pt idx="407">
                  <c:v>44694</c:v>
                </c:pt>
                <c:pt idx="408">
                  <c:v>44695</c:v>
                </c:pt>
                <c:pt idx="409">
                  <c:v>44696</c:v>
                </c:pt>
                <c:pt idx="410">
                  <c:v>44697</c:v>
                </c:pt>
                <c:pt idx="411">
                  <c:v>44698</c:v>
                </c:pt>
                <c:pt idx="412">
                  <c:v>44699</c:v>
                </c:pt>
                <c:pt idx="413">
                  <c:v>44700</c:v>
                </c:pt>
                <c:pt idx="414">
                  <c:v>44701</c:v>
                </c:pt>
                <c:pt idx="415">
                  <c:v>44702</c:v>
                </c:pt>
                <c:pt idx="416">
                  <c:v>44703</c:v>
                </c:pt>
                <c:pt idx="417">
                  <c:v>44704</c:v>
                </c:pt>
                <c:pt idx="418">
                  <c:v>44705</c:v>
                </c:pt>
                <c:pt idx="419">
                  <c:v>44706</c:v>
                </c:pt>
                <c:pt idx="420">
                  <c:v>44707</c:v>
                </c:pt>
                <c:pt idx="421">
                  <c:v>44708</c:v>
                </c:pt>
                <c:pt idx="422">
                  <c:v>44709</c:v>
                </c:pt>
                <c:pt idx="423">
                  <c:v>44710</c:v>
                </c:pt>
                <c:pt idx="424">
                  <c:v>44711</c:v>
                </c:pt>
                <c:pt idx="425">
                  <c:v>44712</c:v>
                </c:pt>
                <c:pt idx="426">
                  <c:v>44713</c:v>
                </c:pt>
                <c:pt idx="427">
                  <c:v>44714</c:v>
                </c:pt>
                <c:pt idx="428">
                  <c:v>44715</c:v>
                </c:pt>
                <c:pt idx="429">
                  <c:v>44716</c:v>
                </c:pt>
                <c:pt idx="430">
                  <c:v>44717</c:v>
                </c:pt>
                <c:pt idx="431">
                  <c:v>44718</c:v>
                </c:pt>
                <c:pt idx="432">
                  <c:v>44719</c:v>
                </c:pt>
                <c:pt idx="433">
                  <c:v>44720</c:v>
                </c:pt>
                <c:pt idx="434">
                  <c:v>44721</c:v>
                </c:pt>
                <c:pt idx="435">
                  <c:v>44722</c:v>
                </c:pt>
                <c:pt idx="436">
                  <c:v>44723</c:v>
                </c:pt>
                <c:pt idx="437">
                  <c:v>44724</c:v>
                </c:pt>
                <c:pt idx="438">
                  <c:v>44725</c:v>
                </c:pt>
                <c:pt idx="439">
                  <c:v>44726</c:v>
                </c:pt>
                <c:pt idx="440">
                  <c:v>44727</c:v>
                </c:pt>
                <c:pt idx="441">
                  <c:v>44728</c:v>
                </c:pt>
                <c:pt idx="442">
                  <c:v>44729</c:v>
                </c:pt>
                <c:pt idx="443">
                  <c:v>44730</c:v>
                </c:pt>
                <c:pt idx="444">
                  <c:v>44731</c:v>
                </c:pt>
                <c:pt idx="445">
                  <c:v>44732</c:v>
                </c:pt>
                <c:pt idx="446">
                  <c:v>44733</c:v>
                </c:pt>
                <c:pt idx="447">
                  <c:v>44734</c:v>
                </c:pt>
                <c:pt idx="448">
                  <c:v>44735</c:v>
                </c:pt>
                <c:pt idx="449">
                  <c:v>44736</c:v>
                </c:pt>
                <c:pt idx="450">
                  <c:v>44737</c:v>
                </c:pt>
                <c:pt idx="451">
                  <c:v>44738</c:v>
                </c:pt>
                <c:pt idx="452">
                  <c:v>44739</c:v>
                </c:pt>
                <c:pt idx="453">
                  <c:v>44740</c:v>
                </c:pt>
                <c:pt idx="454">
                  <c:v>44741</c:v>
                </c:pt>
                <c:pt idx="455">
                  <c:v>44742</c:v>
                </c:pt>
                <c:pt idx="456">
                  <c:v>44743</c:v>
                </c:pt>
                <c:pt idx="457">
                  <c:v>44744</c:v>
                </c:pt>
                <c:pt idx="458">
                  <c:v>44745</c:v>
                </c:pt>
                <c:pt idx="459">
                  <c:v>44746</c:v>
                </c:pt>
                <c:pt idx="460">
                  <c:v>44747</c:v>
                </c:pt>
                <c:pt idx="461">
                  <c:v>44748</c:v>
                </c:pt>
                <c:pt idx="462">
                  <c:v>44749</c:v>
                </c:pt>
                <c:pt idx="463">
                  <c:v>44750</c:v>
                </c:pt>
                <c:pt idx="464">
                  <c:v>44751</c:v>
                </c:pt>
                <c:pt idx="465">
                  <c:v>44752</c:v>
                </c:pt>
                <c:pt idx="466">
                  <c:v>44753</c:v>
                </c:pt>
                <c:pt idx="467">
                  <c:v>44754</c:v>
                </c:pt>
                <c:pt idx="468">
                  <c:v>44755</c:v>
                </c:pt>
                <c:pt idx="469">
                  <c:v>44756</c:v>
                </c:pt>
                <c:pt idx="470">
                  <c:v>44757</c:v>
                </c:pt>
                <c:pt idx="471">
                  <c:v>44758</c:v>
                </c:pt>
                <c:pt idx="472">
                  <c:v>44759</c:v>
                </c:pt>
                <c:pt idx="473">
                  <c:v>44760</c:v>
                </c:pt>
                <c:pt idx="474">
                  <c:v>44761</c:v>
                </c:pt>
                <c:pt idx="475">
                  <c:v>44762</c:v>
                </c:pt>
                <c:pt idx="476">
                  <c:v>44763</c:v>
                </c:pt>
                <c:pt idx="477">
                  <c:v>44764</c:v>
                </c:pt>
                <c:pt idx="478">
                  <c:v>44765</c:v>
                </c:pt>
                <c:pt idx="479">
                  <c:v>44766</c:v>
                </c:pt>
                <c:pt idx="480">
                  <c:v>44767</c:v>
                </c:pt>
                <c:pt idx="481">
                  <c:v>44768</c:v>
                </c:pt>
                <c:pt idx="482">
                  <c:v>44769</c:v>
                </c:pt>
                <c:pt idx="483">
                  <c:v>44770</c:v>
                </c:pt>
                <c:pt idx="484">
                  <c:v>44771</c:v>
                </c:pt>
                <c:pt idx="485">
                  <c:v>44772</c:v>
                </c:pt>
                <c:pt idx="486">
                  <c:v>44773</c:v>
                </c:pt>
                <c:pt idx="487">
                  <c:v>44774</c:v>
                </c:pt>
                <c:pt idx="488">
                  <c:v>44775</c:v>
                </c:pt>
                <c:pt idx="489">
                  <c:v>44776</c:v>
                </c:pt>
                <c:pt idx="490">
                  <c:v>44777</c:v>
                </c:pt>
                <c:pt idx="491">
                  <c:v>44778</c:v>
                </c:pt>
                <c:pt idx="492">
                  <c:v>44779</c:v>
                </c:pt>
                <c:pt idx="493">
                  <c:v>44780</c:v>
                </c:pt>
                <c:pt idx="494">
                  <c:v>44781</c:v>
                </c:pt>
                <c:pt idx="495">
                  <c:v>44782</c:v>
                </c:pt>
                <c:pt idx="496">
                  <c:v>44783</c:v>
                </c:pt>
                <c:pt idx="497">
                  <c:v>44784</c:v>
                </c:pt>
                <c:pt idx="498">
                  <c:v>44785</c:v>
                </c:pt>
                <c:pt idx="499">
                  <c:v>44786</c:v>
                </c:pt>
                <c:pt idx="500">
                  <c:v>44787</c:v>
                </c:pt>
                <c:pt idx="501">
                  <c:v>44788</c:v>
                </c:pt>
                <c:pt idx="502">
                  <c:v>44789</c:v>
                </c:pt>
                <c:pt idx="503">
                  <c:v>44790</c:v>
                </c:pt>
                <c:pt idx="504">
                  <c:v>44791</c:v>
                </c:pt>
                <c:pt idx="505">
                  <c:v>44792</c:v>
                </c:pt>
                <c:pt idx="506">
                  <c:v>44793</c:v>
                </c:pt>
                <c:pt idx="507">
                  <c:v>44794</c:v>
                </c:pt>
                <c:pt idx="508">
                  <c:v>44795</c:v>
                </c:pt>
                <c:pt idx="509">
                  <c:v>44796</c:v>
                </c:pt>
                <c:pt idx="510">
                  <c:v>44797</c:v>
                </c:pt>
                <c:pt idx="511">
                  <c:v>44798</c:v>
                </c:pt>
                <c:pt idx="512">
                  <c:v>44799</c:v>
                </c:pt>
                <c:pt idx="513">
                  <c:v>44800</c:v>
                </c:pt>
                <c:pt idx="514">
                  <c:v>44801</c:v>
                </c:pt>
                <c:pt idx="515">
                  <c:v>44802</c:v>
                </c:pt>
                <c:pt idx="516">
                  <c:v>44803</c:v>
                </c:pt>
                <c:pt idx="517">
                  <c:v>44804</c:v>
                </c:pt>
                <c:pt idx="518">
                  <c:v>44805</c:v>
                </c:pt>
                <c:pt idx="519">
                  <c:v>44806</c:v>
                </c:pt>
                <c:pt idx="520">
                  <c:v>44807</c:v>
                </c:pt>
                <c:pt idx="521">
                  <c:v>44808</c:v>
                </c:pt>
                <c:pt idx="522">
                  <c:v>44809</c:v>
                </c:pt>
                <c:pt idx="523">
                  <c:v>44810</c:v>
                </c:pt>
                <c:pt idx="524">
                  <c:v>44811</c:v>
                </c:pt>
                <c:pt idx="525">
                  <c:v>44812</c:v>
                </c:pt>
                <c:pt idx="526">
                  <c:v>44813</c:v>
                </c:pt>
                <c:pt idx="527">
                  <c:v>44814</c:v>
                </c:pt>
                <c:pt idx="528">
                  <c:v>44815</c:v>
                </c:pt>
                <c:pt idx="529">
                  <c:v>44816</c:v>
                </c:pt>
                <c:pt idx="530">
                  <c:v>44817</c:v>
                </c:pt>
                <c:pt idx="531">
                  <c:v>44818</c:v>
                </c:pt>
                <c:pt idx="532">
                  <c:v>44819</c:v>
                </c:pt>
                <c:pt idx="533">
                  <c:v>44820</c:v>
                </c:pt>
                <c:pt idx="534">
                  <c:v>44821</c:v>
                </c:pt>
                <c:pt idx="535">
                  <c:v>44822</c:v>
                </c:pt>
                <c:pt idx="536">
                  <c:v>44823</c:v>
                </c:pt>
                <c:pt idx="537">
                  <c:v>44824</c:v>
                </c:pt>
                <c:pt idx="538">
                  <c:v>44825</c:v>
                </c:pt>
                <c:pt idx="539">
                  <c:v>44826</c:v>
                </c:pt>
                <c:pt idx="540">
                  <c:v>44827</c:v>
                </c:pt>
                <c:pt idx="541">
                  <c:v>44828</c:v>
                </c:pt>
                <c:pt idx="542">
                  <c:v>44829</c:v>
                </c:pt>
                <c:pt idx="543">
                  <c:v>44830</c:v>
                </c:pt>
              </c:numCache>
            </c:numRef>
          </c:cat>
          <c:val>
            <c:numRef>
              <c:f>Sheet1!$C$2:$C$545</c:f>
              <c:numCache>
                <c:formatCode>General</c:formatCode>
                <c:ptCount val="544"/>
                <c:pt idx="0">
                  <c:v>19</c:v>
                </c:pt>
                <c:pt idx="1">
                  <c:v>18</c:v>
                </c:pt>
                <c:pt idx="2">
                  <c:v>21</c:v>
                </c:pt>
                <c:pt idx="3">
                  <c:v>35</c:v>
                </c:pt>
                <c:pt idx="4">
                  <c:v>70</c:v>
                </c:pt>
                <c:pt idx="5">
                  <c:v>23</c:v>
                </c:pt>
                <c:pt idx="6">
                  <c:v>24</c:v>
                </c:pt>
                <c:pt idx="7">
                  <c:v>27</c:v>
                </c:pt>
                <c:pt idx="8">
                  <c:v>30</c:v>
                </c:pt>
                <c:pt idx="9">
                  <c:v>28</c:v>
                </c:pt>
                <c:pt idx="10">
                  <c:v>26</c:v>
                </c:pt>
                <c:pt idx="11">
                  <c:v>25</c:v>
                </c:pt>
                <c:pt idx="12">
                  <c:v>22</c:v>
                </c:pt>
                <c:pt idx="13">
                  <c:v>26</c:v>
                </c:pt>
                <c:pt idx="14">
                  <c:v>28</c:v>
                </c:pt>
                <c:pt idx="15">
                  <c:v>30</c:v>
                </c:pt>
                <c:pt idx="16">
                  <c:v>34</c:v>
                </c:pt>
                <c:pt idx="17">
                  <c:v>23</c:v>
                </c:pt>
                <c:pt idx="18">
                  <c:v>16</c:v>
                </c:pt>
                <c:pt idx="19">
                  <c:v>14</c:v>
                </c:pt>
                <c:pt idx="20">
                  <c:v>18</c:v>
                </c:pt>
                <c:pt idx="21">
                  <c:v>15</c:v>
                </c:pt>
                <c:pt idx="22">
                  <c:v>9</c:v>
                </c:pt>
                <c:pt idx="23">
                  <c:v>8</c:v>
                </c:pt>
                <c:pt idx="24">
                  <c:v>15</c:v>
                </c:pt>
                <c:pt idx="25">
                  <c:v>14</c:v>
                </c:pt>
                <c:pt idx="26">
                  <c:v>15</c:v>
                </c:pt>
                <c:pt idx="27">
                  <c:v>13</c:v>
                </c:pt>
                <c:pt idx="28">
                  <c:v>13</c:v>
                </c:pt>
                <c:pt idx="29">
                  <c:v>10</c:v>
                </c:pt>
                <c:pt idx="30">
                  <c:v>7</c:v>
                </c:pt>
                <c:pt idx="31">
                  <c:v>9</c:v>
                </c:pt>
                <c:pt idx="32">
                  <c:v>6</c:v>
                </c:pt>
                <c:pt idx="33">
                  <c:v>10</c:v>
                </c:pt>
                <c:pt idx="34">
                  <c:v>12</c:v>
                </c:pt>
                <c:pt idx="35">
                  <c:v>19</c:v>
                </c:pt>
                <c:pt idx="36">
                  <c:v>21</c:v>
                </c:pt>
                <c:pt idx="37">
                  <c:v>21</c:v>
                </c:pt>
                <c:pt idx="38">
                  <c:v>24</c:v>
                </c:pt>
                <c:pt idx="39">
                  <c:v>23</c:v>
                </c:pt>
                <c:pt idx="40">
                  <c:v>23</c:v>
                </c:pt>
                <c:pt idx="41">
                  <c:v>22</c:v>
                </c:pt>
                <c:pt idx="42">
                  <c:v>23</c:v>
                </c:pt>
                <c:pt idx="43">
                  <c:v>27</c:v>
                </c:pt>
                <c:pt idx="44">
                  <c:v>30</c:v>
                </c:pt>
                <c:pt idx="45">
                  <c:v>31</c:v>
                </c:pt>
                <c:pt idx="46">
                  <c:v>31</c:v>
                </c:pt>
                <c:pt idx="47">
                  <c:v>34</c:v>
                </c:pt>
                <c:pt idx="48">
                  <c:v>37</c:v>
                </c:pt>
                <c:pt idx="49">
                  <c:v>29</c:v>
                </c:pt>
                <c:pt idx="50">
                  <c:v>33</c:v>
                </c:pt>
                <c:pt idx="51">
                  <c:v>43</c:v>
                </c:pt>
                <c:pt idx="52">
                  <c:v>34</c:v>
                </c:pt>
                <c:pt idx="53">
                  <c:v>35</c:v>
                </c:pt>
                <c:pt idx="54">
                  <c:v>30</c:v>
                </c:pt>
                <c:pt idx="55">
                  <c:v>33</c:v>
                </c:pt>
                <c:pt idx="56">
                  <c:v>35</c:v>
                </c:pt>
                <c:pt idx="57">
                  <c:v>39</c:v>
                </c:pt>
                <c:pt idx="58">
                  <c:v>35</c:v>
                </c:pt>
                <c:pt idx="59">
                  <c:v>32</c:v>
                </c:pt>
                <c:pt idx="60">
                  <c:v>32</c:v>
                </c:pt>
                <c:pt idx="61">
                  <c:v>32</c:v>
                </c:pt>
                <c:pt idx="62">
                  <c:v>35</c:v>
                </c:pt>
                <c:pt idx="63">
                  <c:v>38</c:v>
                </c:pt>
                <c:pt idx="64">
                  <c:v>40</c:v>
                </c:pt>
                <c:pt idx="65">
                  <c:v>36</c:v>
                </c:pt>
                <c:pt idx="66">
                  <c:v>38</c:v>
                </c:pt>
                <c:pt idx="67">
                  <c:v>36</c:v>
                </c:pt>
                <c:pt idx="68">
                  <c:v>32</c:v>
                </c:pt>
                <c:pt idx="69">
                  <c:v>27</c:v>
                </c:pt>
                <c:pt idx="70">
                  <c:v>26</c:v>
                </c:pt>
                <c:pt idx="71">
                  <c:v>26</c:v>
                </c:pt>
                <c:pt idx="72">
                  <c:v>26</c:v>
                </c:pt>
                <c:pt idx="73">
                  <c:v>28</c:v>
                </c:pt>
                <c:pt idx="74">
                  <c:v>26</c:v>
                </c:pt>
                <c:pt idx="75">
                  <c:v>21</c:v>
                </c:pt>
                <c:pt idx="76">
                  <c:v>21</c:v>
                </c:pt>
                <c:pt idx="77">
                  <c:v>18</c:v>
                </c:pt>
                <c:pt idx="78">
                  <c:v>20</c:v>
                </c:pt>
                <c:pt idx="79">
                  <c:v>20</c:v>
                </c:pt>
                <c:pt idx="80">
                  <c:v>19</c:v>
                </c:pt>
                <c:pt idx="81">
                  <c:v>16</c:v>
                </c:pt>
                <c:pt idx="82">
                  <c:v>19</c:v>
                </c:pt>
                <c:pt idx="83">
                  <c:v>16</c:v>
                </c:pt>
                <c:pt idx="84">
                  <c:v>20</c:v>
                </c:pt>
                <c:pt idx="85">
                  <c:v>14</c:v>
                </c:pt>
                <c:pt idx="86">
                  <c:v>17</c:v>
                </c:pt>
                <c:pt idx="87">
                  <c:v>27</c:v>
                </c:pt>
                <c:pt idx="88">
                  <c:v>34</c:v>
                </c:pt>
                <c:pt idx="89">
                  <c:v>29</c:v>
                </c:pt>
                <c:pt idx="90">
                  <c:v>34</c:v>
                </c:pt>
                <c:pt idx="91">
                  <c:v>35</c:v>
                </c:pt>
                <c:pt idx="92">
                  <c:v>35</c:v>
                </c:pt>
                <c:pt idx="93">
                  <c:v>35</c:v>
                </c:pt>
                <c:pt idx="94">
                  <c:v>37</c:v>
                </c:pt>
                <c:pt idx="95">
                  <c:v>36</c:v>
                </c:pt>
                <c:pt idx="96">
                  <c:v>25</c:v>
                </c:pt>
                <c:pt idx="97">
                  <c:v>27</c:v>
                </c:pt>
                <c:pt idx="98">
                  <c:v>20</c:v>
                </c:pt>
                <c:pt idx="99">
                  <c:v>17</c:v>
                </c:pt>
                <c:pt idx="100">
                  <c:v>13</c:v>
                </c:pt>
                <c:pt idx="101">
                  <c:v>14</c:v>
                </c:pt>
                <c:pt idx="102">
                  <c:v>9</c:v>
                </c:pt>
                <c:pt idx="103">
                  <c:v>8</c:v>
                </c:pt>
                <c:pt idx="104">
                  <c:v>10</c:v>
                </c:pt>
                <c:pt idx="105">
                  <c:v>10</c:v>
                </c:pt>
                <c:pt idx="106">
                  <c:v>13</c:v>
                </c:pt>
                <c:pt idx="107">
                  <c:v>14</c:v>
                </c:pt>
                <c:pt idx="108">
                  <c:v>21</c:v>
                </c:pt>
                <c:pt idx="109">
                  <c:v>20</c:v>
                </c:pt>
                <c:pt idx="110">
                  <c:v>17</c:v>
                </c:pt>
                <c:pt idx="111">
                  <c:v>21</c:v>
                </c:pt>
                <c:pt idx="112">
                  <c:v>19</c:v>
                </c:pt>
                <c:pt idx="113">
                  <c:v>23</c:v>
                </c:pt>
                <c:pt idx="114">
                  <c:v>23</c:v>
                </c:pt>
                <c:pt idx="115">
                  <c:v>30</c:v>
                </c:pt>
                <c:pt idx="116">
                  <c:v>30</c:v>
                </c:pt>
                <c:pt idx="117">
                  <c:v>44</c:v>
                </c:pt>
                <c:pt idx="118">
                  <c:v>108</c:v>
                </c:pt>
                <c:pt idx="119">
                  <c:v>141</c:v>
                </c:pt>
                <c:pt idx="120">
                  <c:v>199</c:v>
                </c:pt>
                <c:pt idx="121">
                  <c:v>275</c:v>
                </c:pt>
                <c:pt idx="122">
                  <c:v>395</c:v>
                </c:pt>
                <c:pt idx="123">
                  <c:v>471</c:v>
                </c:pt>
                <c:pt idx="124">
                  <c:v>547</c:v>
                </c:pt>
                <c:pt idx="125">
                  <c:v>617</c:v>
                </c:pt>
                <c:pt idx="126">
                  <c:v>703</c:v>
                </c:pt>
                <c:pt idx="127">
                  <c:v>773</c:v>
                </c:pt>
                <c:pt idx="128">
                  <c:v>863</c:v>
                </c:pt>
                <c:pt idx="129">
                  <c:v>902</c:v>
                </c:pt>
                <c:pt idx="130">
                  <c:v>787</c:v>
                </c:pt>
                <c:pt idx="131">
                  <c:v>796</c:v>
                </c:pt>
                <c:pt idx="132">
                  <c:v>783</c:v>
                </c:pt>
                <c:pt idx="133">
                  <c:v>878</c:v>
                </c:pt>
                <c:pt idx="134">
                  <c:v>948</c:v>
                </c:pt>
                <c:pt idx="135">
                  <c:v>837</c:v>
                </c:pt>
                <c:pt idx="136">
                  <c:v>952</c:v>
                </c:pt>
                <c:pt idx="137">
                  <c:v>834</c:v>
                </c:pt>
                <c:pt idx="138">
                  <c:v>829</c:v>
                </c:pt>
                <c:pt idx="139">
                  <c:v>1029</c:v>
                </c:pt>
                <c:pt idx="140">
                  <c:v>1163</c:v>
                </c:pt>
                <c:pt idx="141">
                  <c:v>1143</c:v>
                </c:pt>
                <c:pt idx="142">
                  <c:v>1390</c:v>
                </c:pt>
                <c:pt idx="143">
                  <c:v>1439</c:v>
                </c:pt>
                <c:pt idx="144">
                  <c:v>1322</c:v>
                </c:pt>
                <c:pt idx="145">
                  <c:v>1299</c:v>
                </c:pt>
                <c:pt idx="146">
                  <c:v>1287</c:v>
                </c:pt>
                <c:pt idx="147">
                  <c:v>1333</c:v>
                </c:pt>
                <c:pt idx="148">
                  <c:v>1495</c:v>
                </c:pt>
                <c:pt idx="149">
                  <c:v>1464</c:v>
                </c:pt>
                <c:pt idx="150">
                  <c:v>1386</c:v>
                </c:pt>
                <c:pt idx="151">
                  <c:v>1200</c:v>
                </c:pt>
                <c:pt idx="152">
                  <c:v>1120</c:v>
                </c:pt>
                <c:pt idx="153">
                  <c:v>1066</c:v>
                </c:pt>
                <c:pt idx="154">
                  <c:v>979</c:v>
                </c:pt>
                <c:pt idx="155">
                  <c:v>975</c:v>
                </c:pt>
                <c:pt idx="156">
                  <c:v>849</c:v>
                </c:pt>
                <c:pt idx="157">
                  <c:v>866</c:v>
                </c:pt>
                <c:pt idx="158">
                  <c:v>800</c:v>
                </c:pt>
                <c:pt idx="159">
                  <c:v>728</c:v>
                </c:pt>
                <c:pt idx="160">
                  <c:v>589</c:v>
                </c:pt>
                <c:pt idx="161">
                  <c:v>608</c:v>
                </c:pt>
                <c:pt idx="162">
                  <c:v>534</c:v>
                </c:pt>
                <c:pt idx="163">
                  <c:v>484</c:v>
                </c:pt>
                <c:pt idx="164">
                  <c:v>470</c:v>
                </c:pt>
                <c:pt idx="165">
                  <c:v>391</c:v>
                </c:pt>
                <c:pt idx="166">
                  <c:v>370</c:v>
                </c:pt>
                <c:pt idx="167">
                  <c:v>351</c:v>
                </c:pt>
                <c:pt idx="168">
                  <c:v>341</c:v>
                </c:pt>
                <c:pt idx="169">
                  <c:v>302</c:v>
                </c:pt>
                <c:pt idx="170">
                  <c:v>226</c:v>
                </c:pt>
                <c:pt idx="171">
                  <c:v>190</c:v>
                </c:pt>
                <c:pt idx="172">
                  <c:v>189</c:v>
                </c:pt>
                <c:pt idx="173">
                  <c:v>155</c:v>
                </c:pt>
                <c:pt idx="174">
                  <c:v>160</c:v>
                </c:pt>
                <c:pt idx="175">
                  <c:v>149</c:v>
                </c:pt>
                <c:pt idx="176">
                  <c:v>110</c:v>
                </c:pt>
                <c:pt idx="177">
                  <c:v>107</c:v>
                </c:pt>
                <c:pt idx="178">
                  <c:v>101</c:v>
                </c:pt>
                <c:pt idx="179">
                  <c:v>66</c:v>
                </c:pt>
                <c:pt idx="180">
                  <c:v>72</c:v>
                </c:pt>
                <c:pt idx="181">
                  <c:v>63</c:v>
                </c:pt>
                <c:pt idx="182">
                  <c:v>80</c:v>
                </c:pt>
                <c:pt idx="183">
                  <c:v>62</c:v>
                </c:pt>
                <c:pt idx="184">
                  <c:v>57</c:v>
                </c:pt>
                <c:pt idx="185">
                  <c:v>57</c:v>
                </c:pt>
                <c:pt idx="186">
                  <c:v>60</c:v>
                </c:pt>
                <c:pt idx="187">
                  <c:v>46</c:v>
                </c:pt>
                <c:pt idx="188">
                  <c:v>37</c:v>
                </c:pt>
                <c:pt idx="189">
                  <c:v>42</c:v>
                </c:pt>
                <c:pt idx="190">
                  <c:v>43</c:v>
                </c:pt>
                <c:pt idx="191">
                  <c:v>40</c:v>
                </c:pt>
                <c:pt idx="192">
                  <c:v>34</c:v>
                </c:pt>
                <c:pt idx="193">
                  <c:v>32</c:v>
                </c:pt>
                <c:pt idx="194">
                  <c:v>26</c:v>
                </c:pt>
                <c:pt idx="195">
                  <c:v>17</c:v>
                </c:pt>
                <c:pt idx="196">
                  <c:v>14</c:v>
                </c:pt>
                <c:pt idx="197">
                  <c:v>15</c:v>
                </c:pt>
                <c:pt idx="198">
                  <c:v>14</c:v>
                </c:pt>
                <c:pt idx="199">
                  <c:v>12</c:v>
                </c:pt>
                <c:pt idx="200">
                  <c:v>9</c:v>
                </c:pt>
                <c:pt idx="201">
                  <c:v>13</c:v>
                </c:pt>
                <c:pt idx="202">
                  <c:v>15</c:v>
                </c:pt>
                <c:pt idx="203">
                  <c:v>10</c:v>
                </c:pt>
                <c:pt idx="204">
                  <c:v>8</c:v>
                </c:pt>
                <c:pt idx="205">
                  <c:v>8</c:v>
                </c:pt>
                <c:pt idx="206">
                  <c:v>6</c:v>
                </c:pt>
                <c:pt idx="207">
                  <c:v>5</c:v>
                </c:pt>
                <c:pt idx="208">
                  <c:v>4</c:v>
                </c:pt>
                <c:pt idx="209">
                  <c:v>4</c:v>
                </c:pt>
                <c:pt idx="210">
                  <c:v>3</c:v>
                </c:pt>
                <c:pt idx="211">
                  <c:v>1</c:v>
                </c:pt>
                <c:pt idx="212">
                  <c:v>1</c:v>
                </c:pt>
                <c:pt idx="213">
                  <c:v>0</c:v>
                </c:pt>
                <c:pt idx="214">
                  <c:v>0</c:v>
                </c:pt>
                <c:pt idx="215">
                  <c:v>0</c:v>
                </c:pt>
                <c:pt idx="216">
                  <c:v>0</c:v>
                </c:pt>
                <c:pt idx="217">
                  <c:v>0</c:v>
                </c:pt>
                <c:pt idx="218">
                  <c:v>0</c:v>
                </c:pt>
                <c:pt idx="219">
                  <c:v>0</c:v>
                </c:pt>
                <c:pt idx="220">
                  <c:v>0</c:v>
                </c:pt>
                <c:pt idx="221">
                  <c:v>0</c:v>
                </c:pt>
                <c:pt idx="222">
                  <c:v>2</c:v>
                </c:pt>
                <c:pt idx="223">
                  <c:v>1</c:v>
                </c:pt>
                <c:pt idx="224">
                  <c:v>1</c:v>
                </c:pt>
                <c:pt idx="225">
                  <c:v>1</c:v>
                </c:pt>
                <c:pt idx="226">
                  <c:v>1</c:v>
                </c:pt>
                <c:pt idx="227">
                  <c:v>1</c:v>
                </c:pt>
                <c:pt idx="228">
                  <c:v>2</c:v>
                </c:pt>
                <c:pt idx="229">
                  <c:v>2</c:v>
                </c:pt>
                <c:pt idx="230">
                  <c:v>3</c:v>
                </c:pt>
                <c:pt idx="231">
                  <c:v>3</c:v>
                </c:pt>
                <c:pt idx="232">
                  <c:v>3</c:v>
                </c:pt>
                <c:pt idx="233">
                  <c:v>3</c:v>
                </c:pt>
                <c:pt idx="234">
                  <c:v>2</c:v>
                </c:pt>
                <c:pt idx="235">
                  <c:v>2</c:v>
                </c:pt>
                <c:pt idx="236">
                  <c:v>2</c:v>
                </c:pt>
                <c:pt idx="237">
                  <c:v>1</c:v>
                </c:pt>
                <c:pt idx="238">
                  <c:v>2</c:v>
                </c:pt>
                <c:pt idx="239">
                  <c:v>1</c:v>
                </c:pt>
                <c:pt idx="240">
                  <c:v>1</c:v>
                </c:pt>
                <c:pt idx="241">
                  <c:v>0</c:v>
                </c:pt>
                <c:pt idx="242">
                  <c:v>0</c:v>
                </c:pt>
                <c:pt idx="243">
                  <c:v>0</c:v>
                </c:pt>
                <c:pt idx="244">
                  <c:v>1</c:v>
                </c:pt>
                <c:pt idx="245">
                  <c:v>1</c:v>
                </c:pt>
                <c:pt idx="246">
                  <c:v>1</c:v>
                </c:pt>
                <c:pt idx="247">
                  <c:v>3</c:v>
                </c:pt>
                <c:pt idx="248">
                  <c:v>4</c:v>
                </c:pt>
                <c:pt idx="249">
                  <c:v>4</c:v>
                </c:pt>
                <c:pt idx="250">
                  <c:v>6</c:v>
                </c:pt>
                <c:pt idx="251">
                  <c:v>8</c:v>
                </c:pt>
                <c:pt idx="252">
                  <c:v>8</c:v>
                </c:pt>
                <c:pt idx="253">
                  <c:v>10</c:v>
                </c:pt>
                <c:pt idx="254">
                  <c:v>9</c:v>
                </c:pt>
                <c:pt idx="255">
                  <c:v>9</c:v>
                </c:pt>
                <c:pt idx="256">
                  <c:v>7</c:v>
                </c:pt>
                <c:pt idx="257">
                  <c:v>5</c:v>
                </c:pt>
                <c:pt idx="258">
                  <c:v>3</c:v>
                </c:pt>
                <c:pt idx="259">
                  <c:v>2</c:v>
                </c:pt>
                <c:pt idx="260">
                  <c:v>2</c:v>
                </c:pt>
                <c:pt idx="261">
                  <c:v>0</c:v>
                </c:pt>
                <c:pt idx="262">
                  <c:v>2</c:v>
                </c:pt>
                <c:pt idx="263">
                  <c:v>2</c:v>
                </c:pt>
                <c:pt idx="264">
                  <c:v>2</c:v>
                </c:pt>
                <c:pt idx="265">
                  <c:v>2</c:v>
                </c:pt>
                <c:pt idx="266">
                  <c:v>5</c:v>
                </c:pt>
                <c:pt idx="267">
                  <c:v>3</c:v>
                </c:pt>
                <c:pt idx="268">
                  <c:v>11</c:v>
                </c:pt>
                <c:pt idx="269">
                  <c:v>11</c:v>
                </c:pt>
                <c:pt idx="270">
                  <c:v>13</c:v>
                </c:pt>
                <c:pt idx="271">
                  <c:v>23</c:v>
                </c:pt>
                <c:pt idx="272">
                  <c:v>45</c:v>
                </c:pt>
                <c:pt idx="273">
                  <c:v>46</c:v>
                </c:pt>
                <c:pt idx="274">
                  <c:v>48</c:v>
                </c:pt>
                <c:pt idx="275">
                  <c:v>45</c:v>
                </c:pt>
                <c:pt idx="276">
                  <c:v>55</c:v>
                </c:pt>
                <c:pt idx="277">
                  <c:v>57</c:v>
                </c:pt>
                <c:pt idx="278">
                  <c:v>51</c:v>
                </c:pt>
                <c:pt idx="279">
                  <c:v>51</c:v>
                </c:pt>
                <c:pt idx="280">
                  <c:v>60</c:v>
                </c:pt>
                <c:pt idx="281">
                  <c:v>48</c:v>
                </c:pt>
                <c:pt idx="282">
                  <c:v>75</c:v>
                </c:pt>
                <c:pt idx="283">
                  <c:v>82</c:v>
                </c:pt>
                <c:pt idx="284">
                  <c:v>87</c:v>
                </c:pt>
                <c:pt idx="285">
                  <c:v>82</c:v>
                </c:pt>
                <c:pt idx="286">
                  <c:v>119</c:v>
                </c:pt>
                <c:pt idx="287">
                  <c:v>251</c:v>
                </c:pt>
                <c:pt idx="288">
                  <c:v>404</c:v>
                </c:pt>
                <c:pt idx="289">
                  <c:v>634</c:v>
                </c:pt>
                <c:pt idx="290">
                  <c:v>716</c:v>
                </c:pt>
                <c:pt idx="291">
                  <c:v>800</c:v>
                </c:pt>
                <c:pt idx="292">
                  <c:v>996</c:v>
                </c:pt>
                <c:pt idx="293">
                  <c:v>1160</c:v>
                </c:pt>
                <c:pt idx="294">
                  <c:v>1628</c:v>
                </c:pt>
                <c:pt idx="295">
                  <c:v>1762</c:v>
                </c:pt>
                <c:pt idx="296">
                  <c:v>2068</c:v>
                </c:pt>
                <c:pt idx="297">
                  <c:v>2358</c:v>
                </c:pt>
                <c:pt idx="298">
                  <c:v>2458</c:v>
                </c:pt>
                <c:pt idx="299">
                  <c:v>2944</c:v>
                </c:pt>
                <c:pt idx="300">
                  <c:v>3284</c:v>
                </c:pt>
                <c:pt idx="301">
                  <c:v>3663</c:v>
                </c:pt>
                <c:pt idx="302">
                  <c:v>4238</c:v>
                </c:pt>
                <c:pt idx="303">
                  <c:v>4334</c:v>
                </c:pt>
                <c:pt idx="304">
                  <c:v>4630</c:v>
                </c:pt>
                <c:pt idx="305">
                  <c:v>4720</c:v>
                </c:pt>
                <c:pt idx="306">
                  <c:v>4961</c:v>
                </c:pt>
                <c:pt idx="307">
                  <c:v>5844</c:v>
                </c:pt>
                <c:pt idx="308">
                  <c:v>5997</c:v>
                </c:pt>
                <c:pt idx="309">
                  <c:v>5307</c:v>
                </c:pt>
                <c:pt idx="310">
                  <c:v>5476</c:v>
                </c:pt>
                <c:pt idx="311">
                  <c:v>5596</c:v>
                </c:pt>
                <c:pt idx="312">
                  <c:v>5134</c:v>
                </c:pt>
                <c:pt idx="313">
                  <c:v>5560</c:v>
                </c:pt>
                <c:pt idx="314">
                  <c:v>5879</c:v>
                </c:pt>
                <c:pt idx="315">
                  <c:v>6156</c:v>
                </c:pt>
                <c:pt idx="316">
                  <c:v>5772</c:v>
                </c:pt>
                <c:pt idx="317">
                  <c:v>5584</c:v>
                </c:pt>
                <c:pt idx="318">
                  <c:v>5648</c:v>
                </c:pt>
                <c:pt idx="319">
                  <c:v>5258</c:v>
                </c:pt>
                <c:pt idx="320">
                  <c:v>5612</c:v>
                </c:pt>
                <c:pt idx="321">
                  <c:v>6207</c:v>
                </c:pt>
                <c:pt idx="322">
                  <c:v>6349</c:v>
                </c:pt>
                <c:pt idx="323">
                  <c:v>6382</c:v>
                </c:pt>
                <c:pt idx="324">
                  <c:v>6980</c:v>
                </c:pt>
                <c:pt idx="325">
                  <c:v>6526</c:v>
                </c:pt>
                <c:pt idx="326">
                  <c:v>5757</c:v>
                </c:pt>
                <c:pt idx="327">
                  <c:v>5918</c:v>
                </c:pt>
                <c:pt idx="328">
                  <c:v>5743</c:v>
                </c:pt>
                <c:pt idx="329">
                  <c:v>5711</c:v>
                </c:pt>
                <c:pt idx="330">
                  <c:v>5647</c:v>
                </c:pt>
                <c:pt idx="331">
                  <c:v>5860</c:v>
                </c:pt>
                <c:pt idx="332">
                  <c:v>5738</c:v>
                </c:pt>
                <c:pt idx="333">
                  <c:v>5364</c:v>
                </c:pt>
                <c:pt idx="334">
                  <c:v>5625</c:v>
                </c:pt>
                <c:pt idx="335">
                  <c:v>5712</c:v>
                </c:pt>
                <c:pt idx="336">
                  <c:v>5901</c:v>
                </c:pt>
                <c:pt idx="337">
                  <c:v>5307</c:v>
                </c:pt>
                <c:pt idx="338">
                  <c:v>5433</c:v>
                </c:pt>
                <c:pt idx="339">
                  <c:v>5401</c:v>
                </c:pt>
                <c:pt idx="340">
                  <c:v>4754</c:v>
                </c:pt>
                <c:pt idx="341">
                  <c:v>4585</c:v>
                </c:pt>
                <c:pt idx="342">
                  <c:v>4445</c:v>
                </c:pt>
                <c:pt idx="343">
                  <c:v>4337</c:v>
                </c:pt>
                <c:pt idx="344">
                  <c:v>4229</c:v>
                </c:pt>
                <c:pt idx="345">
                  <c:v>4311</c:v>
                </c:pt>
                <c:pt idx="346">
                  <c:v>4416</c:v>
                </c:pt>
                <c:pt idx="347">
                  <c:v>4242</c:v>
                </c:pt>
                <c:pt idx="348">
                  <c:v>3799</c:v>
                </c:pt>
                <c:pt idx="349">
                  <c:v>3638</c:v>
                </c:pt>
                <c:pt idx="350">
                  <c:v>3792</c:v>
                </c:pt>
                <c:pt idx="351">
                  <c:v>3753</c:v>
                </c:pt>
                <c:pt idx="352">
                  <c:v>3786</c:v>
                </c:pt>
                <c:pt idx="353">
                  <c:v>3675</c:v>
                </c:pt>
                <c:pt idx="354">
                  <c:v>3567</c:v>
                </c:pt>
                <c:pt idx="355">
                  <c:v>3250</c:v>
                </c:pt>
                <c:pt idx="356">
                  <c:v>3476</c:v>
                </c:pt>
                <c:pt idx="357">
                  <c:v>3769</c:v>
                </c:pt>
                <c:pt idx="358">
                  <c:v>3793</c:v>
                </c:pt>
                <c:pt idx="359">
                  <c:v>3821</c:v>
                </c:pt>
                <c:pt idx="360">
                  <c:v>3636</c:v>
                </c:pt>
                <c:pt idx="361">
                  <c:v>3643</c:v>
                </c:pt>
                <c:pt idx="362">
                  <c:v>3977</c:v>
                </c:pt>
                <c:pt idx="363">
                  <c:v>4363</c:v>
                </c:pt>
                <c:pt idx="364">
                  <c:v>4564</c:v>
                </c:pt>
                <c:pt idx="365">
                  <c:v>4743</c:v>
                </c:pt>
                <c:pt idx="366">
                  <c:v>4496</c:v>
                </c:pt>
                <c:pt idx="367">
                  <c:v>4721</c:v>
                </c:pt>
                <c:pt idx="368">
                  <c:v>4696</c:v>
                </c:pt>
                <c:pt idx="369">
                  <c:v>4559</c:v>
                </c:pt>
                <c:pt idx="370">
                  <c:v>4791</c:v>
                </c:pt>
                <c:pt idx="371">
                  <c:v>4887</c:v>
                </c:pt>
                <c:pt idx="372">
                  <c:v>4664</c:v>
                </c:pt>
                <c:pt idx="373">
                  <c:v>4761</c:v>
                </c:pt>
                <c:pt idx="374">
                  <c:v>4752</c:v>
                </c:pt>
                <c:pt idx="375">
                  <c:v>4552</c:v>
                </c:pt>
                <c:pt idx="376">
                  <c:v>4634</c:v>
                </c:pt>
                <c:pt idx="377">
                  <c:v>4794</c:v>
                </c:pt>
                <c:pt idx="378">
                  <c:v>4811</c:v>
                </c:pt>
                <c:pt idx="379">
                  <c:v>4657</c:v>
                </c:pt>
                <c:pt idx="380">
                  <c:v>4629</c:v>
                </c:pt>
                <c:pt idx="381">
                  <c:v>4246</c:v>
                </c:pt>
                <c:pt idx="382">
                  <c:v>4070</c:v>
                </c:pt>
                <c:pt idx="383">
                  <c:v>3992</c:v>
                </c:pt>
                <c:pt idx="384">
                  <c:v>4344</c:v>
                </c:pt>
                <c:pt idx="385">
                  <c:v>4522</c:v>
                </c:pt>
                <c:pt idx="386">
                  <c:v>4391</c:v>
                </c:pt>
                <c:pt idx="387">
                  <c:v>4422</c:v>
                </c:pt>
                <c:pt idx="388">
                  <c:v>4661</c:v>
                </c:pt>
                <c:pt idx="389">
                  <c:v>4534</c:v>
                </c:pt>
                <c:pt idx="390">
                  <c:v>4871</c:v>
                </c:pt>
                <c:pt idx="391">
                  <c:v>5324</c:v>
                </c:pt>
                <c:pt idx="392">
                  <c:v>5313</c:v>
                </c:pt>
                <c:pt idx="393">
                  <c:v>4919</c:v>
                </c:pt>
                <c:pt idx="394">
                  <c:v>4541</c:v>
                </c:pt>
                <c:pt idx="395">
                  <c:v>4256</c:v>
                </c:pt>
                <c:pt idx="396">
                  <c:v>3820</c:v>
                </c:pt>
                <c:pt idx="397">
                  <c:v>3835</c:v>
                </c:pt>
                <c:pt idx="398">
                  <c:v>3500</c:v>
                </c:pt>
                <c:pt idx="399">
                  <c:v>3111</c:v>
                </c:pt>
                <c:pt idx="400">
                  <c:v>2657</c:v>
                </c:pt>
                <c:pt idx="401">
                  <c:v>2642</c:v>
                </c:pt>
                <c:pt idx="402">
                  <c:v>2804</c:v>
                </c:pt>
                <c:pt idx="403">
                  <c:v>2508</c:v>
                </c:pt>
                <c:pt idx="404">
                  <c:v>2694</c:v>
                </c:pt>
                <c:pt idx="405">
                  <c:v>2938</c:v>
                </c:pt>
                <c:pt idx="406">
                  <c:v>2997</c:v>
                </c:pt>
                <c:pt idx="407">
                  <c:v>2940</c:v>
                </c:pt>
                <c:pt idx="408">
                  <c:v>2906</c:v>
                </c:pt>
                <c:pt idx="409">
                  <c:v>2885</c:v>
                </c:pt>
                <c:pt idx="410">
                  <c:v>2669</c:v>
                </c:pt>
                <c:pt idx="411">
                  <c:v>2711</c:v>
                </c:pt>
                <c:pt idx="412">
                  <c:v>2717</c:v>
                </c:pt>
                <c:pt idx="413">
                  <c:v>2626</c:v>
                </c:pt>
                <c:pt idx="414">
                  <c:v>2607</c:v>
                </c:pt>
                <c:pt idx="415">
                  <c:v>2682</c:v>
                </c:pt>
                <c:pt idx="416">
                  <c:v>2612</c:v>
                </c:pt>
                <c:pt idx="417">
                  <c:v>2398</c:v>
                </c:pt>
                <c:pt idx="418">
                  <c:v>2406</c:v>
                </c:pt>
                <c:pt idx="419">
                  <c:v>2415</c:v>
                </c:pt>
                <c:pt idx="420">
                  <c:v>2175</c:v>
                </c:pt>
                <c:pt idx="421">
                  <c:v>1993</c:v>
                </c:pt>
                <c:pt idx="422">
                  <c:v>1879</c:v>
                </c:pt>
                <c:pt idx="423">
                  <c:v>1611</c:v>
                </c:pt>
                <c:pt idx="424">
                  <c:v>1394</c:v>
                </c:pt>
                <c:pt idx="425">
                  <c:v>1309</c:v>
                </c:pt>
                <c:pt idx="426">
                  <c:v>1241</c:v>
                </c:pt>
                <c:pt idx="427">
                  <c:v>1147</c:v>
                </c:pt>
                <c:pt idx="428">
                  <c:v>1060</c:v>
                </c:pt>
                <c:pt idx="429">
                  <c:v>995</c:v>
                </c:pt>
                <c:pt idx="430">
                  <c:v>915</c:v>
                </c:pt>
                <c:pt idx="431">
                  <c:v>806</c:v>
                </c:pt>
                <c:pt idx="432">
                  <c:v>815</c:v>
                </c:pt>
                <c:pt idx="433">
                  <c:v>812</c:v>
                </c:pt>
                <c:pt idx="434">
                  <c:v>807</c:v>
                </c:pt>
                <c:pt idx="435">
                  <c:v>743</c:v>
                </c:pt>
                <c:pt idx="436">
                  <c:v>709</c:v>
                </c:pt>
                <c:pt idx="437">
                  <c:v>655</c:v>
                </c:pt>
                <c:pt idx="438">
                  <c:v>583</c:v>
                </c:pt>
                <c:pt idx="439">
                  <c:v>581</c:v>
                </c:pt>
                <c:pt idx="440">
                  <c:v>618</c:v>
                </c:pt>
                <c:pt idx="441">
                  <c:v>604</c:v>
                </c:pt>
                <c:pt idx="442">
                  <c:v>611</c:v>
                </c:pt>
                <c:pt idx="443">
                  <c:v>621</c:v>
                </c:pt>
                <c:pt idx="444">
                  <c:v>603</c:v>
                </c:pt>
                <c:pt idx="445">
                  <c:v>598</c:v>
                </c:pt>
                <c:pt idx="446">
                  <c:v>630</c:v>
                </c:pt>
                <c:pt idx="447">
                  <c:v>625</c:v>
                </c:pt>
                <c:pt idx="448">
                  <c:v>627</c:v>
                </c:pt>
                <c:pt idx="449">
                  <c:v>591</c:v>
                </c:pt>
                <c:pt idx="450">
                  <c:v>585</c:v>
                </c:pt>
                <c:pt idx="451">
                  <c:v>531</c:v>
                </c:pt>
                <c:pt idx="452">
                  <c:v>492</c:v>
                </c:pt>
                <c:pt idx="453">
                  <c:v>487</c:v>
                </c:pt>
                <c:pt idx="454">
                  <c:v>485</c:v>
                </c:pt>
                <c:pt idx="455">
                  <c:v>494</c:v>
                </c:pt>
                <c:pt idx="456">
                  <c:v>507</c:v>
                </c:pt>
                <c:pt idx="457">
                  <c:v>596</c:v>
                </c:pt>
                <c:pt idx="458">
                  <c:v>642</c:v>
                </c:pt>
                <c:pt idx="459">
                  <c:v>691</c:v>
                </c:pt>
                <c:pt idx="460">
                  <c:v>812</c:v>
                </c:pt>
                <c:pt idx="461">
                  <c:v>989</c:v>
                </c:pt>
                <c:pt idx="462">
                  <c:v>1187</c:v>
                </c:pt>
                <c:pt idx="463">
                  <c:v>1340</c:v>
                </c:pt>
                <c:pt idx="464">
                  <c:v>1524</c:v>
                </c:pt>
                <c:pt idx="465">
                  <c:v>1740</c:v>
                </c:pt>
                <c:pt idx="466">
                  <c:v>1824</c:v>
                </c:pt>
                <c:pt idx="467">
                  <c:v>2151</c:v>
                </c:pt>
                <c:pt idx="468">
                  <c:v>2569</c:v>
                </c:pt>
                <c:pt idx="469">
                  <c:v>2943</c:v>
                </c:pt>
                <c:pt idx="470">
                  <c:v>3399</c:v>
                </c:pt>
                <c:pt idx="471">
                  <c:v>3831</c:v>
                </c:pt>
                <c:pt idx="472">
                  <c:v>3906</c:v>
                </c:pt>
                <c:pt idx="473">
                  <c:v>4349</c:v>
                </c:pt>
                <c:pt idx="474">
                  <c:v>4592</c:v>
                </c:pt>
                <c:pt idx="475">
                  <c:v>5146</c:v>
                </c:pt>
                <c:pt idx="476">
                  <c:v>5863</c:v>
                </c:pt>
                <c:pt idx="477">
                  <c:v>6535</c:v>
                </c:pt>
                <c:pt idx="478">
                  <c:v>7791</c:v>
                </c:pt>
                <c:pt idx="479">
                  <c:v>7404</c:v>
                </c:pt>
                <c:pt idx="480">
                  <c:v>9695</c:v>
                </c:pt>
                <c:pt idx="481">
                  <c:v>12199</c:v>
                </c:pt>
                <c:pt idx="482">
                  <c:v>13526</c:v>
                </c:pt>
                <c:pt idx="483">
                  <c:v>15372</c:v>
                </c:pt>
                <c:pt idx="484">
                  <c:v>17154</c:v>
                </c:pt>
                <c:pt idx="485">
                  <c:v>19030</c:v>
                </c:pt>
                <c:pt idx="486">
                  <c:v>20554</c:v>
                </c:pt>
                <c:pt idx="487">
                  <c:v>21498</c:v>
                </c:pt>
                <c:pt idx="488">
                  <c:v>22645</c:v>
                </c:pt>
                <c:pt idx="489">
                  <c:v>24793</c:v>
                </c:pt>
                <c:pt idx="490">
                  <c:v>26089</c:v>
                </c:pt>
                <c:pt idx="491">
                  <c:v>24333</c:v>
                </c:pt>
                <c:pt idx="492">
                  <c:v>23627</c:v>
                </c:pt>
                <c:pt idx="493">
                  <c:v>24804</c:v>
                </c:pt>
                <c:pt idx="494">
                  <c:v>25296</c:v>
                </c:pt>
                <c:pt idx="495">
                  <c:v>24174</c:v>
                </c:pt>
                <c:pt idx="496">
                  <c:v>25600</c:v>
                </c:pt>
                <c:pt idx="497">
                  <c:v>26360</c:v>
                </c:pt>
                <c:pt idx="498">
                  <c:v>21412</c:v>
                </c:pt>
                <c:pt idx="499">
                  <c:v>20904</c:v>
                </c:pt>
                <c:pt idx="500">
                  <c:v>20763</c:v>
                </c:pt>
                <c:pt idx="501">
                  <c:v>21237</c:v>
                </c:pt>
                <c:pt idx="502">
                  <c:v>20706</c:v>
                </c:pt>
                <c:pt idx="503">
                  <c:v>21162</c:v>
                </c:pt>
                <c:pt idx="504">
                  <c:v>21796</c:v>
                </c:pt>
                <c:pt idx="505">
                  <c:v>22600</c:v>
                </c:pt>
                <c:pt idx="506">
                  <c:v>20692</c:v>
                </c:pt>
                <c:pt idx="507">
                  <c:v>22606</c:v>
                </c:pt>
                <c:pt idx="508">
                  <c:v>23628</c:v>
                </c:pt>
                <c:pt idx="509">
                  <c:v>23659</c:v>
                </c:pt>
                <c:pt idx="510">
                  <c:v>23641</c:v>
                </c:pt>
                <c:pt idx="511">
                  <c:v>23850</c:v>
                </c:pt>
                <c:pt idx="512">
                  <c:v>23888</c:v>
                </c:pt>
                <c:pt idx="513">
                  <c:v>23088</c:v>
                </c:pt>
                <c:pt idx="514">
                  <c:v>22999</c:v>
                </c:pt>
                <c:pt idx="515">
                  <c:v>22153</c:v>
                </c:pt>
                <c:pt idx="516">
                  <c:v>22037</c:v>
                </c:pt>
                <c:pt idx="517">
                  <c:v>22507</c:v>
                </c:pt>
                <c:pt idx="518">
                  <c:v>19949</c:v>
                </c:pt>
                <c:pt idx="519">
                  <c:v>20378</c:v>
                </c:pt>
                <c:pt idx="520">
                  <c:v>20064</c:v>
                </c:pt>
                <c:pt idx="521">
                  <c:v>20422</c:v>
                </c:pt>
                <c:pt idx="522">
                  <c:v>20553</c:v>
                </c:pt>
                <c:pt idx="523">
                  <c:v>20106</c:v>
                </c:pt>
                <c:pt idx="524">
                  <c:v>20286</c:v>
                </c:pt>
                <c:pt idx="525">
                  <c:v>20771</c:v>
                </c:pt>
                <c:pt idx="526">
                  <c:v>14823</c:v>
                </c:pt>
                <c:pt idx="527">
                  <c:v>13155</c:v>
                </c:pt>
                <c:pt idx="528">
                  <c:v>12826</c:v>
                </c:pt>
                <c:pt idx="529">
                  <c:v>12489</c:v>
                </c:pt>
                <c:pt idx="530">
                  <c:v>12179</c:v>
                </c:pt>
                <c:pt idx="531">
                  <c:v>11085</c:v>
                </c:pt>
                <c:pt idx="532">
                  <c:v>11088</c:v>
                </c:pt>
                <c:pt idx="533">
                  <c:v>11039</c:v>
                </c:pt>
                <c:pt idx="534">
                  <c:v>11097</c:v>
                </c:pt>
                <c:pt idx="535">
                  <c:v>10613</c:v>
                </c:pt>
                <c:pt idx="536">
                  <c:v>10441</c:v>
                </c:pt>
                <c:pt idx="537">
                  <c:v>10458</c:v>
                </c:pt>
                <c:pt idx="538">
                  <c:v>10994</c:v>
                </c:pt>
                <c:pt idx="539">
                  <c:v>10242</c:v>
                </c:pt>
                <c:pt idx="540">
                  <c:v>10049</c:v>
                </c:pt>
                <c:pt idx="541">
                  <c:v>9965</c:v>
                </c:pt>
                <c:pt idx="542">
                  <c:v>10801</c:v>
                </c:pt>
                <c:pt idx="543">
                  <c:v>10311</c:v>
                </c:pt>
              </c:numCache>
            </c:numRef>
          </c:val>
          <c:extLst>
            <c:ext xmlns:c16="http://schemas.microsoft.com/office/drawing/2014/chart" uri="{C3380CC4-5D6E-409C-BE32-E72D297353CC}">
              <c16:uniqueId val="{00000000-8B88-4F40-9244-FF802EE16DAB}"/>
            </c:ext>
          </c:extLst>
        </c:ser>
        <c:dLbls>
          <c:showLegendKey val="0"/>
          <c:showVal val="0"/>
          <c:showCatName val="0"/>
          <c:showSerName val="0"/>
          <c:showPercent val="0"/>
          <c:showBubbleSize val="0"/>
        </c:dLbls>
        <c:gapWidth val="100"/>
        <c:overlap val="-24"/>
        <c:axId val="715878448"/>
        <c:axId val="715875824"/>
      </c:barChart>
      <c:dateAx>
        <c:axId val="715878448"/>
        <c:scaling>
          <c:orientation val="minMax"/>
        </c:scaling>
        <c:delete val="0"/>
        <c:axPos val="b"/>
        <c:numFmt formatCode="m/d/yyyy" sourceLinked="0"/>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715875824"/>
        <c:crosses val="autoZero"/>
        <c:auto val="1"/>
        <c:lblOffset val="100"/>
        <c:baseTimeUnit val="days"/>
      </c:dateAx>
      <c:valAx>
        <c:axId val="715875824"/>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crossAx val="715878448"/>
        <c:crosses val="autoZero"/>
        <c:crossBetween val="between"/>
      </c:valAx>
      <c:spPr>
        <a:noFill/>
        <a:ln>
          <a:noFill/>
        </a:ln>
        <a:effectLst/>
      </c:spPr>
    </c:plotArea>
    <c:plotVisOnly val="1"/>
    <c:dispBlanksAs val="gap"/>
    <c:showDLblsOverMax val="0"/>
  </c:chart>
  <c:spPr>
    <a:solidFill>
      <a:schemeClr val="bg1">
        <a:lumMod val="85000"/>
      </a:schemeClr>
    </a:solidFill>
    <a:ln w="9525" cap="flat" cmpd="sng" algn="ctr">
      <a:solidFill>
        <a:schemeClr val="bg1">
          <a:alpha val="91000"/>
        </a:schemeClr>
      </a:solidFill>
      <a:round/>
    </a:ln>
    <a:effectLst/>
  </c:spPr>
  <c:txPr>
    <a:bodyPr/>
    <a:lstStyle/>
    <a:p>
      <a:pPr>
        <a:defRPr>
          <a:solidFill>
            <a:schemeClr val="tx1"/>
          </a:solidFill>
        </a:defRPr>
      </a:pPr>
      <a:endParaRPr lang="ja-JP"/>
    </a:p>
  </c:txPr>
  <c:externalData r:id="rId3">
    <c:autoUpdate val="0"/>
  </c:externalData>
  <c:userShapes r:id="rId4"/>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4790166753781"/>
          <c:y val="4.2648639143432136E-2"/>
          <c:w val="0.8175858638655179"/>
          <c:h val="0.94246302338758525"/>
        </c:manualLayout>
      </c:layout>
      <c:pieChart>
        <c:varyColors val="1"/>
        <c:ser>
          <c:idx val="0"/>
          <c:order val="0"/>
          <c:spPr>
            <a:ln w="3175">
              <a:solidFill>
                <a:schemeClr val="tx1"/>
              </a:solidFill>
            </a:ln>
          </c:spPr>
          <c:dPt>
            <c:idx val="0"/>
            <c:bubble3D val="0"/>
            <c:spPr>
              <a:solidFill>
                <a:schemeClr val="accent1">
                  <a:lumMod val="60000"/>
                  <a:lumOff val="40000"/>
                </a:schemeClr>
              </a:solidFill>
              <a:ln w="3175">
                <a:solidFill>
                  <a:schemeClr val="tx1"/>
                </a:solidFill>
              </a:ln>
              <a:effectLst/>
            </c:spPr>
            <c:extLst>
              <c:ext xmlns:c16="http://schemas.microsoft.com/office/drawing/2014/chart" uri="{C3380CC4-5D6E-409C-BE32-E72D297353CC}">
                <c16:uniqueId val="{00000001-24A1-428C-8812-E60A0344CB7A}"/>
              </c:ext>
            </c:extLst>
          </c:dPt>
          <c:dPt>
            <c:idx val="1"/>
            <c:bubble3D val="0"/>
            <c:spPr>
              <a:solidFill>
                <a:schemeClr val="accent4">
                  <a:lumMod val="60000"/>
                  <a:lumOff val="40000"/>
                </a:schemeClr>
              </a:solidFill>
              <a:ln w="3175">
                <a:solidFill>
                  <a:schemeClr val="tx1"/>
                </a:solidFill>
              </a:ln>
              <a:effectLst/>
            </c:spPr>
            <c:extLst>
              <c:ext xmlns:c16="http://schemas.microsoft.com/office/drawing/2014/chart" uri="{C3380CC4-5D6E-409C-BE32-E72D297353CC}">
                <c16:uniqueId val="{00000003-24A1-428C-8812-E60A0344CB7A}"/>
              </c:ext>
            </c:extLst>
          </c:dPt>
          <c:dPt>
            <c:idx val="2"/>
            <c:bubble3D val="0"/>
            <c:spPr>
              <a:solidFill>
                <a:schemeClr val="accent3"/>
              </a:solidFill>
              <a:ln w="3175">
                <a:solidFill>
                  <a:schemeClr val="tx1"/>
                </a:solidFill>
              </a:ln>
              <a:effectLst/>
            </c:spPr>
            <c:extLst>
              <c:ext xmlns:c16="http://schemas.microsoft.com/office/drawing/2014/chart" uri="{C3380CC4-5D6E-409C-BE32-E72D297353CC}">
                <c16:uniqueId val="{00000005-24A1-428C-8812-E60A0344CB7A}"/>
              </c:ext>
            </c:extLst>
          </c:dPt>
          <c:dLbls>
            <c:dLbl>
              <c:idx val="0"/>
              <c:layout>
                <c:manualLayout>
                  <c:x val="-0.20611592116837144"/>
                  <c:y val="-6.3863247914074286E-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43562786392263192"/>
                      <c:h val="0.24097230378273959"/>
                    </c:manualLayout>
                  </c15:layout>
                </c:ext>
                <c:ext xmlns:c16="http://schemas.microsoft.com/office/drawing/2014/chart" uri="{C3380CC4-5D6E-409C-BE32-E72D297353CC}">
                  <c16:uniqueId val="{00000001-24A1-428C-8812-E60A0344CB7A}"/>
                </c:ext>
              </c:extLst>
            </c:dLbl>
            <c:dLbl>
              <c:idx val="1"/>
              <c:layout>
                <c:manualLayout>
                  <c:x val="7.5468707972579013E-2"/>
                  <c:y val="9.4316004180523702E-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28312699762768462"/>
                      <c:h val="0.30627737645873565"/>
                    </c:manualLayout>
                  </c15:layout>
                </c:ext>
                <c:ext xmlns:c16="http://schemas.microsoft.com/office/drawing/2014/chart" uri="{C3380CC4-5D6E-409C-BE32-E72D297353CC}">
                  <c16:uniqueId val="{00000003-24A1-428C-8812-E60A0344CB7A}"/>
                </c:ext>
              </c:extLst>
            </c:dLbl>
            <c:dLbl>
              <c:idx val="2"/>
              <c:layout>
                <c:manualLayout>
                  <c:x val="0.20379268900147374"/>
                  <c:y val="1.2981905726784087E-3"/>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42421894120583409"/>
                      <c:h val="0.24151394821126018"/>
                    </c:manualLayout>
                  </c15:layout>
                </c:ext>
                <c:ext xmlns:c16="http://schemas.microsoft.com/office/drawing/2014/chart" uri="{C3380CC4-5D6E-409C-BE32-E72D297353CC}">
                  <c16:uniqueId val="{00000005-24A1-428C-8812-E60A0344CB7A}"/>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日本語用のフォントを使用)"/>
                    <a:ea typeface="ＭＳ Ｐゴシック" panose="020B0600070205080204" pitchFamily="50" charset="-128"/>
                    <a:cs typeface="+mn-cs"/>
                  </a:defRPr>
                </a:pPr>
                <a:endParaRPr lang="ja-JP"/>
              </a:p>
            </c:txPr>
            <c:showLegendKey val="0"/>
            <c:showVal val="0"/>
            <c:showCatName val="1"/>
            <c:showSerName val="0"/>
            <c:showPercent val="1"/>
            <c:showBubbleSize val="0"/>
            <c:showLeaderLines val="0"/>
            <c:extLst>
              <c:ext xmlns:c15="http://schemas.microsoft.com/office/drawing/2012/chart" uri="{CE6537A1-D6FC-4f65-9D91-7224C49458BB}"/>
            </c:extLst>
          </c:dLbls>
          <c:cat>
            <c:strRef>
              <c:f>Sheet3!$I$2:$I$4</c:f>
              <c:strCache>
                <c:ptCount val="3"/>
                <c:pt idx="0">
                  <c:v>高齢者施設</c:v>
                </c:pt>
                <c:pt idx="1">
                  <c:v>医療機関</c:v>
                </c:pt>
                <c:pt idx="2">
                  <c:v>障害者施設</c:v>
                </c:pt>
              </c:strCache>
            </c:strRef>
          </c:cat>
          <c:val>
            <c:numRef>
              <c:f>Sheet3!$J$2:$J$4</c:f>
              <c:numCache>
                <c:formatCode>General</c:formatCode>
                <c:ptCount val="3"/>
                <c:pt idx="0">
                  <c:v>398</c:v>
                </c:pt>
                <c:pt idx="1">
                  <c:v>126</c:v>
                </c:pt>
                <c:pt idx="2">
                  <c:v>53</c:v>
                </c:pt>
              </c:numCache>
            </c:numRef>
          </c:val>
          <c:extLst>
            <c:ext xmlns:c16="http://schemas.microsoft.com/office/drawing/2014/chart" uri="{C3380CC4-5D6E-409C-BE32-E72D297353CC}">
              <c16:uniqueId val="{00000006-24A1-428C-8812-E60A0344CB7A}"/>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latin typeface="(日本語用のフォントを使用)"/>
          <a:ea typeface="ＭＳ Ｐゴシック" panose="020B0600070205080204" pitchFamily="50" charset="-128"/>
        </a:defRPr>
      </a:pPr>
      <a:endParaRPr lang="ja-JP"/>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3175">
              <a:solidFill>
                <a:schemeClr val="tx1"/>
              </a:solidFill>
            </a:ln>
          </c:spPr>
          <c:dPt>
            <c:idx val="0"/>
            <c:bubble3D val="0"/>
            <c:spPr>
              <a:solidFill>
                <a:schemeClr val="accent1"/>
              </a:solidFill>
              <a:ln w="3175">
                <a:solidFill>
                  <a:schemeClr val="tx1"/>
                </a:solidFill>
              </a:ln>
              <a:effectLst/>
            </c:spPr>
            <c:extLst>
              <c:ext xmlns:c16="http://schemas.microsoft.com/office/drawing/2014/chart" uri="{C3380CC4-5D6E-409C-BE32-E72D297353CC}">
                <c16:uniqueId val="{00000001-5DAF-425E-8FC5-451CEC34FB71}"/>
              </c:ext>
            </c:extLst>
          </c:dPt>
          <c:dPt>
            <c:idx val="1"/>
            <c:bubble3D val="0"/>
            <c:spPr>
              <a:solidFill>
                <a:schemeClr val="accent2"/>
              </a:solidFill>
              <a:ln w="3175">
                <a:solidFill>
                  <a:schemeClr val="tx1"/>
                </a:solidFill>
              </a:ln>
              <a:effectLst/>
            </c:spPr>
            <c:extLst>
              <c:ext xmlns:c16="http://schemas.microsoft.com/office/drawing/2014/chart" uri="{C3380CC4-5D6E-409C-BE32-E72D297353CC}">
                <c16:uniqueId val="{00000003-5DAF-425E-8FC5-451CEC34FB71}"/>
              </c:ext>
            </c:extLst>
          </c:dPt>
          <c:dPt>
            <c:idx val="2"/>
            <c:bubble3D val="0"/>
            <c:spPr>
              <a:solidFill>
                <a:schemeClr val="accent6">
                  <a:lumMod val="40000"/>
                  <a:lumOff val="60000"/>
                </a:schemeClr>
              </a:solidFill>
              <a:ln w="3175">
                <a:solidFill>
                  <a:schemeClr val="tx1"/>
                </a:solidFill>
              </a:ln>
              <a:effectLst/>
            </c:spPr>
            <c:extLst>
              <c:ext xmlns:c16="http://schemas.microsoft.com/office/drawing/2014/chart" uri="{C3380CC4-5D6E-409C-BE32-E72D297353CC}">
                <c16:uniqueId val="{00000005-5DAF-425E-8FC5-451CEC34FB71}"/>
              </c:ext>
            </c:extLst>
          </c:dPt>
          <c:dPt>
            <c:idx val="3"/>
            <c:bubble3D val="0"/>
            <c:spPr>
              <a:solidFill>
                <a:schemeClr val="accent4"/>
              </a:solidFill>
              <a:ln w="3175">
                <a:solidFill>
                  <a:schemeClr val="tx1"/>
                </a:solidFill>
              </a:ln>
              <a:effectLst/>
            </c:spPr>
            <c:extLst>
              <c:ext xmlns:c16="http://schemas.microsoft.com/office/drawing/2014/chart" uri="{C3380CC4-5D6E-409C-BE32-E72D297353CC}">
                <c16:uniqueId val="{00000007-5DAF-425E-8FC5-451CEC34FB71}"/>
              </c:ext>
            </c:extLst>
          </c:dPt>
          <c:dPt>
            <c:idx val="4"/>
            <c:bubble3D val="0"/>
            <c:spPr>
              <a:solidFill>
                <a:schemeClr val="bg1">
                  <a:lumMod val="65000"/>
                </a:schemeClr>
              </a:solidFill>
              <a:ln w="3175">
                <a:solidFill>
                  <a:schemeClr val="tx1"/>
                </a:solidFill>
              </a:ln>
              <a:effectLst/>
            </c:spPr>
            <c:extLst>
              <c:ext xmlns:c16="http://schemas.microsoft.com/office/drawing/2014/chart" uri="{C3380CC4-5D6E-409C-BE32-E72D297353CC}">
                <c16:uniqueId val="{00000009-5DAF-425E-8FC5-451CEC34FB71}"/>
              </c:ext>
            </c:extLst>
          </c:dPt>
          <c:dPt>
            <c:idx val="5"/>
            <c:bubble3D val="0"/>
            <c:spPr>
              <a:solidFill>
                <a:schemeClr val="accent6"/>
              </a:solidFill>
              <a:ln w="3175">
                <a:solidFill>
                  <a:schemeClr val="tx1"/>
                </a:solidFill>
              </a:ln>
              <a:effectLst/>
            </c:spPr>
            <c:extLst>
              <c:ext xmlns:c16="http://schemas.microsoft.com/office/drawing/2014/chart" uri="{C3380CC4-5D6E-409C-BE32-E72D297353CC}">
                <c16:uniqueId val="{0000000B-5DAF-425E-8FC5-451CEC34FB71}"/>
              </c:ext>
            </c:extLst>
          </c:dPt>
          <c:dPt>
            <c:idx val="6"/>
            <c:bubble3D val="0"/>
            <c:spPr>
              <a:solidFill>
                <a:schemeClr val="accent1">
                  <a:lumMod val="60000"/>
                </a:schemeClr>
              </a:solidFill>
              <a:ln w="3175">
                <a:solidFill>
                  <a:schemeClr val="tx1"/>
                </a:solidFill>
              </a:ln>
              <a:effectLst/>
            </c:spPr>
            <c:extLst>
              <c:ext xmlns:c16="http://schemas.microsoft.com/office/drawing/2014/chart" uri="{C3380CC4-5D6E-409C-BE32-E72D297353CC}">
                <c16:uniqueId val="{0000000D-5DAF-425E-8FC5-451CEC34FB71}"/>
              </c:ext>
            </c:extLst>
          </c:dPt>
          <c:dPt>
            <c:idx val="7"/>
            <c:bubble3D val="0"/>
            <c:spPr>
              <a:solidFill>
                <a:schemeClr val="accent2">
                  <a:lumMod val="60000"/>
                </a:schemeClr>
              </a:solidFill>
              <a:ln w="3175">
                <a:solidFill>
                  <a:schemeClr val="tx1"/>
                </a:solidFill>
              </a:ln>
              <a:effectLst/>
            </c:spPr>
            <c:extLst>
              <c:ext xmlns:c16="http://schemas.microsoft.com/office/drawing/2014/chart" uri="{C3380CC4-5D6E-409C-BE32-E72D297353CC}">
                <c16:uniqueId val="{0000000F-5DAF-425E-8FC5-451CEC34FB71}"/>
              </c:ext>
            </c:extLst>
          </c:dPt>
          <c:dPt>
            <c:idx val="8"/>
            <c:bubble3D val="0"/>
            <c:spPr>
              <a:solidFill>
                <a:schemeClr val="accent3">
                  <a:lumMod val="60000"/>
                </a:schemeClr>
              </a:solidFill>
              <a:ln w="3175">
                <a:solidFill>
                  <a:schemeClr val="tx1"/>
                </a:solidFill>
              </a:ln>
              <a:effectLst/>
            </c:spPr>
            <c:extLst>
              <c:ext xmlns:c16="http://schemas.microsoft.com/office/drawing/2014/chart" uri="{C3380CC4-5D6E-409C-BE32-E72D297353CC}">
                <c16:uniqueId val="{00000011-5DAF-425E-8FC5-451CEC34FB71}"/>
              </c:ext>
            </c:extLst>
          </c:dPt>
          <c:dPt>
            <c:idx val="9"/>
            <c:bubble3D val="0"/>
            <c:spPr>
              <a:solidFill>
                <a:schemeClr val="accent4">
                  <a:lumMod val="60000"/>
                </a:schemeClr>
              </a:solidFill>
              <a:ln w="3175">
                <a:solidFill>
                  <a:schemeClr val="tx1"/>
                </a:solidFill>
              </a:ln>
              <a:effectLst/>
            </c:spPr>
            <c:extLst>
              <c:ext xmlns:c16="http://schemas.microsoft.com/office/drawing/2014/chart" uri="{C3380CC4-5D6E-409C-BE32-E72D297353CC}">
                <c16:uniqueId val="{00000013-5DAF-425E-8FC5-451CEC34FB71}"/>
              </c:ext>
            </c:extLst>
          </c:dPt>
          <c:dPt>
            <c:idx val="10"/>
            <c:bubble3D val="0"/>
            <c:spPr>
              <a:solidFill>
                <a:schemeClr val="accent5">
                  <a:lumMod val="60000"/>
                </a:schemeClr>
              </a:solidFill>
              <a:ln w="3175">
                <a:solidFill>
                  <a:schemeClr val="tx1"/>
                </a:solidFill>
              </a:ln>
              <a:effectLst/>
            </c:spPr>
            <c:extLst>
              <c:ext xmlns:c16="http://schemas.microsoft.com/office/drawing/2014/chart" uri="{C3380CC4-5D6E-409C-BE32-E72D297353CC}">
                <c16:uniqueId val="{00000015-5DAF-425E-8FC5-451CEC34FB71}"/>
              </c:ext>
            </c:extLst>
          </c:dPt>
          <c:dPt>
            <c:idx val="11"/>
            <c:bubble3D val="0"/>
            <c:spPr>
              <a:solidFill>
                <a:schemeClr val="accent6">
                  <a:lumMod val="60000"/>
                </a:schemeClr>
              </a:solidFill>
              <a:ln w="3175">
                <a:solidFill>
                  <a:schemeClr val="tx1"/>
                </a:solidFill>
              </a:ln>
              <a:effectLst/>
            </c:spPr>
            <c:extLst>
              <c:ext xmlns:c16="http://schemas.microsoft.com/office/drawing/2014/chart" uri="{C3380CC4-5D6E-409C-BE32-E72D297353CC}">
                <c16:uniqueId val="{00000017-5DAF-425E-8FC5-451CEC34FB71}"/>
              </c:ext>
            </c:extLst>
          </c:dPt>
          <c:dLbls>
            <c:dLbl>
              <c:idx val="0"/>
              <c:layout>
                <c:manualLayout>
                  <c:x val="-0.12310049998904778"/>
                  <c:y val="0.22103906303426568"/>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37258611279142495"/>
                      <c:h val="0.20051123483605388"/>
                    </c:manualLayout>
                  </c15:layout>
                </c:ext>
                <c:ext xmlns:c16="http://schemas.microsoft.com/office/drawing/2014/chart" uri="{C3380CC4-5D6E-409C-BE32-E72D297353CC}">
                  <c16:uniqueId val="{00000001-5DAF-425E-8FC5-451CEC34FB71}"/>
                </c:ext>
              </c:extLst>
            </c:dLbl>
            <c:dLbl>
              <c:idx val="1"/>
              <c:layout>
                <c:manualLayout>
                  <c:x val="-0.17003481182872029"/>
                  <c:y val="-0.19087825269017225"/>
                </c:manualLayout>
              </c:layout>
              <c:showLegendKey val="0"/>
              <c:showVal val="0"/>
              <c:showCatName val="1"/>
              <c:showSerName val="0"/>
              <c:showPercent val="1"/>
              <c:showBubbleSize val="0"/>
              <c:extLst>
                <c:ext xmlns:c15="http://schemas.microsoft.com/office/drawing/2012/chart" uri="{CE6537A1-D6FC-4f65-9D91-7224C49458BB}">
                  <c15:layout>
                    <c:manualLayout>
                      <c:w val="0.25020383911552851"/>
                      <c:h val="0.14334493649875271"/>
                    </c:manualLayout>
                  </c15:layout>
                </c:ext>
                <c:ext xmlns:c16="http://schemas.microsoft.com/office/drawing/2014/chart" uri="{C3380CC4-5D6E-409C-BE32-E72D297353CC}">
                  <c16:uniqueId val="{00000003-5DAF-425E-8FC5-451CEC34FB71}"/>
                </c:ext>
              </c:extLst>
            </c:dLbl>
            <c:dLbl>
              <c:idx val="2"/>
              <c:layout>
                <c:manualLayout>
                  <c:x val="9.542133242947122E-2"/>
                  <c:y val="-8.1983951589191029E-2"/>
                </c:manualLayout>
              </c:layout>
              <c:tx>
                <c:rich>
                  <a:bodyPr/>
                  <a:lstStyle/>
                  <a:p>
                    <a:fld id="{3F3A321E-7A43-4BA0-893D-6579EA56D242}" type="CATEGORYNAME">
                      <a:rPr lang="zh-TW" altLang="en-US" sz="800" baseline="0"/>
                      <a:pPr/>
                      <a:t>[分類名]</a:t>
                    </a:fld>
                    <a:fld id="{B5D5BBC1-7D04-4CC4-9D2E-1C19CBE47684}" type="PERCENTAGE">
                      <a:rPr lang="en-US" altLang="zh-TW" sz="800" baseline="0"/>
                      <a:pPr/>
                      <a:t>[パーセンテージ]</a:t>
                    </a:fld>
                    <a:endParaRPr lang="ja-JP" altLang="en-US"/>
                  </a:p>
                </c:rich>
              </c:tx>
              <c:showLegendKey val="0"/>
              <c:showVal val="0"/>
              <c:showCatName val="1"/>
              <c:showSerName val="0"/>
              <c:showPercent val="1"/>
              <c:showBubbleSize val="0"/>
              <c:extLst>
                <c:ext xmlns:c15="http://schemas.microsoft.com/office/drawing/2012/chart" uri="{CE6537A1-D6FC-4f65-9D91-7224C49458BB}">
                  <c15:layout>
                    <c:manualLayout>
                      <c:w val="0.29001257735476155"/>
                      <c:h val="0.19444423366941413"/>
                    </c:manualLayout>
                  </c15:layout>
                  <c15:dlblFieldTable/>
                  <c15:showDataLabelsRange val="0"/>
                </c:ext>
                <c:ext xmlns:c16="http://schemas.microsoft.com/office/drawing/2014/chart" uri="{C3380CC4-5D6E-409C-BE32-E72D297353CC}">
                  <c16:uniqueId val="{00000005-5DAF-425E-8FC5-451CEC34FB71}"/>
                </c:ext>
              </c:extLst>
            </c:dLbl>
            <c:dLbl>
              <c:idx val="3"/>
              <c:layout>
                <c:manualLayout>
                  <c:x val="7.9558597085402874E-2"/>
                  <c:y val="-6.9121984994925598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30353424116551642"/>
                      <c:h val="0.18846544185296546"/>
                    </c:manualLayout>
                  </c15:layout>
                </c:ext>
                <c:ext xmlns:c16="http://schemas.microsoft.com/office/drawing/2014/chart" uri="{C3380CC4-5D6E-409C-BE32-E72D297353CC}">
                  <c16:uniqueId val="{00000007-5DAF-425E-8FC5-451CEC34FB71}"/>
                </c:ext>
              </c:extLst>
            </c:dLbl>
            <c:dLbl>
              <c:idx val="4"/>
              <c:layout>
                <c:manualLayout>
                  <c:x val="2.5293512655039738E-2"/>
                  <c:y val="-8.4019406057042039E-3"/>
                </c:manualLayout>
              </c:layout>
              <c:showLegendKey val="0"/>
              <c:showVal val="0"/>
              <c:showCatName val="1"/>
              <c:showSerName val="0"/>
              <c:showPercent val="1"/>
              <c:showBubbleSize val="0"/>
              <c:extLst>
                <c:ext xmlns:c15="http://schemas.microsoft.com/office/drawing/2012/chart" uri="{CE6537A1-D6FC-4f65-9D91-7224C49458BB}">
                  <c15:layout>
                    <c:manualLayout>
                      <c:w val="0.27863609356047497"/>
                      <c:h val="0.20598306001081274"/>
                    </c:manualLayout>
                  </c15:layout>
                </c:ext>
                <c:ext xmlns:c16="http://schemas.microsoft.com/office/drawing/2014/chart" uri="{C3380CC4-5D6E-409C-BE32-E72D297353CC}">
                  <c16:uniqueId val="{00000009-5DAF-425E-8FC5-451CEC34FB71}"/>
                </c:ext>
              </c:extLst>
            </c:dLbl>
            <c:dLbl>
              <c:idx val="5"/>
              <c:layout>
                <c:manualLayout>
                  <c:x val="9.7492185607548035E-2"/>
                  <c:y val="9.2811886447060163E-2"/>
                </c:manualLayout>
              </c:layout>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ysClr val="windowText" lastClr="000000"/>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extLst>
                <c:ext xmlns:c15="http://schemas.microsoft.com/office/drawing/2012/chart" uri="{CE6537A1-D6FC-4f65-9D91-7224C49458BB}">
                  <c15:layout>
                    <c:manualLayout>
                      <c:w val="0.34268478390814994"/>
                      <c:h val="0.18846544185296546"/>
                    </c:manualLayout>
                  </c15:layout>
                </c:ext>
                <c:ext xmlns:c16="http://schemas.microsoft.com/office/drawing/2014/chart" uri="{C3380CC4-5D6E-409C-BE32-E72D297353CC}">
                  <c16:uniqueId val="{0000000B-5DAF-425E-8FC5-451CEC34FB71}"/>
                </c:ext>
              </c:extLst>
            </c:dLbl>
            <c:dLbl>
              <c:idx val="6"/>
              <c:layout>
                <c:manualLayout>
                  <c:x val="-2.9289251846641346E-2"/>
                  <c:y val="0.1310985383805522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5DAF-425E-8FC5-451CEC34FB71}"/>
                </c:ext>
              </c:extLst>
            </c:dLbl>
            <c:dLbl>
              <c:idx val="7"/>
              <c:layout>
                <c:manualLayout>
                  <c:x val="1.4346646941696862E-2"/>
                  <c:y val="0.14883810264533201"/>
                </c:manualLayout>
              </c:layout>
              <c:showLegendKey val="0"/>
              <c:showVal val="0"/>
              <c:showCatName val="1"/>
              <c:showSerName val="0"/>
              <c:showPercent val="1"/>
              <c:showBubbleSize val="0"/>
              <c:extLst>
                <c:ext xmlns:c15="http://schemas.microsoft.com/office/drawing/2012/chart" uri="{CE6537A1-D6FC-4f65-9D91-7224C49458BB}">
                  <c15:layout>
                    <c:manualLayout>
                      <c:w val="0.44859291683140207"/>
                      <c:h val="0.18055552920867676"/>
                    </c:manualLayout>
                  </c15:layout>
                </c:ext>
                <c:ext xmlns:c16="http://schemas.microsoft.com/office/drawing/2014/chart" uri="{C3380CC4-5D6E-409C-BE32-E72D297353CC}">
                  <c16:uniqueId val="{0000000F-5DAF-425E-8FC5-451CEC34FB71}"/>
                </c:ext>
              </c:extLst>
            </c:dLbl>
            <c:dLbl>
              <c:idx val="8"/>
              <c:layout>
                <c:manualLayout>
                  <c:x val="-2.8649414183620398E-2"/>
                  <c:y val="-7.4456279462397376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1-5DAF-425E-8FC5-451CEC34FB71}"/>
                </c:ext>
              </c:extLst>
            </c:dLbl>
            <c:dLbl>
              <c:idx val="9"/>
              <c:layout>
                <c:manualLayout>
                  <c:x val="7.0743478827373238E-2"/>
                  <c:y val="5.7871973138830133E-3"/>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13-5DAF-425E-8FC5-451CEC34FB71}"/>
                </c:ext>
              </c:extLst>
            </c:dLbl>
            <c:dLbl>
              <c:idx val="10"/>
              <c:layout>
                <c:manualLayout>
                  <c:x val="0.10804256689079642"/>
                  <c:y val="4.5171723686581742E-3"/>
                </c:manualLayout>
              </c:layout>
              <c:showLegendKey val="0"/>
              <c:showVal val="0"/>
              <c:showCatName val="1"/>
              <c:showSerName val="0"/>
              <c:showPercent val="1"/>
              <c:showBubbleSize val="0"/>
              <c:extLst>
                <c:ext xmlns:c15="http://schemas.microsoft.com/office/drawing/2012/chart" uri="{CE6537A1-D6FC-4f65-9D91-7224C49458BB}">
                  <c15:layout>
                    <c:manualLayout>
                      <c:w val="0.1279451450022589"/>
                      <c:h val="0.14454951579706157"/>
                    </c:manualLayout>
                  </c15:layout>
                </c:ext>
                <c:ext xmlns:c16="http://schemas.microsoft.com/office/drawing/2014/chart" uri="{C3380CC4-5D6E-409C-BE32-E72D297353CC}">
                  <c16:uniqueId val="{00000015-5DAF-425E-8FC5-451CEC34FB71}"/>
                </c:ext>
              </c:extLst>
            </c:dLbl>
            <c:dLbl>
              <c:idx val="11"/>
              <c:delete val="1"/>
              <c:extLst>
                <c:ext xmlns:c15="http://schemas.microsoft.com/office/drawing/2012/chart" uri="{CE6537A1-D6FC-4f65-9D91-7224C49458BB}"/>
                <c:ext xmlns:c16="http://schemas.microsoft.com/office/drawing/2014/chart" uri="{C3380CC4-5D6E-409C-BE32-E72D297353CC}">
                  <c16:uniqueId val="{00000017-5DAF-425E-8FC5-451CEC34FB7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ysClr val="windowText" lastClr="000000"/>
                    </a:solidFill>
                    <a:latin typeface="ＭＳ Ｐゴシック" panose="020B0600070205080204" pitchFamily="50" charset="-128"/>
                    <a:ea typeface="ＭＳ Ｐゴシック" panose="020B0600070205080204" pitchFamily="50" charset="-128"/>
                    <a:cs typeface="+mn-cs"/>
                  </a:defRPr>
                </a:pPr>
                <a:endParaRPr lang="ja-JP"/>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Sheet6!$B$2:$B$13</c:f>
              <c:strCache>
                <c:ptCount val="12"/>
                <c:pt idx="0">
                  <c:v>高齢者施設</c:v>
                </c:pt>
                <c:pt idx="1">
                  <c:v>事業所</c:v>
                </c:pt>
                <c:pt idx="2">
                  <c:v>幼児教育･保育施設</c:v>
                </c:pt>
                <c:pt idx="3">
                  <c:v>医療機関</c:v>
                </c:pt>
                <c:pt idx="4">
                  <c:v>障害者施設</c:v>
                </c:pt>
                <c:pt idx="5">
                  <c:v>学校</c:v>
                </c:pt>
                <c:pt idx="6">
                  <c:v>飲食店</c:v>
                </c:pt>
                <c:pt idx="7">
                  <c:v>ホームパーティー</c:v>
                </c:pt>
                <c:pt idx="8">
                  <c:v>施設</c:v>
                </c:pt>
                <c:pt idx="9">
                  <c:v>部活動</c:v>
                </c:pt>
                <c:pt idx="10">
                  <c:v>同僚</c:v>
                </c:pt>
                <c:pt idx="11">
                  <c:v>集会</c:v>
                </c:pt>
              </c:strCache>
            </c:strRef>
          </c:cat>
          <c:val>
            <c:numRef>
              <c:f>Sheet6!$C$2:$C$13</c:f>
              <c:numCache>
                <c:formatCode>General</c:formatCode>
                <c:ptCount val="12"/>
                <c:pt idx="0">
                  <c:v>84</c:v>
                </c:pt>
                <c:pt idx="1">
                  <c:v>50</c:v>
                </c:pt>
                <c:pt idx="2">
                  <c:v>40</c:v>
                </c:pt>
                <c:pt idx="3">
                  <c:v>25</c:v>
                </c:pt>
                <c:pt idx="4">
                  <c:v>23</c:v>
                </c:pt>
                <c:pt idx="5">
                  <c:v>22</c:v>
                </c:pt>
                <c:pt idx="6">
                  <c:v>13</c:v>
                </c:pt>
                <c:pt idx="7">
                  <c:v>11</c:v>
                </c:pt>
                <c:pt idx="8">
                  <c:v>10</c:v>
                </c:pt>
                <c:pt idx="9">
                  <c:v>8</c:v>
                </c:pt>
                <c:pt idx="10">
                  <c:v>7</c:v>
                </c:pt>
                <c:pt idx="11">
                  <c:v>1</c:v>
                </c:pt>
              </c:numCache>
            </c:numRef>
          </c:val>
          <c:extLst>
            <c:ext xmlns:c16="http://schemas.microsoft.com/office/drawing/2014/chart" uri="{C3380CC4-5D6E-409C-BE32-E72D297353CC}">
              <c16:uniqueId val="{00000018-5DAF-425E-8FC5-451CEC34FB7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713035870516178E-2"/>
          <c:y val="1.9195546648737776E-2"/>
          <c:w val="0.88346281714785657"/>
          <c:h val="0.86832439806041151"/>
        </c:manualLayout>
      </c:layout>
      <c:barChart>
        <c:barDir val="col"/>
        <c:grouping val="clustered"/>
        <c:varyColors val="0"/>
        <c:ser>
          <c:idx val="0"/>
          <c:order val="0"/>
          <c:tx>
            <c:strRef>
              <c:f>Sheet1!$B$1</c:f>
              <c:strCache>
                <c:ptCount val="1"/>
                <c:pt idx="0">
                  <c:v>陽性者数</c:v>
                </c:pt>
              </c:strCache>
            </c:strRef>
          </c:tx>
          <c:spPr>
            <a:solidFill>
              <a:schemeClr val="accent1"/>
            </a:solidFill>
            <a:ln>
              <a:solidFill>
                <a:srgbClr val="0070C0"/>
              </a:solidFill>
            </a:ln>
            <a:effectLst/>
          </c:spPr>
          <c:invertIfNegative val="0"/>
          <c:cat>
            <c:numRef>
              <c:f>Sheet1!$A$955:$A$1174</c:f>
              <c:numCache>
                <c:formatCode>m/d;@</c:formatCode>
                <c:ptCount val="220"/>
                <c:pt idx="0">
                  <c:v>44835</c:v>
                </c:pt>
                <c:pt idx="1">
                  <c:v>44836</c:v>
                </c:pt>
                <c:pt idx="2">
                  <c:v>44837</c:v>
                </c:pt>
                <c:pt idx="3">
                  <c:v>44838</c:v>
                </c:pt>
                <c:pt idx="4">
                  <c:v>44839</c:v>
                </c:pt>
                <c:pt idx="5">
                  <c:v>44840</c:v>
                </c:pt>
                <c:pt idx="6">
                  <c:v>44841</c:v>
                </c:pt>
                <c:pt idx="7">
                  <c:v>44842</c:v>
                </c:pt>
                <c:pt idx="8">
                  <c:v>44843</c:v>
                </c:pt>
                <c:pt idx="9">
                  <c:v>44844</c:v>
                </c:pt>
                <c:pt idx="10">
                  <c:v>44845</c:v>
                </c:pt>
                <c:pt idx="11">
                  <c:v>44846</c:v>
                </c:pt>
                <c:pt idx="12">
                  <c:v>44847</c:v>
                </c:pt>
                <c:pt idx="13">
                  <c:v>44848</c:v>
                </c:pt>
                <c:pt idx="14">
                  <c:v>44849</c:v>
                </c:pt>
                <c:pt idx="15">
                  <c:v>44850</c:v>
                </c:pt>
                <c:pt idx="16">
                  <c:v>44851</c:v>
                </c:pt>
                <c:pt idx="17">
                  <c:v>44852</c:v>
                </c:pt>
                <c:pt idx="18">
                  <c:v>44853</c:v>
                </c:pt>
                <c:pt idx="19">
                  <c:v>44854</c:v>
                </c:pt>
                <c:pt idx="20">
                  <c:v>44855</c:v>
                </c:pt>
                <c:pt idx="21">
                  <c:v>44856</c:v>
                </c:pt>
                <c:pt idx="22">
                  <c:v>44857</c:v>
                </c:pt>
                <c:pt idx="23">
                  <c:v>44858</c:v>
                </c:pt>
                <c:pt idx="24">
                  <c:v>44859</c:v>
                </c:pt>
                <c:pt idx="25">
                  <c:v>44860</c:v>
                </c:pt>
                <c:pt idx="26">
                  <c:v>44861</c:v>
                </c:pt>
                <c:pt idx="27">
                  <c:v>44862</c:v>
                </c:pt>
                <c:pt idx="28">
                  <c:v>44863</c:v>
                </c:pt>
                <c:pt idx="29">
                  <c:v>44864</c:v>
                </c:pt>
                <c:pt idx="30">
                  <c:v>44865</c:v>
                </c:pt>
                <c:pt idx="31">
                  <c:v>44866</c:v>
                </c:pt>
                <c:pt idx="32">
                  <c:v>44867</c:v>
                </c:pt>
                <c:pt idx="33">
                  <c:v>44868</c:v>
                </c:pt>
                <c:pt idx="34">
                  <c:v>44869</c:v>
                </c:pt>
                <c:pt idx="35">
                  <c:v>44870</c:v>
                </c:pt>
                <c:pt idx="36">
                  <c:v>44871</c:v>
                </c:pt>
                <c:pt idx="37">
                  <c:v>44872</c:v>
                </c:pt>
                <c:pt idx="38">
                  <c:v>44873</c:v>
                </c:pt>
                <c:pt idx="39">
                  <c:v>44874</c:v>
                </c:pt>
                <c:pt idx="40">
                  <c:v>44875</c:v>
                </c:pt>
                <c:pt idx="41">
                  <c:v>44876</c:v>
                </c:pt>
                <c:pt idx="42">
                  <c:v>44877</c:v>
                </c:pt>
                <c:pt idx="43">
                  <c:v>44878</c:v>
                </c:pt>
                <c:pt idx="44">
                  <c:v>44879</c:v>
                </c:pt>
                <c:pt idx="45">
                  <c:v>44880</c:v>
                </c:pt>
                <c:pt idx="46">
                  <c:v>44881</c:v>
                </c:pt>
                <c:pt idx="47">
                  <c:v>44882</c:v>
                </c:pt>
                <c:pt idx="48">
                  <c:v>44883</c:v>
                </c:pt>
                <c:pt idx="49">
                  <c:v>44884</c:v>
                </c:pt>
                <c:pt idx="50">
                  <c:v>44885</c:v>
                </c:pt>
                <c:pt idx="51">
                  <c:v>44886</c:v>
                </c:pt>
                <c:pt idx="52">
                  <c:v>44887</c:v>
                </c:pt>
                <c:pt idx="53">
                  <c:v>44888</c:v>
                </c:pt>
                <c:pt idx="54">
                  <c:v>44889</c:v>
                </c:pt>
                <c:pt idx="55">
                  <c:v>44890</c:v>
                </c:pt>
                <c:pt idx="56">
                  <c:v>44891</c:v>
                </c:pt>
                <c:pt idx="57">
                  <c:v>44892</c:v>
                </c:pt>
                <c:pt idx="58">
                  <c:v>44893</c:v>
                </c:pt>
                <c:pt idx="59">
                  <c:v>44894</c:v>
                </c:pt>
                <c:pt idx="60">
                  <c:v>44895</c:v>
                </c:pt>
                <c:pt idx="61">
                  <c:v>44896</c:v>
                </c:pt>
                <c:pt idx="62">
                  <c:v>44897</c:v>
                </c:pt>
                <c:pt idx="63">
                  <c:v>44898</c:v>
                </c:pt>
                <c:pt idx="64">
                  <c:v>44899</c:v>
                </c:pt>
                <c:pt idx="65">
                  <c:v>44900</c:v>
                </c:pt>
                <c:pt idx="66">
                  <c:v>44901</c:v>
                </c:pt>
                <c:pt idx="67">
                  <c:v>44902</c:v>
                </c:pt>
                <c:pt idx="68">
                  <c:v>44903</c:v>
                </c:pt>
                <c:pt idx="69">
                  <c:v>44904</c:v>
                </c:pt>
                <c:pt idx="70">
                  <c:v>44905</c:v>
                </c:pt>
                <c:pt idx="71">
                  <c:v>44906</c:v>
                </c:pt>
                <c:pt idx="72">
                  <c:v>44907</c:v>
                </c:pt>
                <c:pt idx="73">
                  <c:v>44908</c:v>
                </c:pt>
                <c:pt idx="74">
                  <c:v>44909</c:v>
                </c:pt>
                <c:pt idx="75">
                  <c:v>44910</c:v>
                </c:pt>
                <c:pt idx="76">
                  <c:v>44911</c:v>
                </c:pt>
                <c:pt idx="77">
                  <c:v>44912</c:v>
                </c:pt>
                <c:pt idx="78">
                  <c:v>44913</c:v>
                </c:pt>
                <c:pt idx="79">
                  <c:v>44914</c:v>
                </c:pt>
                <c:pt idx="80">
                  <c:v>44915</c:v>
                </c:pt>
                <c:pt idx="81">
                  <c:v>44916</c:v>
                </c:pt>
                <c:pt idx="82">
                  <c:v>44917</c:v>
                </c:pt>
                <c:pt idx="83">
                  <c:v>44918</c:v>
                </c:pt>
                <c:pt idx="84">
                  <c:v>44919</c:v>
                </c:pt>
                <c:pt idx="85">
                  <c:v>44920</c:v>
                </c:pt>
                <c:pt idx="86">
                  <c:v>44921</c:v>
                </c:pt>
                <c:pt idx="87">
                  <c:v>44922</c:v>
                </c:pt>
                <c:pt idx="88">
                  <c:v>44923</c:v>
                </c:pt>
                <c:pt idx="89">
                  <c:v>44924</c:v>
                </c:pt>
                <c:pt idx="90">
                  <c:v>44925</c:v>
                </c:pt>
                <c:pt idx="91">
                  <c:v>44926</c:v>
                </c:pt>
                <c:pt idx="92">
                  <c:v>44927</c:v>
                </c:pt>
                <c:pt idx="93">
                  <c:v>44928</c:v>
                </c:pt>
                <c:pt idx="94">
                  <c:v>44929</c:v>
                </c:pt>
                <c:pt idx="95">
                  <c:v>44930</c:v>
                </c:pt>
                <c:pt idx="96">
                  <c:v>44931</c:v>
                </c:pt>
                <c:pt idx="97">
                  <c:v>44932</c:v>
                </c:pt>
                <c:pt idx="98">
                  <c:v>44933</c:v>
                </c:pt>
                <c:pt idx="99">
                  <c:v>44934</c:v>
                </c:pt>
                <c:pt idx="100">
                  <c:v>44935</c:v>
                </c:pt>
                <c:pt idx="101">
                  <c:v>44936</c:v>
                </c:pt>
                <c:pt idx="102">
                  <c:v>44937</c:v>
                </c:pt>
                <c:pt idx="103">
                  <c:v>44938</c:v>
                </c:pt>
                <c:pt idx="104">
                  <c:v>44939</c:v>
                </c:pt>
                <c:pt idx="105">
                  <c:v>44940</c:v>
                </c:pt>
                <c:pt idx="106">
                  <c:v>44941</c:v>
                </c:pt>
                <c:pt idx="107">
                  <c:v>44942</c:v>
                </c:pt>
                <c:pt idx="108">
                  <c:v>44943</c:v>
                </c:pt>
                <c:pt idx="109">
                  <c:v>44944</c:v>
                </c:pt>
                <c:pt idx="110">
                  <c:v>44945</c:v>
                </c:pt>
                <c:pt idx="111">
                  <c:v>44946</c:v>
                </c:pt>
                <c:pt idx="112">
                  <c:v>44947</c:v>
                </c:pt>
                <c:pt idx="113">
                  <c:v>44948</c:v>
                </c:pt>
                <c:pt idx="114">
                  <c:v>44949</c:v>
                </c:pt>
                <c:pt idx="115">
                  <c:v>44950</c:v>
                </c:pt>
                <c:pt idx="116">
                  <c:v>44951</c:v>
                </c:pt>
                <c:pt idx="117">
                  <c:v>44952</c:v>
                </c:pt>
                <c:pt idx="118">
                  <c:v>44953</c:v>
                </c:pt>
                <c:pt idx="119">
                  <c:v>44954</c:v>
                </c:pt>
                <c:pt idx="120">
                  <c:v>44955</c:v>
                </c:pt>
                <c:pt idx="121">
                  <c:v>44956</c:v>
                </c:pt>
                <c:pt idx="122">
                  <c:v>44957</c:v>
                </c:pt>
                <c:pt idx="123">
                  <c:v>44958</c:v>
                </c:pt>
                <c:pt idx="124">
                  <c:v>44959</c:v>
                </c:pt>
                <c:pt idx="125">
                  <c:v>44960</c:v>
                </c:pt>
                <c:pt idx="126">
                  <c:v>44961</c:v>
                </c:pt>
                <c:pt idx="127">
                  <c:v>44962</c:v>
                </c:pt>
                <c:pt idx="128">
                  <c:v>44963</c:v>
                </c:pt>
                <c:pt idx="129">
                  <c:v>44964</c:v>
                </c:pt>
                <c:pt idx="130">
                  <c:v>44965</c:v>
                </c:pt>
                <c:pt idx="131">
                  <c:v>44966</c:v>
                </c:pt>
                <c:pt idx="132">
                  <c:v>44967</c:v>
                </c:pt>
                <c:pt idx="133">
                  <c:v>44968</c:v>
                </c:pt>
                <c:pt idx="134">
                  <c:v>44969</c:v>
                </c:pt>
                <c:pt idx="135">
                  <c:v>44970</c:v>
                </c:pt>
                <c:pt idx="136">
                  <c:v>44971</c:v>
                </c:pt>
                <c:pt idx="137">
                  <c:v>44972</c:v>
                </c:pt>
                <c:pt idx="138">
                  <c:v>44973</c:v>
                </c:pt>
                <c:pt idx="139">
                  <c:v>44974</c:v>
                </c:pt>
                <c:pt idx="140">
                  <c:v>44975</c:v>
                </c:pt>
                <c:pt idx="141">
                  <c:v>44976</c:v>
                </c:pt>
                <c:pt idx="142">
                  <c:v>44977</c:v>
                </c:pt>
                <c:pt idx="143">
                  <c:v>44978</c:v>
                </c:pt>
                <c:pt idx="144">
                  <c:v>44979</c:v>
                </c:pt>
                <c:pt idx="145">
                  <c:v>44980</c:v>
                </c:pt>
                <c:pt idx="146">
                  <c:v>44981</c:v>
                </c:pt>
                <c:pt idx="147">
                  <c:v>44982</c:v>
                </c:pt>
                <c:pt idx="148">
                  <c:v>44983</c:v>
                </c:pt>
                <c:pt idx="149">
                  <c:v>44984</c:v>
                </c:pt>
                <c:pt idx="150">
                  <c:v>44985</c:v>
                </c:pt>
                <c:pt idx="151">
                  <c:v>44986</c:v>
                </c:pt>
                <c:pt idx="152">
                  <c:v>44987</c:v>
                </c:pt>
                <c:pt idx="153">
                  <c:v>44988</c:v>
                </c:pt>
                <c:pt idx="154">
                  <c:v>44989</c:v>
                </c:pt>
                <c:pt idx="155">
                  <c:v>44990</c:v>
                </c:pt>
                <c:pt idx="156">
                  <c:v>44991</c:v>
                </c:pt>
                <c:pt idx="157">
                  <c:v>44992</c:v>
                </c:pt>
                <c:pt idx="158">
                  <c:v>44993</c:v>
                </c:pt>
                <c:pt idx="159">
                  <c:v>44994</c:v>
                </c:pt>
                <c:pt idx="160">
                  <c:v>44995</c:v>
                </c:pt>
                <c:pt idx="161">
                  <c:v>44996</c:v>
                </c:pt>
                <c:pt idx="162">
                  <c:v>44997</c:v>
                </c:pt>
                <c:pt idx="163">
                  <c:v>44998</c:v>
                </c:pt>
                <c:pt idx="164">
                  <c:v>44999</c:v>
                </c:pt>
                <c:pt idx="165">
                  <c:v>45000</c:v>
                </c:pt>
                <c:pt idx="166">
                  <c:v>45001</c:v>
                </c:pt>
                <c:pt idx="167">
                  <c:v>45002</c:v>
                </c:pt>
                <c:pt idx="168">
                  <c:v>45003</c:v>
                </c:pt>
                <c:pt idx="169">
                  <c:v>45004</c:v>
                </c:pt>
                <c:pt idx="170">
                  <c:v>45005</c:v>
                </c:pt>
                <c:pt idx="171">
                  <c:v>45006</c:v>
                </c:pt>
                <c:pt idx="172">
                  <c:v>45007</c:v>
                </c:pt>
                <c:pt idx="173">
                  <c:v>45008</c:v>
                </c:pt>
                <c:pt idx="174">
                  <c:v>45009</c:v>
                </c:pt>
                <c:pt idx="175">
                  <c:v>45010</c:v>
                </c:pt>
                <c:pt idx="176">
                  <c:v>45011</c:v>
                </c:pt>
                <c:pt idx="177">
                  <c:v>45012</c:v>
                </c:pt>
                <c:pt idx="178">
                  <c:v>45013</c:v>
                </c:pt>
                <c:pt idx="179">
                  <c:v>45014</c:v>
                </c:pt>
                <c:pt idx="180">
                  <c:v>45015</c:v>
                </c:pt>
                <c:pt idx="181">
                  <c:v>45016</c:v>
                </c:pt>
                <c:pt idx="182">
                  <c:v>45017</c:v>
                </c:pt>
                <c:pt idx="183">
                  <c:v>45018</c:v>
                </c:pt>
                <c:pt idx="184">
                  <c:v>45019</c:v>
                </c:pt>
                <c:pt idx="185">
                  <c:v>45020</c:v>
                </c:pt>
                <c:pt idx="186">
                  <c:v>45021</c:v>
                </c:pt>
                <c:pt idx="187">
                  <c:v>45022</c:v>
                </c:pt>
                <c:pt idx="188">
                  <c:v>45023</c:v>
                </c:pt>
                <c:pt idx="189">
                  <c:v>45024</c:v>
                </c:pt>
                <c:pt idx="190">
                  <c:v>45025</c:v>
                </c:pt>
                <c:pt idx="191">
                  <c:v>45026</c:v>
                </c:pt>
                <c:pt idx="192">
                  <c:v>45027</c:v>
                </c:pt>
                <c:pt idx="193">
                  <c:v>45028</c:v>
                </c:pt>
                <c:pt idx="194">
                  <c:v>45029</c:v>
                </c:pt>
                <c:pt idx="195">
                  <c:v>45030</c:v>
                </c:pt>
                <c:pt idx="196">
                  <c:v>45031</c:v>
                </c:pt>
                <c:pt idx="197">
                  <c:v>45032</c:v>
                </c:pt>
                <c:pt idx="198">
                  <c:v>45033</c:v>
                </c:pt>
                <c:pt idx="199">
                  <c:v>45034</c:v>
                </c:pt>
                <c:pt idx="200">
                  <c:v>45035</c:v>
                </c:pt>
                <c:pt idx="201">
                  <c:v>45036</c:v>
                </c:pt>
                <c:pt idx="202">
                  <c:v>45037</c:v>
                </c:pt>
                <c:pt idx="203">
                  <c:v>45038</c:v>
                </c:pt>
                <c:pt idx="204">
                  <c:v>45039</c:v>
                </c:pt>
                <c:pt idx="205">
                  <c:v>45040</c:v>
                </c:pt>
                <c:pt idx="206">
                  <c:v>45041</c:v>
                </c:pt>
                <c:pt idx="207">
                  <c:v>45042</c:v>
                </c:pt>
                <c:pt idx="208">
                  <c:v>45043</c:v>
                </c:pt>
                <c:pt idx="209">
                  <c:v>45044</c:v>
                </c:pt>
                <c:pt idx="210">
                  <c:v>45045</c:v>
                </c:pt>
                <c:pt idx="211">
                  <c:v>45046</c:v>
                </c:pt>
                <c:pt idx="212">
                  <c:v>45047</c:v>
                </c:pt>
                <c:pt idx="213">
                  <c:v>45048</c:v>
                </c:pt>
                <c:pt idx="214">
                  <c:v>45049</c:v>
                </c:pt>
                <c:pt idx="215">
                  <c:v>45050</c:v>
                </c:pt>
                <c:pt idx="216">
                  <c:v>45051</c:v>
                </c:pt>
                <c:pt idx="217">
                  <c:v>45052</c:v>
                </c:pt>
                <c:pt idx="218">
                  <c:v>45053</c:v>
                </c:pt>
                <c:pt idx="219">
                  <c:v>45054</c:v>
                </c:pt>
              </c:numCache>
            </c:numRef>
          </c:cat>
          <c:val>
            <c:numRef>
              <c:f>Sheet1!$B$955:$B$1174</c:f>
              <c:numCache>
                <c:formatCode>General</c:formatCode>
                <c:ptCount val="220"/>
                <c:pt idx="0">
                  <c:v>541</c:v>
                </c:pt>
                <c:pt idx="1">
                  <c:v>380</c:v>
                </c:pt>
                <c:pt idx="2">
                  <c:v>161</c:v>
                </c:pt>
                <c:pt idx="3">
                  <c:v>672</c:v>
                </c:pt>
                <c:pt idx="4">
                  <c:v>546</c:v>
                </c:pt>
                <c:pt idx="5">
                  <c:v>470</c:v>
                </c:pt>
                <c:pt idx="6">
                  <c:v>418</c:v>
                </c:pt>
                <c:pt idx="7">
                  <c:v>402</c:v>
                </c:pt>
                <c:pt idx="8">
                  <c:v>325</c:v>
                </c:pt>
                <c:pt idx="9">
                  <c:v>167</c:v>
                </c:pt>
                <c:pt idx="10">
                  <c:v>177</c:v>
                </c:pt>
                <c:pt idx="11">
                  <c:v>753</c:v>
                </c:pt>
                <c:pt idx="12">
                  <c:v>650</c:v>
                </c:pt>
                <c:pt idx="13">
                  <c:v>492</c:v>
                </c:pt>
                <c:pt idx="14">
                  <c:v>515</c:v>
                </c:pt>
                <c:pt idx="15">
                  <c:v>447</c:v>
                </c:pt>
                <c:pt idx="16">
                  <c:v>182</c:v>
                </c:pt>
                <c:pt idx="17">
                  <c:v>737</c:v>
                </c:pt>
                <c:pt idx="18">
                  <c:v>608</c:v>
                </c:pt>
                <c:pt idx="19">
                  <c:v>470</c:v>
                </c:pt>
                <c:pt idx="20">
                  <c:v>467</c:v>
                </c:pt>
                <c:pt idx="21">
                  <c:v>478</c:v>
                </c:pt>
                <c:pt idx="22">
                  <c:v>465</c:v>
                </c:pt>
                <c:pt idx="23">
                  <c:v>228</c:v>
                </c:pt>
                <c:pt idx="24">
                  <c:v>697</c:v>
                </c:pt>
                <c:pt idx="25">
                  <c:v>657</c:v>
                </c:pt>
                <c:pt idx="26">
                  <c:v>565</c:v>
                </c:pt>
                <c:pt idx="27">
                  <c:v>600</c:v>
                </c:pt>
                <c:pt idx="28">
                  <c:v>783</c:v>
                </c:pt>
                <c:pt idx="29">
                  <c:v>704</c:v>
                </c:pt>
                <c:pt idx="30">
                  <c:v>315</c:v>
                </c:pt>
                <c:pt idx="31">
                  <c:v>1171</c:v>
                </c:pt>
                <c:pt idx="32">
                  <c:v>1146</c:v>
                </c:pt>
                <c:pt idx="33">
                  <c:v>1093</c:v>
                </c:pt>
                <c:pt idx="34">
                  <c:v>428</c:v>
                </c:pt>
                <c:pt idx="35">
                  <c:v>1374</c:v>
                </c:pt>
                <c:pt idx="36">
                  <c:v>1015</c:v>
                </c:pt>
                <c:pt idx="37">
                  <c:v>514</c:v>
                </c:pt>
                <c:pt idx="38">
                  <c:v>1403</c:v>
                </c:pt>
                <c:pt idx="39">
                  <c:v>1289</c:v>
                </c:pt>
                <c:pt idx="40">
                  <c:v>1414</c:v>
                </c:pt>
                <c:pt idx="41">
                  <c:v>1087</c:v>
                </c:pt>
                <c:pt idx="42">
                  <c:v>1477</c:v>
                </c:pt>
                <c:pt idx="43">
                  <c:v>1195</c:v>
                </c:pt>
                <c:pt idx="44">
                  <c:v>590</c:v>
                </c:pt>
                <c:pt idx="45">
                  <c:v>1841</c:v>
                </c:pt>
                <c:pt idx="46">
                  <c:v>1810</c:v>
                </c:pt>
                <c:pt idx="47">
                  <c:v>1580</c:v>
                </c:pt>
                <c:pt idx="48">
                  <c:v>1392</c:v>
                </c:pt>
                <c:pt idx="49">
                  <c:v>1692</c:v>
                </c:pt>
                <c:pt idx="50">
                  <c:v>1544</c:v>
                </c:pt>
                <c:pt idx="51">
                  <c:v>735</c:v>
                </c:pt>
                <c:pt idx="52">
                  <c:v>2443</c:v>
                </c:pt>
                <c:pt idx="53">
                  <c:v>2692</c:v>
                </c:pt>
                <c:pt idx="54">
                  <c:v>856</c:v>
                </c:pt>
                <c:pt idx="55">
                  <c:v>2189</c:v>
                </c:pt>
                <c:pt idx="56">
                  <c:v>2390</c:v>
                </c:pt>
                <c:pt idx="57">
                  <c:v>1868</c:v>
                </c:pt>
                <c:pt idx="58">
                  <c:v>883</c:v>
                </c:pt>
                <c:pt idx="59">
                  <c:v>2602</c:v>
                </c:pt>
                <c:pt idx="60">
                  <c:v>2516</c:v>
                </c:pt>
                <c:pt idx="61">
                  <c:v>2113</c:v>
                </c:pt>
                <c:pt idx="62">
                  <c:v>2089</c:v>
                </c:pt>
                <c:pt idx="63">
                  <c:v>2225</c:v>
                </c:pt>
                <c:pt idx="64">
                  <c:v>1637</c:v>
                </c:pt>
                <c:pt idx="65">
                  <c:v>768</c:v>
                </c:pt>
                <c:pt idx="66">
                  <c:v>2765</c:v>
                </c:pt>
                <c:pt idx="67">
                  <c:v>2662</c:v>
                </c:pt>
                <c:pt idx="68">
                  <c:v>2306</c:v>
                </c:pt>
                <c:pt idx="69">
                  <c:v>2150</c:v>
                </c:pt>
                <c:pt idx="70">
                  <c:v>2531</c:v>
                </c:pt>
                <c:pt idx="71">
                  <c:v>2254</c:v>
                </c:pt>
                <c:pt idx="72">
                  <c:v>929</c:v>
                </c:pt>
                <c:pt idx="73">
                  <c:v>3318</c:v>
                </c:pt>
                <c:pt idx="74">
                  <c:v>3279</c:v>
                </c:pt>
                <c:pt idx="75">
                  <c:v>2909</c:v>
                </c:pt>
                <c:pt idx="76">
                  <c:v>2463</c:v>
                </c:pt>
                <c:pt idx="77">
                  <c:v>2899</c:v>
                </c:pt>
                <c:pt idx="78">
                  <c:v>2280</c:v>
                </c:pt>
                <c:pt idx="79">
                  <c:v>1153</c:v>
                </c:pt>
                <c:pt idx="80">
                  <c:v>3300</c:v>
                </c:pt>
                <c:pt idx="81">
                  <c:v>2990</c:v>
                </c:pt>
                <c:pt idx="82">
                  <c:v>2775</c:v>
                </c:pt>
                <c:pt idx="83">
                  <c:v>2541</c:v>
                </c:pt>
                <c:pt idx="84">
                  <c:v>2609</c:v>
                </c:pt>
                <c:pt idx="85">
                  <c:v>2173</c:v>
                </c:pt>
                <c:pt idx="86">
                  <c:v>927</c:v>
                </c:pt>
                <c:pt idx="87">
                  <c:v>3117</c:v>
                </c:pt>
                <c:pt idx="88">
                  <c:v>3034</c:v>
                </c:pt>
                <c:pt idx="89">
                  <c:v>2579</c:v>
                </c:pt>
                <c:pt idx="90">
                  <c:v>2121</c:v>
                </c:pt>
                <c:pt idx="91">
                  <c:v>1586</c:v>
                </c:pt>
                <c:pt idx="92">
                  <c:v>1078</c:v>
                </c:pt>
                <c:pt idx="93">
                  <c:v>1092</c:v>
                </c:pt>
                <c:pt idx="94">
                  <c:v>1347</c:v>
                </c:pt>
                <c:pt idx="95">
                  <c:v>1495</c:v>
                </c:pt>
                <c:pt idx="96">
                  <c:v>3335</c:v>
                </c:pt>
                <c:pt idx="97">
                  <c:v>3300</c:v>
                </c:pt>
                <c:pt idx="98">
                  <c:v>3280</c:v>
                </c:pt>
                <c:pt idx="99">
                  <c:v>2590</c:v>
                </c:pt>
                <c:pt idx="100">
                  <c:v>1306</c:v>
                </c:pt>
                <c:pt idx="101">
                  <c:v>1041</c:v>
                </c:pt>
                <c:pt idx="102">
                  <c:v>3189</c:v>
                </c:pt>
                <c:pt idx="103">
                  <c:v>2601</c:v>
                </c:pt>
                <c:pt idx="104">
                  <c:v>2012</c:v>
                </c:pt>
                <c:pt idx="105">
                  <c:v>1958</c:v>
                </c:pt>
                <c:pt idx="106">
                  <c:v>1619</c:v>
                </c:pt>
                <c:pt idx="107">
                  <c:v>659</c:v>
                </c:pt>
                <c:pt idx="108">
                  <c:v>2149</c:v>
                </c:pt>
                <c:pt idx="109">
                  <c:v>1798</c:v>
                </c:pt>
                <c:pt idx="110">
                  <c:v>1376</c:v>
                </c:pt>
                <c:pt idx="111">
                  <c:v>1334</c:v>
                </c:pt>
                <c:pt idx="112">
                  <c:v>1283</c:v>
                </c:pt>
                <c:pt idx="113">
                  <c:v>1148</c:v>
                </c:pt>
                <c:pt idx="114">
                  <c:v>564</c:v>
                </c:pt>
                <c:pt idx="115">
                  <c:v>1435</c:v>
                </c:pt>
                <c:pt idx="116">
                  <c:v>1369</c:v>
                </c:pt>
                <c:pt idx="117">
                  <c:v>1011</c:v>
                </c:pt>
                <c:pt idx="118">
                  <c:v>903</c:v>
                </c:pt>
                <c:pt idx="119">
                  <c:v>1004</c:v>
                </c:pt>
                <c:pt idx="120">
                  <c:v>777</c:v>
                </c:pt>
                <c:pt idx="121">
                  <c:v>398</c:v>
                </c:pt>
                <c:pt idx="122">
                  <c:v>1140</c:v>
                </c:pt>
                <c:pt idx="123">
                  <c:v>1043</c:v>
                </c:pt>
                <c:pt idx="124">
                  <c:v>903</c:v>
                </c:pt>
                <c:pt idx="125">
                  <c:v>670</c:v>
                </c:pt>
                <c:pt idx="126">
                  <c:v>713</c:v>
                </c:pt>
                <c:pt idx="127">
                  <c:v>537</c:v>
                </c:pt>
                <c:pt idx="128">
                  <c:v>294</c:v>
                </c:pt>
                <c:pt idx="129">
                  <c:v>952</c:v>
                </c:pt>
                <c:pt idx="130">
                  <c:v>771</c:v>
                </c:pt>
                <c:pt idx="131">
                  <c:v>617</c:v>
                </c:pt>
                <c:pt idx="132">
                  <c:v>483</c:v>
                </c:pt>
                <c:pt idx="133">
                  <c:v>497</c:v>
                </c:pt>
                <c:pt idx="134">
                  <c:v>178</c:v>
                </c:pt>
                <c:pt idx="135">
                  <c:v>208</c:v>
                </c:pt>
                <c:pt idx="136">
                  <c:v>593</c:v>
                </c:pt>
                <c:pt idx="137">
                  <c:v>471</c:v>
                </c:pt>
                <c:pt idx="138">
                  <c:v>389</c:v>
                </c:pt>
                <c:pt idx="139">
                  <c:v>308</c:v>
                </c:pt>
                <c:pt idx="140">
                  <c:v>294</c:v>
                </c:pt>
                <c:pt idx="141">
                  <c:v>288</c:v>
                </c:pt>
                <c:pt idx="142">
                  <c:v>116</c:v>
                </c:pt>
                <c:pt idx="143">
                  <c:v>353</c:v>
                </c:pt>
                <c:pt idx="144">
                  <c:v>319</c:v>
                </c:pt>
                <c:pt idx="145">
                  <c:v>286</c:v>
                </c:pt>
                <c:pt idx="146">
                  <c:v>108</c:v>
                </c:pt>
                <c:pt idx="147">
                  <c:v>324</c:v>
                </c:pt>
                <c:pt idx="148">
                  <c:v>224</c:v>
                </c:pt>
                <c:pt idx="149">
                  <c:v>91</c:v>
                </c:pt>
                <c:pt idx="150">
                  <c:v>339</c:v>
                </c:pt>
                <c:pt idx="151">
                  <c:v>247</c:v>
                </c:pt>
                <c:pt idx="152">
                  <c:v>215</c:v>
                </c:pt>
                <c:pt idx="153">
                  <c:v>192</c:v>
                </c:pt>
                <c:pt idx="154">
                  <c:v>196</c:v>
                </c:pt>
                <c:pt idx="155">
                  <c:v>176</c:v>
                </c:pt>
                <c:pt idx="156">
                  <c:v>90</c:v>
                </c:pt>
                <c:pt idx="157">
                  <c:v>251</c:v>
                </c:pt>
                <c:pt idx="158">
                  <c:v>237</c:v>
                </c:pt>
                <c:pt idx="159">
                  <c:v>211</c:v>
                </c:pt>
                <c:pt idx="160">
                  <c:v>173</c:v>
                </c:pt>
                <c:pt idx="161">
                  <c:v>172</c:v>
                </c:pt>
                <c:pt idx="162">
                  <c:v>121</c:v>
                </c:pt>
                <c:pt idx="163">
                  <c:v>58</c:v>
                </c:pt>
                <c:pt idx="164">
                  <c:v>211</c:v>
                </c:pt>
                <c:pt idx="165">
                  <c:v>154</c:v>
                </c:pt>
                <c:pt idx="166">
                  <c:v>172</c:v>
                </c:pt>
                <c:pt idx="167">
                  <c:v>122</c:v>
                </c:pt>
                <c:pt idx="168">
                  <c:v>113</c:v>
                </c:pt>
                <c:pt idx="169">
                  <c:v>112</c:v>
                </c:pt>
                <c:pt idx="170">
                  <c:v>35</c:v>
                </c:pt>
                <c:pt idx="171">
                  <c:v>171</c:v>
                </c:pt>
                <c:pt idx="172">
                  <c:v>80</c:v>
                </c:pt>
                <c:pt idx="173">
                  <c:v>151</c:v>
                </c:pt>
                <c:pt idx="174">
                  <c:v>145</c:v>
                </c:pt>
                <c:pt idx="175">
                  <c:v>147</c:v>
                </c:pt>
                <c:pt idx="176">
                  <c:v>84</c:v>
                </c:pt>
                <c:pt idx="177">
                  <c:v>40</c:v>
                </c:pt>
                <c:pt idx="178">
                  <c:v>139</c:v>
                </c:pt>
                <c:pt idx="179">
                  <c:v>133</c:v>
                </c:pt>
                <c:pt idx="180">
                  <c:v>116</c:v>
                </c:pt>
                <c:pt idx="181">
                  <c:v>121</c:v>
                </c:pt>
                <c:pt idx="182">
                  <c:v>143</c:v>
                </c:pt>
                <c:pt idx="183">
                  <c:v>120</c:v>
                </c:pt>
                <c:pt idx="184">
                  <c:v>53</c:v>
                </c:pt>
                <c:pt idx="185">
                  <c:v>181</c:v>
                </c:pt>
                <c:pt idx="186">
                  <c:v>168</c:v>
                </c:pt>
                <c:pt idx="187">
                  <c:v>124</c:v>
                </c:pt>
                <c:pt idx="188">
                  <c:v>144</c:v>
                </c:pt>
                <c:pt idx="189">
                  <c:v>143</c:v>
                </c:pt>
                <c:pt idx="190">
                  <c:v>101</c:v>
                </c:pt>
                <c:pt idx="191">
                  <c:v>45</c:v>
                </c:pt>
                <c:pt idx="192">
                  <c:v>193</c:v>
                </c:pt>
                <c:pt idx="193">
                  <c:v>109</c:v>
                </c:pt>
                <c:pt idx="194">
                  <c:v>151</c:v>
                </c:pt>
                <c:pt idx="195">
                  <c:v>115</c:v>
                </c:pt>
                <c:pt idx="196">
                  <c:v>138</c:v>
                </c:pt>
                <c:pt idx="197">
                  <c:v>119</c:v>
                </c:pt>
                <c:pt idx="198">
                  <c:v>49</c:v>
                </c:pt>
                <c:pt idx="199">
                  <c:v>211</c:v>
                </c:pt>
                <c:pt idx="200">
                  <c:v>178</c:v>
                </c:pt>
                <c:pt idx="201">
                  <c:v>165</c:v>
                </c:pt>
                <c:pt idx="202">
                  <c:v>135</c:v>
                </c:pt>
                <c:pt idx="203">
                  <c:v>170</c:v>
                </c:pt>
                <c:pt idx="204">
                  <c:v>113</c:v>
                </c:pt>
                <c:pt idx="205">
                  <c:v>49</c:v>
                </c:pt>
                <c:pt idx="206">
                  <c:v>174</c:v>
                </c:pt>
                <c:pt idx="207">
                  <c:v>174</c:v>
                </c:pt>
                <c:pt idx="208">
                  <c:v>182</c:v>
                </c:pt>
                <c:pt idx="209">
                  <c:v>150</c:v>
                </c:pt>
                <c:pt idx="210">
                  <c:v>171</c:v>
                </c:pt>
                <c:pt idx="211">
                  <c:v>78</c:v>
                </c:pt>
                <c:pt idx="212">
                  <c:v>97</c:v>
                </c:pt>
                <c:pt idx="213">
                  <c:v>313</c:v>
                </c:pt>
                <c:pt idx="214">
                  <c:v>270</c:v>
                </c:pt>
                <c:pt idx="215">
                  <c:v>83</c:v>
                </c:pt>
                <c:pt idx="216">
                  <c:v>95</c:v>
                </c:pt>
                <c:pt idx="217">
                  <c:v>100</c:v>
                </c:pt>
                <c:pt idx="218">
                  <c:v>266</c:v>
                </c:pt>
                <c:pt idx="219">
                  <c:v>113</c:v>
                </c:pt>
              </c:numCache>
            </c:numRef>
          </c:val>
          <c:extLst>
            <c:ext xmlns:c16="http://schemas.microsoft.com/office/drawing/2014/chart" uri="{C3380CC4-5D6E-409C-BE32-E72D297353CC}">
              <c16:uniqueId val="{00000000-126C-4409-BDF6-1022F347A211}"/>
            </c:ext>
          </c:extLst>
        </c:ser>
        <c:dLbls>
          <c:showLegendKey val="0"/>
          <c:showVal val="0"/>
          <c:showCatName val="0"/>
          <c:showSerName val="0"/>
          <c:showPercent val="0"/>
          <c:showBubbleSize val="0"/>
        </c:dLbls>
        <c:gapWidth val="219"/>
        <c:overlap val="-27"/>
        <c:axId val="468537000"/>
        <c:axId val="468533720"/>
      </c:barChart>
      <c:lineChart>
        <c:grouping val="standard"/>
        <c:varyColors val="0"/>
        <c:ser>
          <c:idx val="1"/>
          <c:order val="1"/>
          <c:tx>
            <c:strRef>
              <c:f>Sheet1!$C$1</c:f>
              <c:strCache>
                <c:ptCount val="1"/>
                <c:pt idx="0">
                  <c:v>重症者数</c:v>
                </c:pt>
              </c:strCache>
            </c:strRef>
          </c:tx>
          <c:spPr>
            <a:ln w="28575" cap="rnd">
              <a:solidFill>
                <a:srgbClr val="FF0000"/>
              </a:solidFill>
              <a:round/>
            </a:ln>
            <a:effectLst/>
          </c:spPr>
          <c:marker>
            <c:symbol val="none"/>
          </c:marker>
          <c:cat>
            <c:numRef>
              <c:f>Sheet1!$A$955:$A$1174</c:f>
              <c:numCache>
                <c:formatCode>m/d;@</c:formatCode>
                <c:ptCount val="220"/>
                <c:pt idx="0">
                  <c:v>44835</c:v>
                </c:pt>
                <c:pt idx="1">
                  <c:v>44836</c:v>
                </c:pt>
                <c:pt idx="2">
                  <c:v>44837</c:v>
                </c:pt>
                <c:pt idx="3">
                  <c:v>44838</c:v>
                </c:pt>
                <c:pt idx="4">
                  <c:v>44839</c:v>
                </c:pt>
                <c:pt idx="5">
                  <c:v>44840</c:v>
                </c:pt>
                <c:pt idx="6">
                  <c:v>44841</c:v>
                </c:pt>
                <c:pt idx="7">
                  <c:v>44842</c:v>
                </c:pt>
                <c:pt idx="8">
                  <c:v>44843</c:v>
                </c:pt>
                <c:pt idx="9">
                  <c:v>44844</c:v>
                </c:pt>
                <c:pt idx="10">
                  <c:v>44845</c:v>
                </c:pt>
                <c:pt idx="11">
                  <c:v>44846</c:v>
                </c:pt>
                <c:pt idx="12">
                  <c:v>44847</c:v>
                </c:pt>
                <c:pt idx="13">
                  <c:v>44848</c:v>
                </c:pt>
                <c:pt idx="14">
                  <c:v>44849</c:v>
                </c:pt>
                <c:pt idx="15">
                  <c:v>44850</c:v>
                </c:pt>
                <c:pt idx="16">
                  <c:v>44851</c:v>
                </c:pt>
                <c:pt idx="17">
                  <c:v>44852</c:v>
                </c:pt>
                <c:pt idx="18">
                  <c:v>44853</c:v>
                </c:pt>
                <c:pt idx="19">
                  <c:v>44854</c:v>
                </c:pt>
                <c:pt idx="20">
                  <c:v>44855</c:v>
                </c:pt>
                <c:pt idx="21">
                  <c:v>44856</c:v>
                </c:pt>
                <c:pt idx="22">
                  <c:v>44857</c:v>
                </c:pt>
                <c:pt idx="23">
                  <c:v>44858</c:v>
                </c:pt>
                <c:pt idx="24">
                  <c:v>44859</c:v>
                </c:pt>
                <c:pt idx="25">
                  <c:v>44860</c:v>
                </c:pt>
                <c:pt idx="26">
                  <c:v>44861</c:v>
                </c:pt>
                <c:pt idx="27">
                  <c:v>44862</c:v>
                </c:pt>
                <c:pt idx="28">
                  <c:v>44863</c:v>
                </c:pt>
                <c:pt idx="29">
                  <c:v>44864</c:v>
                </c:pt>
                <c:pt idx="30">
                  <c:v>44865</c:v>
                </c:pt>
                <c:pt idx="31">
                  <c:v>44866</c:v>
                </c:pt>
                <c:pt idx="32">
                  <c:v>44867</c:v>
                </c:pt>
                <c:pt idx="33">
                  <c:v>44868</c:v>
                </c:pt>
                <c:pt idx="34">
                  <c:v>44869</c:v>
                </c:pt>
                <c:pt idx="35">
                  <c:v>44870</c:v>
                </c:pt>
                <c:pt idx="36">
                  <c:v>44871</c:v>
                </c:pt>
                <c:pt idx="37">
                  <c:v>44872</c:v>
                </c:pt>
                <c:pt idx="38">
                  <c:v>44873</c:v>
                </c:pt>
                <c:pt idx="39">
                  <c:v>44874</c:v>
                </c:pt>
                <c:pt idx="40">
                  <c:v>44875</c:v>
                </c:pt>
                <c:pt idx="41">
                  <c:v>44876</c:v>
                </c:pt>
                <c:pt idx="42">
                  <c:v>44877</c:v>
                </c:pt>
                <c:pt idx="43">
                  <c:v>44878</c:v>
                </c:pt>
                <c:pt idx="44">
                  <c:v>44879</c:v>
                </c:pt>
                <c:pt idx="45">
                  <c:v>44880</c:v>
                </c:pt>
                <c:pt idx="46">
                  <c:v>44881</c:v>
                </c:pt>
                <c:pt idx="47">
                  <c:v>44882</c:v>
                </c:pt>
                <c:pt idx="48">
                  <c:v>44883</c:v>
                </c:pt>
                <c:pt idx="49">
                  <c:v>44884</c:v>
                </c:pt>
                <c:pt idx="50">
                  <c:v>44885</c:v>
                </c:pt>
                <c:pt idx="51">
                  <c:v>44886</c:v>
                </c:pt>
                <c:pt idx="52">
                  <c:v>44887</c:v>
                </c:pt>
                <c:pt idx="53">
                  <c:v>44888</c:v>
                </c:pt>
                <c:pt idx="54">
                  <c:v>44889</c:v>
                </c:pt>
                <c:pt idx="55">
                  <c:v>44890</c:v>
                </c:pt>
                <c:pt idx="56">
                  <c:v>44891</c:v>
                </c:pt>
                <c:pt idx="57">
                  <c:v>44892</c:v>
                </c:pt>
                <c:pt idx="58">
                  <c:v>44893</c:v>
                </c:pt>
                <c:pt idx="59">
                  <c:v>44894</c:v>
                </c:pt>
                <c:pt idx="60">
                  <c:v>44895</c:v>
                </c:pt>
                <c:pt idx="61">
                  <c:v>44896</c:v>
                </c:pt>
                <c:pt idx="62">
                  <c:v>44897</c:v>
                </c:pt>
                <c:pt idx="63">
                  <c:v>44898</c:v>
                </c:pt>
                <c:pt idx="64">
                  <c:v>44899</c:v>
                </c:pt>
                <c:pt idx="65">
                  <c:v>44900</c:v>
                </c:pt>
                <c:pt idx="66">
                  <c:v>44901</c:v>
                </c:pt>
                <c:pt idx="67">
                  <c:v>44902</c:v>
                </c:pt>
                <c:pt idx="68">
                  <c:v>44903</c:v>
                </c:pt>
                <c:pt idx="69">
                  <c:v>44904</c:v>
                </c:pt>
                <c:pt idx="70">
                  <c:v>44905</c:v>
                </c:pt>
                <c:pt idx="71">
                  <c:v>44906</c:v>
                </c:pt>
                <c:pt idx="72">
                  <c:v>44907</c:v>
                </c:pt>
                <c:pt idx="73">
                  <c:v>44908</c:v>
                </c:pt>
                <c:pt idx="74">
                  <c:v>44909</c:v>
                </c:pt>
                <c:pt idx="75">
                  <c:v>44910</c:v>
                </c:pt>
                <c:pt idx="76">
                  <c:v>44911</c:v>
                </c:pt>
                <c:pt idx="77">
                  <c:v>44912</c:v>
                </c:pt>
                <c:pt idx="78">
                  <c:v>44913</c:v>
                </c:pt>
                <c:pt idx="79">
                  <c:v>44914</c:v>
                </c:pt>
                <c:pt idx="80">
                  <c:v>44915</c:v>
                </c:pt>
                <c:pt idx="81">
                  <c:v>44916</c:v>
                </c:pt>
                <c:pt idx="82">
                  <c:v>44917</c:v>
                </c:pt>
                <c:pt idx="83">
                  <c:v>44918</c:v>
                </c:pt>
                <c:pt idx="84">
                  <c:v>44919</c:v>
                </c:pt>
                <c:pt idx="85">
                  <c:v>44920</c:v>
                </c:pt>
                <c:pt idx="86">
                  <c:v>44921</c:v>
                </c:pt>
                <c:pt idx="87">
                  <c:v>44922</c:v>
                </c:pt>
                <c:pt idx="88">
                  <c:v>44923</c:v>
                </c:pt>
                <c:pt idx="89">
                  <c:v>44924</c:v>
                </c:pt>
                <c:pt idx="90">
                  <c:v>44925</c:v>
                </c:pt>
                <c:pt idx="91">
                  <c:v>44926</c:v>
                </c:pt>
                <c:pt idx="92">
                  <c:v>44927</c:v>
                </c:pt>
                <c:pt idx="93">
                  <c:v>44928</c:v>
                </c:pt>
                <c:pt idx="94">
                  <c:v>44929</c:v>
                </c:pt>
                <c:pt idx="95">
                  <c:v>44930</c:v>
                </c:pt>
                <c:pt idx="96">
                  <c:v>44931</c:v>
                </c:pt>
                <c:pt idx="97">
                  <c:v>44932</c:v>
                </c:pt>
                <c:pt idx="98">
                  <c:v>44933</c:v>
                </c:pt>
                <c:pt idx="99">
                  <c:v>44934</c:v>
                </c:pt>
                <c:pt idx="100">
                  <c:v>44935</c:v>
                </c:pt>
                <c:pt idx="101">
                  <c:v>44936</c:v>
                </c:pt>
                <c:pt idx="102">
                  <c:v>44937</c:v>
                </c:pt>
                <c:pt idx="103">
                  <c:v>44938</c:v>
                </c:pt>
                <c:pt idx="104">
                  <c:v>44939</c:v>
                </c:pt>
                <c:pt idx="105">
                  <c:v>44940</c:v>
                </c:pt>
                <c:pt idx="106">
                  <c:v>44941</c:v>
                </c:pt>
                <c:pt idx="107">
                  <c:v>44942</c:v>
                </c:pt>
                <c:pt idx="108">
                  <c:v>44943</c:v>
                </c:pt>
                <c:pt idx="109">
                  <c:v>44944</c:v>
                </c:pt>
                <c:pt idx="110">
                  <c:v>44945</c:v>
                </c:pt>
                <c:pt idx="111">
                  <c:v>44946</c:v>
                </c:pt>
                <c:pt idx="112">
                  <c:v>44947</c:v>
                </c:pt>
                <c:pt idx="113">
                  <c:v>44948</c:v>
                </c:pt>
                <c:pt idx="114">
                  <c:v>44949</c:v>
                </c:pt>
                <c:pt idx="115">
                  <c:v>44950</c:v>
                </c:pt>
                <c:pt idx="116">
                  <c:v>44951</c:v>
                </c:pt>
                <c:pt idx="117">
                  <c:v>44952</c:v>
                </c:pt>
                <c:pt idx="118">
                  <c:v>44953</c:v>
                </c:pt>
                <c:pt idx="119">
                  <c:v>44954</c:v>
                </c:pt>
                <c:pt idx="120">
                  <c:v>44955</c:v>
                </c:pt>
                <c:pt idx="121">
                  <c:v>44956</c:v>
                </c:pt>
                <c:pt idx="122">
                  <c:v>44957</c:v>
                </c:pt>
                <c:pt idx="123">
                  <c:v>44958</c:v>
                </c:pt>
                <c:pt idx="124">
                  <c:v>44959</c:v>
                </c:pt>
                <c:pt idx="125">
                  <c:v>44960</c:v>
                </c:pt>
                <c:pt idx="126">
                  <c:v>44961</c:v>
                </c:pt>
                <c:pt idx="127">
                  <c:v>44962</c:v>
                </c:pt>
                <c:pt idx="128">
                  <c:v>44963</c:v>
                </c:pt>
                <c:pt idx="129">
                  <c:v>44964</c:v>
                </c:pt>
                <c:pt idx="130">
                  <c:v>44965</c:v>
                </c:pt>
                <c:pt idx="131">
                  <c:v>44966</c:v>
                </c:pt>
                <c:pt idx="132">
                  <c:v>44967</c:v>
                </c:pt>
                <c:pt idx="133">
                  <c:v>44968</c:v>
                </c:pt>
                <c:pt idx="134">
                  <c:v>44969</c:v>
                </c:pt>
                <c:pt idx="135">
                  <c:v>44970</c:v>
                </c:pt>
                <c:pt idx="136">
                  <c:v>44971</c:v>
                </c:pt>
                <c:pt idx="137">
                  <c:v>44972</c:v>
                </c:pt>
                <c:pt idx="138">
                  <c:v>44973</c:v>
                </c:pt>
                <c:pt idx="139">
                  <c:v>44974</c:v>
                </c:pt>
                <c:pt idx="140">
                  <c:v>44975</c:v>
                </c:pt>
                <c:pt idx="141">
                  <c:v>44976</c:v>
                </c:pt>
                <c:pt idx="142">
                  <c:v>44977</c:v>
                </c:pt>
                <c:pt idx="143">
                  <c:v>44978</c:v>
                </c:pt>
                <c:pt idx="144">
                  <c:v>44979</c:v>
                </c:pt>
                <c:pt idx="145">
                  <c:v>44980</c:v>
                </c:pt>
                <c:pt idx="146">
                  <c:v>44981</c:v>
                </c:pt>
                <c:pt idx="147">
                  <c:v>44982</c:v>
                </c:pt>
                <c:pt idx="148">
                  <c:v>44983</c:v>
                </c:pt>
                <c:pt idx="149">
                  <c:v>44984</c:v>
                </c:pt>
                <c:pt idx="150">
                  <c:v>44985</c:v>
                </c:pt>
                <c:pt idx="151">
                  <c:v>44986</c:v>
                </c:pt>
                <c:pt idx="152">
                  <c:v>44987</c:v>
                </c:pt>
                <c:pt idx="153">
                  <c:v>44988</c:v>
                </c:pt>
                <c:pt idx="154">
                  <c:v>44989</c:v>
                </c:pt>
                <c:pt idx="155">
                  <c:v>44990</c:v>
                </c:pt>
                <c:pt idx="156">
                  <c:v>44991</c:v>
                </c:pt>
                <c:pt idx="157">
                  <c:v>44992</c:v>
                </c:pt>
                <c:pt idx="158">
                  <c:v>44993</c:v>
                </c:pt>
                <c:pt idx="159">
                  <c:v>44994</c:v>
                </c:pt>
                <c:pt idx="160">
                  <c:v>44995</c:v>
                </c:pt>
                <c:pt idx="161">
                  <c:v>44996</c:v>
                </c:pt>
                <c:pt idx="162">
                  <c:v>44997</c:v>
                </c:pt>
                <c:pt idx="163">
                  <c:v>44998</c:v>
                </c:pt>
                <c:pt idx="164">
                  <c:v>44999</c:v>
                </c:pt>
                <c:pt idx="165">
                  <c:v>45000</c:v>
                </c:pt>
                <c:pt idx="166">
                  <c:v>45001</c:v>
                </c:pt>
                <c:pt idx="167">
                  <c:v>45002</c:v>
                </c:pt>
                <c:pt idx="168">
                  <c:v>45003</c:v>
                </c:pt>
                <c:pt idx="169">
                  <c:v>45004</c:v>
                </c:pt>
                <c:pt idx="170">
                  <c:v>45005</c:v>
                </c:pt>
                <c:pt idx="171">
                  <c:v>45006</c:v>
                </c:pt>
                <c:pt idx="172">
                  <c:v>45007</c:v>
                </c:pt>
                <c:pt idx="173">
                  <c:v>45008</c:v>
                </c:pt>
                <c:pt idx="174">
                  <c:v>45009</c:v>
                </c:pt>
                <c:pt idx="175">
                  <c:v>45010</c:v>
                </c:pt>
                <c:pt idx="176">
                  <c:v>45011</c:v>
                </c:pt>
                <c:pt idx="177">
                  <c:v>45012</c:v>
                </c:pt>
                <c:pt idx="178">
                  <c:v>45013</c:v>
                </c:pt>
                <c:pt idx="179">
                  <c:v>45014</c:v>
                </c:pt>
                <c:pt idx="180">
                  <c:v>45015</c:v>
                </c:pt>
                <c:pt idx="181">
                  <c:v>45016</c:v>
                </c:pt>
                <c:pt idx="182">
                  <c:v>45017</c:v>
                </c:pt>
                <c:pt idx="183">
                  <c:v>45018</c:v>
                </c:pt>
                <c:pt idx="184">
                  <c:v>45019</c:v>
                </c:pt>
                <c:pt idx="185">
                  <c:v>45020</c:v>
                </c:pt>
                <c:pt idx="186">
                  <c:v>45021</c:v>
                </c:pt>
                <c:pt idx="187">
                  <c:v>45022</c:v>
                </c:pt>
                <c:pt idx="188">
                  <c:v>45023</c:v>
                </c:pt>
                <c:pt idx="189">
                  <c:v>45024</c:v>
                </c:pt>
                <c:pt idx="190">
                  <c:v>45025</c:v>
                </c:pt>
                <c:pt idx="191">
                  <c:v>45026</c:v>
                </c:pt>
                <c:pt idx="192">
                  <c:v>45027</c:v>
                </c:pt>
                <c:pt idx="193">
                  <c:v>45028</c:v>
                </c:pt>
                <c:pt idx="194">
                  <c:v>45029</c:v>
                </c:pt>
                <c:pt idx="195">
                  <c:v>45030</c:v>
                </c:pt>
                <c:pt idx="196">
                  <c:v>45031</c:v>
                </c:pt>
                <c:pt idx="197">
                  <c:v>45032</c:v>
                </c:pt>
                <c:pt idx="198">
                  <c:v>45033</c:v>
                </c:pt>
                <c:pt idx="199">
                  <c:v>45034</c:v>
                </c:pt>
                <c:pt idx="200">
                  <c:v>45035</c:v>
                </c:pt>
                <c:pt idx="201">
                  <c:v>45036</c:v>
                </c:pt>
                <c:pt idx="202">
                  <c:v>45037</c:v>
                </c:pt>
                <c:pt idx="203">
                  <c:v>45038</c:v>
                </c:pt>
                <c:pt idx="204">
                  <c:v>45039</c:v>
                </c:pt>
                <c:pt idx="205">
                  <c:v>45040</c:v>
                </c:pt>
                <c:pt idx="206">
                  <c:v>45041</c:v>
                </c:pt>
                <c:pt idx="207">
                  <c:v>45042</c:v>
                </c:pt>
                <c:pt idx="208">
                  <c:v>45043</c:v>
                </c:pt>
                <c:pt idx="209">
                  <c:v>45044</c:v>
                </c:pt>
                <c:pt idx="210">
                  <c:v>45045</c:v>
                </c:pt>
                <c:pt idx="211">
                  <c:v>45046</c:v>
                </c:pt>
                <c:pt idx="212">
                  <c:v>45047</c:v>
                </c:pt>
                <c:pt idx="213">
                  <c:v>45048</c:v>
                </c:pt>
                <c:pt idx="214">
                  <c:v>45049</c:v>
                </c:pt>
                <c:pt idx="215">
                  <c:v>45050</c:v>
                </c:pt>
                <c:pt idx="216">
                  <c:v>45051</c:v>
                </c:pt>
                <c:pt idx="217">
                  <c:v>45052</c:v>
                </c:pt>
                <c:pt idx="218">
                  <c:v>45053</c:v>
                </c:pt>
                <c:pt idx="219">
                  <c:v>45054</c:v>
                </c:pt>
              </c:numCache>
            </c:numRef>
          </c:cat>
          <c:val>
            <c:numRef>
              <c:f>Sheet1!$C$955:$C$1174</c:f>
              <c:numCache>
                <c:formatCode>General</c:formatCode>
                <c:ptCount val="220"/>
                <c:pt idx="0">
                  <c:v>1</c:v>
                </c:pt>
                <c:pt idx="1">
                  <c:v>1</c:v>
                </c:pt>
                <c:pt idx="2">
                  <c:v>1</c:v>
                </c:pt>
                <c:pt idx="3">
                  <c:v>1</c:v>
                </c:pt>
                <c:pt idx="4">
                  <c:v>2</c:v>
                </c:pt>
                <c:pt idx="5">
                  <c:v>2</c:v>
                </c:pt>
                <c:pt idx="6">
                  <c:v>2</c:v>
                </c:pt>
                <c:pt idx="7">
                  <c:v>2</c:v>
                </c:pt>
                <c:pt idx="8">
                  <c:v>1</c:v>
                </c:pt>
                <c:pt idx="9">
                  <c:v>1</c:v>
                </c:pt>
                <c:pt idx="10">
                  <c:v>1</c:v>
                </c:pt>
                <c:pt idx="11">
                  <c:v>1</c:v>
                </c:pt>
                <c:pt idx="12">
                  <c:v>1</c:v>
                </c:pt>
                <c:pt idx="13">
                  <c:v>0</c:v>
                </c:pt>
                <c:pt idx="14">
                  <c:v>0</c:v>
                </c:pt>
                <c:pt idx="15">
                  <c:v>0</c:v>
                </c:pt>
                <c:pt idx="16">
                  <c:v>1</c:v>
                </c:pt>
                <c:pt idx="17">
                  <c:v>2</c:v>
                </c:pt>
                <c:pt idx="18">
                  <c:v>2</c:v>
                </c:pt>
                <c:pt idx="19">
                  <c:v>2</c:v>
                </c:pt>
                <c:pt idx="20">
                  <c:v>2</c:v>
                </c:pt>
                <c:pt idx="21">
                  <c:v>3</c:v>
                </c:pt>
                <c:pt idx="22">
                  <c:v>3</c:v>
                </c:pt>
                <c:pt idx="23">
                  <c:v>3</c:v>
                </c:pt>
                <c:pt idx="24">
                  <c:v>3</c:v>
                </c:pt>
                <c:pt idx="25">
                  <c:v>2</c:v>
                </c:pt>
                <c:pt idx="26">
                  <c:v>2</c:v>
                </c:pt>
                <c:pt idx="27">
                  <c:v>2</c:v>
                </c:pt>
                <c:pt idx="28">
                  <c:v>2</c:v>
                </c:pt>
                <c:pt idx="29">
                  <c:v>2</c:v>
                </c:pt>
                <c:pt idx="30">
                  <c:v>2</c:v>
                </c:pt>
                <c:pt idx="31">
                  <c:v>3</c:v>
                </c:pt>
                <c:pt idx="32">
                  <c:v>4</c:v>
                </c:pt>
                <c:pt idx="33">
                  <c:v>5</c:v>
                </c:pt>
                <c:pt idx="34">
                  <c:v>5</c:v>
                </c:pt>
                <c:pt idx="35">
                  <c:v>5</c:v>
                </c:pt>
                <c:pt idx="36">
                  <c:v>5</c:v>
                </c:pt>
                <c:pt idx="37">
                  <c:v>5</c:v>
                </c:pt>
                <c:pt idx="38">
                  <c:v>4</c:v>
                </c:pt>
                <c:pt idx="39">
                  <c:v>6</c:v>
                </c:pt>
                <c:pt idx="40">
                  <c:v>5</c:v>
                </c:pt>
                <c:pt idx="41">
                  <c:v>3</c:v>
                </c:pt>
                <c:pt idx="42">
                  <c:v>5</c:v>
                </c:pt>
                <c:pt idx="43">
                  <c:v>6</c:v>
                </c:pt>
                <c:pt idx="44">
                  <c:v>7</c:v>
                </c:pt>
                <c:pt idx="45">
                  <c:v>7</c:v>
                </c:pt>
                <c:pt idx="46">
                  <c:v>6</c:v>
                </c:pt>
                <c:pt idx="47">
                  <c:v>5</c:v>
                </c:pt>
                <c:pt idx="48">
                  <c:v>4</c:v>
                </c:pt>
                <c:pt idx="49">
                  <c:v>3</c:v>
                </c:pt>
                <c:pt idx="50">
                  <c:v>4</c:v>
                </c:pt>
                <c:pt idx="51">
                  <c:v>4</c:v>
                </c:pt>
                <c:pt idx="52">
                  <c:v>4</c:v>
                </c:pt>
                <c:pt idx="53">
                  <c:v>4</c:v>
                </c:pt>
                <c:pt idx="54">
                  <c:v>4</c:v>
                </c:pt>
                <c:pt idx="55">
                  <c:v>3</c:v>
                </c:pt>
                <c:pt idx="56">
                  <c:v>2</c:v>
                </c:pt>
                <c:pt idx="57">
                  <c:v>4</c:v>
                </c:pt>
                <c:pt idx="58">
                  <c:v>5</c:v>
                </c:pt>
                <c:pt idx="59">
                  <c:v>5</c:v>
                </c:pt>
                <c:pt idx="60">
                  <c:v>4</c:v>
                </c:pt>
                <c:pt idx="61">
                  <c:v>6</c:v>
                </c:pt>
                <c:pt idx="62">
                  <c:v>6</c:v>
                </c:pt>
                <c:pt idx="63">
                  <c:v>5</c:v>
                </c:pt>
                <c:pt idx="64">
                  <c:v>10</c:v>
                </c:pt>
                <c:pt idx="65">
                  <c:v>10</c:v>
                </c:pt>
                <c:pt idx="66">
                  <c:v>9</c:v>
                </c:pt>
                <c:pt idx="67">
                  <c:v>6</c:v>
                </c:pt>
                <c:pt idx="68">
                  <c:v>5</c:v>
                </c:pt>
                <c:pt idx="69">
                  <c:v>7</c:v>
                </c:pt>
                <c:pt idx="70">
                  <c:v>8</c:v>
                </c:pt>
                <c:pt idx="71">
                  <c:v>10</c:v>
                </c:pt>
                <c:pt idx="72">
                  <c:v>10</c:v>
                </c:pt>
                <c:pt idx="73">
                  <c:v>7</c:v>
                </c:pt>
                <c:pt idx="74">
                  <c:v>10</c:v>
                </c:pt>
                <c:pt idx="75">
                  <c:v>9</c:v>
                </c:pt>
                <c:pt idx="76">
                  <c:v>8</c:v>
                </c:pt>
                <c:pt idx="77">
                  <c:v>8</c:v>
                </c:pt>
                <c:pt idx="78">
                  <c:v>8</c:v>
                </c:pt>
                <c:pt idx="79">
                  <c:v>8</c:v>
                </c:pt>
                <c:pt idx="80">
                  <c:v>8</c:v>
                </c:pt>
                <c:pt idx="81">
                  <c:v>9</c:v>
                </c:pt>
                <c:pt idx="82">
                  <c:v>8</c:v>
                </c:pt>
                <c:pt idx="83">
                  <c:v>9</c:v>
                </c:pt>
                <c:pt idx="84">
                  <c:v>7</c:v>
                </c:pt>
                <c:pt idx="85">
                  <c:v>8</c:v>
                </c:pt>
                <c:pt idx="86">
                  <c:v>8</c:v>
                </c:pt>
                <c:pt idx="87">
                  <c:v>9</c:v>
                </c:pt>
                <c:pt idx="88">
                  <c:v>10</c:v>
                </c:pt>
                <c:pt idx="89">
                  <c:v>11</c:v>
                </c:pt>
                <c:pt idx="90">
                  <c:v>12</c:v>
                </c:pt>
                <c:pt idx="91">
                  <c:v>10</c:v>
                </c:pt>
                <c:pt idx="92">
                  <c:v>10</c:v>
                </c:pt>
                <c:pt idx="93">
                  <c:v>10</c:v>
                </c:pt>
                <c:pt idx="94">
                  <c:v>10</c:v>
                </c:pt>
                <c:pt idx="95">
                  <c:v>10</c:v>
                </c:pt>
                <c:pt idx="96">
                  <c:v>11</c:v>
                </c:pt>
                <c:pt idx="97">
                  <c:v>13</c:v>
                </c:pt>
                <c:pt idx="98">
                  <c:v>12</c:v>
                </c:pt>
                <c:pt idx="99">
                  <c:v>13</c:v>
                </c:pt>
                <c:pt idx="100">
                  <c:v>13</c:v>
                </c:pt>
                <c:pt idx="101">
                  <c:v>13</c:v>
                </c:pt>
                <c:pt idx="102">
                  <c:v>12</c:v>
                </c:pt>
                <c:pt idx="103">
                  <c:v>12</c:v>
                </c:pt>
                <c:pt idx="104">
                  <c:v>12</c:v>
                </c:pt>
                <c:pt idx="105">
                  <c:v>11</c:v>
                </c:pt>
                <c:pt idx="106">
                  <c:v>11</c:v>
                </c:pt>
                <c:pt idx="107">
                  <c:v>12</c:v>
                </c:pt>
                <c:pt idx="108">
                  <c:v>10</c:v>
                </c:pt>
                <c:pt idx="109">
                  <c:v>13</c:v>
                </c:pt>
                <c:pt idx="110">
                  <c:v>14</c:v>
                </c:pt>
                <c:pt idx="111">
                  <c:v>12</c:v>
                </c:pt>
                <c:pt idx="112">
                  <c:v>12</c:v>
                </c:pt>
                <c:pt idx="113">
                  <c:v>12</c:v>
                </c:pt>
                <c:pt idx="114">
                  <c:v>12</c:v>
                </c:pt>
                <c:pt idx="115">
                  <c:v>11</c:v>
                </c:pt>
                <c:pt idx="116">
                  <c:v>12</c:v>
                </c:pt>
                <c:pt idx="117">
                  <c:v>11</c:v>
                </c:pt>
                <c:pt idx="118">
                  <c:v>10</c:v>
                </c:pt>
                <c:pt idx="119">
                  <c:v>10</c:v>
                </c:pt>
                <c:pt idx="120">
                  <c:v>9</c:v>
                </c:pt>
                <c:pt idx="121">
                  <c:v>9</c:v>
                </c:pt>
                <c:pt idx="122">
                  <c:v>8</c:v>
                </c:pt>
                <c:pt idx="123">
                  <c:v>7</c:v>
                </c:pt>
                <c:pt idx="124">
                  <c:v>6</c:v>
                </c:pt>
                <c:pt idx="125">
                  <c:v>6</c:v>
                </c:pt>
                <c:pt idx="126">
                  <c:v>6</c:v>
                </c:pt>
                <c:pt idx="127">
                  <c:v>8</c:v>
                </c:pt>
                <c:pt idx="128">
                  <c:v>8</c:v>
                </c:pt>
                <c:pt idx="129">
                  <c:v>8</c:v>
                </c:pt>
                <c:pt idx="130">
                  <c:v>9</c:v>
                </c:pt>
                <c:pt idx="131">
                  <c:v>8</c:v>
                </c:pt>
                <c:pt idx="132">
                  <c:v>9</c:v>
                </c:pt>
                <c:pt idx="133">
                  <c:v>9</c:v>
                </c:pt>
                <c:pt idx="134">
                  <c:v>9</c:v>
                </c:pt>
                <c:pt idx="135">
                  <c:v>8</c:v>
                </c:pt>
                <c:pt idx="136">
                  <c:v>6</c:v>
                </c:pt>
                <c:pt idx="137">
                  <c:v>5</c:v>
                </c:pt>
                <c:pt idx="138">
                  <c:v>5</c:v>
                </c:pt>
                <c:pt idx="139">
                  <c:v>5</c:v>
                </c:pt>
                <c:pt idx="140">
                  <c:v>6</c:v>
                </c:pt>
                <c:pt idx="141">
                  <c:v>6</c:v>
                </c:pt>
                <c:pt idx="142">
                  <c:v>6</c:v>
                </c:pt>
                <c:pt idx="143">
                  <c:v>6</c:v>
                </c:pt>
                <c:pt idx="144">
                  <c:v>4</c:v>
                </c:pt>
                <c:pt idx="145">
                  <c:v>4</c:v>
                </c:pt>
                <c:pt idx="146">
                  <c:v>4</c:v>
                </c:pt>
                <c:pt idx="147">
                  <c:v>5</c:v>
                </c:pt>
                <c:pt idx="148">
                  <c:v>5</c:v>
                </c:pt>
                <c:pt idx="149">
                  <c:v>5</c:v>
                </c:pt>
                <c:pt idx="150">
                  <c:v>5</c:v>
                </c:pt>
                <c:pt idx="151">
                  <c:v>5</c:v>
                </c:pt>
                <c:pt idx="152">
                  <c:v>4</c:v>
                </c:pt>
                <c:pt idx="153">
                  <c:v>4</c:v>
                </c:pt>
                <c:pt idx="154">
                  <c:v>3</c:v>
                </c:pt>
                <c:pt idx="155">
                  <c:v>3</c:v>
                </c:pt>
                <c:pt idx="156">
                  <c:v>3</c:v>
                </c:pt>
                <c:pt idx="157">
                  <c:v>3</c:v>
                </c:pt>
                <c:pt idx="158">
                  <c:v>2</c:v>
                </c:pt>
                <c:pt idx="159">
                  <c:v>2</c:v>
                </c:pt>
                <c:pt idx="160">
                  <c:v>2</c:v>
                </c:pt>
                <c:pt idx="161">
                  <c:v>2</c:v>
                </c:pt>
                <c:pt idx="162">
                  <c:v>2</c:v>
                </c:pt>
                <c:pt idx="163">
                  <c:v>2</c:v>
                </c:pt>
                <c:pt idx="164">
                  <c:v>3</c:v>
                </c:pt>
                <c:pt idx="165">
                  <c:v>3</c:v>
                </c:pt>
                <c:pt idx="166">
                  <c:v>3</c:v>
                </c:pt>
                <c:pt idx="167">
                  <c:v>2</c:v>
                </c:pt>
                <c:pt idx="168">
                  <c:v>1</c:v>
                </c:pt>
                <c:pt idx="169">
                  <c:v>1</c:v>
                </c:pt>
                <c:pt idx="170">
                  <c:v>0</c:v>
                </c:pt>
                <c:pt idx="171">
                  <c:v>0</c:v>
                </c:pt>
                <c:pt idx="172">
                  <c:v>0</c:v>
                </c:pt>
                <c:pt idx="173">
                  <c:v>0</c:v>
                </c:pt>
                <c:pt idx="174">
                  <c:v>0</c:v>
                </c:pt>
                <c:pt idx="175">
                  <c:v>0</c:v>
                </c:pt>
                <c:pt idx="176">
                  <c:v>0</c:v>
                </c:pt>
                <c:pt idx="177">
                  <c:v>0</c:v>
                </c:pt>
                <c:pt idx="178">
                  <c:v>0</c:v>
                </c:pt>
                <c:pt idx="179">
                  <c:v>0</c:v>
                </c:pt>
                <c:pt idx="180">
                  <c:v>0</c:v>
                </c:pt>
                <c:pt idx="181">
                  <c:v>1</c:v>
                </c:pt>
                <c:pt idx="182">
                  <c:v>2</c:v>
                </c:pt>
                <c:pt idx="183">
                  <c:v>2</c:v>
                </c:pt>
                <c:pt idx="184">
                  <c:v>3</c:v>
                </c:pt>
                <c:pt idx="185">
                  <c:v>2</c:v>
                </c:pt>
                <c:pt idx="186">
                  <c:v>0</c:v>
                </c:pt>
                <c:pt idx="187">
                  <c:v>0</c:v>
                </c:pt>
                <c:pt idx="188">
                  <c:v>0</c:v>
                </c:pt>
                <c:pt idx="189">
                  <c:v>0</c:v>
                </c:pt>
                <c:pt idx="190">
                  <c:v>0</c:v>
                </c:pt>
                <c:pt idx="191">
                  <c:v>1</c:v>
                </c:pt>
                <c:pt idx="192">
                  <c:v>0</c:v>
                </c:pt>
                <c:pt idx="193">
                  <c:v>0</c:v>
                </c:pt>
                <c:pt idx="194">
                  <c:v>0</c:v>
                </c:pt>
                <c:pt idx="195">
                  <c:v>0</c:v>
                </c:pt>
                <c:pt idx="196">
                  <c:v>0</c:v>
                </c:pt>
                <c:pt idx="197">
                  <c:v>0</c:v>
                </c:pt>
                <c:pt idx="198">
                  <c:v>0</c:v>
                </c:pt>
                <c:pt idx="199">
                  <c:v>1</c:v>
                </c:pt>
                <c:pt idx="200">
                  <c:v>1</c:v>
                </c:pt>
                <c:pt idx="201">
                  <c:v>2</c:v>
                </c:pt>
                <c:pt idx="202">
                  <c:v>2</c:v>
                </c:pt>
                <c:pt idx="203">
                  <c:v>3</c:v>
                </c:pt>
                <c:pt idx="204">
                  <c:v>4</c:v>
                </c:pt>
                <c:pt idx="205">
                  <c:v>4</c:v>
                </c:pt>
                <c:pt idx="206">
                  <c:v>2</c:v>
                </c:pt>
                <c:pt idx="207">
                  <c:v>0</c:v>
                </c:pt>
                <c:pt idx="208">
                  <c:v>0</c:v>
                </c:pt>
                <c:pt idx="209">
                  <c:v>0</c:v>
                </c:pt>
                <c:pt idx="210">
                  <c:v>1</c:v>
                </c:pt>
                <c:pt idx="211">
                  <c:v>1</c:v>
                </c:pt>
                <c:pt idx="212">
                  <c:v>1</c:v>
                </c:pt>
                <c:pt idx="213">
                  <c:v>1</c:v>
                </c:pt>
                <c:pt idx="214">
                  <c:v>3</c:v>
                </c:pt>
                <c:pt idx="215">
                  <c:v>3</c:v>
                </c:pt>
                <c:pt idx="216">
                  <c:v>3</c:v>
                </c:pt>
                <c:pt idx="217">
                  <c:v>3</c:v>
                </c:pt>
                <c:pt idx="218">
                  <c:v>2</c:v>
                </c:pt>
                <c:pt idx="219">
                  <c:v>2</c:v>
                </c:pt>
              </c:numCache>
            </c:numRef>
          </c:val>
          <c:smooth val="0"/>
          <c:extLst>
            <c:ext xmlns:c16="http://schemas.microsoft.com/office/drawing/2014/chart" uri="{C3380CC4-5D6E-409C-BE32-E72D297353CC}">
              <c16:uniqueId val="{00000001-126C-4409-BDF6-1022F347A211}"/>
            </c:ext>
          </c:extLst>
        </c:ser>
        <c:dLbls>
          <c:showLegendKey val="0"/>
          <c:showVal val="0"/>
          <c:showCatName val="0"/>
          <c:showSerName val="0"/>
          <c:showPercent val="0"/>
          <c:showBubbleSize val="0"/>
        </c:dLbls>
        <c:marker val="1"/>
        <c:smooth val="0"/>
        <c:axId val="468526504"/>
        <c:axId val="468519288"/>
      </c:line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majorUnit val="1"/>
        <c:majorTimeUnit val="months"/>
      </c:dateAx>
      <c:valAx>
        <c:axId val="468533720"/>
        <c:scaling>
          <c:orientation val="minMax"/>
          <c:max val="4000"/>
        </c:scaling>
        <c:delete val="0"/>
        <c:axPos val="l"/>
        <c:majorGridlines>
          <c:spPr>
            <a:ln w="9525" cap="flat" cmpd="sng" algn="ctr">
              <a:solidFill>
                <a:schemeClr val="bg1">
                  <a:lumMod val="75000"/>
                  <a:alpha val="2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between"/>
      </c:valAx>
      <c:valAx>
        <c:axId val="468519288"/>
        <c:scaling>
          <c:orientation val="minMax"/>
          <c:max val="4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ja-JP"/>
          </a:p>
        </c:txPr>
        <c:crossAx val="468526504"/>
        <c:crosses val="max"/>
        <c:crossBetween val="between"/>
      </c:valAx>
      <c:dateAx>
        <c:axId val="468526504"/>
        <c:scaling>
          <c:orientation val="minMax"/>
        </c:scaling>
        <c:delete val="1"/>
        <c:axPos val="b"/>
        <c:numFmt formatCode="m/d;@" sourceLinked="1"/>
        <c:majorTickMark val="out"/>
        <c:minorTickMark val="none"/>
        <c:tickLblPos val="nextTo"/>
        <c:crossAx val="468519288"/>
        <c:crosses val="autoZero"/>
        <c:auto val="1"/>
        <c:lblOffset val="100"/>
        <c:baseTimeUnit val="days"/>
      </c:dateAx>
      <c:spPr>
        <a:noFill/>
        <a:ln>
          <a:noFill/>
        </a:ln>
        <a:effectLst/>
      </c:spPr>
    </c:plotArea>
    <c:legend>
      <c:legendPos val="b"/>
      <c:layout>
        <c:manualLayout>
          <c:xMode val="edge"/>
          <c:yMode val="edge"/>
          <c:x val="6.9189811981896221E-2"/>
          <c:y val="0.54459627240448316"/>
          <c:w val="0.11908628608923885"/>
          <c:h val="9.4862417976269278E-2"/>
        </c:manualLayout>
      </c:layout>
      <c:overlay val="0"/>
      <c:spPr>
        <a:noFill/>
        <a:ln w="3175">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tx>
            <c:strRef>
              <c:f>Sheet1!$B$1</c:f>
              <c:strCache>
                <c:ptCount val="1"/>
                <c:pt idx="0">
                  <c:v>感染者数</c:v>
                </c:pt>
              </c:strCache>
            </c:strRef>
          </c:tx>
          <c:spPr>
            <a:solidFill>
              <a:srgbClr val="0070C0"/>
            </a:solidFill>
            <a:ln>
              <a:noFill/>
            </a:ln>
            <a:effectLst/>
          </c:spPr>
          <c:invertIfNegative val="0"/>
          <c:cat>
            <c:numRef>
              <c:f>Sheet1!$A$2:$A$374</c:f>
              <c:numCache>
                <c:formatCode>m/d;@</c:formatCode>
                <c:ptCount val="373"/>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numCache>
            </c:numRef>
          </c:cat>
          <c:val>
            <c:numRef>
              <c:f>Sheet1!$B$2:$B$374</c:f>
              <c:numCache>
                <c:formatCode>0.0_ </c:formatCode>
                <c:ptCount val="373"/>
                <c:pt idx="0">
                  <c:v>5.170630816959669E-2</c:v>
                </c:pt>
                <c:pt idx="1">
                  <c:v>5.170630816959669E-2</c:v>
                </c:pt>
                <c:pt idx="2">
                  <c:v>5.170630816959669E-2</c:v>
                </c:pt>
                <c:pt idx="3">
                  <c:v>5.170630816959669E-2</c:v>
                </c:pt>
                <c:pt idx="4">
                  <c:v>5.170630816959669E-2</c:v>
                </c:pt>
                <c:pt idx="5">
                  <c:v>5.170630816959669E-2</c:v>
                </c:pt>
                <c:pt idx="6">
                  <c:v>5.170630816959669E-2</c:v>
                </c:pt>
                <c:pt idx="7">
                  <c:v>0</c:v>
                </c:pt>
                <c:pt idx="8">
                  <c:v>0</c:v>
                </c:pt>
                <c:pt idx="9">
                  <c:v>0</c:v>
                </c:pt>
                <c:pt idx="10">
                  <c:v>0</c:v>
                </c:pt>
                <c:pt idx="11">
                  <c:v>0</c:v>
                </c:pt>
                <c:pt idx="12">
                  <c:v>5.170630816959669E-2</c:v>
                </c:pt>
                <c:pt idx="13">
                  <c:v>5.170630816959669E-2</c:v>
                </c:pt>
                <c:pt idx="14">
                  <c:v>5.170630816959669E-2</c:v>
                </c:pt>
                <c:pt idx="15">
                  <c:v>5.170630816959669E-2</c:v>
                </c:pt>
                <c:pt idx="16">
                  <c:v>5.170630816959669E-2</c:v>
                </c:pt>
                <c:pt idx="17">
                  <c:v>5.170630816959669E-2</c:v>
                </c:pt>
                <c:pt idx="18">
                  <c:v>5.170630816959669E-2</c:v>
                </c:pt>
                <c:pt idx="19">
                  <c:v>0</c:v>
                </c:pt>
                <c:pt idx="20">
                  <c:v>0</c:v>
                </c:pt>
                <c:pt idx="21">
                  <c:v>0</c:v>
                </c:pt>
                <c:pt idx="22">
                  <c:v>0</c:v>
                </c:pt>
                <c:pt idx="23">
                  <c:v>0</c:v>
                </c:pt>
                <c:pt idx="24">
                  <c:v>0</c:v>
                </c:pt>
                <c:pt idx="25">
                  <c:v>5.170630816959669E-2</c:v>
                </c:pt>
                <c:pt idx="26">
                  <c:v>5.170630816959669E-2</c:v>
                </c:pt>
                <c:pt idx="27">
                  <c:v>0.10341261633919338</c:v>
                </c:pt>
                <c:pt idx="28">
                  <c:v>0.10341261633919338</c:v>
                </c:pt>
                <c:pt idx="29">
                  <c:v>0.10341261633919338</c:v>
                </c:pt>
                <c:pt idx="30">
                  <c:v>0.10341261633919338</c:v>
                </c:pt>
                <c:pt idx="31">
                  <c:v>0.20682523267838676</c:v>
                </c:pt>
                <c:pt idx="32">
                  <c:v>0.36194415718717682</c:v>
                </c:pt>
                <c:pt idx="33">
                  <c:v>0.41365046535677352</c:v>
                </c:pt>
                <c:pt idx="34">
                  <c:v>0.36194415718717682</c:v>
                </c:pt>
                <c:pt idx="35">
                  <c:v>0.36194415718717682</c:v>
                </c:pt>
                <c:pt idx="36">
                  <c:v>0.41365046535677352</c:v>
                </c:pt>
                <c:pt idx="37">
                  <c:v>0.41365046535677352</c:v>
                </c:pt>
                <c:pt idx="38">
                  <c:v>0.41365046535677352</c:v>
                </c:pt>
                <c:pt idx="39">
                  <c:v>0.36194415718717682</c:v>
                </c:pt>
                <c:pt idx="40">
                  <c:v>0.31023784901758011</c:v>
                </c:pt>
                <c:pt idx="41">
                  <c:v>0.31023784901758011</c:v>
                </c:pt>
                <c:pt idx="42">
                  <c:v>0.31023784901758011</c:v>
                </c:pt>
                <c:pt idx="43">
                  <c:v>0.25853154084798347</c:v>
                </c:pt>
                <c:pt idx="44">
                  <c:v>0.36194415718717682</c:v>
                </c:pt>
                <c:pt idx="45">
                  <c:v>0.41365046535677352</c:v>
                </c:pt>
                <c:pt idx="46">
                  <c:v>0.56876938986556358</c:v>
                </c:pt>
                <c:pt idx="47">
                  <c:v>0.72388831437435364</c:v>
                </c:pt>
                <c:pt idx="48">
                  <c:v>0.77559462254395029</c:v>
                </c:pt>
                <c:pt idx="49">
                  <c:v>0.93071354705274045</c:v>
                </c:pt>
                <c:pt idx="50">
                  <c:v>0.93071354705274045</c:v>
                </c:pt>
                <c:pt idx="51">
                  <c:v>0.87900723888314369</c:v>
                </c:pt>
                <c:pt idx="52">
                  <c:v>0.82730093071354704</c:v>
                </c:pt>
                <c:pt idx="53">
                  <c:v>0.62047569803516023</c:v>
                </c:pt>
                <c:pt idx="54">
                  <c:v>0.56876938986556358</c:v>
                </c:pt>
                <c:pt idx="55">
                  <c:v>0.62047569803516023</c:v>
                </c:pt>
                <c:pt idx="56">
                  <c:v>0.46535677352637023</c:v>
                </c:pt>
                <c:pt idx="57">
                  <c:v>0.56876938986556358</c:v>
                </c:pt>
                <c:pt idx="58">
                  <c:v>0.67218200620475699</c:v>
                </c:pt>
                <c:pt idx="59">
                  <c:v>0.67218200620475699</c:v>
                </c:pt>
                <c:pt idx="60">
                  <c:v>0.62047569803516023</c:v>
                </c:pt>
                <c:pt idx="61">
                  <c:v>0.51706308169596693</c:v>
                </c:pt>
                <c:pt idx="62">
                  <c:v>0.41365046535677352</c:v>
                </c:pt>
                <c:pt idx="63">
                  <c:v>0.41365046535677352</c:v>
                </c:pt>
                <c:pt idx="64">
                  <c:v>0.41365046535677352</c:v>
                </c:pt>
                <c:pt idx="65">
                  <c:v>0.25853154084798347</c:v>
                </c:pt>
                <c:pt idx="66">
                  <c:v>0.15511892450879006</c:v>
                </c:pt>
                <c:pt idx="67">
                  <c:v>0.10341261633919338</c:v>
                </c:pt>
                <c:pt idx="68">
                  <c:v>0.10341261633919338</c:v>
                </c:pt>
                <c:pt idx="69">
                  <c:v>0.10341261633919338</c:v>
                </c:pt>
                <c:pt idx="70">
                  <c:v>0.10341261633919338</c:v>
                </c:pt>
                <c:pt idx="71">
                  <c:v>0</c:v>
                </c:pt>
                <c:pt idx="72">
                  <c:v>0</c:v>
                </c:pt>
                <c:pt idx="73">
                  <c:v>0</c:v>
                </c:pt>
                <c:pt idx="74">
                  <c:v>0</c:v>
                </c:pt>
                <c:pt idx="75">
                  <c:v>5.170630816959669E-2</c:v>
                </c:pt>
                <c:pt idx="76">
                  <c:v>0.10341261633919338</c:v>
                </c:pt>
                <c:pt idx="77">
                  <c:v>0.10341261633919338</c:v>
                </c:pt>
                <c:pt idx="78">
                  <c:v>0.10341261633919338</c:v>
                </c:pt>
                <c:pt idx="79">
                  <c:v>0.10341261633919338</c:v>
                </c:pt>
                <c:pt idx="80">
                  <c:v>0.15511892450879006</c:v>
                </c:pt>
                <c:pt idx="81">
                  <c:v>0.15511892450879006</c:v>
                </c:pt>
                <c:pt idx="82">
                  <c:v>0.15511892450879006</c:v>
                </c:pt>
                <c:pt idx="83">
                  <c:v>0.20682523267838676</c:v>
                </c:pt>
                <c:pt idx="84">
                  <c:v>0.20682523267838676</c:v>
                </c:pt>
                <c:pt idx="85">
                  <c:v>0.20682523267838676</c:v>
                </c:pt>
                <c:pt idx="86">
                  <c:v>0.25853154084798347</c:v>
                </c:pt>
                <c:pt idx="87">
                  <c:v>0.25853154084798347</c:v>
                </c:pt>
                <c:pt idx="88">
                  <c:v>0.36194415718717682</c:v>
                </c:pt>
                <c:pt idx="89">
                  <c:v>0.31023784901758011</c:v>
                </c:pt>
                <c:pt idx="90">
                  <c:v>0.20682523267838676</c:v>
                </c:pt>
                <c:pt idx="91">
                  <c:v>0.20682523267838676</c:v>
                </c:pt>
                <c:pt idx="92">
                  <c:v>0.20682523267838676</c:v>
                </c:pt>
                <c:pt idx="93">
                  <c:v>0.20682523267838676</c:v>
                </c:pt>
                <c:pt idx="94">
                  <c:v>0.15511892450879006</c:v>
                </c:pt>
                <c:pt idx="95">
                  <c:v>5.170630816959669E-2</c:v>
                </c:pt>
                <c:pt idx="96">
                  <c:v>5.170630816959669E-2</c:v>
                </c:pt>
                <c:pt idx="97">
                  <c:v>5.170630816959669E-2</c:v>
                </c:pt>
                <c:pt idx="98">
                  <c:v>5.170630816959669E-2</c:v>
                </c:pt>
                <c:pt idx="99">
                  <c:v>5.170630816959669E-2</c:v>
                </c:pt>
                <c:pt idx="100">
                  <c:v>0</c:v>
                </c:pt>
                <c:pt idx="101">
                  <c:v>5.170630816959669E-2</c:v>
                </c:pt>
                <c:pt idx="102">
                  <c:v>5.170630816959669E-2</c:v>
                </c:pt>
                <c:pt idx="103">
                  <c:v>5.170630816959669E-2</c:v>
                </c:pt>
                <c:pt idx="104">
                  <c:v>5.170630816959669E-2</c:v>
                </c:pt>
                <c:pt idx="105">
                  <c:v>5.170630816959669E-2</c:v>
                </c:pt>
                <c:pt idx="106">
                  <c:v>5.170630816959669E-2</c:v>
                </c:pt>
                <c:pt idx="107">
                  <c:v>5.170630816959669E-2</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0.15511892450879006</c:v>
                </c:pt>
                <c:pt idx="127">
                  <c:v>0.41365046535677352</c:v>
                </c:pt>
                <c:pt idx="128">
                  <c:v>0.51706308169596693</c:v>
                </c:pt>
                <c:pt idx="129">
                  <c:v>0.67218200620475699</c:v>
                </c:pt>
                <c:pt idx="130">
                  <c:v>0.82730093071354704</c:v>
                </c:pt>
                <c:pt idx="131">
                  <c:v>0.93071354705274045</c:v>
                </c:pt>
                <c:pt idx="132">
                  <c:v>1.0341261633919339</c:v>
                </c:pt>
                <c:pt idx="133">
                  <c:v>0.87900723888314369</c:v>
                </c:pt>
                <c:pt idx="134">
                  <c:v>0.67218200620475699</c:v>
                </c:pt>
                <c:pt idx="135">
                  <c:v>0.56876938986556358</c:v>
                </c:pt>
                <c:pt idx="136">
                  <c:v>0.46535677352637023</c:v>
                </c:pt>
                <c:pt idx="137">
                  <c:v>0.41365046535677352</c:v>
                </c:pt>
                <c:pt idx="138">
                  <c:v>0.31023784901758011</c:v>
                </c:pt>
                <c:pt idx="139">
                  <c:v>0.36194415718717682</c:v>
                </c:pt>
                <c:pt idx="140">
                  <c:v>0.36194415718717682</c:v>
                </c:pt>
                <c:pt idx="141">
                  <c:v>0.41365046535677352</c:v>
                </c:pt>
                <c:pt idx="142">
                  <c:v>0.56876938986556358</c:v>
                </c:pt>
                <c:pt idx="143">
                  <c:v>0.82730093071354704</c:v>
                </c:pt>
                <c:pt idx="144">
                  <c:v>0.87900723888314369</c:v>
                </c:pt>
                <c:pt idx="145">
                  <c:v>1.1375387797311272</c:v>
                </c:pt>
                <c:pt idx="146">
                  <c:v>1.2926577042399172</c:v>
                </c:pt>
                <c:pt idx="147">
                  <c:v>1.6028955532574973</c:v>
                </c:pt>
                <c:pt idx="148">
                  <c:v>1.9648397104446742</c:v>
                </c:pt>
                <c:pt idx="149">
                  <c:v>1.9648397104446742</c:v>
                </c:pt>
                <c:pt idx="150">
                  <c:v>1.8097207859358841</c:v>
                </c:pt>
                <c:pt idx="151">
                  <c:v>1.8614270941054809</c:v>
                </c:pt>
                <c:pt idx="152">
                  <c:v>1.8614270941054809</c:v>
                </c:pt>
                <c:pt idx="153">
                  <c:v>1.7063081695966908</c:v>
                </c:pt>
                <c:pt idx="154">
                  <c:v>1.8097207859358841</c:v>
                </c:pt>
                <c:pt idx="155">
                  <c:v>1.7063081695966908</c:v>
                </c:pt>
                <c:pt idx="156">
                  <c:v>1.6028955532574973</c:v>
                </c:pt>
                <c:pt idx="157">
                  <c:v>1.6546018614270941</c:v>
                </c:pt>
                <c:pt idx="158">
                  <c:v>2.3267838676318511</c:v>
                </c:pt>
                <c:pt idx="159">
                  <c:v>2.2233712512926576</c:v>
                </c:pt>
                <c:pt idx="160">
                  <c:v>2.2750775594622543</c:v>
                </c:pt>
                <c:pt idx="161">
                  <c:v>1.8614270941054809</c:v>
                </c:pt>
                <c:pt idx="162">
                  <c:v>1.7063081695966908</c:v>
                </c:pt>
                <c:pt idx="163">
                  <c:v>1.8097207859358841</c:v>
                </c:pt>
                <c:pt idx="164">
                  <c:v>2.2233712512926576</c:v>
                </c:pt>
                <c:pt idx="165">
                  <c:v>1.8614270941054809</c:v>
                </c:pt>
                <c:pt idx="166">
                  <c:v>2.016546018614271</c:v>
                </c:pt>
                <c:pt idx="167">
                  <c:v>2.2233712512926576</c:v>
                </c:pt>
                <c:pt idx="168">
                  <c:v>2.5336091003102377</c:v>
                </c:pt>
                <c:pt idx="169">
                  <c:v>2.4301964839710446</c:v>
                </c:pt>
                <c:pt idx="170">
                  <c:v>2.4301964839710446</c:v>
                </c:pt>
                <c:pt idx="171">
                  <c:v>1.9648397104446742</c:v>
                </c:pt>
                <c:pt idx="172">
                  <c:v>1.9131334022750774</c:v>
                </c:pt>
                <c:pt idx="173">
                  <c:v>1.8097207859358841</c:v>
                </c:pt>
                <c:pt idx="174">
                  <c:v>1.6028955532574973</c:v>
                </c:pt>
                <c:pt idx="175">
                  <c:v>1.3960703205791105</c:v>
                </c:pt>
                <c:pt idx="176">
                  <c:v>1.6028955532574973</c:v>
                </c:pt>
                <c:pt idx="177">
                  <c:v>1.499482936918304</c:v>
                </c:pt>
                <c:pt idx="178">
                  <c:v>1.5511892450879006</c:v>
                </c:pt>
                <c:pt idx="179">
                  <c:v>1.1892450879007239</c:v>
                </c:pt>
                <c:pt idx="180">
                  <c:v>1.0858324715615304</c:v>
                </c:pt>
                <c:pt idx="181">
                  <c:v>0.9824198552223371</c:v>
                </c:pt>
                <c:pt idx="182">
                  <c:v>0.87900723888314369</c:v>
                </c:pt>
                <c:pt idx="183">
                  <c:v>0.62047569803516023</c:v>
                </c:pt>
                <c:pt idx="184">
                  <c:v>0.56876938986556358</c:v>
                </c:pt>
                <c:pt idx="185">
                  <c:v>0.51706308169596693</c:v>
                </c:pt>
                <c:pt idx="186">
                  <c:v>0.56876938986556358</c:v>
                </c:pt>
                <c:pt idx="187">
                  <c:v>0.56876938986556358</c:v>
                </c:pt>
                <c:pt idx="188">
                  <c:v>0.72388831437435364</c:v>
                </c:pt>
                <c:pt idx="189">
                  <c:v>0.77559462254395029</c:v>
                </c:pt>
                <c:pt idx="190">
                  <c:v>0.72388831437435364</c:v>
                </c:pt>
                <c:pt idx="191">
                  <c:v>0.72388831437435364</c:v>
                </c:pt>
                <c:pt idx="192">
                  <c:v>0.72388831437435364</c:v>
                </c:pt>
                <c:pt idx="193">
                  <c:v>0.62047569803516023</c:v>
                </c:pt>
                <c:pt idx="194">
                  <c:v>0.56876938986556358</c:v>
                </c:pt>
                <c:pt idx="195">
                  <c:v>0.36194415718717682</c:v>
                </c:pt>
                <c:pt idx="196">
                  <c:v>0.31023784901758011</c:v>
                </c:pt>
                <c:pt idx="197">
                  <c:v>0.36194415718717682</c:v>
                </c:pt>
                <c:pt idx="198">
                  <c:v>0.56876938986556358</c:v>
                </c:pt>
                <c:pt idx="199">
                  <c:v>0.51706308169596693</c:v>
                </c:pt>
                <c:pt idx="200">
                  <c:v>0.62047569803516023</c:v>
                </c:pt>
                <c:pt idx="201">
                  <c:v>0.77559462254395029</c:v>
                </c:pt>
                <c:pt idx="202">
                  <c:v>0.9824198552223371</c:v>
                </c:pt>
                <c:pt idx="203">
                  <c:v>1.499482936918304</c:v>
                </c:pt>
                <c:pt idx="204">
                  <c:v>1.4477766287487073</c:v>
                </c:pt>
                <c:pt idx="205">
                  <c:v>2.3267838676318511</c:v>
                </c:pt>
                <c:pt idx="206">
                  <c:v>2.688728024819028</c:v>
                </c:pt>
                <c:pt idx="207">
                  <c:v>2.5853154084798344</c:v>
                </c:pt>
                <c:pt idx="208">
                  <c:v>2.688728024819028</c:v>
                </c:pt>
                <c:pt idx="209">
                  <c:v>2.4819027921406409</c:v>
                </c:pt>
                <c:pt idx="210">
                  <c:v>2.4301964839710446</c:v>
                </c:pt>
                <c:pt idx="211">
                  <c:v>2.5336091003102377</c:v>
                </c:pt>
                <c:pt idx="212">
                  <c:v>2.119958634953464</c:v>
                </c:pt>
                <c:pt idx="213">
                  <c:v>1.7063081695966908</c:v>
                </c:pt>
                <c:pt idx="214">
                  <c:v>2.016546018614271</c:v>
                </c:pt>
                <c:pt idx="215" formatCode="General">
                  <c:v>1.9648397104446742</c:v>
                </c:pt>
                <c:pt idx="216" formatCode="General">
                  <c:v>2.5336091003102377</c:v>
                </c:pt>
                <c:pt idx="217" formatCode="General">
                  <c:v>2.119958634953464</c:v>
                </c:pt>
                <c:pt idx="218" formatCode="General">
                  <c:v>2.016546018614271</c:v>
                </c:pt>
                <c:pt idx="219" formatCode="General">
                  <c:v>1.344364012409514</c:v>
                </c:pt>
                <c:pt idx="220" formatCode="General">
                  <c:v>1.3960703205791105</c:v>
                </c:pt>
                <c:pt idx="221" formatCode="General">
                  <c:v>1.1375387797311272</c:v>
                </c:pt>
                <c:pt idx="222" formatCode="General">
                  <c:v>0.9824198552223371</c:v>
                </c:pt>
                <c:pt idx="223" formatCode="General">
                  <c:v>0.41365046535677352</c:v>
                </c:pt>
                <c:pt idx="224" formatCode="General">
                  <c:v>0.41365046535677352</c:v>
                </c:pt>
                <c:pt idx="225" formatCode="General">
                  <c:v>0.51706308169596693</c:v>
                </c:pt>
                <c:pt idx="226" formatCode="General">
                  <c:v>0.62047569803516023</c:v>
                </c:pt>
                <c:pt idx="227" formatCode="General">
                  <c:v>0.67218200620475699</c:v>
                </c:pt>
                <c:pt idx="228" formatCode="General">
                  <c:v>0.62047569803516023</c:v>
                </c:pt>
                <c:pt idx="229" formatCode="General">
                  <c:v>0.51706308169596693</c:v>
                </c:pt>
                <c:pt idx="230" formatCode="General">
                  <c:v>0.56876938986556358</c:v>
                </c:pt>
                <c:pt idx="231" formatCode="General">
                  <c:v>0.51706308169596693</c:v>
                </c:pt>
                <c:pt idx="232" formatCode="General">
                  <c:v>0.41365046535677352</c:v>
                </c:pt>
                <c:pt idx="233" formatCode="General">
                  <c:v>0.31023784901758011</c:v>
                </c:pt>
                <c:pt idx="234" formatCode="General">
                  <c:v>0.25853154084798347</c:v>
                </c:pt>
                <c:pt idx="235" formatCode="General">
                  <c:v>0.51706308169596693</c:v>
                </c:pt>
                <c:pt idx="236" formatCode="General">
                  <c:v>0.56876938986556358</c:v>
                </c:pt>
                <c:pt idx="237" formatCode="General">
                  <c:v>0.77559462254395029</c:v>
                </c:pt>
                <c:pt idx="238" formatCode="General">
                  <c:v>1.0858324715615304</c:v>
                </c:pt>
                <c:pt idx="239" formatCode="General">
                  <c:v>1.1375387797311272</c:v>
                </c:pt>
                <c:pt idx="240" formatCode="General">
                  <c:v>1.1892450879007239</c:v>
                </c:pt>
                <c:pt idx="241" formatCode="General">
                  <c:v>1.344364012409514</c:v>
                </c:pt>
                <c:pt idx="242" formatCode="General">
                  <c:v>1.0858324715615304</c:v>
                </c:pt>
                <c:pt idx="243" formatCode="General">
                  <c:v>1.0341261633919339</c:v>
                </c:pt>
                <c:pt idx="244" formatCode="General">
                  <c:v>0.87900723888314369</c:v>
                </c:pt>
                <c:pt idx="245" formatCode="General">
                  <c:v>0.56876938986556358</c:v>
                </c:pt>
                <c:pt idx="246" formatCode="General">
                  <c:v>0.56876938986556358</c:v>
                </c:pt>
                <c:pt idx="247" formatCode="General">
                  <c:v>0.51706308169596693</c:v>
                </c:pt>
                <c:pt idx="248" formatCode="General">
                  <c:v>0.46535677352637023</c:v>
                </c:pt>
                <c:pt idx="249" formatCode="General">
                  <c:v>0.56876938986556358</c:v>
                </c:pt>
                <c:pt idx="250" formatCode="General">
                  <c:v>0.56876938986556358</c:v>
                </c:pt>
                <c:pt idx="251" formatCode="General">
                  <c:v>0.67218200620475699</c:v>
                </c:pt>
                <c:pt idx="252" formatCode="General">
                  <c:v>0.67218200620475699</c:v>
                </c:pt>
                <c:pt idx="253" formatCode="General">
                  <c:v>0.62047569803516023</c:v>
                </c:pt>
                <c:pt idx="254" formatCode="General">
                  <c:v>0.72388831437435364</c:v>
                </c:pt>
                <c:pt idx="255" formatCode="General">
                  <c:v>0.56876938986556358</c:v>
                </c:pt>
                <c:pt idx="256" formatCode="General">
                  <c:v>0.51706308169596693</c:v>
                </c:pt>
                <c:pt idx="257" formatCode="General">
                  <c:v>0.56876938986556358</c:v>
                </c:pt>
                <c:pt idx="258" formatCode="General">
                  <c:v>0.41365046535677352</c:v>
                </c:pt>
                <c:pt idx="259" formatCode="General">
                  <c:v>0.46535677352637023</c:v>
                </c:pt>
                <c:pt idx="260" formatCode="General">
                  <c:v>0.46535677352637023</c:v>
                </c:pt>
                <c:pt idx="261" formatCode="General">
                  <c:v>0.51706308169596693</c:v>
                </c:pt>
                <c:pt idx="262" formatCode="General">
                  <c:v>0.56876938986556358</c:v>
                </c:pt>
                <c:pt idx="263" formatCode="General">
                  <c:v>0.62047569803516023</c:v>
                </c:pt>
                <c:pt idx="264" formatCode="General">
                  <c:v>0.62047569803516023</c:v>
                </c:pt>
                <c:pt idx="265" formatCode="General">
                  <c:v>0.72388831437435364</c:v>
                </c:pt>
                <c:pt idx="266" formatCode="General">
                  <c:v>0.82730093071354704</c:v>
                </c:pt>
                <c:pt idx="267" formatCode="General">
                  <c:v>0.93071354705274045</c:v>
                </c:pt>
                <c:pt idx="268" formatCode="General">
                  <c:v>0.9824198552223371</c:v>
                </c:pt>
                <c:pt idx="269" formatCode="General">
                  <c:v>1.1375387797311272</c:v>
                </c:pt>
                <c:pt idx="270" formatCode="General">
                  <c:v>1.2409513960703205</c:v>
                </c:pt>
                <c:pt idx="271" formatCode="General">
                  <c:v>1.9131334022750774</c:v>
                </c:pt>
                <c:pt idx="272" formatCode="General">
                  <c:v>2.119958634953464</c:v>
                </c:pt>
                <c:pt idx="273" formatCode="General">
                  <c:v>2.5336091003102377</c:v>
                </c:pt>
                <c:pt idx="274" formatCode="General">
                  <c:v>2.8955532574974145</c:v>
                </c:pt>
                <c:pt idx="275" formatCode="General">
                  <c:v>2.8438469493278178</c:v>
                </c:pt>
                <c:pt idx="276" formatCode="General">
                  <c:v>3.1540847983453979</c:v>
                </c:pt>
                <c:pt idx="277" formatCode="General">
                  <c:v>3.5160289555325748</c:v>
                </c:pt>
                <c:pt idx="278" formatCode="General">
                  <c:v>2.9989658738366081</c:v>
                </c:pt>
                <c:pt idx="279" formatCode="General">
                  <c:v>3.1540847983453979</c:v>
                </c:pt>
                <c:pt idx="280" formatCode="General">
                  <c:v>3.1023784901758011</c:v>
                </c:pt>
                <c:pt idx="281" formatCode="General">
                  <c:v>3.2057911065149947</c:v>
                </c:pt>
                <c:pt idx="282" formatCode="General">
                  <c:v>3.9296794208893484</c:v>
                </c:pt>
                <c:pt idx="283" formatCode="General">
                  <c:v>4.2399172699069281</c:v>
                </c:pt>
                <c:pt idx="284" formatCode="General">
                  <c:v>4.8086866597724924</c:v>
                </c:pt>
                <c:pt idx="285" formatCode="General">
                  <c:v>5.4808686659772494</c:v>
                </c:pt>
                <c:pt idx="286" formatCode="General">
                  <c:v>5.8428128231644259</c:v>
                </c:pt>
                <c:pt idx="287" formatCode="General">
                  <c:v>5.9462254395036194</c:v>
                </c:pt>
                <c:pt idx="288" formatCode="General">
                  <c:v>5.9462254395036194</c:v>
                </c:pt>
                <c:pt idx="289" formatCode="General">
                  <c:v>5.8945191313340226</c:v>
                </c:pt>
                <c:pt idx="290" formatCode="General">
                  <c:v>5.9462254395036194</c:v>
                </c:pt>
                <c:pt idx="291" formatCode="General">
                  <c:v>5.9462254395036194</c:v>
                </c:pt>
                <c:pt idx="292" formatCode="General">
                  <c:v>6.1530506721820064</c:v>
                </c:pt>
                <c:pt idx="293" formatCode="General">
                  <c:v>6.0496380558428129</c:v>
                </c:pt>
                <c:pt idx="294" formatCode="General">
                  <c:v>6.4115822130299893</c:v>
                </c:pt>
                <c:pt idx="295" formatCode="General">
                  <c:v>6.3598759048603926</c:v>
                </c:pt>
                <c:pt idx="296" formatCode="General">
                  <c:v>6.4632885211995861</c:v>
                </c:pt>
                <c:pt idx="297" formatCode="General">
                  <c:v>7.3940020682523269</c:v>
                </c:pt>
                <c:pt idx="298" formatCode="General">
                  <c:v>7.1871768355739398</c:v>
                </c:pt>
                <c:pt idx="299" formatCode="General">
                  <c:v>7.6525336091003098</c:v>
                </c:pt>
                <c:pt idx="300" formatCode="General">
                  <c:v>7.9110651499482936</c:v>
                </c:pt>
                <c:pt idx="301" formatCode="General">
                  <c:v>7.7559462254395033</c:v>
                </c:pt>
                <c:pt idx="302" formatCode="General">
                  <c:v>8.0144777662874862</c:v>
                </c:pt>
                <c:pt idx="303" formatCode="General">
                  <c:v>8.2730093071354709</c:v>
                </c:pt>
                <c:pt idx="304" formatCode="General">
                  <c:v>8.2213029989658732</c:v>
                </c:pt>
                <c:pt idx="305" formatCode="General">
                  <c:v>8.5832471561530497</c:v>
                </c:pt>
                <c:pt idx="306" formatCode="General">
                  <c:v>8.6349534643226473</c:v>
                </c:pt>
                <c:pt idx="307" formatCode="General">
                  <c:v>9.7207859358841784</c:v>
                </c:pt>
                <c:pt idx="308" formatCode="General">
                  <c:v>10.651499482936918</c:v>
                </c:pt>
                <c:pt idx="309" formatCode="General">
                  <c:v>10.858324715615305</c:v>
                </c:pt>
                <c:pt idx="310" formatCode="General">
                  <c:v>12.409513960703205</c:v>
                </c:pt>
                <c:pt idx="311" formatCode="General">
                  <c:v>14.736297828335056</c:v>
                </c:pt>
                <c:pt idx="312" formatCode="General">
                  <c:v>16.752843846949329</c:v>
                </c:pt>
                <c:pt idx="313" formatCode="General">
                  <c:v>18.665977249224404</c:v>
                </c:pt>
                <c:pt idx="314" formatCode="General">
                  <c:v>18.562564632885213</c:v>
                </c:pt>
                <c:pt idx="315" formatCode="General">
                  <c:v>20.837642192347467</c:v>
                </c:pt>
                <c:pt idx="316" formatCode="General">
                  <c:v>23.009307135470525</c:v>
                </c:pt>
                <c:pt idx="317" formatCode="General">
                  <c:v>25.284384694932783</c:v>
                </c:pt>
                <c:pt idx="318" formatCode="General">
                  <c:v>28.593588417786968</c:v>
                </c:pt>
                <c:pt idx="319" formatCode="General">
                  <c:v>31.127197518097208</c:v>
                </c:pt>
                <c:pt idx="320" formatCode="General">
                  <c:v>36.401240951396069</c:v>
                </c:pt>
                <c:pt idx="321" formatCode="General">
                  <c:v>42.1406411582213</c:v>
                </c:pt>
                <c:pt idx="322" formatCode="General">
                  <c:v>45.501551189245085</c:v>
                </c:pt>
                <c:pt idx="323" formatCode="General">
                  <c:v>47.20785935884178</c:v>
                </c:pt>
                <c:pt idx="324" formatCode="General">
                  <c:v>47.104446742502581</c:v>
                </c:pt>
                <c:pt idx="325" formatCode="General">
                  <c:v>45.708376421923475</c:v>
                </c:pt>
                <c:pt idx="326" formatCode="General">
                  <c:v>44.105480868665978</c:v>
                </c:pt>
                <c:pt idx="327" formatCode="General">
                  <c:v>39.555325749741471</c:v>
                </c:pt>
                <c:pt idx="328" formatCode="General">
                  <c:v>36.918304033092035</c:v>
                </c:pt>
                <c:pt idx="329" formatCode="General">
                  <c:v>32.833505687693901</c:v>
                </c:pt>
                <c:pt idx="330" formatCode="General">
                  <c:v>31.902792140641157</c:v>
                </c:pt>
                <c:pt idx="331" formatCode="General">
                  <c:v>30.76525336091003</c:v>
                </c:pt>
                <c:pt idx="332" formatCode="General">
                  <c:v>28.645294725956568</c:v>
                </c:pt>
                <c:pt idx="333" formatCode="General">
                  <c:v>26.577042399172697</c:v>
                </c:pt>
                <c:pt idx="334" formatCode="General">
                  <c:v>25.232678386763183</c:v>
                </c:pt>
                <c:pt idx="335" formatCode="General">
                  <c:v>22.543950361944155</c:v>
                </c:pt>
                <c:pt idx="336" formatCode="General">
                  <c:v>21.044467425025854</c:v>
                </c:pt>
                <c:pt idx="337" formatCode="General">
                  <c:v>18.097207859358843</c:v>
                </c:pt>
                <c:pt idx="338" formatCode="General">
                  <c:v>15.822130299896587</c:v>
                </c:pt>
                <c:pt idx="339" formatCode="General">
                  <c:v>14.270941054808686</c:v>
                </c:pt>
                <c:pt idx="340" formatCode="General">
                  <c:v>13.857290589451912</c:v>
                </c:pt>
                <c:pt idx="341" formatCode="General">
                  <c:v>12.564632885211996</c:v>
                </c:pt>
                <c:pt idx="342" formatCode="General">
                  <c:v>12.254395036194415</c:v>
                </c:pt>
                <c:pt idx="343" formatCode="General">
                  <c:v>11.427094105480869</c:v>
                </c:pt>
                <c:pt idx="344" formatCode="General">
                  <c:v>10.961737331954499</c:v>
                </c:pt>
                <c:pt idx="345" formatCode="General">
                  <c:v>9.7207859358841784</c:v>
                </c:pt>
                <c:pt idx="346" formatCode="General">
                  <c:v>8.4281282316442603</c:v>
                </c:pt>
                <c:pt idx="347" formatCode="General">
                  <c:v>7.3422957600827301</c:v>
                </c:pt>
                <c:pt idx="348" formatCode="General">
                  <c:v>7.2388831437435366</c:v>
                </c:pt>
                <c:pt idx="349" formatCode="General">
                  <c:v>6.3598759048603926</c:v>
                </c:pt>
                <c:pt idx="350" formatCode="General">
                  <c:v>5.8945191313340226</c:v>
                </c:pt>
                <c:pt idx="351" formatCode="General">
                  <c:v>5.6876938986556356</c:v>
                </c:pt>
                <c:pt idx="352" formatCode="General">
                  <c:v>5.7394002068252323</c:v>
                </c:pt>
                <c:pt idx="353" formatCode="General">
                  <c:v>5.7394002068252323</c:v>
                </c:pt>
                <c:pt idx="354" formatCode="General">
                  <c:v>5.5842812823164421</c:v>
                </c:pt>
                <c:pt idx="355" formatCode="General">
                  <c:v>4.4984488107549119</c:v>
                </c:pt>
                <c:pt idx="356" formatCode="General">
                  <c:v>4.1365046535677354</c:v>
                </c:pt>
                <c:pt idx="357" formatCode="General">
                  <c:v>4.1882109617373322</c:v>
                </c:pt>
                <c:pt idx="358" formatCode="General">
                  <c:v>4.1882109617373322</c:v>
                </c:pt>
                <c:pt idx="359" formatCode="General">
                  <c:v>4.5501551189245086</c:v>
                </c:pt>
                <c:pt idx="360" formatCode="General">
                  <c:v>3.8779731127197516</c:v>
                </c:pt>
                <c:pt idx="361" formatCode="General">
                  <c:v>3.9813857290589452</c:v>
                </c:pt>
                <c:pt idx="362" formatCode="General">
                  <c:v>3.9813857290589452</c:v>
                </c:pt>
                <c:pt idx="363" formatCode="General">
                  <c:v>3.8262668045501549</c:v>
                </c:pt>
                <c:pt idx="364" formatCode="General">
                  <c:v>3.8779731127197516</c:v>
                </c:pt>
                <c:pt idx="365" formatCode="General">
                  <c:v>3.7745604963805581</c:v>
                </c:pt>
                <c:pt idx="366" formatCode="General">
                  <c:v>3.2574974146845914</c:v>
                </c:pt>
                <c:pt idx="367" formatCode="General">
                  <c:v>3.5677352637021715</c:v>
                </c:pt>
                <c:pt idx="368" formatCode="General">
                  <c:v>3.4126163391933817</c:v>
                </c:pt>
                <c:pt idx="369" formatCode="General">
                  <c:v>3.6194415718717683</c:v>
                </c:pt>
                <c:pt idx="370" formatCode="General">
                  <c:v>2.9989658738366081</c:v>
                </c:pt>
                <c:pt idx="371" formatCode="General">
                  <c:v>2.9472595656670113</c:v>
                </c:pt>
                <c:pt idx="372" formatCode="General">
                  <c:v>2.9989658738366081</c:v>
                </c:pt>
              </c:numCache>
            </c:numRef>
          </c:val>
          <c:extLst>
            <c:ext xmlns:c16="http://schemas.microsoft.com/office/drawing/2014/chart" uri="{C3380CC4-5D6E-409C-BE32-E72D297353CC}">
              <c16:uniqueId val="{00000000-CD03-423B-A273-CC3ED6970EB9}"/>
            </c:ext>
          </c:extLst>
        </c:ser>
        <c:dLbls>
          <c:showLegendKey val="0"/>
          <c:showVal val="0"/>
          <c:showCatName val="0"/>
          <c:showSerName val="0"/>
          <c:showPercent val="0"/>
          <c:showBubbleSize val="0"/>
        </c:dLbls>
        <c:gapWidth val="219"/>
        <c:overlap val="-27"/>
        <c:axId val="477594208"/>
        <c:axId val="477593224"/>
      </c:barChart>
      <c:lineChart>
        <c:grouping val="stacked"/>
        <c:varyColors val="0"/>
        <c:ser>
          <c:idx val="1"/>
          <c:order val="1"/>
          <c:tx>
            <c:strRef>
              <c:f>Sheet1!$C$1</c:f>
              <c:strCache>
                <c:ptCount val="1"/>
                <c:pt idx="0">
                  <c:v>病床使用率</c:v>
                </c:pt>
              </c:strCache>
            </c:strRef>
          </c:tx>
          <c:spPr>
            <a:ln w="50800" cap="rnd">
              <a:solidFill>
                <a:srgbClr val="FF0000"/>
              </a:solidFill>
              <a:round/>
            </a:ln>
            <a:effectLst/>
          </c:spPr>
          <c:marker>
            <c:symbol val="none"/>
          </c:marker>
          <c:cat>
            <c:numRef>
              <c:f>Sheet1!$A$2:$A$374</c:f>
              <c:numCache>
                <c:formatCode>m/d;@</c:formatCode>
                <c:ptCount val="373"/>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numCache>
            </c:numRef>
          </c:cat>
          <c:val>
            <c:numRef>
              <c:f>Sheet1!$C$2:$C$374</c:f>
              <c:numCache>
                <c:formatCode>0.0_ </c:formatCode>
                <c:ptCount val="373"/>
                <c:pt idx="0">
                  <c:v>0.76923076923076927</c:v>
                </c:pt>
                <c:pt idx="1">
                  <c:v>0.76923076923076927</c:v>
                </c:pt>
                <c:pt idx="2">
                  <c:v>0.76923076923076927</c:v>
                </c:pt>
                <c:pt idx="3">
                  <c:v>0.76923076923076927</c:v>
                </c:pt>
                <c:pt idx="4">
                  <c:v>0.76923076923076927</c:v>
                </c:pt>
                <c:pt idx="5">
                  <c:v>0.76923076923076927</c:v>
                </c:pt>
                <c:pt idx="6">
                  <c:v>0.76923076923076927</c:v>
                </c:pt>
                <c:pt idx="7">
                  <c:v>0.76923076923076927</c:v>
                </c:pt>
                <c:pt idx="8">
                  <c:v>0.76923076923076927</c:v>
                </c:pt>
                <c:pt idx="9">
                  <c:v>0.76923076923076927</c:v>
                </c:pt>
                <c:pt idx="10">
                  <c:v>0.76923076923076927</c:v>
                </c:pt>
                <c:pt idx="11">
                  <c:v>0.76923076923076927</c:v>
                </c:pt>
                <c:pt idx="12">
                  <c:v>0.76923076923076927</c:v>
                </c:pt>
                <c:pt idx="13">
                  <c:v>1.5384615384615385</c:v>
                </c:pt>
                <c:pt idx="14">
                  <c:v>1.5384615384615385</c:v>
                </c:pt>
                <c:pt idx="15">
                  <c:v>1.5384615384615385</c:v>
                </c:pt>
                <c:pt idx="16">
                  <c:v>1.5384615384615385</c:v>
                </c:pt>
                <c:pt idx="17">
                  <c:v>1.5384615384615385</c:v>
                </c:pt>
                <c:pt idx="18">
                  <c:v>1.5384615384615385</c:v>
                </c:pt>
                <c:pt idx="19">
                  <c:v>1.5384615384615385</c:v>
                </c:pt>
                <c:pt idx="20">
                  <c:v>0.76923076923076927</c:v>
                </c:pt>
                <c:pt idx="21">
                  <c:v>0.76923076923076927</c:v>
                </c:pt>
                <c:pt idx="22">
                  <c:v>0.76923076923076927</c:v>
                </c:pt>
                <c:pt idx="23">
                  <c:v>0.76923076923076927</c:v>
                </c:pt>
                <c:pt idx="24">
                  <c:v>1.5384615384615385</c:v>
                </c:pt>
                <c:pt idx="25">
                  <c:v>1.5384615384615385</c:v>
                </c:pt>
                <c:pt idx="26">
                  <c:v>1.5384615384615385</c:v>
                </c:pt>
                <c:pt idx="27">
                  <c:v>2.3076923076923079</c:v>
                </c:pt>
                <c:pt idx="28">
                  <c:v>2.3076923076923079</c:v>
                </c:pt>
                <c:pt idx="29">
                  <c:v>2.3076923076923079</c:v>
                </c:pt>
                <c:pt idx="30">
                  <c:v>3.0769230769230771</c:v>
                </c:pt>
                <c:pt idx="31">
                  <c:v>4.6153846153846159</c:v>
                </c:pt>
                <c:pt idx="32">
                  <c:v>4.6153846153846159</c:v>
                </c:pt>
                <c:pt idx="33">
                  <c:v>6.1538461538461542</c:v>
                </c:pt>
                <c:pt idx="34">
                  <c:v>7.6923076923076925</c:v>
                </c:pt>
                <c:pt idx="35">
                  <c:v>6.9230769230769234</c:v>
                </c:pt>
                <c:pt idx="36">
                  <c:v>7.6923076923076925</c:v>
                </c:pt>
                <c:pt idx="37">
                  <c:v>7.6923076923076925</c:v>
                </c:pt>
                <c:pt idx="38">
                  <c:v>7.6923076923076925</c:v>
                </c:pt>
                <c:pt idx="39">
                  <c:v>10.76923076923077</c:v>
                </c:pt>
                <c:pt idx="40">
                  <c:v>10.76923076923077</c:v>
                </c:pt>
                <c:pt idx="41">
                  <c:v>10.76923076923077</c:v>
                </c:pt>
                <c:pt idx="42">
                  <c:v>9.2307692307692317</c:v>
                </c:pt>
                <c:pt idx="43">
                  <c:v>9.2307692307692317</c:v>
                </c:pt>
                <c:pt idx="44">
                  <c:v>10.76923076923077</c:v>
                </c:pt>
                <c:pt idx="45">
                  <c:v>11.538461538461538</c:v>
                </c:pt>
                <c:pt idx="46">
                  <c:v>14.615384615384617</c:v>
                </c:pt>
                <c:pt idx="47">
                  <c:v>18.461538461538463</c:v>
                </c:pt>
                <c:pt idx="48">
                  <c:v>20</c:v>
                </c:pt>
                <c:pt idx="49">
                  <c:v>20.76923076923077</c:v>
                </c:pt>
                <c:pt idx="50">
                  <c:v>20</c:v>
                </c:pt>
                <c:pt idx="51">
                  <c:v>20</c:v>
                </c:pt>
                <c:pt idx="52">
                  <c:v>20.76923076923077</c:v>
                </c:pt>
                <c:pt idx="53">
                  <c:v>23.076923076923077</c:v>
                </c:pt>
                <c:pt idx="54">
                  <c:v>23.846153846153847</c:v>
                </c:pt>
                <c:pt idx="55">
                  <c:v>26.153846153846157</c:v>
                </c:pt>
                <c:pt idx="56">
                  <c:v>26.153846153846157</c:v>
                </c:pt>
                <c:pt idx="57">
                  <c:v>25.384615384615383</c:v>
                </c:pt>
                <c:pt idx="58">
                  <c:v>26.923076923076923</c:v>
                </c:pt>
                <c:pt idx="59">
                  <c:v>27.692307692307693</c:v>
                </c:pt>
                <c:pt idx="60">
                  <c:v>29.230769230769234</c:v>
                </c:pt>
                <c:pt idx="61">
                  <c:v>28.46153846153846</c:v>
                </c:pt>
                <c:pt idx="62">
                  <c:v>28.46153846153846</c:v>
                </c:pt>
                <c:pt idx="63">
                  <c:v>27.692307692307693</c:v>
                </c:pt>
                <c:pt idx="64">
                  <c:v>27.692307692307693</c:v>
                </c:pt>
                <c:pt idx="65">
                  <c:v>29.230769230769234</c:v>
                </c:pt>
                <c:pt idx="66">
                  <c:v>28.46153846153846</c:v>
                </c:pt>
                <c:pt idx="67">
                  <c:v>26.153846153846157</c:v>
                </c:pt>
                <c:pt idx="68">
                  <c:v>23.846153846153847</c:v>
                </c:pt>
                <c:pt idx="69">
                  <c:v>23.846153846153847</c:v>
                </c:pt>
                <c:pt idx="70">
                  <c:v>23.846153846153847</c:v>
                </c:pt>
                <c:pt idx="71">
                  <c:v>23.076923076923077</c:v>
                </c:pt>
                <c:pt idx="72">
                  <c:v>23.076923076923077</c:v>
                </c:pt>
                <c:pt idx="73">
                  <c:v>22.30769230769231</c:v>
                </c:pt>
                <c:pt idx="74">
                  <c:v>22.30769230769231</c:v>
                </c:pt>
                <c:pt idx="75">
                  <c:v>22.30769230769231</c:v>
                </c:pt>
                <c:pt idx="76">
                  <c:v>23.076923076923077</c:v>
                </c:pt>
                <c:pt idx="77">
                  <c:v>20.76923076923077</c:v>
                </c:pt>
                <c:pt idx="78">
                  <c:v>19.230769230769234</c:v>
                </c:pt>
                <c:pt idx="79">
                  <c:v>18.461538461538463</c:v>
                </c:pt>
                <c:pt idx="80">
                  <c:v>15.384615384615385</c:v>
                </c:pt>
                <c:pt idx="81">
                  <c:v>14.615384615384617</c:v>
                </c:pt>
                <c:pt idx="82">
                  <c:v>14.615384615384617</c:v>
                </c:pt>
                <c:pt idx="83">
                  <c:v>15.384615384615385</c:v>
                </c:pt>
                <c:pt idx="84">
                  <c:v>14.615384615384617</c:v>
                </c:pt>
                <c:pt idx="85">
                  <c:v>14.615384615384617</c:v>
                </c:pt>
                <c:pt idx="86">
                  <c:v>14.615384615384617</c:v>
                </c:pt>
                <c:pt idx="87">
                  <c:v>13.076923076923078</c:v>
                </c:pt>
                <c:pt idx="88">
                  <c:v>10.76923076923077</c:v>
                </c:pt>
                <c:pt idx="89">
                  <c:v>11.538461538461538</c:v>
                </c:pt>
                <c:pt idx="90">
                  <c:v>13.076923076923078</c:v>
                </c:pt>
                <c:pt idx="91">
                  <c:v>13.076923076923078</c:v>
                </c:pt>
                <c:pt idx="92">
                  <c:v>13.076923076923078</c:v>
                </c:pt>
                <c:pt idx="93">
                  <c:v>13.846153846153847</c:v>
                </c:pt>
                <c:pt idx="94">
                  <c:v>13.846153846153847</c:v>
                </c:pt>
                <c:pt idx="95">
                  <c:v>13.846153846153847</c:v>
                </c:pt>
                <c:pt idx="96">
                  <c:v>13.076923076923078</c:v>
                </c:pt>
                <c:pt idx="97">
                  <c:v>11.538461538461538</c:v>
                </c:pt>
                <c:pt idx="98">
                  <c:v>11.538461538461538</c:v>
                </c:pt>
                <c:pt idx="99">
                  <c:v>9.2307692307692317</c:v>
                </c:pt>
                <c:pt idx="100">
                  <c:v>4.428044280442804</c:v>
                </c:pt>
                <c:pt idx="101">
                  <c:v>4.428044280442804</c:v>
                </c:pt>
                <c:pt idx="102">
                  <c:v>4.428044280442804</c:v>
                </c:pt>
                <c:pt idx="103">
                  <c:v>4.428044280442804</c:v>
                </c:pt>
                <c:pt idx="104">
                  <c:v>2.9520295202952029</c:v>
                </c:pt>
                <c:pt idx="105">
                  <c:v>2.5830258302583027</c:v>
                </c:pt>
                <c:pt idx="106">
                  <c:v>2.214022140221402</c:v>
                </c:pt>
                <c:pt idx="107">
                  <c:v>2.214022140221402</c:v>
                </c:pt>
                <c:pt idx="108">
                  <c:v>1.8450184501845017</c:v>
                </c:pt>
                <c:pt idx="109">
                  <c:v>1.4760147601476015</c:v>
                </c:pt>
                <c:pt idx="110">
                  <c:v>1.107011070110701</c:v>
                </c:pt>
                <c:pt idx="111">
                  <c:v>0.73800738007380073</c:v>
                </c:pt>
                <c:pt idx="112">
                  <c:v>0.36900369003690037</c:v>
                </c:pt>
                <c:pt idx="113">
                  <c:v>0.36900369003690037</c:v>
                </c:pt>
                <c:pt idx="114">
                  <c:v>0.36900369003690037</c:v>
                </c:pt>
                <c:pt idx="115">
                  <c:v>0.36900369003690037</c:v>
                </c:pt>
                <c:pt idx="116">
                  <c:v>0.36900369003690037</c:v>
                </c:pt>
                <c:pt idx="117">
                  <c:v>0.36900369003690037</c:v>
                </c:pt>
                <c:pt idx="118">
                  <c:v>0.36900369003690037</c:v>
                </c:pt>
                <c:pt idx="119">
                  <c:v>0.36900369003690037</c:v>
                </c:pt>
                <c:pt idx="120">
                  <c:v>0.73800738007380073</c:v>
                </c:pt>
                <c:pt idx="121">
                  <c:v>0.73800738007380073</c:v>
                </c:pt>
                <c:pt idx="122">
                  <c:v>0.73800738007380073</c:v>
                </c:pt>
                <c:pt idx="123">
                  <c:v>0.73800738007380073</c:v>
                </c:pt>
                <c:pt idx="124">
                  <c:v>0.36900369003690037</c:v>
                </c:pt>
                <c:pt idx="125">
                  <c:v>0.36900369003690037</c:v>
                </c:pt>
                <c:pt idx="126">
                  <c:v>1.8450184501845017</c:v>
                </c:pt>
                <c:pt idx="127">
                  <c:v>2.5830258302583027</c:v>
                </c:pt>
                <c:pt idx="128">
                  <c:v>3.6900369003690034</c:v>
                </c:pt>
                <c:pt idx="129">
                  <c:v>4.428044280442804</c:v>
                </c:pt>
                <c:pt idx="130">
                  <c:v>5.1660516605166054</c:v>
                </c:pt>
                <c:pt idx="131">
                  <c:v>6.2730627306273057</c:v>
                </c:pt>
                <c:pt idx="132">
                  <c:v>6.6420664206642073</c:v>
                </c:pt>
                <c:pt idx="133">
                  <c:v>7.3800738007380069</c:v>
                </c:pt>
                <c:pt idx="134">
                  <c:v>7.3800738007380069</c:v>
                </c:pt>
                <c:pt idx="135">
                  <c:v>7.7490774907749085</c:v>
                </c:pt>
                <c:pt idx="136">
                  <c:v>7.7490774907749085</c:v>
                </c:pt>
                <c:pt idx="137">
                  <c:v>6.6420664206642073</c:v>
                </c:pt>
                <c:pt idx="138">
                  <c:v>5.9040590405904059</c:v>
                </c:pt>
                <c:pt idx="139">
                  <c:v>4.428044280442804</c:v>
                </c:pt>
                <c:pt idx="140">
                  <c:v>4.7970479704797047</c:v>
                </c:pt>
                <c:pt idx="141">
                  <c:v>6.2730627306273057</c:v>
                </c:pt>
                <c:pt idx="142">
                  <c:v>7.3800738007380069</c:v>
                </c:pt>
                <c:pt idx="143">
                  <c:v>7.3800738007380069</c:v>
                </c:pt>
                <c:pt idx="144">
                  <c:v>8.4870848708487081</c:v>
                </c:pt>
                <c:pt idx="145">
                  <c:v>9.5940959409594093</c:v>
                </c:pt>
                <c:pt idx="146">
                  <c:v>11.808118081180812</c:v>
                </c:pt>
                <c:pt idx="147">
                  <c:v>10.701107011070111</c:v>
                </c:pt>
                <c:pt idx="148">
                  <c:v>11.439114391143912</c:v>
                </c:pt>
                <c:pt idx="149">
                  <c:v>15.867158671586715</c:v>
                </c:pt>
                <c:pt idx="150">
                  <c:v>16.605166051660518</c:v>
                </c:pt>
                <c:pt idx="151">
                  <c:v>16.605166051660518</c:v>
                </c:pt>
                <c:pt idx="152">
                  <c:v>18.450184501845019</c:v>
                </c:pt>
                <c:pt idx="153">
                  <c:v>18.819188191881921</c:v>
                </c:pt>
                <c:pt idx="154">
                  <c:v>19.926199261992618</c:v>
                </c:pt>
                <c:pt idx="155">
                  <c:v>21.771217712177123</c:v>
                </c:pt>
                <c:pt idx="156">
                  <c:v>21.771217712177123</c:v>
                </c:pt>
                <c:pt idx="157">
                  <c:v>19.557195571955717</c:v>
                </c:pt>
                <c:pt idx="158">
                  <c:v>18.819188191881921</c:v>
                </c:pt>
                <c:pt idx="159">
                  <c:v>19.926199261992618</c:v>
                </c:pt>
                <c:pt idx="160">
                  <c:v>19.557195571955717</c:v>
                </c:pt>
                <c:pt idx="161">
                  <c:v>19.926199261992618</c:v>
                </c:pt>
                <c:pt idx="162">
                  <c:v>17.712177121771216</c:v>
                </c:pt>
                <c:pt idx="163">
                  <c:v>19.188191881918819</c:v>
                </c:pt>
                <c:pt idx="164">
                  <c:v>19.926199261992618</c:v>
                </c:pt>
                <c:pt idx="165">
                  <c:v>21.402214022140221</c:v>
                </c:pt>
                <c:pt idx="166">
                  <c:v>22.140221402214021</c:v>
                </c:pt>
                <c:pt idx="167">
                  <c:v>22.509225092250922</c:v>
                </c:pt>
                <c:pt idx="168">
                  <c:v>17.684887459807076</c:v>
                </c:pt>
                <c:pt idx="169">
                  <c:v>18.327974276527332</c:v>
                </c:pt>
                <c:pt idx="170">
                  <c:v>18.971061093247588</c:v>
                </c:pt>
                <c:pt idx="171">
                  <c:v>18.006430868167204</c:v>
                </c:pt>
                <c:pt idx="172">
                  <c:v>14.790996784565916</c:v>
                </c:pt>
                <c:pt idx="173">
                  <c:v>16.077170418006432</c:v>
                </c:pt>
                <c:pt idx="174">
                  <c:v>15.755627009646304</c:v>
                </c:pt>
                <c:pt idx="175">
                  <c:v>14.790996784565916</c:v>
                </c:pt>
                <c:pt idx="176">
                  <c:v>15.755627009646304</c:v>
                </c:pt>
                <c:pt idx="177">
                  <c:v>14.790996784565916</c:v>
                </c:pt>
                <c:pt idx="178">
                  <c:v>12.861736334405144</c:v>
                </c:pt>
                <c:pt idx="179">
                  <c:v>13.504823151125404</c:v>
                </c:pt>
                <c:pt idx="180">
                  <c:v>11.57556270096463</c:v>
                </c:pt>
                <c:pt idx="181">
                  <c:v>10.932475884244374</c:v>
                </c:pt>
                <c:pt idx="182">
                  <c:v>10.289389067524116</c:v>
                </c:pt>
                <c:pt idx="183">
                  <c:v>9.9678456591639879</c:v>
                </c:pt>
                <c:pt idx="184">
                  <c:v>9.9678456591639879</c:v>
                </c:pt>
                <c:pt idx="185">
                  <c:v>9.32475884244373</c:v>
                </c:pt>
                <c:pt idx="186">
                  <c:v>8.360128617363344</c:v>
                </c:pt>
                <c:pt idx="187">
                  <c:v>7.395498392282958</c:v>
                </c:pt>
                <c:pt idx="188">
                  <c:v>9.0032154340836019</c:v>
                </c:pt>
                <c:pt idx="189">
                  <c:v>9.9678456591639879</c:v>
                </c:pt>
                <c:pt idx="190">
                  <c:v>9.6463022508038581</c:v>
                </c:pt>
                <c:pt idx="191">
                  <c:v>9.32475884244373</c:v>
                </c:pt>
                <c:pt idx="192">
                  <c:v>8.6816720257234739</c:v>
                </c:pt>
                <c:pt idx="193">
                  <c:v>8.0385852090032159</c:v>
                </c:pt>
                <c:pt idx="194">
                  <c:v>7.395498392282958</c:v>
                </c:pt>
                <c:pt idx="195">
                  <c:v>6.7524115755627019</c:v>
                </c:pt>
                <c:pt idx="196">
                  <c:v>6.7524115755627019</c:v>
                </c:pt>
                <c:pt idx="197">
                  <c:v>6.430868167202572</c:v>
                </c:pt>
                <c:pt idx="198">
                  <c:v>7.7170418006430879</c:v>
                </c:pt>
                <c:pt idx="199">
                  <c:v>6.7524115755627019</c:v>
                </c:pt>
                <c:pt idx="200">
                  <c:v>6.109324758842444</c:v>
                </c:pt>
                <c:pt idx="201">
                  <c:v>7.07395498392283</c:v>
                </c:pt>
                <c:pt idx="202">
                  <c:v>8.360128617363344</c:v>
                </c:pt>
                <c:pt idx="203">
                  <c:v>8.6816720257234739</c:v>
                </c:pt>
                <c:pt idx="204">
                  <c:v>10.610932475884244</c:v>
                </c:pt>
                <c:pt idx="205">
                  <c:v>11.57556270096463</c:v>
                </c:pt>
                <c:pt idx="206">
                  <c:v>18.327974276527332</c:v>
                </c:pt>
                <c:pt idx="207">
                  <c:v>20.12779552715655</c:v>
                </c:pt>
                <c:pt idx="208">
                  <c:v>20.447284345047922</c:v>
                </c:pt>
                <c:pt idx="209">
                  <c:v>20.12779552715655</c:v>
                </c:pt>
                <c:pt idx="210">
                  <c:v>20.12779552715655</c:v>
                </c:pt>
                <c:pt idx="211">
                  <c:v>22.364217252396166</c:v>
                </c:pt>
                <c:pt idx="212">
                  <c:v>23.003194888178914</c:v>
                </c:pt>
                <c:pt idx="213">
                  <c:v>27.15654952076677</c:v>
                </c:pt>
                <c:pt idx="214" formatCode="General">
                  <c:v>27.795527156549522</c:v>
                </c:pt>
                <c:pt idx="215" formatCode="General">
                  <c:v>24.920127795527154</c:v>
                </c:pt>
                <c:pt idx="216" formatCode="General">
                  <c:v>22.683706070287542</c:v>
                </c:pt>
                <c:pt idx="217" formatCode="General">
                  <c:v>23.961661341853034</c:v>
                </c:pt>
                <c:pt idx="218" formatCode="General">
                  <c:v>23.003194888178914</c:v>
                </c:pt>
                <c:pt idx="219" formatCode="General">
                  <c:v>21.725239616613418</c:v>
                </c:pt>
                <c:pt idx="220" formatCode="General">
                  <c:v>17.252396166134183</c:v>
                </c:pt>
                <c:pt idx="221" formatCode="General">
                  <c:v>14.696485623003195</c:v>
                </c:pt>
                <c:pt idx="222" formatCode="General">
                  <c:v>15.335463258785943</c:v>
                </c:pt>
                <c:pt idx="223" formatCode="General">
                  <c:v>15.654952076677317</c:v>
                </c:pt>
                <c:pt idx="224" formatCode="General">
                  <c:v>11.821086261980831</c:v>
                </c:pt>
                <c:pt idx="225" formatCode="General">
                  <c:v>12.140575079872203</c:v>
                </c:pt>
                <c:pt idx="226" formatCode="General">
                  <c:v>11.182108626198083</c:v>
                </c:pt>
                <c:pt idx="227" formatCode="General">
                  <c:v>11.501597444089457</c:v>
                </c:pt>
                <c:pt idx="228" formatCode="General">
                  <c:v>9.5846645367412133</c:v>
                </c:pt>
                <c:pt idx="229" formatCode="General">
                  <c:v>8.3067092651757193</c:v>
                </c:pt>
                <c:pt idx="230" formatCode="General">
                  <c:v>7.9872204472843444</c:v>
                </c:pt>
                <c:pt idx="231" formatCode="General">
                  <c:v>7.6677316293929714</c:v>
                </c:pt>
                <c:pt idx="232" formatCode="General">
                  <c:v>7.3482428115015974</c:v>
                </c:pt>
                <c:pt idx="233" formatCode="General">
                  <c:v>5.1118210862619806</c:v>
                </c:pt>
                <c:pt idx="234" formatCode="General">
                  <c:v>5.1118210862619806</c:v>
                </c:pt>
                <c:pt idx="235" formatCode="General">
                  <c:v>4.7923322683706067</c:v>
                </c:pt>
                <c:pt idx="236" formatCode="General">
                  <c:v>5.4313099041533546</c:v>
                </c:pt>
                <c:pt idx="237" formatCode="General">
                  <c:v>6.7092651757188495</c:v>
                </c:pt>
                <c:pt idx="238" formatCode="General">
                  <c:v>8.9456869009584654</c:v>
                </c:pt>
                <c:pt idx="239" formatCode="General">
                  <c:v>7.6677316293929714</c:v>
                </c:pt>
                <c:pt idx="240" formatCode="General">
                  <c:v>8.6261980830670915</c:v>
                </c:pt>
                <c:pt idx="241" formatCode="General">
                  <c:v>9.5846645367412133</c:v>
                </c:pt>
                <c:pt idx="242" formatCode="General">
                  <c:v>9.5846645367412133</c:v>
                </c:pt>
                <c:pt idx="243" formatCode="General">
                  <c:v>9.2651757188498394</c:v>
                </c:pt>
                <c:pt idx="244" formatCode="General">
                  <c:v>8.6261980830670915</c:v>
                </c:pt>
                <c:pt idx="245" formatCode="General">
                  <c:v>9.2651757188498394</c:v>
                </c:pt>
                <c:pt idx="246" formatCode="General">
                  <c:v>9.5846645367412133</c:v>
                </c:pt>
                <c:pt idx="247" formatCode="General">
                  <c:v>8.6261980830670915</c:v>
                </c:pt>
                <c:pt idx="248" formatCode="General">
                  <c:v>8.6261980830670915</c:v>
                </c:pt>
                <c:pt idx="249" formatCode="General">
                  <c:v>9.2651757188498394</c:v>
                </c:pt>
                <c:pt idx="250" formatCode="General">
                  <c:v>7.6677316293929714</c:v>
                </c:pt>
                <c:pt idx="251" formatCode="General">
                  <c:v>8.3067092651757193</c:v>
                </c:pt>
                <c:pt idx="252" formatCode="General">
                  <c:v>8.3067092651757193</c:v>
                </c:pt>
                <c:pt idx="253" formatCode="General">
                  <c:v>8.3067092651757193</c:v>
                </c:pt>
                <c:pt idx="254" formatCode="General">
                  <c:v>8.6261980830670915</c:v>
                </c:pt>
                <c:pt idx="255" formatCode="General">
                  <c:v>7.6677316293929714</c:v>
                </c:pt>
                <c:pt idx="256" formatCode="General">
                  <c:v>8.3067092651757193</c:v>
                </c:pt>
                <c:pt idx="257" formatCode="General">
                  <c:v>7.3482428115015974</c:v>
                </c:pt>
                <c:pt idx="258" formatCode="General">
                  <c:v>7.6677316293929714</c:v>
                </c:pt>
                <c:pt idx="259" formatCode="General">
                  <c:v>8.3067092651757193</c:v>
                </c:pt>
                <c:pt idx="260" formatCode="General">
                  <c:v>7.6677316293929714</c:v>
                </c:pt>
                <c:pt idx="261" formatCode="General">
                  <c:v>7.9872204472843444</c:v>
                </c:pt>
                <c:pt idx="262" formatCode="General">
                  <c:v>6.0702875399361016</c:v>
                </c:pt>
                <c:pt idx="263" formatCode="General">
                  <c:v>6.0702875399361016</c:v>
                </c:pt>
                <c:pt idx="264" formatCode="General">
                  <c:v>7.0287539936102235</c:v>
                </c:pt>
                <c:pt idx="265" formatCode="General">
                  <c:v>6.3897763578274756</c:v>
                </c:pt>
                <c:pt idx="266" formatCode="General">
                  <c:v>7.3482428115015974</c:v>
                </c:pt>
                <c:pt idx="267" formatCode="General">
                  <c:v>7.6677316293929714</c:v>
                </c:pt>
                <c:pt idx="268" formatCode="General">
                  <c:v>8.6261980830670915</c:v>
                </c:pt>
                <c:pt idx="269" formatCode="General">
                  <c:v>9.9041533546325873</c:v>
                </c:pt>
                <c:pt idx="270" formatCode="General">
                  <c:v>11.182108626198083</c:v>
                </c:pt>
                <c:pt idx="271" formatCode="General">
                  <c:v>13.418530351437699</c:v>
                </c:pt>
                <c:pt idx="272" formatCode="General">
                  <c:v>13.418530351437699</c:v>
                </c:pt>
                <c:pt idx="273" formatCode="General">
                  <c:v>18.849840255591054</c:v>
                </c:pt>
                <c:pt idx="274" formatCode="General">
                  <c:v>22.683706070287542</c:v>
                </c:pt>
                <c:pt idx="275" formatCode="General">
                  <c:v>24.920127795527154</c:v>
                </c:pt>
                <c:pt idx="276" formatCode="General">
                  <c:v>25.559105431309902</c:v>
                </c:pt>
                <c:pt idx="277" formatCode="General">
                  <c:v>24.920127795527154</c:v>
                </c:pt>
                <c:pt idx="278" formatCode="General">
                  <c:v>26.517571884984026</c:v>
                </c:pt>
                <c:pt idx="279" formatCode="General">
                  <c:v>26.837060702875398</c:v>
                </c:pt>
                <c:pt idx="280" formatCode="General">
                  <c:v>28.115015974440894</c:v>
                </c:pt>
                <c:pt idx="281" formatCode="General">
                  <c:v>30.35143769968051</c:v>
                </c:pt>
                <c:pt idx="282" formatCode="General">
                  <c:v>33.226837060702877</c:v>
                </c:pt>
                <c:pt idx="283" formatCode="General">
                  <c:v>32.907348242811501</c:v>
                </c:pt>
                <c:pt idx="284" formatCode="General">
                  <c:v>34.504792332268366</c:v>
                </c:pt>
                <c:pt idx="285" formatCode="General">
                  <c:v>31.948881789137378</c:v>
                </c:pt>
                <c:pt idx="286" formatCode="General">
                  <c:v>35.782747603833862</c:v>
                </c:pt>
                <c:pt idx="287" formatCode="General">
                  <c:v>38.977635782747605</c:v>
                </c:pt>
                <c:pt idx="288" formatCode="General">
                  <c:v>41.533546325878596</c:v>
                </c:pt>
                <c:pt idx="289" formatCode="General">
                  <c:v>42.811501597444092</c:v>
                </c:pt>
                <c:pt idx="290" formatCode="General">
                  <c:v>41.533546325878596</c:v>
                </c:pt>
                <c:pt idx="291" formatCode="General">
                  <c:v>41.853035143769965</c:v>
                </c:pt>
                <c:pt idx="292" formatCode="General">
                  <c:v>43.450479233226837</c:v>
                </c:pt>
                <c:pt idx="293" formatCode="General">
                  <c:v>43.769968051118212</c:v>
                </c:pt>
                <c:pt idx="294" formatCode="General">
                  <c:v>42.811501597444092</c:v>
                </c:pt>
                <c:pt idx="295" formatCode="General">
                  <c:v>43.450479233226837</c:v>
                </c:pt>
                <c:pt idx="296" formatCode="General">
                  <c:v>41.853035143769965</c:v>
                </c:pt>
                <c:pt idx="297" formatCode="General">
                  <c:v>40.255591054313101</c:v>
                </c:pt>
                <c:pt idx="298" formatCode="General">
                  <c:v>42.811501597444092</c:v>
                </c:pt>
                <c:pt idx="299" formatCode="General">
                  <c:v>43.769968051118212</c:v>
                </c:pt>
                <c:pt idx="300" formatCode="General">
                  <c:v>42.492012779552716</c:v>
                </c:pt>
                <c:pt idx="301" formatCode="General">
                  <c:v>42.492012779552716</c:v>
                </c:pt>
                <c:pt idx="302" formatCode="General">
                  <c:v>42.492012779552716</c:v>
                </c:pt>
                <c:pt idx="303" formatCode="General">
                  <c:v>45.047923322683708</c:v>
                </c:pt>
                <c:pt idx="304" formatCode="General">
                  <c:v>42.811501597444092</c:v>
                </c:pt>
                <c:pt idx="305" formatCode="General">
                  <c:v>38.977635782747605</c:v>
                </c:pt>
                <c:pt idx="306" formatCode="General">
                  <c:v>41.533546325878596</c:v>
                </c:pt>
                <c:pt idx="307" formatCode="General">
                  <c:v>44.728434504792332</c:v>
                </c:pt>
                <c:pt idx="308" formatCode="General">
                  <c:v>47.318611987381701</c:v>
                </c:pt>
                <c:pt idx="309" formatCode="General">
                  <c:v>47.003154574132495</c:v>
                </c:pt>
                <c:pt idx="310" formatCode="General">
                  <c:v>45.741324921135643</c:v>
                </c:pt>
                <c:pt idx="311" formatCode="General">
                  <c:v>46.687697160883282</c:v>
                </c:pt>
                <c:pt idx="312" formatCode="General">
                  <c:v>46.056782334384863</c:v>
                </c:pt>
                <c:pt idx="313" formatCode="General">
                  <c:v>47.318611987381701</c:v>
                </c:pt>
                <c:pt idx="314" formatCode="General">
                  <c:v>49.211356466876971</c:v>
                </c:pt>
                <c:pt idx="315" formatCode="General">
                  <c:v>50.157728706624603</c:v>
                </c:pt>
                <c:pt idx="316" formatCode="General">
                  <c:v>51.735015772870661</c:v>
                </c:pt>
                <c:pt idx="317" formatCode="General">
                  <c:v>54.889589905362776</c:v>
                </c:pt>
                <c:pt idx="318" formatCode="General">
                  <c:v>49.211356466876971</c:v>
                </c:pt>
                <c:pt idx="319" formatCode="General">
                  <c:v>54.889589905362776</c:v>
                </c:pt>
                <c:pt idx="320" formatCode="General">
                  <c:v>56.151419558359613</c:v>
                </c:pt>
                <c:pt idx="321" formatCode="General">
                  <c:v>51.951951951951948</c:v>
                </c:pt>
                <c:pt idx="322" formatCode="General">
                  <c:v>50.150150150150154</c:v>
                </c:pt>
                <c:pt idx="323" formatCode="General">
                  <c:v>48.348348348348345</c:v>
                </c:pt>
                <c:pt idx="324" formatCode="General">
                  <c:v>49.849849849849846</c:v>
                </c:pt>
                <c:pt idx="325" formatCode="General">
                  <c:v>57.657657657657658</c:v>
                </c:pt>
                <c:pt idx="326" formatCode="General">
                  <c:v>56.456456456456458</c:v>
                </c:pt>
                <c:pt idx="327" formatCode="General">
                  <c:v>58.753709198813056</c:v>
                </c:pt>
                <c:pt idx="328" formatCode="General">
                  <c:v>60.534124629080125</c:v>
                </c:pt>
                <c:pt idx="329" formatCode="General">
                  <c:v>57.566765578635014</c:v>
                </c:pt>
                <c:pt idx="330" formatCode="General">
                  <c:v>58.753709198813056</c:v>
                </c:pt>
                <c:pt idx="331" formatCode="General">
                  <c:v>57.566765578635014</c:v>
                </c:pt>
                <c:pt idx="332" formatCode="General">
                  <c:v>55.786350148367958</c:v>
                </c:pt>
                <c:pt idx="333" formatCode="General">
                  <c:v>55.192878338278931</c:v>
                </c:pt>
                <c:pt idx="334" formatCode="General">
                  <c:v>56.379821958456979</c:v>
                </c:pt>
                <c:pt idx="335" formatCode="General">
                  <c:v>56.083086053412465</c:v>
                </c:pt>
                <c:pt idx="336" formatCode="General">
                  <c:v>55.489614243323437</c:v>
                </c:pt>
                <c:pt idx="337" formatCode="General">
                  <c:v>54.59940652818991</c:v>
                </c:pt>
                <c:pt idx="338" formatCode="General">
                  <c:v>51.632047477744806</c:v>
                </c:pt>
                <c:pt idx="339" formatCode="General">
                  <c:v>48.367952522255194</c:v>
                </c:pt>
                <c:pt idx="340" formatCode="General">
                  <c:v>48.071216617210681</c:v>
                </c:pt>
                <c:pt idx="341" formatCode="General">
                  <c:v>48.961424332344208</c:v>
                </c:pt>
                <c:pt idx="342" formatCode="General">
                  <c:v>47.774480712166174</c:v>
                </c:pt>
                <c:pt idx="343" formatCode="General">
                  <c:v>46.884272997032639</c:v>
                </c:pt>
                <c:pt idx="344" formatCode="General">
                  <c:v>46.587537091988132</c:v>
                </c:pt>
                <c:pt idx="345" formatCode="General">
                  <c:v>41.114058355437663</c:v>
                </c:pt>
                <c:pt idx="346" formatCode="General">
                  <c:v>38.461538461538467</c:v>
                </c:pt>
                <c:pt idx="347" formatCode="General">
                  <c:v>37.400530503978779</c:v>
                </c:pt>
                <c:pt idx="348" formatCode="General">
                  <c:v>37.665782493368702</c:v>
                </c:pt>
                <c:pt idx="349" formatCode="General">
                  <c:v>37.931034482758619</c:v>
                </c:pt>
                <c:pt idx="350" formatCode="General">
                  <c:v>36.074270557029173</c:v>
                </c:pt>
                <c:pt idx="351" formatCode="General">
                  <c:v>36.339522546419104</c:v>
                </c:pt>
                <c:pt idx="352" formatCode="General">
                  <c:v>36.074270557029173</c:v>
                </c:pt>
                <c:pt idx="353" formatCode="General">
                  <c:v>34.748010610079575</c:v>
                </c:pt>
                <c:pt idx="354" formatCode="General">
                  <c:v>31.830238726790448</c:v>
                </c:pt>
                <c:pt idx="355" formatCode="General">
                  <c:v>31.830238726790448</c:v>
                </c:pt>
                <c:pt idx="356" formatCode="General">
                  <c:v>28.116710875331563</c:v>
                </c:pt>
                <c:pt idx="357" formatCode="General">
                  <c:v>28.116710875331563</c:v>
                </c:pt>
                <c:pt idx="358" formatCode="General">
                  <c:v>30.238726790450926</c:v>
                </c:pt>
                <c:pt idx="359" formatCode="General">
                  <c:v>28.647214854111407</c:v>
                </c:pt>
                <c:pt idx="360" formatCode="General">
                  <c:v>24.668435013262599</c:v>
                </c:pt>
                <c:pt idx="361" formatCode="General">
                  <c:v>23.872679045092838</c:v>
                </c:pt>
                <c:pt idx="362" formatCode="General">
                  <c:v>22.811671087533156</c:v>
                </c:pt>
                <c:pt idx="363" formatCode="General">
                  <c:v>22.811671087533156</c:v>
                </c:pt>
                <c:pt idx="364" formatCode="General">
                  <c:v>21.750663129973475</c:v>
                </c:pt>
                <c:pt idx="365" formatCode="General">
                  <c:v>21.220159151193634</c:v>
                </c:pt>
                <c:pt idx="366" formatCode="General">
                  <c:v>20.954907161803714</c:v>
                </c:pt>
                <c:pt idx="367" formatCode="General">
                  <c:v>20.954907161803714</c:v>
                </c:pt>
                <c:pt idx="368" formatCode="General">
                  <c:v>19.098143236074268</c:v>
                </c:pt>
                <c:pt idx="369" formatCode="General">
                  <c:v>17.771883289124666</c:v>
                </c:pt>
                <c:pt idx="370" formatCode="General">
                  <c:v>15.915119363395224</c:v>
                </c:pt>
                <c:pt idx="371" formatCode="General">
                  <c:v>15.384615384615385</c:v>
                </c:pt>
                <c:pt idx="372" formatCode="General">
                  <c:v>15.384615384615385</c:v>
                </c:pt>
              </c:numCache>
            </c:numRef>
          </c:val>
          <c:smooth val="0"/>
          <c:extLst>
            <c:ext xmlns:c16="http://schemas.microsoft.com/office/drawing/2014/chart" uri="{C3380CC4-5D6E-409C-BE32-E72D297353CC}">
              <c16:uniqueId val="{00000001-CD03-423B-A273-CC3ED6970EB9}"/>
            </c:ext>
          </c:extLst>
        </c:ser>
        <c:dLbls>
          <c:showLegendKey val="0"/>
          <c:showVal val="0"/>
          <c:showCatName val="0"/>
          <c:showSerName val="0"/>
          <c:showPercent val="0"/>
          <c:showBubbleSize val="0"/>
        </c:dLbls>
        <c:marker val="1"/>
        <c:smooth val="0"/>
        <c:axId val="427301576"/>
        <c:axId val="427304856"/>
      </c:lineChart>
      <c:dateAx>
        <c:axId val="477594208"/>
        <c:scaling>
          <c:orientation val="minMax"/>
        </c:scaling>
        <c:delete val="0"/>
        <c:axPos val="b"/>
        <c:numFmt formatCode="m/d;@"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3224"/>
        <c:crosses val="autoZero"/>
        <c:auto val="0"/>
        <c:lblOffset val="100"/>
        <c:baseTimeUnit val="days"/>
        <c:majorUnit val="1"/>
        <c:majorTimeUnit val="months"/>
      </c:dateAx>
      <c:valAx>
        <c:axId val="477593224"/>
        <c:scaling>
          <c:orientation val="minMax"/>
          <c:max val="50"/>
          <c:min val="0"/>
        </c:scaling>
        <c:delete val="0"/>
        <c:axPos val="l"/>
        <c:majorGridlines>
          <c:spPr>
            <a:ln w="9525" cap="flat" cmpd="sng" algn="ctr">
              <a:noFill/>
              <a:round/>
            </a:ln>
            <a:effectLst/>
          </c:spPr>
        </c:majorGridlines>
        <c:minorGridlines>
          <c:spPr>
            <a:ln w="22225" cap="flat" cmpd="sng" algn="ctr">
              <a:solidFill>
                <a:schemeClr val="tx1"/>
              </a:solidFill>
              <a:round/>
            </a:ln>
            <a:effectLst/>
          </c:spPr>
        </c:minorGridlines>
        <c:numFmt formatCode="0_ "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77594208"/>
        <c:crosses val="autoZero"/>
        <c:crossBetween val="between"/>
        <c:majorUnit val="10"/>
        <c:minorUnit val="10"/>
      </c:valAx>
      <c:valAx>
        <c:axId val="427304856"/>
        <c:scaling>
          <c:orientation val="minMax"/>
          <c:max val="80"/>
        </c:scaling>
        <c:delete val="0"/>
        <c:axPos val="r"/>
        <c:numFmt formatCode="0_ "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Meiryo UI" panose="020B0604030504040204" pitchFamily="50" charset="-128"/>
                <a:ea typeface="Meiryo UI" panose="020B0604030504040204" pitchFamily="50" charset="-128"/>
                <a:cs typeface="+mn-cs"/>
              </a:defRPr>
            </a:pPr>
            <a:endParaRPr lang="ja-JP"/>
          </a:p>
        </c:txPr>
        <c:crossAx val="427301576"/>
        <c:crosses val="max"/>
        <c:crossBetween val="between"/>
      </c:valAx>
      <c:dateAx>
        <c:axId val="427301576"/>
        <c:scaling>
          <c:orientation val="minMax"/>
        </c:scaling>
        <c:delete val="1"/>
        <c:axPos val="b"/>
        <c:numFmt formatCode="m/d;@" sourceLinked="1"/>
        <c:majorTickMark val="out"/>
        <c:minorTickMark val="none"/>
        <c:tickLblPos val="nextTo"/>
        <c:crossAx val="427304856"/>
        <c:crosses val="autoZero"/>
        <c:auto val="1"/>
        <c:lblOffset val="100"/>
        <c:baseTimeUnit val="days"/>
      </c:dateAx>
      <c:spPr>
        <a:noFill/>
        <a:ln>
          <a:noFill/>
        </a:ln>
        <a:effectLst/>
      </c:spPr>
    </c:plotArea>
    <c:plotVisOnly val="1"/>
    <c:dispBlanksAs val="gap"/>
    <c:showDLblsOverMax val="0"/>
  </c:chart>
  <c:spPr>
    <a:noFill/>
    <a:ln>
      <a:noFill/>
    </a:ln>
    <a:effectLst/>
  </c:spPr>
  <c:txPr>
    <a:bodyPr/>
    <a:lstStyle/>
    <a:p>
      <a:pPr>
        <a:defRPr>
          <a:solidFill>
            <a:schemeClr val="tx1"/>
          </a:solidFill>
          <a:latin typeface="Meiryo UI" panose="020B0604030504040204" pitchFamily="50" charset="-128"/>
          <a:ea typeface="Meiryo UI" panose="020B0604030504040204" pitchFamily="50" charset="-128"/>
        </a:defRPr>
      </a:pPr>
      <a:endParaRPr lang="ja-JP"/>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ja-JP" altLang="en-US" sz="800" b="1" dirty="0"/>
              <a:t>新規感染者数の割合</a:t>
            </a:r>
            <a:endParaRPr lang="en-US" altLang="ja-JP" sz="800" b="1" dirty="0"/>
          </a:p>
        </c:rich>
      </c:tx>
      <c:layout>
        <c:manualLayout>
          <c:xMode val="edge"/>
          <c:yMode val="edge"/>
          <c:x val="0.60236078955915273"/>
          <c:y val="0.15484297981293435"/>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pieChart>
        <c:varyColors val="1"/>
        <c:ser>
          <c:idx val="0"/>
          <c:order val="0"/>
          <c:tx>
            <c:strRef>
              <c:f>発表用!$D$2</c:f>
              <c:strCache>
                <c:ptCount val="1"/>
                <c:pt idx="0">
                  <c:v>割合※</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37-41C5-B310-E1B28FA34F1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37-41C5-B310-E1B28FA34F1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A37-41C5-B310-E1B28FA34F1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A37-41C5-B310-E1B28FA34F1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A37-41C5-B310-E1B28FA34F15}"/>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発表用!$B$3:$B$7</c:f>
              <c:strCache>
                <c:ptCount val="5"/>
                <c:pt idx="1">
                  <c:v>0～19歳</c:v>
                </c:pt>
                <c:pt idx="2">
                  <c:v>20～39歳</c:v>
                </c:pt>
                <c:pt idx="3">
                  <c:v>40～64歳</c:v>
                </c:pt>
                <c:pt idx="4">
                  <c:v>65歳以上</c:v>
                </c:pt>
              </c:strCache>
            </c:strRef>
          </c:cat>
          <c:val>
            <c:numRef>
              <c:f>発表用!$D$3:$D$7</c:f>
              <c:numCache>
                <c:formatCode>0.0%</c:formatCode>
                <c:ptCount val="5"/>
                <c:pt idx="1">
                  <c:v>9.0886880039091136E-2</c:v>
                </c:pt>
                <c:pt idx="2">
                  <c:v>0.3239677498167603</c:v>
                </c:pt>
                <c:pt idx="3">
                  <c:v>0.37771805521622281</c:v>
                </c:pt>
                <c:pt idx="4">
                  <c:v>0.20742731492792574</c:v>
                </c:pt>
              </c:numCache>
            </c:numRef>
          </c:val>
          <c:extLst>
            <c:ext xmlns:c16="http://schemas.microsoft.com/office/drawing/2014/chart" uri="{C3380CC4-5D6E-409C-BE32-E72D297353CC}">
              <c16:uniqueId val="{0000000A-EA37-41C5-B310-E1B28FA34F1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delete val="1"/>
      </c:legendEntry>
      <c:layout>
        <c:manualLayout>
          <c:xMode val="edge"/>
          <c:yMode val="edge"/>
          <c:x val="0.67259911407412942"/>
          <c:y val="0.28730688171668445"/>
          <c:w val="0.19490071188827138"/>
          <c:h val="0.5357297127828192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957130358705162E-2"/>
          <c:y val="0.37565460395860456"/>
          <c:w val="0.92685192475940503"/>
          <c:h val="0.53031136660554201"/>
        </c:manualLayout>
      </c:layout>
      <c:areaChart>
        <c:grouping val="standard"/>
        <c:varyColors val="0"/>
        <c:ser>
          <c:idx val="0"/>
          <c:order val="0"/>
          <c:tx>
            <c:strRef>
              <c:f>Sheet1!$B$1</c:f>
              <c:strCache>
                <c:ptCount val="1"/>
                <c:pt idx="0">
                  <c:v>7日間
累積
陽性数</c:v>
                </c:pt>
              </c:strCache>
            </c:strRef>
          </c:tx>
          <c:spPr>
            <a:solidFill>
              <a:schemeClr val="accent1"/>
            </a:solidFill>
            <a:ln>
              <a:solidFill>
                <a:srgbClr val="0070C0"/>
              </a:solidFill>
            </a:ln>
            <a:effectLst/>
          </c:spPr>
          <c:cat>
            <c:numRef>
              <c:f>Sheet1!$A$2:$A$374</c:f>
              <c:numCache>
                <c:formatCode>m/d;@</c:formatCode>
                <c:ptCount val="373"/>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numCache>
            </c:numRef>
          </c:cat>
          <c:val>
            <c:numRef>
              <c:f>Sheet1!$B$2:$B$374</c:f>
              <c:numCache>
                <c:formatCode>General</c:formatCode>
                <c:ptCount val="373"/>
                <c:pt idx="0">
                  <c:v>1</c:v>
                </c:pt>
                <c:pt idx="1">
                  <c:v>1</c:v>
                </c:pt>
                <c:pt idx="2">
                  <c:v>1</c:v>
                </c:pt>
                <c:pt idx="3">
                  <c:v>1</c:v>
                </c:pt>
                <c:pt idx="4">
                  <c:v>1</c:v>
                </c:pt>
                <c:pt idx="5">
                  <c:v>1</c:v>
                </c:pt>
                <c:pt idx="6">
                  <c:v>1</c:v>
                </c:pt>
                <c:pt idx="7">
                  <c:v>0</c:v>
                </c:pt>
                <c:pt idx="8">
                  <c:v>0</c:v>
                </c:pt>
                <c:pt idx="9">
                  <c:v>0</c:v>
                </c:pt>
                <c:pt idx="10">
                  <c:v>0</c:v>
                </c:pt>
                <c:pt idx="11">
                  <c:v>0</c:v>
                </c:pt>
                <c:pt idx="12">
                  <c:v>1</c:v>
                </c:pt>
                <c:pt idx="13">
                  <c:v>1</c:v>
                </c:pt>
                <c:pt idx="14">
                  <c:v>1</c:v>
                </c:pt>
                <c:pt idx="15">
                  <c:v>1</c:v>
                </c:pt>
                <c:pt idx="16">
                  <c:v>1</c:v>
                </c:pt>
                <c:pt idx="17">
                  <c:v>1</c:v>
                </c:pt>
                <c:pt idx="18">
                  <c:v>1</c:v>
                </c:pt>
                <c:pt idx="19">
                  <c:v>0</c:v>
                </c:pt>
                <c:pt idx="20">
                  <c:v>0</c:v>
                </c:pt>
                <c:pt idx="21">
                  <c:v>0</c:v>
                </c:pt>
                <c:pt idx="22">
                  <c:v>0</c:v>
                </c:pt>
                <c:pt idx="23">
                  <c:v>0</c:v>
                </c:pt>
                <c:pt idx="24">
                  <c:v>0</c:v>
                </c:pt>
                <c:pt idx="25">
                  <c:v>1</c:v>
                </c:pt>
                <c:pt idx="26">
                  <c:v>1</c:v>
                </c:pt>
                <c:pt idx="27">
                  <c:v>2</c:v>
                </c:pt>
                <c:pt idx="28">
                  <c:v>2</c:v>
                </c:pt>
                <c:pt idx="29">
                  <c:v>2</c:v>
                </c:pt>
                <c:pt idx="30">
                  <c:v>2</c:v>
                </c:pt>
                <c:pt idx="31">
                  <c:v>4</c:v>
                </c:pt>
                <c:pt idx="32">
                  <c:v>7</c:v>
                </c:pt>
                <c:pt idx="33">
                  <c:v>8</c:v>
                </c:pt>
                <c:pt idx="34">
                  <c:v>7</c:v>
                </c:pt>
                <c:pt idx="35">
                  <c:v>7</c:v>
                </c:pt>
                <c:pt idx="36">
                  <c:v>8</c:v>
                </c:pt>
                <c:pt idx="37">
                  <c:v>8</c:v>
                </c:pt>
                <c:pt idx="38">
                  <c:v>8</c:v>
                </c:pt>
                <c:pt idx="39">
                  <c:v>7</c:v>
                </c:pt>
                <c:pt idx="40">
                  <c:v>6</c:v>
                </c:pt>
                <c:pt idx="41">
                  <c:v>6</c:v>
                </c:pt>
                <c:pt idx="42">
                  <c:v>6</c:v>
                </c:pt>
                <c:pt idx="43">
                  <c:v>5</c:v>
                </c:pt>
                <c:pt idx="44">
                  <c:v>7</c:v>
                </c:pt>
                <c:pt idx="45">
                  <c:v>8</c:v>
                </c:pt>
                <c:pt idx="46">
                  <c:v>11</c:v>
                </c:pt>
                <c:pt idx="47">
                  <c:v>14</c:v>
                </c:pt>
                <c:pt idx="48">
                  <c:v>15</c:v>
                </c:pt>
                <c:pt idx="49">
                  <c:v>18</c:v>
                </c:pt>
                <c:pt idx="50">
                  <c:v>18</c:v>
                </c:pt>
                <c:pt idx="51">
                  <c:v>17</c:v>
                </c:pt>
                <c:pt idx="52">
                  <c:v>16</c:v>
                </c:pt>
                <c:pt idx="53">
                  <c:v>12</c:v>
                </c:pt>
                <c:pt idx="54">
                  <c:v>11</c:v>
                </c:pt>
                <c:pt idx="55">
                  <c:v>12</c:v>
                </c:pt>
                <c:pt idx="56">
                  <c:v>9</c:v>
                </c:pt>
                <c:pt idx="57">
                  <c:v>11</c:v>
                </c:pt>
                <c:pt idx="58">
                  <c:v>13</c:v>
                </c:pt>
                <c:pt idx="59">
                  <c:v>13</c:v>
                </c:pt>
                <c:pt idx="60">
                  <c:v>12</c:v>
                </c:pt>
                <c:pt idx="61">
                  <c:v>10</c:v>
                </c:pt>
                <c:pt idx="62">
                  <c:v>8</c:v>
                </c:pt>
                <c:pt idx="63">
                  <c:v>8</c:v>
                </c:pt>
                <c:pt idx="64">
                  <c:v>8</c:v>
                </c:pt>
                <c:pt idx="65">
                  <c:v>5</c:v>
                </c:pt>
                <c:pt idx="66">
                  <c:v>3</c:v>
                </c:pt>
                <c:pt idx="67">
                  <c:v>2</c:v>
                </c:pt>
                <c:pt idx="68">
                  <c:v>2</c:v>
                </c:pt>
                <c:pt idx="69">
                  <c:v>2</c:v>
                </c:pt>
                <c:pt idx="70">
                  <c:v>2</c:v>
                </c:pt>
                <c:pt idx="71">
                  <c:v>0</c:v>
                </c:pt>
                <c:pt idx="72">
                  <c:v>0</c:v>
                </c:pt>
                <c:pt idx="73">
                  <c:v>0</c:v>
                </c:pt>
                <c:pt idx="74">
                  <c:v>0</c:v>
                </c:pt>
                <c:pt idx="75">
                  <c:v>1</c:v>
                </c:pt>
                <c:pt idx="76">
                  <c:v>2</c:v>
                </c:pt>
                <c:pt idx="77">
                  <c:v>2</c:v>
                </c:pt>
                <c:pt idx="78">
                  <c:v>2</c:v>
                </c:pt>
                <c:pt idx="79">
                  <c:v>2</c:v>
                </c:pt>
                <c:pt idx="80">
                  <c:v>3</c:v>
                </c:pt>
                <c:pt idx="81">
                  <c:v>3</c:v>
                </c:pt>
                <c:pt idx="82">
                  <c:v>3</c:v>
                </c:pt>
                <c:pt idx="83">
                  <c:v>4</c:v>
                </c:pt>
                <c:pt idx="84">
                  <c:v>4</c:v>
                </c:pt>
                <c:pt idx="85">
                  <c:v>4</c:v>
                </c:pt>
                <c:pt idx="86">
                  <c:v>5</c:v>
                </c:pt>
                <c:pt idx="87">
                  <c:v>5</c:v>
                </c:pt>
                <c:pt idx="88">
                  <c:v>7</c:v>
                </c:pt>
                <c:pt idx="89">
                  <c:v>6</c:v>
                </c:pt>
                <c:pt idx="90">
                  <c:v>4</c:v>
                </c:pt>
                <c:pt idx="91">
                  <c:v>4</c:v>
                </c:pt>
                <c:pt idx="92">
                  <c:v>4</c:v>
                </c:pt>
                <c:pt idx="93">
                  <c:v>4</c:v>
                </c:pt>
                <c:pt idx="94">
                  <c:v>3</c:v>
                </c:pt>
                <c:pt idx="95">
                  <c:v>1</c:v>
                </c:pt>
                <c:pt idx="96">
                  <c:v>1</c:v>
                </c:pt>
                <c:pt idx="97">
                  <c:v>1</c:v>
                </c:pt>
                <c:pt idx="98">
                  <c:v>1</c:v>
                </c:pt>
                <c:pt idx="99">
                  <c:v>1</c:v>
                </c:pt>
                <c:pt idx="100">
                  <c:v>0</c:v>
                </c:pt>
                <c:pt idx="101">
                  <c:v>1</c:v>
                </c:pt>
                <c:pt idx="102">
                  <c:v>1</c:v>
                </c:pt>
                <c:pt idx="103">
                  <c:v>1</c:v>
                </c:pt>
                <c:pt idx="104">
                  <c:v>1</c:v>
                </c:pt>
                <c:pt idx="105">
                  <c:v>1</c:v>
                </c:pt>
                <c:pt idx="106">
                  <c:v>1</c:v>
                </c:pt>
                <c:pt idx="107">
                  <c:v>1</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3</c:v>
                </c:pt>
                <c:pt idx="127">
                  <c:v>8</c:v>
                </c:pt>
                <c:pt idx="128">
                  <c:v>10</c:v>
                </c:pt>
                <c:pt idx="129">
                  <c:v>13</c:v>
                </c:pt>
                <c:pt idx="130">
                  <c:v>16</c:v>
                </c:pt>
                <c:pt idx="131">
                  <c:v>18</c:v>
                </c:pt>
                <c:pt idx="132">
                  <c:v>20</c:v>
                </c:pt>
                <c:pt idx="133">
                  <c:v>17</c:v>
                </c:pt>
                <c:pt idx="134">
                  <c:v>13</c:v>
                </c:pt>
                <c:pt idx="135">
                  <c:v>11</c:v>
                </c:pt>
                <c:pt idx="136">
                  <c:v>9</c:v>
                </c:pt>
                <c:pt idx="137">
                  <c:v>8</c:v>
                </c:pt>
                <c:pt idx="138">
                  <c:v>6</c:v>
                </c:pt>
                <c:pt idx="139">
                  <c:v>7</c:v>
                </c:pt>
                <c:pt idx="140">
                  <c:v>7</c:v>
                </c:pt>
                <c:pt idx="141">
                  <c:v>8</c:v>
                </c:pt>
                <c:pt idx="142">
                  <c:v>11</c:v>
                </c:pt>
                <c:pt idx="143">
                  <c:v>16</c:v>
                </c:pt>
                <c:pt idx="144">
                  <c:v>17</c:v>
                </c:pt>
                <c:pt idx="145">
                  <c:v>22</c:v>
                </c:pt>
                <c:pt idx="146">
                  <c:v>25</c:v>
                </c:pt>
                <c:pt idx="147">
                  <c:v>31</c:v>
                </c:pt>
                <c:pt idx="148">
                  <c:v>38</c:v>
                </c:pt>
                <c:pt idx="149">
                  <c:v>38</c:v>
                </c:pt>
                <c:pt idx="150">
                  <c:v>35</c:v>
                </c:pt>
                <c:pt idx="151">
                  <c:v>36</c:v>
                </c:pt>
                <c:pt idx="152">
                  <c:v>36</c:v>
                </c:pt>
                <c:pt idx="153">
                  <c:v>33</c:v>
                </c:pt>
                <c:pt idx="154">
                  <c:v>35</c:v>
                </c:pt>
                <c:pt idx="155">
                  <c:v>33</c:v>
                </c:pt>
                <c:pt idx="156">
                  <c:v>31</c:v>
                </c:pt>
                <c:pt idx="157">
                  <c:v>32</c:v>
                </c:pt>
                <c:pt idx="158">
                  <c:v>45</c:v>
                </c:pt>
                <c:pt idx="159">
                  <c:v>43</c:v>
                </c:pt>
                <c:pt idx="160">
                  <c:v>44</c:v>
                </c:pt>
                <c:pt idx="161">
                  <c:v>36</c:v>
                </c:pt>
                <c:pt idx="162">
                  <c:v>33</c:v>
                </c:pt>
                <c:pt idx="163">
                  <c:v>35</c:v>
                </c:pt>
                <c:pt idx="164">
                  <c:v>43</c:v>
                </c:pt>
                <c:pt idx="165">
                  <c:v>36</c:v>
                </c:pt>
                <c:pt idx="166">
                  <c:v>39</c:v>
                </c:pt>
                <c:pt idx="167">
                  <c:v>43</c:v>
                </c:pt>
                <c:pt idx="168">
                  <c:v>49</c:v>
                </c:pt>
                <c:pt idx="169">
                  <c:v>47</c:v>
                </c:pt>
                <c:pt idx="170">
                  <c:v>47</c:v>
                </c:pt>
                <c:pt idx="171">
                  <c:v>38</c:v>
                </c:pt>
                <c:pt idx="172">
                  <c:v>37</c:v>
                </c:pt>
                <c:pt idx="173">
                  <c:v>35</c:v>
                </c:pt>
                <c:pt idx="174">
                  <c:v>31</c:v>
                </c:pt>
                <c:pt idx="175">
                  <c:v>27</c:v>
                </c:pt>
                <c:pt idx="176">
                  <c:v>31</c:v>
                </c:pt>
                <c:pt idx="177">
                  <c:v>29</c:v>
                </c:pt>
                <c:pt idx="178">
                  <c:v>30</c:v>
                </c:pt>
                <c:pt idx="179">
                  <c:v>23</c:v>
                </c:pt>
                <c:pt idx="180">
                  <c:v>21</c:v>
                </c:pt>
                <c:pt idx="181">
                  <c:v>19</c:v>
                </c:pt>
                <c:pt idx="182">
                  <c:v>17</c:v>
                </c:pt>
                <c:pt idx="183">
                  <c:v>12</c:v>
                </c:pt>
                <c:pt idx="184">
                  <c:v>11</c:v>
                </c:pt>
                <c:pt idx="185">
                  <c:v>10</c:v>
                </c:pt>
                <c:pt idx="186">
                  <c:v>11</c:v>
                </c:pt>
                <c:pt idx="187">
                  <c:v>11</c:v>
                </c:pt>
                <c:pt idx="188">
                  <c:v>14</c:v>
                </c:pt>
                <c:pt idx="189">
                  <c:v>15</c:v>
                </c:pt>
                <c:pt idx="190">
                  <c:v>14</c:v>
                </c:pt>
                <c:pt idx="191">
                  <c:v>14</c:v>
                </c:pt>
                <c:pt idx="192">
                  <c:v>14</c:v>
                </c:pt>
                <c:pt idx="193">
                  <c:v>12</c:v>
                </c:pt>
                <c:pt idx="194">
                  <c:v>11</c:v>
                </c:pt>
                <c:pt idx="195">
                  <c:v>7</c:v>
                </c:pt>
                <c:pt idx="196">
                  <c:v>6</c:v>
                </c:pt>
                <c:pt idx="197">
                  <c:v>7</c:v>
                </c:pt>
                <c:pt idx="198">
                  <c:v>11</c:v>
                </c:pt>
                <c:pt idx="199">
                  <c:v>10</c:v>
                </c:pt>
                <c:pt idx="200">
                  <c:v>12</c:v>
                </c:pt>
                <c:pt idx="201">
                  <c:v>15</c:v>
                </c:pt>
                <c:pt idx="202">
                  <c:v>19</c:v>
                </c:pt>
                <c:pt idx="203">
                  <c:v>29</c:v>
                </c:pt>
                <c:pt idx="204">
                  <c:v>28</c:v>
                </c:pt>
                <c:pt idx="205">
                  <c:v>45</c:v>
                </c:pt>
                <c:pt idx="206">
                  <c:v>52</c:v>
                </c:pt>
                <c:pt idx="207">
                  <c:v>50</c:v>
                </c:pt>
                <c:pt idx="208">
                  <c:v>52</c:v>
                </c:pt>
                <c:pt idx="209">
                  <c:v>48</c:v>
                </c:pt>
                <c:pt idx="210">
                  <c:v>47</c:v>
                </c:pt>
                <c:pt idx="211">
                  <c:v>49</c:v>
                </c:pt>
                <c:pt idx="212">
                  <c:v>41</c:v>
                </c:pt>
                <c:pt idx="213">
                  <c:v>33</c:v>
                </c:pt>
                <c:pt idx="214">
                  <c:v>39</c:v>
                </c:pt>
                <c:pt idx="215">
                  <c:v>38</c:v>
                </c:pt>
                <c:pt idx="216">
                  <c:v>49</c:v>
                </c:pt>
                <c:pt idx="217">
                  <c:v>41</c:v>
                </c:pt>
                <c:pt idx="218">
                  <c:v>39</c:v>
                </c:pt>
                <c:pt idx="219">
                  <c:v>26</c:v>
                </c:pt>
                <c:pt idx="220">
                  <c:v>27</c:v>
                </c:pt>
                <c:pt idx="221">
                  <c:v>22</c:v>
                </c:pt>
                <c:pt idx="222">
                  <c:v>19</c:v>
                </c:pt>
                <c:pt idx="223">
                  <c:v>8</c:v>
                </c:pt>
                <c:pt idx="224">
                  <c:v>8</c:v>
                </c:pt>
                <c:pt idx="225">
                  <c:v>10</c:v>
                </c:pt>
                <c:pt idx="226">
                  <c:v>12</c:v>
                </c:pt>
                <c:pt idx="227">
                  <c:v>13</c:v>
                </c:pt>
                <c:pt idx="228">
                  <c:v>12</c:v>
                </c:pt>
                <c:pt idx="229">
                  <c:v>10</c:v>
                </c:pt>
                <c:pt idx="230">
                  <c:v>11</c:v>
                </c:pt>
                <c:pt idx="231">
                  <c:v>10</c:v>
                </c:pt>
                <c:pt idx="232">
                  <c:v>8</c:v>
                </c:pt>
                <c:pt idx="233">
                  <c:v>6</c:v>
                </c:pt>
                <c:pt idx="234">
                  <c:v>5</c:v>
                </c:pt>
                <c:pt idx="235">
                  <c:v>10</c:v>
                </c:pt>
                <c:pt idx="236">
                  <c:v>11</c:v>
                </c:pt>
                <c:pt idx="237">
                  <c:v>15</c:v>
                </c:pt>
                <c:pt idx="238">
                  <c:v>21</c:v>
                </c:pt>
                <c:pt idx="239">
                  <c:v>22</c:v>
                </c:pt>
                <c:pt idx="240">
                  <c:v>23</c:v>
                </c:pt>
                <c:pt idx="241">
                  <c:v>26</c:v>
                </c:pt>
                <c:pt idx="242">
                  <c:v>21</c:v>
                </c:pt>
                <c:pt idx="243">
                  <c:v>20</c:v>
                </c:pt>
                <c:pt idx="244">
                  <c:v>17</c:v>
                </c:pt>
                <c:pt idx="245">
                  <c:v>11</c:v>
                </c:pt>
                <c:pt idx="246">
                  <c:v>11</c:v>
                </c:pt>
                <c:pt idx="247">
                  <c:v>10</c:v>
                </c:pt>
                <c:pt idx="248">
                  <c:v>9</c:v>
                </c:pt>
                <c:pt idx="249">
                  <c:v>11</c:v>
                </c:pt>
                <c:pt idx="250">
                  <c:v>11</c:v>
                </c:pt>
                <c:pt idx="251">
                  <c:v>13</c:v>
                </c:pt>
                <c:pt idx="252">
                  <c:v>13</c:v>
                </c:pt>
                <c:pt idx="253">
                  <c:v>12</c:v>
                </c:pt>
                <c:pt idx="254">
                  <c:v>14</c:v>
                </c:pt>
                <c:pt idx="255">
                  <c:v>11</c:v>
                </c:pt>
                <c:pt idx="256">
                  <c:v>10</c:v>
                </c:pt>
                <c:pt idx="257">
                  <c:v>11</c:v>
                </c:pt>
                <c:pt idx="258">
                  <c:v>8</c:v>
                </c:pt>
                <c:pt idx="259">
                  <c:v>9</c:v>
                </c:pt>
                <c:pt idx="260">
                  <c:v>9</c:v>
                </c:pt>
                <c:pt idx="261">
                  <c:v>10</c:v>
                </c:pt>
                <c:pt idx="262">
                  <c:v>11</c:v>
                </c:pt>
                <c:pt idx="263">
                  <c:v>12</c:v>
                </c:pt>
                <c:pt idx="264">
                  <c:v>12</c:v>
                </c:pt>
                <c:pt idx="265">
                  <c:v>14</c:v>
                </c:pt>
                <c:pt idx="266">
                  <c:v>16</c:v>
                </c:pt>
                <c:pt idx="267">
                  <c:v>18</c:v>
                </c:pt>
                <c:pt idx="268">
                  <c:v>19</c:v>
                </c:pt>
                <c:pt idx="269">
                  <c:v>22</c:v>
                </c:pt>
                <c:pt idx="270">
                  <c:v>24</c:v>
                </c:pt>
                <c:pt idx="271">
                  <c:v>37</c:v>
                </c:pt>
                <c:pt idx="272">
                  <c:v>41</c:v>
                </c:pt>
                <c:pt idx="273">
                  <c:v>49</c:v>
                </c:pt>
                <c:pt idx="274">
                  <c:v>56</c:v>
                </c:pt>
                <c:pt idx="275">
                  <c:v>55</c:v>
                </c:pt>
                <c:pt idx="276">
                  <c:v>61</c:v>
                </c:pt>
                <c:pt idx="277">
                  <c:v>68</c:v>
                </c:pt>
                <c:pt idx="278">
                  <c:v>58</c:v>
                </c:pt>
                <c:pt idx="279">
                  <c:v>61</c:v>
                </c:pt>
                <c:pt idx="280">
                  <c:v>60</c:v>
                </c:pt>
                <c:pt idx="281">
                  <c:v>62</c:v>
                </c:pt>
                <c:pt idx="282">
                  <c:v>76</c:v>
                </c:pt>
                <c:pt idx="283">
                  <c:v>82</c:v>
                </c:pt>
                <c:pt idx="284">
                  <c:v>93</c:v>
                </c:pt>
                <c:pt idx="285">
                  <c:v>106</c:v>
                </c:pt>
                <c:pt idx="286">
                  <c:v>113</c:v>
                </c:pt>
                <c:pt idx="287">
                  <c:v>115</c:v>
                </c:pt>
                <c:pt idx="288">
                  <c:v>115</c:v>
                </c:pt>
                <c:pt idx="289">
                  <c:v>114</c:v>
                </c:pt>
                <c:pt idx="290">
                  <c:v>115</c:v>
                </c:pt>
                <c:pt idx="291">
                  <c:v>115</c:v>
                </c:pt>
                <c:pt idx="292">
                  <c:v>119</c:v>
                </c:pt>
                <c:pt idx="293">
                  <c:v>117</c:v>
                </c:pt>
                <c:pt idx="294">
                  <c:v>124</c:v>
                </c:pt>
                <c:pt idx="295">
                  <c:v>123</c:v>
                </c:pt>
                <c:pt idx="296">
                  <c:v>125</c:v>
                </c:pt>
                <c:pt idx="297">
                  <c:v>143</c:v>
                </c:pt>
                <c:pt idx="298">
                  <c:v>139</c:v>
                </c:pt>
                <c:pt idx="299">
                  <c:v>148</c:v>
                </c:pt>
                <c:pt idx="300">
                  <c:v>153</c:v>
                </c:pt>
                <c:pt idx="301">
                  <c:v>150</c:v>
                </c:pt>
                <c:pt idx="302">
                  <c:v>155</c:v>
                </c:pt>
                <c:pt idx="303">
                  <c:v>160</c:v>
                </c:pt>
                <c:pt idx="304">
                  <c:v>159</c:v>
                </c:pt>
                <c:pt idx="305">
                  <c:v>166</c:v>
                </c:pt>
                <c:pt idx="306">
                  <c:v>167</c:v>
                </c:pt>
                <c:pt idx="307">
                  <c:v>188</c:v>
                </c:pt>
                <c:pt idx="308">
                  <c:v>206</c:v>
                </c:pt>
                <c:pt idx="309">
                  <c:v>210</c:v>
                </c:pt>
                <c:pt idx="310">
                  <c:v>240</c:v>
                </c:pt>
                <c:pt idx="311">
                  <c:v>285</c:v>
                </c:pt>
                <c:pt idx="312">
                  <c:v>324</c:v>
                </c:pt>
                <c:pt idx="313">
                  <c:v>361</c:v>
                </c:pt>
                <c:pt idx="314">
                  <c:v>359</c:v>
                </c:pt>
                <c:pt idx="315">
                  <c:v>403</c:v>
                </c:pt>
                <c:pt idx="316">
                  <c:v>445</c:v>
                </c:pt>
                <c:pt idx="317">
                  <c:v>489</c:v>
                </c:pt>
                <c:pt idx="318">
                  <c:v>553</c:v>
                </c:pt>
                <c:pt idx="319">
                  <c:v>602</c:v>
                </c:pt>
                <c:pt idx="320">
                  <c:v>704</c:v>
                </c:pt>
                <c:pt idx="321">
                  <c:v>815</c:v>
                </c:pt>
                <c:pt idx="322">
                  <c:v>880</c:v>
                </c:pt>
                <c:pt idx="323">
                  <c:v>913</c:v>
                </c:pt>
                <c:pt idx="324">
                  <c:v>911</c:v>
                </c:pt>
                <c:pt idx="325">
                  <c:v>884</c:v>
                </c:pt>
                <c:pt idx="326">
                  <c:v>853</c:v>
                </c:pt>
                <c:pt idx="327">
                  <c:v>765</c:v>
                </c:pt>
                <c:pt idx="328">
                  <c:v>714</c:v>
                </c:pt>
                <c:pt idx="329">
                  <c:v>635</c:v>
                </c:pt>
                <c:pt idx="330">
                  <c:v>617</c:v>
                </c:pt>
                <c:pt idx="331">
                  <c:v>595</c:v>
                </c:pt>
                <c:pt idx="332">
                  <c:v>554</c:v>
                </c:pt>
                <c:pt idx="333">
                  <c:v>514</c:v>
                </c:pt>
                <c:pt idx="334">
                  <c:v>488</c:v>
                </c:pt>
                <c:pt idx="335">
                  <c:v>436</c:v>
                </c:pt>
                <c:pt idx="336">
                  <c:v>407</c:v>
                </c:pt>
                <c:pt idx="337">
                  <c:v>350</c:v>
                </c:pt>
                <c:pt idx="338">
                  <c:v>306</c:v>
                </c:pt>
                <c:pt idx="339">
                  <c:v>276</c:v>
                </c:pt>
                <c:pt idx="340">
                  <c:v>268</c:v>
                </c:pt>
                <c:pt idx="341">
                  <c:v>243</c:v>
                </c:pt>
                <c:pt idx="342">
                  <c:v>237</c:v>
                </c:pt>
                <c:pt idx="343">
                  <c:v>221</c:v>
                </c:pt>
                <c:pt idx="344">
                  <c:v>212</c:v>
                </c:pt>
                <c:pt idx="345">
                  <c:v>188</c:v>
                </c:pt>
                <c:pt idx="346">
                  <c:v>163</c:v>
                </c:pt>
                <c:pt idx="347">
                  <c:v>142</c:v>
                </c:pt>
                <c:pt idx="348">
                  <c:v>140</c:v>
                </c:pt>
                <c:pt idx="349">
                  <c:v>123</c:v>
                </c:pt>
                <c:pt idx="350">
                  <c:v>114</c:v>
                </c:pt>
                <c:pt idx="351">
                  <c:v>110</c:v>
                </c:pt>
                <c:pt idx="352">
                  <c:v>111</c:v>
                </c:pt>
                <c:pt idx="353">
                  <c:v>111</c:v>
                </c:pt>
                <c:pt idx="354">
                  <c:v>108</c:v>
                </c:pt>
                <c:pt idx="355">
                  <c:v>87</c:v>
                </c:pt>
                <c:pt idx="356">
                  <c:v>80</c:v>
                </c:pt>
                <c:pt idx="357">
                  <c:v>81</c:v>
                </c:pt>
                <c:pt idx="358">
                  <c:v>81</c:v>
                </c:pt>
                <c:pt idx="359">
                  <c:v>88</c:v>
                </c:pt>
                <c:pt idx="360">
                  <c:v>75</c:v>
                </c:pt>
                <c:pt idx="361">
                  <c:v>77</c:v>
                </c:pt>
                <c:pt idx="362">
                  <c:v>77</c:v>
                </c:pt>
                <c:pt idx="363">
                  <c:v>74</c:v>
                </c:pt>
                <c:pt idx="364">
                  <c:v>75</c:v>
                </c:pt>
                <c:pt idx="365">
                  <c:v>73</c:v>
                </c:pt>
                <c:pt idx="366">
                  <c:v>63</c:v>
                </c:pt>
                <c:pt idx="367">
                  <c:v>69</c:v>
                </c:pt>
                <c:pt idx="368">
                  <c:v>66</c:v>
                </c:pt>
                <c:pt idx="369">
                  <c:v>70</c:v>
                </c:pt>
                <c:pt idx="370">
                  <c:v>58</c:v>
                </c:pt>
                <c:pt idx="371">
                  <c:v>57</c:v>
                </c:pt>
                <c:pt idx="372">
                  <c:v>58</c:v>
                </c:pt>
              </c:numCache>
            </c:numRef>
          </c:val>
          <c:extLst>
            <c:ext xmlns:c16="http://schemas.microsoft.com/office/drawing/2014/chart" uri="{C3380CC4-5D6E-409C-BE32-E72D297353CC}">
              <c16:uniqueId val="{00000000-F877-4C21-A678-89B6A286CFC4}"/>
            </c:ext>
          </c:extLst>
        </c:ser>
        <c:ser>
          <c:idx val="1"/>
          <c:order val="1"/>
          <c:tx>
            <c:strRef>
              <c:f>Sheet1!$C$1</c:f>
              <c:strCache>
                <c:ptCount val="1"/>
                <c:pt idx="0">
                  <c:v>経路不明
者数</c:v>
                </c:pt>
              </c:strCache>
            </c:strRef>
          </c:tx>
          <c:spPr>
            <a:solidFill>
              <a:schemeClr val="accent2"/>
            </a:solidFill>
            <a:ln>
              <a:solidFill>
                <a:srgbClr val="FF0000"/>
              </a:solidFill>
            </a:ln>
            <a:effectLst/>
          </c:spPr>
          <c:cat>
            <c:numRef>
              <c:f>Sheet1!$A$2:$A$374</c:f>
              <c:numCache>
                <c:formatCode>m/d;@</c:formatCode>
                <c:ptCount val="373"/>
                <c:pt idx="0">
                  <c:v>43883</c:v>
                </c:pt>
                <c:pt idx="1">
                  <c:v>43884</c:v>
                </c:pt>
                <c:pt idx="2">
                  <c:v>43885</c:v>
                </c:pt>
                <c:pt idx="3">
                  <c:v>43886</c:v>
                </c:pt>
                <c:pt idx="4">
                  <c:v>43887</c:v>
                </c:pt>
                <c:pt idx="5">
                  <c:v>43888</c:v>
                </c:pt>
                <c:pt idx="6">
                  <c:v>43889</c:v>
                </c:pt>
                <c:pt idx="7">
                  <c:v>43890</c:v>
                </c:pt>
                <c:pt idx="8">
                  <c:v>43891</c:v>
                </c:pt>
                <c:pt idx="9">
                  <c:v>43892</c:v>
                </c:pt>
                <c:pt idx="10">
                  <c:v>43893</c:v>
                </c:pt>
                <c:pt idx="11">
                  <c:v>43894</c:v>
                </c:pt>
                <c:pt idx="12">
                  <c:v>43895</c:v>
                </c:pt>
                <c:pt idx="13">
                  <c:v>43896</c:v>
                </c:pt>
                <c:pt idx="14">
                  <c:v>43897</c:v>
                </c:pt>
                <c:pt idx="15">
                  <c:v>43898</c:v>
                </c:pt>
                <c:pt idx="16">
                  <c:v>43899</c:v>
                </c:pt>
                <c:pt idx="17">
                  <c:v>43900</c:v>
                </c:pt>
                <c:pt idx="18">
                  <c:v>43901</c:v>
                </c:pt>
                <c:pt idx="19">
                  <c:v>43902</c:v>
                </c:pt>
                <c:pt idx="20">
                  <c:v>43903</c:v>
                </c:pt>
                <c:pt idx="21">
                  <c:v>43904</c:v>
                </c:pt>
                <c:pt idx="22">
                  <c:v>43905</c:v>
                </c:pt>
                <c:pt idx="23">
                  <c:v>43906</c:v>
                </c:pt>
                <c:pt idx="24">
                  <c:v>43907</c:v>
                </c:pt>
                <c:pt idx="25">
                  <c:v>43908</c:v>
                </c:pt>
                <c:pt idx="26">
                  <c:v>43909</c:v>
                </c:pt>
                <c:pt idx="27">
                  <c:v>43910</c:v>
                </c:pt>
                <c:pt idx="28">
                  <c:v>43911</c:v>
                </c:pt>
                <c:pt idx="29">
                  <c:v>43912</c:v>
                </c:pt>
                <c:pt idx="30">
                  <c:v>43913</c:v>
                </c:pt>
                <c:pt idx="31">
                  <c:v>43914</c:v>
                </c:pt>
                <c:pt idx="32">
                  <c:v>43915</c:v>
                </c:pt>
                <c:pt idx="33">
                  <c:v>43916</c:v>
                </c:pt>
                <c:pt idx="34">
                  <c:v>43917</c:v>
                </c:pt>
                <c:pt idx="35">
                  <c:v>43918</c:v>
                </c:pt>
                <c:pt idx="36">
                  <c:v>43919</c:v>
                </c:pt>
                <c:pt idx="37">
                  <c:v>43920</c:v>
                </c:pt>
                <c:pt idx="38">
                  <c:v>43921</c:v>
                </c:pt>
                <c:pt idx="39">
                  <c:v>43922</c:v>
                </c:pt>
                <c:pt idx="40">
                  <c:v>43923</c:v>
                </c:pt>
                <c:pt idx="41">
                  <c:v>43924</c:v>
                </c:pt>
                <c:pt idx="42">
                  <c:v>43925</c:v>
                </c:pt>
                <c:pt idx="43">
                  <c:v>43926</c:v>
                </c:pt>
                <c:pt idx="44">
                  <c:v>43927</c:v>
                </c:pt>
                <c:pt idx="45">
                  <c:v>43928</c:v>
                </c:pt>
                <c:pt idx="46">
                  <c:v>43929</c:v>
                </c:pt>
                <c:pt idx="47">
                  <c:v>43930</c:v>
                </c:pt>
                <c:pt idx="48">
                  <c:v>43931</c:v>
                </c:pt>
                <c:pt idx="49">
                  <c:v>43932</c:v>
                </c:pt>
                <c:pt idx="50">
                  <c:v>43933</c:v>
                </c:pt>
                <c:pt idx="51">
                  <c:v>43934</c:v>
                </c:pt>
                <c:pt idx="52">
                  <c:v>43935</c:v>
                </c:pt>
                <c:pt idx="53">
                  <c:v>43936</c:v>
                </c:pt>
                <c:pt idx="54">
                  <c:v>43937</c:v>
                </c:pt>
                <c:pt idx="55">
                  <c:v>43938</c:v>
                </c:pt>
                <c:pt idx="56">
                  <c:v>43939</c:v>
                </c:pt>
                <c:pt idx="57">
                  <c:v>43940</c:v>
                </c:pt>
                <c:pt idx="58">
                  <c:v>43941</c:v>
                </c:pt>
                <c:pt idx="59">
                  <c:v>43942</c:v>
                </c:pt>
                <c:pt idx="60">
                  <c:v>43943</c:v>
                </c:pt>
                <c:pt idx="61">
                  <c:v>43944</c:v>
                </c:pt>
                <c:pt idx="62">
                  <c:v>43945</c:v>
                </c:pt>
                <c:pt idx="63">
                  <c:v>43946</c:v>
                </c:pt>
                <c:pt idx="64">
                  <c:v>43947</c:v>
                </c:pt>
                <c:pt idx="65">
                  <c:v>43948</c:v>
                </c:pt>
                <c:pt idx="66">
                  <c:v>43949</c:v>
                </c:pt>
                <c:pt idx="67">
                  <c:v>43950</c:v>
                </c:pt>
                <c:pt idx="68">
                  <c:v>43951</c:v>
                </c:pt>
                <c:pt idx="69">
                  <c:v>43952</c:v>
                </c:pt>
                <c:pt idx="70">
                  <c:v>43953</c:v>
                </c:pt>
                <c:pt idx="71">
                  <c:v>43954</c:v>
                </c:pt>
                <c:pt idx="72">
                  <c:v>43955</c:v>
                </c:pt>
                <c:pt idx="73">
                  <c:v>43956</c:v>
                </c:pt>
                <c:pt idx="74">
                  <c:v>43957</c:v>
                </c:pt>
                <c:pt idx="75">
                  <c:v>43958</c:v>
                </c:pt>
                <c:pt idx="76">
                  <c:v>43959</c:v>
                </c:pt>
                <c:pt idx="77">
                  <c:v>43960</c:v>
                </c:pt>
                <c:pt idx="78">
                  <c:v>43961</c:v>
                </c:pt>
                <c:pt idx="79">
                  <c:v>43962</c:v>
                </c:pt>
                <c:pt idx="80">
                  <c:v>43963</c:v>
                </c:pt>
                <c:pt idx="81">
                  <c:v>43964</c:v>
                </c:pt>
                <c:pt idx="82">
                  <c:v>43965</c:v>
                </c:pt>
                <c:pt idx="83">
                  <c:v>43966</c:v>
                </c:pt>
                <c:pt idx="84">
                  <c:v>43967</c:v>
                </c:pt>
                <c:pt idx="85">
                  <c:v>43968</c:v>
                </c:pt>
                <c:pt idx="86">
                  <c:v>43969</c:v>
                </c:pt>
                <c:pt idx="87">
                  <c:v>43970</c:v>
                </c:pt>
                <c:pt idx="88">
                  <c:v>43971</c:v>
                </c:pt>
                <c:pt idx="89">
                  <c:v>43972</c:v>
                </c:pt>
                <c:pt idx="90">
                  <c:v>43973</c:v>
                </c:pt>
                <c:pt idx="91">
                  <c:v>43974</c:v>
                </c:pt>
                <c:pt idx="92">
                  <c:v>43975</c:v>
                </c:pt>
                <c:pt idx="93">
                  <c:v>43976</c:v>
                </c:pt>
                <c:pt idx="94">
                  <c:v>43977</c:v>
                </c:pt>
                <c:pt idx="95">
                  <c:v>43978</c:v>
                </c:pt>
                <c:pt idx="96">
                  <c:v>43979</c:v>
                </c:pt>
                <c:pt idx="97">
                  <c:v>43980</c:v>
                </c:pt>
                <c:pt idx="98">
                  <c:v>43981</c:v>
                </c:pt>
                <c:pt idx="99">
                  <c:v>43982</c:v>
                </c:pt>
                <c:pt idx="100">
                  <c:v>43983</c:v>
                </c:pt>
                <c:pt idx="101">
                  <c:v>43984</c:v>
                </c:pt>
                <c:pt idx="102">
                  <c:v>43985</c:v>
                </c:pt>
                <c:pt idx="103">
                  <c:v>43986</c:v>
                </c:pt>
                <c:pt idx="104">
                  <c:v>43987</c:v>
                </c:pt>
                <c:pt idx="105">
                  <c:v>43988</c:v>
                </c:pt>
                <c:pt idx="106">
                  <c:v>43989</c:v>
                </c:pt>
                <c:pt idx="107">
                  <c:v>43990</c:v>
                </c:pt>
                <c:pt idx="108">
                  <c:v>43991</c:v>
                </c:pt>
                <c:pt idx="109">
                  <c:v>43992</c:v>
                </c:pt>
                <c:pt idx="110">
                  <c:v>43993</c:v>
                </c:pt>
                <c:pt idx="111">
                  <c:v>43994</c:v>
                </c:pt>
                <c:pt idx="112">
                  <c:v>43995</c:v>
                </c:pt>
                <c:pt idx="113">
                  <c:v>43996</c:v>
                </c:pt>
                <c:pt idx="114">
                  <c:v>43997</c:v>
                </c:pt>
                <c:pt idx="115">
                  <c:v>43998</c:v>
                </c:pt>
                <c:pt idx="116">
                  <c:v>43999</c:v>
                </c:pt>
                <c:pt idx="117">
                  <c:v>44000</c:v>
                </c:pt>
                <c:pt idx="118">
                  <c:v>44001</c:v>
                </c:pt>
                <c:pt idx="119">
                  <c:v>44002</c:v>
                </c:pt>
                <c:pt idx="120">
                  <c:v>44003</c:v>
                </c:pt>
                <c:pt idx="121">
                  <c:v>44004</c:v>
                </c:pt>
                <c:pt idx="122">
                  <c:v>44005</c:v>
                </c:pt>
                <c:pt idx="123">
                  <c:v>44006</c:v>
                </c:pt>
                <c:pt idx="124">
                  <c:v>44007</c:v>
                </c:pt>
                <c:pt idx="125">
                  <c:v>44008</c:v>
                </c:pt>
                <c:pt idx="126">
                  <c:v>44009</c:v>
                </c:pt>
                <c:pt idx="127">
                  <c:v>44010</c:v>
                </c:pt>
                <c:pt idx="128">
                  <c:v>44011</c:v>
                </c:pt>
                <c:pt idx="129">
                  <c:v>44012</c:v>
                </c:pt>
                <c:pt idx="130">
                  <c:v>44013</c:v>
                </c:pt>
                <c:pt idx="131">
                  <c:v>44014</c:v>
                </c:pt>
                <c:pt idx="132">
                  <c:v>44015</c:v>
                </c:pt>
                <c:pt idx="133">
                  <c:v>44016</c:v>
                </c:pt>
                <c:pt idx="134">
                  <c:v>44017</c:v>
                </c:pt>
                <c:pt idx="135">
                  <c:v>44018</c:v>
                </c:pt>
                <c:pt idx="136">
                  <c:v>44019</c:v>
                </c:pt>
                <c:pt idx="137">
                  <c:v>44020</c:v>
                </c:pt>
                <c:pt idx="138">
                  <c:v>44021</c:v>
                </c:pt>
                <c:pt idx="139">
                  <c:v>44022</c:v>
                </c:pt>
                <c:pt idx="140">
                  <c:v>44023</c:v>
                </c:pt>
                <c:pt idx="141">
                  <c:v>44024</c:v>
                </c:pt>
                <c:pt idx="142">
                  <c:v>44025</c:v>
                </c:pt>
                <c:pt idx="143">
                  <c:v>44026</c:v>
                </c:pt>
                <c:pt idx="144">
                  <c:v>44027</c:v>
                </c:pt>
                <c:pt idx="145">
                  <c:v>44028</c:v>
                </c:pt>
                <c:pt idx="146">
                  <c:v>44029</c:v>
                </c:pt>
                <c:pt idx="147">
                  <c:v>44030</c:v>
                </c:pt>
                <c:pt idx="148">
                  <c:v>44031</c:v>
                </c:pt>
                <c:pt idx="149">
                  <c:v>44032</c:v>
                </c:pt>
                <c:pt idx="150">
                  <c:v>44033</c:v>
                </c:pt>
                <c:pt idx="151">
                  <c:v>44034</c:v>
                </c:pt>
                <c:pt idx="152">
                  <c:v>44035</c:v>
                </c:pt>
                <c:pt idx="153">
                  <c:v>44036</c:v>
                </c:pt>
                <c:pt idx="154">
                  <c:v>44037</c:v>
                </c:pt>
                <c:pt idx="155">
                  <c:v>44038</c:v>
                </c:pt>
                <c:pt idx="156">
                  <c:v>44039</c:v>
                </c:pt>
                <c:pt idx="157">
                  <c:v>44040</c:v>
                </c:pt>
                <c:pt idx="158">
                  <c:v>44041</c:v>
                </c:pt>
                <c:pt idx="159">
                  <c:v>44042</c:v>
                </c:pt>
                <c:pt idx="160">
                  <c:v>44043</c:v>
                </c:pt>
                <c:pt idx="161">
                  <c:v>44044</c:v>
                </c:pt>
                <c:pt idx="162">
                  <c:v>44045</c:v>
                </c:pt>
                <c:pt idx="163">
                  <c:v>44046</c:v>
                </c:pt>
                <c:pt idx="164">
                  <c:v>44047</c:v>
                </c:pt>
                <c:pt idx="165">
                  <c:v>44048</c:v>
                </c:pt>
                <c:pt idx="166">
                  <c:v>44049</c:v>
                </c:pt>
                <c:pt idx="167">
                  <c:v>44050</c:v>
                </c:pt>
                <c:pt idx="168">
                  <c:v>44051</c:v>
                </c:pt>
                <c:pt idx="169">
                  <c:v>44052</c:v>
                </c:pt>
                <c:pt idx="170">
                  <c:v>44053</c:v>
                </c:pt>
                <c:pt idx="171">
                  <c:v>44054</c:v>
                </c:pt>
                <c:pt idx="172">
                  <c:v>44055</c:v>
                </c:pt>
                <c:pt idx="173">
                  <c:v>44056</c:v>
                </c:pt>
                <c:pt idx="174">
                  <c:v>44057</c:v>
                </c:pt>
                <c:pt idx="175">
                  <c:v>44058</c:v>
                </c:pt>
                <c:pt idx="176">
                  <c:v>44059</c:v>
                </c:pt>
                <c:pt idx="177">
                  <c:v>44060</c:v>
                </c:pt>
                <c:pt idx="178">
                  <c:v>44061</c:v>
                </c:pt>
                <c:pt idx="179">
                  <c:v>44062</c:v>
                </c:pt>
                <c:pt idx="180">
                  <c:v>44063</c:v>
                </c:pt>
                <c:pt idx="181">
                  <c:v>44064</c:v>
                </c:pt>
                <c:pt idx="182">
                  <c:v>44065</c:v>
                </c:pt>
                <c:pt idx="183">
                  <c:v>44066</c:v>
                </c:pt>
                <c:pt idx="184">
                  <c:v>44067</c:v>
                </c:pt>
                <c:pt idx="185">
                  <c:v>44068</c:v>
                </c:pt>
                <c:pt idx="186">
                  <c:v>44069</c:v>
                </c:pt>
                <c:pt idx="187">
                  <c:v>44070</c:v>
                </c:pt>
                <c:pt idx="188">
                  <c:v>44071</c:v>
                </c:pt>
                <c:pt idx="189">
                  <c:v>44072</c:v>
                </c:pt>
                <c:pt idx="190">
                  <c:v>44073</c:v>
                </c:pt>
                <c:pt idx="191">
                  <c:v>44074</c:v>
                </c:pt>
                <c:pt idx="192">
                  <c:v>44075</c:v>
                </c:pt>
                <c:pt idx="193">
                  <c:v>44076</c:v>
                </c:pt>
                <c:pt idx="194">
                  <c:v>44077</c:v>
                </c:pt>
                <c:pt idx="195">
                  <c:v>44078</c:v>
                </c:pt>
                <c:pt idx="196">
                  <c:v>44079</c:v>
                </c:pt>
                <c:pt idx="197">
                  <c:v>44080</c:v>
                </c:pt>
                <c:pt idx="198">
                  <c:v>44081</c:v>
                </c:pt>
                <c:pt idx="199">
                  <c:v>44082</c:v>
                </c:pt>
                <c:pt idx="200">
                  <c:v>44083</c:v>
                </c:pt>
                <c:pt idx="201">
                  <c:v>44084</c:v>
                </c:pt>
                <c:pt idx="202">
                  <c:v>44085</c:v>
                </c:pt>
                <c:pt idx="203">
                  <c:v>44086</c:v>
                </c:pt>
                <c:pt idx="204">
                  <c:v>44087</c:v>
                </c:pt>
                <c:pt idx="205">
                  <c:v>44088</c:v>
                </c:pt>
                <c:pt idx="206">
                  <c:v>44089</c:v>
                </c:pt>
                <c:pt idx="207">
                  <c:v>44090</c:v>
                </c:pt>
                <c:pt idx="208">
                  <c:v>44091</c:v>
                </c:pt>
                <c:pt idx="209">
                  <c:v>44092</c:v>
                </c:pt>
                <c:pt idx="210">
                  <c:v>44093</c:v>
                </c:pt>
                <c:pt idx="211">
                  <c:v>44094</c:v>
                </c:pt>
                <c:pt idx="212">
                  <c:v>44095</c:v>
                </c:pt>
                <c:pt idx="213">
                  <c:v>44096</c:v>
                </c:pt>
                <c:pt idx="214">
                  <c:v>44097</c:v>
                </c:pt>
                <c:pt idx="215">
                  <c:v>44098</c:v>
                </c:pt>
                <c:pt idx="216">
                  <c:v>44099</c:v>
                </c:pt>
                <c:pt idx="217">
                  <c:v>44100</c:v>
                </c:pt>
                <c:pt idx="218">
                  <c:v>44101</c:v>
                </c:pt>
                <c:pt idx="219">
                  <c:v>44102</c:v>
                </c:pt>
                <c:pt idx="220">
                  <c:v>44103</c:v>
                </c:pt>
                <c:pt idx="221">
                  <c:v>44104</c:v>
                </c:pt>
                <c:pt idx="222">
                  <c:v>44105</c:v>
                </c:pt>
                <c:pt idx="223">
                  <c:v>44106</c:v>
                </c:pt>
                <c:pt idx="224">
                  <c:v>44107</c:v>
                </c:pt>
                <c:pt idx="225">
                  <c:v>44108</c:v>
                </c:pt>
                <c:pt idx="226">
                  <c:v>44109</c:v>
                </c:pt>
                <c:pt idx="227">
                  <c:v>44110</c:v>
                </c:pt>
                <c:pt idx="228">
                  <c:v>44111</c:v>
                </c:pt>
                <c:pt idx="229">
                  <c:v>44112</c:v>
                </c:pt>
                <c:pt idx="230">
                  <c:v>44113</c:v>
                </c:pt>
                <c:pt idx="231">
                  <c:v>44114</c:v>
                </c:pt>
                <c:pt idx="232">
                  <c:v>44115</c:v>
                </c:pt>
                <c:pt idx="233">
                  <c:v>44116</c:v>
                </c:pt>
                <c:pt idx="234">
                  <c:v>44117</c:v>
                </c:pt>
                <c:pt idx="235">
                  <c:v>44118</c:v>
                </c:pt>
                <c:pt idx="236">
                  <c:v>44119</c:v>
                </c:pt>
                <c:pt idx="237">
                  <c:v>44120</c:v>
                </c:pt>
                <c:pt idx="238">
                  <c:v>44121</c:v>
                </c:pt>
                <c:pt idx="239">
                  <c:v>44122</c:v>
                </c:pt>
                <c:pt idx="240">
                  <c:v>44123</c:v>
                </c:pt>
                <c:pt idx="241">
                  <c:v>44124</c:v>
                </c:pt>
                <c:pt idx="242">
                  <c:v>44125</c:v>
                </c:pt>
                <c:pt idx="243">
                  <c:v>44126</c:v>
                </c:pt>
                <c:pt idx="244">
                  <c:v>44127</c:v>
                </c:pt>
                <c:pt idx="245">
                  <c:v>44128</c:v>
                </c:pt>
                <c:pt idx="246">
                  <c:v>44129</c:v>
                </c:pt>
                <c:pt idx="247">
                  <c:v>44130</c:v>
                </c:pt>
                <c:pt idx="248">
                  <c:v>44131</c:v>
                </c:pt>
                <c:pt idx="249">
                  <c:v>44132</c:v>
                </c:pt>
                <c:pt idx="250">
                  <c:v>44133</c:v>
                </c:pt>
                <c:pt idx="251">
                  <c:v>44134</c:v>
                </c:pt>
                <c:pt idx="252">
                  <c:v>44135</c:v>
                </c:pt>
                <c:pt idx="253">
                  <c:v>44136</c:v>
                </c:pt>
                <c:pt idx="254">
                  <c:v>44137</c:v>
                </c:pt>
                <c:pt idx="255">
                  <c:v>44138</c:v>
                </c:pt>
                <c:pt idx="256">
                  <c:v>44139</c:v>
                </c:pt>
                <c:pt idx="257">
                  <c:v>44140</c:v>
                </c:pt>
                <c:pt idx="258">
                  <c:v>44141</c:v>
                </c:pt>
                <c:pt idx="259">
                  <c:v>44142</c:v>
                </c:pt>
                <c:pt idx="260">
                  <c:v>44143</c:v>
                </c:pt>
                <c:pt idx="261">
                  <c:v>44144</c:v>
                </c:pt>
                <c:pt idx="262">
                  <c:v>44145</c:v>
                </c:pt>
                <c:pt idx="263">
                  <c:v>44146</c:v>
                </c:pt>
                <c:pt idx="264">
                  <c:v>44147</c:v>
                </c:pt>
                <c:pt idx="265">
                  <c:v>44148</c:v>
                </c:pt>
                <c:pt idx="266">
                  <c:v>44149</c:v>
                </c:pt>
                <c:pt idx="267">
                  <c:v>44150</c:v>
                </c:pt>
                <c:pt idx="268">
                  <c:v>44151</c:v>
                </c:pt>
                <c:pt idx="269">
                  <c:v>44152</c:v>
                </c:pt>
                <c:pt idx="270">
                  <c:v>44153</c:v>
                </c:pt>
                <c:pt idx="271">
                  <c:v>44154</c:v>
                </c:pt>
                <c:pt idx="272">
                  <c:v>44155</c:v>
                </c:pt>
                <c:pt idx="273">
                  <c:v>44156</c:v>
                </c:pt>
                <c:pt idx="274">
                  <c:v>44157</c:v>
                </c:pt>
                <c:pt idx="275">
                  <c:v>44158</c:v>
                </c:pt>
                <c:pt idx="276">
                  <c:v>44159</c:v>
                </c:pt>
                <c:pt idx="277">
                  <c:v>44160</c:v>
                </c:pt>
                <c:pt idx="278">
                  <c:v>44161</c:v>
                </c:pt>
                <c:pt idx="279">
                  <c:v>44162</c:v>
                </c:pt>
                <c:pt idx="280">
                  <c:v>44163</c:v>
                </c:pt>
                <c:pt idx="281">
                  <c:v>44164</c:v>
                </c:pt>
                <c:pt idx="282">
                  <c:v>44165</c:v>
                </c:pt>
                <c:pt idx="283">
                  <c:v>44166</c:v>
                </c:pt>
                <c:pt idx="284">
                  <c:v>44167</c:v>
                </c:pt>
                <c:pt idx="285">
                  <c:v>44168</c:v>
                </c:pt>
                <c:pt idx="286">
                  <c:v>44169</c:v>
                </c:pt>
                <c:pt idx="287">
                  <c:v>44170</c:v>
                </c:pt>
                <c:pt idx="288">
                  <c:v>44171</c:v>
                </c:pt>
                <c:pt idx="289">
                  <c:v>44172</c:v>
                </c:pt>
                <c:pt idx="290">
                  <c:v>44173</c:v>
                </c:pt>
                <c:pt idx="291">
                  <c:v>44174</c:v>
                </c:pt>
                <c:pt idx="292">
                  <c:v>44175</c:v>
                </c:pt>
                <c:pt idx="293">
                  <c:v>44176</c:v>
                </c:pt>
                <c:pt idx="294">
                  <c:v>44177</c:v>
                </c:pt>
                <c:pt idx="295">
                  <c:v>44178</c:v>
                </c:pt>
                <c:pt idx="296">
                  <c:v>44179</c:v>
                </c:pt>
                <c:pt idx="297">
                  <c:v>44180</c:v>
                </c:pt>
                <c:pt idx="298">
                  <c:v>44181</c:v>
                </c:pt>
                <c:pt idx="299">
                  <c:v>44182</c:v>
                </c:pt>
                <c:pt idx="300">
                  <c:v>44183</c:v>
                </c:pt>
                <c:pt idx="301">
                  <c:v>44184</c:v>
                </c:pt>
                <c:pt idx="302">
                  <c:v>44185</c:v>
                </c:pt>
                <c:pt idx="303">
                  <c:v>44186</c:v>
                </c:pt>
                <c:pt idx="304">
                  <c:v>44187</c:v>
                </c:pt>
                <c:pt idx="305">
                  <c:v>44188</c:v>
                </c:pt>
                <c:pt idx="306">
                  <c:v>44189</c:v>
                </c:pt>
                <c:pt idx="307">
                  <c:v>44190</c:v>
                </c:pt>
                <c:pt idx="308">
                  <c:v>44191</c:v>
                </c:pt>
                <c:pt idx="309">
                  <c:v>44192</c:v>
                </c:pt>
                <c:pt idx="310">
                  <c:v>44193</c:v>
                </c:pt>
                <c:pt idx="311">
                  <c:v>44194</c:v>
                </c:pt>
                <c:pt idx="312">
                  <c:v>44195</c:v>
                </c:pt>
                <c:pt idx="313">
                  <c:v>44196</c:v>
                </c:pt>
                <c:pt idx="314">
                  <c:v>44197</c:v>
                </c:pt>
                <c:pt idx="315">
                  <c:v>44198</c:v>
                </c:pt>
                <c:pt idx="316">
                  <c:v>44199</c:v>
                </c:pt>
                <c:pt idx="317">
                  <c:v>44200</c:v>
                </c:pt>
                <c:pt idx="318">
                  <c:v>44201</c:v>
                </c:pt>
                <c:pt idx="319">
                  <c:v>44202</c:v>
                </c:pt>
                <c:pt idx="320">
                  <c:v>44203</c:v>
                </c:pt>
                <c:pt idx="321">
                  <c:v>44204</c:v>
                </c:pt>
                <c:pt idx="322">
                  <c:v>44205</c:v>
                </c:pt>
                <c:pt idx="323">
                  <c:v>44206</c:v>
                </c:pt>
                <c:pt idx="324">
                  <c:v>44207</c:v>
                </c:pt>
                <c:pt idx="325">
                  <c:v>44208</c:v>
                </c:pt>
                <c:pt idx="326">
                  <c:v>44209</c:v>
                </c:pt>
                <c:pt idx="327">
                  <c:v>44210</c:v>
                </c:pt>
                <c:pt idx="328">
                  <c:v>44211</c:v>
                </c:pt>
                <c:pt idx="329">
                  <c:v>44212</c:v>
                </c:pt>
                <c:pt idx="330">
                  <c:v>44213</c:v>
                </c:pt>
                <c:pt idx="331">
                  <c:v>44214</c:v>
                </c:pt>
                <c:pt idx="332">
                  <c:v>44215</c:v>
                </c:pt>
                <c:pt idx="333">
                  <c:v>44216</c:v>
                </c:pt>
                <c:pt idx="334">
                  <c:v>44217</c:v>
                </c:pt>
                <c:pt idx="335">
                  <c:v>44218</c:v>
                </c:pt>
                <c:pt idx="336">
                  <c:v>44219</c:v>
                </c:pt>
                <c:pt idx="337">
                  <c:v>44220</c:v>
                </c:pt>
                <c:pt idx="338">
                  <c:v>44221</c:v>
                </c:pt>
                <c:pt idx="339">
                  <c:v>44222</c:v>
                </c:pt>
                <c:pt idx="340">
                  <c:v>44223</c:v>
                </c:pt>
                <c:pt idx="341">
                  <c:v>44224</c:v>
                </c:pt>
                <c:pt idx="342">
                  <c:v>44225</c:v>
                </c:pt>
                <c:pt idx="343">
                  <c:v>44226</c:v>
                </c:pt>
                <c:pt idx="344">
                  <c:v>44227</c:v>
                </c:pt>
                <c:pt idx="345">
                  <c:v>44228</c:v>
                </c:pt>
                <c:pt idx="346">
                  <c:v>44229</c:v>
                </c:pt>
                <c:pt idx="347">
                  <c:v>44230</c:v>
                </c:pt>
                <c:pt idx="348">
                  <c:v>44231</c:v>
                </c:pt>
                <c:pt idx="349">
                  <c:v>44232</c:v>
                </c:pt>
                <c:pt idx="350">
                  <c:v>44233</c:v>
                </c:pt>
                <c:pt idx="351">
                  <c:v>44234</c:v>
                </c:pt>
                <c:pt idx="352">
                  <c:v>44235</c:v>
                </c:pt>
                <c:pt idx="353">
                  <c:v>44236</c:v>
                </c:pt>
                <c:pt idx="354">
                  <c:v>44237</c:v>
                </c:pt>
                <c:pt idx="355">
                  <c:v>44238</c:v>
                </c:pt>
                <c:pt idx="356">
                  <c:v>44239</c:v>
                </c:pt>
                <c:pt idx="357">
                  <c:v>44240</c:v>
                </c:pt>
                <c:pt idx="358">
                  <c:v>44241</c:v>
                </c:pt>
                <c:pt idx="359">
                  <c:v>44242</c:v>
                </c:pt>
                <c:pt idx="360">
                  <c:v>44243</c:v>
                </c:pt>
                <c:pt idx="361">
                  <c:v>44244</c:v>
                </c:pt>
                <c:pt idx="362">
                  <c:v>44245</c:v>
                </c:pt>
                <c:pt idx="363">
                  <c:v>44246</c:v>
                </c:pt>
                <c:pt idx="364">
                  <c:v>44247</c:v>
                </c:pt>
                <c:pt idx="365">
                  <c:v>44248</c:v>
                </c:pt>
                <c:pt idx="366">
                  <c:v>44249</c:v>
                </c:pt>
                <c:pt idx="367">
                  <c:v>44250</c:v>
                </c:pt>
                <c:pt idx="368">
                  <c:v>44251</c:v>
                </c:pt>
                <c:pt idx="369">
                  <c:v>44252</c:v>
                </c:pt>
                <c:pt idx="370">
                  <c:v>44253</c:v>
                </c:pt>
                <c:pt idx="371">
                  <c:v>44254</c:v>
                </c:pt>
                <c:pt idx="372">
                  <c:v>44255</c:v>
                </c:pt>
              </c:numCache>
            </c:numRef>
          </c:cat>
          <c:val>
            <c:numRef>
              <c:f>Sheet1!$C$2:$C$374</c:f>
              <c:numCache>
                <c:formatCode>General</c:formatCode>
                <c:ptCount val="373"/>
                <c:pt idx="0">
                  <c:v>1</c:v>
                </c:pt>
                <c:pt idx="1">
                  <c:v>1</c:v>
                </c:pt>
                <c:pt idx="2">
                  <c:v>1</c:v>
                </c:pt>
                <c:pt idx="3">
                  <c:v>1</c:v>
                </c:pt>
                <c:pt idx="4">
                  <c:v>1</c:v>
                </c:pt>
                <c:pt idx="5">
                  <c:v>1</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2</c:v>
                </c:pt>
                <c:pt idx="39">
                  <c:v>3</c:v>
                </c:pt>
                <c:pt idx="40">
                  <c:v>3</c:v>
                </c:pt>
                <c:pt idx="41">
                  <c:v>3</c:v>
                </c:pt>
                <c:pt idx="42">
                  <c:v>3</c:v>
                </c:pt>
                <c:pt idx="43">
                  <c:v>3</c:v>
                </c:pt>
                <c:pt idx="44">
                  <c:v>4</c:v>
                </c:pt>
                <c:pt idx="45">
                  <c:v>3</c:v>
                </c:pt>
                <c:pt idx="46">
                  <c:v>2</c:v>
                </c:pt>
                <c:pt idx="47">
                  <c:v>5</c:v>
                </c:pt>
                <c:pt idx="48">
                  <c:v>5</c:v>
                </c:pt>
                <c:pt idx="49">
                  <c:v>7</c:v>
                </c:pt>
                <c:pt idx="50">
                  <c:v>7</c:v>
                </c:pt>
                <c:pt idx="51">
                  <c:v>6</c:v>
                </c:pt>
                <c:pt idx="52">
                  <c:v>6</c:v>
                </c:pt>
                <c:pt idx="53">
                  <c:v>8</c:v>
                </c:pt>
                <c:pt idx="54">
                  <c:v>5</c:v>
                </c:pt>
                <c:pt idx="55">
                  <c:v>6</c:v>
                </c:pt>
                <c:pt idx="56">
                  <c:v>4</c:v>
                </c:pt>
                <c:pt idx="57">
                  <c:v>5</c:v>
                </c:pt>
                <c:pt idx="58">
                  <c:v>5</c:v>
                </c:pt>
                <c:pt idx="59">
                  <c:v>5</c:v>
                </c:pt>
                <c:pt idx="60">
                  <c:v>3</c:v>
                </c:pt>
                <c:pt idx="61">
                  <c:v>3</c:v>
                </c:pt>
                <c:pt idx="62">
                  <c:v>2</c:v>
                </c:pt>
                <c:pt idx="63">
                  <c:v>3</c:v>
                </c:pt>
                <c:pt idx="64">
                  <c:v>3</c:v>
                </c:pt>
                <c:pt idx="65">
                  <c:v>3</c:v>
                </c:pt>
                <c:pt idx="66">
                  <c:v>2</c:v>
                </c:pt>
                <c:pt idx="67">
                  <c:v>2</c:v>
                </c:pt>
                <c:pt idx="68">
                  <c:v>2</c:v>
                </c:pt>
                <c:pt idx="69">
                  <c:v>2</c:v>
                </c:pt>
                <c:pt idx="70">
                  <c:v>1</c:v>
                </c:pt>
                <c:pt idx="71">
                  <c:v>0</c:v>
                </c:pt>
                <c:pt idx="72">
                  <c:v>0</c:v>
                </c:pt>
                <c:pt idx="73">
                  <c:v>0</c:v>
                </c:pt>
                <c:pt idx="74">
                  <c:v>0</c:v>
                </c:pt>
                <c:pt idx="75">
                  <c:v>1</c:v>
                </c:pt>
                <c:pt idx="76">
                  <c:v>1</c:v>
                </c:pt>
                <c:pt idx="77">
                  <c:v>1</c:v>
                </c:pt>
                <c:pt idx="78">
                  <c:v>1</c:v>
                </c:pt>
                <c:pt idx="79">
                  <c:v>1</c:v>
                </c:pt>
                <c:pt idx="80">
                  <c:v>2</c:v>
                </c:pt>
                <c:pt idx="81">
                  <c:v>2</c:v>
                </c:pt>
                <c:pt idx="82">
                  <c:v>2</c:v>
                </c:pt>
                <c:pt idx="83">
                  <c:v>2</c:v>
                </c:pt>
                <c:pt idx="84">
                  <c:v>2</c:v>
                </c:pt>
                <c:pt idx="85">
                  <c:v>2</c:v>
                </c:pt>
                <c:pt idx="86">
                  <c:v>2</c:v>
                </c:pt>
                <c:pt idx="87">
                  <c:v>1</c:v>
                </c:pt>
                <c:pt idx="88">
                  <c:v>1</c:v>
                </c:pt>
                <c:pt idx="89">
                  <c:v>0</c:v>
                </c:pt>
                <c:pt idx="90">
                  <c:v>0</c:v>
                </c:pt>
                <c:pt idx="91">
                  <c:v>0</c:v>
                </c:pt>
                <c:pt idx="92">
                  <c:v>0</c:v>
                </c:pt>
                <c:pt idx="93">
                  <c:v>0</c:v>
                </c:pt>
                <c:pt idx="94">
                  <c:v>0</c:v>
                </c:pt>
                <c:pt idx="95">
                  <c:v>0</c:v>
                </c:pt>
                <c:pt idx="96">
                  <c:v>0</c:v>
                </c:pt>
                <c:pt idx="97">
                  <c:v>0</c:v>
                </c:pt>
                <c:pt idx="98">
                  <c:v>0</c:v>
                </c:pt>
                <c:pt idx="99">
                  <c:v>0</c:v>
                </c:pt>
                <c:pt idx="100">
                  <c:v>0</c:v>
                </c:pt>
                <c:pt idx="101">
                  <c:v>1</c:v>
                </c:pt>
                <c:pt idx="102">
                  <c:v>1</c:v>
                </c:pt>
                <c:pt idx="103">
                  <c:v>1</c:v>
                </c:pt>
                <c:pt idx="104">
                  <c:v>1</c:v>
                </c:pt>
                <c:pt idx="105">
                  <c:v>1</c:v>
                </c:pt>
                <c:pt idx="106">
                  <c:v>1</c:v>
                </c:pt>
                <c:pt idx="107">
                  <c:v>1</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2</c:v>
                </c:pt>
                <c:pt idx="130">
                  <c:v>2</c:v>
                </c:pt>
                <c:pt idx="131">
                  <c:v>2</c:v>
                </c:pt>
                <c:pt idx="132">
                  <c:v>2</c:v>
                </c:pt>
                <c:pt idx="133">
                  <c:v>2</c:v>
                </c:pt>
                <c:pt idx="134">
                  <c:v>2</c:v>
                </c:pt>
                <c:pt idx="135">
                  <c:v>2</c:v>
                </c:pt>
                <c:pt idx="136">
                  <c:v>0</c:v>
                </c:pt>
                <c:pt idx="137">
                  <c:v>0</c:v>
                </c:pt>
                <c:pt idx="138">
                  <c:v>0</c:v>
                </c:pt>
                <c:pt idx="139">
                  <c:v>2</c:v>
                </c:pt>
                <c:pt idx="140">
                  <c:v>2</c:v>
                </c:pt>
                <c:pt idx="141">
                  <c:v>2</c:v>
                </c:pt>
                <c:pt idx="142">
                  <c:v>2</c:v>
                </c:pt>
                <c:pt idx="143">
                  <c:v>2</c:v>
                </c:pt>
                <c:pt idx="144">
                  <c:v>4</c:v>
                </c:pt>
                <c:pt idx="145">
                  <c:v>5</c:v>
                </c:pt>
                <c:pt idx="146">
                  <c:v>3</c:v>
                </c:pt>
                <c:pt idx="147">
                  <c:v>3</c:v>
                </c:pt>
                <c:pt idx="148">
                  <c:v>4</c:v>
                </c:pt>
                <c:pt idx="149">
                  <c:v>4</c:v>
                </c:pt>
                <c:pt idx="150">
                  <c:v>5</c:v>
                </c:pt>
                <c:pt idx="151">
                  <c:v>5</c:v>
                </c:pt>
                <c:pt idx="152">
                  <c:v>8</c:v>
                </c:pt>
                <c:pt idx="153">
                  <c:v>9</c:v>
                </c:pt>
                <c:pt idx="154">
                  <c:v>11</c:v>
                </c:pt>
                <c:pt idx="155">
                  <c:v>11</c:v>
                </c:pt>
                <c:pt idx="156">
                  <c:v>12</c:v>
                </c:pt>
                <c:pt idx="157">
                  <c:v>13</c:v>
                </c:pt>
                <c:pt idx="158">
                  <c:v>16</c:v>
                </c:pt>
                <c:pt idx="159">
                  <c:v>12</c:v>
                </c:pt>
                <c:pt idx="160">
                  <c:v>13</c:v>
                </c:pt>
                <c:pt idx="161">
                  <c:v>11</c:v>
                </c:pt>
                <c:pt idx="162">
                  <c:v>12</c:v>
                </c:pt>
                <c:pt idx="163">
                  <c:v>14</c:v>
                </c:pt>
                <c:pt idx="164">
                  <c:v>18</c:v>
                </c:pt>
                <c:pt idx="165">
                  <c:v>18</c:v>
                </c:pt>
                <c:pt idx="166">
                  <c:v>21</c:v>
                </c:pt>
                <c:pt idx="167">
                  <c:v>24</c:v>
                </c:pt>
                <c:pt idx="168">
                  <c:v>28</c:v>
                </c:pt>
                <c:pt idx="169">
                  <c:v>27</c:v>
                </c:pt>
                <c:pt idx="170">
                  <c:v>25</c:v>
                </c:pt>
                <c:pt idx="171">
                  <c:v>19</c:v>
                </c:pt>
                <c:pt idx="172">
                  <c:v>16</c:v>
                </c:pt>
                <c:pt idx="173">
                  <c:v>17</c:v>
                </c:pt>
                <c:pt idx="174">
                  <c:v>13</c:v>
                </c:pt>
                <c:pt idx="175">
                  <c:v>11</c:v>
                </c:pt>
                <c:pt idx="176">
                  <c:v>11</c:v>
                </c:pt>
                <c:pt idx="177">
                  <c:v>10</c:v>
                </c:pt>
                <c:pt idx="178">
                  <c:v>12</c:v>
                </c:pt>
                <c:pt idx="179">
                  <c:v>10</c:v>
                </c:pt>
                <c:pt idx="180">
                  <c:v>7</c:v>
                </c:pt>
                <c:pt idx="181">
                  <c:v>7</c:v>
                </c:pt>
                <c:pt idx="182">
                  <c:v>5</c:v>
                </c:pt>
                <c:pt idx="183">
                  <c:v>5</c:v>
                </c:pt>
                <c:pt idx="184">
                  <c:v>5</c:v>
                </c:pt>
                <c:pt idx="185">
                  <c:v>3</c:v>
                </c:pt>
                <c:pt idx="186">
                  <c:v>4</c:v>
                </c:pt>
                <c:pt idx="187">
                  <c:v>5</c:v>
                </c:pt>
                <c:pt idx="188">
                  <c:v>7</c:v>
                </c:pt>
                <c:pt idx="189">
                  <c:v>7</c:v>
                </c:pt>
                <c:pt idx="190">
                  <c:v>6</c:v>
                </c:pt>
                <c:pt idx="191">
                  <c:v>6</c:v>
                </c:pt>
                <c:pt idx="192">
                  <c:v>8</c:v>
                </c:pt>
                <c:pt idx="193">
                  <c:v>8</c:v>
                </c:pt>
                <c:pt idx="194">
                  <c:v>7</c:v>
                </c:pt>
                <c:pt idx="195">
                  <c:v>5</c:v>
                </c:pt>
                <c:pt idx="196">
                  <c:v>5</c:v>
                </c:pt>
                <c:pt idx="197">
                  <c:v>6</c:v>
                </c:pt>
                <c:pt idx="198">
                  <c:v>7</c:v>
                </c:pt>
                <c:pt idx="199">
                  <c:v>5</c:v>
                </c:pt>
                <c:pt idx="200">
                  <c:v>4</c:v>
                </c:pt>
                <c:pt idx="201">
                  <c:v>3</c:v>
                </c:pt>
                <c:pt idx="202">
                  <c:v>5</c:v>
                </c:pt>
                <c:pt idx="203">
                  <c:v>5</c:v>
                </c:pt>
                <c:pt idx="204">
                  <c:v>4</c:v>
                </c:pt>
                <c:pt idx="205">
                  <c:v>4</c:v>
                </c:pt>
                <c:pt idx="206">
                  <c:v>6</c:v>
                </c:pt>
                <c:pt idx="207">
                  <c:v>7</c:v>
                </c:pt>
                <c:pt idx="208">
                  <c:v>7</c:v>
                </c:pt>
                <c:pt idx="209">
                  <c:v>4</c:v>
                </c:pt>
                <c:pt idx="210">
                  <c:v>6</c:v>
                </c:pt>
                <c:pt idx="211">
                  <c:v>6</c:v>
                </c:pt>
                <c:pt idx="212">
                  <c:v>6</c:v>
                </c:pt>
                <c:pt idx="213">
                  <c:v>5</c:v>
                </c:pt>
                <c:pt idx="214">
                  <c:v>8</c:v>
                </c:pt>
                <c:pt idx="215">
                  <c:v>11</c:v>
                </c:pt>
                <c:pt idx="216">
                  <c:v>16</c:v>
                </c:pt>
                <c:pt idx="217">
                  <c:v>14</c:v>
                </c:pt>
                <c:pt idx="218">
                  <c:v>14</c:v>
                </c:pt>
                <c:pt idx="219">
                  <c:v>13</c:v>
                </c:pt>
                <c:pt idx="220">
                  <c:v>13</c:v>
                </c:pt>
                <c:pt idx="221">
                  <c:v>10</c:v>
                </c:pt>
                <c:pt idx="222">
                  <c:v>9</c:v>
                </c:pt>
                <c:pt idx="223">
                  <c:v>4</c:v>
                </c:pt>
                <c:pt idx="224">
                  <c:v>4</c:v>
                </c:pt>
                <c:pt idx="225">
                  <c:v>4</c:v>
                </c:pt>
                <c:pt idx="226">
                  <c:v>5</c:v>
                </c:pt>
                <c:pt idx="227">
                  <c:v>5</c:v>
                </c:pt>
                <c:pt idx="228">
                  <c:v>5</c:v>
                </c:pt>
                <c:pt idx="229">
                  <c:v>3</c:v>
                </c:pt>
                <c:pt idx="230">
                  <c:v>3</c:v>
                </c:pt>
                <c:pt idx="231">
                  <c:v>3</c:v>
                </c:pt>
                <c:pt idx="232">
                  <c:v>3</c:v>
                </c:pt>
                <c:pt idx="233">
                  <c:v>2</c:v>
                </c:pt>
                <c:pt idx="234">
                  <c:v>3</c:v>
                </c:pt>
                <c:pt idx="235">
                  <c:v>2</c:v>
                </c:pt>
                <c:pt idx="236">
                  <c:v>3</c:v>
                </c:pt>
                <c:pt idx="237">
                  <c:v>5</c:v>
                </c:pt>
                <c:pt idx="238">
                  <c:v>9</c:v>
                </c:pt>
                <c:pt idx="239">
                  <c:v>9</c:v>
                </c:pt>
                <c:pt idx="240">
                  <c:v>9</c:v>
                </c:pt>
                <c:pt idx="241">
                  <c:v>8</c:v>
                </c:pt>
                <c:pt idx="242">
                  <c:v>9</c:v>
                </c:pt>
                <c:pt idx="243">
                  <c:v>8</c:v>
                </c:pt>
                <c:pt idx="244">
                  <c:v>9</c:v>
                </c:pt>
                <c:pt idx="245">
                  <c:v>5</c:v>
                </c:pt>
                <c:pt idx="246">
                  <c:v>5</c:v>
                </c:pt>
                <c:pt idx="247">
                  <c:v>5</c:v>
                </c:pt>
                <c:pt idx="248">
                  <c:v>4</c:v>
                </c:pt>
                <c:pt idx="249">
                  <c:v>3</c:v>
                </c:pt>
                <c:pt idx="250">
                  <c:v>3</c:v>
                </c:pt>
                <c:pt idx="251">
                  <c:v>3</c:v>
                </c:pt>
                <c:pt idx="252">
                  <c:v>3</c:v>
                </c:pt>
                <c:pt idx="253">
                  <c:v>3</c:v>
                </c:pt>
                <c:pt idx="254">
                  <c:v>3</c:v>
                </c:pt>
                <c:pt idx="255">
                  <c:v>4</c:v>
                </c:pt>
                <c:pt idx="256">
                  <c:v>4</c:v>
                </c:pt>
                <c:pt idx="257">
                  <c:v>4</c:v>
                </c:pt>
                <c:pt idx="258">
                  <c:v>3</c:v>
                </c:pt>
                <c:pt idx="259">
                  <c:v>4</c:v>
                </c:pt>
                <c:pt idx="260">
                  <c:v>4</c:v>
                </c:pt>
                <c:pt idx="261">
                  <c:v>6</c:v>
                </c:pt>
                <c:pt idx="262">
                  <c:v>6</c:v>
                </c:pt>
                <c:pt idx="263">
                  <c:v>7</c:v>
                </c:pt>
                <c:pt idx="264">
                  <c:v>7</c:v>
                </c:pt>
                <c:pt idx="265">
                  <c:v>7</c:v>
                </c:pt>
                <c:pt idx="266">
                  <c:v>9</c:v>
                </c:pt>
                <c:pt idx="267">
                  <c:v>9</c:v>
                </c:pt>
                <c:pt idx="268">
                  <c:v>10</c:v>
                </c:pt>
                <c:pt idx="269">
                  <c:v>13</c:v>
                </c:pt>
                <c:pt idx="270">
                  <c:v>15</c:v>
                </c:pt>
                <c:pt idx="271">
                  <c:v>19</c:v>
                </c:pt>
                <c:pt idx="272">
                  <c:v>20</c:v>
                </c:pt>
                <c:pt idx="273">
                  <c:v>21</c:v>
                </c:pt>
                <c:pt idx="274">
                  <c:v>25</c:v>
                </c:pt>
                <c:pt idx="275">
                  <c:v>24</c:v>
                </c:pt>
                <c:pt idx="276">
                  <c:v>27</c:v>
                </c:pt>
                <c:pt idx="277">
                  <c:v>30</c:v>
                </c:pt>
                <c:pt idx="278">
                  <c:v>27</c:v>
                </c:pt>
                <c:pt idx="279">
                  <c:v>28</c:v>
                </c:pt>
                <c:pt idx="280">
                  <c:v>29</c:v>
                </c:pt>
                <c:pt idx="281">
                  <c:v>27</c:v>
                </c:pt>
                <c:pt idx="282">
                  <c:v>28</c:v>
                </c:pt>
                <c:pt idx="283">
                  <c:v>26</c:v>
                </c:pt>
                <c:pt idx="284">
                  <c:v>27</c:v>
                </c:pt>
                <c:pt idx="285">
                  <c:v>31</c:v>
                </c:pt>
                <c:pt idx="286">
                  <c:v>34</c:v>
                </c:pt>
                <c:pt idx="287">
                  <c:v>33</c:v>
                </c:pt>
                <c:pt idx="288">
                  <c:v>35</c:v>
                </c:pt>
                <c:pt idx="289">
                  <c:v>34</c:v>
                </c:pt>
                <c:pt idx="290">
                  <c:v>31</c:v>
                </c:pt>
                <c:pt idx="291">
                  <c:v>30</c:v>
                </c:pt>
                <c:pt idx="292">
                  <c:v>34</c:v>
                </c:pt>
                <c:pt idx="293">
                  <c:v>33</c:v>
                </c:pt>
                <c:pt idx="294">
                  <c:v>33</c:v>
                </c:pt>
                <c:pt idx="295">
                  <c:v>33</c:v>
                </c:pt>
                <c:pt idx="296">
                  <c:v>45</c:v>
                </c:pt>
                <c:pt idx="297">
                  <c:v>54</c:v>
                </c:pt>
                <c:pt idx="298">
                  <c:v>56</c:v>
                </c:pt>
                <c:pt idx="299">
                  <c:v>57</c:v>
                </c:pt>
                <c:pt idx="300">
                  <c:v>58</c:v>
                </c:pt>
                <c:pt idx="301">
                  <c:v>58</c:v>
                </c:pt>
                <c:pt idx="302">
                  <c:v>64</c:v>
                </c:pt>
                <c:pt idx="303">
                  <c:v>63</c:v>
                </c:pt>
                <c:pt idx="304">
                  <c:v>62</c:v>
                </c:pt>
                <c:pt idx="305">
                  <c:v>72</c:v>
                </c:pt>
                <c:pt idx="306">
                  <c:v>83</c:v>
                </c:pt>
                <c:pt idx="307">
                  <c:v>95</c:v>
                </c:pt>
                <c:pt idx="308">
                  <c:v>113</c:v>
                </c:pt>
                <c:pt idx="309">
                  <c:v>109</c:v>
                </c:pt>
                <c:pt idx="310">
                  <c:v>125</c:v>
                </c:pt>
                <c:pt idx="311">
                  <c:v>137</c:v>
                </c:pt>
                <c:pt idx="312">
                  <c:v>162</c:v>
                </c:pt>
                <c:pt idx="313">
                  <c:v>179</c:v>
                </c:pt>
                <c:pt idx="314">
                  <c:v>172</c:v>
                </c:pt>
                <c:pt idx="315">
                  <c:v>192</c:v>
                </c:pt>
                <c:pt idx="316">
                  <c:v>214</c:v>
                </c:pt>
                <c:pt idx="317">
                  <c:v>244</c:v>
                </c:pt>
                <c:pt idx="318">
                  <c:v>288</c:v>
                </c:pt>
                <c:pt idx="319">
                  <c:v>303</c:v>
                </c:pt>
                <c:pt idx="320">
                  <c:v>348</c:v>
                </c:pt>
                <c:pt idx="321">
                  <c:v>400</c:v>
                </c:pt>
                <c:pt idx="322">
                  <c:v>430</c:v>
                </c:pt>
                <c:pt idx="323">
                  <c:v>452</c:v>
                </c:pt>
                <c:pt idx="324">
                  <c:v>434</c:v>
                </c:pt>
                <c:pt idx="325">
                  <c:v>426</c:v>
                </c:pt>
                <c:pt idx="326">
                  <c:v>401</c:v>
                </c:pt>
                <c:pt idx="327">
                  <c:v>360</c:v>
                </c:pt>
                <c:pt idx="328">
                  <c:v>340</c:v>
                </c:pt>
                <c:pt idx="329">
                  <c:v>297</c:v>
                </c:pt>
                <c:pt idx="330">
                  <c:v>276</c:v>
                </c:pt>
                <c:pt idx="331">
                  <c:v>265</c:v>
                </c:pt>
                <c:pt idx="332">
                  <c:v>232</c:v>
                </c:pt>
                <c:pt idx="333">
                  <c:v>220</c:v>
                </c:pt>
                <c:pt idx="334">
                  <c:v>205</c:v>
                </c:pt>
                <c:pt idx="335">
                  <c:v>178</c:v>
                </c:pt>
                <c:pt idx="336">
                  <c:v>163</c:v>
                </c:pt>
                <c:pt idx="337">
                  <c:v>144</c:v>
                </c:pt>
                <c:pt idx="338">
                  <c:v>130</c:v>
                </c:pt>
                <c:pt idx="339">
                  <c:v>125</c:v>
                </c:pt>
                <c:pt idx="340">
                  <c:v>112</c:v>
                </c:pt>
                <c:pt idx="341">
                  <c:v>97</c:v>
                </c:pt>
                <c:pt idx="342">
                  <c:v>90</c:v>
                </c:pt>
                <c:pt idx="343">
                  <c:v>83</c:v>
                </c:pt>
                <c:pt idx="344">
                  <c:v>75</c:v>
                </c:pt>
                <c:pt idx="345">
                  <c:v>62</c:v>
                </c:pt>
                <c:pt idx="346">
                  <c:v>51</c:v>
                </c:pt>
                <c:pt idx="347">
                  <c:v>44</c:v>
                </c:pt>
                <c:pt idx="348">
                  <c:v>33</c:v>
                </c:pt>
                <c:pt idx="349">
                  <c:v>33</c:v>
                </c:pt>
                <c:pt idx="350">
                  <c:v>31</c:v>
                </c:pt>
                <c:pt idx="351">
                  <c:v>33</c:v>
                </c:pt>
                <c:pt idx="352">
                  <c:v>33</c:v>
                </c:pt>
                <c:pt idx="353">
                  <c:v>30</c:v>
                </c:pt>
                <c:pt idx="354">
                  <c:v>32</c:v>
                </c:pt>
                <c:pt idx="355">
                  <c:v>32</c:v>
                </c:pt>
                <c:pt idx="356">
                  <c:v>28</c:v>
                </c:pt>
                <c:pt idx="357">
                  <c:v>27</c:v>
                </c:pt>
                <c:pt idx="358">
                  <c:v>23</c:v>
                </c:pt>
                <c:pt idx="359">
                  <c:v>22</c:v>
                </c:pt>
                <c:pt idx="360">
                  <c:v>20</c:v>
                </c:pt>
                <c:pt idx="361">
                  <c:v>23</c:v>
                </c:pt>
                <c:pt idx="362">
                  <c:v>24</c:v>
                </c:pt>
                <c:pt idx="363">
                  <c:v>22</c:v>
                </c:pt>
                <c:pt idx="364">
                  <c:v>21</c:v>
                </c:pt>
                <c:pt idx="365">
                  <c:v>22</c:v>
                </c:pt>
                <c:pt idx="366">
                  <c:v>21</c:v>
                </c:pt>
                <c:pt idx="367">
                  <c:v>21</c:v>
                </c:pt>
                <c:pt idx="368">
                  <c:v>19</c:v>
                </c:pt>
                <c:pt idx="369">
                  <c:v>20</c:v>
                </c:pt>
                <c:pt idx="370">
                  <c:v>17</c:v>
                </c:pt>
                <c:pt idx="371">
                  <c:v>16</c:v>
                </c:pt>
                <c:pt idx="372">
                  <c:v>17</c:v>
                </c:pt>
              </c:numCache>
            </c:numRef>
          </c:val>
          <c:extLst>
            <c:ext xmlns:c16="http://schemas.microsoft.com/office/drawing/2014/chart" uri="{C3380CC4-5D6E-409C-BE32-E72D297353CC}">
              <c16:uniqueId val="{00000001-F877-4C21-A678-89B6A286CFC4}"/>
            </c:ext>
          </c:extLst>
        </c:ser>
        <c:dLbls>
          <c:showLegendKey val="0"/>
          <c:showVal val="0"/>
          <c:showCatName val="0"/>
          <c:showSerName val="0"/>
          <c:showPercent val="0"/>
          <c:showBubbleSize val="0"/>
        </c:dLbls>
        <c:axId val="468537000"/>
        <c:axId val="468533720"/>
      </c:areaChart>
      <c:dateAx>
        <c:axId val="468537000"/>
        <c:scaling>
          <c:orientation val="minMax"/>
        </c:scaling>
        <c:delete val="0"/>
        <c:axPos val="b"/>
        <c:numFmt formatCode="m/d;@" sourceLinked="1"/>
        <c:majorTickMark val="out"/>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ja-JP"/>
          </a:p>
        </c:txPr>
        <c:crossAx val="468533720"/>
        <c:crosses val="autoZero"/>
        <c:auto val="1"/>
        <c:lblOffset val="100"/>
        <c:baseTimeUnit val="days"/>
      </c:dateAx>
      <c:valAx>
        <c:axId val="468533720"/>
        <c:scaling>
          <c:orientation val="minMax"/>
          <c:max val="1000"/>
        </c:scaling>
        <c:delete val="0"/>
        <c:axPos val="l"/>
        <c:majorGridlines>
          <c:spPr>
            <a:ln w="3175" cap="flat" cmpd="sng" algn="ctr">
              <a:solidFill>
                <a:schemeClr val="bg1">
                  <a:lumMod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ja-JP"/>
          </a:p>
        </c:txPr>
        <c:crossAx val="468537000"/>
        <c:crosses val="autoZero"/>
        <c:crossBetween val="midCat"/>
      </c:valAx>
      <c:spPr>
        <a:noFill/>
        <a:ln>
          <a:noFill/>
        </a:ln>
        <a:effectLst/>
      </c:spPr>
    </c:plotArea>
    <c:legend>
      <c:legendPos val="r"/>
      <c:layout>
        <c:manualLayout>
          <c:xMode val="edge"/>
          <c:yMode val="edge"/>
          <c:x val="0.91960203412073493"/>
          <c:y val="0.3969265481598927"/>
          <c:w val="7.2064632545931762E-2"/>
          <c:h val="0.3519274539098805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ltLang="ja-JP" sz="700" b="1" dirty="0"/>
              <a:t>※</a:t>
            </a:r>
            <a:r>
              <a:rPr lang="ja-JP" altLang="en-US" sz="700" b="1" dirty="0"/>
              <a:t>２</a:t>
            </a:r>
            <a:r>
              <a:rPr lang="ja-JP" altLang="en-US" sz="1000" b="1" dirty="0"/>
              <a:t>人口</a:t>
            </a:r>
            <a:r>
              <a:rPr lang="en-US" altLang="ja-JP" sz="1000" b="1" dirty="0"/>
              <a:t>10</a:t>
            </a:r>
            <a:r>
              <a:rPr lang="ja-JP" altLang="en-US" sz="1000" b="1" dirty="0"/>
              <a:t>万あたり新規感染数実数</a:t>
            </a:r>
          </a:p>
        </c:rich>
      </c:tx>
      <c:layout>
        <c:manualLayout>
          <c:xMode val="edge"/>
          <c:yMode val="edge"/>
          <c:x val="0.39387935866364576"/>
          <c:y val="0.140627054559883"/>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0.32744752236072405"/>
          <c:y val="0.25626374031977883"/>
          <c:w val="0.37317692010136344"/>
          <c:h val="0.54524633956727664"/>
        </c:manualLayout>
      </c:layout>
      <c:pieChart>
        <c:varyColors val="1"/>
        <c:ser>
          <c:idx val="0"/>
          <c:order val="0"/>
          <c:tx>
            <c:strRef>
              <c:f>発表用!$C$11</c:f>
              <c:strCache>
                <c:ptCount val="1"/>
                <c:pt idx="0">
                  <c:v>第Ⅰ期</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7F3-4FEA-878C-F546CD246B3A}"/>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発表用!$C$12:$C$15</c:f>
              <c:numCache>
                <c:formatCode>#,##0_);[Red]\(#,##0\)</c:formatCode>
                <c:ptCount val="4"/>
                <c:pt idx="0">
                  <c:v>121</c:v>
                </c:pt>
                <c:pt idx="1">
                  <c:v>356</c:v>
                </c:pt>
                <c:pt idx="2">
                  <c:v>241</c:v>
                </c:pt>
                <c:pt idx="3">
                  <c:v>152</c:v>
                </c:pt>
              </c:numCache>
            </c:numRef>
          </c:val>
          <c:extLst>
            <c:ext xmlns:c16="http://schemas.microsoft.com/office/drawing/2014/chart" uri="{C3380CC4-5D6E-409C-BE32-E72D297353CC}">
              <c16:uniqueId val="{00000008-97F3-4FEA-878C-F546CD246B3A}"/>
            </c:ext>
          </c:extLst>
        </c:ser>
        <c:ser>
          <c:idx val="1"/>
          <c:order val="1"/>
          <c:tx>
            <c:strRef>
              <c:f>発表用!$D$11</c:f>
              <c:strCache>
                <c:ptCount val="1"/>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97F3-4FEA-878C-F546CD246B3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97F3-4FEA-878C-F546CD246B3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97F3-4FEA-878C-F546CD246B3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97F3-4FEA-878C-F546CD246B3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ja-JP"/>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発表用!$B$12:$B$15</c:f>
              <c:strCache>
                <c:ptCount val="4"/>
                <c:pt idx="0">
                  <c:v>0～19歳</c:v>
                </c:pt>
                <c:pt idx="1">
                  <c:v>20～39歳</c:v>
                </c:pt>
                <c:pt idx="2">
                  <c:v>40～64歳</c:v>
                </c:pt>
                <c:pt idx="3">
                  <c:v>65歳以上</c:v>
                </c:pt>
              </c:strCache>
            </c:strRef>
          </c:cat>
          <c:val>
            <c:numRef>
              <c:f>発表用!$D$12:$D$15</c:f>
              <c:numCache>
                <c:formatCode>General</c:formatCode>
                <c:ptCount val="4"/>
              </c:numCache>
            </c:numRef>
          </c:val>
          <c:extLst>
            <c:ext xmlns:c16="http://schemas.microsoft.com/office/drawing/2014/chart" uri="{C3380CC4-5D6E-409C-BE32-E72D297353CC}">
              <c16:uniqueId val="{00000011-97F3-4FEA-878C-F546CD246B3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4290685465726713"/>
          <c:y val="0.25691981535778469"/>
          <c:w val="0.19925287946129008"/>
          <c:h val="0.5766968790298209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withinLinear" id="18">
  <a:schemeClr val="accent5"/>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3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0.56167</cdr:x>
      <cdr:y>0.23714</cdr:y>
    </cdr:from>
    <cdr:to>
      <cdr:x>0.64847</cdr:x>
      <cdr:y>0.23873</cdr:y>
    </cdr:to>
    <cdr:cxnSp macro="">
      <cdr:nvCxnSpPr>
        <cdr:cNvPr id="2" name="直線矢印コネクタ 1">
          <a:extLst xmlns:a="http://schemas.openxmlformats.org/drawingml/2006/main">
            <a:ext uri="{FF2B5EF4-FFF2-40B4-BE49-F238E27FC236}">
              <a16:creationId xmlns:a16="http://schemas.microsoft.com/office/drawing/2014/main" id="{A22EEA3D-C3F5-48CA-896B-ECEEFE377377}"/>
            </a:ext>
          </a:extLst>
        </cdr:cNvPr>
        <cdr:cNvCxnSpPr/>
      </cdr:nvCxnSpPr>
      <cdr:spPr>
        <a:xfrm xmlns:a="http://schemas.openxmlformats.org/drawingml/2006/main" flipV="1">
          <a:off x="5135877" y="1463021"/>
          <a:ext cx="793719" cy="9828"/>
        </a:xfrm>
        <a:prstGeom xmlns:a="http://schemas.openxmlformats.org/drawingml/2006/main" prst="straightConnector1">
          <a:avLst/>
        </a:prstGeom>
        <a:ln xmlns:a="http://schemas.openxmlformats.org/drawingml/2006/main" w="19050">
          <a:no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0.58346</cdr:x>
      <cdr:y>0.23995</cdr:y>
    </cdr:from>
    <cdr:to>
      <cdr:x>0.60012</cdr:x>
      <cdr:y>0.25873</cdr:y>
    </cdr:to>
    <cdr:cxnSp macro="">
      <cdr:nvCxnSpPr>
        <cdr:cNvPr id="6" name="直線コネクタ 5">
          <a:extLst xmlns:a="http://schemas.openxmlformats.org/drawingml/2006/main">
            <a:ext uri="{FF2B5EF4-FFF2-40B4-BE49-F238E27FC236}">
              <a16:creationId xmlns:a16="http://schemas.microsoft.com/office/drawing/2014/main" id="{437E4681-5F70-44D2-982B-D657D88A0A87}"/>
            </a:ext>
          </a:extLst>
        </cdr:cNvPr>
        <cdr:cNvCxnSpPr/>
      </cdr:nvCxnSpPr>
      <cdr:spPr>
        <a:xfrm xmlns:a="http://schemas.openxmlformats.org/drawingml/2006/main" flipH="1">
          <a:off x="5335145" y="1480399"/>
          <a:ext cx="152319" cy="115834"/>
        </a:xfrm>
        <a:prstGeom xmlns:a="http://schemas.openxmlformats.org/drawingml/2006/main" prst="line">
          <a:avLst/>
        </a:prstGeom>
        <a:ln xmlns:a="http://schemas.openxmlformats.org/drawingml/2006/main" w="6350">
          <a:no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0.85288</cdr:x>
      <cdr:y>0.21691</cdr:y>
    </cdr:from>
    <cdr:to>
      <cdr:x>0.86091</cdr:x>
      <cdr:y>0.23148</cdr:y>
    </cdr:to>
    <cdr:cxnSp macro="">
      <cdr:nvCxnSpPr>
        <cdr:cNvPr id="8" name="直線コネクタ 7">
          <a:extLst xmlns:a="http://schemas.openxmlformats.org/drawingml/2006/main">
            <a:ext uri="{FF2B5EF4-FFF2-40B4-BE49-F238E27FC236}">
              <a16:creationId xmlns:a16="http://schemas.microsoft.com/office/drawing/2014/main" id="{DABA08D7-6BBD-4118-86B6-48C2706562A6}"/>
            </a:ext>
          </a:extLst>
        </cdr:cNvPr>
        <cdr:cNvCxnSpPr/>
      </cdr:nvCxnSpPr>
      <cdr:spPr>
        <a:xfrm xmlns:a="http://schemas.openxmlformats.org/drawingml/2006/main" flipH="1">
          <a:off x="7798700" y="1338259"/>
          <a:ext cx="73426" cy="89891"/>
        </a:xfrm>
        <a:prstGeom xmlns:a="http://schemas.openxmlformats.org/drawingml/2006/main" prst="line">
          <a:avLst/>
        </a:prstGeom>
        <a:ln xmlns:a="http://schemas.openxmlformats.org/drawingml/2006/main">
          <a:noFill/>
          <a:prstDash val="soli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0.78867</cdr:x>
      <cdr:y>0.18563</cdr:y>
    </cdr:from>
    <cdr:to>
      <cdr:x>0.89568</cdr:x>
      <cdr:y>0.18615</cdr:y>
    </cdr:to>
    <cdr:cxnSp macro="">
      <cdr:nvCxnSpPr>
        <cdr:cNvPr id="5" name="直線矢印コネクタ 4">
          <a:extLst xmlns:a="http://schemas.openxmlformats.org/drawingml/2006/main">
            <a:ext uri="{FF2B5EF4-FFF2-40B4-BE49-F238E27FC236}">
              <a16:creationId xmlns:a16="http://schemas.microsoft.com/office/drawing/2014/main" id="{26271801-EC74-4ECE-9466-3A89BD4155AE}"/>
            </a:ext>
          </a:extLst>
        </cdr:cNvPr>
        <cdr:cNvCxnSpPr/>
      </cdr:nvCxnSpPr>
      <cdr:spPr>
        <a:xfrm xmlns:a="http://schemas.openxmlformats.org/drawingml/2006/main" flipV="1">
          <a:off x="7221405" y="1145233"/>
          <a:ext cx="979832" cy="3209"/>
        </a:xfrm>
        <a:prstGeom xmlns:a="http://schemas.openxmlformats.org/drawingml/2006/main" prst="straightConnector1">
          <a:avLst/>
        </a:prstGeom>
        <a:ln xmlns:a="http://schemas.openxmlformats.org/drawingml/2006/main" w="19050">
          <a:no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0.2011</cdr:x>
      <cdr:y>0.20095</cdr:y>
    </cdr:from>
    <cdr:to>
      <cdr:x>0.35968</cdr:x>
      <cdr:y>0.20106</cdr:y>
    </cdr:to>
    <cdr:cxnSp macro="">
      <cdr:nvCxnSpPr>
        <cdr:cNvPr id="2" name="直線矢印コネクタ 1">
          <a:extLst xmlns:a="http://schemas.openxmlformats.org/drawingml/2006/main">
            <a:ext uri="{FF2B5EF4-FFF2-40B4-BE49-F238E27FC236}">
              <a16:creationId xmlns:a16="http://schemas.microsoft.com/office/drawing/2014/main" id="{C7D04255-7DB6-476E-A78C-2ED277CA60E5}"/>
            </a:ext>
          </a:extLst>
        </cdr:cNvPr>
        <cdr:cNvCxnSpPr/>
      </cdr:nvCxnSpPr>
      <cdr:spPr>
        <a:xfrm xmlns:a="http://schemas.openxmlformats.org/drawingml/2006/main" flipV="1">
          <a:off x="1838827" y="1239778"/>
          <a:ext cx="1450091" cy="652"/>
        </a:xfrm>
        <a:prstGeom xmlns:a="http://schemas.openxmlformats.org/drawingml/2006/main" prst="straightConnector1">
          <a:avLst/>
        </a:prstGeom>
        <a:ln xmlns:a="http://schemas.openxmlformats.org/drawingml/2006/main" w="19050">
          <a:solidFill>
            <a:schemeClr val="accent4">
              <a:lumMod val="75000"/>
            </a:schemeClr>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0.76575</cdr:x>
      <cdr:y>0.19565</cdr:y>
    </cdr:from>
    <cdr:to>
      <cdr:x>0.91768</cdr:x>
      <cdr:y>0.19617</cdr:y>
    </cdr:to>
    <cdr:cxnSp macro="">
      <cdr:nvCxnSpPr>
        <cdr:cNvPr id="5" name="直線矢印コネクタ 4">
          <a:extLst xmlns:a="http://schemas.openxmlformats.org/drawingml/2006/main">
            <a:ext uri="{FF2B5EF4-FFF2-40B4-BE49-F238E27FC236}">
              <a16:creationId xmlns:a16="http://schemas.microsoft.com/office/drawing/2014/main" id="{80A501D6-6F5B-4BF5-82F6-372FC01E374E}"/>
            </a:ext>
          </a:extLst>
        </cdr:cNvPr>
        <cdr:cNvCxnSpPr/>
      </cdr:nvCxnSpPr>
      <cdr:spPr>
        <a:xfrm xmlns:a="http://schemas.openxmlformats.org/drawingml/2006/main" flipV="1">
          <a:off x="7001982" y="1207045"/>
          <a:ext cx="1389263" cy="3210"/>
        </a:xfrm>
        <a:prstGeom xmlns:a="http://schemas.openxmlformats.org/drawingml/2006/main" prst="straightConnector1">
          <a:avLst/>
        </a:prstGeom>
        <a:ln xmlns:a="http://schemas.openxmlformats.org/drawingml/2006/main" w="19050">
          <a:solidFill>
            <a:srgbClr val="FFFF00"/>
          </a:solidFill>
          <a:headEnd type="triangle"/>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0.74279</cdr:x>
      <cdr:y>0.42211</cdr:y>
    </cdr:from>
    <cdr:to>
      <cdr:x>0.90701</cdr:x>
      <cdr:y>0.49076</cdr:y>
    </cdr:to>
    <cdr:sp macro="" textlink="">
      <cdr:nvSpPr>
        <cdr:cNvPr id="4" name="角丸四角形 41">
          <a:extLst xmlns:a="http://schemas.openxmlformats.org/drawingml/2006/main">
            <a:ext uri="{FF2B5EF4-FFF2-40B4-BE49-F238E27FC236}">
              <a16:creationId xmlns:a16="http://schemas.microsoft.com/office/drawing/2014/main" id="{41536A6F-5FBA-44DC-9C4F-D24DAC6DD9AC}"/>
            </a:ext>
          </a:extLst>
        </cdr:cNvPr>
        <cdr:cNvSpPr/>
      </cdr:nvSpPr>
      <cdr:spPr>
        <a:xfrm xmlns:a="http://schemas.openxmlformats.org/drawingml/2006/main">
          <a:off x="6792098" y="2604220"/>
          <a:ext cx="1501580" cy="423540"/>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kumimoji="1" lang="ja-JP" altLang="en-US" sz="1050" b="1" dirty="0">
              <a:solidFill>
                <a:schemeClr val="tx1"/>
              </a:solidFill>
              <a:latin typeface="游ゴシック" panose="020B0400000000000000" pitchFamily="50" charset="-128"/>
              <a:ea typeface="游ゴシック" panose="020B0400000000000000" pitchFamily="50" charset="-128"/>
            </a:rPr>
            <a:t>・県央第二（宿） </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a:p xmlns:a="http://schemas.openxmlformats.org/drawingml/2006/main">
          <a:r>
            <a:rPr kumimoji="1" lang="en-US" altLang="ja-JP" sz="1050" b="1" dirty="0">
              <a:solidFill>
                <a:schemeClr val="tx1"/>
              </a:solidFill>
              <a:latin typeface="游ゴシック" panose="020B0400000000000000" pitchFamily="50" charset="-128"/>
              <a:ea typeface="游ゴシック" panose="020B0400000000000000" pitchFamily="50" charset="-128"/>
            </a:rPr>
            <a:t>   </a:t>
          </a:r>
          <a:r>
            <a:rPr kumimoji="1" lang="ja-JP" altLang="en-US" sz="1050" b="1" dirty="0">
              <a:solidFill>
                <a:schemeClr val="tx1"/>
              </a:solidFill>
              <a:latin typeface="游ゴシック" panose="020B0400000000000000" pitchFamily="50" charset="-128"/>
              <a:ea typeface="游ゴシック" panose="020B0400000000000000" pitchFamily="50" charset="-128"/>
            </a:rPr>
            <a:t>廃止（</a:t>
          </a:r>
          <a:r>
            <a:rPr kumimoji="1" lang="en-US" altLang="ja-JP" sz="1050" b="1" dirty="0">
              <a:solidFill>
                <a:schemeClr val="tx1"/>
              </a:solidFill>
              <a:latin typeface="游ゴシック" panose="020B0400000000000000" pitchFamily="50" charset="-128"/>
              <a:ea typeface="游ゴシック" panose="020B0400000000000000" pitchFamily="50" charset="-128"/>
            </a:rPr>
            <a:t>7/31</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0.73871</cdr:x>
      <cdr:y>0.20718</cdr:y>
    </cdr:from>
    <cdr:to>
      <cdr:x>0.92546</cdr:x>
      <cdr:y>0.29364</cdr:y>
    </cdr:to>
    <cdr:sp macro="" textlink="">
      <cdr:nvSpPr>
        <cdr:cNvPr id="2" name="角丸四角形 41">
          <a:extLst xmlns:a="http://schemas.openxmlformats.org/drawingml/2006/main">
            <a:ext uri="{FF2B5EF4-FFF2-40B4-BE49-F238E27FC236}">
              <a16:creationId xmlns:a16="http://schemas.microsoft.com/office/drawing/2014/main" id="{8BF9B527-127C-42B3-AD69-12B72B92569C}"/>
            </a:ext>
          </a:extLst>
        </cdr:cNvPr>
        <cdr:cNvSpPr/>
      </cdr:nvSpPr>
      <cdr:spPr>
        <a:xfrm xmlns:a="http://schemas.openxmlformats.org/drawingml/2006/main">
          <a:off x="6806312" y="1273217"/>
          <a:ext cx="1720674" cy="531399"/>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kumimoji="1" lang="ja-JP" altLang="en-US" sz="1050" b="1" dirty="0">
              <a:solidFill>
                <a:schemeClr val="tx1"/>
              </a:solidFill>
              <a:latin typeface="游ゴシック" panose="020B0400000000000000" pitchFamily="50" charset="-128"/>
              <a:ea typeface="游ゴシック" panose="020B0400000000000000" pitchFamily="50" charset="-128"/>
            </a:rPr>
            <a:t>・県央第四、県南第一、</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a:p xmlns:a="http://schemas.openxmlformats.org/drawingml/2006/main">
          <a:r>
            <a:rPr kumimoji="1" lang="ja-JP" altLang="en-US" sz="1050" b="1" dirty="0">
              <a:solidFill>
                <a:schemeClr val="tx1"/>
              </a:solidFill>
              <a:latin typeface="游ゴシック" panose="020B0400000000000000" pitchFamily="50" charset="-128"/>
              <a:ea typeface="游ゴシック" panose="020B0400000000000000" pitchFamily="50" charset="-128"/>
            </a:rPr>
            <a:t>　県南第三（宿） 廃止</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a:p xmlns:a="http://schemas.openxmlformats.org/drawingml/2006/main">
          <a:r>
            <a:rPr kumimoji="1" lang="ja-JP" altLang="en-US" sz="1050" b="1" dirty="0">
              <a:solidFill>
                <a:schemeClr val="tx1"/>
              </a:solidFill>
              <a:latin typeface="游ゴシック" panose="020B0400000000000000" pitchFamily="50" charset="-128"/>
              <a:ea typeface="游ゴシック" panose="020B0400000000000000" pitchFamily="50" charset="-128"/>
            </a:rPr>
            <a:t>　（</a:t>
          </a:r>
          <a:r>
            <a:rPr kumimoji="1" lang="en-US" altLang="ja-JP" sz="1050" b="1" dirty="0">
              <a:solidFill>
                <a:schemeClr val="tx1"/>
              </a:solidFill>
              <a:latin typeface="游ゴシック" panose="020B0400000000000000" pitchFamily="50" charset="-128"/>
              <a:ea typeface="游ゴシック" panose="020B0400000000000000" pitchFamily="50" charset="-128"/>
            </a:rPr>
            <a:t>3/31</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cdr:txBody>
    </cdr:sp>
  </cdr:relSizeAnchor>
  <cdr:relSizeAnchor xmlns:cdr="http://schemas.openxmlformats.org/drawingml/2006/chartDrawing">
    <cdr:from>
      <cdr:x>0.73871</cdr:x>
      <cdr:y>0.28118</cdr:y>
    </cdr:from>
    <cdr:to>
      <cdr:x>0.99733</cdr:x>
      <cdr:y>0.33126</cdr:y>
    </cdr:to>
    <cdr:sp macro="" textlink="">
      <cdr:nvSpPr>
        <cdr:cNvPr id="3" name="角丸四角形 41">
          <a:extLst xmlns:a="http://schemas.openxmlformats.org/drawingml/2006/main">
            <a:ext uri="{FF2B5EF4-FFF2-40B4-BE49-F238E27FC236}">
              <a16:creationId xmlns:a16="http://schemas.microsoft.com/office/drawing/2014/main" id="{D741FD74-C2DE-4418-B1C0-A629CE3452C2}"/>
            </a:ext>
          </a:extLst>
        </cdr:cNvPr>
        <cdr:cNvSpPr/>
      </cdr:nvSpPr>
      <cdr:spPr>
        <a:xfrm xmlns:a="http://schemas.openxmlformats.org/drawingml/2006/main">
          <a:off x="6806312" y="1728030"/>
          <a:ext cx="2382900" cy="307771"/>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kumimoji="1" lang="ja-JP" altLang="en-US" sz="1050" b="1" dirty="0">
              <a:solidFill>
                <a:schemeClr val="tx1"/>
              </a:solidFill>
              <a:latin typeface="游ゴシック" panose="020B0400000000000000" pitchFamily="50" charset="-128"/>
              <a:ea typeface="游ゴシック" panose="020B0400000000000000" pitchFamily="50" charset="-128"/>
            </a:rPr>
            <a:t>・県北第二（宿） 廃止（</a:t>
          </a:r>
          <a:r>
            <a:rPr kumimoji="1" lang="en-US" altLang="ja-JP" sz="1050" b="1" dirty="0">
              <a:solidFill>
                <a:schemeClr val="tx1"/>
              </a:solidFill>
              <a:latin typeface="游ゴシック" panose="020B0400000000000000" pitchFamily="50" charset="-128"/>
              <a:ea typeface="游ゴシック" panose="020B0400000000000000" pitchFamily="50" charset="-128"/>
            </a:rPr>
            <a:t>4/21</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cdr:txBody>
    </cdr:sp>
  </cdr:relSizeAnchor>
  <cdr:relSizeAnchor xmlns:cdr="http://schemas.openxmlformats.org/drawingml/2006/chartDrawing">
    <cdr:from>
      <cdr:x>0.73871</cdr:x>
      <cdr:y>0.3188</cdr:y>
    </cdr:from>
    <cdr:to>
      <cdr:x>0.98012</cdr:x>
      <cdr:y>0.36887</cdr:y>
    </cdr:to>
    <cdr:sp macro="" textlink="">
      <cdr:nvSpPr>
        <cdr:cNvPr id="4" name="角丸四角形 41">
          <a:extLst xmlns:a="http://schemas.openxmlformats.org/drawingml/2006/main">
            <a:ext uri="{FF2B5EF4-FFF2-40B4-BE49-F238E27FC236}">
              <a16:creationId xmlns:a16="http://schemas.microsoft.com/office/drawing/2014/main" id="{F614267C-37A7-4986-80C1-CFB25924BC8F}"/>
            </a:ext>
          </a:extLst>
        </cdr:cNvPr>
        <cdr:cNvSpPr/>
      </cdr:nvSpPr>
      <cdr:spPr>
        <a:xfrm xmlns:a="http://schemas.openxmlformats.org/drawingml/2006/main">
          <a:off x="6806334" y="1959209"/>
          <a:ext cx="2224306" cy="307709"/>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kumimoji="1" lang="ja-JP" altLang="en-US" sz="1050" b="1" dirty="0">
              <a:solidFill>
                <a:schemeClr val="tx1"/>
              </a:solidFill>
              <a:latin typeface="游ゴシック" panose="020B0400000000000000" pitchFamily="50" charset="-128"/>
              <a:ea typeface="游ゴシック" panose="020B0400000000000000" pitchFamily="50" charset="-128"/>
            </a:rPr>
            <a:t>・県南第二（宿） 廃止（</a:t>
          </a:r>
          <a:r>
            <a:rPr kumimoji="1" lang="en-US" altLang="ja-JP" sz="1050" b="1" dirty="0">
              <a:solidFill>
                <a:schemeClr val="tx1"/>
              </a:solidFill>
              <a:latin typeface="游ゴシック" panose="020B0400000000000000" pitchFamily="50" charset="-128"/>
              <a:ea typeface="游ゴシック" panose="020B0400000000000000" pitchFamily="50" charset="-128"/>
            </a:rPr>
            <a:t>4/28</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cdr:txBody>
    </cdr:sp>
  </cdr:relSizeAnchor>
  <cdr:relSizeAnchor xmlns:cdr="http://schemas.openxmlformats.org/drawingml/2006/chartDrawing">
    <cdr:from>
      <cdr:x>0.73871</cdr:x>
      <cdr:y>0.35641</cdr:y>
    </cdr:from>
    <cdr:to>
      <cdr:x>0.97396</cdr:x>
      <cdr:y>0.42087</cdr:y>
    </cdr:to>
    <cdr:sp macro="" textlink="">
      <cdr:nvSpPr>
        <cdr:cNvPr id="5" name="角丸四角形 41">
          <a:extLst xmlns:a="http://schemas.openxmlformats.org/drawingml/2006/main">
            <a:ext uri="{FF2B5EF4-FFF2-40B4-BE49-F238E27FC236}">
              <a16:creationId xmlns:a16="http://schemas.microsoft.com/office/drawing/2014/main" id="{6CA23109-5966-42BB-8EC3-4A936CDDF748}"/>
            </a:ext>
          </a:extLst>
        </cdr:cNvPr>
        <cdr:cNvSpPr/>
      </cdr:nvSpPr>
      <cdr:spPr>
        <a:xfrm xmlns:a="http://schemas.openxmlformats.org/drawingml/2006/main">
          <a:off x="6806312" y="2190337"/>
          <a:ext cx="2167554" cy="396127"/>
        </a:xfrm>
        <a:prstGeom xmlns:a="http://schemas.openxmlformats.org/drawingml/2006/main" prst="round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kumimoji="1" lang="ja-JP" altLang="en-US" sz="1050" b="1" dirty="0">
              <a:solidFill>
                <a:schemeClr val="tx1"/>
              </a:solidFill>
              <a:latin typeface="游ゴシック" panose="020B0400000000000000" pitchFamily="50" charset="-128"/>
              <a:ea typeface="游ゴシック" panose="020B0400000000000000" pitchFamily="50" charset="-128"/>
            </a:rPr>
            <a:t>・県央第一、県央第三（宿）</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a:p xmlns:a="http://schemas.openxmlformats.org/drawingml/2006/main">
          <a:r>
            <a:rPr kumimoji="1" lang="ja-JP" altLang="en-US" sz="1050" b="1" dirty="0">
              <a:solidFill>
                <a:schemeClr val="tx1"/>
              </a:solidFill>
              <a:latin typeface="游ゴシック" panose="020B0400000000000000" pitchFamily="50" charset="-128"/>
              <a:ea typeface="游ゴシック" panose="020B0400000000000000" pitchFamily="50" charset="-128"/>
            </a:rPr>
            <a:t>　 廃止（</a:t>
          </a:r>
          <a:r>
            <a:rPr kumimoji="1" lang="en-US" altLang="ja-JP" sz="1050" b="1" dirty="0">
              <a:solidFill>
                <a:schemeClr val="tx1"/>
              </a:solidFill>
              <a:latin typeface="游ゴシック" panose="020B0400000000000000" pitchFamily="50" charset="-128"/>
              <a:ea typeface="游ゴシック" panose="020B0400000000000000" pitchFamily="50" charset="-128"/>
            </a:rPr>
            <a:t>5/7</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cdr:txBody>
    </cdr:sp>
  </cdr:relSizeAnchor>
  <cdr:relSizeAnchor xmlns:cdr="http://schemas.openxmlformats.org/drawingml/2006/chartDrawing">
    <cdr:from>
      <cdr:x>0.77032</cdr:x>
      <cdr:y>0.57144</cdr:y>
    </cdr:from>
    <cdr:to>
      <cdr:x>1</cdr:x>
      <cdr:y>0.65991</cdr:y>
    </cdr:to>
    <cdr:sp macro="" textlink="">
      <cdr:nvSpPr>
        <cdr:cNvPr id="6" name="テキスト ボックス 5">
          <a:extLst xmlns:a="http://schemas.openxmlformats.org/drawingml/2006/main">
            <a:ext uri="{FF2B5EF4-FFF2-40B4-BE49-F238E27FC236}">
              <a16:creationId xmlns:a16="http://schemas.microsoft.com/office/drawing/2014/main" id="{77ABB238-B737-469C-8780-3EEFCD561186}"/>
            </a:ext>
          </a:extLst>
        </cdr:cNvPr>
        <cdr:cNvSpPr txBox="1"/>
      </cdr:nvSpPr>
      <cdr:spPr>
        <a:xfrm xmlns:a="http://schemas.openxmlformats.org/drawingml/2006/main">
          <a:off x="7097583" y="3511846"/>
          <a:ext cx="2116228" cy="5436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・県央（臨時）廃止</a:t>
          </a:r>
          <a:endParaRPr kumimoji="1" lang="en-US" altLang="ja-JP" sz="11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xmlns:a="http://schemas.openxmlformats.org/drawingml/2006/main">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en-US" altLang="ja-JP" b="1" kern="1200" dirty="0">
              <a:solidFill>
                <a:schemeClr val="tx1"/>
              </a:solidFill>
              <a:latin typeface="游ゴシック" panose="020B0400000000000000" pitchFamily="50" charset="-128"/>
            </a:rPr>
            <a:t>4</a:t>
          </a:r>
          <a:r>
            <a:rPr kumimoji="1" lang="en-US" altLang="ja-JP" sz="11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a:t>
          </a:r>
          <a:r>
            <a:rPr kumimoji="1" lang="ja-JP" altLang="en-US" sz="11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endParaRPr kumimoji="1" lang="en-US" altLang="ja-JP" sz="11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0.1079</cdr:x>
      <cdr:y>0.77685</cdr:y>
    </cdr:from>
    <cdr:to>
      <cdr:x>0.98811</cdr:x>
      <cdr:y>0.77685</cdr:y>
    </cdr:to>
    <cdr:cxnSp macro="">
      <cdr:nvCxnSpPr>
        <cdr:cNvPr id="11" name="直線コネクタ 10">
          <a:extLst xmlns:a="http://schemas.openxmlformats.org/drawingml/2006/main">
            <a:ext uri="{FF2B5EF4-FFF2-40B4-BE49-F238E27FC236}">
              <a16:creationId xmlns:a16="http://schemas.microsoft.com/office/drawing/2014/main" id="{0FC78C30-B1B7-4A01-9866-6EE04E7CB549}"/>
            </a:ext>
          </a:extLst>
        </cdr:cNvPr>
        <cdr:cNvCxnSpPr/>
      </cdr:nvCxnSpPr>
      <cdr:spPr>
        <a:xfrm xmlns:a="http://schemas.openxmlformats.org/drawingml/2006/main">
          <a:off x="626112" y="3491695"/>
          <a:ext cx="5107604" cy="0"/>
        </a:xfrm>
        <a:prstGeom xmlns:a="http://schemas.openxmlformats.org/drawingml/2006/main" prst="line">
          <a:avLst/>
        </a:prstGeom>
        <a:ln xmlns:a="http://schemas.openxmlformats.org/drawingml/2006/main">
          <a:prstDash val="lgDashDot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0.1079</cdr:x>
      <cdr:y>0.56952</cdr:y>
    </cdr:from>
    <cdr:to>
      <cdr:x>0.98811</cdr:x>
      <cdr:y>0.56952</cdr:y>
    </cdr:to>
    <cdr:cxnSp macro="">
      <cdr:nvCxnSpPr>
        <cdr:cNvPr id="10" name="直線コネクタ 9">
          <a:extLst xmlns:a="http://schemas.openxmlformats.org/drawingml/2006/main">
            <a:ext uri="{FF2B5EF4-FFF2-40B4-BE49-F238E27FC236}">
              <a16:creationId xmlns:a16="http://schemas.microsoft.com/office/drawing/2014/main" id="{6E6EBE3B-A3BA-4EB0-8999-E5F01C8155B6}"/>
            </a:ext>
          </a:extLst>
        </cdr:cNvPr>
        <cdr:cNvCxnSpPr/>
      </cdr:nvCxnSpPr>
      <cdr:spPr>
        <a:xfrm xmlns:a="http://schemas.openxmlformats.org/drawingml/2006/main">
          <a:off x="626117" y="2559778"/>
          <a:ext cx="5107577" cy="0"/>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0.54876</cdr:x>
      <cdr:y>0.15351</cdr:y>
    </cdr:from>
    <cdr:to>
      <cdr:x>0.8261</cdr:x>
      <cdr:y>0.29965</cdr:y>
    </cdr:to>
    <cdr:sp macro="" textlink="">
      <cdr:nvSpPr>
        <cdr:cNvPr id="5" name="四角形吹き出し 4"/>
        <cdr:cNvSpPr/>
      </cdr:nvSpPr>
      <cdr:spPr>
        <a:xfrm xmlns:a="http://schemas.openxmlformats.org/drawingml/2006/main">
          <a:off x="2388202" y="613065"/>
          <a:ext cx="1207008" cy="583667"/>
        </a:xfrm>
        <a:prstGeom xmlns:a="http://schemas.openxmlformats.org/drawingml/2006/main" prst="wedgeRectCallout">
          <a:avLst>
            <a:gd name="adj1" fmla="val -78072"/>
            <a:gd name="adj2" fmla="val -34037"/>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sz="1000" b="1" dirty="0">
              <a:solidFill>
                <a:schemeClr val="tx1"/>
              </a:solidFill>
              <a:latin typeface="+mn-ea"/>
              <a:ea typeface="+mn-ea"/>
            </a:rPr>
            <a:t>2018-19</a:t>
          </a:r>
          <a:r>
            <a:rPr lang="ja-JP" altLang="en-US" sz="1000" b="1" dirty="0">
              <a:solidFill>
                <a:schemeClr val="tx1"/>
              </a:solidFill>
              <a:latin typeface="+mn-ea"/>
              <a:ea typeface="+mn-ea"/>
            </a:rPr>
            <a:t>シーズン</a:t>
          </a:r>
          <a:endParaRPr lang="en-US" altLang="ja-JP" sz="1000" b="1" dirty="0">
            <a:solidFill>
              <a:schemeClr val="tx1"/>
            </a:solidFill>
            <a:latin typeface="+mn-ea"/>
            <a:ea typeface="+mn-ea"/>
          </a:endParaRPr>
        </a:p>
        <a:p xmlns:a="http://schemas.openxmlformats.org/drawingml/2006/main">
          <a:r>
            <a:rPr lang="ja-JP" altLang="en-US" sz="1000" b="1" dirty="0">
              <a:solidFill>
                <a:schemeClr val="tx1"/>
              </a:solidFill>
              <a:latin typeface="+mn-ea"/>
              <a:ea typeface="+mn-ea"/>
            </a:rPr>
            <a:t>第</a:t>
          </a:r>
          <a:r>
            <a:rPr lang="en-US" altLang="ja-JP" sz="1000" b="1" dirty="0">
              <a:solidFill>
                <a:schemeClr val="tx1"/>
              </a:solidFill>
              <a:latin typeface="+mn-ea"/>
              <a:ea typeface="+mn-ea"/>
            </a:rPr>
            <a:t>4</a:t>
          </a:r>
          <a:r>
            <a:rPr lang="ja-JP" altLang="en-US" sz="1000" b="1" dirty="0">
              <a:solidFill>
                <a:schemeClr val="tx1"/>
              </a:solidFill>
              <a:latin typeface="+mn-ea"/>
              <a:ea typeface="+mn-ea"/>
            </a:rPr>
            <a:t>週：</a:t>
          </a:r>
          <a:r>
            <a:rPr lang="en-US" altLang="ja-JP" sz="1000" b="1" dirty="0">
              <a:solidFill>
                <a:schemeClr val="tx1"/>
              </a:solidFill>
              <a:latin typeface="+mn-ea"/>
              <a:ea typeface="+mn-ea"/>
            </a:rPr>
            <a:t>67</a:t>
          </a:r>
        </a:p>
        <a:p xmlns:a="http://schemas.openxmlformats.org/drawingml/2006/main">
          <a:r>
            <a:rPr lang="en-US" altLang="ja-JP" sz="1000" b="1" dirty="0">
              <a:solidFill>
                <a:schemeClr val="tx1"/>
              </a:solidFill>
              <a:latin typeface="+mn-ea"/>
              <a:ea typeface="+mn-ea"/>
            </a:rPr>
            <a:t>【</a:t>
          </a:r>
          <a:r>
            <a:rPr lang="ja-JP" altLang="en-US" sz="1000" b="1" dirty="0">
              <a:solidFill>
                <a:schemeClr val="tx1"/>
              </a:solidFill>
              <a:latin typeface="+mn-ea"/>
              <a:ea typeface="+mn-ea"/>
            </a:rPr>
            <a:t>最高値</a:t>
          </a:r>
          <a:r>
            <a:rPr lang="en-US" altLang="ja-JP" sz="1000" b="1" dirty="0">
              <a:solidFill>
                <a:schemeClr val="tx1"/>
              </a:solidFill>
              <a:latin typeface="+mn-ea"/>
              <a:ea typeface="+mn-ea"/>
            </a:rPr>
            <a:t>】</a:t>
          </a:r>
          <a:endParaRPr lang="ja-JP" sz="1000" b="1" dirty="0">
            <a:solidFill>
              <a:schemeClr val="tx1"/>
            </a:solidFill>
            <a:latin typeface="+mn-ea"/>
            <a:ea typeface="+mn-ea"/>
          </a:endParaRPr>
        </a:p>
      </cdr:txBody>
    </cdr:sp>
  </cdr:relSizeAnchor>
  <cdr:relSizeAnchor xmlns:cdr="http://schemas.openxmlformats.org/drawingml/2006/chartDrawing">
    <cdr:from>
      <cdr:x>0.53554</cdr:x>
      <cdr:y>0.58407</cdr:y>
    </cdr:from>
    <cdr:to>
      <cdr:x>0.93619</cdr:x>
      <cdr:y>0.71436</cdr:y>
    </cdr:to>
    <cdr:sp macro="" textlink="">
      <cdr:nvSpPr>
        <cdr:cNvPr id="6" name="四角形吹き出し 5"/>
        <cdr:cNvSpPr/>
      </cdr:nvSpPr>
      <cdr:spPr>
        <a:xfrm xmlns:a="http://schemas.openxmlformats.org/drawingml/2006/main">
          <a:off x="2336572" y="2340501"/>
          <a:ext cx="1748027" cy="522112"/>
        </a:xfrm>
        <a:prstGeom xmlns:a="http://schemas.openxmlformats.org/drawingml/2006/main" prst="wedgeRectCallout">
          <a:avLst>
            <a:gd name="adj1" fmla="val -3283"/>
            <a:gd name="adj2" fmla="val 87904"/>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sz="900" b="1" dirty="0">
              <a:solidFill>
                <a:schemeClr val="tx1"/>
              </a:solidFill>
              <a:latin typeface="+mn-ea"/>
              <a:ea typeface="+mn-ea"/>
            </a:rPr>
            <a:t>2022-23</a:t>
          </a:r>
          <a:r>
            <a:rPr lang="ja-JP" altLang="en-US" sz="900" b="1" dirty="0">
              <a:solidFill>
                <a:schemeClr val="tx1"/>
              </a:solidFill>
              <a:latin typeface="+mn-ea"/>
              <a:ea typeface="+mn-ea"/>
            </a:rPr>
            <a:t>シーズン</a:t>
          </a:r>
          <a:endParaRPr lang="en-US" altLang="ja-JP" sz="900" b="1" dirty="0">
            <a:solidFill>
              <a:schemeClr val="tx1"/>
            </a:solidFill>
            <a:latin typeface="+mn-ea"/>
            <a:ea typeface="+mn-ea"/>
          </a:endParaRPr>
        </a:p>
        <a:p xmlns:a="http://schemas.openxmlformats.org/drawingml/2006/main">
          <a:r>
            <a:rPr lang="ja-JP" altLang="en-US" sz="900" b="1" dirty="0">
              <a:solidFill>
                <a:schemeClr val="tx1"/>
              </a:solidFill>
              <a:latin typeface="+mn-ea"/>
              <a:ea typeface="+mn-ea"/>
            </a:rPr>
            <a:t>第</a:t>
          </a:r>
          <a:r>
            <a:rPr lang="en-US" altLang="ja-JP" sz="900" b="1" dirty="0">
              <a:solidFill>
                <a:schemeClr val="tx1"/>
              </a:solidFill>
              <a:latin typeface="+mn-ea"/>
            </a:rPr>
            <a:t>7</a:t>
          </a:r>
          <a:r>
            <a:rPr lang="ja-JP" altLang="en-US" sz="900" b="1" dirty="0">
              <a:solidFill>
                <a:schemeClr val="tx1"/>
              </a:solidFill>
              <a:latin typeface="+mn-ea"/>
              <a:ea typeface="+mn-ea"/>
            </a:rPr>
            <a:t>週</a:t>
          </a:r>
          <a:r>
            <a:rPr lang="en-US" altLang="ja-JP" sz="900" b="1" dirty="0">
              <a:solidFill>
                <a:schemeClr val="tx1"/>
              </a:solidFill>
              <a:latin typeface="+mn-ea"/>
              <a:ea typeface="+mn-ea"/>
            </a:rPr>
            <a:t>(</a:t>
          </a:r>
          <a:r>
            <a:rPr lang="en-US" altLang="ja-JP" sz="900" b="1" dirty="0">
              <a:solidFill>
                <a:schemeClr val="tx1"/>
              </a:solidFill>
              <a:latin typeface="+mn-ea"/>
            </a:rPr>
            <a:t>2/13</a:t>
          </a:r>
          <a:r>
            <a:rPr lang="ja-JP" altLang="en-US" sz="900" b="1" dirty="0">
              <a:solidFill>
                <a:schemeClr val="tx1"/>
              </a:solidFill>
              <a:latin typeface="+mn-ea"/>
            </a:rPr>
            <a:t>～</a:t>
          </a:r>
          <a:r>
            <a:rPr lang="en-US" altLang="ja-JP" sz="900" b="1" dirty="0">
              <a:solidFill>
                <a:schemeClr val="tx1"/>
              </a:solidFill>
              <a:latin typeface="+mn-ea"/>
            </a:rPr>
            <a:t>2</a:t>
          </a:r>
          <a:r>
            <a:rPr lang="en-US" altLang="ja-JP" sz="900" b="1" dirty="0">
              <a:solidFill>
                <a:schemeClr val="tx1"/>
              </a:solidFill>
              <a:latin typeface="+mn-ea"/>
              <a:ea typeface="+mn-ea"/>
            </a:rPr>
            <a:t>/19):</a:t>
          </a:r>
          <a:r>
            <a:rPr lang="en-US" altLang="ja-JP" sz="900" b="1" dirty="0">
              <a:solidFill>
                <a:schemeClr val="tx1"/>
              </a:solidFill>
              <a:latin typeface="+mn-ea"/>
            </a:rPr>
            <a:t>11.11</a:t>
          </a:r>
          <a:endParaRPr lang="en-US" altLang="ja-JP" sz="900" b="1" dirty="0">
            <a:solidFill>
              <a:schemeClr val="tx1"/>
            </a:solidFill>
            <a:latin typeface="+mn-ea"/>
            <a:ea typeface="+mn-ea"/>
          </a:endParaRPr>
        </a:p>
        <a:p xmlns:a="http://schemas.openxmlformats.org/drawingml/2006/main">
          <a:r>
            <a:rPr lang="en-US" altLang="ja-JP" sz="900" b="1" dirty="0">
              <a:solidFill>
                <a:schemeClr val="tx1"/>
              </a:solidFill>
              <a:latin typeface="+mn-ea"/>
              <a:ea typeface="+mn-ea"/>
            </a:rPr>
            <a:t>【</a:t>
          </a:r>
          <a:r>
            <a:rPr lang="ja-JP" altLang="en-US" sz="900" b="1" dirty="0">
              <a:solidFill>
                <a:schemeClr val="tx1"/>
              </a:solidFill>
              <a:latin typeface="+mn-ea"/>
              <a:ea typeface="+mn-ea"/>
            </a:rPr>
            <a:t>注意報レベル超え</a:t>
          </a:r>
          <a:r>
            <a:rPr lang="en-US" altLang="ja-JP" sz="900" b="1" dirty="0">
              <a:solidFill>
                <a:schemeClr val="tx1"/>
              </a:solidFill>
              <a:latin typeface="+mn-ea"/>
              <a:ea typeface="+mn-ea"/>
            </a:rPr>
            <a:t>】</a:t>
          </a:r>
        </a:p>
      </cdr:txBody>
    </cdr:sp>
  </cdr:relSizeAnchor>
  <cdr:relSizeAnchor xmlns:cdr="http://schemas.openxmlformats.org/drawingml/2006/chartDrawing">
    <cdr:from>
      <cdr:x>0.28104</cdr:x>
      <cdr:y>0.54441</cdr:y>
    </cdr:from>
    <cdr:to>
      <cdr:x>0.5</cdr:x>
      <cdr:y>0.59252</cdr:y>
    </cdr:to>
    <cdr:sp macro="" textlink="">
      <cdr:nvSpPr>
        <cdr:cNvPr id="12" name="テキスト ボックス 11"/>
        <cdr:cNvSpPr txBox="1"/>
      </cdr:nvSpPr>
      <cdr:spPr>
        <a:xfrm xmlns:a="http://schemas.openxmlformats.org/drawingml/2006/main">
          <a:off x="1226181" y="2181557"/>
          <a:ext cx="955314" cy="192784"/>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ja-JP" altLang="en-US" sz="900" dirty="0"/>
            <a:t>警報開始基準</a:t>
          </a:r>
        </a:p>
      </cdr:txBody>
    </cdr:sp>
  </cdr:relSizeAnchor>
  <cdr:relSizeAnchor xmlns:cdr="http://schemas.openxmlformats.org/drawingml/2006/chartDrawing">
    <cdr:from>
      <cdr:x>0.25358</cdr:x>
      <cdr:y>0.74254</cdr:y>
    </cdr:from>
    <cdr:to>
      <cdr:x>0.49569</cdr:x>
      <cdr:y>0.78292</cdr:y>
    </cdr:to>
    <cdr:sp macro="" textlink="">
      <cdr:nvSpPr>
        <cdr:cNvPr id="13" name="テキスト ボックス 12"/>
        <cdr:cNvSpPr txBox="1"/>
      </cdr:nvSpPr>
      <cdr:spPr>
        <a:xfrm xmlns:a="http://schemas.openxmlformats.org/drawingml/2006/main">
          <a:off x="1106346" y="2975511"/>
          <a:ext cx="1056361" cy="161805"/>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r>
            <a:rPr lang="ja-JP" altLang="en-US" sz="900" dirty="0"/>
            <a:t>注意報開始基準</a:t>
          </a:r>
        </a:p>
      </cdr:txBody>
    </cdr:sp>
  </cdr:relSizeAnchor>
</c:userShapes>
</file>

<file path=ppt/drawings/drawing5.xml><?xml version="1.0" encoding="utf-8"?>
<c:userShapes xmlns:c="http://schemas.openxmlformats.org/drawingml/2006/chart">
  <cdr:relSizeAnchor xmlns:cdr="http://schemas.openxmlformats.org/drawingml/2006/chartDrawing">
    <cdr:from>
      <cdr:x>0.28476</cdr:x>
      <cdr:y>0.16197</cdr:y>
    </cdr:from>
    <cdr:to>
      <cdr:x>0.9644</cdr:x>
      <cdr:y>0.28342</cdr:y>
    </cdr:to>
    <cdr:sp macro="" textlink="">
      <cdr:nvSpPr>
        <cdr:cNvPr id="2" name="テキスト ボックス 4">
          <a:extLst xmlns:a="http://schemas.openxmlformats.org/drawingml/2006/main">
            <a:ext uri="{FF2B5EF4-FFF2-40B4-BE49-F238E27FC236}">
              <a16:creationId xmlns:a16="http://schemas.microsoft.com/office/drawing/2014/main" id="{DF8D93BF-26F4-4A41-ABB2-CAC7C185C064}"/>
            </a:ext>
          </a:extLst>
        </cdr:cNvPr>
        <cdr:cNvSpPr txBox="1"/>
      </cdr:nvSpPr>
      <cdr:spPr>
        <a:xfrm xmlns:a="http://schemas.openxmlformats.org/drawingml/2006/main">
          <a:off x="2603867" y="451539"/>
          <a:ext cx="6214643" cy="338554"/>
        </a:xfrm>
        <a:prstGeom xmlns:a="http://schemas.openxmlformats.org/drawingml/2006/main" prst="rect">
          <a:avLst/>
        </a:prstGeom>
        <a:solidFill xmlns:a="http://schemas.openxmlformats.org/drawingml/2006/main">
          <a:schemeClr val="bg1"/>
        </a:solidFill>
        <a:ln xmlns:a="http://schemas.openxmlformats.org/drawingml/2006/main" w="28575">
          <a:solidFill>
            <a:schemeClr val="tx1"/>
          </a:solidFill>
          <a:prstDash val="sysDash"/>
        </a:ln>
      </cdr:spPr>
      <cdr:style>
        <a:lnRef xmlns:a="http://schemas.openxmlformats.org/drawingml/2006/main" idx="3">
          <a:schemeClr val="lt1"/>
        </a:lnRef>
        <a:fillRef xmlns:a="http://schemas.openxmlformats.org/drawingml/2006/main" idx="1">
          <a:schemeClr val="accent1"/>
        </a:fillRef>
        <a:effectRef xmlns:a="http://schemas.openxmlformats.org/drawingml/2006/main" idx="1">
          <a:schemeClr val="accent1"/>
        </a:effectRef>
        <a:fontRef xmlns:a="http://schemas.openxmlformats.org/drawingml/2006/main" idx="minor">
          <a:schemeClr val="lt1"/>
        </a:fontRef>
      </cdr:style>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defTabSz="457200"/>
          <a:r>
            <a:rPr lang="ja-JP" altLang="en-US" sz="1600" b="1" dirty="0">
              <a:solidFill>
                <a:srgbClr val="FF0000"/>
              </a:solidFill>
              <a:latin typeface="Calibri" panose="020F0502020204030204"/>
              <a:ea typeface="游ゴシック" panose="020B0400000000000000" pitchFamily="50" charset="-128"/>
            </a:rPr>
            <a:t>　第</a:t>
          </a:r>
          <a:r>
            <a:rPr lang="en-US" altLang="ja-JP" sz="1600" b="1" dirty="0">
              <a:solidFill>
                <a:srgbClr val="FF0000"/>
              </a:solidFill>
              <a:latin typeface="Calibri" panose="020F0502020204030204"/>
              <a:ea typeface="游ゴシック" panose="020B0400000000000000" pitchFamily="50" charset="-128"/>
            </a:rPr>
            <a:t>Ⅵ</a:t>
          </a:r>
          <a:r>
            <a:rPr lang="ja-JP" altLang="en-US" sz="1600" b="1" dirty="0">
              <a:solidFill>
                <a:srgbClr val="FF0000"/>
              </a:solidFill>
              <a:latin typeface="Calibri" panose="020F0502020204030204"/>
              <a:ea typeface="游ゴシック" panose="020B0400000000000000" pitchFamily="50" charset="-128"/>
            </a:rPr>
            <a:t>期</a:t>
          </a:r>
          <a:r>
            <a:rPr lang="ja-JP" altLang="en-US" sz="1600" b="1" dirty="0">
              <a:solidFill>
                <a:prstClr val="black"/>
              </a:solidFill>
              <a:latin typeface="Calibri" panose="020F0502020204030204"/>
              <a:ea typeface="游ゴシック" panose="020B0400000000000000" pitchFamily="50" charset="-128"/>
            </a:rPr>
            <a:t>　２０２２年　１０月 １日～２０２３年　</a:t>
          </a:r>
          <a:r>
            <a:rPr lang="ja-JP" altLang="en-US" sz="1600" b="1" dirty="0">
              <a:solidFill>
                <a:srgbClr val="FF0000"/>
              </a:solidFill>
              <a:latin typeface="Calibri" panose="020F0502020204030204"/>
              <a:ea typeface="游ゴシック" panose="020B0400000000000000" pitchFamily="50" charset="-128"/>
            </a:rPr>
            <a:t>５月　７日</a:t>
          </a:r>
          <a:endParaRPr lang="en-US" altLang="ja-JP" sz="1600" b="1" dirty="0">
            <a:solidFill>
              <a:srgbClr val="FF0000"/>
            </a:solidFill>
            <a:latin typeface="Calibri" panose="020F0502020204030204"/>
            <a:ea typeface="游ゴシック" panose="020B0400000000000000" pitchFamily="50" charset="-128"/>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0.15825</cdr:x>
      <cdr:y>0.70197</cdr:y>
    </cdr:from>
    <cdr:to>
      <cdr:x>0.25554</cdr:x>
      <cdr:y>0.81777</cdr:y>
    </cdr:to>
    <cdr:sp macro="" textlink="">
      <cdr:nvSpPr>
        <cdr:cNvPr id="2" name="角丸四角形 1"/>
        <cdr:cNvSpPr/>
      </cdr:nvSpPr>
      <cdr:spPr>
        <a:xfrm xmlns:a="http://schemas.openxmlformats.org/drawingml/2006/main">
          <a:off x="1426393" y="4025512"/>
          <a:ext cx="876948" cy="664066"/>
        </a:xfrm>
        <a:prstGeom xmlns:a="http://schemas.openxmlformats.org/drawingml/2006/main" prst="roundRect">
          <a:avLst/>
        </a:prstGeom>
        <a:solidFill xmlns:a="http://schemas.openxmlformats.org/drawingml/2006/main">
          <a:schemeClr val="tx2">
            <a:lumMod val="40000"/>
            <a:lumOff val="60000"/>
          </a:schemeClr>
        </a:solidFill>
        <a:ln xmlns:a="http://schemas.openxmlformats.org/drawingml/2006/main" w="381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45720" rIns="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kumimoji="1" lang="ja-JP" altLang="en-US" b="1" dirty="0">
              <a:solidFill>
                <a:schemeClr val="tx1"/>
              </a:solidFill>
              <a:latin typeface="+mn-ea"/>
              <a:ea typeface="+mn-ea"/>
            </a:rPr>
            <a:t>第２波</a:t>
          </a:r>
          <a:endParaRPr lang="en-US" altLang="ja-JP" b="1" dirty="0">
            <a:solidFill>
              <a:schemeClr val="tx1"/>
            </a:solidFill>
            <a:latin typeface="+mn-ea"/>
            <a:ea typeface="+mn-ea"/>
          </a:endParaRPr>
        </a:p>
        <a:p xmlns:a="http://schemas.openxmlformats.org/drawingml/2006/main">
          <a:pPr algn="ctr"/>
          <a:r>
            <a:rPr kumimoji="1" lang="ja-JP" altLang="en-US" sz="1200" b="1" dirty="0">
              <a:solidFill>
                <a:schemeClr val="tx1"/>
              </a:solidFill>
              <a:latin typeface="+mn-ea"/>
              <a:ea typeface="+mn-ea"/>
            </a:rPr>
            <a:t>（</a:t>
          </a:r>
          <a:r>
            <a:rPr kumimoji="1" lang="en-US" altLang="ja-JP" sz="1200" b="1" dirty="0">
              <a:solidFill>
                <a:schemeClr val="tx1"/>
              </a:solidFill>
              <a:latin typeface="+mn-ea"/>
              <a:ea typeface="+mn-ea"/>
            </a:rPr>
            <a:t>R2.7/1</a:t>
          </a:r>
          <a:r>
            <a:rPr kumimoji="1" lang="ja-JP" altLang="en-US" sz="1200" b="1" dirty="0">
              <a:solidFill>
                <a:schemeClr val="tx1"/>
              </a:solidFill>
              <a:latin typeface="+mn-ea"/>
              <a:ea typeface="+mn-ea"/>
            </a:rPr>
            <a:t>～</a:t>
          </a:r>
          <a:r>
            <a:rPr kumimoji="1" lang="en-US" altLang="ja-JP" sz="1200" b="1" dirty="0">
              <a:solidFill>
                <a:schemeClr val="tx1"/>
              </a:solidFill>
              <a:latin typeface="+mn-ea"/>
              <a:ea typeface="+mn-ea"/>
            </a:rPr>
            <a:t>10/30</a:t>
          </a:r>
          <a:r>
            <a:rPr kumimoji="1" lang="ja-JP" altLang="en-US" sz="1200" b="1" dirty="0">
              <a:solidFill>
                <a:schemeClr val="tx1"/>
              </a:solidFill>
              <a:latin typeface="+mn-ea"/>
              <a:ea typeface="+mn-ea"/>
            </a:rPr>
            <a:t>）</a:t>
          </a:r>
        </a:p>
      </cdr:txBody>
    </cdr:sp>
  </cdr:relSizeAnchor>
  <cdr:relSizeAnchor xmlns:cdr="http://schemas.openxmlformats.org/drawingml/2006/chartDrawing">
    <cdr:from>
      <cdr:x>0.25348</cdr:x>
      <cdr:y>0.61988</cdr:y>
    </cdr:from>
    <cdr:to>
      <cdr:x>0.36883</cdr:x>
      <cdr:y>0.74089</cdr:y>
    </cdr:to>
    <cdr:sp macro="" textlink="">
      <cdr:nvSpPr>
        <cdr:cNvPr id="3" name="角丸四角形 2"/>
        <cdr:cNvSpPr/>
      </cdr:nvSpPr>
      <cdr:spPr>
        <a:xfrm xmlns:a="http://schemas.openxmlformats.org/drawingml/2006/main">
          <a:off x="2284827" y="3554731"/>
          <a:ext cx="1039736" cy="693943"/>
        </a:xfrm>
        <a:prstGeom xmlns:a="http://schemas.openxmlformats.org/drawingml/2006/main" prst="roundRect">
          <a:avLst/>
        </a:prstGeom>
        <a:solidFill xmlns:a="http://schemas.openxmlformats.org/drawingml/2006/main">
          <a:schemeClr val="accent4"/>
        </a:solidFill>
        <a:ln xmlns:a="http://schemas.openxmlformats.org/drawingml/2006/main" w="381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800" b="1" dirty="0">
              <a:solidFill>
                <a:schemeClr val="tx1"/>
              </a:solidFill>
              <a:latin typeface="+mn-ea"/>
              <a:ea typeface="+mn-ea"/>
            </a:rPr>
            <a:t>第３波</a:t>
          </a:r>
          <a:endParaRPr kumimoji="1" lang="en-US" altLang="ja-JP" sz="1800" b="1" dirty="0">
            <a:solidFill>
              <a:schemeClr val="tx1"/>
            </a:solidFill>
            <a:latin typeface="+mn-ea"/>
            <a:ea typeface="+mn-ea"/>
          </a:endParaRPr>
        </a:p>
        <a:p xmlns:a="http://schemas.openxmlformats.org/drawingml/2006/main">
          <a:pPr algn="l"/>
          <a:r>
            <a:rPr kumimoji="1" lang="ja-JP" altLang="en-US" sz="1200" b="1" spc="-100" dirty="0">
              <a:solidFill>
                <a:schemeClr val="tx1"/>
              </a:solidFill>
              <a:latin typeface="+mn-ea"/>
              <a:ea typeface="+mn-ea"/>
            </a:rPr>
            <a:t>（</a:t>
          </a:r>
          <a:r>
            <a:rPr kumimoji="1" lang="en-US" altLang="ja-JP" sz="1200" b="1" spc="-100" dirty="0">
              <a:solidFill>
                <a:schemeClr val="tx1"/>
              </a:solidFill>
              <a:latin typeface="+mn-ea"/>
              <a:ea typeface="+mn-ea"/>
            </a:rPr>
            <a:t>R2.11/1</a:t>
          </a:r>
          <a:r>
            <a:rPr kumimoji="1" lang="ja-JP" altLang="en-US" sz="1200" b="1" spc="-100" dirty="0">
              <a:solidFill>
                <a:schemeClr val="tx1"/>
              </a:solidFill>
              <a:latin typeface="+mn-ea"/>
              <a:ea typeface="+mn-ea"/>
            </a:rPr>
            <a:t>～　　</a:t>
          </a:r>
          <a:endParaRPr kumimoji="1" lang="en-US" altLang="ja-JP" sz="1200" b="1" spc="-100" dirty="0">
            <a:solidFill>
              <a:schemeClr val="tx1"/>
            </a:solidFill>
            <a:latin typeface="+mn-ea"/>
            <a:ea typeface="+mn-ea"/>
          </a:endParaRPr>
        </a:p>
        <a:p xmlns:a="http://schemas.openxmlformats.org/drawingml/2006/main">
          <a:pPr algn="l"/>
          <a:r>
            <a:rPr kumimoji="1" lang="ja-JP" altLang="en-US" sz="1200" b="1" spc="-100" dirty="0">
              <a:solidFill>
                <a:schemeClr val="tx1"/>
              </a:solidFill>
              <a:latin typeface="+mn-ea"/>
              <a:ea typeface="+mn-ea"/>
            </a:rPr>
            <a:t>　</a:t>
          </a:r>
          <a:r>
            <a:rPr kumimoji="1" lang="en-US" altLang="ja-JP" sz="1200" b="1" spc="-100" dirty="0">
              <a:solidFill>
                <a:schemeClr val="tx1"/>
              </a:solidFill>
              <a:latin typeface="+mn-ea"/>
              <a:ea typeface="+mn-ea"/>
            </a:rPr>
            <a:t>R3.2/28</a:t>
          </a:r>
          <a:r>
            <a:rPr kumimoji="1" lang="ja-JP" altLang="en-US" sz="1200" b="1" spc="-100" dirty="0">
              <a:solidFill>
                <a:schemeClr val="tx1"/>
              </a:solidFill>
              <a:latin typeface="+mn-ea"/>
              <a:ea typeface="+mn-ea"/>
            </a:rPr>
            <a:t>）</a:t>
          </a:r>
        </a:p>
      </cdr:txBody>
    </cdr:sp>
  </cdr:relSizeAnchor>
  <cdr:relSizeAnchor xmlns:cdr="http://schemas.openxmlformats.org/drawingml/2006/chartDrawing">
    <cdr:from>
      <cdr:x>0.46458</cdr:x>
      <cdr:y>0.52979</cdr:y>
    </cdr:from>
    <cdr:to>
      <cdr:x>0.57265</cdr:x>
      <cdr:y>0.63884</cdr:y>
    </cdr:to>
    <cdr:sp macro="" textlink="">
      <cdr:nvSpPr>
        <cdr:cNvPr id="5" name="角丸四角形 4"/>
        <cdr:cNvSpPr/>
      </cdr:nvSpPr>
      <cdr:spPr>
        <a:xfrm xmlns:a="http://schemas.openxmlformats.org/drawingml/2006/main">
          <a:off x="4187580" y="3038106"/>
          <a:ext cx="974134" cy="625358"/>
        </a:xfrm>
        <a:prstGeom xmlns:a="http://schemas.openxmlformats.org/drawingml/2006/main" prst="roundRect">
          <a:avLst/>
        </a:prstGeom>
        <a:solidFill xmlns:a="http://schemas.openxmlformats.org/drawingml/2006/main">
          <a:srgbClr val="FF0000"/>
        </a:solidFill>
        <a:ln xmlns:a="http://schemas.openxmlformats.org/drawingml/2006/main" w="381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800" b="1" dirty="0">
              <a:solidFill>
                <a:schemeClr val="tx1"/>
              </a:solidFill>
              <a:latin typeface="+mn-ea"/>
              <a:ea typeface="+mn-ea"/>
            </a:rPr>
            <a:t>第５波</a:t>
          </a:r>
          <a:endParaRPr kumimoji="1" lang="en-US" altLang="ja-JP" sz="1800" b="1" dirty="0">
            <a:solidFill>
              <a:schemeClr val="tx1"/>
            </a:solidFill>
            <a:latin typeface="+mn-ea"/>
            <a:ea typeface="+mn-ea"/>
          </a:endParaRPr>
        </a:p>
        <a:p xmlns:a="http://schemas.openxmlformats.org/drawingml/2006/main">
          <a:pPr algn="ctr"/>
          <a:r>
            <a:rPr kumimoji="1" lang="ja-JP" altLang="en-US" sz="1200" b="1" spc="-100" dirty="0">
              <a:solidFill>
                <a:schemeClr val="tx1"/>
              </a:solidFill>
              <a:latin typeface="+mn-ea"/>
              <a:ea typeface="+mn-ea"/>
            </a:rPr>
            <a:t>（</a:t>
          </a:r>
          <a:r>
            <a:rPr kumimoji="1" lang="en-US" altLang="ja-JP" sz="1200" b="1" spc="-100" dirty="0">
              <a:solidFill>
                <a:schemeClr val="tx1"/>
              </a:solidFill>
              <a:latin typeface="+mn-ea"/>
              <a:ea typeface="+mn-ea"/>
            </a:rPr>
            <a:t>R3.7/1</a:t>
          </a:r>
          <a:r>
            <a:rPr kumimoji="1" lang="ja-JP" altLang="en-US" sz="1200" b="1" spc="-100" dirty="0">
              <a:solidFill>
                <a:schemeClr val="tx1"/>
              </a:solidFill>
              <a:latin typeface="+mn-ea"/>
              <a:ea typeface="+mn-ea"/>
            </a:rPr>
            <a:t>～</a:t>
          </a:r>
          <a:r>
            <a:rPr kumimoji="1" lang="en-US" altLang="ja-JP" sz="1200" b="1" spc="-100" dirty="0">
              <a:solidFill>
                <a:schemeClr val="tx1"/>
              </a:solidFill>
              <a:latin typeface="+mn-ea"/>
              <a:ea typeface="+mn-ea"/>
            </a:rPr>
            <a:t>11/30</a:t>
          </a:r>
          <a:r>
            <a:rPr kumimoji="1" lang="ja-JP" altLang="en-US" sz="1200" b="1" spc="-100" dirty="0">
              <a:solidFill>
                <a:schemeClr val="tx1"/>
              </a:solidFill>
              <a:latin typeface="+mn-ea"/>
              <a:ea typeface="+mn-ea"/>
            </a:rPr>
            <a:t>）</a:t>
          </a:r>
        </a:p>
      </cdr:txBody>
    </cdr:sp>
  </cdr:relSizeAnchor>
  <cdr:relSizeAnchor xmlns:cdr="http://schemas.openxmlformats.org/drawingml/2006/chartDrawing">
    <cdr:from>
      <cdr:x>0.37034</cdr:x>
      <cdr:y>0.58284</cdr:y>
    </cdr:from>
    <cdr:to>
      <cdr:x>0.46517</cdr:x>
      <cdr:y>0.70197</cdr:y>
    </cdr:to>
    <cdr:sp macro="" textlink="">
      <cdr:nvSpPr>
        <cdr:cNvPr id="4" name="角丸四角形 3"/>
        <cdr:cNvSpPr/>
      </cdr:nvSpPr>
      <cdr:spPr>
        <a:xfrm xmlns:a="http://schemas.openxmlformats.org/drawingml/2006/main">
          <a:off x="3338192" y="3342355"/>
          <a:ext cx="854774" cy="683162"/>
        </a:xfrm>
        <a:prstGeom xmlns:a="http://schemas.openxmlformats.org/drawingml/2006/main" prst="roundRect">
          <a:avLst/>
        </a:prstGeom>
        <a:solidFill xmlns:a="http://schemas.openxmlformats.org/drawingml/2006/main">
          <a:schemeClr val="accent2">
            <a:lumMod val="20000"/>
            <a:lumOff val="80000"/>
          </a:schemeClr>
        </a:solidFill>
        <a:ln xmlns:a="http://schemas.openxmlformats.org/drawingml/2006/main" w="381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45720" rIns="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800" b="1" dirty="0">
              <a:solidFill>
                <a:schemeClr val="tx1"/>
              </a:solidFill>
              <a:latin typeface="+mn-ea"/>
              <a:ea typeface="+mn-ea"/>
            </a:rPr>
            <a:t>第４波</a:t>
          </a:r>
          <a:endParaRPr kumimoji="1" lang="en-US" altLang="ja-JP" sz="1800" b="1" dirty="0">
            <a:solidFill>
              <a:schemeClr val="tx1"/>
            </a:solidFill>
            <a:latin typeface="+mn-ea"/>
            <a:ea typeface="+mn-ea"/>
          </a:endParaRPr>
        </a:p>
        <a:p xmlns:a="http://schemas.openxmlformats.org/drawingml/2006/main">
          <a:pPr algn="ctr"/>
          <a:r>
            <a:rPr kumimoji="1" lang="ja-JP" altLang="en-US" sz="1200" b="1" dirty="0">
              <a:solidFill>
                <a:schemeClr val="tx1"/>
              </a:solidFill>
              <a:latin typeface="+mn-ea"/>
              <a:ea typeface="+mn-ea"/>
            </a:rPr>
            <a:t>（</a:t>
          </a:r>
          <a:r>
            <a:rPr kumimoji="1" lang="en-US" altLang="ja-JP" sz="1200" b="1" dirty="0">
              <a:solidFill>
                <a:schemeClr val="tx1"/>
              </a:solidFill>
              <a:latin typeface="+mn-ea"/>
              <a:ea typeface="+mn-ea"/>
            </a:rPr>
            <a:t>R3.3/1</a:t>
          </a:r>
          <a:r>
            <a:rPr kumimoji="1" lang="ja-JP" altLang="en-US" sz="1200" b="1" dirty="0">
              <a:solidFill>
                <a:schemeClr val="tx1"/>
              </a:solidFill>
              <a:latin typeface="+mn-ea"/>
              <a:ea typeface="+mn-ea"/>
            </a:rPr>
            <a:t>～</a:t>
          </a:r>
          <a:r>
            <a:rPr kumimoji="1" lang="en-US" altLang="ja-JP" sz="1200" b="1" dirty="0">
              <a:solidFill>
                <a:schemeClr val="tx1"/>
              </a:solidFill>
              <a:latin typeface="+mn-ea"/>
              <a:ea typeface="+mn-ea"/>
            </a:rPr>
            <a:t>6/30</a:t>
          </a:r>
          <a:r>
            <a:rPr kumimoji="1" lang="ja-JP" altLang="en-US" sz="1200" b="1" dirty="0">
              <a:solidFill>
                <a:schemeClr val="tx1"/>
              </a:solidFill>
              <a:latin typeface="+mn-ea"/>
              <a:ea typeface="+mn-ea"/>
            </a:rPr>
            <a:t>）</a:t>
          </a:r>
        </a:p>
      </cdr:txBody>
    </cdr:sp>
  </cdr:relSizeAnchor>
  <cdr:relSizeAnchor xmlns:cdr="http://schemas.openxmlformats.org/drawingml/2006/chartDrawing">
    <cdr:from>
      <cdr:x>0.57478</cdr:x>
      <cdr:y>0.46467</cdr:y>
    </cdr:from>
    <cdr:to>
      <cdr:x>0.74635</cdr:x>
      <cdr:y>0.57372</cdr:y>
    </cdr:to>
    <cdr:sp macro="" textlink="">
      <cdr:nvSpPr>
        <cdr:cNvPr id="9" name="角丸四角形 8"/>
        <cdr:cNvSpPr/>
      </cdr:nvSpPr>
      <cdr:spPr>
        <a:xfrm xmlns:a="http://schemas.openxmlformats.org/drawingml/2006/main">
          <a:off x="5180913" y="2664672"/>
          <a:ext cx="1546489" cy="625357"/>
        </a:xfrm>
        <a:prstGeom xmlns:a="http://schemas.openxmlformats.org/drawingml/2006/main" prst="roundRect">
          <a:avLst/>
        </a:prstGeom>
        <a:solidFill xmlns:a="http://schemas.openxmlformats.org/drawingml/2006/main">
          <a:srgbClr val="FFC000"/>
        </a:solidFill>
        <a:ln xmlns:a="http://schemas.openxmlformats.org/drawingml/2006/main" w="381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800" b="1" dirty="0">
              <a:solidFill>
                <a:schemeClr val="tx1"/>
              </a:solidFill>
              <a:latin typeface="+mn-ea"/>
            </a:rPr>
            <a:t>第６波</a:t>
          </a:r>
          <a:endParaRPr kumimoji="1" lang="en-US" altLang="ja-JP" sz="1800" b="1" dirty="0">
            <a:solidFill>
              <a:schemeClr val="tx1"/>
            </a:solidFill>
            <a:latin typeface="+mn-ea"/>
          </a:endParaRPr>
        </a:p>
        <a:p xmlns:a="http://schemas.openxmlformats.org/drawingml/2006/main">
          <a:pPr algn="ctr"/>
          <a:r>
            <a:rPr kumimoji="1" lang="ja-JP" altLang="en-US" sz="1200" b="1" spc="-100" dirty="0">
              <a:solidFill>
                <a:schemeClr val="tx1"/>
              </a:solidFill>
              <a:latin typeface="+mn-ea"/>
            </a:rPr>
            <a:t>（</a:t>
          </a:r>
          <a:r>
            <a:rPr kumimoji="1" lang="en-US" altLang="ja-JP" sz="1200" b="1" spc="-100" dirty="0">
              <a:solidFill>
                <a:schemeClr val="tx1"/>
              </a:solidFill>
              <a:latin typeface="+mn-ea"/>
            </a:rPr>
            <a:t>R3.12/1</a:t>
          </a:r>
          <a:r>
            <a:rPr kumimoji="1" lang="ja-JP" altLang="en-US" sz="1200" b="1" spc="-100" dirty="0">
              <a:solidFill>
                <a:schemeClr val="tx1"/>
              </a:solidFill>
              <a:latin typeface="+mn-ea"/>
            </a:rPr>
            <a:t>～</a:t>
          </a:r>
          <a:r>
            <a:rPr kumimoji="1" lang="en-US" altLang="ja-JP" sz="1200" b="1" spc="-100" dirty="0">
              <a:solidFill>
                <a:schemeClr val="tx1"/>
              </a:solidFill>
              <a:latin typeface="+mn-ea"/>
            </a:rPr>
            <a:t>R4.6/30</a:t>
          </a:r>
          <a:r>
            <a:rPr kumimoji="1" lang="ja-JP" altLang="en-US" sz="1200" b="1" spc="-100" dirty="0">
              <a:solidFill>
                <a:schemeClr val="tx1"/>
              </a:solidFill>
              <a:latin typeface="+mn-ea"/>
            </a:rPr>
            <a:t>）</a:t>
          </a:r>
        </a:p>
      </cdr:txBody>
    </cdr:sp>
  </cdr:relSizeAnchor>
  <cdr:relSizeAnchor xmlns:cdr="http://schemas.openxmlformats.org/drawingml/2006/chartDrawing">
    <cdr:from>
      <cdr:x>0.73927</cdr:x>
      <cdr:y>0</cdr:y>
    </cdr:from>
    <cdr:to>
      <cdr:x>0.84664</cdr:x>
      <cdr:y>0.12016</cdr:y>
    </cdr:to>
    <cdr:sp macro="" textlink="">
      <cdr:nvSpPr>
        <cdr:cNvPr id="10" name="角丸四角形 9"/>
        <cdr:cNvSpPr/>
      </cdr:nvSpPr>
      <cdr:spPr>
        <a:xfrm xmlns:a="http://schemas.openxmlformats.org/drawingml/2006/main">
          <a:off x="6663619" y="0"/>
          <a:ext cx="967806" cy="689068"/>
        </a:xfrm>
        <a:prstGeom xmlns:a="http://schemas.openxmlformats.org/drawingml/2006/main" prst="roundRect">
          <a:avLst/>
        </a:prstGeom>
        <a:solidFill xmlns:a="http://schemas.openxmlformats.org/drawingml/2006/main">
          <a:srgbClr val="FFFF00"/>
        </a:solidFill>
        <a:ln xmlns:a="http://schemas.openxmlformats.org/drawingml/2006/main" w="381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800" b="1" dirty="0">
              <a:solidFill>
                <a:schemeClr val="tx1"/>
              </a:solidFill>
              <a:latin typeface="+mn-ea"/>
              <a:ea typeface="+mn-ea"/>
            </a:rPr>
            <a:t>第７波</a:t>
          </a:r>
          <a:endParaRPr kumimoji="1" lang="en-US" altLang="ja-JP" sz="1800" b="1" dirty="0">
            <a:solidFill>
              <a:schemeClr val="tx1"/>
            </a:solidFill>
            <a:latin typeface="+mn-ea"/>
            <a:ea typeface="+mn-ea"/>
          </a:endParaRPr>
        </a:p>
        <a:p xmlns:a="http://schemas.openxmlformats.org/drawingml/2006/main">
          <a:pPr algn="ctr"/>
          <a:r>
            <a:rPr kumimoji="1" lang="ja-JP" altLang="en-US" sz="1200" b="1" dirty="0">
              <a:solidFill>
                <a:schemeClr val="tx1"/>
              </a:solidFill>
              <a:latin typeface="+mn-ea"/>
              <a:ea typeface="+mn-ea"/>
            </a:rPr>
            <a:t>（</a:t>
          </a:r>
          <a:r>
            <a:rPr kumimoji="1" lang="en-US" altLang="ja-JP" sz="1200" b="1" dirty="0">
              <a:solidFill>
                <a:schemeClr val="tx1"/>
              </a:solidFill>
              <a:latin typeface="+mn-ea"/>
              <a:ea typeface="+mn-ea"/>
            </a:rPr>
            <a:t>R4.7/1</a:t>
          </a:r>
          <a:r>
            <a:rPr kumimoji="1" lang="ja-JP" altLang="en-US" sz="1200" b="1" dirty="0">
              <a:solidFill>
                <a:schemeClr val="tx1"/>
              </a:solidFill>
              <a:latin typeface="+mn-ea"/>
              <a:ea typeface="+mn-ea"/>
            </a:rPr>
            <a:t>～</a:t>
          </a:r>
          <a:r>
            <a:rPr kumimoji="1" lang="en-US" altLang="ja-JP" sz="1200" b="1" dirty="0">
              <a:solidFill>
                <a:schemeClr val="tx1"/>
              </a:solidFill>
              <a:latin typeface="+mn-ea"/>
              <a:ea typeface="+mn-ea"/>
            </a:rPr>
            <a:t>9/30</a:t>
          </a:r>
          <a:r>
            <a:rPr kumimoji="1" lang="ja-JP" altLang="en-US" sz="1200" b="1" dirty="0">
              <a:solidFill>
                <a:schemeClr val="tx1"/>
              </a:solidFill>
              <a:latin typeface="+mn-ea"/>
              <a:ea typeface="+mn-ea"/>
            </a:rPr>
            <a:t>）</a:t>
          </a:r>
        </a:p>
      </cdr:txBody>
    </cdr:sp>
  </cdr:relSizeAnchor>
  <cdr:relSizeAnchor xmlns:cdr="http://schemas.openxmlformats.org/drawingml/2006/chartDrawing">
    <cdr:from>
      <cdr:x>0.84702</cdr:x>
      <cdr:y>0</cdr:y>
    </cdr:from>
    <cdr:to>
      <cdr:x>0.98926</cdr:x>
      <cdr:y>0.12016</cdr:y>
    </cdr:to>
    <cdr:sp macro="" textlink="">
      <cdr:nvSpPr>
        <cdr:cNvPr id="8" name="角丸四角形 9">
          <a:extLst xmlns:a="http://schemas.openxmlformats.org/drawingml/2006/main">
            <a:ext uri="{FF2B5EF4-FFF2-40B4-BE49-F238E27FC236}">
              <a16:creationId xmlns:a16="http://schemas.microsoft.com/office/drawing/2014/main" id="{90284DCF-D2F3-4678-9023-482A1529C333}"/>
            </a:ext>
          </a:extLst>
        </cdr:cNvPr>
        <cdr:cNvSpPr/>
      </cdr:nvSpPr>
      <cdr:spPr>
        <a:xfrm xmlns:a="http://schemas.openxmlformats.org/drawingml/2006/main">
          <a:off x="7634837" y="0"/>
          <a:ext cx="1282131" cy="689068"/>
        </a:xfrm>
        <a:prstGeom xmlns:a="http://schemas.openxmlformats.org/drawingml/2006/main" prst="roundRect">
          <a:avLst/>
        </a:prstGeom>
        <a:solidFill xmlns:a="http://schemas.openxmlformats.org/drawingml/2006/main">
          <a:schemeClr val="bg2">
            <a:lumMod val="90000"/>
          </a:schemeClr>
        </a:solidFill>
        <a:ln xmlns:a="http://schemas.openxmlformats.org/drawingml/2006/main" w="381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800" b="1" dirty="0">
              <a:solidFill>
                <a:schemeClr val="tx1"/>
              </a:solidFill>
              <a:latin typeface="+mn-ea"/>
              <a:ea typeface="+mn-ea"/>
            </a:rPr>
            <a:t>第８波</a:t>
          </a:r>
          <a:endParaRPr kumimoji="1" lang="en-US" altLang="ja-JP" sz="1800" b="1" dirty="0">
            <a:solidFill>
              <a:schemeClr val="tx1"/>
            </a:solidFill>
            <a:latin typeface="+mn-ea"/>
            <a:ea typeface="+mn-ea"/>
          </a:endParaRPr>
        </a:p>
        <a:p xmlns:a="http://schemas.openxmlformats.org/drawingml/2006/main">
          <a:pPr algn="ctr"/>
          <a:r>
            <a:rPr kumimoji="1" lang="ja-JP" altLang="en-US" b="1" dirty="0">
              <a:solidFill>
                <a:schemeClr val="tx1"/>
              </a:solidFill>
              <a:latin typeface="+mn-ea"/>
              <a:ea typeface="+mn-ea"/>
            </a:rPr>
            <a:t>（</a:t>
          </a:r>
          <a:r>
            <a:rPr kumimoji="1" lang="en-US" altLang="ja-JP" b="1" dirty="0">
              <a:solidFill>
                <a:schemeClr val="tx1"/>
              </a:solidFill>
              <a:latin typeface="+mn-ea"/>
              <a:ea typeface="+mn-ea"/>
            </a:rPr>
            <a:t>R4.10/1</a:t>
          </a:r>
          <a:r>
            <a:rPr kumimoji="1" lang="ja-JP" altLang="en-US" b="1" dirty="0">
              <a:solidFill>
                <a:schemeClr val="tx1"/>
              </a:solidFill>
              <a:latin typeface="+mn-ea"/>
              <a:ea typeface="+mn-ea"/>
            </a:rPr>
            <a:t>～</a:t>
          </a:r>
          <a:r>
            <a:rPr kumimoji="1" lang="en-US" altLang="ja-JP" b="1" dirty="0">
              <a:solidFill>
                <a:schemeClr val="tx1"/>
              </a:solidFill>
              <a:latin typeface="+mn-ea"/>
              <a:ea typeface="+mn-ea"/>
            </a:rPr>
            <a:t>R5.5/7</a:t>
          </a:r>
          <a:r>
            <a:rPr kumimoji="1" lang="ja-JP" altLang="en-US" b="1" dirty="0">
              <a:solidFill>
                <a:schemeClr val="tx1"/>
              </a:solidFill>
              <a:latin typeface="+mn-ea"/>
              <a:ea typeface="+mn-ea"/>
            </a:rPr>
            <a:t>）</a:t>
          </a:r>
        </a:p>
      </cdr:txBody>
    </cdr:sp>
  </cdr:relSizeAnchor>
</c:userShapes>
</file>

<file path=ppt/drawings/drawing7.xml><?xml version="1.0" encoding="utf-8"?>
<c:userShapes xmlns:c="http://schemas.openxmlformats.org/drawingml/2006/chart">
  <cdr:relSizeAnchor xmlns:cdr="http://schemas.openxmlformats.org/drawingml/2006/chartDrawing">
    <cdr:from>
      <cdr:x>0.46367</cdr:x>
      <cdr:y>0.00928</cdr:y>
    </cdr:from>
    <cdr:to>
      <cdr:x>0.59681</cdr:x>
      <cdr:y>0.11773</cdr:y>
    </cdr:to>
    <cdr:sp macro="" textlink="">
      <cdr:nvSpPr>
        <cdr:cNvPr id="4" name="角丸四角形 3"/>
        <cdr:cNvSpPr/>
      </cdr:nvSpPr>
      <cdr:spPr>
        <a:xfrm xmlns:a="http://schemas.openxmlformats.org/drawingml/2006/main">
          <a:off x="4225785" y="56126"/>
          <a:ext cx="1213314" cy="655917"/>
        </a:xfrm>
        <a:prstGeom xmlns:a="http://schemas.openxmlformats.org/drawingml/2006/main" prst="roundRect">
          <a:avLst/>
        </a:prstGeom>
        <a:solidFill xmlns:a="http://schemas.openxmlformats.org/drawingml/2006/main">
          <a:srgbClr val="FF0000"/>
        </a:solidFill>
        <a:ln xmlns:a="http://schemas.openxmlformats.org/drawingml/2006/main" w="38100">
          <a:solidFill>
            <a:schemeClr val="bg2">
              <a:lumMod val="2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45720" rIns="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400" b="1" dirty="0">
              <a:solidFill>
                <a:schemeClr val="tx1"/>
              </a:solidFill>
              <a:latin typeface="+mn-ea"/>
              <a:ea typeface="+mn-ea"/>
            </a:rPr>
            <a:t>第５波</a:t>
          </a:r>
          <a:endParaRPr kumimoji="1" lang="en-US" altLang="ja-JP" sz="1400" b="1" dirty="0">
            <a:solidFill>
              <a:schemeClr val="tx1"/>
            </a:solidFill>
            <a:latin typeface="+mn-ea"/>
            <a:ea typeface="+mn-ea"/>
          </a:endParaRPr>
        </a:p>
        <a:p xmlns:a="http://schemas.openxmlformats.org/drawingml/2006/main">
          <a:pPr algn="ctr"/>
          <a:r>
            <a:rPr kumimoji="1" lang="ja-JP" altLang="en-US" sz="1000" b="1" dirty="0">
              <a:solidFill>
                <a:schemeClr val="tx1"/>
              </a:solidFill>
              <a:latin typeface="+mn-ea"/>
              <a:ea typeface="+mn-ea"/>
            </a:rPr>
            <a:t>（</a:t>
          </a:r>
          <a:r>
            <a:rPr kumimoji="1" lang="en-US" altLang="ja-JP" sz="1000" b="1" dirty="0">
              <a:solidFill>
                <a:schemeClr val="tx1"/>
              </a:solidFill>
              <a:latin typeface="+mn-ea"/>
              <a:ea typeface="+mn-ea"/>
            </a:rPr>
            <a:t>R3.7/1</a:t>
          </a:r>
          <a:r>
            <a:rPr kumimoji="1" lang="ja-JP" altLang="en-US" sz="1000" b="1" dirty="0">
              <a:solidFill>
                <a:schemeClr val="tx1"/>
              </a:solidFill>
              <a:latin typeface="+mn-ea"/>
              <a:ea typeface="+mn-ea"/>
            </a:rPr>
            <a:t>～</a:t>
          </a:r>
          <a:endParaRPr kumimoji="1" lang="en-US" altLang="ja-JP" sz="1000" b="1" dirty="0">
            <a:solidFill>
              <a:schemeClr val="tx1"/>
            </a:solidFill>
            <a:latin typeface="+mn-ea"/>
            <a:ea typeface="+mn-ea"/>
          </a:endParaRPr>
        </a:p>
        <a:p xmlns:a="http://schemas.openxmlformats.org/drawingml/2006/main">
          <a:pPr algn="ctr"/>
          <a:r>
            <a:rPr kumimoji="1" lang="en-US" altLang="ja-JP" sz="1000" b="1" dirty="0">
              <a:solidFill>
                <a:schemeClr val="tx1"/>
              </a:solidFill>
              <a:latin typeface="+mn-ea"/>
              <a:ea typeface="+mn-ea"/>
            </a:rPr>
            <a:t>11/30</a:t>
          </a:r>
          <a:r>
            <a:rPr kumimoji="1" lang="ja-JP" altLang="en-US" sz="1000" b="1" dirty="0">
              <a:solidFill>
                <a:schemeClr val="tx1"/>
              </a:solidFill>
              <a:latin typeface="+mn-ea"/>
              <a:ea typeface="+mn-ea"/>
            </a:rPr>
            <a:t>）</a:t>
          </a:r>
        </a:p>
      </cdr:txBody>
    </cdr:sp>
  </cdr:relSizeAnchor>
  <cdr:relSizeAnchor xmlns:cdr="http://schemas.openxmlformats.org/drawingml/2006/chartDrawing">
    <cdr:from>
      <cdr:x>0.36626</cdr:x>
      <cdr:y>0.00955</cdr:y>
    </cdr:from>
    <cdr:to>
      <cdr:x>0.46076</cdr:x>
      <cdr:y>0.11773</cdr:y>
    </cdr:to>
    <cdr:sp macro="" textlink="">
      <cdr:nvSpPr>
        <cdr:cNvPr id="5" name="角丸四角形 4"/>
        <cdr:cNvSpPr/>
      </cdr:nvSpPr>
      <cdr:spPr>
        <a:xfrm xmlns:a="http://schemas.openxmlformats.org/drawingml/2006/main">
          <a:off x="3337937" y="57761"/>
          <a:ext cx="861243" cy="654283"/>
        </a:xfrm>
        <a:prstGeom xmlns:a="http://schemas.openxmlformats.org/drawingml/2006/main" prst="roundRect">
          <a:avLst/>
        </a:prstGeom>
        <a:solidFill xmlns:a="http://schemas.openxmlformats.org/drawingml/2006/main">
          <a:schemeClr val="accent2">
            <a:lumMod val="20000"/>
            <a:lumOff val="80000"/>
          </a:schemeClr>
        </a:solidFill>
        <a:ln xmlns:a="http://schemas.openxmlformats.org/drawingml/2006/main" w="38100">
          <a:solidFill>
            <a:schemeClr val="bg2">
              <a:lumMod val="2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45720" rIns="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400" b="1" dirty="0">
              <a:solidFill>
                <a:schemeClr val="tx1"/>
              </a:solidFill>
              <a:latin typeface="+mn-ea"/>
              <a:ea typeface="+mn-ea"/>
            </a:rPr>
            <a:t>第４波</a:t>
          </a:r>
          <a:endParaRPr kumimoji="1" lang="en-US" altLang="ja-JP" sz="1400" b="1" dirty="0">
            <a:solidFill>
              <a:schemeClr val="tx1"/>
            </a:solidFill>
            <a:latin typeface="+mn-ea"/>
            <a:ea typeface="+mn-ea"/>
          </a:endParaRPr>
        </a:p>
        <a:p xmlns:a="http://schemas.openxmlformats.org/drawingml/2006/main">
          <a:pPr algn="ctr"/>
          <a:r>
            <a:rPr kumimoji="1" lang="ja-JP" altLang="en-US" sz="1000" b="1" dirty="0">
              <a:solidFill>
                <a:schemeClr val="tx1"/>
              </a:solidFill>
              <a:latin typeface="+mn-ea"/>
              <a:ea typeface="+mn-ea"/>
            </a:rPr>
            <a:t>（</a:t>
          </a:r>
          <a:r>
            <a:rPr kumimoji="1" lang="en-US" altLang="ja-JP" sz="1000" b="1" dirty="0">
              <a:solidFill>
                <a:schemeClr val="tx1"/>
              </a:solidFill>
              <a:latin typeface="+mn-ea"/>
              <a:ea typeface="+mn-ea"/>
            </a:rPr>
            <a:t>R3.3/1</a:t>
          </a:r>
          <a:r>
            <a:rPr kumimoji="1" lang="ja-JP" altLang="en-US" sz="1000" b="1" dirty="0">
              <a:solidFill>
                <a:schemeClr val="tx1"/>
              </a:solidFill>
              <a:latin typeface="+mn-ea"/>
              <a:ea typeface="+mn-ea"/>
            </a:rPr>
            <a:t>～</a:t>
          </a:r>
          <a:r>
            <a:rPr kumimoji="1" lang="en-US" altLang="ja-JP" sz="1000" b="1" dirty="0">
              <a:solidFill>
                <a:schemeClr val="tx1"/>
              </a:solidFill>
              <a:latin typeface="+mn-ea"/>
              <a:ea typeface="+mn-ea"/>
            </a:rPr>
            <a:t>6/30</a:t>
          </a:r>
          <a:r>
            <a:rPr kumimoji="1" lang="ja-JP" altLang="en-US" sz="1000" b="1" dirty="0">
              <a:solidFill>
                <a:schemeClr val="tx1"/>
              </a:solidFill>
              <a:latin typeface="+mn-ea"/>
              <a:ea typeface="+mn-ea"/>
            </a:rPr>
            <a:t>）</a:t>
          </a:r>
        </a:p>
      </cdr:txBody>
    </cdr:sp>
  </cdr:relSizeAnchor>
  <cdr:relSizeAnchor xmlns:cdr="http://schemas.openxmlformats.org/drawingml/2006/chartDrawing">
    <cdr:from>
      <cdr:x>0.26447</cdr:x>
      <cdr:y>0.00955</cdr:y>
    </cdr:from>
    <cdr:to>
      <cdr:x>0.36334</cdr:x>
      <cdr:y>0.11773</cdr:y>
    </cdr:to>
    <cdr:sp macro="" textlink="">
      <cdr:nvSpPr>
        <cdr:cNvPr id="6" name="角丸四角形 5"/>
        <cdr:cNvSpPr/>
      </cdr:nvSpPr>
      <cdr:spPr>
        <a:xfrm xmlns:a="http://schemas.openxmlformats.org/drawingml/2006/main">
          <a:off x="2410289" y="57760"/>
          <a:ext cx="901096" cy="654284"/>
        </a:xfrm>
        <a:prstGeom xmlns:a="http://schemas.openxmlformats.org/drawingml/2006/main" prst="roundRect">
          <a:avLst/>
        </a:prstGeom>
        <a:solidFill xmlns:a="http://schemas.openxmlformats.org/drawingml/2006/main">
          <a:schemeClr val="accent4"/>
        </a:solidFill>
        <a:ln xmlns:a="http://schemas.openxmlformats.org/drawingml/2006/main" w="38100">
          <a:solidFill>
            <a:schemeClr val="bg2">
              <a:lumMod val="2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400" b="1" dirty="0">
              <a:solidFill>
                <a:schemeClr val="tx1"/>
              </a:solidFill>
              <a:latin typeface="+mn-ea"/>
              <a:ea typeface="+mn-ea"/>
            </a:rPr>
            <a:t>第３波</a:t>
          </a:r>
          <a:endParaRPr kumimoji="1" lang="en-US" altLang="ja-JP" sz="1400" b="1" dirty="0">
            <a:solidFill>
              <a:schemeClr val="tx1"/>
            </a:solidFill>
            <a:latin typeface="+mn-ea"/>
            <a:ea typeface="+mn-ea"/>
          </a:endParaRPr>
        </a:p>
        <a:p xmlns:a="http://schemas.openxmlformats.org/drawingml/2006/main">
          <a:pPr algn="ctr"/>
          <a:r>
            <a:rPr kumimoji="1" lang="en-US" altLang="ja-JP" sz="900" b="1" dirty="0">
              <a:solidFill>
                <a:schemeClr val="tx1"/>
              </a:solidFill>
              <a:latin typeface="+mn-ea"/>
            </a:rPr>
            <a:t>(</a:t>
          </a:r>
          <a:r>
            <a:rPr kumimoji="1" lang="en-US" altLang="ja-JP" sz="900" b="1" dirty="0">
              <a:solidFill>
                <a:schemeClr val="tx1"/>
              </a:solidFill>
              <a:latin typeface="+mn-ea"/>
              <a:ea typeface="+mn-ea"/>
            </a:rPr>
            <a:t>R2.11/1</a:t>
          </a:r>
          <a:r>
            <a:rPr kumimoji="1" lang="ja-JP" altLang="en-US" sz="900" b="1" dirty="0">
              <a:solidFill>
                <a:schemeClr val="tx1"/>
              </a:solidFill>
              <a:latin typeface="+mn-ea"/>
              <a:ea typeface="+mn-ea"/>
            </a:rPr>
            <a:t>～</a:t>
          </a:r>
          <a:r>
            <a:rPr kumimoji="1" lang="en-US" altLang="ja-JP" sz="900" b="1" dirty="0">
              <a:solidFill>
                <a:schemeClr val="tx1"/>
              </a:solidFill>
              <a:latin typeface="+mn-ea"/>
              <a:ea typeface="+mn-ea"/>
            </a:rPr>
            <a:t>R3.2/28</a:t>
          </a:r>
          <a:r>
            <a:rPr kumimoji="1" lang="en-US" altLang="ja-JP" sz="900" b="1" dirty="0">
              <a:solidFill>
                <a:schemeClr val="tx1"/>
              </a:solidFill>
              <a:latin typeface="+mn-ea"/>
            </a:rPr>
            <a:t>)</a:t>
          </a:r>
          <a:endParaRPr kumimoji="1" lang="ja-JP" altLang="en-US" sz="900" b="1" dirty="0">
            <a:solidFill>
              <a:schemeClr val="tx1"/>
            </a:solidFill>
            <a:latin typeface="+mn-ea"/>
            <a:ea typeface="+mn-ea"/>
          </a:endParaRPr>
        </a:p>
      </cdr:txBody>
    </cdr:sp>
  </cdr:relSizeAnchor>
  <cdr:relSizeAnchor xmlns:cdr="http://schemas.openxmlformats.org/drawingml/2006/chartDrawing">
    <cdr:from>
      <cdr:x>0.16463</cdr:x>
      <cdr:y>0.00979</cdr:y>
    </cdr:from>
    <cdr:to>
      <cdr:x>0.2642</cdr:x>
      <cdr:y>0.11797</cdr:y>
    </cdr:to>
    <cdr:sp macro="" textlink="">
      <cdr:nvSpPr>
        <cdr:cNvPr id="7" name="角丸四角形 6"/>
        <cdr:cNvSpPr/>
      </cdr:nvSpPr>
      <cdr:spPr>
        <a:xfrm xmlns:a="http://schemas.openxmlformats.org/drawingml/2006/main">
          <a:off x="1500340" y="59211"/>
          <a:ext cx="907523" cy="654284"/>
        </a:xfrm>
        <a:prstGeom xmlns:a="http://schemas.openxmlformats.org/drawingml/2006/main" prst="roundRect">
          <a:avLst/>
        </a:prstGeom>
        <a:solidFill xmlns:a="http://schemas.openxmlformats.org/drawingml/2006/main">
          <a:schemeClr val="tx2">
            <a:lumMod val="40000"/>
            <a:lumOff val="60000"/>
          </a:schemeClr>
        </a:solidFill>
        <a:ln xmlns:a="http://schemas.openxmlformats.org/drawingml/2006/main" w="38100">
          <a:solidFill>
            <a:schemeClr val="bg2">
              <a:lumMod val="2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0" tIns="45720" rIns="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400" b="1" dirty="0">
              <a:solidFill>
                <a:schemeClr val="tx1"/>
              </a:solidFill>
              <a:latin typeface="+mn-ea"/>
              <a:ea typeface="+mn-ea"/>
            </a:rPr>
            <a:t>第２波</a:t>
          </a:r>
          <a:endParaRPr kumimoji="1" lang="en-US" altLang="ja-JP" sz="1400" b="1" dirty="0">
            <a:solidFill>
              <a:schemeClr val="tx1"/>
            </a:solidFill>
            <a:latin typeface="+mn-ea"/>
            <a:ea typeface="+mn-ea"/>
          </a:endParaRPr>
        </a:p>
        <a:p xmlns:a="http://schemas.openxmlformats.org/drawingml/2006/main">
          <a:pPr algn="ctr"/>
          <a:r>
            <a:rPr kumimoji="1" lang="ja-JP" altLang="en-US" sz="1050" b="1" dirty="0">
              <a:solidFill>
                <a:schemeClr val="tx1"/>
              </a:solidFill>
              <a:latin typeface="+mn-ea"/>
              <a:ea typeface="+mn-ea"/>
            </a:rPr>
            <a:t>（</a:t>
          </a:r>
          <a:r>
            <a:rPr kumimoji="1" lang="en-US" altLang="ja-JP" sz="1050" b="1" dirty="0">
              <a:solidFill>
                <a:schemeClr val="tx1"/>
              </a:solidFill>
              <a:latin typeface="+mn-ea"/>
              <a:ea typeface="+mn-ea"/>
            </a:rPr>
            <a:t>R2.7/1</a:t>
          </a:r>
          <a:r>
            <a:rPr kumimoji="1" lang="ja-JP" altLang="en-US" sz="1050" b="1" dirty="0">
              <a:solidFill>
                <a:schemeClr val="tx1"/>
              </a:solidFill>
              <a:latin typeface="+mn-ea"/>
              <a:ea typeface="+mn-ea"/>
            </a:rPr>
            <a:t>～</a:t>
          </a:r>
          <a:r>
            <a:rPr kumimoji="1" lang="en-US" altLang="ja-JP" sz="1050" b="1" dirty="0">
              <a:solidFill>
                <a:schemeClr val="tx1"/>
              </a:solidFill>
              <a:latin typeface="+mn-ea"/>
              <a:ea typeface="+mn-ea"/>
            </a:rPr>
            <a:t>10/30</a:t>
          </a:r>
          <a:r>
            <a:rPr kumimoji="1" lang="ja-JP" altLang="en-US" sz="1050" b="1" dirty="0">
              <a:solidFill>
                <a:schemeClr val="tx1"/>
              </a:solidFill>
              <a:latin typeface="+mn-ea"/>
              <a:ea typeface="+mn-ea"/>
            </a:rPr>
            <a:t>）</a:t>
          </a:r>
        </a:p>
      </cdr:txBody>
    </cdr:sp>
  </cdr:relSizeAnchor>
  <cdr:relSizeAnchor xmlns:cdr="http://schemas.openxmlformats.org/drawingml/2006/chartDrawing">
    <cdr:from>
      <cdr:x>0.04135</cdr:x>
      <cdr:y>0.0106</cdr:y>
    </cdr:from>
    <cdr:to>
      <cdr:x>0.16463</cdr:x>
      <cdr:y>0.11878</cdr:y>
    </cdr:to>
    <cdr:sp macro="" textlink="">
      <cdr:nvSpPr>
        <cdr:cNvPr id="8" name="角丸四角形 7"/>
        <cdr:cNvSpPr/>
      </cdr:nvSpPr>
      <cdr:spPr>
        <a:xfrm xmlns:a="http://schemas.openxmlformats.org/drawingml/2006/main">
          <a:off x="376851" y="64110"/>
          <a:ext cx="1123489" cy="654284"/>
        </a:xfrm>
        <a:prstGeom xmlns:a="http://schemas.openxmlformats.org/drawingml/2006/main" prst="roundRect">
          <a:avLst/>
        </a:prstGeom>
        <a:solidFill xmlns:a="http://schemas.openxmlformats.org/drawingml/2006/main">
          <a:schemeClr val="bg2">
            <a:lumMod val="90000"/>
          </a:schemeClr>
        </a:solidFill>
        <a:ln xmlns:a="http://schemas.openxmlformats.org/drawingml/2006/main" w="38100">
          <a:solidFill>
            <a:schemeClr val="bg2">
              <a:lumMod val="25000"/>
            </a:schemeClr>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kumimoji="1" lang="ja-JP" altLang="en-US" sz="1400" b="1" dirty="0">
              <a:solidFill>
                <a:schemeClr val="tx1"/>
              </a:solidFill>
              <a:latin typeface="+mn-ea"/>
              <a:ea typeface="+mn-ea"/>
            </a:rPr>
            <a:t>第１波</a:t>
          </a:r>
          <a:endParaRPr kumimoji="1" lang="en-US" altLang="ja-JP" sz="1400" b="1" dirty="0">
            <a:solidFill>
              <a:schemeClr val="tx1"/>
            </a:solidFill>
            <a:latin typeface="+mn-ea"/>
            <a:ea typeface="+mn-ea"/>
          </a:endParaRPr>
        </a:p>
        <a:p xmlns:a="http://schemas.openxmlformats.org/drawingml/2006/main">
          <a:pPr algn="ctr"/>
          <a:r>
            <a:rPr kumimoji="1" lang="ja-JP" altLang="en-US" sz="1050" b="1" dirty="0">
              <a:solidFill>
                <a:schemeClr val="tx1"/>
              </a:solidFill>
              <a:latin typeface="+mn-ea"/>
              <a:ea typeface="+mn-ea"/>
            </a:rPr>
            <a:t>（</a:t>
          </a:r>
          <a:r>
            <a:rPr kumimoji="1" lang="en-US" altLang="ja-JP" sz="1050" b="1" dirty="0">
              <a:solidFill>
                <a:schemeClr val="tx1"/>
              </a:solidFill>
              <a:latin typeface="+mn-ea"/>
              <a:ea typeface="+mn-ea"/>
            </a:rPr>
            <a:t>R2.2</a:t>
          </a:r>
          <a:r>
            <a:rPr kumimoji="1" lang="ja-JP" altLang="en-US" sz="1050" b="1" dirty="0">
              <a:solidFill>
                <a:schemeClr val="tx1"/>
              </a:solidFill>
              <a:latin typeface="+mn-ea"/>
              <a:ea typeface="+mn-ea"/>
            </a:rPr>
            <a:t>～</a:t>
          </a:r>
          <a:r>
            <a:rPr kumimoji="1" lang="en-US" altLang="ja-JP" sz="1050" b="1" dirty="0">
              <a:solidFill>
                <a:schemeClr val="tx1"/>
              </a:solidFill>
              <a:latin typeface="+mn-ea"/>
              <a:ea typeface="+mn-ea"/>
            </a:rPr>
            <a:t>6/30</a:t>
          </a:r>
          <a:r>
            <a:rPr kumimoji="1" lang="ja-JP" altLang="en-US" sz="1050" b="1" dirty="0">
              <a:solidFill>
                <a:schemeClr val="tx1"/>
              </a:solidFill>
              <a:latin typeface="+mn-ea"/>
              <a:ea typeface="+mn-ea"/>
            </a:rPr>
            <a:t>）</a:t>
          </a:r>
        </a:p>
      </cdr:txBody>
    </cdr:sp>
  </cdr:relSizeAnchor>
  <cdr:relSizeAnchor xmlns:cdr="http://schemas.openxmlformats.org/drawingml/2006/chartDrawing">
    <cdr:from>
      <cdr:x>0.0573</cdr:x>
      <cdr:y>0.14205</cdr:y>
    </cdr:from>
    <cdr:to>
      <cdr:x>0.41497</cdr:x>
      <cdr:y>0.56337</cdr:y>
    </cdr:to>
    <cdr:sp macro="" textlink="">
      <cdr:nvSpPr>
        <cdr:cNvPr id="3" name="正方形/長方形 2"/>
        <cdr:cNvSpPr/>
      </cdr:nvSpPr>
      <cdr:spPr>
        <a:xfrm xmlns:a="http://schemas.openxmlformats.org/drawingml/2006/main">
          <a:off x="522213" y="859133"/>
          <a:ext cx="3259687" cy="2548187"/>
        </a:xfrm>
        <a:prstGeom xmlns:a="http://schemas.openxmlformats.org/drawingml/2006/main" prst="rect">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sz="2000" b="1" dirty="0">
              <a:solidFill>
                <a:schemeClr val="tx1"/>
              </a:solidFill>
              <a:latin typeface="游ゴシック" panose="020B0400000000000000" pitchFamily="50" charset="-128"/>
              <a:ea typeface="游ゴシック" panose="020B0400000000000000" pitchFamily="50" charset="-128"/>
            </a:rPr>
            <a:t>検査件数　計</a:t>
          </a:r>
          <a:r>
            <a:rPr lang="en-US" altLang="ja-JP" sz="2000" b="1" dirty="0">
              <a:solidFill>
                <a:schemeClr val="tx1"/>
              </a:solidFill>
              <a:latin typeface="游ゴシック" panose="020B0400000000000000" pitchFamily="50" charset="-128"/>
              <a:ea typeface="游ゴシック" panose="020B0400000000000000" pitchFamily="50" charset="-128"/>
            </a:rPr>
            <a:t>1,318,775</a:t>
          </a:r>
          <a:r>
            <a:rPr lang="ja-JP" altLang="en-US" sz="2000" b="1" dirty="0">
              <a:solidFill>
                <a:schemeClr val="tx1"/>
              </a:solidFill>
              <a:latin typeface="游ゴシック" panose="020B0400000000000000" pitchFamily="50" charset="-128"/>
              <a:ea typeface="游ゴシック" panose="020B0400000000000000" pitchFamily="50" charset="-128"/>
            </a:rPr>
            <a:t>件（</a:t>
          </a:r>
          <a:r>
            <a:rPr lang="en-US" altLang="ja-JP" sz="2000" b="1" dirty="0">
              <a:solidFill>
                <a:schemeClr val="tx1"/>
              </a:solidFill>
              <a:latin typeface="游ゴシック" panose="020B0400000000000000" pitchFamily="50" charset="-128"/>
              <a:ea typeface="游ゴシック" panose="020B0400000000000000" pitchFamily="50" charset="-128"/>
            </a:rPr>
            <a:t>R5.5.7</a:t>
          </a:r>
          <a:r>
            <a:rPr lang="ja-JP" altLang="en-US" sz="2000" b="1" dirty="0">
              <a:solidFill>
                <a:schemeClr val="tx1"/>
              </a:solidFill>
              <a:latin typeface="游ゴシック" panose="020B0400000000000000" pitchFamily="50" charset="-128"/>
              <a:ea typeface="游ゴシック" panose="020B0400000000000000" pitchFamily="50" charset="-128"/>
            </a:rPr>
            <a:t>時点）</a:t>
          </a:r>
          <a:endParaRPr lang="ja-JP" sz="2000" b="1" dirty="0">
            <a:solidFill>
              <a:schemeClr val="tx1"/>
            </a:solidFill>
            <a:latin typeface="游ゴシック" panose="020B0400000000000000" pitchFamily="50" charset="-128"/>
            <a:ea typeface="游ゴシック" panose="020B0400000000000000" pitchFamily="50" charset="-128"/>
          </a:endParaRPr>
        </a:p>
      </cdr:txBody>
    </cdr:sp>
  </cdr:relSizeAnchor>
  <cdr:relSizeAnchor xmlns:cdr="http://schemas.openxmlformats.org/drawingml/2006/chartDrawing">
    <cdr:from>
      <cdr:x>0.83286</cdr:x>
      <cdr:y>0.00927</cdr:y>
    </cdr:from>
    <cdr:to>
      <cdr:x>0.97995</cdr:x>
      <cdr:y>0.11773</cdr:y>
    </cdr:to>
    <cdr:sp macro="" textlink="">
      <cdr:nvSpPr>
        <cdr:cNvPr id="9" name="角丸四角形 9">
          <a:extLst xmlns:a="http://schemas.openxmlformats.org/drawingml/2006/main">
            <a:ext uri="{FF2B5EF4-FFF2-40B4-BE49-F238E27FC236}">
              <a16:creationId xmlns:a16="http://schemas.microsoft.com/office/drawing/2014/main" id="{0E82009D-E629-428F-A2C6-F5C2D77D8077}"/>
            </a:ext>
          </a:extLst>
        </cdr:cNvPr>
        <cdr:cNvSpPr/>
      </cdr:nvSpPr>
      <cdr:spPr>
        <a:xfrm xmlns:a="http://schemas.openxmlformats.org/drawingml/2006/main">
          <a:off x="7590422" y="56066"/>
          <a:ext cx="1340531" cy="655977"/>
        </a:xfrm>
        <a:prstGeom xmlns:a="http://schemas.openxmlformats.org/drawingml/2006/main" prst="roundRect">
          <a:avLst/>
        </a:prstGeom>
        <a:solidFill xmlns:a="http://schemas.openxmlformats.org/drawingml/2006/main">
          <a:schemeClr val="bg2">
            <a:lumMod val="90000"/>
          </a:schemeClr>
        </a:solidFill>
        <a:ln xmlns:a="http://schemas.openxmlformats.org/drawingml/2006/main" w="381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400" b="1" dirty="0">
              <a:solidFill>
                <a:schemeClr val="tx1"/>
              </a:solidFill>
              <a:latin typeface="+mn-ea"/>
              <a:ea typeface="+mn-ea"/>
            </a:rPr>
            <a:t>第８波</a:t>
          </a:r>
          <a:endParaRPr kumimoji="1" lang="en-US" altLang="ja-JP" sz="1400" b="1" dirty="0">
            <a:solidFill>
              <a:schemeClr val="tx1"/>
            </a:solidFill>
            <a:latin typeface="+mn-ea"/>
            <a:ea typeface="+mn-ea"/>
          </a:endParaRPr>
        </a:p>
        <a:p xmlns:a="http://schemas.openxmlformats.org/drawingml/2006/main">
          <a:pPr algn="ctr"/>
          <a:r>
            <a:rPr kumimoji="1" lang="ja-JP" altLang="en-US" sz="1050" b="1" dirty="0">
              <a:solidFill>
                <a:schemeClr val="tx1"/>
              </a:solidFill>
              <a:latin typeface="+mn-ea"/>
              <a:ea typeface="+mn-ea"/>
            </a:rPr>
            <a:t>（</a:t>
          </a:r>
          <a:r>
            <a:rPr kumimoji="1" lang="en-US" altLang="ja-JP" sz="1050" b="1" dirty="0">
              <a:solidFill>
                <a:schemeClr val="tx1"/>
              </a:solidFill>
              <a:latin typeface="+mn-ea"/>
              <a:ea typeface="+mn-ea"/>
            </a:rPr>
            <a:t>R4.10/1</a:t>
          </a:r>
          <a:r>
            <a:rPr kumimoji="1" lang="ja-JP" altLang="en-US" sz="1050" b="1" dirty="0">
              <a:solidFill>
                <a:schemeClr val="tx1"/>
              </a:solidFill>
              <a:latin typeface="+mn-ea"/>
              <a:ea typeface="+mn-ea"/>
            </a:rPr>
            <a:t>～</a:t>
          </a:r>
          <a:r>
            <a:rPr kumimoji="1" lang="en-US" altLang="ja-JP" sz="1050" b="1" dirty="0">
              <a:solidFill>
                <a:schemeClr val="tx1"/>
              </a:solidFill>
              <a:latin typeface="+mn-ea"/>
              <a:ea typeface="+mn-ea"/>
            </a:rPr>
            <a:t>R5.5/7</a:t>
          </a:r>
          <a:r>
            <a:rPr kumimoji="1" lang="ja-JP" altLang="en-US" sz="1050" b="1" dirty="0">
              <a:solidFill>
                <a:schemeClr val="tx1"/>
              </a:solidFill>
              <a:latin typeface="+mn-ea"/>
              <a:ea typeface="+mn-ea"/>
            </a:rPr>
            <a:t>）</a:t>
          </a:r>
        </a:p>
      </cdr:txBody>
    </cdr:sp>
  </cdr:relSizeAnchor>
</c:userShapes>
</file>

<file path=ppt/drawings/drawing8.xml><?xml version="1.0" encoding="utf-8"?>
<c:userShapes xmlns:c="http://schemas.openxmlformats.org/drawingml/2006/chart">
  <cdr:relSizeAnchor xmlns:cdr="http://schemas.openxmlformats.org/drawingml/2006/chartDrawing">
    <cdr:from>
      <cdr:x>0.62696</cdr:x>
      <cdr:y>0.14024</cdr:y>
    </cdr:from>
    <cdr:to>
      <cdr:x>0.83328</cdr:x>
      <cdr:y>0.28801</cdr:y>
    </cdr:to>
    <cdr:sp macro="" textlink="">
      <cdr:nvSpPr>
        <cdr:cNvPr id="2" name="正方形/長方形 1"/>
        <cdr:cNvSpPr/>
      </cdr:nvSpPr>
      <cdr:spPr>
        <a:xfrm xmlns:a="http://schemas.openxmlformats.org/drawingml/2006/main">
          <a:off x="2448778" y="350925"/>
          <a:ext cx="805860" cy="369774"/>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r>
            <a:rPr lang="ja-JP" altLang="en-US" sz="1600" b="1" dirty="0">
              <a:solidFill>
                <a:schemeClr val="tx1"/>
              </a:solidFill>
            </a:rPr>
            <a:t>８件</a:t>
          </a:r>
          <a:endParaRPr lang="ja-JP" altLang="ja-JP" sz="1600" b="1" dirty="0">
            <a:solidFill>
              <a:schemeClr val="tx1"/>
            </a:solidFill>
          </a:endParaRPr>
        </a:p>
      </cdr:txBody>
    </cdr:sp>
  </cdr:relSizeAnchor>
  <cdr:relSizeAnchor xmlns:cdr="http://schemas.openxmlformats.org/drawingml/2006/chartDrawing">
    <cdr:from>
      <cdr:x>0.73138</cdr:x>
      <cdr:y>0.36162</cdr:y>
    </cdr:from>
    <cdr:to>
      <cdr:x>0.95367</cdr:x>
      <cdr:y>0.49374</cdr:y>
    </cdr:to>
    <cdr:sp macro="" textlink="">
      <cdr:nvSpPr>
        <cdr:cNvPr id="3" name="正方形/長方形 2"/>
        <cdr:cNvSpPr/>
      </cdr:nvSpPr>
      <cdr:spPr>
        <a:xfrm xmlns:a="http://schemas.openxmlformats.org/drawingml/2006/main">
          <a:off x="2856625" y="904881"/>
          <a:ext cx="868202" cy="33059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1600" b="1" dirty="0">
              <a:solidFill>
                <a:schemeClr val="tx1"/>
              </a:solidFill>
            </a:rPr>
            <a:t>９件</a:t>
          </a:r>
          <a:endParaRPr lang="ja-JP" altLang="ja-JP" sz="1600" b="1" dirty="0">
            <a:solidFill>
              <a:schemeClr val="tx1"/>
            </a:solidFill>
          </a:endParaRPr>
        </a:p>
      </cdr:txBody>
    </cdr:sp>
  </cdr:relSizeAnchor>
  <cdr:relSizeAnchor xmlns:cdr="http://schemas.openxmlformats.org/drawingml/2006/chartDrawing">
    <cdr:from>
      <cdr:x>0.40114</cdr:x>
      <cdr:y>0.60741</cdr:y>
    </cdr:from>
    <cdr:to>
      <cdr:x>0.65127</cdr:x>
      <cdr:y>0.73846</cdr:y>
    </cdr:to>
    <cdr:sp macro="" textlink="">
      <cdr:nvSpPr>
        <cdr:cNvPr id="4" name="正方形/長方形 3"/>
        <cdr:cNvSpPr/>
      </cdr:nvSpPr>
      <cdr:spPr>
        <a:xfrm xmlns:a="http://schemas.openxmlformats.org/drawingml/2006/main">
          <a:off x="1566773" y="1519921"/>
          <a:ext cx="976954" cy="32792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altLang="ja-JP" sz="1600" b="1" dirty="0">
              <a:solidFill>
                <a:schemeClr val="tx1"/>
              </a:solidFill>
            </a:rPr>
            <a:t>50</a:t>
          </a:r>
          <a:r>
            <a:rPr lang="ja-JP" altLang="en-US" sz="1600" b="1" dirty="0">
              <a:solidFill>
                <a:schemeClr val="tx1"/>
              </a:solidFill>
            </a:rPr>
            <a:t>件</a:t>
          </a:r>
          <a:endParaRPr lang="ja-JP" altLang="ja-JP" sz="1600" b="1" dirty="0">
            <a:solidFill>
              <a:schemeClr val="tx1"/>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0.5619</cdr:x>
      <cdr:y>0.53227</cdr:y>
    </cdr:from>
    <cdr:to>
      <cdr:x>0.7709</cdr:x>
      <cdr:y>0.60042</cdr:y>
    </cdr:to>
    <cdr:sp macro="" textlink="">
      <cdr:nvSpPr>
        <cdr:cNvPr id="2" name="左右矢印 1"/>
        <cdr:cNvSpPr/>
      </cdr:nvSpPr>
      <cdr:spPr>
        <a:xfrm xmlns:a="http://schemas.openxmlformats.org/drawingml/2006/main">
          <a:off x="2378165" y="1314353"/>
          <a:ext cx="884584" cy="168275"/>
        </a:xfrm>
        <a:prstGeom xmlns:a="http://schemas.openxmlformats.org/drawingml/2006/main" prst="lef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0.60287</cdr:x>
      <cdr:y>0.41345</cdr:y>
    </cdr:from>
    <cdr:to>
      <cdr:x>0.7304</cdr:x>
      <cdr:y>0.52146</cdr:y>
    </cdr:to>
    <cdr:sp macro="" textlink="">
      <cdr:nvSpPr>
        <cdr:cNvPr id="3" name="正方形/長方形 2"/>
        <cdr:cNvSpPr/>
      </cdr:nvSpPr>
      <cdr:spPr>
        <a:xfrm xmlns:a="http://schemas.openxmlformats.org/drawingml/2006/main">
          <a:off x="2551549" y="1020950"/>
          <a:ext cx="539750" cy="266700"/>
        </a:xfrm>
        <a:prstGeom xmlns:a="http://schemas.openxmlformats.org/drawingml/2006/main" prst="rect">
          <a:avLst/>
        </a:prstGeom>
        <a:ln xmlns:a="http://schemas.openxmlformats.org/drawingml/2006/main"/>
      </cdr:spPr>
      <cdr:style>
        <a:lnRef xmlns:a="http://schemas.openxmlformats.org/drawingml/2006/main" idx="0">
          <a:schemeClr val="dk1"/>
        </a:lnRef>
        <a:fillRef xmlns:a="http://schemas.openxmlformats.org/drawingml/2006/main" idx="3">
          <a:schemeClr val="dk1"/>
        </a:fillRef>
        <a:effectRef xmlns:a="http://schemas.openxmlformats.org/drawingml/2006/main" idx="3">
          <a:schemeClr val="dk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ja-JP" altLang="en-US" b="1" dirty="0"/>
            <a:t>第</a:t>
          </a:r>
          <a:r>
            <a:rPr lang="en-US" altLang="ja-JP" b="1" dirty="0"/>
            <a:t>6</a:t>
          </a:r>
          <a:r>
            <a:rPr lang="ja-JP" altLang="en-US" b="1" dirty="0"/>
            <a:t>波</a:t>
          </a:r>
          <a:endParaRPr lang="ja-JP" b="1" dirty="0"/>
        </a:p>
      </cdr:txBody>
    </cdr:sp>
  </cdr:relSizeAnchor>
  <cdr:relSizeAnchor xmlns:cdr="http://schemas.openxmlformats.org/drawingml/2006/chartDrawing">
    <cdr:from>
      <cdr:x>0.84894</cdr:x>
      <cdr:y>0.10825</cdr:y>
    </cdr:from>
    <cdr:to>
      <cdr:x>0.97776</cdr:x>
      <cdr:y>0.21625</cdr:y>
    </cdr:to>
    <cdr:sp macro="" textlink="">
      <cdr:nvSpPr>
        <cdr:cNvPr id="4" name="正方形/長方形 3"/>
        <cdr:cNvSpPr/>
      </cdr:nvSpPr>
      <cdr:spPr>
        <a:xfrm xmlns:a="http://schemas.openxmlformats.org/drawingml/2006/main">
          <a:off x="3593030" y="267299"/>
          <a:ext cx="545213" cy="266687"/>
        </a:xfrm>
        <a:prstGeom xmlns:a="http://schemas.openxmlformats.org/drawingml/2006/main" prst="rect">
          <a:avLst/>
        </a:prstGeom>
        <a:ln xmlns:a="http://schemas.openxmlformats.org/drawingml/2006/main"/>
      </cdr:spPr>
      <cdr:style>
        <a:lnRef xmlns:a="http://schemas.openxmlformats.org/drawingml/2006/main" idx="0">
          <a:schemeClr val="dk1"/>
        </a:lnRef>
        <a:fillRef xmlns:a="http://schemas.openxmlformats.org/drawingml/2006/main" idx="3">
          <a:schemeClr val="dk1"/>
        </a:fillRef>
        <a:effectRef xmlns:a="http://schemas.openxmlformats.org/drawingml/2006/main" idx="3">
          <a:schemeClr val="dk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b="1" dirty="0"/>
            <a:t>第</a:t>
          </a:r>
          <a:r>
            <a:rPr lang="en-US" altLang="ja-JP" b="1" dirty="0"/>
            <a:t>7</a:t>
          </a:r>
          <a:r>
            <a:rPr lang="ja-JP" altLang="en-US" b="1" dirty="0"/>
            <a:t>波</a:t>
          </a:r>
          <a:endParaRPr lang="ja-JP" b="1" dirty="0"/>
        </a:p>
      </cdr:txBody>
    </cdr:sp>
  </cdr:relSizeAnchor>
  <cdr:relSizeAnchor xmlns:cdr="http://schemas.openxmlformats.org/drawingml/2006/chartDrawing">
    <cdr:from>
      <cdr:x>0.30234</cdr:x>
      <cdr:y>0.59877</cdr:y>
    </cdr:from>
    <cdr:to>
      <cdr:x>0.37781</cdr:x>
      <cdr:y>0.66691</cdr:y>
    </cdr:to>
    <cdr:sp macro="" textlink="">
      <cdr:nvSpPr>
        <cdr:cNvPr id="5" name="左右矢印 4"/>
        <cdr:cNvSpPr/>
      </cdr:nvSpPr>
      <cdr:spPr>
        <a:xfrm xmlns:a="http://schemas.openxmlformats.org/drawingml/2006/main">
          <a:off x="1279615" y="1478545"/>
          <a:ext cx="319434" cy="168275"/>
        </a:xfrm>
        <a:prstGeom xmlns:a="http://schemas.openxmlformats.org/drawingml/2006/main" prst="leftRightArrow">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0.28779</cdr:x>
      <cdr:y>0.5</cdr:y>
    </cdr:from>
    <cdr:to>
      <cdr:x>0.40182</cdr:x>
      <cdr:y>0.58948</cdr:y>
    </cdr:to>
    <cdr:sp macro="" textlink="">
      <cdr:nvSpPr>
        <cdr:cNvPr id="6" name="正方形/長方形 5"/>
        <cdr:cNvSpPr/>
      </cdr:nvSpPr>
      <cdr:spPr>
        <a:xfrm xmlns:a="http://schemas.openxmlformats.org/drawingml/2006/main">
          <a:off x="1218049" y="1234660"/>
          <a:ext cx="482600" cy="220946"/>
        </a:xfrm>
        <a:prstGeom xmlns:a="http://schemas.openxmlformats.org/drawingml/2006/main" prst="rect">
          <a:avLst/>
        </a:prstGeom>
        <a:ln xmlns:a="http://schemas.openxmlformats.org/drawingml/2006/main"/>
      </cdr:spPr>
      <cdr:style>
        <a:lnRef xmlns:a="http://schemas.openxmlformats.org/drawingml/2006/main" idx="0">
          <a:schemeClr val="dk1"/>
        </a:lnRef>
        <a:fillRef xmlns:a="http://schemas.openxmlformats.org/drawingml/2006/main" idx="3">
          <a:schemeClr val="dk1"/>
        </a:fillRef>
        <a:effectRef xmlns:a="http://schemas.openxmlformats.org/drawingml/2006/main" idx="3">
          <a:schemeClr val="dk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ja-JP" altLang="en-US" sz="900" b="1" dirty="0"/>
            <a:t>第</a:t>
          </a:r>
          <a:r>
            <a:rPr lang="en-US" altLang="ja-JP" sz="900" b="1" dirty="0"/>
            <a:t>5</a:t>
          </a:r>
          <a:r>
            <a:rPr lang="ja-JP" altLang="en-US" sz="900" b="1" dirty="0"/>
            <a:t>波</a:t>
          </a:r>
          <a:endParaRPr lang="ja-JP" sz="9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4" y="1"/>
            <a:ext cx="2949575" cy="498475"/>
          </a:xfrm>
          <a:prstGeom prst="rect">
            <a:avLst/>
          </a:prstGeom>
        </p:spPr>
        <p:txBody>
          <a:bodyPr vert="horz" lIns="91413" tIns="45704" rIns="91413" bIns="4570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2" y="1"/>
            <a:ext cx="2949575" cy="498475"/>
          </a:xfrm>
          <a:prstGeom prst="rect">
            <a:avLst/>
          </a:prstGeom>
        </p:spPr>
        <p:txBody>
          <a:bodyPr vert="horz" lIns="91413" tIns="45704" rIns="91413" bIns="45704" rtlCol="0"/>
          <a:lstStyle>
            <a:lvl1pPr algn="r">
              <a:defRPr sz="1200"/>
            </a:lvl1pPr>
          </a:lstStyle>
          <a:p>
            <a:fld id="{984A69F3-2DFF-4162-925E-513196FDBBA2}" type="datetimeFigureOut">
              <a:rPr kumimoji="1" lang="ja-JP" altLang="en-US" smtClean="0"/>
              <a:t>2023/6/6</a:t>
            </a:fld>
            <a:endParaRPr kumimoji="1" lang="ja-JP" altLang="en-US"/>
          </a:p>
        </p:txBody>
      </p:sp>
      <p:sp>
        <p:nvSpPr>
          <p:cNvPr id="4" name="スライド イメージ プレースホルダー 3"/>
          <p:cNvSpPr>
            <a:spLocks noGrp="1" noRot="1" noChangeAspect="1"/>
          </p:cNvSpPr>
          <p:nvPr>
            <p:ph type="sldImg" idx="2"/>
          </p:nvPr>
        </p:nvSpPr>
        <p:spPr>
          <a:xfrm>
            <a:off x="1166813" y="1241425"/>
            <a:ext cx="4473575" cy="3355975"/>
          </a:xfrm>
          <a:prstGeom prst="rect">
            <a:avLst/>
          </a:prstGeom>
          <a:noFill/>
          <a:ln w="12700">
            <a:solidFill>
              <a:prstClr val="black"/>
            </a:solidFill>
          </a:ln>
        </p:spPr>
        <p:txBody>
          <a:bodyPr vert="horz" lIns="91413" tIns="45704" rIns="91413" bIns="45704" rtlCol="0" anchor="ctr"/>
          <a:lstStyle/>
          <a:p>
            <a:endParaRPr lang="ja-JP" altLang="en-US"/>
          </a:p>
        </p:txBody>
      </p:sp>
      <p:sp>
        <p:nvSpPr>
          <p:cNvPr id="5" name="ノート プレースホルダー 4"/>
          <p:cNvSpPr>
            <a:spLocks noGrp="1"/>
          </p:cNvSpPr>
          <p:nvPr>
            <p:ph type="body" sz="quarter" idx="3"/>
          </p:nvPr>
        </p:nvSpPr>
        <p:spPr>
          <a:xfrm>
            <a:off x="681039" y="4783141"/>
            <a:ext cx="5445125" cy="3913187"/>
          </a:xfrm>
          <a:prstGeom prst="rect">
            <a:avLst/>
          </a:prstGeom>
        </p:spPr>
        <p:txBody>
          <a:bodyPr vert="horz" lIns="91413" tIns="45704" rIns="91413" bIns="4570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4" y="9440867"/>
            <a:ext cx="2949575" cy="498475"/>
          </a:xfrm>
          <a:prstGeom prst="rect">
            <a:avLst/>
          </a:prstGeom>
        </p:spPr>
        <p:txBody>
          <a:bodyPr vert="horz" lIns="91413" tIns="45704" rIns="91413" bIns="4570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2" y="9440867"/>
            <a:ext cx="2949575" cy="498475"/>
          </a:xfrm>
          <a:prstGeom prst="rect">
            <a:avLst/>
          </a:prstGeom>
        </p:spPr>
        <p:txBody>
          <a:bodyPr vert="horz" lIns="91413" tIns="45704" rIns="91413" bIns="45704" rtlCol="0" anchor="b"/>
          <a:lstStyle>
            <a:lvl1pPr algn="r">
              <a:defRPr sz="1200"/>
            </a:lvl1pPr>
          </a:lstStyle>
          <a:p>
            <a:fld id="{349BEF2B-736B-4428-A00C-1A1A28D447AC}" type="slidenum">
              <a:rPr kumimoji="1" lang="ja-JP" altLang="en-US" smtClean="0"/>
              <a:t>‹#›</a:t>
            </a:fld>
            <a:endParaRPr kumimoji="1" lang="ja-JP" altLang="en-US"/>
          </a:p>
        </p:txBody>
      </p:sp>
    </p:spTree>
    <p:extLst>
      <p:ext uri="{BB962C8B-B14F-4D97-AF65-F5344CB8AC3E}">
        <p14:creationId xmlns:p14="http://schemas.microsoft.com/office/powerpoint/2010/main" val="319850425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349BEF2B-736B-4428-A00C-1A1A28D447AC}" type="slidenum">
              <a:rPr kumimoji="1" lang="ja-JP" altLang="en-US" smtClean="0"/>
              <a:t>4</a:t>
            </a:fld>
            <a:endParaRPr kumimoji="1" lang="ja-JP" altLang="en-US"/>
          </a:p>
        </p:txBody>
      </p:sp>
    </p:spTree>
    <p:extLst>
      <p:ext uri="{BB962C8B-B14F-4D97-AF65-F5344CB8AC3E}">
        <p14:creationId xmlns:p14="http://schemas.microsoft.com/office/powerpoint/2010/main" val="2044162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00D71485-D3E2-4AE6-98B9-0146DC7A23DC}" type="slidenum">
              <a:rPr kumimoji="1" lang="ja-JP" altLang="en-US" smtClean="0"/>
              <a:t>105</a:t>
            </a:fld>
            <a:endParaRPr kumimoji="1" lang="ja-JP" altLang="en-US"/>
          </a:p>
        </p:txBody>
      </p:sp>
    </p:spTree>
    <p:extLst>
      <p:ext uri="{BB962C8B-B14F-4D97-AF65-F5344CB8AC3E}">
        <p14:creationId xmlns:p14="http://schemas.microsoft.com/office/powerpoint/2010/main" val="25102116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49BEF2B-736B-4428-A00C-1A1A28D447AC}" type="slidenum">
              <a:rPr kumimoji="1" lang="ja-JP" altLang="en-US" smtClean="0"/>
              <a:t>111</a:t>
            </a:fld>
            <a:endParaRPr kumimoji="1" lang="ja-JP" altLang="en-US"/>
          </a:p>
        </p:txBody>
      </p:sp>
    </p:spTree>
    <p:extLst>
      <p:ext uri="{BB962C8B-B14F-4D97-AF65-F5344CB8AC3E}">
        <p14:creationId xmlns:p14="http://schemas.microsoft.com/office/powerpoint/2010/main" val="1248434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49BEF2B-736B-4428-A00C-1A1A28D447AC}" type="slidenum">
              <a:rPr kumimoji="1" lang="ja-JP" altLang="en-US" smtClean="0"/>
              <a:t>113</a:t>
            </a:fld>
            <a:endParaRPr kumimoji="1" lang="ja-JP" altLang="en-US"/>
          </a:p>
        </p:txBody>
      </p:sp>
    </p:spTree>
    <p:extLst>
      <p:ext uri="{BB962C8B-B14F-4D97-AF65-F5344CB8AC3E}">
        <p14:creationId xmlns:p14="http://schemas.microsoft.com/office/powerpoint/2010/main" val="3215165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113">
              <a:defRPr/>
            </a:pPr>
            <a:fld id="{686904EB-2B93-402F-A000-DEE24C5A3F10}" type="slidenum">
              <a:rPr kumimoji="1" lang="ja-JP" altLang="en-US">
                <a:solidFill>
                  <a:prstClr val="black"/>
                </a:solidFill>
                <a:latin typeface="游ゴシック"/>
                <a:ea typeface="游ゴシック" panose="020B0400000000000000" pitchFamily="50" charset="-128"/>
              </a:rPr>
              <a:pPr defTabSz="914113">
                <a:defRPr/>
              </a:pPr>
              <a:t>128</a:t>
            </a:fld>
            <a:endParaRPr kumimoji="1" lang="ja-JP" altLang="en-US">
              <a:solidFill>
                <a:prstClr val="black"/>
              </a:solidFill>
              <a:latin typeface="游ゴシック"/>
              <a:ea typeface="游ゴシック" panose="020B0400000000000000" pitchFamily="50" charset="-128"/>
            </a:endParaRPr>
          </a:p>
        </p:txBody>
      </p:sp>
    </p:spTree>
    <p:extLst>
      <p:ext uri="{BB962C8B-B14F-4D97-AF65-F5344CB8AC3E}">
        <p14:creationId xmlns:p14="http://schemas.microsoft.com/office/powerpoint/2010/main" val="3709879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49BEF2B-736B-4428-A00C-1A1A28D447AC}" type="slidenum">
              <a:rPr kumimoji="1" lang="ja-JP" altLang="en-US" smtClean="0"/>
              <a:t>131</a:t>
            </a:fld>
            <a:endParaRPr kumimoji="1" lang="ja-JP" altLang="en-US"/>
          </a:p>
        </p:txBody>
      </p:sp>
    </p:spTree>
    <p:extLst>
      <p:ext uri="{BB962C8B-B14F-4D97-AF65-F5344CB8AC3E}">
        <p14:creationId xmlns:p14="http://schemas.microsoft.com/office/powerpoint/2010/main" val="2594699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9BEF2B-736B-4428-A00C-1A1A28D447AC}"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141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25961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4113">
              <a:defRPr/>
            </a:pPr>
            <a:fld id="{686904EB-2B93-402F-A000-DEE24C5A3F10}" type="slidenum">
              <a:rPr kumimoji="1" lang="ja-JP" altLang="en-US">
                <a:solidFill>
                  <a:prstClr val="black"/>
                </a:solidFill>
                <a:latin typeface="游ゴシック"/>
                <a:ea typeface="游ゴシック" panose="020B0400000000000000" pitchFamily="50" charset="-128"/>
              </a:rPr>
              <a:pPr defTabSz="914113">
                <a:defRPr/>
              </a:pPr>
              <a:t>148</a:t>
            </a:fld>
            <a:endParaRPr kumimoji="1" lang="ja-JP" altLang="en-US">
              <a:solidFill>
                <a:prstClr val="black"/>
              </a:solidFill>
              <a:latin typeface="游ゴシック"/>
              <a:ea typeface="游ゴシック" panose="020B0400000000000000" pitchFamily="50" charset="-128"/>
            </a:endParaRPr>
          </a:p>
        </p:txBody>
      </p:sp>
    </p:spTree>
    <p:extLst>
      <p:ext uri="{BB962C8B-B14F-4D97-AF65-F5344CB8AC3E}">
        <p14:creationId xmlns:p14="http://schemas.microsoft.com/office/powerpoint/2010/main" val="970384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7099">
              <a:defRPr/>
            </a:pPr>
            <a:fld id="{349BEF2B-736B-4428-A00C-1A1A28D447AC}" type="slidenum">
              <a:rPr kumimoji="1" lang="ja-JP" altLang="en-US">
                <a:solidFill>
                  <a:prstClr val="black"/>
                </a:solidFill>
                <a:latin typeface="游ゴシック" panose="020F0502020204030204"/>
                <a:ea typeface="游ゴシック" panose="020B0400000000000000" pitchFamily="50" charset="-128"/>
              </a:rPr>
              <a:pPr defTabSz="457099">
                <a:defRPr/>
              </a:pPr>
              <a:t>180</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341044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453246">
              <a:defRPr/>
            </a:pPr>
            <a:fld id="{349BEF2B-736B-4428-A00C-1A1A28D447AC}" type="slidenum">
              <a:rPr kumimoji="1" lang="ja-JP" altLang="en-US">
                <a:solidFill>
                  <a:prstClr val="black"/>
                </a:solidFill>
                <a:latin typeface="游ゴシック" panose="020F0502020204030204"/>
                <a:ea typeface="游ゴシック" panose="020B0400000000000000" pitchFamily="50" charset="-128"/>
              </a:rPr>
              <a:pPr defTabSz="453246">
                <a:defRPr/>
              </a:pPr>
              <a:t>187</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73894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49BEF2B-736B-4428-A00C-1A1A28D447AC}" type="slidenum">
              <a:rPr kumimoji="1" lang="ja-JP" altLang="en-US" smtClean="0"/>
              <a:t>7</a:t>
            </a:fld>
            <a:endParaRPr kumimoji="1" lang="ja-JP" altLang="en-US"/>
          </a:p>
        </p:txBody>
      </p:sp>
    </p:spTree>
    <p:extLst>
      <p:ext uri="{BB962C8B-B14F-4D97-AF65-F5344CB8AC3E}">
        <p14:creationId xmlns:p14="http://schemas.microsoft.com/office/powerpoint/2010/main" val="1332849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49BEF2B-736B-4428-A00C-1A1A28D447AC}" type="slidenum">
              <a:rPr kumimoji="1" lang="ja-JP" altLang="en-US" smtClean="0"/>
              <a:t>8</a:t>
            </a:fld>
            <a:endParaRPr kumimoji="1" lang="ja-JP" altLang="en-US"/>
          </a:p>
        </p:txBody>
      </p:sp>
    </p:spTree>
    <p:extLst>
      <p:ext uri="{BB962C8B-B14F-4D97-AF65-F5344CB8AC3E}">
        <p14:creationId xmlns:p14="http://schemas.microsoft.com/office/powerpoint/2010/main" val="1112349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49BEF2B-736B-4428-A00C-1A1A28D447AC}" type="slidenum">
              <a:rPr kumimoji="1" lang="ja-JP" altLang="en-US" smtClean="0"/>
              <a:t>58</a:t>
            </a:fld>
            <a:endParaRPr kumimoji="1" lang="ja-JP" altLang="en-US"/>
          </a:p>
        </p:txBody>
      </p:sp>
    </p:spTree>
    <p:extLst>
      <p:ext uri="{BB962C8B-B14F-4D97-AF65-F5344CB8AC3E}">
        <p14:creationId xmlns:p14="http://schemas.microsoft.com/office/powerpoint/2010/main" val="1751193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349BEF2B-736B-4428-A00C-1A1A28D447AC}" type="slidenum">
              <a:rPr kumimoji="1" lang="ja-JP" altLang="en-US" smtClean="0"/>
              <a:t>65</a:t>
            </a:fld>
            <a:endParaRPr kumimoji="1" lang="ja-JP" altLang="en-US"/>
          </a:p>
        </p:txBody>
      </p:sp>
    </p:spTree>
    <p:extLst>
      <p:ext uri="{BB962C8B-B14F-4D97-AF65-F5344CB8AC3E}">
        <p14:creationId xmlns:p14="http://schemas.microsoft.com/office/powerpoint/2010/main" val="1944778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11462">
              <a:defRPr/>
            </a:pPr>
            <a:fld id="{5535E9C7-A035-4314-9CEB-DAC87D07A4F8}" type="slidenum">
              <a:rPr kumimoji="1" lang="ja-JP" altLang="en-US">
                <a:solidFill>
                  <a:prstClr val="black"/>
                </a:solidFill>
                <a:latin typeface="游ゴシック" panose="020F0502020204030204"/>
                <a:ea typeface="游ゴシック" panose="020B0400000000000000" pitchFamily="50" charset="-128"/>
              </a:rPr>
              <a:pPr defTabSz="911462">
                <a:defRPr/>
              </a:pPr>
              <a:t>81</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08675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39838"/>
            <a:ext cx="4464050" cy="33480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954A33D-D489-42CB-A449-3FE919A45115}" type="slidenum">
              <a:rPr kumimoji="1" lang="ja-JP" altLang="en-US" smtClean="0"/>
              <a:t>87</a:t>
            </a:fld>
            <a:endParaRPr kumimoji="1" lang="ja-JP" altLang="en-US"/>
          </a:p>
        </p:txBody>
      </p:sp>
    </p:spTree>
    <p:extLst>
      <p:ext uri="{BB962C8B-B14F-4D97-AF65-F5344CB8AC3E}">
        <p14:creationId xmlns:p14="http://schemas.microsoft.com/office/powerpoint/2010/main" val="2235272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457099">
              <a:defRPr/>
            </a:pPr>
            <a:fld id="{5535E9C7-A035-4314-9CEB-DAC87D07A4F8}" type="slidenum">
              <a:rPr kumimoji="1" lang="ja-JP" altLang="en-US">
                <a:solidFill>
                  <a:prstClr val="black"/>
                </a:solidFill>
                <a:latin typeface="游ゴシック" panose="020F0502020204030204"/>
                <a:ea typeface="游ゴシック" panose="020B0400000000000000" pitchFamily="50" charset="-128"/>
              </a:rPr>
              <a:pPr defTabSz="457099">
                <a:defRPr/>
              </a:pPr>
              <a:t>88</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4074380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14113">
              <a:defRPr/>
            </a:pPr>
            <a:fld id="{5535E9C7-A035-4314-9CEB-DAC87D07A4F8}" type="slidenum">
              <a:rPr kumimoji="1" lang="ja-JP" altLang="en-US">
                <a:solidFill>
                  <a:prstClr val="black"/>
                </a:solidFill>
                <a:latin typeface="游ゴシック" panose="020F0502020204030204"/>
                <a:ea typeface="游ゴシック" panose="020B0400000000000000" pitchFamily="50" charset="-128"/>
              </a:rPr>
              <a:pPr defTabSz="914113">
                <a:defRPr/>
              </a:pPr>
              <a:t>102</a:t>
            </a:fld>
            <a:endParaRPr kumimoji="1"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109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1322248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3318280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988757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3297926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97297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40685464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3723572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364327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31126127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4178079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23351471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41680431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1403812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29438987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F0AD370-9B14-4770-A8C2-EE253DB06E91}" type="datetimeFigureOut">
              <a:rPr kumimoji="1" lang="ja-JP" altLang="en-US" smtClean="0"/>
              <a:t>2023/6/6</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26509205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897"/>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9"/>
            <a:ext cx="6858000" cy="1655762"/>
          </a:xfrm>
        </p:spPr>
        <p:txBody>
          <a:bodyPr/>
          <a:lstStyle>
            <a:lvl1pPr marL="0" indent="0" algn="ctr">
              <a:buNone/>
              <a:defRPr sz="2359"/>
            </a:lvl1pPr>
            <a:lvl2pPr marL="449323" indent="0" algn="ctr">
              <a:buNone/>
              <a:defRPr sz="1966"/>
            </a:lvl2pPr>
            <a:lvl3pPr marL="898645" indent="0" algn="ctr">
              <a:buNone/>
              <a:defRPr sz="1769"/>
            </a:lvl3pPr>
            <a:lvl4pPr marL="1347967" indent="0" algn="ctr">
              <a:buNone/>
              <a:defRPr sz="1572"/>
            </a:lvl4pPr>
            <a:lvl5pPr marL="1797289" indent="0" algn="ctr">
              <a:buNone/>
              <a:defRPr sz="1572"/>
            </a:lvl5pPr>
            <a:lvl6pPr marL="2246612" indent="0" algn="ctr">
              <a:buNone/>
              <a:defRPr sz="1572"/>
            </a:lvl6pPr>
            <a:lvl7pPr marL="2695934" indent="0" algn="ctr">
              <a:buNone/>
              <a:defRPr sz="1572"/>
            </a:lvl7pPr>
            <a:lvl8pPr marL="3145256" indent="0" algn="ctr">
              <a:buNone/>
              <a:defRPr sz="1572"/>
            </a:lvl8pPr>
            <a:lvl9pPr marL="3594579" indent="0" algn="ctr">
              <a:buNone/>
              <a:defRPr sz="1572"/>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3073335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31969681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9" y="1709739"/>
            <a:ext cx="7886700" cy="2852737"/>
          </a:xfrm>
        </p:spPr>
        <p:txBody>
          <a:bodyPr anchor="b"/>
          <a:lstStyle>
            <a:lvl1pPr>
              <a:defRPr sz="5897"/>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9" y="4589465"/>
            <a:ext cx="7886700" cy="1500187"/>
          </a:xfrm>
        </p:spPr>
        <p:txBody>
          <a:bodyPr/>
          <a:lstStyle>
            <a:lvl1pPr marL="0" indent="0">
              <a:buNone/>
              <a:defRPr sz="2359">
                <a:solidFill>
                  <a:schemeClr val="tx1"/>
                </a:solidFill>
              </a:defRPr>
            </a:lvl1pPr>
            <a:lvl2pPr marL="449323" indent="0">
              <a:buNone/>
              <a:defRPr sz="1966">
                <a:solidFill>
                  <a:schemeClr val="tx1">
                    <a:tint val="75000"/>
                  </a:schemeClr>
                </a:solidFill>
              </a:defRPr>
            </a:lvl2pPr>
            <a:lvl3pPr marL="898645" indent="0">
              <a:buNone/>
              <a:defRPr sz="1769">
                <a:solidFill>
                  <a:schemeClr val="tx1">
                    <a:tint val="75000"/>
                  </a:schemeClr>
                </a:solidFill>
              </a:defRPr>
            </a:lvl3pPr>
            <a:lvl4pPr marL="1347967" indent="0">
              <a:buNone/>
              <a:defRPr sz="1572">
                <a:solidFill>
                  <a:schemeClr val="tx1">
                    <a:tint val="75000"/>
                  </a:schemeClr>
                </a:solidFill>
              </a:defRPr>
            </a:lvl4pPr>
            <a:lvl5pPr marL="1797289" indent="0">
              <a:buNone/>
              <a:defRPr sz="1572">
                <a:solidFill>
                  <a:schemeClr val="tx1">
                    <a:tint val="75000"/>
                  </a:schemeClr>
                </a:solidFill>
              </a:defRPr>
            </a:lvl5pPr>
            <a:lvl6pPr marL="2246612" indent="0">
              <a:buNone/>
              <a:defRPr sz="1572">
                <a:solidFill>
                  <a:schemeClr val="tx1">
                    <a:tint val="75000"/>
                  </a:schemeClr>
                </a:solidFill>
              </a:defRPr>
            </a:lvl6pPr>
            <a:lvl7pPr marL="2695934" indent="0">
              <a:buNone/>
              <a:defRPr sz="1572">
                <a:solidFill>
                  <a:schemeClr val="tx1">
                    <a:tint val="75000"/>
                  </a:schemeClr>
                </a:solidFill>
              </a:defRPr>
            </a:lvl7pPr>
            <a:lvl8pPr marL="3145256" indent="0">
              <a:buNone/>
              <a:defRPr sz="1572">
                <a:solidFill>
                  <a:schemeClr val="tx1">
                    <a:tint val="75000"/>
                  </a:schemeClr>
                </a:solidFill>
              </a:defRPr>
            </a:lvl8pPr>
            <a:lvl9pPr marL="3594579" indent="0">
              <a:buNone/>
              <a:defRPr sz="1572">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29133305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36426835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2"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359" b="1"/>
            </a:lvl1pPr>
            <a:lvl2pPr marL="449323" indent="0">
              <a:buNone/>
              <a:defRPr sz="1966" b="1"/>
            </a:lvl2pPr>
            <a:lvl3pPr marL="898645" indent="0">
              <a:buNone/>
              <a:defRPr sz="1769" b="1"/>
            </a:lvl3pPr>
            <a:lvl4pPr marL="1347967" indent="0">
              <a:buNone/>
              <a:defRPr sz="1572" b="1"/>
            </a:lvl4pPr>
            <a:lvl5pPr marL="1797289" indent="0">
              <a:buNone/>
              <a:defRPr sz="1572" b="1"/>
            </a:lvl5pPr>
            <a:lvl6pPr marL="2246612" indent="0">
              <a:buNone/>
              <a:defRPr sz="1572" b="1"/>
            </a:lvl6pPr>
            <a:lvl7pPr marL="2695934" indent="0">
              <a:buNone/>
              <a:defRPr sz="1572" b="1"/>
            </a:lvl7pPr>
            <a:lvl8pPr marL="3145256" indent="0">
              <a:buNone/>
              <a:defRPr sz="1572" b="1"/>
            </a:lvl8pPr>
            <a:lvl9pPr marL="3594579" indent="0">
              <a:buNone/>
              <a:defRPr sz="1572"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359" b="1"/>
            </a:lvl1pPr>
            <a:lvl2pPr marL="449323" indent="0">
              <a:buNone/>
              <a:defRPr sz="1966" b="1"/>
            </a:lvl2pPr>
            <a:lvl3pPr marL="898645" indent="0">
              <a:buNone/>
              <a:defRPr sz="1769" b="1"/>
            </a:lvl3pPr>
            <a:lvl4pPr marL="1347967" indent="0">
              <a:buNone/>
              <a:defRPr sz="1572" b="1"/>
            </a:lvl4pPr>
            <a:lvl5pPr marL="1797289" indent="0">
              <a:buNone/>
              <a:defRPr sz="1572" b="1"/>
            </a:lvl5pPr>
            <a:lvl6pPr marL="2246612" indent="0">
              <a:buNone/>
              <a:defRPr sz="1572" b="1"/>
            </a:lvl6pPr>
            <a:lvl7pPr marL="2695934" indent="0">
              <a:buNone/>
              <a:defRPr sz="1572" b="1"/>
            </a:lvl7pPr>
            <a:lvl8pPr marL="3145256" indent="0">
              <a:buNone/>
              <a:defRPr sz="1572" b="1"/>
            </a:lvl8pPr>
            <a:lvl9pPr marL="3594579" indent="0">
              <a:buNone/>
              <a:defRPr sz="1572"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3952300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2453737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3132277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4169079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145"/>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7"/>
            <a:ext cx="4629150" cy="4873625"/>
          </a:xfrm>
        </p:spPr>
        <p:txBody>
          <a:bodyPr/>
          <a:lstStyle>
            <a:lvl1pPr>
              <a:defRPr sz="3145"/>
            </a:lvl1pPr>
            <a:lvl2pPr>
              <a:defRPr sz="2752"/>
            </a:lvl2pPr>
            <a:lvl3pPr>
              <a:defRPr sz="2359"/>
            </a:lvl3pPr>
            <a:lvl4pPr>
              <a:defRPr sz="1966"/>
            </a:lvl4pPr>
            <a:lvl5pPr>
              <a:defRPr sz="1966"/>
            </a:lvl5pPr>
            <a:lvl6pPr>
              <a:defRPr sz="1966"/>
            </a:lvl6pPr>
            <a:lvl7pPr>
              <a:defRPr sz="1966"/>
            </a:lvl7pPr>
            <a:lvl8pPr>
              <a:defRPr sz="1966"/>
            </a:lvl8pPr>
            <a:lvl9pPr>
              <a:defRPr sz="196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572"/>
            </a:lvl1pPr>
            <a:lvl2pPr marL="449323" indent="0">
              <a:buNone/>
              <a:defRPr sz="1376"/>
            </a:lvl2pPr>
            <a:lvl3pPr marL="898645" indent="0">
              <a:buNone/>
              <a:defRPr sz="1179"/>
            </a:lvl3pPr>
            <a:lvl4pPr marL="1347967" indent="0">
              <a:buNone/>
              <a:defRPr sz="982"/>
            </a:lvl4pPr>
            <a:lvl5pPr marL="1797289" indent="0">
              <a:buNone/>
              <a:defRPr sz="982"/>
            </a:lvl5pPr>
            <a:lvl6pPr marL="2246612" indent="0">
              <a:buNone/>
              <a:defRPr sz="982"/>
            </a:lvl6pPr>
            <a:lvl7pPr marL="2695934" indent="0">
              <a:buNone/>
              <a:defRPr sz="982"/>
            </a:lvl7pPr>
            <a:lvl8pPr marL="3145256" indent="0">
              <a:buNone/>
              <a:defRPr sz="982"/>
            </a:lvl8pPr>
            <a:lvl9pPr marL="3594579" indent="0">
              <a:buNone/>
              <a:defRPr sz="98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112673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2" y="457200"/>
            <a:ext cx="2949178" cy="1600200"/>
          </a:xfrm>
        </p:spPr>
        <p:txBody>
          <a:bodyPr anchor="b"/>
          <a:lstStyle>
            <a:lvl1pPr>
              <a:defRPr sz="3145"/>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7"/>
            <a:ext cx="4629150" cy="4873625"/>
          </a:xfrm>
        </p:spPr>
        <p:txBody>
          <a:bodyPr anchor="t"/>
          <a:lstStyle>
            <a:lvl1pPr marL="0" indent="0">
              <a:buNone/>
              <a:defRPr sz="3145"/>
            </a:lvl1pPr>
            <a:lvl2pPr marL="449323" indent="0">
              <a:buNone/>
              <a:defRPr sz="2752"/>
            </a:lvl2pPr>
            <a:lvl3pPr marL="898645" indent="0">
              <a:buNone/>
              <a:defRPr sz="2359"/>
            </a:lvl3pPr>
            <a:lvl4pPr marL="1347967" indent="0">
              <a:buNone/>
              <a:defRPr sz="1966"/>
            </a:lvl4pPr>
            <a:lvl5pPr marL="1797289" indent="0">
              <a:buNone/>
              <a:defRPr sz="1966"/>
            </a:lvl5pPr>
            <a:lvl6pPr marL="2246612" indent="0">
              <a:buNone/>
              <a:defRPr sz="1966"/>
            </a:lvl6pPr>
            <a:lvl7pPr marL="2695934" indent="0">
              <a:buNone/>
              <a:defRPr sz="1966"/>
            </a:lvl7pPr>
            <a:lvl8pPr marL="3145256" indent="0">
              <a:buNone/>
              <a:defRPr sz="1966"/>
            </a:lvl8pPr>
            <a:lvl9pPr marL="3594579" indent="0">
              <a:buNone/>
              <a:defRPr sz="1966"/>
            </a:lvl9pPr>
          </a:lstStyle>
          <a:p>
            <a:r>
              <a:rPr lang="ja-JP" altLang="en-US"/>
              <a:t>図を追加</a:t>
            </a:r>
            <a:endParaRPr lang="en-US" dirty="0"/>
          </a:p>
        </p:txBody>
      </p:sp>
      <p:sp>
        <p:nvSpPr>
          <p:cNvPr id="4" name="Text Placeholder 3"/>
          <p:cNvSpPr>
            <a:spLocks noGrp="1"/>
          </p:cNvSpPr>
          <p:nvPr>
            <p:ph type="body" sz="half" idx="2"/>
          </p:nvPr>
        </p:nvSpPr>
        <p:spPr>
          <a:xfrm>
            <a:off x="629842" y="2057400"/>
            <a:ext cx="2949178" cy="3811588"/>
          </a:xfrm>
        </p:spPr>
        <p:txBody>
          <a:bodyPr/>
          <a:lstStyle>
            <a:lvl1pPr marL="0" indent="0">
              <a:buNone/>
              <a:defRPr sz="1572"/>
            </a:lvl1pPr>
            <a:lvl2pPr marL="449323" indent="0">
              <a:buNone/>
              <a:defRPr sz="1376"/>
            </a:lvl2pPr>
            <a:lvl3pPr marL="898645" indent="0">
              <a:buNone/>
              <a:defRPr sz="1179"/>
            </a:lvl3pPr>
            <a:lvl4pPr marL="1347967" indent="0">
              <a:buNone/>
              <a:defRPr sz="982"/>
            </a:lvl4pPr>
            <a:lvl5pPr marL="1797289" indent="0">
              <a:buNone/>
              <a:defRPr sz="982"/>
            </a:lvl5pPr>
            <a:lvl6pPr marL="2246612" indent="0">
              <a:buNone/>
              <a:defRPr sz="982"/>
            </a:lvl6pPr>
            <a:lvl7pPr marL="2695934" indent="0">
              <a:buNone/>
              <a:defRPr sz="982"/>
            </a:lvl7pPr>
            <a:lvl8pPr marL="3145256" indent="0">
              <a:buNone/>
              <a:defRPr sz="982"/>
            </a:lvl8pPr>
            <a:lvl9pPr marL="3594579" indent="0">
              <a:buNone/>
              <a:defRPr sz="982"/>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1808681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539729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1" y="365126"/>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A948F59-BE3D-46EC-87D7-3A2384C7CBD0}"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2261099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5539"/>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215"/>
            </a:lvl1pPr>
            <a:lvl2pPr marL="422041" indent="0" algn="ctr">
              <a:buNone/>
              <a:defRPr sz="1846"/>
            </a:lvl2pPr>
            <a:lvl3pPr marL="844083" indent="0" algn="ctr">
              <a:buNone/>
              <a:defRPr sz="1662"/>
            </a:lvl3pPr>
            <a:lvl4pPr marL="1266124" indent="0" algn="ctr">
              <a:buNone/>
              <a:defRPr sz="1477"/>
            </a:lvl4pPr>
            <a:lvl5pPr marL="1688165" indent="0" algn="ctr">
              <a:buNone/>
              <a:defRPr sz="1477"/>
            </a:lvl5pPr>
            <a:lvl6pPr marL="2110207" indent="0" algn="ctr">
              <a:buNone/>
              <a:defRPr sz="1477"/>
            </a:lvl6pPr>
            <a:lvl7pPr marL="2532248" indent="0" algn="ctr">
              <a:buNone/>
              <a:defRPr sz="1477"/>
            </a:lvl7pPr>
            <a:lvl8pPr marL="2954289" indent="0" algn="ctr">
              <a:buNone/>
              <a:defRPr sz="1477"/>
            </a:lvl8pPr>
            <a:lvl9pPr marL="3376331" indent="0" algn="ctr">
              <a:buNone/>
              <a:defRPr sz="1477"/>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7835571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5182272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90" y="1709743"/>
            <a:ext cx="7886700" cy="2852737"/>
          </a:xfrm>
        </p:spPr>
        <p:txBody>
          <a:bodyPr anchor="b"/>
          <a:lstStyle>
            <a:lvl1pPr>
              <a:defRPr sz="5539"/>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90" y="4589468"/>
            <a:ext cx="7886700" cy="1500187"/>
          </a:xfrm>
        </p:spPr>
        <p:txBody>
          <a:bodyPr/>
          <a:lstStyle>
            <a:lvl1pPr marL="0" indent="0">
              <a:buNone/>
              <a:defRPr sz="2215">
                <a:solidFill>
                  <a:schemeClr val="tx1"/>
                </a:solidFill>
              </a:defRPr>
            </a:lvl1pPr>
            <a:lvl2pPr marL="422041" indent="0">
              <a:buNone/>
              <a:defRPr sz="1846">
                <a:solidFill>
                  <a:schemeClr val="tx1">
                    <a:tint val="75000"/>
                  </a:schemeClr>
                </a:solidFill>
              </a:defRPr>
            </a:lvl2pPr>
            <a:lvl3pPr marL="844083" indent="0">
              <a:buNone/>
              <a:defRPr sz="1662">
                <a:solidFill>
                  <a:schemeClr val="tx1">
                    <a:tint val="75000"/>
                  </a:schemeClr>
                </a:solidFill>
              </a:defRPr>
            </a:lvl3pPr>
            <a:lvl4pPr marL="1266124" indent="0">
              <a:buNone/>
              <a:defRPr sz="1477">
                <a:solidFill>
                  <a:schemeClr val="tx1">
                    <a:tint val="75000"/>
                  </a:schemeClr>
                </a:solidFill>
              </a:defRPr>
            </a:lvl4pPr>
            <a:lvl5pPr marL="1688165" indent="0">
              <a:buNone/>
              <a:defRPr sz="1477">
                <a:solidFill>
                  <a:schemeClr val="tx1">
                    <a:tint val="75000"/>
                  </a:schemeClr>
                </a:solidFill>
              </a:defRPr>
            </a:lvl5pPr>
            <a:lvl6pPr marL="2110207" indent="0">
              <a:buNone/>
              <a:defRPr sz="1477">
                <a:solidFill>
                  <a:schemeClr val="tx1">
                    <a:tint val="75000"/>
                  </a:schemeClr>
                </a:solidFill>
              </a:defRPr>
            </a:lvl6pPr>
            <a:lvl7pPr marL="2532248" indent="0">
              <a:buNone/>
              <a:defRPr sz="1477">
                <a:solidFill>
                  <a:schemeClr val="tx1">
                    <a:tint val="75000"/>
                  </a:schemeClr>
                </a:solidFill>
              </a:defRPr>
            </a:lvl7pPr>
            <a:lvl8pPr marL="2954289" indent="0">
              <a:buNone/>
              <a:defRPr sz="1477">
                <a:solidFill>
                  <a:schemeClr val="tx1">
                    <a:tint val="75000"/>
                  </a:schemeClr>
                </a:solidFill>
              </a:defRPr>
            </a:lvl8pPr>
            <a:lvl9pPr marL="3376331" indent="0">
              <a:buNone/>
              <a:defRPr sz="1477">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023213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906671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3" y="365129"/>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215" b="1"/>
            </a:lvl1pPr>
            <a:lvl2pPr marL="422041" indent="0">
              <a:buNone/>
              <a:defRPr sz="1846" b="1"/>
            </a:lvl2pPr>
            <a:lvl3pPr marL="844083" indent="0">
              <a:buNone/>
              <a:defRPr sz="1662" b="1"/>
            </a:lvl3pPr>
            <a:lvl4pPr marL="1266124" indent="0">
              <a:buNone/>
              <a:defRPr sz="1477" b="1"/>
            </a:lvl4pPr>
            <a:lvl5pPr marL="1688165" indent="0">
              <a:buNone/>
              <a:defRPr sz="1477" b="1"/>
            </a:lvl5pPr>
            <a:lvl6pPr marL="2110207" indent="0">
              <a:buNone/>
              <a:defRPr sz="1477" b="1"/>
            </a:lvl6pPr>
            <a:lvl7pPr marL="2532248" indent="0">
              <a:buNone/>
              <a:defRPr sz="1477" b="1"/>
            </a:lvl7pPr>
            <a:lvl8pPr marL="2954289" indent="0">
              <a:buNone/>
              <a:defRPr sz="1477" b="1"/>
            </a:lvl8pPr>
            <a:lvl9pPr marL="3376331" indent="0">
              <a:buNone/>
              <a:defRPr sz="1477"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3232976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123296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14806065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32886599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954"/>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30"/>
            <a:ext cx="4629150" cy="4873625"/>
          </a:xfrm>
        </p:spPr>
        <p:txBody>
          <a:bodyPr/>
          <a:lstStyle>
            <a:lvl1pPr>
              <a:defRPr sz="2954"/>
            </a:lvl1pPr>
            <a:lvl2pPr>
              <a:defRPr sz="2585"/>
            </a:lvl2pPr>
            <a:lvl3pPr>
              <a:defRPr sz="2215"/>
            </a:lvl3pPr>
            <a:lvl4pPr>
              <a:defRPr sz="1846"/>
            </a:lvl4pPr>
            <a:lvl5pPr>
              <a:defRPr sz="1846"/>
            </a:lvl5pPr>
            <a:lvl6pPr>
              <a:defRPr sz="1846"/>
            </a:lvl6pPr>
            <a:lvl7pPr>
              <a:defRPr sz="1846"/>
            </a:lvl7pPr>
            <a:lvl8pPr>
              <a:defRPr sz="1846"/>
            </a:lvl8pPr>
            <a:lvl9pPr>
              <a:defRPr sz="1846"/>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6153429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3" y="457200"/>
            <a:ext cx="2949178" cy="1600200"/>
          </a:xfrm>
        </p:spPr>
        <p:txBody>
          <a:bodyPr anchor="b"/>
          <a:lstStyle>
            <a:lvl1pPr>
              <a:defRPr sz="2954"/>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30"/>
            <a:ext cx="4629150" cy="4873625"/>
          </a:xfrm>
        </p:spPr>
        <p:txBody>
          <a:bodyPr anchor="t"/>
          <a:lstStyle>
            <a:lvl1pPr marL="0" indent="0">
              <a:buNone/>
              <a:defRPr sz="2954"/>
            </a:lvl1pPr>
            <a:lvl2pPr marL="422041" indent="0">
              <a:buNone/>
              <a:defRPr sz="2585"/>
            </a:lvl2pPr>
            <a:lvl3pPr marL="844083" indent="0">
              <a:buNone/>
              <a:defRPr sz="2215"/>
            </a:lvl3pPr>
            <a:lvl4pPr marL="1266124" indent="0">
              <a:buNone/>
              <a:defRPr sz="1846"/>
            </a:lvl4pPr>
            <a:lvl5pPr marL="1688165" indent="0">
              <a:buNone/>
              <a:defRPr sz="1846"/>
            </a:lvl5pPr>
            <a:lvl6pPr marL="2110207" indent="0">
              <a:buNone/>
              <a:defRPr sz="1846"/>
            </a:lvl6pPr>
            <a:lvl7pPr marL="2532248" indent="0">
              <a:buNone/>
              <a:defRPr sz="1846"/>
            </a:lvl7pPr>
            <a:lvl8pPr marL="2954289" indent="0">
              <a:buNone/>
              <a:defRPr sz="1846"/>
            </a:lvl8pPr>
            <a:lvl9pPr marL="3376331" indent="0">
              <a:buNone/>
              <a:defRPr sz="1846"/>
            </a:lvl9pPr>
          </a:lstStyle>
          <a:p>
            <a:r>
              <a:rPr lang="ja-JP" altLang="en-US"/>
              <a:t>図を追加</a:t>
            </a:r>
            <a:endParaRPr lang="en-US" dirty="0"/>
          </a:p>
        </p:txBody>
      </p:sp>
      <p:sp>
        <p:nvSpPr>
          <p:cNvPr id="4" name="Text Placeholder 3"/>
          <p:cNvSpPr>
            <a:spLocks noGrp="1"/>
          </p:cNvSpPr>
          <p:nvPr>
            <p:ph type="body" sz="half" idx="2"/>
          </p:nvPr>
        </p:nvSpPr>
        <p:spPr>
          <a:xfrm>
            <a:off x="629843" y="2057400"/>
            <a:ext cx="2949178" cy="3811588"/>
          </a:xfrm>
        </p:spPr>
        <p:txBody>
          <a:bodyPr/>
          <a:lstStyle>
            <a:lvl1pPr marL="0" indent="0">
              <a:buNone/>
              <a:defRPr sz="1477"/>
            </a:lvl1pPr>
            <a:lvl2pPr marL="422041" indent="0">
              <a:buNone/>
              <a:defRPr sz="1292"/>
            </a:lvl2pPr>
            <a:lvl3pPr marL="844083" indent="0">
              <a:buNone/>
              <a:defRPr sz="1108"/>
            </a:lvl3pPr>
            <a:lvl4pPr marL="1266124" indent="0">
              <a:buNone/>
              <a:defRPr sz="923"/>
            </a:lvl4pPr>
            <a:lvl5pPr marL="1688165" indent="0">
              <a:buNone/>
              <a:defRPr sz="923"/>
            </a:lvl5pPr>
            <a:lvl6pPr marL="2110207" indent="0">
              <a:buNone/>
              <a:defRPr sz="923"/>
            </a:lvl6pPr>
            <a:lvl7pPr marL="2532248" indent="0">
              <a:buNone/>
              <a:defRPr sz="923"/>
            </a:lvl7pPr>
            <a:lvl8pPr marL="2954289" indent="0">
              <a:buNone/>
              <a:defRPr sz="923"/>
            </a:lvl8pPr>
            <a:lvl9pPr marL="3376331" indent="0">
              <a:buNone/>
              <a:defRPr sz="923"/>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35241173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14925372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7"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32083518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315334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3973633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61329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151530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07408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33292096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759124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3161065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4237040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1673841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2098921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12572823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31497883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159301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933656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637121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80253851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10375117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4176390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11446162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19070883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31927354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9875312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534906F-2814-478B-B290-A73A42E53646}" type="datetimeFigureOut">
              <a:rPr kumimoji="1" lang="ja-JP" altLang="en-US" smtClean="0"/>
              <a:t>2023/6/6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2988060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530539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4089925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4D9A029-4C8B-4D99-B390-565DAE0AB758}" type="datetimeFigureOut">
              <a:rPr kumimoji="1" lang="ja-JP" altLang="en-US" smtClean="0"/>
              <a:t>2023/6/6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196875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2233151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F0AD370-9B14-4770-A8C2-EE253DB06E91}" type="datetimeFigureOut">
              <a:rPr kumimoji="1" lang="ja-JP" altLang="en-US" smtClean="0"/>
              <a:t>2023/6/6</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F497538-DDB2-40D9-A820-C363CCFE6C42}" type="slidenum">
              <a:rPr kumimoji="1" lang="ja-JP" altLang="en-US" smtClean="0"/>
              <a:t>‹#›</a:t>
            </a:fld>
            <a:endParaRPr kumimoji="1" lang="ja-JP" altLang="en-US"/>
          </a:p>
        </p:txBody>
      </p:sp>
    </p:spTree>
    <p:extLst>
      <p:ext uri="{BB962C8B-B14F-4D97-AF65-F5344CB8AC3E}">
        <p14:creationId xmlns:p14="http://schemas.microsoft.com/office/powerpoint/2010/main" val="953943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1"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179">
                <a:solidFill>
                  <a:schemeClr val="tx1">
                    <a:tint val="75000"/>
                  </a:schemeClr>
                </a:solidFill>
              </a:defRPr>
            </a:lvl1pPr>
          </a:lstStyle>
          <a:p>
            <a:fld id="{1A948F59-BE3D-46EC-87D7-3A2384C7CBD0}" type="datetimeFigureOut">
              <a:rPr kumimoji="1" lang="ja-JP" altLang="en-US" smtClean="0"/>
              <a:t>2023/6/6</a:t>
            </a:fld>
            <a:endParaRPr kumimoji="1" lang="ja-JP" altLang="en-US"/>
          </a:p>
        </p:txBody>
      </p:sp>
      <p:sp>
        <p:nvSpPr>
          <p:cNvPr id="5" name="Footer Placeholder 4"/>
          <p:cNvSpPr>
            <a:spLocks noGrp="1"/>
          </p:cNvSpPr>
          <p:nvPr>
            <p:ph type="ftr" sz="quarter" idx="3"/>
          </p:nvPr>
        </p:nvSpPr>
        <p:spPr>
          <a:xfrm>
            <a:off x="3028951" y="6356352"/>
            <a:ext cx="3086100" cy="365125"/>
          </a:xfrm>
          <a:prstGeom prst="rect">
            <a:avLst/>
          </a:prstGeom>
        </p:spPr>
        <p:txBody>
          <a:bodyPr vert="horz" lIns="91440" tIns="45720" rIns="91440" bIns="45720" rtlCol="0" anchor="ctr"/>
          <a:lstStyle>
            <a:lvl1pPr algn="ctr">
              <a:defRPr sz="1179">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179">
                <a:solidFill>
                  <a:schemeClr val="tx1">
                    <a:tint val="75000"/>
                  </a:schemeClr>
                </a:solidFill>
              </a:defRPr>
            </a:lvl1pPr>
          </a:lstStyle>
          <a:p>
            <a:fld id="{06E6009A-B7E3-40A9-8222-C4D489D7F903}" type="slidenum">
              <a:rPr kumimoji="1" lang="ja-JP" altLang="en-US" smtClean="0"/>
              <a:t>‹#›</a:t>
            </a:fld>
            <a:endParaRPr kumimoji="1" lang="ja-JP" altLang="en-US"/>
          </a:p>
        </p:txBody>
      </p:sp>
    </p:spTree>
    <p:extLst>
      <p:ext uri="{BB962C8B-B14F-4D97-AF65-F5344CB8AC3E}">
        <p14:creationId xmlns:p14="http://schemas.microsoft.com/office/powerpoint/2010/main" val="120934581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898645" rtl="0" eaLnBrk="1" latinLnBrk="0" hangingPunct="1">
        <a:lnSpc>
          <a:spcPct val="90000"/>
        </a:lnSpc>
        <a:spcBef>
          <a:spcPct val="0"/>
        </a:spcBef>
        <a:buNone/>
        <a:defRPr kumimoji="1" sz="4325" kern="1200">
          <a:solidFill>
            <a:schemeClr val="tx1"/>
          </a:solidFill>
          <a:latin typeface="+mj-lt"/>
          <a:ea typeface="+mj-ea"/>
          <a:cs typeface="+mj-cs"/>
        </a:defRPr>
      </a:lvl1pPr>
    </p:titleStyle>
    <p:bodyStyle>
      <a:lvl1pPr marL="224661" indent="-224661" algn="l" defTabSz="898645" rtl="0" eaLnBrk="1" latinLnBrk="0" hangingPunct="1">
        <a:lnSpc>
          <a:spcPct val="90000"/>
        </a:lnSpc>
        <a:spcBef>
          <a:spcPts val="982"/>
        </a:spcBef>
        <a:buFont typeface="Arial" panose="020B0604020202020204" pitchFamily="34" charset="0"/>
        <a:buChar char="•"/>
        <a:defRPr kumimoji="1" sz="2752" kern="1200">
          <a:solidFill>
            <a:schemeClr val="tx1"/>
          </a:solidFill>
          <a:latin typeface="+mn-lt"/>
          <a:ea typeface="+mn-ea"/>
          <a:cs typeface="+mn-cs"/>
        </a:defRPr>
      </a:lvl1pPr>
      <a:lvl2pPr marL="673983" indent="-224661" algn="l" defTabSz="898645" rtl="0" eaLnBrk="1" latinLnBrk="0" hangingPunct="1">
        <a:lnSpc>
          <a:spcPct val="90000"/>
        </a:lnSpc>
        <a:spcBef>
          <a:spcPts val="492"/>
        </a:spcBef>
        <a:buFont typeface="Arial" panose="020B0604020202020204" pitchFamily="34" charset="0"/>
        <a:buChar char="•"/>
        <a:defRPr kumimoji="1" sz="2359" kern="1200">
          <a:solidFill>
            <a:schemeClr val="tx1"/>
          </a:solidFill>
          <a:latin typeface="+mn-lt"/>
          <a:ea typeface="+mn-ea"/>
          <a:cs typeface="+mn-cs"/>
        </a:defRPr>
      </a:lvl2pPr>
      <a:lvl3pPr marL="1123306" indent="-224661" algn="l" defTabSz="898645" rtl="0" eaLnBrk="1" latinLnBrk="0" hangingPunct="1">
        <a:lnSpc>
          <a:spcPct val="90000"/>
        </a:lnSpc>
        <a:spcBef>
          <a:spcPts val="492"/>
        </a:spcBef>
        <a:buFont typeface="Arial" panose="020B0604020202020204" pitchFamily="34" charset="0"/>
        <a:buChar char="•"/>
        <a:defRPr kumimoji="1" sz="1966" kern="1200">
          <a:solidFill>
            <a:schemeClr val="tx1"/>
          </a:solidFill>
          <a:latin typeface="+mn-lt"/>
          <a:ea typeface="+mn-ea"/>
          <a:cs typeface="+mn-cs"/>
        </a:defRPr>
      </a:lvl3pPr>
      <a:lvl4pPr marL="1572628" indent="-224661" algn="l" defTabSz="898645" rtl="0" eaLnBrk="1" latinLnBrk="0" hangingPunct="1">
        <a:lnSpc>
          <a:spcPct val="90000"/>
        </a:lnSpc>
        <a:spcBef>
          <a:spcPts val="492"/>
        </a:spcBef>
        <a:buFont typeface="Arial" panose="020B0604020202020204" pitchFamily="34" charset="0"/>
        <a:buChar char="•"/>
        <a:defRPr kumimoji="1" sz="1769" kern="1200">
          <a:solidFill>
            <a:schemeClr val="tx1"/>
          </a:solidFill>
          <a:latin typeface="+mn-lt"/>
          <a:ea typeface="+mn-ea"/>
          <a:cs typeface="+mn-cs"/>
        </a:defRPr>
      </a:lvl4pPr>
      <a:lvl5pPr marL="2021950" indent="-224661" algn="l" defTabSz="898645" rtl="0" eaLnBrk="1" latinLnBrk="0" hangingPunct="1">
        <a:lnSpc>
          <a:spcPct val="90000"/>
        </a:lnSpc>
        <a:spcBef>
          <a:spcPts val="492"/>
        </a:spcBef>
        <a:buFont typeface="Arial" panose="020B0604020202020204" pitchFamily="34" charset="0"/>
        <a:buChar char="•"/>
        <a:defRPr kumimoji="1" sz="1769" kern="1200">
          <a:solidFill>
            <a:schemeClr val="tx1"/>
          </a:solidFill>
          <a:latin typeface="+mn-lt"/>
          <a:ea typeface="+mn-ea"/>
          <a:cs typeface="+mn-cs"/>
        </a:defRPr>
      </a:lvl5pPr>
      <a:lvl6pPr marL="2471273" indent="-224661" algn="l" defTabSz="898645" rtl="0" eaLnBrk="1" latinLnBrk="0" hangingPunct="1">
        <a:lnSpc>
          <a:spcPct val="90000"/>
        </a:lnSpc>
        <a:spcBef>
          <a:spcPts val="492"/>
        </a:spcBef>
        <a:buFont typeface="Arial" panose="020B0604020202020204" pitchFamily="34" charset="0"/>
        <a:buChar char="•"/>
        <a:defRPr kumimoji="1" sz="1769" kern="1200">
          <a:solidFill>
            <a:schemeClr val="tx1"/>
          </a:solidFill>
          <a:latin typeface="+mn-lt"/>
          <a:ea typeface="+mn-ea"/>
          <a:cs typeface="+mn-cs"/>
        </a:defRPr>
      </a:lvl6pPr>
      <a:lvl7pPr marL="2920595" indent="-224661" algn="l" defTabSz="898645" rtl="0" eaLnBrk="1" latinLnBrk="0" hangingPunct="1">
        <a:lnSpc>
          <a:spcPct val="90000"/>
        </a:lnSpc>
        <a:spcBef>
          <a:spcPts val="492"/>
        </a:spcBef>
        <a:buFont typeface="Arial" panose="020B0604020202020204" pitchFamily="34" charset="0"/>
        <a:buChar char="•"/>
        <a:defRPr kumimoji="1" sz="1769" kern="1200">
          <a:solidFill>
            <a:schemeClr val="tx1"/>
          </a:solidFill>
          <a:latin typeface="+mn-lt"/>
          <a:ea typeface="+mn-ea"/>
          <a:cs typeface="+mn-cs"/>
        </a:defRPr>
      </a:lvl7pPr>
      <a:lvl8pPr marL="3369918" indent="-224661" algn="l" defTabSz="898645" rtl="0" eaLnBrk="1" latinLnBrk="0" hangingPunct="1">
        <a:lnSpc>
          <a:spcPct val="90000"/>
        </a:lnSpc>
        <a:spcBef>
          <a:spcPts val="492"/>
        </a:spcBef>
        <a:buFont typeface="Arial" panose="020B0604020202020204" pitchFamily="34" charset="0"/>
        <a:buChar char="•"/>
        <a:defRPr kumimoji="1" sz="1769" kern="1200">
          <a:solidFill>
            <a:schemeClr val="tx1"/>
          </a:solidFill>
          <a:latin typeface="+mn-lt"/>
          <a:ea typeface="+mn-ea"/>
          <a:cs typeface="+mn-cs"/>
        </a:defRPr>
      </a:lvl8pPr>
      <a:lvl9pPr marL="3819239" indent="-224661" algn="l" defTabSz="898645" rtl="0" eaLnBrk="1" latinLnBrk="0" hangingPunct="1">
        <a:lnSpc>
          <a:spcPct val="90000"/>
        </a:lnSpc>
        <a:spcBef>
          <a:spcPts val="492"/>
        </a:spcBef>
        <a:buFont typeface="Arial" panose="020B0604020202020204" pitchFamily="34" charset="0"/>
        <a:buChar char="•"/>
        <a:defRPr kumimoji="1" sz="1769" kern="1200">
          <a:solidFill>
            <a:schemeClr val="tx1"/>
          </a:solidFill>
          <a:latin typeface="+mn-lt"/>
          <a:ea typeface="+mn-ea"/>
          <a:cs typeface="+mn-cs"/>
        </a:defRPr>
      </a:lvl9pPr>
    </p:bodyStyle>
    <p:otherStyle>
      <a:defPPr>
        <a:defRPr lang="en-US"/>
      </a:defPPr>
      <a:lvl1pPr marL="0" algn="l" defTabSz="898645" rtl="0" eaLnBrk="1" latinLnBrk="0" hangingPunct="1">
        <a:defRPr kumimoji="1" sz="1769" kern="1200">
          <a:solidFill>
            <a:schemeClr val="tx1"/>
          </a:solidFill>
          <a:latin typeface="+mn-lt"/>
          <a:ea typeface="+mn-ea"/>
          <a:cs typeface="+mn-cs"/>
        </a:defRPr>
      </a:lvl1pPr>
      <a:lvl2pPr marL="449323" algn="l" defTabSz="898645" rtl="0" eaLnBrk="1" latinLnBrk="0" hangingPunct="1">
        <a:defRPr kumimoji="1" sz="1769" kern="1200">
          <a:solidFill>
            <a:schemeClr val="tx1"/>
          </a:solidFill>
          <a:latin typeface="+mn-lt"/>
          <a:ea typeface="+mn-ea"/>
          <a:cs typeface="+mn-cs"/>
        </a:defRPr>
      </a:lvl2pPr>
      <a:lvl3pPr marL="898645" algn="l" defTabSz="898645" rtl="0" eaLnBrk="1" latinLnBrk="0" hangingPunct="1">
        <a:defRPr kumimoji="1" sz="1769" kern="1200">
          <a:solidFill>
            <a:schemeClr val="tx1"/>
          </a:solidFill>
          <a:latin typeface="+mn-lt"/>
          <a:ea typeface="+mn-ea"/>
          <a:cs typeface="+mn-cs"/>
        </a:defRPr>
      </a:lvl3pPr>
      <a:lvl4pPr marL="1347967" algn="l" defTabSz="898645" rtl="0" eaLnBrk="1" latinLnBrk="0" hangingPunct="1">
        <a:defRPr kumimoji="1" sz="1769" kern="1200">
          <a:solidFill>
            <a:schemeClr val="tx1"/>
          </a:solidFill>
          <a:latin typeface="+mn-lt"/>
          <a:ea typeface="+mn-ea"/>
          <a:cs typeface="+mn-cs"/>
        </a:defRPr>
      </a:lvl4pPr>
      <a:lvl5pPr marL="1797289" algn="l" defTabSz="898645" rtl="0" eaLnBrk="1" latinLnBrk="0" hangingPunct="1">
        <a:defRPr kumimoji="1" sz="1769" kern="1200">
          <a:solidFill>
            <a:schemeClr val="tx1"/>
          </a:solidFill>
          <a:latin typeface="+mn-lt"/>
          <a:ea typeface="+mn-ea"/>
          <a:cs typeface="+mn-cs"/>
        </a:defRPr>
      </a:lvl5pPr>
      <a:lvl6pPr marL="2246612" algn="l" defTabSz="898645" rtl="0" eaLnBrk="1" latinLnBrk="0" hangingPunct="1">
        <a:defRPr kumimoji="1" sz="1769" kern="1200">
          <a:solidFill>
            <a:schemeClr val="tx1"/>
          </a:solidFill>
          <a:latin typeface="+mn-lt"/>
          <a:ea typeface="+mn-ea"/>
          <a:cs typeface="+mn-cs"/>
        </a:defRPr>
      </a:lvl6pPr>
      <a:lvl7pPr marL="2695934" algn="l" defTabSz="898645" rtl="0" eaLnBrk="1" latinLnBrk="0" hangingPunct="1">
        <a:defRPr kumimoji="1" sz="1769" kern="1200">
          <a:solidFill>
            <a:schemeClr val="tx1"/>
          </a:solidFill>
          <a:latin typeface="+mn-lt"/>
          <a:ea typeface="+mn-ea"/>
          <a:cs typeface="+mn-cs"/>
        </a:defRPr>
      </a:lvl7pPr>
      <a:lvl8pPr marL="3145256" algn="l" defTabSz="898645" rtl="0" eaLnBrk="1" latinLnBrk="0" hangingPunct="1">
        <a:defRPr kumimoji="1" sz="1769" kern="1200">
          <a:solidFill>
            <a:schemeClr val="tx1"/>
          </a:solidFill>
          <a:latin typeface="+mn-lt"/>
          <a:ea typeface="+mn-ea"/>
          <a:cs typeface="+mn-cs"/>
        </a:defRPr>
      </a:lvl8pPr>
      <a:lvl9pPr marL="3594579" algn="l" defTabSz="898645" rtl="0" eaLnBrk="1" latinLnBrk="0" hangingPunct="1">
        <a:defRPr kumimoji="1" sz="176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2" y="365129"/>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2"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108">
                <a:solidFill>
                  <a:schemeClr val="tx1">
                    <a:tint val="75000"/>
                  </a:schemeClr>
                </a:solidFill>
              </a:defRPr>
            </a:lvl1p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3"/>
          </p:nvPr>
        </p:nvSpPr>
        <p:spPr>
          <a:xfrm>
            <a:off x="3028952" y="6356355"/>
            <a:ext cx="3086100" cy="365125"/>
          </a:xfrm>
          <a:prstGeom prst="rect">
            <a:avLst/>
          </a:prstGeom>
        </p:spPr>
        <p:txBody>
          <a:bodyPr vert="horz" lIns="91440" tIns="45720" rIns="91440" bIns="45720" rtlCol="0" anchor="ctr"/>
          <a:lstStyle>
            <a:lvl1pPr algn="ctr">
              <a:defRPr sz="1108">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108">
                <a:solidFill>
                  <a:schemeClr val="tx1">
                    <a:tint val="75000"/>
                  </a:schemeClr>
                </a:solidFill>
              </a:defRPr>
            </a:lvl1p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7904765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844083" rtl="0" eaLnBrk="1" latinLnBrk="0" hangingPunct="1">
        <a:lnSpc>
          <a:spcPct val="90000"/>
        </a:lnSpc>
        <a:spcBef>
          <a:spcPct val="0"/>
        </a:spcBef>
        <a:buNone/>
        <a:defRPr kumimoji="1" sz="4062" kern="1200">
          <a:solidFill>
            <a:schemeClr val="tx1"/>
          </a:solidFill>
          <a:latin typeface="+mj-lt"/>
          <a:ea typeface="+mj-ea"/>
          <a:cs typeface="+mj-cs"/>
        </a:defRPr>
      </a:lvl1pPr>
    </p:titleStyle>
    <p:bodyStyle>
      <a:lvl1pPr marL="211021" indent="-211021" algn="l" defTabSz="844083" rtl="0" eaLnBrk="1" latinLnBrk="0" hangingPunct="1">
        <a:lnSpc>
          <a:spcPct val="90000"/>
        </a:lnSpc>
        <a:spcBef>
          <a:spcPts val="923"/>
        </a:spcBef>
        <a:buFont typeface="Arial" panose="020B0604020202020204" pitchFamily="34" charset="0"/>
        <a:buChar char="•"/>
        <a:defRPr kumimoji="1" sz="2585" kern="1200">
          <a:solidFill>
            <a:schemeClr val="tx1"/>
          </a:solidFill>
          <a:latin typeface="+mn-lt"/>
          <a:ea typeface="+mn-ea"/>
          <a:cs typeface="+mn-cs"/>
        </a:defRPr>
      </a:lvl1pPr>
      <a:lvl2pPr marL="633062" indent="-211021" algn="l" defTabSz="844083" rtl="0" eaLnBrk="1" latinLnBrk="0" hangingPunct="1">
        <a:lnSpc>
          <a:spcPct val="90000"/>
        </a:lnSpc>
        <a:spcBef>
          <a:spcPts val="462"/>
        </a:spcBef>
        <a:buFont typeface="Arial" panose="020B0604020202020204" pitchFamily="34" charset="0"/>
        <a:buChar char="•"/>
        <a:defRPr kumimoji="1" sz="2215" kern="1200">
          <a:solidFill>
            <a:schemeClr val="tx1"/>
          </a:solidFill>
          <a:latin typeface="+mn-lt"/>
          <a:ea typeface="+mn-ea"/>
          <a:cs typeface="+mn-cs"/>
        </a:defRPr>
      </a:lvl2pPr>
      <a:lvl3pPr marL="1055103" indent="-211021" algn="l" defTabSz="844083" rtl="0" eaLnBrk="1" latinLnBrk="0" hangingPunct="1">
        <a:lnSpc>
          <a:spcPct val="90000"/>
        </a:lnSpc>
        <a:spcBef>
          <a:spcPts val="462"/>
        </a:spcBef>
        <a:buFont typeface="Arial" panose="020B0604020202020204" pitchFamily="34" charset="0"/>
        <a:buChar char="•"/>
        <a:defRPr kumimoji="1" sz="1846" kern="1200">
          <a:solidFill>
            <a:schemeClr val="tx1"/>
          </a:solidFill>
          <a:latin typeface="+mn-lt"/>
          <a:ea typeface="+mn-ea"/>
          <a:cs typeface="+mn-cs"/>
        </a:defRPr>
      </a:lvl3pPr>
      <a:lvl4pPr marL="1477145"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4pPr>
      <a:lvl5pPr marL="1899186"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5pPr>
      <a:lvl6pPr marL="2321227"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6pPr>
      <a:lvl7pPr marL="2743269"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7pPr>
      <a:lvl8pPr marL="3165310"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8pPr>
      <a:lvl9pPr marL="3587351" indent="-211021" algn="l" defTabSz="844083" rtl="0" eaLnBrk="1" latinLnBrk="0" hangingPunct="1">
        <a:lnSpc>
          <a:spcPct val="90000"/>
        </a:lnSpc>
        <a:spcBef>
          <a:spcPts val="462"/>
        </a:spcBef>
        <a:buFont typeface="Arial" panose="020B0604020202020204" pitchFamily="34" charset="0"/>
        <a:buChar char="•"/>
        <a:defRPr kumimoji="1" sz="1662" kern="1200">
          <a:solidFill>
            <a:schemeClr val="tx1"/>
          </a:solidFill>
          <a:latin typeface="+mn-lt"/>
          <a:ea typeface="+mn-ea"/>
          <a:cs typeface="+mn-cs"/>
        </a:defRPr>
      </a:lvl9pPr>
    </p:bodyStyle>
    <p:otherStyle>
      <a:defPPr>
        <a:defRPr lang="en-US"/>
      </a:defPPr>
      <a:lvl1pPr marL="0" algn="l" defTabSz="844083" rtl="0" eaLnBrk="1" latinLnBrk="0" hangingPunct="1">
        <a:defRPr kumimoji="1" sz="1662" kern="1200">
          <a:solidFill>
            <a:schemeClr val="tx1"/>
          </a:solidFill>
          <a:latin typeface="+mn-lt"/>
          <a:ea typeface="+mn-ea"/>
          <a:cs typeface="+mn-cs"/>
        </a:defRPr>
      </a:lvl1pPr>
      <a:lvl2pPr marL="422041" algn="l" defTabSz="844083" rtl="0" eaLnBrk="1" latinLnBrk="0" hangingPunct="1">
        <a:defRPr kumimoji="1" sz="1662" kern="1200">
          <a:solidFill>
            <a:schemeClr val="tx1"/>
          </a:solidFill>
          <a:latin typeface="+mn-lt"/>
          <a:ea typeface="+mn-ea"/>
          <a:cs typeface="+mn-cs"/>
        </a:defRPr>
      </a:lvl2pPr>
      <a:lvl3pPr marL="844083" algn="l" defTabSz="844083" rtl="0" eaLnBrk="1" latinLnBrk="0" hangingPunct="1">
        <a:defRPr kumimoji="1" sz="1662" kern="1200">
          <a:solidFill>
            <a:schemeClr val="tx1"/>
          </a:solidFill>
          <a:latin typeface="+mn-lt"/>
          <a:ea typeface="+mn-ea"/>
          <a:cs typeface="+mn-cs"/>
        </a:defRPr>
      </a:lvl3pPr>
      <a:lvl4pPr marL="1266124" algn="l" defTabSz="844083" rtl="0" eaLnBrk="1" latinLnBrk="0" hangingPunct="1">
        <a:defRPr kumimoji="1" sz="1662" kern="1200">
          <a:solidFill>
            <a:schemeClr val="tx1"/>
          </a:solidFill>
          <a:latin typeface="+mn-lt"/>
          <a:ea typeface="+mn-ea"/>
          <a:cs typeface="+mn-cs"/>
        </a:defRPr>
      </a:lvl4pPr>
      <a:lvl5pPr marL="1688165" algn="l" defTabSz="844083" rtl="0" eaLnBrk="1" latinLnBrk="0" hangingPunct="1">
        <a:defRPr kumimoji="1" sz="1662" kern="1200">
          <a:solidFill>
            <a:schemeClr val="tx1"/>
          </a:solidFill>
          <a:latin typeface="+mn-lt"/>
          <a:ea typeface="+mn-ea"/>
          <a:cs typeface="+mn-cs"/>
        </a:defRPr>
      </a:lvl5pPr>
      <a:lvl6pPr marL="2110207" algn="l" defTabSz="844083" rtl="0" eaLnBrk="1" latinLnBrk="0" hangingPunct="1">
        <a:defRPr kumimoji="1" sz="1662" kern="1200">
          <a:solidFill>
            <a:schemeClr val="tx1"/>
          </a:solidFill>
          <a:latin typeface="+mn-lt"/>
          <a:ea typeface="+mn-ea"/>
          <a:cs typeface="+mn-cs"/>
        </a:defRPr>
      </a:lvl6pPr>
      <a:lvl7pPr marL="2532248" algn="l" defTabSz="844083" rtl="0" eaLnBrk="1" latinLnBrk="0" hangingPunct="1">
        <a:defRPr kumimoji="1" sz="1662" kern="1200">
          <a:solidFill>
            <a:schemeClr val="tx1"/>
          </a:solidFill>
          <a:latin typeface="+mn-lt"/>
          <a:ea typeface="+mn-ea"/>
          <a:cs typeface="+mn-cs"/>
        </a:defRPr>
      </a:lvl7pPr>
      <a:lvl8pPr marL="2954289" algn="l" defTabSz="844083" rtl="0" eaLnBrk="1" latinLnBrk="0" hangingPunct="1">
        <a:defRPr kumimoji="1" sz="1662" kern="1200">
          <a:solidFill>
            <a:schemeClr val="tx1"/>
          </a:solidFill>
          <a:latin typeface="+mn-lt"/>
          <a:ea typeface="+mn-ea"/>
          <a:cs typeface="+mn-cs"/>
        </a:defRPr>
      </a:lvl8pPr>
      <a:lvl9pPr marL="3376331" algn="l" defTabSz="844083" rtl="0" eaLnBrk="1" latinLnBrk="0" hangingPunct="1">
        <a:defRPr kumimoji="1" sz="166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A029-4C8B-4D99-B390-565DAE0AB758}" type="datetimeFigureOut">
              <a:rPr kumimoji="1" lang="ja-JP" altLang="en-US" smtClean="0"/>
              <a:t>2023/6/6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5BBD4-EA04-46BF-8047-BD5B0225CD98}" type="slidenum">
              <a:rPr kumimoji="1" lang="ja-JP" altLang="en-US" smtClean="0"/>
              <a:t>‹#›</a:t>
            </a:fld>
            <a:endParaRPr kumimoji="1" lang="ja-JP" altLang="en-US"/>
          </a:p>
        </p:txBody>
      </p:sp>
    </p:spTree>
    <p:extLst>
      <p:ext uri="{BB962C8B-B14F-4D97-AF65-F5344CB8AC3E}">
        <p14:creationId xmlns:p14="http://schemas.microsoft.com/office/powerpoint/2010/main" val="98083054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534906F-2814-478B-B290-A73A42E53646}" type="datetimeFigureOut">
              <a:rPr kumimoji="1" lang="ja-JP" altLang="en-US" smtClean="0"/>
              <a:t>2023/6/6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EF3ACC6-10DC-4D32-B856-7D444C1DA701}" type="slidenum">
              <a:rPr kumimoji="1" lang="ja-JP" altLang="en-US" smtClean="0"/>
              <a:t>‹#›</a:t>
            </a:fld>
            <a:endParaRPr kumimoji="1" lang="ja-JP" altLang="en-US"/>
          </a:p>
        </p:txBody>
      </p:sp>
    </p:spTree>
    <p:extLst>
      <p:ext uri="{BB962C8B-B14F-4D97-AF65-F5344CB8AC3E}">
        <p14:creationId xmlns:p14="http://schemas.microsoft.com/office/powerpoint/2010/main" val="942570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chart" Target="../charts/chart45.xml"/><Relationship Id="rId9" Type="http://schemas.openxmlformats.org/officeDocument/2006/relationships/image" Target="../media/image69.jpeg"/></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jpe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07.xml.rels><?xml version="1.0" encoding="UTF-8" standalone="yes"?>
<Relationships xmlns="http://schemas.openxmlformats.org/package/2006/relationships"><Relationship Id="rId2" Type="http://schemas.openxmlformats.org/officeDocument/2006/relationships/chart" Target="../charts/chart46.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5" Type="http://schemas.openxmlformats.org/officeDocument/2006/relationships/image" Target="../media/image88.png"/><Relationship Id="rId4" Type="http://schemas.openxmlformats.org/officeDocument/2006/relationships/image" Target="../media/image87.jpeg"/></Relationships>
</file>

<file path=ppt/slides/_rels/slide11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png"/><Relationship Id="rId1" Type="http://schemas.openxmlformats.org/officeDocument/2006/relationships/slideLayout" Target="../slideLayouts/slideLayout13.xml"/><Relationship Id="rId4" Type="http://schemas.openxmlformats.org/officeDocument/2006/relationships/image" Target="../media/image91.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chart" Target="../charts/chart4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2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emf"/><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0.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11.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image" Target="../media/image119.png"/><Relationship Id="rId1" Type="http://schemas.openxmlformats.org/officeDocument/2006/relationships/slideLayout" Target="../slideLayouts/slideLayout12.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 Id="rId9" Type="http://schemas.openxmlformats.org/officeDocument/2006/relationships/image" Target="../media/image126.jpeg"/></Relationships>
</file>

<file path=ppt/slides/_rels/slide172.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image" Target="../media/image127.png"/><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jpeg"/></Relationships>
</file>

<file path=ppt/slides/_rels/slide173.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12.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174.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png"/><Relationship Id="rId1" Type="http://schemas.openxmlformats.org/officeDocument/2006/relationships/slideLayout" Target="../slideLayouts/slideLayout1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 Id="rId9" Type="http://schemas.openxmlformats.org/officeDocument/2006/relationships/image" Target="../media/image15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png"/><Relationship Id="rId7" Type="http://schemas.openxmlformats.org/officeDocument/2006/relationships/image" Target="../media/image156.jpeg"/><Relationship Id="rId2" Type="http://schemas.openxmlformats.org/officeDocument/2006/relationships/image" Target="../media/image151.png"/><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jpeg"/></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jpeg"/><Relationship Id="rId2" Type="http://schemas.openxmlformats.org/officeDocument/2006/relationships/image" Target="../media/image159.png"/><Relationship Id="rId1" Type="http://schemas.openxmlformats.org/officeDocument/2006/relationships/slideLayout" Target="../slideLayouts/slideLayout1.xml"/><Relationship Id="rId6" Type="http://schemas.openxmlformats.org/officeDocument/2006/relationships/image" Target="../media/image163.jpeg"/><Relationship Id="rId5" Type="http://schemas.openxmlformats.org/officeDocument/2006/relationships/image" Target="../media/image162.jpeg"/><Relationship Id="rId4" Type="http://schemas.openxmlformats.org/officeDocument/2006/relationships/image" Target="../media/image161.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67.emf"/><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70.emf"/><Relationship Id="rId2" Type="http://schemas.openxmlformats.org/officeDocument/2006/relationships/image" Target="../media/image168.emf"/><Relationship Id="rId1" Type="http://schemas.openxmlformats.org/officeDocument/2006/relationships/slideLayout" Target="../slideLayouts/slideLayout2.xml"/><Relationship Id="rId4" Type="http://schemas.openxmlformats.org/officeDocument/2006/relationships/image" Target="../media/image171.emf"/></Relationships>
</file>

<file path=ppt/slides/_rels/slide197.xml.rels><?xml version="1.0" encoding="UTF-8" standalone="yes"?>
<Relationships xmlns="http://schemas.openxmlformats.org/package/2006/relationships"><Relationship Id="rId3" Type="http://schemas.openxmlformats.org/officeDocument/2006/relationships/image" Target="../media/image172.emf"/><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73.emf"/><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81.emf"/><Relationship Id="rId2" Type="http://schemas.openxmlformats.org/officeDocument/2006/relationships/image" Target="../media/image180.em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83.em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8.xml"/><Relationship Id="rId7" Type="http://schemas.openxmlformats.org/officeDocument/2006/relationships/image" Target="../media/image8.emf"/><Relationship Id="rId2" Type="http://schemas.openxmlformats.org/officeDocument/2006/relationships/chart" Target="../charts/chart7.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chart" Target="../charts/chart12.xml"/><Relationship Id="rId7" Type="http://schemas.openxmlformats.org/officeDocument/2006/relationships/image" Target="../media/image12.emf"/><Relationship Id="rId2" Type="http://schemas.openxmlformats.org/officeDocument/2006/relationships/chart" Target="../charts/chart11.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chart" Target="../charts/char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chart" Target="../charts/chart16.xml"/><Relationship Id="rId7" Type="http://schemas.openxmlformats.org/officeDocument/2006/relationships/image" Target="../media/image17.emf"/><Relationship Id="rId2" Type="http://schemas.openxmlformats.org/officeDocument/2006/relationships/chart" Target="../charts/chart15.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chart" Target="../charts/chart1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chart" Target="../charts/chart20.xml"/><Relationship Id="rId7" Type="http://schemas.openxmlformats.org/officeDocument/2006/relationships/image" Target="../media/image22.emf"/><Relationship Id="rId2" Type="http://schemas.openxmlformats.org/officeDocument/2006/relationships/chart" Target="../charts/chart19.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chart" Target="../charts/chart21.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126.xml"/><Relationship Id="rId13" Type="http://schemas.openxmlformats.org/officeDocument/2006/relationships/slide" Target="slide143.xml"/><Relationship Id="rId18" Type="http://schemas.openxmlformats.org/officeDocument/2006/relationships/slide" Target="slide175.xml"/><Relationship Id="rId26" Type="http://schemas.openxmlformats.org/officeDocument/2006/relationships/slide" Target="slide18.xml"/><Relationship Id="rId39" Type="http://schemas.openxmlformats.org/officeDocument/2006/relationships/slide" Target="slide110.xml"/><Relationship Id="rId3" Type="http://schemas.openxmlformats.org/officeDocument/2006/relationships/slide" Target="slide114.xml"/><Relationship Id="rId21" Type="http://schemas.openxmlformats.org/officeDocument/2006/relationships/slide" Target="slide188.xml"/><Relationship Id="rId34" Type="http://schemas.openxmlformats.org/officeDocument/2006/relationships/slide" Target="slide82.xml"/><Relationship Id="rId7" Type="http://schemas.openxmlformats.org/officeDocument/2006/relationships/slide" Target="slide123.xml"/><Relationship Id="rId12" Type="http://schemas.openxmlformats.org/officeDocument/2006/relationships/slide" Target="slide137.xml"/><Relationship Id="rId17" Type="http://schemas.openxmlformats.org/officeDocument/2006/relationships/slide" Target="slide166.xml"/><Relationship Id="rId25" Type="http://schemas.openxmlformats.org/officeDocument/2006/relationships/slide" Target="slide14.xml"/><Relationship Id="rId33" Type="http://schemas.openxmlformats.org/officeDocument/2006/relationships/slide" Target="slide78.xml"/><Relationship Id="rId38" Type="http://schemas.openxmlformats.org/officeDocument/2006/relationships/slide" Target="slide108.xml"/><Relationship Id="rId2" Type="http://schemas.openxmlformats.org/officeDocument/2006/relationships/notesSlide" Target="../notesSlides/notesSlide1.xml"/><Relationship Id="rId16" Type="http://schemas.openxmlformats.org/officeDocument/2006/relationships/slide" Target="slide150.xml"/><Relationship Id="rId20" Type="http://schemas.openxmlformats.org/officeDocument/2006/relationships/slide" Target="slide184.xml"/><Relationship Id="rId29" Type="http://schemas.openxmlformats.org/officeDocument/2006/relationships/slide" Target="slide56.xml"/><Relationship Id="rId1" Type="http://schemas.openxmlformats.org/officeDocument/2006/relationships/slideLayout" Target="../slideLayouts/slideLayout1.xml"/><Relationship Id="rId6" Type="http://schemas.openxmlformats.org/officeDocument/2006/relationships/slide" Target="slide121.xml"/><Relationship Id="rId11" Type="http://schemas.openxmlformats.org/officeDocument/2006/relationships/slide" Target="slide134.xml"/><Relationship Id="rId24" Type="http://schemas.openxmlformats.org/officeDocument/2006/relationships/slide" Target="slide5.xml"/><Relationship Id="rId32" Type="http://schemas.openxmlformats.org/officeDocument/2006/relationships/slide" Target="slide72.xml"/><Relationship Id="rId37" Type="http://schemas.openxmlformats.org/officeDocument/2006/relationships/slide" Target="slide104.xml"/><Relationship Id="rId40" Type="http://schemas.openxmlformats.org/officeDocument/2006/relationships/slide" Target="slide112.xml"/><Relationship Id="rId5" Type="http://schemas.openxmlformats.org/officeDocument/2006/relationships/slide" Target="slide115.xml"/><Relationship Id="rId15" Type="http://schemas.openxmlformats.org/officeDocument/2006/relationships/slide" Target="slide147.xml"/><Relationship Id="rId23" Type="http://schemas.openxmlformats.org/officeDocument/2006/relationships/slide" Target="slide3.xml"/><Relationship Id="rId28" Type="http://schemas.openxmlformats.org/officeDocument/2006/relationships/slide" Target="slide52.xml"/><Relationship Id="rId36" Type="http://schemas.openxmlformats.org/officeDocument/2006/relationships/slide" Target="slide101.xml"/><Relationship Id="rId10" Type="http://schemas.openxmlformats.org/officeDocument/2006/relationships/slide" Target="slide132.xml"/><Relationship Id="rId19" Type="http://schemas.openxmlformats.org/officeDocument/2006/relationships/slide" Target="slide178.xml"/><Relationship Id="rId31" Type="http://schemas.openxmlformats.org/officeDocument/2006/relationships/slide" Target="slide68.xml"/><Relationship Id="rId4" Type="http://schemas.openxmlformats.org/officeDocument/2006/relationships/slide" Target="slide140.xml"/><Relationship Id="rId9" Type="http://schemas.openxmlformats.org/officeDocument/2006/relationships/slide" Target="slide130.xml"/><Relationship Id="rId14" Type="http://schemas.openxmlformats.org/officeDocument/2006/relationships/slide" Target="slide145.xml"/><Relationship Id="rId22" Type="http://schemas.openxmlformats.org/officeDocument/2006/relationships/slide" Target="slide191.xml"/><Relationship Id="rId27" Type="http://schemas.openxmlformats.org/officeDocument/2006/relationships/slide" Target="slide24.xml"/><Relationship Id="rId30" Type="http://schemas.openxmlformats.org/officeDocument/2006/relationships/slide" Target="slide67.xml"/><Relationship Id="rId35" Type="http://schemas.openxmlformats.org/officeDocument/2006/relationships/slide" Target="slide8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chart" Target="../charts/chart23.xml"/><Relationship Id="rId7" Type="http://schemas.openxmlformats.org/officeDocument/2006/relationships/image" Target="../media/image28.emf"/><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chart" Target="../charts/chart25.xml"/><Relationship Id="rId4" Type="http://schemas.openxmlformats.org/officeDocument/2006/relationships/chart" Target="../charts/chart2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chart" Target="../charts/chart26.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chart" Target="../charts/chart30.xml"/><Relationship Id="rId7" Type="http://schemas.openxmlformats.org/officeDocument/2006/relationships/image" Target="../media/image33.emf"/><Relationship Id="rId2" Type="http://schemas.openxmlformats.org/officeDocument/2006/relationships/chart" Target="../charts/chart29.xml"/><Relationship Id="rId1" Type="http://schemas.openxmlformats.org/officeDocument/2006/relationships/slideLayout" Target="../slideLayouts/slideLayout46.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chart" Target="../charts/chart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chart" Target="../charts/chart34.xml"/><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1.xml.rels><?xml version="1.0" encoding="UTF-8" standalone="yes"?>
<Relationships xmlns="http://schemas.openxmlformats.org/package/2006/relationships"><Relationship Id="rId2" Type="http://schemas.openxmlformats.org/officeDocument/2006/relationships/hyperlink" Target="https://corona.go.jp/action/" TargetMode="Externa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chart" Target="../charts/chart4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chart" Target="../charts/chart4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396295"/>
            <a:ext cx="9144000" cy="2161343"/>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tIns="144000" rtlCol="0">
            <a:spAutoFit/>
          </a:bodyPr>
          <a:lstStyle/>
          <a:p>
            <a:pPr algn="ctr"/>
            <a:r>
              <a:rPr kumimoji="1" lang="ja-JP" altLang="en-US" sz="4000" b="1" dirty="0"/>
              <a:t>栃木県における</a:t>
            </a:r>
            <a:endParaRPr kumimoji="1" lang="en-US" altLang="ja-JP" sz="4000" b="1" dirty="0"/>
          </a:p>
          <a:p>
            <a:pPr algn="ctr"/>
            <a:r>
              <a:rPr kumimoji="1" lang="ja-JP" altLang="en-US" sz="4000" b="1" dirty="0"/>
              <a:t>新型コロナウイルス感染症対策</a:t>
            </a:r>
            <a:endParaRPr kumimoji="1" lang="en-US" altLang="ja-JP" sz="4000" b="1" dirty="0"/>
          </a:p>
          <a:p>
            <a:pPr algn="ctr">
              <a:lnSpc>
                <a:spcPct val="150000"/>
              </a:lnSpc>
            </a:pPr>
            <a:r>
              <a:rPr kumimoji="1" lang="ja-JP" altLang="en-US" sz="3200" b="1" dirty="0">
                <a:latin typeface="ＭＳ ゴシック" panose="020B0609070205080204" pitchFamily="49" charset="-128"/>
                <a:ea typeface="ＭＳ ゴシック" panose="020B0609070205080204" pitchFamily="49" charset="-128"/>
              </a:rPr>
              <a:t>～ </a:t>
            </a:r>
            <a:r>
              <a:rPr kumimoji="1" lang="ja-JP" altLang="en-US" sz="3200" b="1" dirty="0"/>
              <a:t>前例のない感染症への対応記録 </a:t>
            </a:r>
            <a:r>
              <a:rPr kumimoji="1" lang="ja-JP" altLang="en-US" sz="3200" b="1" dirty="0">
                <a:latin typeface="ＭＳ ゴシック" panose="020B0609070205080204" pitchFamily="49" charset="-128"/>
                <a:ea typeface="ＭＳ ゴシック" panose="020B0609070205080204" pitchFamily="49" charset="-128"/>
              </a:rPr>
              <a:t>～</a:t>
            </a:r>
          </a:p>
        </p:txBody>
      </p:sp>
      <p:sp>
        <p:nvSpPr>
          <p:cNvPr id="5" name="テキスト ボックス 4"/>
          <p:cNvSpPr txBox="1"/>
          <p:nvPr/>
        </p:nvSpPr>
        <p:spPr>
          <a:xfrm>
            <a:off x="0" y="5613942"/>
            <a:ext cx="9144000" cy="1146532"/>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lnSpc>
                <a:spcPct val="150000"/>
              </a:lnSpc>
            </a:pPr>
            <a:r>
              <a:rPr kumimoji="1" lang="ja-JP" altLang="en-US" sz="2400" b="1" dirty="0">
                <a:solidFill>
                  <a:schemeClr val="tx1"/>
                </a:solidFill>
                <a:latin typeface="+mn-ea"/>
              </a:rPr>
              <a:t>令和５</a:t>
            </a:r>
            <a:r>
              <a:rPr kumimoji="1" lang="en-US" altLang="ja-JP" sz="2400" b="1" dirty="0">
                <a:solidFill>
                  <a:schemeClr val="tx1"/>
                </a:solidFill>
                <a:latin typeface="+mn-ea"/>
              </a:rPr>
              <a:t>(2023)</a:t>
            </a:r>
            <a:r>
              <a:rPr kumimoji="1" lang="ja-JP" altLang="en-US" sz="2400" b="1" dirty="0">
                <a:solidFill>
                  <a:schemeClr val="tx1"/>
                </a:solidFill>
                <a:latin typeface="+mn-ea"/>
              </a:rPr>
              <a:t>年</a:t>
            </a:r>
            <a:r>
              <a:rPr kumimoji="1" lang="en-US" altLang="ja-JP" sz="2400" b="1" dirty="0">
                <a:solidFill>
                  <a:schemeClr val="tx1"/>
                </a:solidFill>
                <a:latin typeface="+mn-ea"/>
              </a:rPr>
              <a:t>6</a:t>
            </a:r>
            <a:r>
              <a:rPr kumimoji="1" lang="ja-JP" altLang="en-US" sz="2400" b="1" dirty="0">
                <a:solidFill>
                  <a:schemeClr val="tx1"/>
                </a:solidFill>
                <a:latin typeface="+mn-ea"/>
              </a:rPr>
              <a:t>月</a:t>
            </a:r>
            <a:r>
              <a:rPr kumimoji="1" lang="en-US" altLang="ja-JP" sz="2400" b="1" dirty="0">
                <a:solidFill>
                  <a:schemeClr val="tx1"/>
                </a:solidFill>
                <a:latin typeface="+mn-ea"/>
              </a:rPr>
              <a:t>30</a:t>
            </a:r>
            <a:r>
              <a:rPr kumimoji="1" lang="ja-JP" altLang="en-US" sz="2400" b="1" dirty="0">
                <a:solidFill>
                  <a:schemeClr val="tx1"/>
                </a:solidFill>
                <a:latin typeface="+mn-ea"/>
              </a:rPr>
              <a:t>日</a:t>
            </a:r>
            <a:endParaRPr kumimoji="1" lang="en-US" altLang="ja-JP" sz="2400" b="1" dirty="0">
              <a:solidFill>
                <a:schemeClr val="tx1"/>
              </a:solidFill>
              <a:latin typeface="+mn-ea"/>
            </a:endParaRPr>
          </a:p>
          <a:p>
            <a:pPr algn="ctr">
              <a:lnSpc>
                <a:spcPct val="150000"/>
              </a:lnSpc>
            </a:pPr>
            <a:r>
              <a:rPr kumimoji="1" lang="ja-JP" altLang="en-US" sz="2400" b="1" dirty="0">
                <a:solidFill>
                  <a:schemeClr val="tx1"/>
                </a:solidFill>
              </a:rPr>
              <a:t>栃木県新型コロナウイルス感染症対策本部</a:t>
            </a:r>
            <a:endParaRPr kumimoji="1" lang="en-US" altLang="ja-JP" sz="2400" b="1" dirty="0">
              <a:solidFill>
                <a:schemeClr val="tx1"/>
              </a:solidFill>
            </a:endParaRPr>
          </a:p>
        </p:txBody>
      </p:sp>
      <p:sp>
        <p:nvSpPr>
          <p:cNvPr id="2" name="テキスト ボックス 1"/>
          <p:cNvSpPr txBox="1"/>
          <p:nvPr/>
        </p:nvSpPr>
        <p:spPr>
          <a:xfrm>
            <a:off x="2023782" y="3777598"/>
            <a:ext cx="5096436" cy="1077218"/>
          </a:xfrm>
          <a:prstGeom prst="rect">
            <a:avLst/>
          </a:prstGeom>
          <a:noFill/>
        </p:spPr>
        <p:txBody>
          <a:bodyPr wrap="square" rtlCol="0">
            <a:spAutoFit/>
          </a:bodyPr>
          <a:lstStyle/>
          <a:p>
            <a:pPr algn="ctr"/>
            <a:r>
              <a:rPr kumimoji="1" lang="en-US" altLang="ja-JP" sz="3200" b="1" dirty="0"/>
              <a:t>【</a:t>
            </a:r>
            <a:r>
              <a:rPr kumimoji="1" lang="ja-JP" altLang="en-US" sz="3200" b="1" dirty="0"/>
              <a:t>第１波～第８波</a:t>
            </a:r>
            <a:r>
              <a:rPr kumimoji="1" lang="en-US" altLang="ja-JP" sz="3200" b="1" dirty="0"/>
              <a:t>】</a:t>
            </a:r>
          </a:p>
          <a:p>
            <a:pPr algn="ctr"/>
            <a:r>
              <a:rPr kumimoji="1" lang="en-US" altLang="ja-JP" sz="3200" b="1" dirty="0">
                <a:latin typeface="+mn-ea"/>
              </a:rPr>
              <a:t>2020/2</a:t>
            </a:r>
            <a:r>
              <a:rPr kumimoji="1" lang="ja-JP" altLang="en-US" sz="3200" b="1" dirty="0">
                <a:latin typeface="+mn-ea"/>
              </a:rPr>
              <a:t>～</a:t>
            </a:r>
            <a:r>
              <a:rPr kumimoji="1" lang="en-US" altLang="ja-JP" sz="3200" b="1" dirty="0">
                <a:latin typeface="+mn-ea"/>
              </a:rPr>
              <a:t>2023/5</a:t>
            </a:r>
          </a:p>
        </p:txBody>
      </p:sp>
      <p:pic>
        <p:nvPicPr>
          <p:cNvPr id="6" name="Picture 2" descr="kensy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692" y="6242499"/>
            <a:ext cx="465472" cy="409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12824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74973" y="689749"/>
            <a:ext cx="4357609" cy="5940088"/>
          </a:xfrm>
          <a:prstGeom prst="rect">
            <a:avLst/>
          </a:prstGeom>
          <a:noFill/>
          <a:ln w="19050">
            <a:solidFill>
              <a:schemeClr val="tx1"/>
            </a:solid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広域入院調整に関すること。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･保健所が圏域内で入院先を確保できない場合の</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入院調整</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②重症化に伴う転院調整に関すること。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③後方支援医療機関の活用に関すること。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④発生施設支援チームに関すること。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⑤その他医療対策に関すること。 </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4" name="テキスト ボックス 23"/>
          <p:cNvSpPr txBox="1"/>
          <p:nvPr/>
        </p:nvSpPr>
        <p:spPr>
          <a:xfrm>
            <a:off x="4447310" y="731647"/>
            <a:ext cx="4532918" cy="2677656"/>
          </a:xfrm>
          <a:prstGeom prst="rect">
            <a:avLst/>
          </a:prstGeom>
          <a:noFill/>
          <a:ln w="19050">
            <a:solidFill>
              <a:schemeClr val="tx1"/>
            </a:solid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①宿泊療養施策の企画全般に関すること。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②宿泊療養施設の設置・運営に関すること。</a:t>
            </a:r>
          </a:p>
          <a:p>
            <a:pPr lvl="0">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lang="ja-JP" altLang="en-US" sz="1400" b="1" dirty="0">
                <a:solidFill>
                  <a:prstClr val="black"/>
                </a:solidFill>
                <a:latin typeface="游ゴシック" panose="020B0400000000000000" pitchFamily="50" charset="-128"/>
              </a:rPr>
              <a:t>療養可能室数最大 </a:t>
            </a:r>
            <a:r>
              <a:rPr lang="en-US" altLang="ja-JP" sz="1400" b="1" dirty="0">
                <a:solidFill>
                  <a:prstClr val="black"/>
                </a:solidFill>
                <a:latin typeface="游ゴシック" panose="020B0400000000000000" pitchFamily="50" charset="-128"/>
              </a:rPr>
              <a:t>1,110</a:t>
            </a:r>
            <a:r>
              <a:rPr lang="ja-JP" altLang="en-US" sz="1400" b="1" dirty="0">
                <a:solidFill>
                  <a:prstClr val="black"/>
                </a:solidFill>
                <a:latin typeface="游ゴシック" panose="020B0400000000000000" pitchFamily="50" charset="-128"/>
              </a:rPr>
              <a:t>室（確保協定含む）</a:t>
            </a:r>
            <a:endParaRPr lang="en-US" altLang="ja-JP" sz="1400" b="1" dirty="0">
              <a:solidFill>
                <a:prstClr val="black"/>
              </a:solidFill>
              <a:latin typeface="游ゴシック" panose="020B0400000000000000" pitchFamily="50" charset="-128"/>
            </a:endParaRPr>
          </a:p>
          <a:p>
            <a:pPr lvl="0">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・入所調整センターの設置・運営</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③患者搬送に関すること。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・民間救急車の活用、タクシー事業者への委託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④災害時の対応に関すること。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･災害発生時の宿泊療養施設の受入体制の構築</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p:cNvSpPr txBox="1"/>
          <p:nvPr/>
        </p:nvSpPr>
        <p:spPr>
          <a:xfrm>
            <a:off x="4572000" y="3556543"/>
            <a:ext cx="4408227" cy="3108543"/>
          </a:xfrm>
          <a:prstGeom prst="rect">
            <a:avLst/>
          </a:prstGeom>
          <a:noFill/>
          <a:ln w="19050">
            <a:solidFill>
              <a:schemeClr val="tx1"/>
            </a:solid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①医療用物資の備蓄保管及び配送業務に関すること。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･医療用物資</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サージカルマスク、ガウン、フェイスシールド、</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手袋、 </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N95</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マスク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②経口治療薬に関すること。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･経口治療薬</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ラゲブリオ </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(MSD</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パキロビッド</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パック</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ファ</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イザー社</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、ゾコーバ（塩野義製薬）</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薬剤提供体制に関すること。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･県内薬局による、自宅療養者等への薬剤提供体制</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の確保</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テキスト ボックス 21"/>
          <p:cNvSpPr txBox="1"/>
          <p:nvPr/>
        </p:nvSpPr>
        <p:spPr>
          <a:xfrm>
            <a:off x="155595" y="3354686"/>
            <a:ext cx="4357609" cy="3108543"/>
          </a:xfrm>
          <a:prstGeom prst="rect">
            <a:avLst/>
          </a:prstGeom>
          <a:noFill/>
          <a:ln w="19050">
            <a:no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①自宅療養者への医療提供体制の確保に関すること。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･往診及び電話</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オンライン</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診療、訪問看護の実施</a:t>
            </a:r>
            <a:endParaRPr lang="en-US" altLang="ja-JP" sz="1400" b="1"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游ゴシック" panose="020B0400000000000000" pitchFamily="50" charset="-128"/>
                <a:ea typeface="游ゴシック" panose="020B0400000000000000" pitchFamily="50" charset="-128"/>
              </a:rPr>
              <a:t>　･健康フォローアップセンターによる健康相談、</a:t>
            </a:r>
            <a:endParaRPr lang="en-US" altLang="ja-JP" sz="1400" b="1"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游ゴシック" panose="020B0400000000000000" pitchFamily="50" charset="-128"/>
                <a:ea typeface="游ゴシック" panose="020B0400000000000000" pitchFamily="50" charset="-128"/>
              </a:rPr>
              <a:t>　 陽性登録　等</a:t>
            </a:r>
            <a:endPar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②保健所における健康観察体制に関すること。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･保健所への看護師派遣</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･夜間コールセンターの設置・運営</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③生活支援体制の確保に関すること。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･配食セットの配送、パルスオキシメータの貸出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･市町と連携した災害時における自宅療養者の避</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難実施体制</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p:cNvSpPr txBox="1"/>
          <p:nvPr/>
        </p:nvSpPr>
        <p:spPr>
          <a:xfrm>
            <a:off x="0" y="8815"/>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対策本部事務局の体制について</a:t>
            </a:r>
          </a:p>
        </p:txBody>
      </p:sp>
      <p:sp>
        <p:nvSpPr>
          <p:cNvPr id="8" name="テキスト ボックス 7"/>
          <p:cNvSpPr txBox="1"/>
          <p:nvPr/>
        </p:nvSpPr>
        <p:spPr>
          <a:xfrm>
            <a:off x="74524" y="3505904"/>
            <a:ext cx="1862246" cy="30777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≪自宅療養チーム≫</a:t>
            </a:r>
          </a:p>
        </p:txBody>
      </p:sp>
      <p:sp>
        <p:nvSpPr>
          <p:cNvPr id="10" name="テキスト ボックス 9"/>
          <p:cNvSpPr txBox="1"/>
          <p:nvPr/>
        </p:nvSpPr>
        <p:spPr>
          <a:xfrm>
            <a:off x="4260414" y="990410"/>
            <a:ext cx="2412000" cy="30777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≪宿泊療養チーム≫</a:t>
            </a:r>
          </a:p>
        </p:txBody>
      </p:sp>
      <p:sp>
        <p:nvSpPr>
          <p:cNvPr id="13" name="テキスト ボックス 12"/>
          <p:cNvSpPr txBox="1"/>
          <p:nvPr/>
        </p:nvSpPr>
        <p:spPr>
          <a:xfrm>
            <a:off x="5570113" y="3352015"/>
            <a:ext cx="2412000"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薬剤対策グループ</a:t>
            </a:r>
          </a:p>
        </p:txBody>
      </p:sp>
      <p:sp>
        <p:nvSpPr>
          <p:cNvPr id="16" name="テキスト ボックス 15"/>
          <p:cNvSpPr txBox="1"/>
          <p:nvPr/>
        </p:nvSpPr>
        <p:spPr>
          <a:xfrm>
            <a:off x="991792" y="575355"/>
            <a:ext cx="7445626"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医療対策グループ（入院調整チーム、宿泊療養チーム、自宅療養チーム）</a:t>
            </a:r>
          </a:p>
        </p:txBody>
      </p:sp>
      <p:sp>
        <p:nvSpPr>
          <p:cNvPr id="11" name="テキスト ボックス 10"/>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p:cNvSpPr txBox="1"/>
          <p:nvPr/>
        </p:nvSpPr>
        <p:spPr>
          <a:xfrm>
            <a:off x="74972" y="1021095"/>
            <a:ext cx="2083919" cy="30777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≪入院調整チーム≫</a:t>
            </a:r>
          </a:p>
        </p:txBody>
      </p:sp>
      <p:sp>
        <p:nvSpPr>
          <p:cNvPr id="3" name="正方形/長方形 2"/>
          <p:cNvSpPr/>
          <p:nvPr/>
        </p:nvSpPr>
        <p:spPr>
          <a:xfrm>
            <a:off x="4252265" y="893535"/>
            <a:ext cx="252790" cy="2495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283212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5C23274-DE0A-40F9-ACEF-B481CA992FA2}"/>
              </a:ext>
            </a:extLst>
          </p:cNvPr>
          <p:cNvSpPr txBox="1"/>
          <p:nvPr/>
        </p:nvSpPr>
        <p:spPr>
          <a:xfrm>
            <a:off x="0" y="0"/>
            <a:ext cx="9144000" cy="369332"/>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参考資料</a:t>
            </a:r>
            <a:r>
              <a:rPr kumimoji="1" lang="ja-JP" alt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：県が新型コロナウイルス感染症と診断された方に対して作成したリーフレット</a:t>
            </a:r>
          </a:p>
        </p:txBody>
      </p:sp>
      <p:graphicFrame>
        <p:nvGraphicFramePr>
          <p:cNvPr id="19" name="表 19">
            <a:extLst>
              <a:ext uri="{FF2B5EF4-FFF2-40B4-BE49-F238E27FC236}">
                <a16:creationId xmlns:a16="http://schemas.microsoft.com/office/drawing/2014/main" id="{51B735FD-9B37-4269-95ED-F77C88052AA8}"/>
              </a:ext>
            </a:extLst>
          </p:cNvPr>
          <p:cNvGraphicFramePr>
            <a:graphicFrameLocks noGrp="1"/>
          </p:cNvGraphicFramePr>
          <p:nvPr/>
        </p:nvGraphicFramePr>
        <p:xfrm>
          <a:off x="107023" y="453143"/>
          <a:ext cx="8925888" cy="6446981"/>
        </p:xfrm>
        <a:graphic>
          <a:graphicData uri="http://schemas.openxmlformats.org/drawingml/2006/table">
            <a:tbl>
              <a:tblPr firstRow="1" bandRow="1">
                <a:tableStyleId>{5940675A-B579-460E-94D1-54222C63F5DA}</a:tableStyleId>
              </a:tblPr>
              <a:tblGrid>
                <a:gridCol w="2231472">
                  <a:extLst>
                    <a:ext uri="{9D8B030D-6E8A-4147-A177-3AD203B41FA5}">
                      <a16:colId xmlns:a16="http://schemas.microsoft.com/office/drawing/2014/main" val="867538272"/>
                    </a:ext>
                  </a:extLst>
                </a:gridCol>
                <a:gridCol w="2231472">
                  <a:extLst>
                    <a:ext uri="{9D8B030D-6E8A-4147-A177-3AD203B41FA5}">
                      <a16:colId xmlns:a16="http://schemas.microsoft.com/office/drawing/2014/main" val="1708150789"/>
                    </a:ext>
                  </a:extLst>
                </a:gridCol>
                <a:gridCol w="2231472">
                  <a:extLst>
                    <a:ext uri="{9D8B030D-6E8A-4147-A177-3AD203B41FA5}">
                      <a16:colId xmlns:a16="http://schemas.microsoft.com/office/drawing/2014/main" val="1105261084"/>
                    </a:ext>
                  </a:extLst>
                </a:gridCol>
                <a:gridCol w="2231472">
                  <a:extLst>
                    <a:ext uri="{9D8B030D-6E8A-4147-A177-3AD203B41FA5}">
                      <a16:colId xmlns:a16="http://schemas.microsoft.com/office/drawing/2014/main" val="82856118"/>
                    </a:ext>
                  </a:extLst>
                </a:gridCol>
              </a:tblGrid>
              <a:tr h="285188">
                <a:tc>
                  <a:txBody>
                    <a:bodyPr/>
                    <a:lstStyle/>
                    <a:p>
                      <a:r>
                        <a:rPr kumimoji="1" lang="ja-JP" altLang="en-US" sz="1400" dirty="0">
                          <a:latin typeface="BIZ UDPゴシック" panose="020B0400000000000000" pitchFamily="50" charset="-128"/>
                          <a:ea typeface="BIZ UDPゴシック" panose="020B0400000000000000" pitchFamily="50" charset="-128"/>
                        </a:rPr>
                        <a:t>令和</a:t>
                      </a:r>
                      <a:r>
                        <a:rPr kumimoji="1" lang="en-US" altLang="ja-JP" sz="1400" dirty="0">
                          <a:latin typeface="BIZ UDPゴシック" panose="020B0400000000000000" pitchFamily="50" charset="-128"/>
                          <a:ea typeface="BIZ UDPゴシック" panose="020B0400000000000000" pitchFamily="50" charset="-128"/>
                        </a:rPr>
                        <a:t>4</a:t>
                      </a:r>
                      <a:r>
                        <a:rPr kumimoji="1" lang="ja-JP" altLang="en-US" sz="1400" dirty="0">
                          <a:latin typeface="BIZ UDPゴシック" panose="020B0400000000000000" pitchFamily="50" charset="-128"/>
                          <a:ea typeface="BIZ UDPゴシック" panose="020B0400000000000000" pitchFamily="50" charset="-128"/>
                        </a:rPr>
                        <a:t>年</a:t>
                      </a:r>
                      <a:r>
                        <a:rPr kumimoji="1" lang="en-US" altLang="ja-JP" sz="1400" dirty="0">
                          <a:latin typeface="BIZ UDPゴシック" panose="020B0400000000000000" pitchFamily="50" charset="-128"/>
                          <a:ea typeface="BIZ UDPゴシック" panose="020B0400000000000000" pitchFamily="50" charset="-128"/>
                        </a:rPr>
                        <a:t>7</a:t>
                      </a:r>
                      <a:r>
                        <a:rPr kumimoji="1" lang="ja-JP" altLang="en-US" sz="1400" dirty="0">
                          <a:latin typeface="BIZ UDPゴシック" panose="020B0400000000000000" pitchFamily="50" charset="-128"/>
                          <a:ea typeface="BIZ UDPゴシック" panose="020B0400000000000000" pitchFamily="50" charset="-128"/>
                        </a:rPr>
                        <a:t>月</a:t>
                      </a:r>
                      <a:r>
                        <a:rPr kumimoji="1" lang="en-US" altLang="ja-JP" sz="1400" dirty="0">
                          <a:latin typeface="BIZ UDPゴシック" panose="020B0400000000000000" pitchFamily="50" charset="-128"/>
                          <a:ea typeface="BIZ UDPゴシック" panose="020B0400000000000000" pitchFamily="50" charset="-128"/>
                        </a:rPr>
                        <a:t>29</a:t>
                      </a:r>
                      <a:r>
                        <a:rPr kumimoji="1" lang="ja-JP" altLang="en-US" sz="1400" dirty="0">
                          <a:latin typeface="BIZ UDPゴシック" panose="020B0400000000000000" pitchFamily="50" charset="-128"/>
                          <a:ea typeface="BIZ UDPゴシック" panose="020B0400000000000000" pitchFamily="50" charset="-128"/>
                        </a:rPr>
                        <a:t>日～</a:t>
                      </a:r>
                    </a:p>
                  </a:txBody>
                  <a:tcPr/>
                </a:tc>
                <a:tc>
                  <a:txBody>
                    <a:bodyPr/>
                    <a:lstStyle/>
                    <a:p>
                      <a:r>
                        <a:rPr kumimoji="1" lang="ja-JP" altLang="en-US" sz="1400" dirty="0">
                          <a:latin typeface="BIZ UDPゴシック" panose="020B0400000000000000" pitchFamily="50" charset="-128"/>
                          <a:ea typeface="BIZ UDPゴシック" panose="020B0400000000000000" pitchFamily="50" charset="-128"/>
                        </a:rPr>
                        <a:t>令和</a:t>
                      </a:r>
                      <a:r>
                        <a:rPr kumimoji="1" lang="en-US" altLang="ja-JP" sz="1400" dirty="0">
                          <a:latin typeface="BIZ UDPゴシック" panose="020B0400000000000000" pitchFamily="50" charset="-128"/>
                          <a:ea typeface="BIZ UDPゴシック" panose="020B0400000000000000" pitchFamily="50" charset="-128"/>
                        </a:rPr>
                        <a:t>4</a:t>
                      </a:r>
                      <a:r>
                        <a:rPr kumimoji="1" lang="ja-JP" altLang="en-US" sz="1400" dirty="0">
                          <a:latin typeface="BIZ UDPゴシック" panose="020B0400000000000000" pitchFamily="50" charset="-128"/>
                          <a:ea typeface="BIZ UDPゴシック" panose="020B0400000000000000" pitchFamily="50" charset="-128"/>
                        </a:rPr>
                        <a:t>年</a:t>
                      </a:r>
                      <a:r>
                        <a:rPr kumimoji="1" lang="en-US" altLang="ja-JP" sz="1400" dirty="0">
                          <a:latin typeface="BIZ UDPゴシック" panose="020B0400000000000000" pitchFamily="50" charset="-128"/>
                          <a:ea typeface="BIZ UDPゴシック" panose="020B0400000000000000" pitchFamily="50" charset="-128"/>
                        </a:rPr>
                        <a:t>9</a:t>
                      </a:r>
                      <a:r>
                        <a:rPr kumimoji="1" lang="ja-JP" altLang="en-US" sz="1400" dirty="0">
                          <a:latin typeface="BIZ UDPゴシック" panose="020B0400000000000000" pitchFamily="50" charset="-128"/>
                          <a:ea typeface="BIZ UDPゴシック" panose="020B0400000000000000" pitchFamily="50" charset="-128"/>
                        </a:rPr>
                        <a:t>月</a:t>
                      </a:r>
                      <a:r>
                        <a:rPr kumimoji="1" lang="en-US" altLang="ja-JP" sz="1400" dirty="0">
                          <a:latin typeface="BIZ UDPゴシック" panose="020B0400000000000000" pitchFamily="50" charset="-128"/>
                          <a:ea typeface="BIZ UDPゴシック" panose="020B0400000000000000" pitchFamily="50" charset="-128"/>
                        </a:rPr>
                        <a:t>26</a:t>
                      </a:r>
                      <a:r>
                        <a:rPr kumimoji="1" lang="ja-JP" altLang="en-US" sz="1400" dirty="0">
                          <a:latin typeface="BIZ UDPゴシック" panose="020B0400000000000000" pitchFamily="50" charset="-128"/>
                          <a:ea typeface="BIZ UDPゴシック" panose="020B0400000000000000" pitchFamily="50" charset="-128"/>
                        </a:rPr>
                        <a:t>日～</a:t>
                      </a:r>
                    </a:p>
                  </a:txBody>
                  <a:tcPr/>
                </a:tc>
                <a:tc>
                  <a:txBody>
                    <a:bodyPr/>
                    <a:lstStyle/>
                    <a:p>
                      <a:r>
                        <a:rPr kumimoji="1" lang="ja-JP" altLang="en-US" sz="1400" dirty="0">
                          <a:latin typeface="BIZ UDPゴシック" panose="020B0400000000000000" pitchFamily="50" charset="-128"/>
                          <a:ea typeface="BIZ UDPゴシック" panose="020B0400000000000000" pitchFamily="50" charset="-128"/>
                        </a:rPr>
                        <a:t>令和</a:t>
                      </a:r>
                      <a:r>
                        <a:rPr kumimoji="1" lang="en-US" altLang="ja-JP" sz="1400" dirty="0">
                          <a:latin typeface="BIZ UDPゴシック" panose="020B0400000000000000" pitchFamily="50" charset="-128"/>
                          <a:ea typeface="BIZ UDPゴシック" panose="020B0400000000000000" pitchFamily="50" charset="-128"/>
                        </a:rPr>
                        <a:t>4</a:t>
                      </a:r>
                      <a:r>
                        <a:rPr kumimoji="1" lang="ja-JP" altLang="en-US" sz="1400" dirty="0">
                          <a:latin typeface="BIZ UDPゴシック" panose="020B0400000000000000" pitchFamily="50" charset="-128"/>
                          <a:ea typeface="BIZ UDPゴシック" panose="020B0400000000000000" pitchFamily="50" charset="-128"/>
                        </a:rPr>
                        <a:t>年</a:t>
                      </a:r>
                      <a:r>
                        <a:rPr kumimoji="1" lang="en-US" altLang="ja-JP" sz="1400" dirty="0">
                          <a:latin typeface="BIZ UDPゴシック" panose="020B0400000000000000" pitchFamily="50" charset="-128"/>
                          <a:ea typeface="BIZ UDPゴシック" panose="020B0400000000000000" pitchFamily="50" charset="-128"/>
                        </a:rPr>
                        <a:t>11</a:t>
                      </a:r>
                      <a:r>
                        <a:rPr kumimoji="1" lang="ja-JP" altLang="en-US" sz="1400" dirty="0">
                          <a:latin typeface="BIZ UDPゴシック" panose="020B0400000000000000" pitchFamily="50" charset="-128"/>
                          <a:ea typeface="BIZ UDPゴシック" panose="020B0400000000000000" pitchFamily="50" charset="-128"/>
                        </a:rPr>
                        <a:t>月</a:t>
                      </a:r>
                      <a:r>
                        <a:rPr kumimoji="1" lang="en-US" altLang="ja-JP" sz="1400" dirty="0">
                          <a:latin typeface="BIZ UDPゴシック" panose="020B0400000000000000" pitchFamily="50" charset="-128"/>
                          <a:ea typeface="BIZ UDPゴシック" panose="020B0400000000000000" pitchFamily="50" charset="-128"/>
                        </a:rPr>
                        <a:t>22</a:t>
                      </a:r>
                      <a:r>
                        <a:rPr kumimoji="1" lang="ja-JP" altLang="en-US" sz="1400" dirty="0">
                          <a:latin typeface="BIZ UDPゴシック" panose="020B0400000000000000" pitchFamily="50" charset="-128"/>
                          <a:ea typeface="BIZ UDPゴシック" panose="020B0400000000000000" pitchFamily="50" charset="-128"/>
                        </a:rPr>
                        <a:t>日～</a:t>
                      </a:r>
                    </a:p>
                  </a:txBody>
                  <a:tcPr/>
                </a:tc>
                <a:tc>
                  <a:txBody>
                    <a:bodyPr/>
                    <a:lstStyle/>
                    <a:p>
                      <a:r>
                        <a:rPr kumimoji="1" lang="ja-JP" altLang="en-US" sz="1400" dirty="0">
                          <a:latin typeface="BIZ UDPゴシック" panose="020B0400000000000000" pitchFamily="50" charset="-128"/>
                          <a:ea typeface="BIZ UDPゴシック" panose="020B0400000000000000" pitchFamily="50" charset="-128"/>
                        </a:rPr>
                        <a:t>令和</a:t>
                      </a:r>
                      <a:r>
                        <a:rPr kumimoji="1" lang="en-US" altLang="ja-JP" sz="1400" dirty="0">
                          <a:latin typeface="BIZ UDPゴシック" panose="020B0400000000000000" pitchFamily="50" charset="-128"/>
                          <a:ea typeface="BIZ UDPゴシック" panose="020B0400000000000000" pitchFamily="50" charset="-128"/>
                        </a:rPr>
                        <a:t>5</a:t>
                      </a:r>
                      <a:r>
                        <a:rPr kumimoji="1" lang="ja-JP" altLang="en-US" sz="1400" dirty="0">
                          <a:latin typeface="BIZ UDPゴシック" panose="020B0400000000000000" pitchFamily="50" charset="-128"/>
                          <a:ea typeface="BIZ UDPゴシック" panose="020B0400000000000000" pitchFamily="50" charset="-128"/>
                        </a:rPr>
                        <a:t>年</a:t>
                      </a:r>
                      <a:r>
                        <a:rPr kumimoji="1" lang="en-US" altLang="ja-JP" sz="1400" dirty="0">
                          <a:latin typeface="BIZ UDPゴシック" panose="020B0400000000000000" pitchFamily="50" charset="-128"/>
                          <a:ea typeface="BIZ UDPゴシック" panose="020B0400000000000000" pitchFamily="50" charset="-128"/>
                        </a:rPr>
                        <a:t>5</a:t>
                      </a:r>
                      <a:r>
                        <a:rPr kumimoji="1" lang="ja-JP" altLang="en-US" sz="1400" dirty="0">
                          <a:latin typeface="BIZ UDPゴシック" panose="020B0400000000000000" pitchFamily="50" charset="-128"/>
                          <a:ea typeface="BIZ UDPゴシック" panose="020B0400000000000000" pitchFamily="50" charset="-128"/>
                        </a:rPr>
                        <a:t>月</a:t>
                      </a:r>
                      <a:r>
                        <a:rPr kumimoji="1" lang="en-US" altLang="ja-JP" sz="1400" dirty="0">
                          <a:latin typeface="BIZ UDPゴシック" panose="020B0400000000000000" pitchFamily="50" charset="-128"/>
                          <a:ea typeface="BIZ UDPゴシック" panose="020B0400000000000000" pitchFamily="50" charset="-128"/>
                        </a:rPr>
                        <a:t>8</a:t>
                      </a:r>
                      <a:r>
                        <a:rPr kumimoji="1" lang="ja-JP" altLang="en-US" sz="1400" dirty="0">
                          <a:latin typeface="BIZ UDPゴシック" panose="020B0400000000000000" pitchFamily="50" charset="-128"/>
                          <a:ea typeface="BIZ UDPゴシック" panose="020B0400000000000000" pitchFamily="50" charset="-128"/>
                        </a:rPr>
                        <a:t>日～</a:t>
                      </a:r>
                    </a:p>
                  </a:txBody>
                  <a:tcPr/>
                </a:tc>
                <a:extLst>
                  <a:ext uri="{0D108BD9-81ED-4DB2-BD59-A6C34878D82A}">
                    <a16:rowId xmlns:a16="http://schemas.microsoft.com/office/drawing/2014/main" val="542279000"/>
                  </a:ext>
                </a:extLst>
              </a:tr>
              <a:tr h="285188">
                <a:tc>
                  <a:txBody>
                    <a:bodyPr/>
                    <a:lstStyle/>
                    <a:p>
                      <a:r>
                        <a:rPr kumimoji="1" lang="ja-JP" altLang="en-US" sz="1200" dirty="0">
                          <a:latin typeface="BIZ UDPゴシック" panose="020B0400000000000000" pitchFamily="50" charset="-128"/>
                          <a:ea typeface="BIZ UDPゴシック" panose="020B0400000000000000" pitchFamily="50" charset="-128"/>
                        </a:rPr>
                        <a:t>体調悪化時の緊急連絡先を周知するため作成</a:t>
                      </a:r>
                    </a:p>
                  </a:txBody>
                  <a:tcPr/>
                </a:tc>
                <a:tc gridSpan="2">
                  <a:txBody>
                    <a:bodyPr/>
                    <a:lstStyle/>
                    <a:p>
                      <a:r>
                        <a:rPr kumimoji="1" lang="ja-JP" altLang="en-US" sz="1200" dirty="0">
                          <a:latin typeface="BIZ UDPゴシック" panose="020B0400000000000000" pitchFamily="50" charset="-128"/>
                          <a:ea typeface="BIZ UDPゴシック" panose="020B0400000000000000" pitchFamily="50" charset="-128"/>
                        </a:rPr>
                        <a:t>発生届の限定化に伴い、発生届対象外者が陽性者であることを証明できる書類として作成</a:t>
                      </a:r>
                    </a:p>
                  </a:txBody>
                  <a:tcPr/>
                </a:tc>
                <a:tc hMerge="1">
                  <a:txBody>
                    <a:bodyPr/>
                    <a:lstStyle/>
                    <a:p>
                      <a:endParaRPr kumimoji="1" lang="ja-JP" altLang="en-US" sz="1400"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200">
                          <a:latin typeface="BIZ UDPゴシック" panose="020B0400000000000000" pitchFamily="50" charset="-128"/>
                          <a:ea typeface="BIZ UDPゴシック" panose="020B0400000000000000" pitchFamily="50" charset="-128"/>
                        </a:rPr>
                        <a:t>位置づけ変更後の療養期間等の考え方の説明用として作成</a:t>
                      </a:r>
                      <a:endParaRPr kumimoji="1" lang="ja-JP" altLang="en-US" sz="12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403843795"/>
                  </a:ext>
                </a:extLst>
              </a:tr>
              <a:tr h="2914642">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extLst>
                  <a:ext uri="{0D108BD9-81ED-4DB2-BD59-A6C34878D82A}">
                    <a16:rowId xmlns:a16="http://schemas.microsoft.com/office/drawing/2014/main" val="2844637452"/>
                  </a:ext>
                </a:extLst>
              </a:tr>
              <a:tr h="2770339">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extLst>
                  <a:ext uri="{0D108BD9-81ED-4DB2-BD59-A6C34878D82A}">
                    <a16:rowId xmlns:a16="http://schemas.microsoft.com/office/drawing/2014/main" val="3970245824"/>
                  </a:ext>
                </a:extLst>
              </a:tr>
            </a:tbl>
          </a:graphicData>
        </a:graphic>
      </p:graphicFrame>
      <p:pic>
        <p:nvPicPr>
          <p:cNvPr id="21" name="図 20">
            <a:extLst>
              <a:ext uri="{FF2B5EF4-FFF2-40B4-BE49-F238E27FC236}">
                <a16:creationId xmlns:a16="http://schemas.microsoft.com/office/drawing/2014/main" id="{0B0C02A4-CF14-4756-9DB9-6387E2F8D6D4}"/>
              </a:ext>
            </a:extLst>
          </p:cNvPr>
          <p:cNvPicPr>
            <a:picLocks noChangeAspect="1"/>
          </p:cNvPicPr>
          <p:nvPr/>
        </p:nvPicPr>
        <p:blipFill>
          <a:blip r:embed="rId2"/>
          <a:stretch>
            <a:fillRect/>
          </a:stretch>
        </p:blipFill>
        <p:spPr>
          <a:xfrm>
            <a:off x="6971170" y="1241513"/>
            <a:ext cx="1993295" cy="2865956"/>
          </a:xfrm>
          <a:prstGeom prst="rect">
            <a:avLst/>
          </a:prstGeom>
        </p:spPr>
      </p:pic>
      <p:pic>
        <p:nvPicPr>
          <p:cNvPr id="22" name="図 21" descr="ダイアグラム&#10;&#10;自動的に生成された説明">
            <a:extLst>
              <a:ext uri="{FF2B5EF4-FFF2-40B4-BE49-F238E27FC236}">
                <a16:creationId xmlns:a16="http://schemas.microsoft.com/office/drawing/2014/main" id="{0B6E9623-1A03-4A8F-980B-BB1581BD08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659" y="1238233"/>
            <a:ext cx="2017474" cy="2832225"/>
          </a:xfrm>
          <a:prstGeom prst="rect">
            <a:avLst/>
          </a:prstGeom>
          <a:ln w="3175">
            <a:solidFill>
              <a:schemeClr val="tx1"/>
            </a:solidFill>
          </a:ln>
        </p:spPr>
      </p:pic>
      <p:pic>
        <p:nvPicPr>
          <p:cNvPr id="23" name="図 22" descr="ダイアグラム&#10;&#10;自動的に生成された説明">
            <a:extLst>
              <a:ext uri="{FF2B5EF4-FFF2-40B4-BE49-F238E27FC236}">
                <a16:creationId xmlns:a16="http://schemas.microsoft.com/office/drawing/2014/main" id="{DE0EA7F8-063E-4B2C-9E85-ED8404B195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826" y="4157203"/>
            <a:ext cx="1923854" cy="2700797"/>
          </a:xfrm>
          <a:prstGeom prst="rect">
            <a:avLst/>
          </a:prstGeom>
          <a:ln>
            <a:solidFill>
              <a:schemeClr val="tx1"/>
            </a:solidFill>
          </a:ln>
        </p:spPr>
      </p:pic>
      <p:pic>
        <p:nvPicPr>
          <p:cNvPr id="24" name="図 23" descr="ダイアグラム&#10;&#10;自動的に生成された説明">
            <a:extLst>
              <a:ext uri="{FF2B5EF4-FFF2-40B4-BE49-F238E27FC236}">
                <a16:creationId xmlns:a16="http://schemas.microsoft.com/office/drawing/2014/main" id="{7660B654-F4E4-4AF2-A13C-A1DC6AD314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8042" y="1243320"/>
            <a:ext cx="1993295" cy="2823836"/>
          </a:xfrm>
          <a:prstGeom prst="rect">
            <a:avLst/>
          </a:prstGeom>
          <a:ln>
            <a:solidFill>
              <a:schemeClr val="tx1"/>
            </a:solidFill>
          </a:ln>
        </p:spPr>
      </p:pic>
      <p:pic>
        <p:nvPicPr>
          <p:cNvPr id="25" name="図 24" descr="ダイアグラム&#10;&#10;自動的に生成された説明">
            <a:extLst>
              <a:ext uri="{FF2B5EF4-FFF2-40B4-BE49-F238E27FC236}">
                <a16:creationId xmlns:a16="http://schemas.microsoft.com/office/drawing/2014/main" id="{A06A2D39-CD09-455C-9046-6B9234F262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8208" y="4157100"/>
            <a:ext cx="1906518" cy="2700900"/>
          </a:xfrm>
          <a:prstGeom prst="rect">
            <a:avLst/>
          </a:prstGeom>
          <a:ln>
            <a:solidFill>
              <a:schemeClr val="tx1"/>
            </a:solidFill>
          </a:ln>
        </p:spPr>
      </p:pic>
      <p:pic>
        <p:nvPicPr>
          <p:cNvPr id="29" name="図 28">
            <a:extLst>
              <a:ext uri="{FF2B5EF4-FFF2-40B4-BE49-F238E27FC236}">
                <a16:creationId xmlns:a16="http://schemas.microsoft.com/office/drawing/2014/main" id="{0C6FE732-A8E1-4F40-9D19-1884482038DC}"/>
              </a:ext>
            </a:extLst>
          </p:cNvPr>
          <p:cNvPicPr>
            <a:picLocks noChangeAspect="1"/>
          </p:cNvPicPr>
          <p:nvPr/>
        </p:nvPicPr>
        <p:blipFill>
          <a:blip r:embed="rId7"/>
          <a:stretch>
            <a:fillRect/>
          </a:stretch>
        </p:blipFill>
        <p:spPr>
          <a:xfrm>
            <a:off x="220264" y="1246623"/>
            <a:ext cx="1970340" cy="2823836"/>
          </a:xfrm>
          <a:prstGeom prst="rect">
            <a:avLst/>
          </a:prstGeom>
          <a:ln w="3175">
            <a:solidFill>
              <a:schemeClr val="tx1"/>
            </a:solidFill>
          </a:ln>
        </p:spPr>
      </p:pic>
      <p:sp>
        <p:nvSpPr>
          <p:cNvPr id="10" name="テキスト ボックス 9">
            <a:extLst>
              <a:ext uri="{FF2B5EF4-FFF2-40B4-BE49-F238E27FC236}">
                <a16:creationId xmlns:a16="http://schemas.microsoft.com/office/drawing/2014/main" id="{9A2C8A10-45A1-4590-AE96-11251D7C4FF2}"/>
              </a:ext>
            </a:extLst>
          </p:cNvPr>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100</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217053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55666"/>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施設における感染対策・医療支援</a:t>
            </a:r>
            <a:endParaRPr kumimoji="1" lang="en-US" altLang="ja-JP" sz="4000" b="1" dirty="0"/>
          </a:p>
        </p:txBody>
      </p:sp>
      <p:sp>
        <p:nvSpPr>
          <p:cNvPr id="3" name="テキスト ボックス 2"/>
          <p:cNvSpPr txBox="1"/>
          <p:nvPr/>
        </p:nvSpPr>
        <p:spPr>
          <a:xfrm>
            <a:off x="8358909" y="117822"/>
            <a:ext cx="660401"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101</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383373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2652" y="464025"/>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発生施設支援チーム、施設感染対策推進事業</a:t>
            </a:r>
          </a:p>
        </p:txBody>
      </p:sp>
      <p:sp>
        <p:nvSpPr>
          <p:cNvPr id="7" name="テキスト ボックス 6"/>
          <p:cNvSpPr txBox="1"/>
          <p:nvPr/>
        </p:nvSpPr>
        <p:spPr>
          <a:xfrm>
            <a:off x="93265" y="1040510"/>
            <a:ext cx="8893148" cy="507831"/>
          </a:xfrm>
          <a:prstGeom prst="rect">
            <a:avLst/>
          </a:prstGeom>
          <a:solidFill>
            <a:srgbClr val="7030A0">
              <a:alpha val="83000"/>
            </a:srgbClr>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病院・施設等においてクラスターが発生した場合に、当該施設等における感染対策や診療・療養継続への支援等を目的として、「発生施設支援チーム」を設置（</a:t>
            </a:r>
            <a:r>
              <a:rPr kumimoji="1" lang="en-US" altLang="ja-JP"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R2.10</a:t>
            </a:r>
            <a:r>
              <a:rPr kumimoji="1" lang="ja-JP" altLang="en-US"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p>
        </p:txBody>
      </p:sp>
      <p:sp>
        <p:nvSpPr>
          <p:cNvPr id="8" name="テキスト ボックス 7"/>
          <p:cNvSpPr txBox="1"/>
          <p:nvPr/>
        </p:nvSpPr>
        <p:spPr>
          <a:xfrm>
            <a:off x="118453" y="1608678"/>
            <a:ext cx="1551989"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発生施設への支援</a:t>
            </a:r>
          </a:p>
        </p:txBody>
      </p:sp>
      <p:sp>
        <p:nvSpPr>
          <p:cNvPr id="10" name="テキスト ボックス 9"/>
          <p:cNvSpPr txBox="1"/>
          <p:nvPr/>
        </p:nvSpPr>
        <p:spPr>
          <a:xfrm>
            <a:off x="7303479" y="1590748"/>
            <a:ext cx="1551989"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実績</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R5.5.7</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時点）</a:t>
            </a:r>
            <a:endPar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1" name="テキスト ボックス 10"/>
          <p:cNvSpPr txBox="1"/>
          <p:nvPr/>
        </p:nvSpPr>
        <p:spPr>
          <a:xfrm>
            <a:off x="-18000" y="5540678"/>
            <a:ext cx="9180000" cy="738664"/>
          </a:xfrm>
          <a:prstGeom prst="rect">
            <a:avLst/>
          </a:prstGeom>
          <a:solidFill>
            <a:srgbClr val="7030A0">
              <a:alpha val="83000"/>
            </a:srgbClr>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712788" marR="0" lvl="0" indent="-712788" algn="l" defTabSz="6858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県本部と構成メンバーの連携により迅速な初期対応を実現、</a:t>
            </a:r>
            <a:r>
              <a:rPr kumimoji="1" lang="ja-JP" altLang="en-US" sz="1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支援開始～収束まで切れ目のない支援を実施</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（発生施設支援チーム）</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集団感染リスクが高い施設に対する日常の感染防止対策の推進（施設感染対策推進事業）</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p:cNvSpPr txBox="1"/>
          <p:nvPr/>
        </p:nvSpPr>
        <p:spPr>
          <a:xfrm>
            <a:off x="2412940" y="1598924"/>
            <a:ext cx="1170021"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構成メンバー</a:t>
            </a:r>
          </a:p>
        </p:txBody>
      </p:sp>
      <p:sp>
        <p:nvSpPr>
          <p:cNvPr id="25" name="テキスト ボックス 24"/>
          <p:cNvSpPr txBox="1"/>
          <p:nvPr/>
        </p:nvSpPr>
        <p:spPr>
          <a:xfrm>
            <a:off x="0" y="6279342"/>
            <a:ext cx="9144000" cy="307777"/>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課題</a:t>
            </a:r>
            <a:r>
              <a:rPr kumimoji="1" lang="en-US" altLang="ja-JP" sz="1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現地での支援活動に協力していただける構成メンバーの拡大</a:t>
            </a:r>
            <a:endParaRPr kumimoji="1" lang="en-US" altLang="ja-JP" sz="1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正方形/長方形 27"/>
          <p:cNvSpPr/>
          <p:nvPr/>
        </p:nvSpPr>
        <p:spPr>
          <a:xfrm>
            <a:off x="-53986" y="1869121"/>
            <a:ext cx="2732183" cy="95868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１．感染対策支援</a:t>
            </a:r>
            <a:endPar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・ゾーニング</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（感染エリアと非感染エリアの明確化）</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・個人防護具の選択と使用方法</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・環境整備　等々</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9" name="正方形/長方形 28"/>
          <p:cNvSpPr/>
          <p:nvPr/>
        </p:nvSpPr>
        <p:spPr>
          <a:xfrm>
            <a:off x="-69461" y="2697577"/>
            <a:ext cx="2732183" cy="54959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２．施設等での診療・療養継続への支援</a:t>
            </a:r>
            <a:endPar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３．保健所の検査への協力（検体採取等）</a:t>
            </a:r>
            <a:endPar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４．入院が必要な患者の移送への協力</a:t>
            </a:r>
            <a:endPar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正方形/長方形 29"/>
          <p:cNvSpPr/>
          <p:nvPr/>
        </p:nvSpPr>
        <p:spPr>
          <a:xfrm>
            <a:off x="2313005" y="1869499"/>
            <a:ext cx="3272855" cy="99037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COVID-19</a:t>
            </a:r>
            <a:r>
              <a:rPr kumimoji="1" lang="ja-JP" altLang="en-US" sz="1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感染対策支援チーム</a:t>
            </a:r>
            <a:r>
              <a:rPr kumimoji="1" lang="ja-JP" altLang="en-US" sz="9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9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TRIC’K</a:t>
            </a:r>
            <a:r>
              <a:rPr kumimoji="1" lang="en-US" altLang="ja-JP" sz="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a:t>
            </a: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JMAT</a:t>
            </a: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隊員（県医師会）</a:t>
            </a:r>
            <a:endPar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DMAT</a:t>
            </a: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隊員（</a:t>
            </a:r>
            <a:r>
              <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DMAT</a:t>
            </a: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指定医療機関）</a:t>
            </a:r>
            <a:endPar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DPAT</a:t>
            </a: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隊員（</a:t>
            </a:r>
            <a:r>
              <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DPAT</a:t>
            </a: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登録医療機関）</a:t>
            </a:r>
            <a:endPar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・看護職（県看護協会）</a:t>
            </a:r>
            <a:endPar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・臨床検査技師（県臨床検査技士会）</a:t>
            </a:r>
            <a:endPar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正方形/長方形 11"/>
          <p:cNvSpPr/>
          <p:nvPr/>
        </p:nvSpPr>
        <p:spPr>
          <a:xfrm>
            <a:off x="7282878" y="1860178"/>
            <a:ext cx="1901925" cy="3584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派遣施設：</a:t>
            </a:r>
            <a:r>
              <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196</a:t>
            </a: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3" name="正方形/長方形 12"/>
          <p:cNvSpPr/>
          <p:nvPr/>
        </p:nvSpPr>
        <p:spPr>
          <a:xfrm>
            <a:off x="7356246" y="2076214"/>
            <a:ext cx="1609655" cy="114310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内訳</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病院等：</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38</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件　</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高齢者施設：</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132</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件　</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障害者施設：</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23</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件</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その他：３</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5" name="テキスト ボックス 14"/>
          <p:cNvSpPr txBox="1"/>
          <p:nvPr/>
        </p:nvSpPr>
        <p:spPr>
          <a:xfrm>
            <a:off x="93265" y="3792370"/>
            <a:ext cx="8893148" cy="507831"/>
          </a:xfrm>
          <a:prstGeom prst="rect">
            <a:avLst/>
          </a:prstGeom>
          <a:solidFill>
            <a:srgbClr val="7030A0">
              <a:alpha val="83000"/>
            </a:srgbClr>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平時から施設等の感染対策を推進するため、感染管理認定看護師による社会福祉施設や病院等への訪問指導等を実施する体制を整備（通称：ラウンド事業）</a:t>
            </a:r>
          </a:p>
        </p:txBody>
      </p:sp>
      <p:sp>
        <p:nvSpPr>
          <p:cNvPr id="16" name="テキスト ボックス 15"/>
          <p:cNvSpPr txBox="1"/>
          <p:nvPr/>
        </p:nvSpPr>
        <p:spPr>
          <a:xfrm>
            <a:off x="93265" y="4376295"/>
            <a:ext cx="1066660"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事業概要</a:t>
            </a:r>
          </a:p>
        </p:txBody>
      </p:sp>
      <p:sp>
        <p:nvSpPr>
          <p:cNvPr id="18" name="正方形/長方形 17"/>
          <p:cNvSpPr/>
          <p:nvPr/>
        </p:nvSpPr>
        <p:spPr>
          <a:xfrm>
            <a:off x="28929" y="4671108"/>
            <a:ext cx="2424701" cy="77994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感染対策に関する専門性を持つ「感染管理認定看護師」等が、集団感染リスクが高い介護施設や障害者施設等に訪問し、点検・指導・助言等を実施</a:t>
            </a:r>
            <a:endPar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9" name="テキスト ボックス 18"/>
          <p:cNvSpPr txBox="1"/>
          <p:nvPr/>
        </p:nvSpPr>
        <p:spPr>
          <a:xfrm>
            <a:off x="5602969" y="4376296"/>
            <a:ext cx="1024468" cy="276998"/>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実績</a:t>
            </a:r>
          </a:p>
        </p:txBody>
      </p:sp>
      <p:sp>
        <p:nvSpPr>
          <p:cNvPr id="20" name="正方形/長方形 19"/>
          <p:cNvSpPr/>
          <p:nvPr/>
        </p:nvSpPr>
        <p:spPr>
          <a:xfrm>
            <a:off x="4224046" y="4692254"/>
            <a:ext cx="1270520" cy="32951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栃木県看護協会</a:t>
            </a:r>
            <a:endPar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2" name="テキスト ボックス 21"/>
          <p:cNvSpPr txBox="1"/>
          <p:nvPr/>
        </p:nvSpPr>
        <p:spPr>
          <a:xfrm>
            <a:off x="4262728" y="4371488"/>
            <a:ext cx="1172103"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事業実施主体</a:t>
            </a:r>
          </a:p>
        </p:txBody>
      </p:sp>
      <p:sp>
        <p:nvSpPr>
          <p:cNvPr id="23" name="テキスト ボックス 22"/>
          <p:cNvSpPr txBox="1"/>
          <p:nvPr/>
        </p:nvSpPr>
        <p:spPr>
          <a:xfrm>
            <a:off x="2083944" y="4460791"/>
            <a:ext cx="2178784" cy="253916"/>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（感染管理認定看護師とは）</a:t>
            </a:r>
          </a:p>
        </p:txBody>
      </p:sp>
      <p:sp>
        <p:nvSpPr>
          <p:cNvPr id="24" name="正方形/長方形 23"/>
          <p:cNvSpPr/>
          <p:nvPr/>
        </p:nvSpPr>
        <p:spPr>
          <a:xfrm>
            <a:off x="2412940" y="4697053"/>
            <a:ext cx="1907175" cy="6836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日本看護協会が認定する認定看護師</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分野のうち、感染管理の認定を受けた看護師（栃木県内</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26</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6" name="正方形/長方形 25"/>
          <p:cNvSpPr/>
          <p:nvPr/>
        </p:nvSpPr>
        <p:spPr>
          <a:xfrm>
            <a:off x="2444372" y="2827425"/>
            <a:ext cx="2292882" cy="89720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a:ea typeface="游ゴシック"/>
                <a:cs typeface="+mn-cs"/>
              </a:rPr>
              <a:t>※</a:t>
            </a:r>
            <a:r>
              <a:rPr kumimoji="1" lang="ja-JP" altLang="en-US" sz="900" b="0" i="0" u="none" strike="noStrike" kern="1200" cap="none" spc="0" normalizeH="0" baseline="0" noProof="0" dirty="0">
                <a:ln>
                  <a:noFill/>
                </a:ln>
                <a:solidFill>
                  <a:prstClr val="black"/>
                </a:solidFill>
                <a:effectLst/>
                <a:uLnTx/>
                <a:uFillTx/>
                <a:latin typeface="游ゴシック"/>
                <a:ea typeface="游ゴシック"/>
                <a:cs typeface="+mn-cs"/>
              </a:rPr>
              <a:t>１：栃木地域感染制御コンソーティアム（</a:t>
            </a:r>
            <a:r>
              <a:rPr kumimoji="1" lang="en-US" altLang="ja-JP" sz="900" b="0" i="0" u="none" strike="noStrike" kern="1200" cap="none" spc="0" normalizeH="0" baseline="0" noProof="0" dirty="0">
                <a:ln>
                  <a:noFill/>
                </a:ln>
                <a:solidFill>
                  <a:prstClr val="black"/>
                </a:solidFill>
                <a:effectLst/>
                <a:uLnTx/>
                <a:uFillTx/>
                <a:latin typeface="游ゴシック"/>
                <a:ea typeface="游ゴシック"/>
                <a:cs typeface="+mn-cs"/>
              </a:rPr>
              <a:t>Tochigi Regional Control Consortium</a:t>
            </a:r>
            <a:r>
              <a:rPr kumimoji="1" lang="ja-JP" altLang="en-US" sz="900" b="0" i="0" u="none" strike="noStrike" kern="1200" cap="none" spc="0" normalizeH="0" baseline="0" noProof="0" dirty="0">
                <a:ln>
                  <a:noFill/>
                </a:ln>
                <a:solidFill>
                  <a:prstClr val="black"/>
                </a:solidFill>
                <a:effectLst/>
                <a:uLnTx/>
                <a:uFillTx/>
                <a:latin typeface="游ゴシック"/>
                <a:ea typeface="游ゴシック"/>
                <a:cs typeface="+mn-cs"/>
              </a:rPr>
              <a:t>）栃木県内医療機関等で構成し、栃木地域における感染制御の知識・技術の向上や各施設の交流、連携を推進するための組織（</a:t>
            </a:r>
            <a:r>
              <a:rPr kumimoji="1" lang="en-US" altLang="ja-JP" sz="900" b="0" i="0" u="none" strike="noStrike" kern="1200" cap="none" spc="0" normalizeH="0" baseline="0" noProof="0" dirty="0">
                <a:ln>
                  <a:noFill/>
                </a:ln>
                <a:solidFill>
                  <a:prstClr val="black"/>
                </a:solidFill>
                <a:effectLst/>
                <a:uLnTx/>
                <a:uFillTx/>
                <a:latin typeface="游ゴシック"/>
                <a:ea typeface="游ゴシック"/>
                <a:cs typeface="+mn-cs"/>
              </a:rPr>
              <a:t>2008</a:t>
            </a:r>
            <a:r>
              <a:rPr kumimoji="1" lang="ja-JP" altLang="en-US" sz="900" b="0" i="0" u="none" strike="noStrike" kern="1200" cap="none" spc="0" normalizeH="0" baseline="0" noProof="0" dirty="0">
                <a:ln>
                  <a:noFill/>
                </a:ln>
                <a:solidFill>
                  <a:prstClr val="black"/>
                </a:solidFill>
                <a:effectLst/>
                <a:uLnTx/>
                <a:uFillTx/>
                <a:latin typeface="游ゴシック"/>
                <a:ea typeface="游ゴシック"/>
                <a:cs typeface="+mn-cs"/>
              </a:rPr>
              <a:t>～活動開始）</a:t>
            </a:r>
            <a:endParaRPr kumimoji="1" lang="en-US" altLang="ja-JP" sz="900" b="0" i="0" u="none" strike="noStrike" kern="1200" cap="none" spc="0" normalizeH="0" baseline="0" noProof="0" dirty="0">
              <a:ln>
                <a:noFill/>
              </a:ln>
              <a:solidFill>
                <a:prstClr val="black"/>
              </a:solidFill>
              <a:effectLst/>
              <a:uLnTx/>
              <a:uFillTx/>
              <a:latin typeface="游ゴシック"/>
              <a:ea typeface="游ゴシック"/>
              <a:cs typeface="+mn-cs"/>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348" y="2705425"/>
            <a:ext cx="995900" cy="995900"/>
          </a:xfrm>
          <a:prstGeom prst="rect">
            <a:avLst/>
          </a:prstGeom>
        </p:spPr>
      </p:pic>
      <p:sp>
        <p:nvSpPr>
          <p:cNvPr id="27" name="正方形/長方形 26"/>
          <p:cNvSpPr/>
          <p:nvPr/>
        </p:nvSpPr>
        <p:spPr>
          <a:xfrm>
            <a:off x="5518192" y="4704105"/>
            <a:ext cx="2246435" cy="7139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R2</a:t>
            </a: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・施設等ラウンド：</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33</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・研修会実施：</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回</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・研修用</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DVD</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教材の作成等</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1" name="正方形/長方形 30"/>
          <p:cNvSpPr/>
          <p:nvPr/>
        </p:nvSpPr>
        <p:spPr>
          <a:xfrm>
            <a:off x="7267819" y="4701102"/>
            <a:ext cx="886427" cy="7139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R3</a:t>
            </a: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35</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回</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2" name="テキスト ボックス 31"/>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102</a:t>
            </a:fld>
            <a:endPar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a:extLst>
              <a:ext uri="{FF2B5EF4-FFF2-40B4-BE49-F238E27FC236}">
                <a16:creationId xmlns:a16="http://schemas.microsoft.com/office/drawing/2014/main" id="{26F05DB4-5C61-47EE-9723-156BD879C6A4}"/>
              </a:ext>
            </a:extLst>
          </p:cNvPr>
          <p:cNvSpPr/>
          <p:nvPr/>
        </p:nvSpPr>
        <p:spPr>
          <a:xfrm>
            <a:off x="8079474" y="4674308"/>
            <a:ext cx="886427" cy="7139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R4</a:t>
            </a: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37</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９回</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4" name="テキスト ボックス 33">
            <a:extLst>
              <a:ext uri="{FF2B5EF4-FFF2-40B4-BE49-F238E27FC236}">
                <a16:creationId xmlns:a16="http://schemas.microsoft.com/office/drawing/2014/main" id="{CF8AAA35-CE7C-45AC-B7CD-79D81F0C379C}"/>
              </a:ext>
            </a:extLst>
          </p:cNvPr>
          <p:cNvSpPr txBox="1"/>
          <p:nvPr/>
        </p:nvSpPr>
        <p:spPr>
          <a:xfrm>
            <a:off x="5035281" y="1594300"/>
            <a:ext cx="1029785"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活動内容</a:t>
            </a:r>
          </a:p>
        </p:txBody>
      </p:sp>
      <p:sp>
        <p:nvSpPr>
          <p:cNvPr id="35" name="正方形/長方形 34">
            <a:extLst>
              <a:ext uri="{FF2B5EF4-FFF2-40B4-BE49-F238E27FC236}">
                <a16:creationId xmlns:a16="http://schemas.microsoft.com/office/drawing/2014/main" id="{CC413CF6-04FD-4AE0-8197-BB835E11C5FC}"/>
              </a:ext>
            </a:extLst>
          </p:cNvPr>
          <p:cNvSpPr/>
          <p:nvPr/>
        </p:nvSpPr>
        <p:spPr>
          <a:xfrm>
            <a:off x="4922700" y="1864253"/>
            <a:ext cx="2468849" cy="18210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游ゴシック"/>
                <a:ea typeface="游ゴシック"/>
                <a:cs typeface="+mn-cs"/>
              </a:rPr>
              <a:t>【</a:t>
            </a:r>
            <a:r>
              <a:rPr kumimoji="1" lang="ja-JP" altLang="en-US" sz="1050" b="1" i="0" u="none" strike="noStrike" kern="1200" cap="none" spc="0" normalizeH="0" baseline="0" noProof="0" dirty="0">
                <a:ln>
                  <a:noFill/>
                </a:ln>
                <a:solidFill>
                  <a:prstClr val="black"/>
                </a:solidFill>
                <a:effectLst/>
                <a:uLnTx/>
                <a:uFillTx/>
                <a:latin typeface="游ゴシック"/>
                <a:ea typeface="游ゴシック"/>
                <a:cs typeface="+mn-cs"/>
              </a:rPr>
              <a:t>第</a:t>
            </a:r>
            <a:r>
              <a:rPr kumimoji="1" lang="en-US" altLang="ja-JP" sz="1050" b="1" i="0" u="none" strike="noStrike" kern="1200" cap="none" spc="0" normalizeH="0" baseline="0" noProof="0" dirty="0">
                <a:ln>
                  <a:noFill/>
                </a:ln>
                <a:solidFill>
                  <a:prstClr val="black"/>
                </a:solidFill>
                <a:effectLst/>
                <a:uLnTx/>
                <a:uFillTx/>
                <a:latin typeface="游ゴシック"/>
                <a:ea typeface="游ゴシック"/>
                <a:cs typeface="+mn-cs"/>
              </a:rPr>
              <a:t>3</a:t>
            </a:r>
            <a:r>
              <a:rPr kumimoji="1" lang="ja-JP" altLang="en-US" sz="1050" b="1" i="0" u="none" strike="noStrike" kern="1200" cap="none" spc="0" normalizeH="0" baseline="0" noProof="0" dirty="0">
                <a:ln>
                  <a:noFill/>
                </a:ln>
                <a:solidFill>
                  <a:prstClr val="black"/>
                </a:solidFill>
                <a:effectLst/>
                <a:uLnTx/>
                <a:uFillTx/>
                <a:latin typeface="游ゴシック"/>
                <a:ea typeface="游ゴシック"/>
                <a:cs typeface="+mn-cs"/>
              </a:rPr>
              <a:t>波～第５波</a:t>
            </a:r>
            <a:r>
              <a:rPr kumimoji="1" lang="en-US" altLang="ja-JP" sz="1050" b="1" i="0" u="none" strike="noStrike" kern="1200" cap="none" spc="0" normalizeH="0" baseline="0" noProof="0" dirty="0">
                <a:ln>
                  <a:noFill/>
                </a:ln>
                <a:solidFill>
                  <a:prstClr val="black"/>
                </a:solidFill>
                <a:effectLst/>
                <a:uLnTx/>
                <a:uFillTx/>
                <a:latin typeface="游ゴシック"/>
                <a:ea typeface="游ゴシック"/>
                <a:cs typeface="+mn-cs"/>
              </a:rPr>
              <a:t>】</a:t>
            </a:r>
          </a:p>
          <a:p>
            <a:pPr lvl="0">
              <a:defRPr/>
            </a:pPr>
            <a:r>
              <a:rPr lang="ja-JP" altLang="en-US" sz="1000" dirty="0">
                <a:solidFill>
                  <a:schemeClr val="tx1"/>
                </a:solidFill>
                <a:latin typeface="+mn-ea"/>
              </a:rPr>
              <a:t>・</a:t>
            </a:r>
            <a:r>
              <a:rPr lang="ja-JP" altLang="ja-JP" sz="1000" dirty="0">
                <a:solidFill>
                  <a:schemeClr val="tx1"/>
                </a:solidFill>
                <a:latin typeface="+mn-ea"/>
              </a:rPr>
              <a:t>専門家による感染拡大防止の指導</a:t>
            </a:r>
            <a:r>
              <a:rPr lang="ja-JP" altLang="en-US" sz="1000" dirty="0">
                <a:solidFill>
                  <a:schemeClr val="tx1"/>
                </a:solidFill>
                <a:latin typeface="+mn-ea"/>
              </a:rPr>
              <a:t>等</a:t>
            </a:r>
            <a:endParaRPr lang="en-US" altLang="ja-JP" sz="1000" dirty="0">
              <a:solidFill>
                <a:schemeClr val="tx1"/>
              </a:solidFill>
              <a:latin typeface="+mn-ea"/>
            </a:endParaRPr>
          </a:p>
          <a:p>
            <a:pPr lvl="0">
              <a:defRPr/>
            </a:pPr>
            <a:r>
              <a:rPr lang="ja-JP" altLang="en-US" sz="1000" dirty="0">
                <a:solidFill>
                  <a:schemeClr val="tx1"/>
                </a:solidFill>
                <a:latin typeface="+mn-ea"/>
              </a:rPr>
              <a:t>・</a:t>
            </a:r>
            <a:r>
              <a:rPr lang="ja-JP" altLang="ja-JP" sz="1000" dirty="0">
                <a:solidFill>
                  <a:schemeClr val="tx1"/>
                </a:solidFill>
                <a:latin typeface="+mn-ea"/>
              </a:rPr>
              <a:t>医療提供</a:t>
            </a:r>
            <a:r>
              <a:rPr lang="ja-JP" altLang="en-US" sz="1000" dirty="0">
                <a:solidFill>
                  <a:schemeClr val="tx1"/>
                </a:solidFill>
                <a:latin typeface="+mn-ea"/>
              </a:rPr>
              <a:t>や支援所運営等のため、医</a:t>
            </a:r>
            <a:endParaRPr lang="en-US" altLang="ja-JP" sz="1000" dirty="0">
              <a:solidFill>
                <a:schemeClr val="tx1"/>
              </a:solidFill>
              <a:latin typeface="+mn-ea"/>
            </a:endParaRPr>
          </a:p>
          <a:p>
            <a:pPr lvl="0">
              <a:defRPr/>
            </a:pPr>
            <a:r>
              <a:rPr lang="ja-JP" altLang="en-US" sz="1000" dirty="0">
                <a:solidFill>
                  <a:schemeClr val="tx1"/>
                </a:solidFill>
                <a:latin typeface="+mn-ea"/>
              </a:rPr>
              <a:t>　師や看護師等を派遣</a:t>
            </a:r>
            <a:endParaRPr lang="en-US" altLang="ja-JP" sz="1000" dirty="0">
              <a:solidFill>
                <a:schemeClr val="tx1"/>
              </a:solidFill>
              <a:latin typeface="+mn-ea"/>
            </a:endParaRPr>
          </a:p>
          <a:p>
            <a:pPr lvl="0">
              <a:defRPr/>
            </a:pPr>
            <a:r>
              <a:rPr lang="ja-JP" altLang="en-US" sz="1000" b="1" dirty="0">
                <a:solidFill>
                  <a:schemeClr val="tx1"/>
                </a:solidFill>
                <a:latin typeface="+mn-ea"/>
              </a:rPr>
              <a:t>→</a:t>
            </a:r>
            <a:r>
              <a:rPr lang="ja-JP" altLang="en-US" sz="1000" b="1" u="sng" dirty="0">
                <a:solidFill>
                  <a:schemeClr val="tx1"/>
                </a:solidFill>
                <a:latin typeface="+mn-ea"/>
              </a:rPr>
              <a:t>　施設内での</a:t>
            </a:r>
            <a:r>
              <a:rPr lang="ja-JP" altLang="ja-JP" sz="1000" b="1" u="sng" dirty="0">
                <a:solidFill>
                  <a:schemeClr val="tx1"/>
                </a:solidFill>
                <a:latin typeface="+mn-ea"/>
              </a:rPr>
              <a:t>患者の療養継続</a:t>
            </a:r>
            <a:r>
              <a:rPr lang="ja-JP" altLang="en-US" sz="1000" b="1" u="sng" dirty="0">
                <a:solidFill>
                  <a:schemeClr val="tx1"/>
                </a:solidFill>
                <a:latin typeface="+mn-ea"/>
              </a:rPr>
              <a:t>を支援</a:t>
            </a:r>
            <a:endParaRPr lang="en-US" altLang="ja-JP" sz="1000" b="1" u="sng" dirty="0">
              <a:solidFill>
                <a:schemeClr val="tx1"/>
              </a:solidFill>
              <a:latin typeface="+mn-ea"/>
            </a:endParaRPr>
          </a:p>
          <a:p>
            <a:pPr lvl="0">
              <a:defRPr/>
            </a:pPr>
            <a:endParaRPr lang="en-US" altLang="ja-JP" sz="1000" b="1" dirty="0">
              <a:solidFill>
                <a:schemeClr val="tx1"/>
              </a:solidFill>
              <a:latin typeface="+mn-ea"/>
            </a:endParaRPr>
          </a:p>
          <a:p>
            <a:pPr lvl="0">
              <a:defRPr/>
            </a:pPr>
            <a:r>
              <a:rPr lang="en-US" altLang="ja-JP" sz="1000" b="1" dirty="0">
                <a:solidFill>
                  <a:schemeClr val="tx1"/>
                </a:solidFill>
                <a:latin typeface="+mn-ea"/>
              </a:rPr>
              <a:t>【</a:t>
            </a:r>
            <a:r>
              <a:rPr lang="ja-JP" altLang="en-US" sz="1000" b="1" dirty="0">
                <a:solidFill>
                  <a:schemeClr val="tx1"/>
                </a:solidFill>
                <a:latin typeface="+mn-ea"/>
              </a:rPr>
              <a:t>第６波以降～</a:t>
            </a:r>
            <a:r>
              <a:rPr lang="en-US" altLang="ja-JP" sz="1000" b="1" dirty="0">
                <a:solidFill>
                  <a:schemeClr val="tx1"/>
                </a:solidFill>
                <a:latin typeface="+mn-ea"/>
              </a:rPr>
              <a:t>】</a:t>
            </a:r>
          </a:p>
          <a:p>
            <a:pPr lvl="0">
              <a:defRPr/>
            </a:pPr>
            <a:r>
              <a:rPr lang="ja-JP" altLang="en-US" sz="1000" dirty="0">
                <a:solidFill>
                  <a:schemeClr val="tx1"/>
                </a:solidFill>
                <a:latin typeface="+mn-ea"/>
              </a:rPr>
              <a:t>・オミクロン株の特性を踏まえて迅速</a:t>
            </a:r>
            <a:endParaRPr lang="en-US" altLang="ja-JP" sz="1000" dirty="0">
              <a:solidFill>
                <a:schemeClr val="tx1"/>
              </a:solidFill>
              <a:latin typeface="+mn-ea"/>
            </a:endParaRPr>
          </a:p>
          <a:p>
            <a:pPr lvl="0">
              <a:defRPr/>
            </a:pPr>
            <a:r>
              <a:rPr lang="ja-JP" altLang="en-US" sz="1000" dirty="0">
                <a:solidFill>
                  <a:schemeClr val="tx1"/>
                </a:solidFill>
                <a:latin typeface="+mn-ea"/>
              </a:rPr>
              <a:t>　な初動対応を実施（感染制御、医療</a:t>
            </a:r>
            <a:endParaRPr lang="en-US" altLang="ja-JP" sz="1000" dirty="0">
              <a:solidFill>
                <a:schemeClr val="tx1"/>
              </a:solidFill>
              <a:latin typeface="+mn-ea"/>
            </a:endParaRPr>
          </a:p>
          <a:p>
            <a:pPr lvl="0">
              <a:defRPr/>
            </a:pPr>
            <a:r>
              <a:rPr lang="ja-JP" altLang="en-US" sz="1000" dirty="0">
                <a:solidFill>
                  <a:schemeClr val="tx1"/>
                </a:solidFill>
                <a:latin typeface="+mn-ea"/>
              </a:rPr>
              <a:t>　への繋ぎ）</a:t>
            </a:r>
            <a:endParaRPr lang="en-US" altLang="ja-JP" sz="1000" dirty="0">
              <a:solidFill>
                <a:schemeClr val="tx1"/>
              </a:solidFill>
              <a:latin typeface="+mn-ea"/>
            </a:endParaRPr>
          </a:p>
          <a:p>
            <a:pPr lvl="0">
              <a:defRPr/>
            </a:pPr>
            <a:r>
              <a:rPr lang="ja-JP" altLang="en-US" sz="1000" b="1" dirty="0">
                <a:solidFill>
                  <a:schemeClr val="tx1"/>
                </a:solidFill>
                <a:latin typeface="+mn-ea"/>
              </a:rPr>
              <a:t>→　</a:t>
            </a:r>
            <a:r>
              <a:rPr lang="ja-JP" altLang="en-US" sz="1000" b="1" u="sng" dirty="0">
                <a:solidFill>
                  <a:schemeClr val="tx1"/>
                </a:solidFill>
                <a:latin typeface="+mn-ea"/>
              </a:rPr>
              <a:t>施設の事業継続体制の再確立と自</a:t>
            </a:r>
            <a:endParaRPr lang="en-US" altLang="ja-JP" sz="1000" b="1" u="sng" dirty="0">
              <a:solidFill>
                <a:schemeClr val="tx1"/>
              </a:solidFill>
              <a:latin typeface="+mn-ea"/>
            </a:endParaRPr>
          </a:p>
          <a:p>
            <a:pPr lvl="0">
              <a:defRPr/>
            </a:pPr>
            <a:r>
              <a:rPr lang="ja-JP" altLang="en-US" sz="1000" b="1" dirty="0">
                <a:solidFill>
                  <a:schemeClr val="tx1"/>
                </a:solidFill>
                <a:latin typeface="+mn-ea"/>
              </a:rPr>
              <a:t>　</a:t>
            </a:r>
            <a:r>
              <a:rPr lang="ja-JP" altLang="en-US" sz="1000" b="1" u="sng" dirty="0">
                <a:solidFill>
                  <a:schemeClr val="tx1"/>
                </a:solidFill>
                <a:latin typeface="+mn-ea"/>
              </a:rPr>
              <a:t>立した施設運営を支援</a:t>
            </a:r>
            <a:endParaRPr kumimoji="1" lang="en-US" altLang="ja-JP" sz="1050" b="0" i="0" u="sng" strike="noStrike" kern="1200" cap="none" spc="0" normalizeH="0" baseline="0" noProof="0" dirty="0">
              <a:ln>
                <a:noFill/>
              </a:ln>
              <a:solidFill>
                <a:prstClr val="black"/>
              </a:solidFill>
              <a:effectLst/>
              <a:uLnTx/>
              <a:uFillTx/>
              <a:latin typeface="游ゴシック"/>
              <a:ea typeface="游ゴシック"/>
              <a:cs typeface="+mn-cs"/>
            </a:endParaRPr>
          </a:p>
        </p:txBody>
      </p:sp>
    </p:spTree>
    <p:extLst>
      <p:ext uri="{BB962C8B-B14F-4D97-AF65-F5344CB8AC3E}">
        <p14:creationId xmlns:p14="http://schemas.microsoft.com/office/powerpoint/2010/main" val="745513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0" y="196356"/>
            <a:ext cx="9144160" cy="46182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737" b="1" dirty="0">
                <a:solidFill>
                  <a:schemeClr val="bg1"/>
                </a:solidFill>
                <a:latin typeface="Meiryo UI" panose="020B0604030504040204" pitchFamily="50" charset="-128"/>
                <a:ea typeface="Meiryo UI" panose="020B0604030504040204" pitchFamily="50" charset="-128"/>
              </a:rPr>
              <a:t>高齢者施設等に対する医療支援等イメージ</a:t>
            </a:r>
            <a:endParaRPr kumimoji="1" lang="en-US" altLang="ja-JP" sz="2737" b="1" dirty="0">
              <a:solidFill>
                <a:schemeClr val="bg1"/>
              </a:solidFill>
              <a:latin typeface="Meiryo UI" panose="020B0604030504040204" pitchFamily="50" charset="-128"/>
              <a:ea typeface="Meiryo UI" panose="020B0604030504040204" pitchFamily="50" charset="-128"/>
            </a:endParaRPr>
          </a:p>
        </p:txBody>
      </p:sp>
      <p:cxnSp>
        <p:nvCxnSpPr>
          <p:cNvPr id="54" name="直線矢印コネクタ 53"/>
          <p:cNvCxnSpPr/>
          <p:nvPr/>
        </p:nvCxnSpPr>
        <p:spPr>
          <a:xfrm flipV="1">
            <a:off x="156006" y="6488109"/>
            <a:ext cx="8335724" cy="42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8390392" y="6275448"/>
            <a:ext cx="1318384" cy="408125"/>
          </a:xfrm>
          <a:prstGeom prst="rect">
            <a:avLst/>
          </a:prstGeom>
          <a:noFill/>
          <a:ln>
            <a:noFill/>
          </a:ln>
        </p:spPr>
        <p:txBody>
          <a:bodyPr wrap="square" rtlCol="0" anchor="ctr">
            <a:spAutoFit/>
          </a:bodyPr>
          <a:lstStyle/>
          <a:p>
            <a:pPr marL="0" lvl="1">
              <a:lnSpc>
                <a:spcPct val="150000"/>
              </a:lnSpc>
              <a:spcBef>
                <a:spcPts val="817"/>
              </a:spcBef>
            </a:pPr>
            <a:r>
              <a:rPr lang="ja-JP" altLang="en-US" sz="1368" b="1" dirty="0">
                <a:latin typeface="游ゴシック" panose="020B0400000000000000" pitchFamily="50" charset="-128"/>
                <a:ea typeface="游ゴシック" panose="020B0400000000000000" pitchFamily="50" charset="-128"/>
              </a:rPr>
              <a:t>（時間）</a:t>
            </a:r>
            <a:endParaRPr lang="en-US" altLang="ja-JP" sz="1368" b="1" dirty="0">
              <a:latin typeface="游ゴシック" panose="020B0400000000000000" pitchFamily="50" charset="-128"/>
              <a:ea typeface="游ゴシック" panose="020B0400000000000000" pitchFamily="50" charset="-128"/>
            </a:endParaRPr>
          </a:p>
        </p:txBody>
      </p:sp>
      <p:sp>
        <p:nvSpPr>
          <p:cNvPr id="57" name="額縁 56"/>
          <p:cNvSpPr/>
          <p:nvPr/>
        </p:nvSpPr>
        <p:spPr>
          <a:xfrm>
            <a:off x="5204339" y="2983070"/>
            <a:ext cx="3808690" cy="615768"/>
          </a:xfrm>
          <a:prstGeom prst="bevel">
            <a:avLst>
              <a:gd name="adj" fmla="val 9616"/>
            </a:avLst>
          </a:prstGeom>
          <a:solidFill>
            <a:srgbClr val="FF99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24494" rIns="24494" rtlCol="0" anchor="ctr"/>
          <a:lstStyle/>
          <a:p>
            <a:pPr algn="ctr" defTabSz="466607">
              <a:defRPr/>
            </a:pPr>
            <a:r>
              <a:rPr lang="en-US" altLang="ja-JP" sz="1539" b="1" dirty="0">
                <a:solidFill>
                  <a:prstClr val="black"/>
                </a:solidFill>
                <a:latin typeface="游ゴシック" panose="020B0400000000000000" pitchFamily="50" charset="-128"/>
                <a:ea typeface="游ゴシック" panose="020B0400000000000000" pitchFamily="50" charset="-128"/>
              </a:rPr>
              <a:t>【</a:t>
            </a:r>
            <a:r>
              <a:rPr lang="ja-JP" altLang="en-US" sz="1539" b="1" dirty="0">
                <a:solidFill>
                  <a:prstClr val="black"/>
                </a:solidFill>
                <a:latin typeface="游ゴシック" panose="020B0400000000000000" pitchFamily="50" charset="-128"/>
                <a:ea typeface="游ゴシック" panose="020B0400000000000000" pitchFamily="50" charset="-128"/>
              </a:rPr>
              <a:t>訪問看護事業所</a:t>
            </a:r>
            <a:r>
              <a:rPr lang="en-US" altLang="ja-JP" sz="1539" b="1" dirty="0">
                <a:solidFill>
                  <a:prstClr val="black"/>
                </a:solidFill>
                <a:latin typeface="游ゴシック" panose="020B0400000000000000" pitchFamily="50" charset="-128"/>
                <a:ea typeface="游ゴシック" panose="020B0400000000000000" pitchFamily="50" charset="-128"/>
              </a:rPr>
              <a:t>】</a:t>
            </a:r>
            <a:endParaRPr lang="en-US" altLang="ja-JP" sz="1197" b="1" dirty="0">
              <a:solidFill>
                <a:prstClr val="black"/>
              </a:solidFill>
              <a:latin typeface="游ゴシック" panose="020B0400000000000000" pitchFamily="50" charset="-128"/>
              <a:ea typeface="游ゴシック" panose="020B0400000000000000" pitchFamily="50" charset="-128"/>
            </a:endParaRPr>
          </a:p>
          <a:p>
            <a:pPr algn="ctr" defTabSz="466607">
              <a:defRPr/>
            </a:pPr>
            <a:r>
              <a:rPr lang="ja-JP" altLang="en-US" sz="1368" b="1" dirty="0">
                <a:solidFill>
                  <a:prstClr val="black"/>
                </a:solidFill>
                <a:latin typeface="HGPｺﾞｼｯｸE" panose="020B0900000000000000" pitchFamily="50" charset="-128"/>
                <a:ea typeface="HGPｺﾞｼｯｸE" panose="020B0900000000000000" pitchFamily="50" charset="-128"/>
              </a:rPr>
              <a:t>→</a:t>
            </a:r>
            <a:r>
              <a:rPr lang="ja-JP" altLang="en-US" sz="1368" b="1" dirty="0">
                <a:solidFill>
                  <a:prstClr val="black"/>
                </a:solidFill>
                <a:latin typeface="游ゴシック" panose="020B0400000000000000" pitchFamily="50" charset="-128"/>
                <a:ea typeface="游ゴシック" panose="020B0400000000000000" pitchFamily="50" charset="-128"/>
              </a:rPr>
              <a:t>　必要に応じ</a:t>
            </a:r>
            <a:r>
              <a:rPr lang="ja-JP" altLang="en-US" sz="1368" b="1" u="sng" dirty="0">
                <a:solidFill>
                  <a:prstClr val="black"/>
                </a:solidFill>
                <a:latin typeface="游ゴシック" panose="020B0400000000000000" pitchFamily="50" charset="-128"/>
                <a:ea typeface="游ゴシック" panose="020B0400000000000000" pitchFamily="50" charset="-128"/>
              </a:rPr>
              <a:t>随時</a:t>
            </a:r>
            <a:r>
              <a:rPr lang="ja-JP" altLang="en-US" sz="1368" b="1" dirty="0">
                <a:solidFill>
                  <a:prstClr val="black"/>
                </a:solidFill>
                <a:latin typeface="游ゴシック" panose="020B0400000000000000" pitchFamily="50" charset="-128"/>
                <a:ea typeface="游ゴシック" panose="020B0400000000000000" pitchFamily="50" charset="-128"/>
              </a:rPr>
              <a:t>訪問看護を実施</a:t>
            </a:r>
            <a:endParaRPr lang="en-US" altLang="ja-JP" sz="1368" b="1" dirty="0">
              <a:solidFill>
                <a:prstClr val="black"/>
              </a:solidFill>
              <a:latin typeface="游ゴシック" panose="020B0400000000000000" pitchFamily="50" charset="-128"/>
              <a:ea typeface="游ゴシック" panose="020B0400000000000000" pitchFamily="50" charset="-128"/>
            </a:endParaRPr>
          </a:p>
        </p:txBody>
      </p:sp>
      <p:sp>
        <p:nvSpPr>
          <p:cNvPr id="67" name="テキスト ボックス 66"/>
          <p:cNvSpPr txBox="1"/>
          <p:nvPr/>
        </p:nvSpPr>
        <p:spPr>
          <a:xfrm>
            <a:off x="5858791" y="3895447"/>
            <a:ext cx="2531606" cy="302840"/>
          </a:xfrm>
          <a:prstGeom prst="rect">
            <a:avLst/>
          </a:prstGeom>
          <a:noFill/>
        </p:spPr>
        <p:txBody>
          <a:bodyPr wrap="square" rtlCol="0">
            <a:spAutoFit/>
          </a:bodyPr>
          <a:lstStyle/>
          <a:p>
            <a:r>
              <a:rPr lang="ja-JP" altLang="en-US" sz="1368" b="1" u="sng" dirty="0">
                <a:latin typeface="游ゴシック" panose="020B0400000000000000" pitchFamily="50" charset="-128"/>
                <a:ea typeface="游ゴシック" panose="020B0400000000000000" pitchFamily="50" charset="-128"/>
              </a:rPr>
              <a:t>必要に応じて訪問看護を指示</a:t>
            </a:r>
          </a:p>
        </p:txBody>
      </p:sp>
      <p:sp>
        <p:nvSpPr>
          <p:cNvPr id="73" name="額縁 72"/>
          <p:cNvSpPr/>
          <p:nvPr/>
        </p:nvSpPr>
        <p:spPr>
          <a:xfrm>
            <a:off x="1519513" y="2988830"/>
            <a:ext cx="3450158" cy="1328667"/>
          </a:xfrm>
          <a:prstGeom prst="bevel">
            <a:avLst>
              <a:gd name="adj" fmla="val 5288"/>
            </a:avLst>
          </a:prstGeom>
          <a:solidFill>
            <a:srgbClr val="92D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0788" rIns="30788" rtlCol="0" anchor="ctr"/>
          <a:lstStyle/>
          <a:p>
            <a:pPr algn="ctr" defTabSz="466607">
              <a:defRPr/>
            </a:pPr>
            <a:r>
              <a:rPr lang="en-US" altLang="ja-JP" sz="1539" b="1" dirty="0">
                <a:solidFill>
                  <a:prstClr val="black"/>
                </a:solidFill>
                <a:latin typeface="游ゴシック" panose="020B0400000000000000" pitchFamily="50" charset="-128"/>
                <a:ea typeface="游ゴシック" panose="020B0400000000000000" pitchFamily="50" charset="-128"/>
              </a:rPr>
              <a:t>【</a:t>
            </a:r>
            <a:r>
              <a:rPr lang="ja-JP" altLang="en-US" sz="1539" b="1" dirty="0">
                <a:solidFill>
                  <a:prstClr val="black"/>
                </a:solidFill>
                <a:latin typeface="游ゴシック" panose="020B0400000000000000" pitchFamily="50" charset="-128"/>
                <a:ea typeface="游ゴシック" panose="020B0400000000000000" pitchFamily="50" charset="-128"/>
              </a:rPr>
              <a:t>発生施設支援チーム</a:t>
            </a:r>
            <a:r>
              <a:rPr lang="en-US" altLang="ja-JP" sz="1539" b="1" dirty="0">
                <a:solidFill>
                  <a:prstClr val="black"/>
                </a:solidFill>
                <a:latin typeface="游ゴシック" panose="020B0400000000000000" pitchFamily="50" charset="-128"/>
                <a:ea typeface="游ゴシック" panose="020B0400000000000000" pitchFamily="50" charset="-128"/>
              </a:rPr>
              <a:t>(</a:t>
            </a:r>
            <a:r>
              <a:rPr lang="ja-JP" altLang="en-US" sz="1539" b="1" dirty="0">
                <a:solidFill>
                  <a:prstClr val="black"/>
                </a:solidFill>
                <a:latin typeface="游ゴシック" panose="020B0400000000000000" pitchFamily="50" charset="-128"/>
                <a:ea typeface="游ゴシック" panose="020B0400000000000000" pitchFamily="50" charset="-128"/>
              </a:rPr>
              <a:t>専門家</a:t>
            </a:r>
            <a:r>
              <a:rPr lang="en-US" altLang="ja-JP" sz="1539" b="1" dirty="0">
                <a:solidFill>
                  <a:prstClr val="black"/>
                </a:solidFill>
                <a:latin typeface="游ゴシック" panose="020B0400000000000000" pitchFamily="50" charset="-128"/>
                <a:ea typeface="游ゴシック" panose="020B0400000000000000" pitchFamily="50" charset="-128"/>
              </a:rPr>
              <a:t>)】</a:t>
            </a:r>
          </a:p>
          <a:p>
            <a:pPr defTabSz="466607">
              <a:defRPr/>
            </a:pPr>
            <a:r>
              <a:rPr lang="ja-JP" altLang="en-US" sz="1368" b="1" dirty="0">
                <a:solidFill>
                  <a:prstClr val="black"/>
                </a:solidFill>
                <a:latin typeface="游ゴシック" panose="020B0400000000000000" pitchFamily="50" charset="-128"/>
                <a:ea typeface="游ゴシック" panose="020B0400000000000000" pitchFamily="50" charset="-128"/>
              </a:rPr>
              <a:t>　</a:t>
            </a:r>
            <a:r>
              <a:rPr lang="ja-JP" altLang="en-US" sz="1368" b="1" dirty="0">
                <a:solidFill>
                  <a:prstClr val="black"/>
                </a:solidFill>
                <a:latin typeface="HGPｺﾞｼｯｸE" panose="020B0900000000000000" pitchFamily="50" charset="-128"/>
                <a:ea typeface="HGPｺﾞｼｯｸE" panose="020B0900000000000000" pitchFamily="50" charset="-128"/>
              </a:rPr>
              <a:t>→</a:t>
            </a:r>
            <a:r>
              <a:rPr lang="ja-JP" altLang="en-US" sz="1368" b="1" dirty="0">
                <a:solidFill>
                  <a:prstClr val="black"/>
                </a:solidFill>
                <a:latin typeface="游ゴシック" panose="020B0400000000000000" pitchFamily="50" charset="-128"/>
                <a:ea typeface="游ゴシック" panose="020B0400000000000000" pitchFamily="50" charset="-128"/>
              </a:rPr>
              <a:t>　感染制御支援</a:t>
            </a:r>
            <a:endParaRPr lang="en-US" altLang="ja-JP" sz="1368" b="1" dirty="0">
              <a:solidFill>
                <a:prstClr val="black"/>
              </a:solidFill>
              <a:latin typeface="游ゴシック" panose="020B0400000000000000" pitchFamily="50" charset="-128"/>
              <a:ea typeface="游ゴシック" panose="020B0400000000000000" pitchFamily="50" charset="-128"/>
            </a:endParaRPr>
          </a:p>
          <a:p>
            <a:pPr defTabSz="466607">
              <a:defRPr/>
            </a:pPr>
            <a:r>
              <a:rPr lang="ja-JP" altLang="en-US" sz="1368" b="1" dirty="0">
                <a:solidFill>
                  <a:prstClr val="black"/>
                </a:solidFill>
                <a:latin typeface="游ゴシック" panose="020B0400000000000000" pitchFamily="50" charset="-128"/>
                <a:ea typeface="游ゴシック" panose="020B0400000000000000" pitchFamily="50" charset="-128"/>
              </a:rPr>
              <a:t>　</a:t>
            </a:r>
            <a:r>
              <a:rPr lang="ja-JP" altLang="en-US" sz="1368" b="1" dirty="0">
                <a:solidFill>
                  <a:prstClr val="black"/>
                </a:solidFill>
                <a:latin typeface="HGPｺﾞｼｯｸE" panose="020B0900000000000000" pitchFamily="50" charset="-128"/>
                <a:ea typeface="HGPｺﾞｼｯｸE" panose="020B0900000000000000" pitchFamily="50" charset="-128"/>
              </a:rPr>
              <a:t>→</a:t>
            </a:r>
            <a:r>
              <a:rPr lang="ja-JP" altLang="en-US" sz="1368" b="1" dirty="0">
                <a:solidFill>
                  <a:prstClr val="black"/>
                </a:solidFill>
                <a:latin typeface="游ゴシック" panose="020B0400000000000000" pitchFamily="50" charset="-128"/>
                <a:ea typeface="游ゴシック" panose="020B0400000000000000" pitchFamily="50" charset="-128"/>
              </a:rPr>
              <a:t>　検査支援</a:t>
            </a:r>
            <a:endParaRPr lang="en-US" altLang="ja-JP" sz="1368" b="1" dirty="0">
              <a:solidFill>
                <a:prstClr val="black"/>
              </a:solidFill>
              <a:latin typeface="游ゴシック" panose="020B0400000000000000" pitchFamily="50" charset="-128"/>
              <a:ea typeface="游ゴシック" panose="020B0400000000000000" pitchFamily="50" charset="-128"/>
            </a:endParaRPr>
          </a:p>
          <a:p>
            <a:pPr defTabSz="466607">
              <a:defRPr/>
            </a:pPr>
            <a:r>
              <a:rPr lang="ja-JP" altLang="en-US" sz="1368" b="1" dirty="0">
                <a:solidFill>
                  <a:prstClr val="black"/>
                </a:solidFill>
                <a:latin typeface="游ゴシック" panose="020B0400000000000000" pitchFamily="50" charset="-128"/>
                <a:ea typeface="游ゴシック" panose="020B0400000000000000" pitchFamily="50" charset="-128"/>
              </a:rPr>
              <a:t>　</a:t>
            </a:r>
            <a:r>
              <a:rPr lang="ja-JP" altLang="en-US" sz="1368" b="1" dirty="0">
                <a:solidFill>
                  <a:prstClr val="black"/>
                </a:solidFill>
                <a:latin typeface="HGPｺﾞｼｯｸE" panose="020B0900000000000000" pitchFamily="50" charset="-128"/>
                <a:ea typeface="HGPｺﾞｼｯｸE" panose="020B0900000000000000" pitchFamily="50" charset="-128"/>
              </a:rPr>
              <a:t>→</a:t>
            </a:r>
            <a:r>
              <a:rPr lang="ja-JP" altLang="en-US" sz="1368" b="1" dirty="0">
                <a:solidFill>
                  <a:prstClr val="black"/>
                </a:solidFill>
                <a:latin typeface="游ゴシック" panose="020B0400000000000000" pitchFamily="50" charset="-128"/>
                <a:ea typeface="游ゴシック" panose="020B0400000000000000" pitchFamily="50" charset="-128"/>
              </a:rPr>
              <a:t>　事業継続のための体制整備　等</a:t>
            </a:r>
            <a:endParaRPr lang="en-US" altLang="ja-JP" sz="1368" b="1" dirty="0">
              <a:solidFill>
                <a:prstClr val="black"/>
              </a:solidFill>
              <a:latin typeface="游ゴシック" panose="020B0400000000000000" pitchFamily="50" charset="-128"/>
              <a:ea typeface="游ゴシック" panose="020B0400000000000000" pitchFamily="50" charset="-128"/>
            </a:endParaRPr>
          </a:p>
          <a:p>
            <a:pPr defTabSz="466607">
              <a:defRPr/>
            </a:pPr>
            <a:r>
              <a:rPr lang="ja-JP" altLang="en-US" sz="1197" b="1" dirty="0">
                <a:solidFill>
                  <a:prstClr val="black"/>
                </a:solidFill>
                <a:latin typeface="游ゴシック" panose="020B0400000000000000" pitchFamily="50" charset="-128"/>
                <a:ea typeface="游ゴシック" panose="020B0400000000000000" pitchFamily="50" charset="-128"/>
              </a:rPr>
              <a:t>（</a:t>
            </a:r>
            <a:r>
              <a:rPr lang="ja-JP" altLang="en-US" sz="1197" b="1" u="sng" dirty="0">
                <a:solidFill>
                  <a:prstClr val="black"/>
                </a:solidFill>
                <a:latin typeface="游ゴシック" panose="020B0400000000000000" pitchFamily="50" charset="-128"/>
                <a:ea typeface="游ゴシック" panose="020B0400000000000000" pitchFamily="50" charset="-128"/>
              </a:rPr>
              <a:t>必要に応じて保健所・本部職員等が同行</a:t>
            </a:r>
            <a:r>
              <a:rPr lang="ja-JP" altLang="en-US" sz="1197" b="1" dirty="0">
                <a:solidFill>
                  <a:prstClr val="black"/>
                </a:solidFill>
                <a:latin typeface="游ゴシック" panose="020B0400000000000000" pitchFamily="50" charset="-128"/>
                <a:ea typeface="游ゴシック" panose="020B0400000000000000" pitchFamily="50" charset="-128"/>
              </a:rPr>
              <a:t>）</a:t>
            </a:r>
            <a:endParaRPr lang="en-US" altLang="ja-JP" sz="1197" b="1" dirty="0">
              <a:solidFill>
                <a:prstClr val="black"/>
              </a:solidFill>
              <a:latin typeface="游ゴシック" panose="020B0400000000000000" pitchFamily="50" charset="-128"/>
              <a:ea typeface="游ゴシック" panose="020B0400000000000000" pitchFamily="50" charset="-128"/>
            </a:endParaRPr>
          </a:p>
        </p:txBody>
      </p:sp>
      <p:sp>
        <p:nvSpPr>
          <p:cNvPr id="76" name="角丸四角形 75"/>
          <p:cNvSpPr/>
          <p:nvPr/>
        </p:nvSpPr>
        <p:spPr>
          <a:xfrm>
            <a:off x="29499" y="765190"/>
            <a:ext cx="9082584" cy="372264"/>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24494" rIns="24494" rtlCol="0" anchor="ctr"/>
          <a:lstStyle/>
          <a:p>
            <a:pPr algn="ctr"/>
            <a:r>
              <a:rPr lang="en-US" altLang="ja-JP" sz="2052" b="1" dirty="0">
                <a:solidFill>
                  <a:schemeClr val="bg1"/>
                </a:solidFill>
                <a:latin typeface="游ゴシック" panose="020B0400000000000000" pitchFamily="50" charset="-128"/>
                <a:ea typeface="游ゴシック" panose="020B0400000000000000" pitchFamily="50" charset="-128"/>
              </a:rPr>
              <a:t>【</a:t>
            </a:r>
            <a:r>
              <a:rPr lang="ja-JP" altLang="en-US" sz="2052" b="1" dirty="0">
                <a:solidFill>
                  <a:schemeClr val="bg1"/>
                </a:solidFill>
                <a:latin typeface="游ゴシック" panose="020B0400000000000000" pitchFamily="50" charset="-128"/>
                <a:ea typeface="游ゴシック" panose="020B0400000000000000" pitchFamily="50" charset="-128"/>
              </a:rPr>
              <a:t>嘱託医等</a:t>
            </a:r>
            <a:r>
              <a:rPr lang="en-US" altLang="ja-JP" sz="2052" b="1" dirty="0">
                <a:solidFill>
                  <a:schemeClr val="bg1"/>
                </a:solidFill>
                <a:latin typeface="游ゴシック" panose="020B0400000000000000" pitchFamily="50" charset="-128"/>
                <a:ea typeface="游ゴシック" panose="020B0400000000000000" pitchFamily="50" charset="-128"/>
              </a:rPr>
              <a:t>】</a:t>
            </a:r>
            <a:r>
              <a:rPr lang="ja-JP" altLang="en-US" sz="2052" b="1" dirty="0">
                <a:solidFill>
                  <a:schemeClr val="bg1"/>
                </a:solidFill>
                <a:latin typeface="游ゴシック" panose="020B0400000000000000" pitchFamily="50" charset="-128"/>
                <a:ea typeface="游ゴシック" panose="020B0400000000000000" pitchFamily="50" charset="-128"/>
              </a:rPr>
              <a:t>　</a:t>
            </a:r>
            <a:r>
              <a:rPr lang="ja-JP" altLang="en-US" sz="2052" b="1" dirty="0">
                <a:solidFill>
                  <a:schemeClr val="bg1"/>
                </a:solidFill>
                <a:latin typeface="HGPｺﾞｼｯｸE" panose="020B0900000000000000" pitchFamily="50" charset="-128"/>
                <a:ea typeface="HGPｺﾞｼｯｸE" panose="020B0900000000000000" pitchFamily="50" charset="-128"/>
              </a:rPr>
              <a:t>→</a:t>
            </a:r>
            <a:r>
              <a:rPr lang="ja-JP" altLang="en-US" sz="2052" b="1" dirty="0">
                <a:solidFill>
                  <a:schemeClr val="bg1"/>
                </a:solidFill>
                <a:latin typeface="游ゴシック" panose="020B0400000000000000" pitchFamily="50" charset="-128"/>
                <a:ea typeface="游ゴシック" panose="020B0400000000000000" pitchFamily="50" charset="-128"/>
              </a:rPr>
              <a:t>　治療対応等</a:t>
            </a:r>
          </a:p>
        </p:txBody>
      </p:sp>
      <p:sp>
        <p:nvSpPr>
          <p:cNvPr id="79" name="上下矢印 78"/>
          <p:cNvSpPr/>
          <p:nvPr/>
        </p:nvSpPr>
        <p:spPr>
          <a:xfrm>
            <a:off x="4399082" y="1253195"/>
            <a:ext cx="302589" cy="490950"/>
          </a:xfrm>
          <a:prstGeom prst="up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latin typeface="游ゴシック" panose="020B0400000000000000" pitchFamily="50" charset="-128"/>
              <a:ea typeface="游ゴシック" panose="020B0400000000000000" pitchFamily="50" charset="-128"/>
            </a:endParaRPr>
          </a:p>
        </p:txBody>
      </p:sp>
      <p:sp>
        <p:nvSpPr>
          <p:cNvPr id="80" name="テキスト ボックス 79"/>
          <p:cNvSpPr txBox="1"/>
          <p:nvPr/>
        </p:nvSpPr>
        <p:spPr>
          <a:xfrm>
            <a:off x="4699027" y="1275278"/>
            <a:ext cx="887515" cy="513539"/>
          </a:xfrm>
          <a:prstGeom prst="rect">
            <a:avLst/>
          </a:prstGeom>
          <a:noFill/>
        </p:spPr>
        <p:txBody>
          <a:bodyPr wrap="square" rtlCol="0">
            <a:spAutoFit/>
          </a:bodyPr>
          <a:lstStyle/>
          <a:p>
            <a:r>
              <a:rPr lang="ja-JP" altLang="en-US" sz="2737" b="1" u="sng" dirty="0">
                <a:solidFill>
                  <a:srgbClr val="FF0000"/>
                </a:solidFill>
                <a:latin typeface="游ゴシック" panose="020B0400000000000000" pitchFamily="50" charset="-128"/>
                <a:ea typeface="游ゴシック" panose="020B0400000000000000" pitchFamily="50" charset="-128"/>
              </a:rPr>
              <a:t>連携</a:t>
            </a:r>
          </a:p>
        </p:txBody>
      </p:sp>
      <p:sp>
        <p:nvSpPr>
          <p:cNvPr id="81" name="右矢印 80"/>
          <p:cNvSpPr/>
          <p:nvPr/>
        </p:nvSpPr>
        <p:spPr>
          <a:xfrm>
            <a:off x="716695" y="6308356"/>
            <a:ext cx="3682387" cy="36189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68" b="1" dirty="0">
                <a:solidFill>
                  <a:schemeClr val="bg1"/>
                </a:solidFill>
                <a:latin typeface="游ゴシック" panose="020B0400000000000000" pitchFamily="50" charset="-128"/>
                <a:ea typeface="游ゴシック" panose="020B0400000000000000" pitchFamily="50" charset="-128"/>
              </a:rPr>
              <a:t>覚知後</a:t>
            </a:r>
            <a:r>
              <a:rPr lang="en-US" altLang="ja-JP" sz="1368" b="1" dirty="0">
                <a:solidFill>
                  <a:schemeClr val="bg1"/>
                </a:solidFill>
                <a:latin typeface="游ゴシック" panose="020B0400000000000000" pitchFamily="50" charset="-128"/>
                <a:ea typeface="游ゴシック" panose="020B0400000000000000" pitchFamily="50" charset="-128"/>
              </a:rPr>
              <a:t>24</a:t>
            </a:r>
            <a:r>
              <a:rPr lang="ja-JP" altLang="en-US" sz="1368" b="1" dirty="0">
                <a:solidFill>
                  <a:schemeClr val="bg1"/>
                </a:solidFill>
                <a:latin typeface="游ゴシック" panose="020B0400000000000000" pitchFamily="50" charset="-128"/>
                <a:ea typeface="游ゴシック" panose="020B0400000000000000" pitchFamily="50" charset="-128"/>
              </a:rPr>
              <a:t>時間</a:t>
            </a:r>
          </a:p>
        </p:txBody>
      </p:sp>
      <p:sp>
        <p:nvSpPr>
          <p:cNvPr id="83" name="上矢印 82"/>
          <p:cNvSpPr/>
          <p:nvPr/>
        </p:nvSpPr>
        <p:spPr>
          <a:xfrm>
            <a:off x="5663763" y="3685145"/>
            <a:ext cx="246307" cy="736471"/>
          </a:xfrm>
          <a:prstGeom prst="up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latin typeface="游ゴシック" panose="020B0400000000000000" pitchFamily="50" charset="-128"/>
              <a:ea typeface="游ゴシック" panose="020B0400000000000000" pitchFamily="50" charset="-128"/>
            </a:endParaRPr>
          </a:p>
        </p:txBody>
      </p:sp>
      <p:sp>
        <p:nvSpPr>
          <p:cNvPr id="84" name="角丸四角形 83"/>
          <p:cNvSpPr/>
          <p:nvPr/>
        </p:nvSpPr>
        <p:spPr>
          <a:xfrm>
            <a:off x="29499" y="1848551"/>
            <a:ext cx="9082584" cy="396149"/>
          </a:xfrm>
          <a:prstGeom prst="roundRect">
            <a:avLst>
              <a:gd name="adj" fmla="val 0"/>
            </a:avLst>
          </a:prstGeom>
          <a:solidFill>
            <a:srgbClr val="FF0000"/>
          </a:solidFill>
          <a:ln w="508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24494" rIns="24494" rtlCol="0" anchor="ctr"/>
          <a:lstStyle/>
          <a:p>
            <a:pPr algn="ctr"/>
            <a:r>
              <a:rPr lang="en-US" altLang="ja-JP" sz="2052" b="1" dirty="0">
                <a:solidFill>
                  <a:schemeClr val="bg1"/>
                </a:solidFill>
                <a:latin typeface="游ゴシック" panose="020B0400000000000000" pitchFamily="50" charset="-128"/>
                <a:ea typeface="游ゴシック" panose="020B0400000000000000" pitchFamily="50" charset="-128"/>
              </a:rPr>
              <a:t>【</a:t>
            </a:r>
            <a:r>
              <a:rPr lang="ja-JP" altLang="en-US" sz="2052" b="1" dirty="0">
                <a:solidFill>
                  <a:schemeClr val="bg1"/>
                </a:solidFill>
                <a:latin typeface="游ゴシック" panose="020B0400000000000000" pitchFamily="50" charset="-128"/>
                <a:ea typeface="游ゴシック" panose="020B0400000000000000" pitchFamily="50" charset="-128"/>
              </a:rPr>
              <a:t>施設（施設管理者等）</a:t>
            </a:r>
            <a:r>
              <a:rPr lang="en-US" altLang="ja-JP" sz="2052" b="1" dirty="0">
                <a:solidFill>
                  <a:schemeClr val="bg1"/>
                </a:solidFill>
                <a:latin typeface="游ゴシック" panose="020B0400000000000000" pitchFamily="50" charset="-128"/>
                <a:ea typeface="游ゴシック" panose="020B0400000000000000" pitchFamily="50" charset="-128"/>
              </a:rPr>
              <a:t>】</a:t>
            </a:r>
            <a:r>
              <a:rPr lang="ja-JP" altLang="en-US" sz="2052" b="1" dirty="0">
                <a:solidFill>
                  <a:schemeClr val="bg1"/>
                </a:solidFill>
                <a:latin typeface="游ゴシック" panose="020B0400000000000000" pitchFamily="50" charset="-128"/>
                <a:ea typeface="游ゴシック" panose="020B0400000000000000" pitchFamily="50" charset="-128"/>
              </a:rPr>
              <a:t>　</a:t>
            </a:r>
          </a:p>
        </p:txBody>
      </p:sp>
      <p:sp>
        <p:nvSpPr>
          <p:cNvPr id="85" name="右矢印 84"/>
          <p:cNvSpPr/>
          <p:nvPr/>
        </p:nvSpPr>
        <p:spPr>
          <a:xfrm rot="16200000">
            <a:off x="781421" y="2479761"/>
            <a:ext cx="584980" cy="24630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dirty="0">
              <a:latin typeface="游ゴシック" panose="020B0400000000000000" pitchFamily="50" charset="-128"/>
              <a:ea typeface="游ゴシック" panose="020B0400000000000000" pitchFamily="50" charset="-128"/>
            </a:endParaRPr>
          </a:p>
        </p:txBody>
      </p:sp>
      <p:sp>
        <p:nvSpPr>
          <p:cNvPr id="86" name="テキスト ボックス 85"/>
          <p:cNvSpPr txBox="1"/>
          <p:nvPr/>
        </p:nvSpPr>
        <p:spPr>
          <a:xfrm>
            <a:off x="927414" y="2419870"/>
            <a:ext cx="1330555" cy="460767"/>
          </a:xfrm>
          <a:prstGeom prst="rect">
            <a:avLst/>
          </a:prstGeom>
          <a:noFill/>
        </p:spPr>
        <p:txBody>
          <a:bodyPr wrap="square" rtlCol="0">
            <a:spAutoFit/>
          </a:bodyPr>
          <a:lstStyle/>
          <a:p>
            <a:pPr algn="ctr"/>
            <a:r>
              <a:rPr kumimoji="1" lang="ja-JP" altLang="en-US" sz="1197" b="1" dirty="0">
                <a:latin typeface="游ゴシック" panose="020B0400000000000000" pitchFamily="50" charset="-128"/>
                <a:ea typeface="游ゴシック" panose="020B0400000000000000" pitchFamily="50" charset="-128"/>
              </a:rPr>
              <a:t>初期調査</a:t>
            </a:r>
            <a:endParaRPr kumimoji="1" lang="en-US" altLang="ja-JP" sz="1197" b="1" dirty="0">
              <a:latin typeface="游ゴシック" panose="020B0400000000000000" pitchFamily="50" charset="-128"/>
              <a:ea typeface="游ゴシック" panose="020B0400000000000000" pitchFamily="50" charset="-128"/>
            </a:endParaRPr>
          </a:p>
          <a:p>
            <a:pPr algn="ctr"/>
            <a:r>
              <a:rPr kumimoji="1" lang="ja-JP" altLang="en-US" sz="1197" b="1" dirty="0">
                <a:latin typeface="游ゴシック" panose="020B0400000000000000" pitchFamily="50" charset="-128"/>
                <a:ea typeface="游ゴシック" panose="020B0400000000000000" pitchFamily="50" charset="-128"/>
              </a:rPr>
              <a:t>（電話連絡等）</a:t>
            </a:r>
            <a:endParaRPr kumimoji="1" lang="en-US" altLang="ja-JP" sz="1197" b="1" dirty="0">
              <a:latin typeface="游ゴシック" panose="020B0400000000000000" pitchFamily="50" charset="-128"/>
              <a:ea typeface="游ゴシック" panose="020B0400000000000000" pitchFamily="50" charset="-128"/>
            </a:endParaRPr>
          </a:p>
        </p:txBody>
      </p:sp>
      <p:sp>
        <p:nvSpPr>
          <p:cNvPr id="91" name="テキスト ボックス 90"/>
          <p:cNvSpPr txBox="1"/>
          <p:nvPr/>
        </p:nvSpPr>
        <p:spPr>
          <a:xfrm>
            <a:off x="1971505" y="2395288"/>
            <a:ext cx="1256708" cy="513346"/>
          </a:xfrm>
          <a:prstGeom prst="rect">
            <a:avLst/>
          </a:prstGeom>
          <a:noFill/>
        </p:spPr>
        <p:txBody>
          <a:bodyPr wrap="square" rtlCol="0">
            <a:spAutoFit/>
          </a:bodyPr>
          <a:lstStyle/>
          <a:p>
            <a:pPr algn="ctr"/>
            <a:r>
              <a:rPr kumimoji="1" lang="ja-JP" altLang="en-US" sz="1368" b="1" dirty="0">
                <a:latin typeface="游ゴシック" panose="020B0400000000000000" pitchFamily="50" charset="-128"/>
                <a:ea typeface="游ゴシック" panose="020B0400000000000000" pitchFamily="50" charset="-128"/>
              </a:rPr>
              <a:t>初動支援</a:t>
            </a:r>
            <a:endParaRPr kumimoji="1" lang="en-US" altLang="ja-JP" sz="1368" b="1" dirty="0">
              <a:latin typeface="游ゴシック" panose="020B0400000000000000" pitchFamily="50" charset="-128"/>
              <a:ea typeface="游ゴシック" panose="020B0400000000000000" pitchFamily="50" charset="-128"/>
            </a:endParaRPr>
          </a:p>
          <a:p>
            <a:pPr algn="ctr"/>
            <a:r>
              <a:rPr kumimoji="1" lang="ja-JP" altLang="en-US" sz="1368" b="1" dirty="0">
                <a:latin typeface="游ゴシック" panose="020B0400000000000000" pitchFamily="50" charset="-128"/>
                <a:ea typeface="游ゴシック" panose="020B0400000000000000" pitchFamily="50" charset="-128"/>
              </a:rPr>
              <a:t>（現地派遣）</a:t>
            </a:r>
            <a:endParaRPr kumimoji="1" lang="en-US" altLang="ja-JP" sz="1368" b="1" dirty="0">
              <a:latin typeface="游ゴシック" panose="020B0400000000000000" pitchFamily="50" charset="-128"/>
              <a:ea typeface="游ゴシック" panose="020B0400000000000000" pitchFamily="50" charset="-128"/>
            </a:endParaRPr>
          </a:p>
        </p:txBody>
      </p:sp>
      <p:sp>
        <p:nvSpPr>
          <p:cNvPr id="93" name="テキスト ボックス 92"/>
          <p:cNvSpPr txBox="1"/>
          <p:nvPr/>
        </p:nvSpPr>
        <p:spPr>
          <a:xfrm>
            <a:off x="4764207" y="2395289"/>
            <a:ext cx="805286" cy="513346"/>
          </a:xfrm>
          <a:prstGeom prst="rect">
            <a:avLst/>
          </a:prstGeom>
          <a:noFill/>
        </p:spPr>
        <p:txBody>
          <a:bodyPr wrap="square" rtlCol="0">
            <a:spAutoFit/>
          </a:bodyPr>
          <a:lstStyle/>
          <a:p>
            <a:r>
              <a:rPr kumimoji="1" lang="ja-JP" altLang="en-US" sz="1368" b="1" dirty="0">
                <a:latin typeface="游ゴシック" panose="020B0400000000000000" pitchFamily="50" charset="-128"/>
                <a:ea typeface="游ゴシック" panose="020B0400000000000000" pitchFamily="50" charset="-128"/>
              </a:rPr>
              <a:t>・診療</a:t>
            </a:r>
            <a:endParaRPr kumimoji="1" lang="en-US" altLang="ja-JP" sz="1368" b="1" dirty="0">
              <a:latin typeface="游ゴシック" panose="020B0400000000000000" pitchFamily="50" charset="-128"/>
              <a:ea typeface="游ゴシック" panose="020B0400000000000000" pitchFamily="50" charset="-128"/>
            </a:endParaRPr>
          </a:p>
          <a:p>
            <a:r>
              <a:rPr kumimoji="1" lang="ja-JP" altLang="en-US" sz="1368" b="1" dirty="0">
                <a:latin typeface="游ゴシック" panose="020B0400000000000000" pitchFamily="50" charset="-128"/>
                <a:ea typeface="游ゴシック" panose="020B0400000000000000" pitchFamily="50" charset="-128"/>
              </a:rPr>
              <a:t>・処方</a:t>
            </a:r>
            <a:endParaRPr kumimoji="1" lang="en-US" altLang="ja-JP" sz="1368" b="1" dirty="0">
              <a:latin typeface="游ゴシック" panose="020B0400000000000000" pitchFamily="50" charset="-128"/>
              <a:ea typeface="游ゴシック" panose="020B0400000000000000" pitchFamily="50" charset="-128"/>
            </a:endParaRPr>
          </a:p>
        </p:txBody>
      </p:sp>
      <p:sp>
        <p:nvSpPr>
          <p:cNvPr id="94" name="テキスト ボックス 93"/>
          <p:cNvSpPr txBox="1"/>
          <p:nvPr/>
        </p:nvSpPr>
        <p:spPr>
          <a:xfrm>
            <a:off x="3755886" y="2395289"/>
            <a:ext cx="991731" cy="513346"/>
          </a:xfrm>
          <a:prstGeom prst="rect">
            <a:avLst/>
          </a:prstGeom>
          <a:noFill/>
        </p:spPr>
        <p:txBody>
          <a:bodyPr wrap="square" rtlCol="0">
            <a:spAutoFit/>
          </a:bodyPr>
          <a:lstStyle/>
          <a:p>
            <a:pPr algn="ctr"/>
            <a:r>
              <a:rPr kumimoji="1" lang="ja-JP" altLang="en-US" sz="1368" b="1" dirty="0">
                <a:latin typeface="游ゴシック" panose="020B0400000000000000" pitchFamily="50" charset="-128"/>
                <a:ea typeface="游ゴシック" panose="020B0400000000000000" pitchFamily="50" charset="-128"/>
              </a:rPr>
              <a:t>医療支援</a:t>
            </a:r>
            <a:endParaRPr kumimoji="1" lang="en-US" altLang="ja-JP" sz="1368" b="1" dirty="0">
              <a:latin typeface="游ゴシック" panose="020B0400000000000000" pitchFamily="50" charset="-128"/>
              <a:ea typeface="游ゴシック" panose="020B0400000000000000" pitchFamily="50" charset="-128"/>
            </a:endParaRPr>
          </a:p>
          <a:p>
            <a:pPr algn="ctr"/>
            <a:r>
              <a:rPr kumimoji="1" lang="ja-JP" altLang="en-US" sz="1368" b="1" dirty="0">
                <a:latin typeface="游ゴシック" panose="020B0400000000000000" pitchFamily="50" charset="-128"/>
                <a:ea typeface="游ゴシック" panose="020B0400000000000000" pitchFamily="50" charset="-128"/>
              </a:rPr>
              <a:t>（往診）</a:t>
            </a:r>
            <a:endParaRPr kumimoji="1" lang="en-US" altLang="ja-JP" sz="1368" b="1" dirty="0">
              <a:latin typeface="游ゴシック" panose="020B0400000000000000" pitchFamily="50" charset="-128"/>
              <a:ea typeface="游ゴシック" panose="020B0400000000000000" pitchFamily="50" charset="-128"/>
            </a:endParaRPr>
          </a:p>
        </p:txBody>
      </p:sp>
      <p:sp>
        <p:nvSpPr>
          <p:cNvPr id="96" name="額縁 95"/>
          <p:cNvSpPr/>
          <p:nvPr/>
        </p:nvSpPr>
        <p:spPr>
          <a:xfrm>
            <a:off x="4406878" y="4514728"/>
            <a:ext cx="4298914" cy="615768"/>
          </a:xfrm>
          <a:prstGeom prst="bevel">
            <a:avLst>
              <a:gd name="adj" fmla="val 9616"/>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66607">
              <a:defRPr/>
            </a:pPr>
            <a:r>
              <a:rPr lang="en-US" altLang="ja-JP" sz="1539" b="1" dirty="0">
                <a:solidFill>
                  <a:prstClr val="black"/>
                </a:solidFill>
                <a:latin typeface="游ゴシック" panose="020B0400000000000000" pitchFamily="50" charset="-128"/>
                <a:ea typeface="游ゴシック" panose="020B0400000000000000" pitchFamily="50" charset="-128"/>
              </a:rPr>
              <a:t>【</a:t>
            </a:r>
            <a:r>
              <a:rPr lang="ja-JP" altLang="en-US" sz="1539" b="1" dirty="0">
                <a:solidFill>
                  <a:prstClr val="black"/>
                </a:solidFill>
                <a:latin typeface="游ゴシック" panose="020B0400000000000000" pitchFamily="50" charset="-128"/>
                <a:ea typeface="游ゴシック" panose="020B0400000000000000" pitchFamily="50" charset="-128"/>
              </a:rPr>
              <a:t>往診協力医療機関</a:t>
            </a:r>
            <a:r>
              <a:rPr lang="en-US" altLang="ja-JP" sz="1539" b="1" dirty="0">
                <a:solidFill>
                  <a:prstClr val="black"/>
                </a:solidFill>
                <a:latin typeface="游ゴシック" panose="020B0400000000000000" pitchFamily="50" charset="-128"/>
                <a:ea typeface="游ゴシック" panose="020B0400000000000000" pitchFamily="50" charset="-128"/>
              </a:rPr>
              <a:t>】</a:t>
            </a:r>
            <a:endParaRPr lang="en-US" altLang="ja-JP" sz="1197" b="1" dirty="0">
              <a:solidFill>
                <a:prstClr val="black"/>
              </a:solidFill>
              <a:latin typeface="游ゴシック" panose="020B0400000000000000" pitchFamily="50" charset="-128"/>
              <a:ea typeface="游ゴシック" panose="020B0400000000000000" pitchFamily="50" charset="-128"/>
            </a:endParaRPr>
          </a:p>
          <a:p>
            <a:pPr algn="ctr" defTabSz="466607">
              <a:defRPr/>
            </a:pPr>
            <a:r>
              <a:rPr lang="ja-JP" altLang="en-US" sz="1368" b="1" dirty="0">
                <a:solidFill>
                  <a:prstClr val="black"/>
                </a:solidFill>
                <a:latin typeface="HGｺﾞｼｯｸE" panose="020B0909000000000000" pitchFamily="49" charset="-128"/>
                <a:ea typeface="HGｺﾞｼｯｸE" panose="020B0909000000000000" pitchFamily="49" charset="-128"/>
              </a:rPr>
              <a:t>→</a:t>
            </a:r>
            <a:r>
              <a:rPr lang="ja-JP" altLang="en-US" sz="1368" b="1" dirty="0">
                <a:solidFill>
                  <a:prstClr val="black"/>
                </a:solidFill>
                <a:latin typeface="游ゴシック" panose="020B0400000000000000" pitchFamily="50" charset="-128"/>
                <a:ea typeface="游ゴシック" panose="020B0400000000000000" pitchFamily="50" charset="-128"/>
              </a:rPr>
              <a:t>　必要に応じ</a:t>
            </a:r>
            <a:r>
              <a:rPr lang="ja-JP" altLang="en-US" sz="1368" b="1" u="sng" dirty="0">
                <a:solidFill>
                  <a:prstClr val="black"/>
                </a:solidFill>
                <a:latin typeface="游ゴシック" panose="020B0400000000000000" pitchFamily="50" charset="-128"/>
                <a:ea typeface="游ゴシック" panose="020B0400000000000000" pitchFamily="50" charset="-128"/>
              </a:rPr>
              <a:t>随時</a:t>
            </a:r>
            <a:r>
              <a:rPr lang="ja-JP" altLang="en-US" sz="1368" b="1" dirty="0">
                <a:solidFill>
                  <a:prstClr val="black"/>
                </a:solidFill>
                <a:latin typeface="游ゴシック" panose="020B0400000000000000" pitchFamily="50" charset="-128"/>
                <a:ea typeface="游ゴシック" panose="020B0400000000000000" pitchFamily="50" charset="-128"/>
              </a:rPr>
              <a:t>往診を実施</a:t>
            </a:r>
            <a:endParaRPr lang="en-US" altLang="ja-JP" sz="1368" b="1" dirty="0">
              <a:solidFill>
                <a:prstClr val="black"/>
              </a:solidFill>
              <a:latin typeface="游ゴシック" panose="020B0400000000000000" pitchFamily="50" charset="-128"/>
              <a:ea typeface="游ゴシック" panose="020B0400000000000000" pitchFamily="50" charset="-128"/>
            </a:endParaRPr>
          </a:p>
        </p:txBody>
      </p:sp>
      <p:sp>
        <p:nvSpPr>
          <p:cNvPr id="98" name="テキスト ボックス 97"/>
          <p:cNvSpPr txBox="1"/>
          <p:nvPr/>
        </p:nvSpPr>
        <p:spPr>
          <a:xfrm>
            <a:off x="7263475" y="2513286"/>
            <a:ext cx="856377" cy="513346"/>
          </a:xfrm>
          <a:prstGeom prst="rect">
            <a:avLst/>
          </a:prstGeom>
          <a:noFill/>
        </p:spPr>
        <p:txBody>
          <a:bodyPr wrap="square" rtlCol="0">
            <a:spAutoFit/>
          </a:bodyPr>
          <a:lstStyle/>
          <a:p>
            <a:pPr algn="ctr"/>
            <a:r>
              <a:rPr kumimoji="1" lang="ja-JP" altLang="en-US" sz="1368" b="1" dirty="0">
                <a:latin typeface="游ゴシック" panose="020B0400000000000000" pitchFamily="50" charset="-128"/>
                <a:ea typeface="游ゴシック" panose="020B0400000000000000" pitchFamily="50" charset="-128"/>
              </a:rPr>
              <a:t>訪問看護</a:t>
            </a:r>
            <a:endParaRPr kumimoji="1" lang="en-US" altLang="ja-JP" sz="1368" b="1" dirty="0">
              <a:latin typeface="游ゴシック" panose="020B0400000000000000" pitchFamily="50" charset="-128"/>
              <a:ea typeface="游ゴシック" panose="020B0400000000000000" pitchFamily="50" charset="-128"/>
            </a:endParaRPr>
          </a:p>
        </p:txBody>
      </p:sp>
      <p:sp>
        <p:nvSpPr>
          <p:cNvPr id="100" name="右矢印 99"/>
          <p:cNvSpPr/>
          <p:nvPr/>
        </p:nvSpPr>
        <p:spPr>
          <a:xfrm rot="16200000">
            <a:off x="3559538" y="3353953"/>
            <a:ext cx="2334866" cy="246307"/>
          </a:xfrm>
          <a:prstGeom prst="right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a:latin typeface="游ゴシック" panose="020B0400000000000000" pitchFamily="50" charset="-128"/>
              <a:ea typeface="游ゴシック" panose="020B0400000000000000" pitchFamily="50" charset="-128"/>
            </a:endParaRPr>
          </a:p>
        </p:txBody>
      </p:sp>
      <p:sp>
        <p:nvSpPr>
          <p:cNvPr id="101" name="右矢印 100"/>
          <p:cNvSpPr/>
          <p:nvPr/>
        </p:nvSpPr>
        <p:spPr>
          <a:xfrm rot="16200000">
            <a:off x="2871875" y="2490728"/>
            <a:ext cx="584980" cy="246307"/>
          </a:xfrm>
          <a:prstGeom prst="right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dirty="0">
              <a:latin typeface="游ゴシック" panose="020B0400000000000000" pitchFamily="50" charset="-128"/>
              <a:ea typeface="游ゴシック" panose="020B0400000000000000" pitchFamily="50" charset="-128"/>
            </a:endParaRPr>
          </a:p>
        </p:txBody>
      </p:sp>
      <p:sp>
        <p:nvSpPr>
          <p:cNvPr id="102" name="右矢印 101"/>
          <p:cNvSpPr/>
          <p:nvPr/>
        </p:nvSpPr>
        <p:spPr>
          <a:xfrm rot="16200000">
            <a:off x="6924817" y="2484001"/>
            <a:ext cx="584980" cy="246307"/>
          </a:xfrm>
          <a:prstGeom prst="rightArrow">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dirty="0">
              <a:latin typeface="游ゴシック" panose="020B0400000000000000" pitchFamily="50" charset="-128"/>
              <a:ea typeface="游ゴシック" panose="020B0400000000000000" pitchFamily="50" charset="-128"/>
            </a:endParaRPr>
          </a:p>
        </p:txBody>
      </p:sp>
      <p:sp>
        <p:nvSpPr>
          <p:cNvPr id="52" name="上下矢印 51"/>
          <p:cNvSpPr/>
          <p:nvPr/>
        </p:nvSpPr>
        <p:spPr>
          <a:xfrm>
            <a:off x="584665" y="1244964"/>
            <a:ext cx="302589" cy="1650441"/>
          </a:xfrm>
          <a:prstGeom prst="up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a:latin typeface="游ゴシック" panose="020B0400000000000000" pitchFamily="50" charset="-128"/>
              <a:ea typeface="游ゴシック" panose="020B0400000000000000" pitchFamily="50" charset="-128"/>
            </a:endParaRPr>
          </a:p>
        </p:txBody>
      </p:sp>
      <p:sp>
        <p:nvSpPr>
          <p:cNvPr id="89" name="爆発 1 88"/>
          <p:cNvSpPr/>
          <p:nvPr/>
        </p:nvSpPr>
        <p:spPr>
          <a:xfrm>
            <a:off x="491" y="1778649"/>
            <a:ext cx="676409" cy="523303"/>
          </a:xfrm>
          <a:prstGeom prst="irregularSeal1">
            <a:avLst/>
          </a:prstGeom>
          <a:solidFill>
            <a:srgbClr val="FFFF00"/>
          </a:solidFill>
        </p:spPr>
        <p:style>
          <a:lnRef idx="2">
            <a:schemeClr val="accent6"/>
          </a:lnRef>
          <a:fillRef idx="1">
            <a:schemeClr val="lt1"/>
          </a:fillRef>
          <a:effectRef idx="0">
            <a:schemeClr val="accent6"/>
          </a:effectRef>
          <a:fontRef idx="minor">
            <a:schemeClr val="dk1"/>
          </a:fontRef>
        </p:style>
        <p:txBody>
          <a:bodyPr lIns="0" rIns="0" rtlCol="0" anchor="ctr"/>
          <a:lstStyle/>
          <a:p>
            <a:pPr algn="ctr"/>
            <a:r>
              <a:rPr kumimoji="1" lang="ja-JP" altLang="en-US" sz="1368" b="1" dirty="0">
                <a:solidFill>
                  <a:srgbClr val="FF0000"/>
                </a:solidFill>
                <a:latin typeface="游ゴシック" panose="020B0400000000000000" pitchFamily="50" charset="-128"/>
                <a:ea typeface="游ゴシック" panose="020B0400000000000000" pitchFamily="50" charset="-128"/>
              </a:rPr>
              <a:t>発生</a:t>
            </a:r>
          </a:p>
        </p:txBody>
      </p:sp>
      <p:sp>
        <p:nvSpPr>
          <p:cNvPr id="47" name="額縁 46"/>
          <p:cNvSpPr/>
          <p:nvPr/>
        </p:nvSpPr>
        <p:spPr>
          <a:xfrm>
            <a:off x="2020038" y="4955986"/>
            <a:ext cx="2288663" cy="397807"/>
          </a:xfrm>
          <a:prstGeom prst="bevel">
            <a:avLst>
              <a:gd name="adj" fmla="val 9616"/>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0788" rIns="30788" rtlCol="0" anchor="ctr"/>
          <a:lstStyle/>
          <a:p>
            <a:pPr algn="ctr" defTabSz="466607">
              <a:defRPr/>
            </a:pPr>
            <a:r>
              <a:rPr lang="en-US" altLang="ja-JP" sz="1539" b="1" dirty="0">
                <a:solidFill>
                  <a:prstClr val="black"/>
                </a:solidFill>
                <a:latin typeface="游ゴシック" panose="020B0400000000000000" pitchFamily="50" charset="-128"/>
                <a:ea typeface="游ゴシック" panose="020B0400000000000000" pitchFamily="50" charset="-128"/>
              </a:rPr>
              <a:t>【</a:t>
            </a:r>
            <a:r>
              <a:rPr lang="ja-JP" altLang="en-US" sz="1539" b="1" dirty="0">
                <a:solidFill>
                  <a:prstClr val="black"/>
                </a:solidFill>
                <a:latin typeface="游ゴシック" panose="020B0400000000000000" pitchFamily="50" charset="-128"/>
                <a:ea typeface="游ゴシック" panose="020B0400000000000000" pitchFamily="50" charset="-128"/>
              </a:rPr>
              <a:t>県入院医療調整本部</a:t>
            </a:r>
            <a:r>
              <a:rPr lang="en-US" altLang="ja-JP" sz="1539" b="1" dirty="0">
                <a:solidFill>
                  <a:prstClr val="black"/>
                </a:solidFill>
                <a:latin typeface="游ゴシック" panose="020B0400000000000000" pitchFamily="50" charset="-128"/>
                <a:ea typeface="游ゴシック" panose="020B0400000000000000" pitchFamily="50" charset="-128"/>
              </a:rPr>
              <a:t>】</a:t>
            </a:r>
          </a:p>
        </p:txBody>
      </p:sp>
      <p:sp>
        <p:nvSpPr>
          <p:cNvPr id="48" name="右矢印 47"/>
          <p:cNvSpPr/>
          <p:nvPr/>
        </p:nvSpPr>
        <p:spPr>
          <a:xfrm>
            <a:off x="1342856" y="5031736"/>
            <a:ext cx="615768" cy="24630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dirty="0">
              <a:latin typeface="游ゴシック" panose="020B0400000000000000" pitchFamily="50" charset="-128"/>
              <a:ea typeface="游ゴシック" panose="020B0400000000000000" pitchFamily="50" charset="-128"/>
            </a:endParaRPr>
          </a:p>
        </p:txBody>
      </p:sp>
      <p:sp>
        <p:nvSpPr>
          <p:cNvPr id="49" name="テキスト ボックス 48"/>
          <p:cNvSpPr txBox="1"/>
          <p:nvPr/>
        </p:nvSpPr>
        <p:spPr>
          <a:xfrm>
            <a:off x="1271050" y="5370406"/>
            <a:ext cx="1400912" cy="460767"/>
          </a:xfrm>
          <a:prstGeom prst="rect">
            <a:avLst/>
          </a:prstGeom>
          <a:noFill/>
        </p:spPr>
        <p:txBody>
          <a:bodyPr wrap="square" rtlCol="0">
            <a:spAutoFit/>
          </a:bodyPr>
          <a:lstStyle/>
          <a:p>
            <a:r>
              <a:rPr lang="ja-JP" altLang="en-US" sz="1197" b="1" u="sng" dirty="0">
                <a:latin typeface="游ゴシック" panose="020B0400000000000000" pitchFamily="50" charset="-128"/>
                <a:ea typeface="游ゴシック" panose="020B0400000000000000" pitchFamily="50" charset="-128"/>
              </a:rPr>
              <a:t>支援を要する場合に派遣依頼</a:t>
            </a:r>
          </a:p>
        </p:txBody>
      </p:sp>
      <p:sp>
        <p:nvSpPr>
          <p:cNvPr id="58" name="右矢印 57"/>
          <p:cNvSpPr/>
          <p:nvPr/>
        </p:nvSpPr>
        <p:spPr>
          <a:xfrm rot="16200000">
            <a:off x="2918644" y="4508686"/>
            <a:ext cx="513000" cy="246307"/>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dirty="0">
              <a:latin typeface="游ゴシック" panose="020B0400000000000000" pitchFamily="50" charset="-128"/>
              <a:ea typeface="游ゴシック" panose="020B0400000000000000" pitchFamily="50" charset="-128"/>
            </a:endParaRPr>
          </a:p>
        </p:txBody>
      </p:sp>
      <p:sp>
        <p:nvSpPr>
          <p:cNvPr id="59" name="テキスト ボックス 58"/>
          <p:cNvSpPr txBox="1"/>
          <p:nvPr/>
        </p:nvSpPr>
        <p:spPr>
          <a:xfrm>
            <a:off x="2041590" y="4521386"/>
            <a:ext cx="1256708" cy="302840"/>
          </a:xfrm>
          <a:prstGeom prst="rect">
            <a:avLst/>
          </a:prstGeom>
          <a:noFill/>
        </p:spPr>
        <p:txBody>
          <a:bodyPr wrap="square" rtlCol="0">
            <a:spAutoFit/>
          </a:bodyPr>
          <a:lstStyle/>
          <a:p>
            <a:pPr algn="ctr"/>
            <a:r>
              <a:rPr kumimoji="1" lang="ja-JP" altLang="en-US" sz="1368" b="1" dirty="0">
                <a:latin typeface="游ゴシック" panose="020B0400000000000000" pitchFamily="50" charset="-128"/>
                <a:ea typeface="游ゴシック" panose="020B0400000000000000" pitchFamily="50" charset="-128"/>
              </a:rPr>
              <a:t>派遣調整</a:t>
            </a:r>
            <a:endParaRPr kumimoji="1" lang="en-US" altLang="ja-JP" sz="1368" b="1" dirty="0">
              <a:latin typeface="游ゴシック" panose="020B0400000000000000" pitchFamily="50" charset="-128"/>
              <a:ea typeface="游ゴシック" panose="020B0400000000000000" pitchFamily="50" charset="-128"/>
            </a:endParaRPr>
          </a:p>
        </p:txBody>
      </p:sp>
      <p:sp>
        <p:nvSpPr>
          <p:cNvPr id="41" name="テキスト ボックス 40"/>
          <p:cNvSpPr txBox="1"/>
          <p:nvPr/>
        </p:nvSpPr>
        <p:spPr>
          <a:xfrm>
            <a:off x="827053" y="1278463"/>
            <a:ext cx="887515" cy="513539"/>
          </a:xfrm>
          <a:prstGeom prst="rect">
            <a:avLst/>
          </a:prstGeom>
          <a:noFill/>
        </p:spPr>
        <p:txBody>
          <a:bodyPr wrap="square" rtlCol="0">
            <a:spAutoFit/>
          </a:bodyPr>
          <a:lstStyle/>
          <a:p>
            <a:r>
              <a:rPr lang="ja-JP" altLang="en-US" sz="2737" b="1" u="sng" dirty="0">
                <a:solidFill>
                  <a:srgbClr val="FF0000"/>
                </a:solidFill>
                <a:latin typeface="游ゴシック" panose="020B0400000000000000" pitchFamily="50" charset="-128"/>
                <a:ea typeface="游ゴシック" panose="020B0400000000000000" pitchFamily="50" charset="-128"/>
              </a:rPr>
              <a:t>連携</a:t>
            </a:r>
          </a:p>
        </p:txBody>
      </p:sp>
      <p:sp>
        <p:nvSpPr>
          <p:cNvPr id="42" name="右矢印 41"/>
          <p:cNvSpPr/>
          <p:nvPr/>
        </p:nvSpPr>
        <p:spPr>
          <a:xfrm rot="16200000">
            <a:off x="4419083" y="5422857"/>
            <a:ext cx="615768" cy="24630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dirty="0">
              <a:latin typeface="游ゴシック" panose="020B0400000000000000" pitchFamily="50" charset="-128"/>
              <a:ea typeface="游ゴシック" panose="020B0400000000000000" pitchFamily="50" charset="-128"/>
            </a:endParaRPr>
          </a:p>
        </p:txBody>
      </p:sp>
      <p:sp>
        <p:nvSpPr>
          <p:cNvPr id="7" name="L 字 6"/>
          <p:cNvSpPr/>
          <p:nvPr/>
        </p:nvSpPr>
        <p:spPr>
          <a:xfrm>
            <a:off x="241513" y="2988834"/>
            <a:ext cx="8748032" cy="3283067"/>
          </a:xfrm>
          <a:prstGeom prst="corner">
            <a:avLst>
              <a:gd name="adj1" fmla="val 10140"/>
              <a:gd name="adj2" fmla="val 30238"/>
            </a:avLst>
          </a:prstGeom>
          <a:solidFill>
            <a:srgbClr val="00B0F0"/>
          </a:solidFill>
          <a:ln w="5715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p>
        </p:txBody>
      </p:sp>
      <p:sp>
        <p:nvSpPr>
          <p:cNvPr id="8" name="テキスト ボックス 7"/>
          <p:cNvSpPr txBox="1"/>
          <p:nvPr/>
        </p:nvSpPr>
        <p:spPr>
          <a:xfrm>
            <a:off x="41865" y="3093498"/>
            <a:ext cx="1373629" cy="355482"/>
          </a:xfrm>
          <a:prstGeom prst="rect">
            <a:avLst/>
          </a:prstGeom>
          <a:noFill/>
        </p:spPr>
        <p:txBody>
          <a:bodyPr wrap="square" rtlCol="0">
            <a:spAutoFit/>
          </a:bodyPr>
          <a:lstStyle/>
          <a:p>
            <a:pPr algn="ctr"/>
            <a:r>
              <a:rPr kumimoji="1" lang="en-US" altLang="ja-JP" sz="1710" b="1" dirty="0">
                <a:solidFill>
                  <a:schemeClr val="bg1"/>
                </a:solidFill>
                <a:latin typeface="游ゴシック" panose="020B0400000000000000" pitchFamily="50" charset="-128"/>
                <a:ea typeface="游ゴシック" panose="020B0400000000000000" pitchFamily="50" charset="-128"/>
              </a:rPr>
              <a:t>【</a:t>
            </a:r>
            <a:r>
              <a:rPr kumimoji="1" lang="ja-JP" altLang="en-US" sz="1710" b="1" dirty="0">
                <a:solidFill>
                  <a:schemeClr val="bg1"/>
                </a:solidFill>
                <a:latin typeface="游ゴシック" panose="020B0400000000000000" pitchFamily="50" charset="-128"/>
                <a:ea typeface="游ゴシック" panose="020B0400000000000000" pitchFamily="50" charset="-128"/>
              </a:rPr>
              <a:t>保健所</a:t>
            </a:r>
            <a:r>
              <a:rPr kumimoji="1" lang="en-US" altLang="ja-JP" sz="1710" b="1" dirty="0">
                <a:solidFill>
                  <a:schemeClr val="bg1"/>
                </a:solidFill>
                <a:latin typeface="游ゴシック" panose="020B0400000000000000" pitchFamily="50" charset="-128"/>
                <a:ea typeface="游ゴシック" panose="020B0400000000000000" pitchFamily="50" charset="-128"/>
              </a:rPr>
              <a:t>】</a:t>
            </a:r>
            <a:endParaRPr kumimoji="1" lang="ja-JP" altLang="en-US" sz="1710" b="1" dirty="0">
              <a:solidFill>
                <a:schemeClr val="bg1"/>
              </a:solidFill>
              <a:latin typeface="游ゴシック" panose="020B0400000000000000" pitchFamily="50" charset="-128"/>
              <a:ea typeface="游ゴシック" panose="020B0400000000000000" pitchFamily="50" charset="-128"/>
            </a:endParaRPr>
          </a:p>
        </p:txBody>
      </p:sp>
      <p:sp>
        <p:nvSpPr>
          <p:cNvPr id="60" name="右矢印 59"/>
          <p:cNvSpPr/>
          <p:nvPr/>
        </p:nvSpPr>
        <p:spPr>
          <a:xfrm rot="5400000">
            <a:off x="54478" y="2490727"/>
            <a:ext cx="584980" cy="24630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1" dirty="0">
              <a:solidFill>
                <a:srgbClr val="FF0000"/>
              </a:solidFill>
              <a:latin typeface="游ゴシック" panose="020B0400000000000000" pitchFamily="50" charset="-128"/>
              <a:ea typeface="游ゴシック" panose="020B0400000000000000" pitchFamily="50" charset="-128"/>
            </a:endParaRPr>
          </a:p>
        </p:txBody>
      </p:sp>
      <p:sp>
        <p:nvSpPr>
          <p:cNvPr id="61" name="テキスト ボックス 60"/>
          <p:cNvSpPr txBox="1"/>
          <p:nvPr/>
        </p:nvSpPr>
        <p:spPr>
          <a:xfrm>
            <a:off x="71417" y="2460912"/>
            <a:ext cx="662984" cy="250197"/>
          </a:xfrm>
          <a:prstGeom prst="rect">
            <a:avLst/>
          </a:prstGeom>
          <a:noFill/>
        </p:spPr>
        <p:txBody>
          <a:bodyPr wrap="square" rtlCol="0">
            <a:spAutoFit/>
          </a:bodyPr>
          <a:lstStyle/>
          <a:p>
            <a:r>
              <a:rPr lang="ja-JP" altLang="en-US" sz="1026" b="1" u="sng" dirty="0">
                <a:latin typeface="游ゴシック" panose="020B0400000000000000" pitchFamily="50" charset="-128"/>
                <a:ea typeface="游ゴシック" panose="020B0400000000000000" pitchFamily="50" charset="-128"/>
              </a:rPr>
              <a:t>第一報</a:t>
            </a:r>
          </a:p>
        </p:txBody>
      </p:sp>
      <p:sp>
        <p:nvSpPr>
          <p:cNvPr id="9" name="テキスト ボックス 8"/>
          <p:cNvSpPr txBox="1"/>
          <p:nvPr/>
        </p:nvSpPr>
        <p:spPr>
          <a:xfrm>
            <a:off x="241509" y="5947827"/>
            <a:ext cx="8748031" cy="355482"/>
          </a:xfrm>
          <a:prstGeom prst="rect">
            <a:avLst/>
          </a:prstGeom>
          <a:noFill/>
        </p:spPr>
        <p:txBody>
          <a:bodyPr wrap="square" rtlCol="0">
            <a:spAutoFit/>
          </a:bodyPr>
          <a:lstStyle/>
          <a:p>
            <a:pPr algn="ctr"/>
            <a:r>
              <a:rPr kumimoji="1" lang="ja-JP" altLang="en-US" sz="1710" b="1" dirty="0">
                <a:solidFill>
                  <a:schemeClr val="bg1"/>
                </a:solidFill>
                <a:latin typeface="HGPｺﾞｼｯｸE" panose="020B0900000000000000" pitchFamily="50" charset="-128"/>
                <a:ea typeface="HGPｺﾞｼｯｸE" panose="020B0900000000000000" pitchFamily="50" charset="-128"/>
              </a:rPr>
              <a:t>→</a:t>
            </a:r>
            <a:r>
              <a:rPr kumimoji="1" lang="ja-JP" altLang="en-US" sz="1710" b="1" dirty="0">
                <a:solidFill>
                  <a:schemeClr val="bg1"/>
                </a:solidFill>
                <a:latin typeface="游ゴシック" panose="020B0400000000000000" pitchFamily="50" charset="-128"/>
                <a:ea typeface="游ゴシック" panose="020B0400000000000000" pitchFamily="50" charset="-128"/>
              </a:rPr>
              <a:t>　健　康　観　察　等</a:t>
            </a:r>
          </a:p>
        </p:txBody>
      </p:sp>
      <p:sp>
        <p:nvSpPr>
          <p:cNvPr id="63" name="テキスト ボックス 62"/>
          <p:cNvSpPr txBox="1"/>
          <p:nvPr/>
        </p:nvSpPr>
        <p:spPr>
          <a:xfrm>
            <a:off x="471090" y="3326104"/>
            <a:ext cx="447815" cy="2290001"/>
          </a:xfrm>
          <a:prstGeom prst="rect">
            <a:avLst/>
          </a:prstGeom>
          <a:noFill/>
        </p:spPr>
        <p:txBody>
          <a:bodyPr vert="eaVert" wrap="square" rtlCol="0">
            <a:spAutoFit/>
          </a:bodyPr>
          <a:lstStyle/>
          <a:p>
            <a:pPr algn="ctr"/>
            <a:r>
              <a:rPr kumimoji="1" lang="ja-JP" altLang="en-US" sz="1710" b="1" dirty="0">
                <a:solidFill>
                  <a:schemeClr val="bg1"/>
                </a:solidFill>
                <a:latin typeface="HGPｺﾞｼｯｸE" panose="020B0900000000000000" pitchFamily="50" charset="-128"/>
                <a:ea typeface="HGPｺﾞｼｯｸE" panose="020B0900000000000000" pitchFamily="50" charset="-128"/>
              </a:rPr>
              <a:t>→</a:t>
            </a:r>
            <a:r>
              <a:rPr kumimoji="1" lang="ja-JP" altLang="en-US" sz="1710" b="1" dirty="0">
                <a:solidFill>
                  <a:schemeClr val="bg1"/>
                </a:solidFill>
                <a:latin typeface="游ゴシック" panose="020B0400000000000000" pitchFamily="50" charset="-128"/>
                <a:ea typeface="游ゴシック" panose="020B0400000000000000" pitchFamily="50" charset="-128"/>
              </a:rPr>
              <a:t>　覚知・初期調査</a:t>
            </a:r>
          </a:p>
        </p:txBody>
      </p:sp>
      <p:sp>
        <p:nvSpPr>
          <p:cNvPr id="40" name="テキスト ボックス 39"/>
          <p:cNvSpPr txBox="1"/>
          <p:nvPr/>
        </p:nvSpPr>
        <p:spPr>
          <a:xfrm>
            <a:off x="4790179" y="5287716"/>
            <a:ext cx="4199362" cy="513346"/>
          </a:xfrm>
          <a:prstGeom prst="rect">
            <a:avLst/>
          </a:prstGeom>
          <a:noFill/>
        </p:spPr>
        <p:txBody>
          <a:bodyPr wrap="square" rtlCol="0">
            <a:spAutoFit/>
          </a:bodyPr>
          <a:lstStyle/>
          <a:p>
            <a:r>
              <a:rPr lang="ja-JP" altLang="en-US" sz="1368" b="1" u="sng" dirty="0">
                <a:latin typeface="游ゴシック" panose="020B0400000000000000" pitchFamily="50" charset="-128"/>
                <a:ea typeface="游ゴシック" panose="020B0400000000000000" pitchFamily="50" charset="-128"/>
              </a:rPr>
              <a:t>必要に応じて往診を依頼（施設が患者等からの求めにより、嘱託医等と調整の上、保健所に相談）</a:t>
            </a:r>
          </a:p>
        </p:txBody>
      </p:sp>
      <p:sp>
        <p:nvSpPr>
          <p:cNvPr id="43" name="テキスト ボックス 42"/>
          <p:cNvSpPr txBox="1"/>
          <p:nvPr/>
        </p:nvSpPr>
        <p:spPr>
          <a:xfrm>
            <a:off x="6133866" y="1921850"/>
            <a:ext cx="2855675" cy="250197"/>
          </a:xfrm>
          <a:prstGeom prst="rect">
            <a:avLst/>
          </a:prstGeom>
          <a:noFill/>
        </p:spPr>
        <p:txBody>
          <a:bodyPr wrap="square" rtlCol="0">
            <a:spAutoFit/>
          </a:bodyPr>
          <a:lstStyle/>
          <a:p>
            <a:pPr algn="ctr"/>
            <a:r>
              <a:rPr kumimoji="1" lang="en-US" altLang="ja-JP" sz="1026" dirty="0">
                <a:latin typeface="游ゴシック" panose="020B0400000000000000" pitchFamily="50" charset="-128"/>
                <a:ea typeface="游ゴシック" panose="020B0400000000000000" pitchFamily="50" charset="-128"/>
              </a:rPr>
              <a:t>※</a:t>
            </a:r>
            <a:r>
              <a:rPr kumimoji="1" lang="ja-JP" altLang="en-US" sz="1026" dirty="0">
                <a:latin typeface="游ゴシック" panose="020B0400000000000000" pitchFamily="50" charset="-128"/>
                <a:ea typeface="游ゴシック" panose="020B0400000000000000" pitchFamily="50" charset="-128"/>
              </a:rPr>
              <a:t>緊急時は高齢者施設間で応援職員を派遣</a:t>
            </a:r>
            <a:endParaRPr kumimoji="1" lang="en-US" altLang="ja-JP" sz="1026" dirty="0">
              <a:latin typeface="游ゴシック" panose="020B0400000000000000" pitchFamily="50" charset="-128"/>
              <a:ea typeface="游ゴシック" panose="020B0400000000000000" pitchFamily="50" charset="-128"/>
            </a:endParaRPr>
          </a:p>
        </p:txBody>
      </p:sp>
      <p:sp>
        <p:nvSpPr>
          <p:cNvPr id="44" name="テキスト ボックス 43"/>
          <p:cNvSpPr txBox="1"/>
          <p:nvPr/>
        </p:nvSpPr>
        <p:spPr>
          <a:xfrm>
            <a:off x="8437418" y="50360"/>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103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50989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42219"/>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宿泊療養・自宅療養</a:t>
            </a:r>
            <a:endParaRPr kumimoji="1" lang="en-US" altLang="ja-JP" sz="4000" b="1" dirty="0"/>
          </a:p>
        </p:txBody>
      </p:sp>
      <p:sp>
        <p:nvSpPr>
          <p:cNvPr id="3" name="テキスト ボックス 2"/>
          <p:cNvSpPr txBox="1"/>
          <p:nvPr/>
        </p:nvSpPr>
        <p:spPr>
          <a:xfrm>
            <a:off x="8382000" y="145530"/>
            <a:ext cx="678873"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104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733727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a:cxnSpLocks/>
          </p:cNvCxnSpPr>
          <p:nvPr/>
        </p:nvCxnSpPr>
        <p:spPr>
          <a:xfrm>
            <a:off x="4469470" y="1295016"/>
            <a:ext cx="0" cy="4970784"/>
          </a:xfrm>
          <a:prstGeom prst="line">
            <a:avLst/>
          </a:prstGeom>
          <a:ln w="22225">
            <a:solidFill>
              <a:srgbClr val="4472C4"/>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effectLst>
                  <a:outerShdw blurRad="38100" dist="38100" dir="2700000" algn="tl">
                    <a:srgbClr val="000000">
                      <a:alpha val="43137"/>
                    </a:srgbClr>
                  </a:outerShdw>
                </a:effectLst>
              </a:rPr>
              <a:t>宿泊療養施設</a:t>
            </a:r>
          </a:p>
        </p:txBody>
      </p:sp>
      <p:sp>
        <p:nvSpPr>
          <p:cNvPr id="21" name="テキスト ボックス 20"/>
          <p:cNvSpPr txBox="1"/>
          <p:nvPr/>
        </p:nvSpPr>
        <p:spPr>
          <a:xfrm>
            <a:off x="62824" y="481449"/>
            <a:ext cx="8999282" cy="769441"/>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effectLst>
                  <a:outerShdw blurRad="38100" dist="38100" dir="2700000" algn="tl">
                    <a:srgbClr val="000000">
                      <a:alpha val="43137"/>
                    </a:srgbClr>
                  </a:outerShdw>
                </a:effectLst>
                <a:latin typeface="+mn-ea"/>
              </a:rPr>
              <a:t>● 宿泊療養施設を確保・運営し、宿泊施設での療養体制を整備</a:t>
            </a:r>
            <a:endParaRPr kumimoji="1" lang="en-US" altLang="ja-JP" sz="1600" b="1" dirty="0">
              <a:effectLst>
                <a:outerShdw blurRad="38100" dist="38100" dir="2700000" algn="tl">
                  <a:srgbClr val="000000">
                    <a:alpha val="43137"/>
                  </a:srgbClr>
                </a:outerShdw>
              </a:effectLst>
              <a:latin typeface="+mn-ea"/>
            </a:endParaRPr>
          </a:p>
          <a:p>
            <a:r>
              <a:rPr kumimoji="1" lang="ja-JP" altLang="en-US" sz="1400" dirty="0">
                <a:effectLst>
                  <a:outerShdw blurRad="38100" dist="38100" dir="2700000" algn="tl">
                    <a:srgbClr val="000000">
                      <a:alpha val="43137"/>
                    </a:srgbClr>
                  </a:outerShdw>
                </a:effectLst>
                <a:latin typeface="+mn-ea"/>
              </a:rPr>
              <a:t>　・ 県内に</a:t>
            </a:r>
            <a:r>
              <a:rPr kumimoji="1" lang="ja-JP" altLang="en-US" sz="1400" b="1" dirty="0">
                <a:solidFill>
                  <a:schemeClr val="bg1"/>
                </a:solidFill>
                <a:effectLst>
                  <a:outerShdw blurRad="38100" dist="38100" dir="2700000" algn="tl">
                    <a:srgbClr val="000000">
                      <a:alpha val="43137"/>
                    </a:srgbClr>
                  </a:outerShdw>
                </a:effectLst>
                <a:latin typeface="+mn-ea"/>
              </a:rPr>
              <a:t>最大</a:t>
            </a:r>
            <a:r>
              <a:rPr kumimoji="1" lang="en-US" altLang="ja-JP" sz="1400" b="1" dirty="0">
                <a:solidFill>
                  <a:schemeClr val="bg1"/>
                </a:solidFill>
                <a:effectLst>
                  <a:outerShdw blurRad="38100" dist="38100" dir="2700000" algn="tl">
                    <a:srgbClr val="000000">
                      <a:alpha val="43137"/>
                    </a:srgbClr>
                  </a:outerShdw>
                </a:effectLst>
                <a:latin typeface="+mn-ea"/>
              </a:rPr>
              <a:t>10</a:t>
            </a:r>
            <a:r>
              <a:rPr kumimoji="1" lang="ja-JP" altLang="en-US" sz="1400" b="1" dirty="0">
                <a:solidFill>
                  <a:schemeClr val="bg1"/>
                </a:solidFill>
                <a:effectLst>
                  <a:outerShdw blurRad="38100" dist="38100" dir="2700000" algn="tl">
                    <a:srgbClr val="000000">
                      <a:alpha val="43137"/>
                    </a:srgbClr>
                  </a:outerShdw>
                </a:effectLst>
                <a:latin typeface="+mn-ea"/>
              </a:rPr>
              <a:t>施設 </a:t>
            </a:r>
            <a:r>
              <a:rPr lang="en-US" altLang="ja-JP" sz="1400" b="1" dirty="0">
                <a:solidFill>
                  <a:schemeClr val="bg1"/>
                </a:solidFill>
                <a:effectLst>
                  <a:outerShdw blurRad="38100" dist="38100" dir="2700000" algn="tl">
                    <a:srgbClr val="000000">
                      <a:alpha val="43137"/>
                    </a:srgbClr>
                  </a:outerShdw>
                </a:effectLst>
                <a:latin typeface="+mn-ea"/>
              </a:rPr>
              <a:t>1,110</a:t>
            </a:r>
            <a:r>
              <a:rPr kumimoji="1" lang="ja-JP" altLang="en-US" sz="1400" b="1" dirty="0">
                <a:solidFill>
                  <a:schemeClr val="bg1"/>
                </a:solidFill>
                <a:effectLst>
                  <a:outerShdw blurRad="38100" dist="38100" dir="2700000" algn="tl">
                    <a:srgbClr val="000000">
                      <a:alpha val="43137"/>
                    </a:srgbClr>
                  </a:outerShdw>
                </a:effectLst>
                <a:latin typeface="+mn-ea"/>
              </a:rPr>
              <a:t>室</a:t>
            </a:r>
            <a:r>
              <a:rPr kumimoji="1" lang="ja-JP" altLang="en-US" sz="1400" dirty="0">
                <a:effectLst>
                  <a:outerShdw blurRad="38100" dist="38100" dir="2700000" algn="tl">
                    <a:srgbClr val="000000">
                      <a:alpha val="43137"/>
                    </a:srgbClr>
                  </a:outerShdw>
                </a:effectLst>
                <a:latin typeface="+mn-ea"/>
              </a:rPr>
              <a:t>の宿泊療養施設を確保</a:t>
            </a:r>
            <a:r>
              <a:rPr kumimoji="1" lang="ja-JP" altLang="en-US" sz="1100" dirty="0">
                <a:effectLst>
                  <a:outerShdw blurRad="38100" dist="38100" dir="2700000" algn="tl">
                    <a:srgbClr val="000000">
                      <a:alpha val="43137"/>
                    </a:srgbClr>
                  </a:outerShdw>
                </a:effectLst>
                <a:latin typeface="+mn-ea"/>
              </a:rPr>
              <a:t>（確保協定締結施設を含む）</a:t>
            </a:r>
            <a:endParaRPr kumimoji="1" lang="en-US" altLang="ja-JP" sz="1600" dirty="0">
              <a:effectLst>
                <a:outerShdw blurRad="38100" dist="38100" dir="2700000" algn="tl">
                  <a:srgbClr val="000000">
                    <a:alpha val="43137"/>
                  </a:srgbClr>
                </a:outerShdw>
              </a:effectLst>
              <a:latin typeface="+mn-ea"/>
            </a:endParaRPr>
          </a:p>
          <a:p>
            <a:r>
              <a:rPr kumimoji="1" lang="ja-JP" altLang="en-US" sz="1400" dirty="0">
                <a:effectLst>
                  <a:outerShdw blurRad="38100" dist="38100" dir="2700000" algn="tl">
                    <a:srgbClr val="000000">
                      <a:alpha val="43137"/>
                    </a:srgbClr>
                  </a:outerShdw>
                </a:effectLst>
                <a:latin typeface="+mn-ea"/>
              </a:rPr>
              <a:t>　・ 常駐看護師による電話での健康観察や医師の配置等、宿泊療養施設内での健康観察体制を強化</a:t>
            </a:r>
            <a:endParaRPr kumimoji="1" lang="en-US" altLang="ja-JP" sz="1400" dirty="0">
              <a:effectLst>
                <a:outerShdw blurRad="38100" dist="38100" dir="2700000" algn="tl">
                  <a:srgbClr val="000000">
                    <a:alpha val="43137"/>
                  </a:srgbClr>
                </a:outerShdw>
              </a:effectLst>
              <a:latin typeface="+mn-ea"/>
            </a:endParaRPr>
          </a:p>
        </p:txBody>
      </p:sp>
      <p:grpSp>
        <p:nvGrpSpPr>
          <p:cNvPr id="37" name="グループ化 36">
            <a:extLst>
              <a:ext uri="{FF2B5EF4-FFF2-40B4-BE49-F238E27FC236}">
                <a16:creationId xmlns:a16="http://schemas.microsoft.com/office/drawing/2014/main" id="{F377A6BC-3729-4649-99B4-144AB4819B91}"/>
              </a:ext>
            </a:extLst>
          </p:cNvPr>
          <p:cNvGrpSpPr/>
          <p:nvPr/>
        </p:nvGrpSpPr>
        <p:grpSpPr>
          <a:xfrm>
            <a:off x="62824" y="1422036"/>
            <a:ext cx="4335106" cy="1304626"/>
            <a:chOff x="62824" y="1532868"/>
            <a:chExt cx="4335106" cy="1304626"/>
          </a:xfrm>
        </p:grpSpPr>
        <p:sp>
          <p:nvSpPr>
            <p:cNvPr id="50" name="角丸四角形 49"/>
            <p:cNvSpPr/>
            <p:nvPr/>
          </p:nvSpPr>
          <p:spPr>
            <a:xfrm>
              <a:off x="77274" y="1532868"/>
              <a:ext cx="4320656" cy="1234681"/>
            </a:xfrm>
            <a:prstGeom prst="roundRect">
              <a:avLst>
                <a:gd name="adj" fmla="val 11489"/>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p:cNvSpPr txBox="1"/>
            <p:nvPr/>
          </p:nvSpPr>
          <p:spPr>
            <a:xfrm>
              <a:off x="62824" y="1637165"/>
              <a:ext cx="4329119" cy="1200329"/>
            </a:xfrm>
            <a:prstGeom prst="rect">
              <a:avLst/>
            </a:prstGeom>
            <a:noFill/>
          </p:spPr>
          <p:txBody>
            <a:bodyPr wrap="square" rtlCol="0">
              <a:spAutoFit/>
            </a:bodyPr>
            <a:lstStyle/>
            <a:p>
              <a:r>
                <a:rPr lang="ja-JP" altLang="en-US" sz="1200" dirty="0">
                  <a:latin typeface="+mn-ea"/>
                </a:rPr>
                <a:t>・まん延防止を目的とした隔離のため、主に軽症・無症状の</a:t>
              </a:r>
              <a:endParaRPr lang="en-US" altLang="ja-JP" sz="1200" dirty="0">
                <a:latin typeface="+mn-ea"/>
              </a:endParaRPr>
            </a:p>
            <a:p>
              <a:r>
                <a:rPr lang="ja-JP" altLang="en-US" sz="1200" dirty="0">
                  <a:latin typeface="+mn-ea"/>
                </a:rPr>
                <a:t>　感染症患者が安心して療養できるよう県内に宿泊療養施設</a:t>
              </a:r>
              <a:endParaRPr lang="en-US" altLang="ja-JP" sz="1200" dirty="0">
                <a:latin typeface="+mn-ea"/>
              </a:endParaRPr>
            </a:p>
            <a:p>
              <a:r>
                <a:rPr lang="ja-JP" altLang="en-US" sz="1200" dirty="0">
                  <a:latin typeface="+mn-ea"/>
                </a:rPr>
                <a:t>　を</a:t>
              </a:r>
              <a:r>
                <a:rPr lang="ja-JP" altLang="en-US" sz="1200" b="1" dirty="0">
                  <a:latin typeface="+mn-ea"/>
                </a:rPr>
                <a:t>最大</a:t>
              </a:r>
              <a:r>
                <a:rPr lang="en-US" altLang="ja-JP" sz="1200" b="1" dirty="0">
                  <a:latin typeface="+mn-ea"/>
                </a:rPr>
                <a:t>10</a:t>
              </a:r>
              <a:r>
                <a:rPr lang="ja-JP" altLang="en-US" sz="1200" b="1" dirty="0">
                  <a:latin typeface="+mn-ea"/>
                </a:rPr>
                <a:t>施設 </a:t>
              </a:r>
              <a:r>
                <a:rPr lang="en-US" altLang="ja-JP" sz="1200" b="1" dirty="0">
                  <a:latin typeface="+mn-ea"/>
                </a:rPr>
                <a:t>1,110</a:t>
              </a:r>
              <a:r>
                <a:rPr lang="ja-JP" altLang="en-US" sz="1200" b="1" dirty="0">
                  <a:latin typeface="+mn-ea"/>
                </a:rPr>
                <a:t>室 確保</a:t>
              </a:r>
              <a:r>
                <a:rPr lang="ja-JP" altLang="en-US" sz="1000" dirty="0">
                  <a:latin typeface="+mn-ea"/>
                </a:rPr>
                <a:t>（確保協定締結施設を含む）</a:t>
              </a:r>
              <a:endParaRPr lang="en-US" altLang="ja-JP" sz="1000" dirty="0">
                <a:latin typeface="+mn-ea"/>
              </a:endParaRPr>
            </a:p>
            <a:p>
              <a:r>
                <a:rPr kumimoji="1" lang="ja-JP" altLang="en-US" sz="1200" dirty="0">
                  <a:latin typeface="+mn-ea"/>
                </a:rPr>
                <a:t>・医療機関への負荷を軽減させるため、症状が安定した患者</a:t>
              </a:r>
              <a:endParaRPr kumimoji="1" lang="en-US" altLang="ja-JP" sz="1200" dirty="0">
                <a:latin typeface="+mn-ea"/>
              </a:endParaRPr>
            </a:p>
            <a:p>
              <a:r>
                <a:rPr kumimoji="1" lang="ja-JP" altLang="en-US" sz="1200" dirty="0">
                  <a:latin typeface="+mn-ea"/>
                </a:rPr>
                <a:t>　の医療機関からの受入れや自宅等からの直接入所を実施</a:t>
              </a:r>
              <a:endParaRPr kumimoji="1" lang="en-US" altLang="ja-JP" sz="1200" dirty="0">
                <a:latin typeface="+mn-ea"/>
              </a:endParaRPr>
            </a:p>
            <a:p>
              <a:r>
                <a:rPr kumimoji="1" lang="ja-JP" altLang="en-US" sz="1200" dirty="0">
                  <a:latin typeface="+mn-ea"/>
                </a:rPr>
                <a:t>・宿泊療養施設への入所に必要な</a:t>
              </a:r>
              <a:r>
                <a:rPr kumimoji="1" lang="ja-JP" altLang="en-US" sz="1200" b="1" dirty="0">
                  <a:latin typeface="+mn-ea"/>
                </a:rPr>
                <a:t>患者移送体制を確保</a:t>
              </a:r>
            </a:p>
          </p:txBody>
        </p:sp>
      </p:grpSp>
      <p:sp>
        <p:nvSpPr>
          <p:cNvPr id="22" name="テキスト ボックス 21"/>
          <p:cNvSpPr txBox="1"/>
          <p:nvPr/>
        </p:nvSpPr>
        <p:spPr>
          <a:xfrm>
            <a:off x="77274" y="1275432"/>
            <a:ext cx="566128" cy="288000"/>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solidFill>
                  <a:schemeClr val="bg1"/>
                </a:solidFill>
              </a:rPr>
              <a:t>概要</a:t>
            </a:r>
          </a:p>
        </p:txBody>
      </p:sp>
      <p:grpSp>
        <p:nvGrpSpPr>
          <p:cNvPr id="6" name="グループ化 5">
            <a:extLst>
              <a:ext uri="{FF2B5EF4-FFF2-40B4-BE49-F238E27FC236}">
                <a16:creationId xmlns:a16="http://schemas.microsoft.com/office/drawing/2014/main" id="{28A1AE05-AAF5-4E00-8E5D-C9E70DF05D94}"/>
              </a:ext>
            </a:extLst>
          </p:cNvPr>
          <p:cNvGrpSpPr/>
          <p:nvPr/>
        </p:nvGrpSpPr>
        <p:grpSpPr>
          <a:xfrm>
            <a:off x="77274" y="2654492"/>
            <a:ext cx="4315398" cy="1904101"/>
            <a:chOff x="77274" y="3033170"/>
            <a:chExt cx="4315398" cy="1904101"/>
          </a:xfrm>
        </p:grpSpPr>
        <p:sp>
          <p:nvSpPr>
            <p:cNvPr id="25" name="角丸四角形 24"/>
            <p:cNvSpPr/>
            <p:nvPr/>
          </p:nvSpPr>
          <p:spPr>
            <a:xfrm>
              <a:off x="99253" y="3189740"/>
              <a:ext cx="4276616" cy="1747531"/>
            </a:xfrm>
            <a:prstGeom prst="roundRect">
              <a:avLst>
                <a:gd name="adj" fmla="val 6169"/>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右矢印 1"/>
            <p:cNvSpPr/>
            <p:nvPr/>
          </p:nvSpPr>
          <p:spPr>
            <a:xfrm>
              <a:off x="1154518" y="3744346"/>
              <a:ext cx="2140882" cy="227181"/>
            </a:xfrm>
            <a:prstGeom prst="rightArrow">
              <a:avLst>
                <a:gd name="adj1" fmla="val 50000"/>
                <a:gd name="adj2" fmla="val 91186"/>
              </a:avLst>
            </a:prstGeom>
            <a:solidFill>
              <a:srgbClr val="007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p:cNvSpPr txBox="1"/>
            <p:nvPr/>
          </p:nvSpPr>
          <p:spPr>
            <a:xfrm>
              <a:off x="77274" y="3070540"/>
              <a:ext cx="1987363" cy="288000"/>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solidFill>
                    <a:schemeClr val="bg1"/>
                  </a:solidFill>
                </a:rPr>
                <a:t>宿泊療養施設への入所</a:t>
              </a:r>
            </a:p>
          </p:txBody>
        </p:sp>
        <p:sp>
          <p:nvSpPr>
            <p:cNvPr id="66" name="右矢印 65"/>
            <p:cNvSpPr/>
            <p:nvPr/>
          </p:nvSpPr>
          <p:spPr>
            <a:xfrm>
              <a:off x="1164644" y="4263312"/>
              <a:ext cx="2122774" cy="227549"/>
            </a:xfrm>
            <a:prstGeom prst="rightArrow">
              <a:avLst>
                <a:gd name="adj1" fmla="val 50000"/>
                <a:gd name="adj2" fmla="val 91186"/>
              </a:avLst>
            </a:prstGeom>
            <a:solidFill>
              <a:srgbClr val="007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3347788" y="3495418"/>
              <a:ext cx="886314" cy="1403354"/>
            </a:xfrm>
            <a:prstGeom prst="roundRect">
              <a:avLst/>
            </a:prstGeom>
            <a:solidFill>
              <a:srgbClr val="ADDB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n-ea"/>
                </a:rPr>
                <a:t>宿泊療養</a:t>
              </a:r>
              <a:endParaRPr kumimoji="1" lang="en-US" altLang="ja-JP" sz="1200" b="1" dirty="0">
                <a:solidFill>
                  <a:schemeClr val="tx1"/>
                </a:solidFill>
                <a:latin typeface="+mn-ea"/>
              </a:endParaRPr>
            </a:p>
            <a:p>
              <a:pPr algn="ctr"/>
              <a:r>
                <a:rPr kumimoji="1" lang="ja-JP" altLang="en-US" sz="1200" b="1" dirty="0">
                  <a:solidFill>
                    <a:schemeClr val="tx1"/>
                  </a:solidFill>
                  <a:latin typeface="+mn-ea"/>
                </a:rPr>
                <a:t>施設</a:t>
              </a:r>
            </a:p>
          </p:txBody>
        </p:sp>
        <p:sp>
          <p:nvSpPr>
            <p:cNvPr id="53" name="円形吹き出し 52"/>
            <p:cNvSpPr/>
            <p:nvPr/>
          </p:nvSpPr>
          <p:spPr>
            <a:xfrm>
              <a:off x="2570204" y="3033170"/>
              <a:ext cx="1805664" cy="523081"/>
            </a:xfrm>
            <a:prstGeom prst="wedgeEllipseCallout">
              <a:avLst>
                <a:gd name="adj1" fmla="val 18035"/>
                <a:gd name="adj2" fmla="val 87439"/>
              </a:avLst>
            </a:prstGeom>
            <a:solidFill>
              <a:srgbClr val="F9F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598140" y="3118638"/>
              <a:ext cx="1794532" cy="400110"/>
            </a:xfrm>
            <a:prstGeom prst="rect">
              <a:avLst/>
            </a:prstGeom>
            <a:noFill/>
          </p:spPr>
          <p:txBody>
            <a:bodyPr wrap="square" rtlCol="0">
              <a:spAutoFit/>
            </a:bodyPr>
            <a:lstStyle/>
            <a:p>
              <a:pPr algn="ctr"/>
              <a:r>
                <a:rPr kumimoji="1" lang="ja-JP" altLang="en-US" sz="1050" dirty="0"/>
                <a:t>延べ</a:t>
              </a:r>
              <a:r>
                <a:rPr kumimoji="1" lang="en-US" altLang="ja-JP" sz="1100" b="1" dirty="0">
                  <a:latin typeface="+mn-ea"/>
                </a:rPr>
                <a:t>20</a:t>
              </a:r>
              <a:r>
                <a:rPr lang="en-US" altLang="ja-JP" sz="1100" b="1" dirty="0">
                  <a:latin typeface="+mn-ea"/>
                </a:rPr>
                <a:t>,000</a:t>
              </a:r>
              <a:r>
                <a:rPr kumimoji="1" lang="ja-JP" altLang="en-US" sz="1100" b="1" dirty="0">
                  <a:latin typeface="+mn-ea"/>
                </a:rPr>
                <a:t>人程度</a:t>
              </a:r>
              <a:r>
                <a:rPr kumimoji="1" lang="ja-JP" altLang="en-US" sz="1050" dirty="0"/>
                <a:t>が療養</a:t>
              </a:r>
              <a:endParaRPr kumimoji="1" lang="en-US" altLang="ja-JP" sz="1050" dirty="0"/>
            </a:p>
            <a:p>
              <a:pPr algn="ctr"/>
              <a:r>
                <a:rPr kumimoji="1" lang="ja-JP" altLang="en-US" sz="800" dirty="0"/>
                <a:t>（</a:t>
              </a:r>
              <a:r>
                <a:rPr kumimoji="1" lang="en-US" altLang="ja-JP" sz="800" dirty="0">
                  <a:latin typeface="+mn-ea"/>
                </a:rPr>
                <a:t>2023</a:t>
              </a:r>
              <a:r>
                <a:rPr kumimoji="1" lang="ja-JP" altLang="en-US" sz="800" dirty="0"/>
                <a:t>年５月７日現在</a:t>
              </a:r>
              <a:r>
                <a:rPr kumimoji="1" lang="ja-JP" altLang="en-US" sz="900" dirty="0"/>
                <a:t>）</a:t>
              </a:r>
              <a:endParaRPr kumimoji="1" lang="en-US" altLang="ja-JP" sz="900" dirty="0"/>
            </a:p>
          </p:txBody>
        </p:sp>
        <p:cxnSp>
          <p:nvCxnSpPr>
            <p:cNvPr id="11" name="直線矢印コネクタ 10"/>
            <p:cNvCxnSpPr/>
            <p:nvPr/>
          </p:nvCxnSpPr>
          <p:spPr>
            <a:xfrm flipH="1" flipV="1">
              <a:off x="1214045" y="3626632"/>
              <a:ext cx="2132582" cy="17934"/>
            </a:xfrm>
            <a:prstGeom prst="straightConnector1">
              <a:avLst/>
            </a:prstGeom>
            <a:ln w="69850">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70" name="テキスト ボックス 143"/>
            <p:cNvSpPr txBox="1"/>
            <p:nvPr/>
          </p:nvSpPr>
          <p:spPr>
            <a:xfrm>
              <a:off x="1375299" y="3367917"/>
              <a:ext cx="1528166" cy="2539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dirty="0">
                  <a:latin typeface="+mn-ea"/>
                </a:rPr>
                <a:t>体調悪化時等に入院</a:t>
              </a:r>
            </a:p>
          </p:txBody>
        </p:sp>
        <p:sp>
          <p:nvSpPr>
            <p:cNvPr id="71" name="テキスト ボックス 143"/>
            <p:cNvSpPr txBox="1"/>
            <p:nvPr/>
          </p:nvSpPr>
          <p:spPr>
            <a:xfrm>
              <a:off x="1201870" y="3917347"/>
              <a:ext cx="1424406" cy="4351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b="1" dirty="0">
                  <a:latin typeface="+mn-ea"/>
                </a:rPr>
                <a:t>感染防護した車両</a:t>
              </a:r>
              <a:endParaRPr kumimoji="1" lang="en-US" altLang="ja-JP" b="1" dirty="0">
                <a:latin typeface="+mn-ea"/>
              </a:endParaRPr>
            </a:p>
            <a:p>
              <a:pPr algn="ctr"/>
              <a:r>
                <a:rPr kumimoji="1" lang="ja-JP" altLang="en-US" b="1" dirty="0">
                  <a:latin typeface="+mn-ea"/>
                </a:rPr>
                <a:t>で患者を移送</a:t>
              </a:r>
            </a:p>
          </p:txBody>
        </p:sp>
        <p:sp>
          <p:nvSpPr>
            <p:cNvPr id="72" name="角丸四角形 71"/>
            <p:cNvSpPr/>
            <p:nvPr/>
          </p:nvSpPr>
          <p:spPr>
            <a:xfrm>
              <a:off x="233412" y="3495418"/>
              <a:ext cx="934853" cy="643096"/>
            </a:xfrm>
            <a:prstGeom prst="roundRect">
              <a:avLst/>
            </a:prstGeom>
            <a:solidFill>
              <a:srgbClr val="D5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n-ea"/>
                </a:rPr>
                <a:t>医療機関</a:t>
              </a:r>
              <a:endParaRPr kumimoji="1" lang="en-US" altLang="ja-JP" sz="1200" b="1" dirty="0">
                <a:solidFill>
                  <a:schemeClr val="tx1"/>
                </a:solidFill>
                <a:latin typeface="+mn-ea"/>
              </a:endParaRPr>
            </a:p>
          </p:txBody>
        </p:sp>
        <p:sp>
          <p:nvSpPr>
            <p:cNvPr id="74" name="右矢印 73"/>
            <p:cNvSpPr/>
            <p:nvPr/>
          </p:nvSpPr>
          <p:spPr>
            <a:xfrm rot="10800000">
              <a:off x="1204056" y="4512435"/>
              <a:ext cx="2140882" cy="227181"/>
            </a:xfrm>
            <a:prstGeom prst="rightArrow">
              <a:avLst>
                <a:gd name="adj1" fmla="val 50000"/>
                <a:gd name="adj2" fmla="val 91186"/>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3212257" y="4503649"/>
              <a:ext cx="1014142" cy="402173"/>
            </a:xfrm>
            <a:prstGeom prst="rect">
              <a:avLst/>
            </a:prstGeom>
            <a:solidFill>
              <a:srgbClr val="F9FF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rPr>
                <a:t>基準に基づき</a:t>
              </a:r>
            </a:p>
            <a:p>
              <a:pPr algn="ctr"/>
              <a:r>
                <a:rPr kumimoji="1" lang="ja-JP" altLang="en-US" sz="1050" dirty="0">
                  <a:solidFill>
                    <a:schemeClr val="tx1"/>
                  </a:solidFill>
                </a:rPr>
                <a:t>一定期間療養</a:t>
              </a:r>
            </a:p>
          </p:txBody>
        </p:sp>
        <p:sp>
          <p:nvSpPr>
            <p:cNvPr id="75" name="テキスト ボックス 143"/>
            <p:cNvSpPr txBox="1"/>
            <p:nvPr/>
          </p:nvSpPr>
          <p:spPr>
            <a:xfrm>
              <a:off x="1506213" y="4667244"/>
              <a:ext cx="1503627" cy="2539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200" dirty="0">
                  <a:latin typeface="+mn-ea"/>
                </a:rPr>
                <a:t>療養終了後、退所</a:t>
              </a:r>
            </a:p>
          </p:txBody>
        </p:sp>
        <p:sp>
          <p:nvSpPr>
            <p:cNvPr id="76" name="テキスト ボックス 143"/>
            <p:cNvSpPr txBox="1"/>
            <p:nvPr/>
          </p:nvSpPr>
          <p:spPr>
            <a:xfrm>
              <a:off x="99253" y="3320972"/>
              <a:ext cx="1059608" cy="22744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en-US" altLang="ja-JP" sz="800" dirty="0">
                  <a:latin typeface="+mn-ea"/>
                </a:rPr>
                <a:t>※ </a:t>
              </a:r>
              <a:r>
                <a:rPr kumimoji="1" lang="ja-JP" altLang="en-US" sz="800" dirty="0">
                  <a:latin typeface="+mn-ea"/>
                </a:rPr>
                <a:t>概要イメージ</a:t>
              </a:r>
            </a:p>
          </p:txBody>
        </p:sp>
        <p:grpSp>
          <p:nvGrpSpPr>
            <p:cNvPr id="8" name="グループ化 7"/>
            <p:cNvGrpSpPr/>
            <p:nvPr/>
          </p:nvGrpSpPr>
          <p:grpSpPr>
            <a:xfrm>
              <a:off x="2541652" y="3863436"/>
              <a:ext cx="576239" cy="514937"/>
              <a:chOff x="2373688" y="3838559"/>
              <a:chExt cx="576239" cy="514937"/>
            </a:xfrm>
          </p:grpSpPr>
          <p:pic>
            <p:nvPicPr>
              <p:cNvPr id="1026" name="Picture 2" descr="car_taxi_wag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3688" y="3838559"/>
                <a:ext cx="576239" cy="51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正方形/長方形 16"/>
              <p:cNvSpPr/>
              <p:nvPr/>
            </p:nvSpPr>
            <p:spPr>
              <a:xfrm>
                <a:off x="2613347" y="3918246"/>
                <a:ext cx="137963"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143"/>
              <p:cNvSpPr txBox="1"/>
              <p:nvPr/>
            </p:nvSpPr>
            <p:spPr>
              <a:xfrm>
                <a:off x="2519888" y="3871111"/>
                <a:ext cx="336580" cy="10966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300" dirty="0">
                    <a:solidFill>
                      <a:srgbClr val="FF9900"/>
                    </a:solidFill>
                    <a:latin typeface="EPSON 太丸ゴシック体Ｂ" panose="020F0709000000000000" pitchFamily="49" charset="-128"/>
                    <a:ea typeface="EPSON 太丸ゴシック体Ｂ" panose="020F0709000000000000" pitchFamily="49" charset="-128"/>
                  </a:rPr>
                  <a:t>民間救急</a:t>
                </a:r>
              </a:p>
            </p:txBody>
          </p:sp>
        </p:grpSp>
        <p:sp>
          <p:nvSpPr>
            <p:cNvPr id="107" name="角丸四角形 106"/>
            <p:cNvSpPr/>
            <p:nvPr/>
          </p:nvSpPr>
          <p:spPr>
            <a:xfrm>
              <a:off x="233412" y="4190191"/>
              <a:ext cx="934853" cy="607629"/>
            </a:xfrm>
            <a:prstGeom prst="roundRect">
              <a:avLst/>
            </a:prstGeom>
            <a:solidFill>
              <a:srgbClr val="D5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n-ea"/>
                </a:rPr>
                <a:t>自宅 等</a:t>
              </a:r>
              <a:endParaRPr kumimoji="1" lang="en-US" altLang="ja-JP" sz="1200" b="1" dirty="0">
                <a:solidFill>
                  <a:schemeClr val="tx1"/>
                </a:solidFill>
                <a:latin typeface="+mn-ea"/>
              </a:endParaRPr>
            </a:p>
          </p:txBody>
        </p:sp>
      </p:grpSp>
      <p:grpSp>
        <p:nvGrpSpPr>
          <p:cNvPr id="34" name="グループ化 33">
            <a:extLst>
              <a:ext uri="{FF2B5EF4-FFF2-40B4-BE49-F238E27FC236}">
                <a16:creationId xmlns:a16="http://schemas.microsoft.com/office/drawing/2014/main" id="{69C7AC07-82CD-48C3-B771-8AB6F7FBBA80}"/>
              </a:ext>
            </a:extLst>
          </p:cNvPr>
          <p:cNvGrpSpPr/>
          <p:nvPr/>
        </p:nvGrpSpPr>
        <p:grpSpPr>
          <a:xfrm>
            <a:off x="-43881" y="4596840"/>
            <a:ext cx="4366525" cy="1573045"/>
            <a:chOff x="-43880" y="5069052"/>
            <a:chExt cx="4366525" cy="1573045"/>
          </a:xfrm>
        </p:grpSpPr>
        <p:sp>
          <p:nvSpPr>
            <p:cNvPr id="106" name="テキスト ボックス 105"/>
            <p:cNvSpPr txBox="1"/>
            <p:nvPr/>
          </p:nvSpPr>
          <p:spPr>
            <a:xfrm>
              <a:off x="59333" y="5069052"/>
              <a:ext cx="3177080" cy="288000"/>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solidFill>
                    <a:schemeClr val="bg1"/>
                  </a:solidFill>
                </a:rPr>
                <a:t>宿泊療養室数の推移</a:t>
              </a:r>
              <a:endParaRPr kumimoji="1" lang="ja-JP" altLang="en-US" sz="1400" dirty="0">
                <a:solidFill>
                  <a:schemeClr val="bg1"/>
                </a:solidFill>
              </a:endParaRPr>
            </a:p>
          </p:txBody>
        </p:sp>
        <p:grpSp>
          <p:nvGrpSpPr>
            <p:cNvPr id="10" name="グループ化 9"/>
            <p:cNvGrpSpPr/>
            <p:nvPr/>
          </p:nvGrpSpPr>
          <p:grpSpPr>
            <a:xfrm>
              <a:off x="-43880" y="5287665"/>
              <a:ext cx="4366525" cy="1354432"/>
              <a:chOff x="-5591" y="5262172"/>
              <a:chExt cx="4366525" cy="1354432"/>
            </a:xfrm>
          </p:grpSpPr>
          <p:grpSp>
            <p:nvGrpSpPr>
              <p:cNvPr id="5" name="グループ化 4"/>
              <p:cNvGrpSpPr/>
              <p:nvPr/>
            </p:nvGrpSpPr>
            <p:grpSpPr>
              <a:xfrm>
                <a:off x="-5591" y="5319353"/>
                <a:ext cx="4366525" cy="1297251"/>
                <a:chOff x="5197021" y="5351561"/>
                <a:chExt cx="3556310" cy="1297251"/>
              </a:xfrm>
            </p:grpSpPr>
            <p:grpSp>
              <p:nvGrpSpPr>
                <p:cNvPr id="4" name="グループ化 3"/>
                <p:cNvGrpSpPr/>
                <p:nvPr/>
              </p:nvGrpSpPr>
              <p:grpSpPr>
                <a:xfrm>
                  <a:off x="5197021" y="5351561"/>
                  <a:ext cx="3556310" cy="1297251"/>
                  <a:chOff x="5284469" y="5337322"/>
                  <a:chExt cx="3556310" cy="1297251"/>
                </a:xfrm>
              </p:grpSpPr>
              <p:graphicFrame>
                <p:nvGraphicFramePr>
                  <p:cNvPr id="96" name="グラフ 95"/>
                  <p:cNvGraphicFramePr>
                    <a:graphicFrameLocks/>
                  </p:cNvGraphicFramePr>
                  <p:nvPr>
                    <p:extLst>
                      <p:ext uri="{D42A27DB-BD31-4B8C-83A1-F6EECF244321}">
                        <p14:modId xmlns:p14="http://schemas.microsoft.com/office/powerpoint/2010/main" val="4262792574"/>
                      </p:ext>
                    </p:extLst>
                  </p:nvPr>
                </p:nvGraphicFramePr>
                <p:xfrm>
                  <a:off x="5284469" y="5337322"/>
                  <a:ext cx="3556310" cy="1297251"/>
                </p:xfrm>
                <a:graphic>
                  <a:graphicData uri="http://schemas.openxmlformats.org/drawingml/2006/chart">
                    <c:chart xmlns:c="http://schemas.openxmlformats.org/drawingml/2006/chart" xmlns:r="http://schemas.openxmlformats.org/officeDocument/2006/relationships" r:id="rId4"/>
                  </a:graphicData>
                </a:graphic>
              </p:graphicFrame>
              <p:sp>
                <p:nvSpPr>
                  <p:cNvPr id="51" name="テキスト ボックス 50"/>
                  <p:cNvSpPr txBox="1"/>
                  <p:nvPr/>
                </p:nvSpPr>
                <p:spPr>
                  <a:xfrm>
                    <a:off x="5710136" y="6079034"/>
                    <a:ext cx="303168" cy="246221"/>
                  </a:xfrm>
                  <a:prstGeom prst="rect">
                    <a:avLst/>
                  </a:prstGeom>
                  <a:noFill/>
                  <a:ln>
                    <a:noFill/>
                  </a:ln>
                </p:spPr>
                <p:txBody>
                  <a:bodyPr wrap="square" rtlCol="0">
                    <a:spAutoFit/>
                  </a:bodyPr>
                  <a:lstStyle/>
                  <a:p>
                    <a:pPr algn="ctr"/>
                    <a:r>
                      <a:rPr kumimoji="1" lang="en-US" altLang="ja-JP" sz="1000" b="1" dirty="0"/>
                      <a:t>97</a:t>
                    </a:r>
                    <a:endParaRPr kumimoji="1" lang="ja-JP" altLang="en-US" sz="1000" b="1" dirty="0"/>
                  </a:p>
                </p:txBody>
              </p:sp>
              <p:sp>
                <p:nvSpPr>
                  <p:cNvPr id="52" name="テキスト ボックス 51"/>
                  <p:cNvSpPr txBox="1"/>
                  <p:nvPr/>
                </p:nvSpPr>
                <p:spPr>
                  <a:xfrm>
                    <a:off x="5995546" y="5955559"/>
                    <a:ext cx="335780" cy="246221"/>
                  </a:xfrm>
                  <a:prstGeom prst="rect">
                    <a:avLst/>
                  </a:prstGeom>
                  <a:noFill/>
                  <a:ln>
                    <a:noFill/>
                  </a:ln>
                </p:spPr>
                <p:txBody>
                  <a:bodyPr wrap="square" rtlCol="0">
                    <a:spAutoFit/>
                  </a:bodyPr>
                  <a:lstStyle/>
                  <a:p>
                    <a:pPr algn="ctr"/>
                    <a:r>
                      <a:rPr kumimoji="1" lang="en-US" altLang="ja-JP" sz="1000" b="1" dirty="0"/>
                      <a:t>231</a:t>
                    </a:r>
                    <a:endParaRPr kumimoji="1" lang="ja-JP" altLang="en-US" sz="1000" b="1" dirty="0"/>
                  </a:p>
                </p:txBody>
              </p:sp>
              <p:sp>
                <p:nvSpPr>
                  <p:cNvPr id="54" name="テキスト ボックス 53"/>
                  <p:cNvSpPr txBox="1"/>
                  <p:nvPr/>
                </p:nvSpPr>
                <p:spPr>
                  <a:xfrm>
                    <a:off x="6289295" y="5770546"/>
                    <a:ext cx="337003" cy="246221"/>
                  </a:xfrm>
                  <a:prstGeom prst="rect">
                    <a:avLst/>
                  </a:prstGeom>
                  <a:noFill/>
                  <a:ln>
                    <a:noFill/>
                  </a:ln>
                </p:spPr>
                <p:txBody>
                  <a:bodyPr wrap="square" rtlCol="0">
                    <a:spAutoFit/>
                  </a:bodyPr>
                  <a:lstStyle/>
                  <a:p>
                    <a:pPr algn="ctr"/>
                    <a:r>
                      <a:rPr kumimoji="1" lang="en-US" altLang="ja-JP" sz="1000" b="1" dirty="0"/>
                      <a:t>466</a:t>
                    </a:r>
                    <a:endParaRPr kumimoji="1" lang="ja-JP" altLang="en-US" sz="1000" b="1" dirty="0"/>
                  </a:p>
                </p:txBody>
              </p:sp>
              <p:sp>
                <p:nvSpPr>
                  <p:cNvPr id="55" name="テキスト ボックス 54"/>
                  <p:cNvSpPr txBox="1"/>
                  <p:nvPr/>
                </p:nvSpPr>
                <p:spPr>
                  <a:xfrm>
                    <a:off x="6593301" y="5564502"/>
                    <a:ext cx="337145" cy="246221"/>
                  </a:xfrm>
                  <a:prstGeom prst="rect">
                    <a:avLst/>
                  </a:prstGeom>
                  <a:noFill/>
                  <a:ln>
                    <a:noFill/>
                  </a:ln>
                </p:spPr>
                <p:txBody>
                  <a:bodyPr wrap="square" rtlCol="0">
                    <a:spAutoFit/>
                  </a:bodyPr>
                  <a:lstStyle/>
                  <a:p>
                    <a:pPr algn="ctr"/>
                    <a:r>
                      <a:rPr kumimoji="1" lang="en-US" altLang="ja-JP" sz="1000" b="1" dirty="0"/>
                      <a:t>725</a:t>
                    </a:r>
                    <a:endParaRPr kumimoji="1" lang="ja-JP" altLang="en-US" sz="1000" b="1" dirty="0"/>
                  </a:p>
                </p:txBody>
              </p:sp>
            </p:grpSp>
            <p:sp>
              <p:nvSpPr>
                <p:cNvPr id="56" name="テキスト ボックス 55"/>
                <p:cNvSpPr txBox="1"/>
                <p:nvPr/>
              </p:nvSpPr>
              <p:spPr>
                <a:xfrm>
                  <a:off x="6806981" y="5528185"/>
                  <a:ext cx="335188" cy="246221"/>
                </a:xfrm>
                <a:prstGeom prst="rect">
                  <a:avLst/>
                </a:prstGeom>
                <a:noFill/>
                <a:ln>
                  <a:noFill/>
                </a:ln>
              </p:spPr>
              <p:txBody>
                <a:bodyPr wrap="square" rtlCol="0">
                  <a:spAutoFit/>
                </a:bodyPr>
                <a:lstStyle/>
                <a:p>
                  <a:pPr algn="ctr"/>
                  <a:r>
                    <a:rPr kumimoji="1" lang="en-US" altLang="ja-JP" sz="1000" b="1" dirty="0"/>
                    <a:t>785</a:t>
                  </a:r>
                  <a:endParaRPr kumimoji="1" lang="ja-JP" altLang="en-US" sz="1000" b="1" dirty="0"/>
                </a:p>
              </p:txBody>
            </p:sp>
          </p:grpSp>
          <p:sp>
            <p:nvSpPr>
              <p:cNvPr id="109" name="テキスト ボックス 108"/>
              <p:cNvSpPr txBox="1"/>
              <p:nvPr/>
            </p:nvSpPr>
            <p:spPr>
              <a:xfrm>
                <a:off x="2345793" y="5400216"/>
                <a:ext cx="402865" cy="246221"/>
              </a:xfrm>
              <a:prstGeom prst="rect">
                <a:avLst/>
              </a:prstGeom>
              <a:noFill/>
              <a:ln>
                <a:noFill/>
              </a:ln>
            </p:spPr>
            <p:txBody>
              <a:bodyPr wrap="square" rtlCol="0">
                <a:spAutoFit/>
              </a:bodyPr>
              <a:lstStyle/>
              <a:p>
                <a:pPr algn="ctr"/>
                <a:r>
                  <a:rPr kumimoji="1" lang="en-US" altLang="ja-JP" sz="1000" b="1" dirty="0"/>
                  <a:t>899</a:t>
                </a:r>
                <a:endParaRPr kumimoji="1" lang="ja-JP" altLang="en-US" sz="1000" b="1" dirty="0"/>
              </a:p>
            </p:txBody>
          </p:sp>
          <p:sp>
            <p:nvSpPr>
              <p:cNvPr id="110" name="テキスト ボックス 109"/>
              <p:cNvSpPr txBox="1"/>
              <p:nvPr/>
            </p:nvSpPr>
            <p:spPr>
              <a:xfrm>
                <a:off x="3001777" y="5277908"/>
                <a:ext cx="581983" cy="246221"/>
              </a:xfrm>
              <a:prstGeom prst="rect">
                <a:avLst/>
              </a:prstGeom>
              <a:noFill/>
              <a:ln>
                <a:noFill/>
              </a:ln>
            </p:spPr>
            <p:txBody>
              <a:bodyPr wrap="square" rtlCol="0">
                <a:spAutoFit/>
              </a:bodyPr>
              <a:lstStyle/>
              <a:p>
                <a:pPr algn="ctr"/>
                <a:r>
                  <a:rPr lang="en-US" altLang="ja-JP" sz="1000" b="1" dirty="0"/>
                  <a:t>1,050</a:t>
                </a:r>
                <a:endParaRPr kumimoji="1" lang="ja-JP" altLang="en-US" sz="1000" b="1" dirty="0"/>
              </a:p>
            </p:txBody>
          </p:sp>
          <p:sp>
            <p:nvSpPr>
              <p:cNvPr id="67" name="テキスト ボックス 66"/>
              <p:cNvSpPr txBox="1"/>
              <p:nvPr/>
            </p:nvSpPr>
            <p:spPr>
              <a:xfrm>
                <a:off x="2625199" y="5262172"/>
                <a:ext cx="581502" cy="246221"/>
              </a:xfrm>
              <a:prstGeom prst="rect">
                <a:avLst/>
              </a:prstGeom>
              <a:noFill/>
              <a:ln>
                <a:noFill/>
              </a:ln>
            </p:spPr>
            <p:txBody>
              <a:bodyPr wrap="square" rtlCol="0">
                <a:spAutoFit/>
              </a:bodyPr>
              <a:lstStyle/>
              <a:p>
                <a:pPr algn="ctr"/>
                <a:r>
                  <a:rPr lang="en-US" altLang="ja-JP" sz="1000" b="1" dirty="0"/>
                  <a:t>1,110</a:t>
                </a:r>
                <a:endParaRPr kumimoji="1" lang="ja-JP" altLang="en-US" sz="1000" b="1" dirty="0"/>
              </a:p>
            </p:txBody>
          </p:sp>
        </p:grpSp>
        <p:sp>
          <p:nvSpPr>
            <p:cNvPr id="9" name="テキスト ボックス 8"/>
            <p:cNvSpPr txBox="1"/>
            <p:nvPr/>
          </p:nvSpPr>
          <p:spPr>
            <a:xfrm>
              <a:off x="1645010" y="5155624"/>
              <a:ext cx="1753434" cy="230832"/>
            </a:xfrm>
            <a:prstGeom prst="rect">
              <a:avLst/>
            </a:prstGeom>
            <a:noFill/>
          </p:spPr>
          <p:txBody>
            <a:bodyPr wrap="square" rtlCol="0">
              <a:spAutoFit/>
            </a:bodyPr>
            <a:lstStyle/>
            <a:p>
              <a:r>
                <a:rPr kumimoji="1" lang="ja-JP" altLang="en-US" sz="900" dirty="0">
                  <a:solidFill>
                    <a:srgbClr val="FEFEFE"/>
                  </a:solidFill>
                </a:rPr>
                <a:t>（確保協定締結施設を含む）</a:t>
              </a:r>
            </a:p>
          </p:txBody>
        </p:sp>
      </p:grpSp>
      <p:grpSp>
        <p:nvGrpSpPr>
          <p:cNvPr id="31" name="グループ化 30">
            <a:extLst>
              <a:ext uri="{FF2B5EF4-FFF2-40B4-BE49-F238E27FC236}">
                <a16:creationId xmlns:a16="http://schemas.microsoft.com/office/drawing/2014/main" id="{B683887A-36DF-42A5-9F7C-A58ED8FA29BF}"/>
              </a:ext>
            </a:extLst>
          </p:cNvPr>
          <p:cNvGrpSpPr/>
          <p:nvPr/>
        </p:nvGrpSpPr>
        <p:grpSpPr>
          <a:xfrm>
            <a:off x="4544143" y="4681906"/>
            <a:ext cx="4492039" cy="1452510"/>
            <a:chOff x="4544143" y="5051346"/>
            <a:chExt cx="4492039" cy="1452510"/>
          </a:xfrm>
        </p:grpSpPr>
        <p:sp>
          <p:nvSpPr>
            <p:cNvPr id="100" name="角丸四角形 99"/>
            <p:cNvSpPr/>
            <p:nvPr/>
          </p:nvSpPr>
          <p:spPr>
            <a:xfrm>
              <a:off x="4551477" y="5051346"/>
              <a:ext cx="4456744" cy="25525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rgbClr val="FEFEFE"/>
                  </a:solidFill>
                </a:rPr>
                <a:t>入所調整センターの設置</a:t>
              </a:r>
            </a:p>
          </p:txBody>
        </p:sp>
        <p:sp>
          <p:nvSpPr>
            <p:cNvPr id="102" name="テキスト ボックス 101"/>
            <p:cNvSpPr txBox="1"/>
            <p:nvPr/>
          </p:nvSpPr>
          <p:spPr>
            <a:xfrm>
              <a:off x="4544143" y="5303527"/>
              <a:ext cx="3357143" cy="1200329"/>
            </a:xfrm>
            <a:prstGeom prst="rect">
              <a:avLst/>
            </a:prstGeom>
            <a:noFill/>
          </p:spPr>
          <p:txBody>
            <a:bodyPr wrap="square" rtlCol="0">
              <a:spAutoFit/>
            </a:bodyPr>
            <a:lstStyle/>
            <a:p>
              <a:pPr marL="171450" indent="-171450">
                <a:buClr>
                  <a:srgbClr val="007FFE"/>
                </a:buClr>
                <a:buFont typeface="Arial" panose="020B0604020202020204" pitchFamily="34" charset="0"/>
                <a:buChar char="•"/>
              </a:pPr>
              <a:r>
                <a:rPr lang="ja-JP" altLang="en-US" sz="1200" dirty="0"/>
                <a:t>宿泊療養施設への</a:t>
              </a:r>
              <a:r>
                <a:rPr lang="ja-JP" altLang="en-US" sz="1200" b="1" dirty="0"/>
                <a:t>入所調整を一元的に行う「栃木県 入所調整センター」を設置</a:t>
              </a:r>
              <a:endParaRPr lang="en-US" altLang="ja-JP" sz="1200" b="1" dirty="0"/>
            </a:p>
            <a:p>
              <a:pPr marL="171450" indent="-171450">
                <a:buClr>
                  <a:srgbClr val="007FFE"/>
                </a:buClr>
                <a:buFont typeface="Arial" panose="020B0604020202020204" pitchFamily="34" charset="0"/>
                <a:buChar char="•"/>
              </a:pPr>
              <a:r>
                <a:rPr lang="ja-JP" altLang="en-US" sz="1200" dirty="0"/>
                <a:t>入所希望の受付から車両手配、入所予定者への案内まで一元的に実施することによりスムーズな入所調整を実施</a:t>
              </a:r>
              <a:endParaRPr lang="en-US" altLang="ja-JP" sz="1200" dirty="0"/>
            </a:p>
            <a:p>
              <a:pPr marL="171450" indent="-171450">
                <a:buClr>
                  <a:srgbClr val="007FFE"/>
                </a:buClr>
                <a:buFont typeface="Arial" panose="020B0604020202020204" pitchFamily="34" charset="0"/>
                <a:buChar char="•"/>
              </a:pPr>
              <a:r>
                <a:rPr lang="ja-JP" altLang="en-US" sz="1200" dirty="0"/>
                <a:t>各宿泊療養施設の運営状況を一元管理</a:t>
              </a:r>
              <a:endParaRPr lang="en-US" altLang="ja-JP" sz="1200" dirty="0"/>
            </a:p>
          </p:txBody>
        </p:sp>
        <p:grpSp>
          <p:nvGrpSpPr>
            <p:cNvPr id="43" name="グループ化 42"/>
            <p:cNvGrpSpPr/>
            <p:nvPr/>
          </p:nvGrpSpPr>
          <p:grpSpPr>
            <a:xfrm>
              <a:off x="7613661" y="5538569"/>
              <a:ext cx="825984" cy="902715"/>
              <a:chOff x="7566238" y="5462686"/>
              <a:chExt cx="825984" cy="902715"/>
            </a:xfrm>
          </p:grpSpPr>
          <p:pic>
            <p:nvPicPr>
              <p:cNvPr id="12" name="図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66238" y="5462686"/>
                <a:ext cx="825984" cy="902715"/>
              </a:xfrm>
              <a:prstGeom prst="rect">
                <a:avLst/>
              </a:prstGeom>
            </p:spPr>
          </p:pic>
          <p:grpSp>
            <p:nvGrpSpPr>
              <p:cNvPr id="40" name="グループ化 39"/>
              <p:cNvGrpSpPr/>
              <p:nvPr/>
            </p:nvGrpSpPr>
            <p:grpSpPr>
              <a:xfrm>
                <a:off x="7886178" y="5757680"/>
                <a:ext cx="317879" cy="175150"/>
                <a:chOff x="7886178" y="5783925"/>
                <a:chExt cx="317879" cy="175150"/>
              </a:xfrm>
            </p:grpSpPr>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6178" y="5783925"/>
                  <a:ext cx="317879" cy="175150"/>
                </a:xfrm>
                <a:prstGeom prst="rect">
                  <a:avLst/>
                </a:prstGeom>
              </p:spPr>
            </p:pic>
            <p:sp>
              <p:nvSpPr>
                <p:cNvPr id="18" name="楕円 17"/>
                <p:cNvSpPr/>
                <p:nvPr/>
              </p:nvSpPr>
              <p:spPr>
                <a:xfrm rot="20716333">
                  <a:off x="8102647" y="5859668"/>
                  <a:ext cx="54574" cy="45719"/>
                </a:xfrm>
                <a:prstGeom prst="ellipse">
                  <a:avLst/>
                </a:prstGeom>
                <a:solidFill>
                  <a:srgbClr val="171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42" name="グループ化 41"/>
            <p:cNvGrpSpPr/>
            <p:nvPr/>
          </p:nvGrpSpPr>
          <p:grpSpPr>
            <a:xfrm>
              <a:off x="8225348" y="5555127"/>
              <a:ext cx="810834" cy="886157"/>
              <a:chOff x="8207650" y="5489752"/>
              <a:chExt cx="810834" cy="886157"/>
            </a:xfrm>
          </p:grpSpPr>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7650" y="5489752"/>
                <a:ext cx="810834" cy="886157"/>
              </a:xfrm>
              <a:prstGeom prst="rect">
                <a:avLst/>
              </a:prstGeom>
            </p:spPr>
          </p:pic>
          <p:grpSp>
            <p:nvGrpSpPr>
              <p:cNvPr id="86" name="グループ化 85"/>
              <p:cNvGrpSpPr/>
              <p:nvPr/>
            </p:nvGrpSpPr>
            <p:grpSpPr>
              <a:xfrm>
                <a:off x="8524613" y="5806889"/>
                <a:ext cx="312924" cy="155647"/>
                <a:chOff x="7889909" y="5790109"/>
                <a:chExt cx="312924" cy="154803"/>
              </a:xfrm>
            </p:grpSpPr>
            <p:pic>
              <p:nvPicPr>
                <p:cNvPr id="87" name="図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89909" y="5790109"/>
                  <a:ext cx="312924" cy="154803"/>
                </a:xfrm>
                <a:prstGeom prst="rect">
                  <a:avLst/>
                </a:prstGeom>
              </p:spPr>
            </p:pic>
            <p:sp>
              <p:nvSpPr>
                <p:cNvPr id="88" name="楕円 87"/>
                <p:cNvSpPr/>
                <p:nvPr/>
              </p:nvSpPr>
              <p:spPr>
                <a:xfrm rot="20716333">
                  <a:off x="8100188" y="5854305"/>
                  <a:ext cx="54574" cy="45719"/>
                </a:xfrm>
                <a:prstGeom prst="ellipse">
                  <a:avLst/>
                </a:prstGeom>
                <a:solidFill>
                  <a:srgbClr val="1710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pSp>
        <p:nvGrpSpPr>
          <p:cNvPr id="30" name="グループ化 29">
            <a:extLst>
              <a:ext uri="{FF2B5EF4-FFF2-40B4-BE49-F238E27FC236}">
                <a16:creationId xmlns:a16="http://schemas.microsoft.com/office/drawing/2014/main" id="{4C6D098C-9E41-49B4-B337-86CB7265B590}"/>
              </a:ext>
            </a:extLst>
          </p:cNvPr>
          <p:cNvGrpSpPr/>
          <p:nvPr/>
        </p:nvGrpSpPr>
        <p:grpSpPr>
          <a:xfrm>
            <a:off x="4553169" y="3177681"/>
            <a:ext cx="4479169" cy="1466448"/>
            <a:chOff x="4553169" y="3334693"/>
            <a:chExt cx="4479169" cy="1466448"/>
          </a:xfrm>
        </p:grpSpPr>
        <p:sp>
          <p:nvSpPr>
            <p:cNvPr id="84" name="角丸四角形 83"/>
            <p:cNvSpPr/>
            <p:nvPr/>
          </p:nvSpPr>
          <p:spPr>
            <a:xfrm>
              <a:off x="4553169" y="3334693"/>
              <a:ext cx="4456744" cy="255256"/>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移送体制の確保</a:t>
              </a:r>
              <a:endParaRPr kumimoji="1" lang="ja-JP" altLang="en-US" b="1" dirty="0"/>
            </a:p>
          </p:txBody>
        </p:sp>
        <p:sp>
          <p:nvSpPr>
            <p:cNvPr id="93" name="テキスト ボックス 92"/>
            <p:cNvSpPr txBox="1"/>
            <p:nvPr/>
          </p:nvSpPr>
          <p:spPr>
            <a:xfrm>
              <a:off x="6232537" y="3648245"/>
              <a:ext cx="2799801" cy="830997"/>
            </a:xfrm>
            <a:prstGeom prst="rect">
              <a:avLst/>
            </a:prstGeom>
            <a:noFill/>
          </p:spPr>
          <p:txBody>
            <a:bodyPr wrap="square" rtlCol="0">
              <a:spAutoFit/>
            </a:bodyPr>
            <a:lstStyle/>
            <a:p>
              <a:pPr marL="171450" indent="-171450">
                <a:buClr>
                  <a:srgbClr val="007FFE"/>
                </a:buClr>
                <a:buFont typeface="Arial" panose="020B0604020202020204" pitchFamily="34" charset="0"/>
                <a:buChar char="•"/>
              </a:pPr>
              <a:r>
                <a:rPr lang="ja-JP" altLang="en-US" sz="1200" dirty="0"/>
                <a:t>感染防護した車両による患者の移送を実施</a:t>
              </a:r>
              <a:endParaRPr lang="en-US" altLang="ja-JP" sz="1200" dirty="0"/>
            </a:p>
            <a:p>
              <a:pPr marL="171450" indent="-171450">
                <a:buClr>
                  <a:srgbClr val="007FFE"/>
                </a:buClr>
                <a:buFont typeface="Arial" panose="020B0604020202020204" pitchFamily="34" charset="0"/>
                <a:buChar char="•"/>
              </a:pPr>
              <a:r>
                <a:rPr lang="ja-JP" altLang="en-US" sz="1200" dirty="0"/>
                <a:t>民間事業者との連携による機動性の</a:t>
              </a:r>
              <a:endParaRPr lang="en-US" altLang="ja-JP" sz="1200" dirty="0"/>
            </a:p>
            <a:p>
              <a:pPr>
                <a:buClr>
                  <a:srgbClr val="007FFE"/>
                </a:buClr>
              </a:pPr>
              <a:r>
                <a:rPr lang="ja-JP" altLang="en-US" sz="1200" dirty="0"/>
                <a:t>　 高い移送体制を整備</a:t>
              </a:r>
              <a:endParaRPr lang="en-US" altLang="ja-JP" sz="1600" dirty="0"/>
            </a:p>
          </p:txBody>
        </p:sp>
        <p:pic>
          <p:nvPicPr>
            <p:cNvPr id="27" name="図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58625" y="3621290"/>
              <a:ext cx="994966" cy="746225"/>
            </a:xfrm>
            <a:prstGeom prst="rect">
              <a:avLst/>
            </a:prstGeom>
          </p:spPr>
        </p:pic>
        <p:pic>
          <p:nvPicPr>
            <p:cNvPr id="24" name="図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27199" y="4148363"/>
              <a:ext cx="870369" cy="652778"/>
            </a:xfrm>
            <a:prstGeom prst="rect">
              <a:avLst/>
            </a:prstGeom>
          </p:spPr>
        </p:pic>
      </p:grpSp>
      <p:grpSp>
        <p:nvGrpSpPr>
          <p:cNvPr id="29" name="グループ化 28">
            <a:extLst>
              <a:ext uri="{FF2B5EF4-FFF2-40B4-BE49-F238E27FC236}">
                <a16:creationId xmlns:a16="http://schemas.microsoft.com/office/drawing/2014/main" id="{147B18C7-EA60-4E77-AAE7-C4A7F4E79139}"/>
              </a:ext>
            </a:extLst>
          </p:cNvPr>
          <p:cNvGrpSpPr/>
          <p:nvPr/>
        </p:nvGrpSpPr>
        <p:grpSpPr>
          <a:xfrm>
            <a:off x="4546001" y="1597283"/>
            <a:ext cx="4463912" cy="1628696"/>
            <a:chOff x="4546001" y="1671171"/>
            <a:chExt cx="4463912" cy="1628696"/>
          </a:xfrm>
        </p:grpSpPr>
        <p:grpSp>
          <p:nvGrpSpPr>
            <p:cNvPr id="26" name="グループ化 25">
              <a:extLst>
                <a:ext uri="{FF2B5EF4-FFF2-40B4-BE49-F238E27FC236}">
                  <a16:creationId xmlns:a16="http://schemas.microsoft.com/office/drawing/2014/main" id="{C499F717-447F-430D-86B9-43877788C0B5}"/>
                </a:ext>
              </a:extLst>
            </p:cNvPr>
            <p:cNvGrpSpPr/>
            <p:nvPr/>
          </p:nvGrpSpPr>
          <p:grpSpPr>
            <a:xfrm>
              <a:off x="4546001" y="1671171"/>
              <a:ext cx="4463912" cy="1628696"/>
              <a:chOff x="4546001" y="1671171"/>
              <a:chExt cx="4463912" cy="1628696"/>
            </a:xfrm>
          </p:grpSpPr>
          <p:sp>
            <p:nvSpPr>
              <p:cNvPr id="81" name="角丸四角形 80"/>
              <p:cNvSpPr/>
              <p:nvPr/>
            </p:nvSpPr>
            <p:spPr>
              <a:xfrm>
                <a:off x="4553169" y="1671171"/>
                <a:ext cx="4456744" cy="252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t>入所者の健康管理</a:t>
                </a:r>
              </a:p>
            </p:txBody>
          </p:sp>
          <p:sp>
            <p:nvSpPr>
              <p:cNvPr id="28" name="テキスト ボックス 27"/>
              <p:cNvSpPr txBox="1"/>
              <p:nvPr/>
            </p:nvSpPr>
            <p:spPr>
              <a:xfrm>
                <a:off x="4546001" y="1914872"/>
                <a:ext cx="3076896" cy="1384995"/>
              </a:xfrm>
              <a:prstGeom prst="rect">
                <a:avLst/>
              </a:prstGeom>
              <a:noFill/>
            </p:spPr>
            <p:txBody>
              <a:bodyPr wrap="square" rtlCol="0">
                <a:spAutoFit/>
              </a:bodyPr>
              <a:lstStyle/>
              <a:p>
                <a:pPr marL="171450" indent="-171450">
                  <a:buClr>
                    <a:srgbClr val="007FFE"/>
                  </a:buClr>
                  <a:buFont typeface="Arial" panose="020B0604020202020204" pitchFamily="34" charset="0"/>
                  <a:buChar char="•"/>
                </a:pPr>
                <a:r>
                  <a:rPr kumimoji="1" lang="ja-JP" altLang="en-US" sz="1200" dirty="0"/>
                  <a:t>全ての宿泊療養施に</a:t>
                </a:r>
                <a:r>
                  <a:rPr kumimoji="1" lang="ja-JP" altLang="en-US" sz="1200" b="1" dirty="0"/>
                  <a:t>看護師が常駐</a:t>
                </a:r>
                <a:r>
                  <a:rPr kumimoji="1" lang="ja-JP" altLang="en-US" sz="1200" dirty="0"/>
                  <a:t>し、健康観察を実施</a:t>
                </a:r>
                <a:endParaRPr lang="en-US" altLang="ja-JP" sz="1600" dirty="0"/>
              </a:p>
              <a:p>
                <a:pPr marL="171450" indent="-171450">
                  <a:buClr>
                    <a:srgbClr val="007FFE"/>
                  </a:buClr>
                  <a:buFont typeface="Arial" panose="020B0604020202020204" pitchFamily="34" charset="0"/>
                  <a:buChar char="•"/>
                </a:pPr>
                <a:r>
                  <a:rPr lang="ja-JP" altLang="en-US" sz="1200" dirty="0"/>
                  <a:t>オンコールまたは常勤の</a:t>
                </a:r>
                <a:r>
                  <a:rPr lang="ja-JP" altLang="en-US" sz="1200" b="1" dirty="0"/>
                  <a:t>医師を配置</a:t>
                </a:r>
                <a:endParaRPr lang="en-US" altLang="ja-JP" sz="1200" b="1" dirty="0"/>
              </a:p>
              <a:p>
                <a:pPr marL="171450" indent="-171450">
                  <a:buClr>
                    <a:srgbClr val="007FFE"/>
                  </a:buClr>
                  <a:buFont typeface="Arial" panose="020B0604020202020204" pitchFamily="34" charset="0"/>
                  <a:buChar char="•"/>
                </a:pPr>
                <a:r>
                  <a:rPr lang="ja-JP" altLang="en-US" sz="1200" dirty="0"/>
                  <a:t>体調悪化時には医療機関への受診・</a:t>
                </a:r>
                <a:endParaRPr lang="en-US" altLang="ja-JP" sz="1200" dirty="0"/>
              </a:p>
              <a:p>
                <a:pPr>
                  <a:buClr>
                    <a:srgbClr val="007FFE"/>
                  </a:buClr>
                </a:pPr>
                <a:r>
                  <a:rPr lang="ja-JP" altLang="en-US" sz="1200" dirty="0"/>
                  <a:t>　入院調整やオンライン診療を実施</a:t>
                </a:r>
                <a:endParaRPr lang="en-US" altLang="ja-JP" sz="1200" dirty="0"/>
              </a:p>
              <a:p>
                <a:pPr marL="171450" indent="-171450">
                  <a:buClr>
                    <a:srgbClr val="007FFE"/>
                  </a:buClr>
                  <a:buFont typeface="Arial" panose="020B0604020202020204" pitchFamily="34" charset="0"/>
                  <a:buChar char="•"/>
                </a:pPr>
                <a:r>
                  <a:rPr lang="ja-JP" altLang="en-US" sz="1200" dirty="0"/>
                  <a:t>施設内に</a:t>
                </a:r>
                <a:r>
                  <a:rPr lang="ja-JP" altLang="en-US" sz="1200" b="1" dirty="0"/>
                  <a:t>臨時の医療施設（無床）を</a:t>
                </a:r>
                <a:endParaRPr lang="en-US" altLang="ja-JP" sz="1200" b="1" dirty="0"/>
              </a:p>
              <a:p>
                <a:pPr>
                  <a:buClr>
                    <a:srgbClr val="007FFE"/>
                  </a:buClr>
                </a:pPr>
                <a:r>
                  <a:rPr lang="ja-JP" altLang="en-US" sz="1200" b="1" dirty="0"/>
                  <a:t>　設置</a:t>
                </a:r>
                <a:r>
                  <a:rPr lang="ja-JP" altLang="en-US" sz="800" dirty="0"/>
                  <a:t>（一部施設）</a:t>
                </a:r>
                <a:endParaRPr kumimoji="1" lang="en-US" altLang="ja-JP" sz="1050" dirty="0"/>
              </a:p>
            </p:txBody>
          </p:sp>
        </p:grpSp>
        <p:pic>
          <p:nvPicPr>
            <p:cNvPr id="35" name="図 34" descr="画面の領域"/>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55949" y="1991881"/>
              <a:ext cx="1544163" cy="1136341"/>
            </a:xfrm>
            <a:prstGeom prst="rect">
              <a:avLst/>
            </a:prstGeom>
          </p:spPr>
        </p:pic>
      </p:grpSp>
      <p:sp>
        <p:nvSpPr>
          <p:cNvPr id="73" name="テキスト ボックス 72"/>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105</a:t>
            </a:fld>
            <a:endParaRPr kumimoji="1" lang="ja-JP" altLang="en-US" sz="1600" b="1" dirty="0">
              <a:latin typeface="Meiryo UI" panose="020B0604030504040204" pitchFamily="50" charset="-128"/>
              <a:ea typeface="Meiryo UI" panose="020B0604030504040204" pitchFamily="50" charset="-128"/>
            </a:endParaRPr>
          </a:p>
        </p:txBody>
      </p:sp>
      <p:grpSp>
        <p:nvGrpSpPr>
          <p:cNvPr id="23" name="グループ化 22">
            <a:extLst>
              <a:ext uri="{FF2B5EF4-FFF2-40B4-BE49-F238E27FC236}">
                <a16:creationId xmlns:a16="http://schemas.microsoft.com/office/drawing/2014/main" id="{6307FA98-E3AA-4073-ABCD-CD3F86F048A6}"/>
              </a:ext>
            </a:extLst>
          </p:cNvPr>
          <p:cNvGrpSpPr/>
          <p:nvPr/>
        </p:nvGrpSpPr>
        <p:grpSpPr>
          <a:xfrm>
            <a:off x="4553169" y="1277295"/>
            <a:ext cx="4428471" cy="288000"/>
            <a:chOff x="4553169" y="1323475"/>
            <a:chExt cx="4428471" cy="288000"/>
          </a:xfrm>
        </p:grpSpPr>
        <p:sp>
          <p:nvSpPr>
            <p:cNvPr id="62" name="テキスト ボックス 61"/>
            <p:cNvSpPr txBox="1"/>
            <p:nvPr/>
          </p:nvSpPr>
          <p:spPr>
            <a:xfrm>
              <a:off x="4553169" y="1323475"/>
              <a:ext cx="1155536" cy="288000"/>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solidFill>
                    <a:schemeClr val="bg1"/>
                  </a:solidFill>
                </a:rPr>
                <a:t>本県の取組</a:t>
              </a:r>
            </a:p>
          </p:txBody>
        </p:sp>
        <p:sp>
          <p:nvSpPr>
            <p:cNvPr id="64" name="テキスト ボックス 63">
              <a:extLst>
                <a:ext uri="{FF2B5EF4-FFF2-40B4-BE49-F238E27FC236}">
                  <a16:creationId xmlns:a16="http://schemas.microsoft.com/office/drawing/2014/main" id="{13370527-65C5-498D-8EC3-97D0AC75BADB}"/>
                </a:ext>
              </a:extLst>
            </p:cNvPr>
            <p:cNvSpPr txBox="1"/>
            <p:nvPr/>
          </p:nvSpPr>
          <p:spPr>
            <a:xfrm>
              <a:off x="5562480" y="1343880"/>
              <a:ext cx="3419160" cy="261610"/>
            </a:xfrm>
            <a:prstGeom prst="rect">
              <a:avLst/>
            </a:prstGeom>
            <a:noFill/>
          </p:spPr>
          <p:txBody>
            <a:bodyPr wrap="square" rtlCol="0">
              <a:spAutoFit/>
            </a:bodyPr>
            <a:lstStyle/>
            <a:p>
              <a:pPr>
                <a:buClr>
                  <a:srgbClr val="007FFE"/>
                </a:buClr>
              </a:pPr>
              <a:r>
                <a:rPr lang="ja-JP" altLang="en-US" sz="1100" dirty="0">
                  <a:latin typeface="+mn-ea"/>
                </a:rPr>
                <a:t>（いずれも</a:t>
              </a:r>
              <a:r>
                <a:rPr lang="en-US" altLang="ja-JP" sz="1100" dirty="0">
                  <a:latin typeface="+mn-ea"/>
                </a:rPr>
                <a:t>2023</a:t>
              </a:r>
              <a:r>
                <a:rPr lang="ja-JP" altLang="en-US" sz="1100" dirty="0">
                  <a:latin typeface="+mn-ea"/>
                </a:rPr>
                <a:t>年５月７日をもって終了）</a:t>
              </a:r>
              <a:endParaRPr lang="en-US" altLang="ja-JP" sz="1100" dirty="0">
                <a:latin typeface="+mn-ea"/>
              </a:endParaRPr>
            </a:p>
          </p:txBody>
        </p:sp>
      </p:grpSp>
      <p:sp>
        <p:nvSpPr>
          <p:cNvPr id="78" name="テキスト ボックス 77">
            <a:extLst>
              <a:ext uri="{FF2B5EF4-FFF2-40B4-BE49-F238E27FC236}">
                <a16:creationId xmlns:a16="http://schemas.microsoft.com/office/drawing/2014/main" id="{402AB6FA-28BD-4D5B-88E4-269C76E0D24E}"/>
              </a:ext>
            </a:extLst>
          </p:cNvPr>
          <p:cNvSpPr txBox="1"/>
          <p:nvPr/>
        </p:nvSpPr>
        <p:spPr>
          <a:xfrm>
            <a:off x="61427" y="6088559"/>
            <a:ext cx="8999282" cy="769441"/>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effectLst>
                  <a:outerShdw blurRad="38100" dist="38100" dir="2700000" algn="tl">
                    <a:srgbClr val="000000">
                      <a:alpha val="43137"/>
                    </a:srgbClr>
                  </a:outerShdw>
                </a:effectLst>
                <a:latin typeface="+mn-ea"/>
              </a:rPr>
              <a:t>● 宿泊療養施設の廃止</a:t>
            </a:r>
            <a:endParaRPr kumimoji="1" lang="en-US" altLang="ja-JP" sz="1600" b="1" dirty="0">
              <a:effectLst>
                <a:outerShdw blurRad="38100" dist="38100" dir="2700000" algn="tl">
                  <a:srgbClr val="000000">
                    <a:alpha val="43137"/>
                  </a:srgbClr>
                </a:outerShdw>
              </a:effectLst>
              <a:latin typeface="+mn-ea"/>
            </a:endParaRPr>
          </a:p>
          <a:p>
            <a:r>
              <a:rPr kumimoji="1" lang="ja-JP" altLang="en-US" sz="1400" dirty="0">
                <a:effectLst>
                  <a:outerShdw blurRad="38100" dist="38100" dir="2700000" algn="tl">
                    <a:srgbClr val="000000">
                      <a:alpha val="43137"/>
                    </a:srgbClr>
                  </a:outerShdw>
                </a:effectLst>
                <a:latin typeface="+mn-ea"/>
              </a:rPr>
              <a:t>　・ ５類感染症への位置づけ変更を受け、</a:t>
            </a:r>
            <a:r>
              <a:rPr kumimoji="1" lang="en-US" altLang="ja-JP" sz="1400" dirty="0">
                <a:effectLst>
                  <a:outerShdw blurRad="38100" dist="38100" dir="2700000" algn="tl">
                    <a:srgbClr val="000000">
                      <a:alpha val="43137"/>
                    </a:srgbClr>
                  </a:outerShdw>
                </a:effectLst>
                <a:latin typeface="+mn-ea"/>
              </a:rPr>
              <a:t>2023</a:t>
            </a:r>
            <a:r>
              <a:rPr kumimoji="1" lang="ja-JP" altLang="en-US" sz="1400" dirty="0">
                <a:effectLst>
                  <a:outerShdw blurRad="38100" dist="38100" dir="2700000" algn="tl">
                    <a:srgbClr val="000000">
                      <a:alpha val="43137"/>
                    </a:srgbClr>
                  </a:outerShdw>
                </a:effectLst>
                <a:latin typeface="+mn-ea"/>
              </a:rPr>
              <a:t>年５月７日をもって全施設廃止を決定。段階的な廃止を実施</a:t>
            </a:r>
            <a:endParaRPr kumimoji="1" lang="en-US" altLang="ja-JP" sz="1600" dirty="0">
              <a:effectLst>
                <a:outerShdw blurRad="38100" dist="38100" dir="2700000" algn="tl">
                  <a:srgbClr val="000000">
                    <a:alpha val="43137"/>
                  </a:srgbClr>
                </a:outerShdw>
              </a:effectLst>
              <a:latin typeface="+mn-ea"/>
            </a:endParaRPr>
          </a:p>
          <a:p>
            <a:r>
              <a:rPr kumimoji="1" lang="ja-JP" altLang="en-US" sz="1400" dirty="0">
                <a:effectLst>
                  <a:outerShdw blurRad="38100" dist="38100" dir="2700000" algn="tl">
                    <a:srgbClr val="000000">
                      <a:alpha val="43137"/>
                    </a:srgbClr>
                  </a:outerShdw>
                </a:effectLst>
                <a:latin typeface="+mn-ea"/>
              </a:rPr>
              <a:t>　・ 延べ２万人程度の療養者の受入れを行い、軽症・無症状者の療養体制確保に貢献した。</a:t>
            </a:r>
            <a:endParaRPr kumimoji="1" lang="en-US" altLang="ja-JP" sz="1400" dirty="0">
              <a:effectLst>
                <a:outerShdw blurRad="38100" dist="38100" dir="2700000" algn="tl">
                  <a:srgbClr val="000000">
                    <a:alpha val="43137"/>
                  </a:srgbClr>
                </a:outerShdw>
              </a:effectLst>
              <a:latin typeface="+mn-ea"/>
            </a:endParaRPr>
          </a:p>
        </p:txBody>
      </p:sp>
      <p:sp>
        <p:nvSpPr>
          <p:cNvPr id="79" name="テキスト ボックス 78">
            <a:extLst>
              <a:ext uri="{FF2B5EF4-FFF2-40B4-BE49-F238E27FC236}">
                <a16:creationId xmlns:a16="http://schemas.microsoft.com/office/drawing/2014/main" id="{7C0E4877-86E2-4235-92A6-20C089BB9E0A}"/>
              </a:ext>
            </a:extLst>
          </p:cNvPr>
          <p:cNvSpPr txBox="1"/>
          <p:nvPr/>
        </p:nvSpPr>
        <p:spPr>
          <a:xfrm>
            <a:off x="3330183" y="4951456"/>
            <a:ext cx="581983" cy="246221"/>
          </a:xfrm>
          <a:prstGeom prst="rect">
            <a:avLst/>
          </a:prstGeom>
          <a:noFill/>
          <a:ln>
            <a:noFill/>
          </a:ln>
        </p:spPr>
        <p:txBody>
          <a:bodyPr wrap="square" rtlCol="0">
            <a:spAutoFit/>
          </a:bodyPr>
          <a:lstStyle/>
          <a:p>
            <a:pPr algn="ctr"/>
            <a:r>
              <a:rPr kumimoji="1" lang="en-US" altLang="ja-JP" sz="1000" b="1" dirty="0"/>
              <a:t>910</a:t>
            </a:r>
            <a:endParaRPr kumimoji="1" lang="ja-JP" altLang="en-US" sz="1000" b="1" dirty="0"/>
          </a:p>
        </p:txBody>
      </p:sp>
      <p:sp>
        <p:nvSpPr>
          <p:cNvPr id="80" name="テキスト ボックス 79">
            <a:extLst>
              <a:ext uri="{FF2B5EF4-FFF2-40B4-BE49-F238E27FC236}">
                <a16:creationId xmlns:a16="http://schemas.microsoft.com/office/drawing/2014/main" id="{EB93506C-E2F9-4FE1-BE0D-D2F948FA5186}"/>
              </a:ext>
            </a:extLst>
          </p:cNvPr>
          <p:cNvSpPr txBox="1"/>
          <p:nvPr/>
        </p:nvSpPr>
        <p:spPr>
          <a:xfrm>
            <a:off x="3701303" y="5104411"/>
            <a:ext cx="581983" cy="246221"/>
          </a:xfrm>
          <a:prstGeom prst="rect">
            <a:avLst/>
          </a:prstGeom>
          <a:noFill/>
          <a:ln>
            <a:noFill/>
          </a:ln>
        </p:spPr>
        <p:txBody>
          <a:bodyPr wrap="square" rtlCol="0">
            <a:spAutoFit/>
          </a:bodyPr>
          <a:lstStyle/>
          <a:p>
            <a:pPr algn="ctr"/>
            <a:r>
              <a:rPr kumimoji="1" lang="en-US" altLang="ja-JP" sz="1000" b="1" dirty="0"/>
              <a:t>727</a:t>
            </a:r>
            <a:endParaRPr kumimoji="1" lang="ja-JP" altLang="en-US" sz="1000" b="1" dirty="0"/>
          </a:p>
        </p:txBody>
      </p:sp>
    </p:spTree>
    <p:extLst>
      <p:ext uri="{BB962C8B-B14F-4D97-AF65-F5344CB8AC3E}">
        <p14:creationId xmlns:p14="http://schemas.microsoft.com/office/powerpoint/2010/main" val="21004799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角丸四角形 49"/>
          <p:cNvSpPr/>
          <p:nvPr/>
        </p:nvSpPr>
        <p:spPr>
          <a:xfrm>
            <a:off x="182379" y="1616060"/>
            <a:ext cx="4210723" cy="928214"/>
          </a:xfrm>
          <a:prstGeom prst="roundRect">
            <a:avLst>
              <a:gd name="adj" fmla="val 19213"/>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effectLst>
                  <a:outerShdw blurRad="38100" dist="38100" dir="2700000" algn="tl">
                    <a:srgbClr val="000000">
                      <a:alpha val="43137"/>
                    </a:srgbClr>
                  </a:outerShdw>
                </a:effectLst>
              </a:rPr>
              <a:t>自宅療養者への支援</a:t>
            </a:r>
          </a:p>
        </p:txBody>
      </p:sp>
      <p:sp>
        <p:nvSpPr>
          <p:cNvPr id="21" name="テキスト ボックス 20"/>
          <p:cNvSpPr txBox="1"/>
          <p:nvPr/>
        </p:nvSpPr>
        <p:spPr>
          <a:xfrm>
            <a:off x="77274" y="494286"/>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effectLst>
                  <a:outerShdw blurRad="38100" dist="38100" dir="2700000" algn="tl">
                    <a:srgbClr val="000000">
                      <a:alpha val="43137"/>
                    </a:srgbClr>
                  </a:outerShdw>
                </a:effectLst>
                <a:latin typeface="+mn-ea"/>
              </a:rPr>
              <a:t>● 自宅療養を支援するため、医療提供・相談体制の構築と生活支援を実施</a:t>
            </a:r>
            <a:endParaRPr kumimoji="1" lang="en-US" altLang="ja-JP" sz="1600" b="1" dirty="0">
              <a:effectLst>
                <a:outerShdw blurRad="38100" dist="38100" dir="2700000" algn="tl">
                  <a:srgbClr val="000000">
                    <a:alpha val="43137"/>
                  </a:srgbClr>
                </a:outerShdw>
              </a:effectLst>
              <a:latin typeface="+mn-ea"/>
            </a:endParaRPr>
          </a:p>
          <a:p>
            <a:r>
              <a:rPr kumimoji="1" lang="ja-JP" altLang="en-US" sz="1600" b="1" dirty="0">
                <a:effectLst>
                  <a:outerShdw blurRad="38100" dist="38100" dir="2700000" algn="tl">
                    <a:srgbClr val="000000">
                      <a:alpha val="43137"/>
                    </a:srgbClr>
                  </a:outerShdw>
                </a:effectLst>
                <a:latin typeface="+mn-ea"/>
              </a:rPr>
              <a:t>● 保健所の健康観察体制の支援や市町との連携等、行政機関の機能や連携を強化</a:t>
            </a:r>
            <a:endParaRPr kumimoji="1" lang="en-US" altLang="ja-JP" sz="1600" b="1" dirty="0">
              <a:effectLst>
                <a:outerShdw blurRad="38100" dist="38100" dir="2700000" algn="tl">
                  <a:srgbClr val="000000">
                    <a:alpha val="43137"/>
                  </a:srgbClr>
                </a:outerShdw>
              </a:effectLst>
              <a:latin typeface="+mn-ea"/>
            </a:endParaRPr>
          </a:p>
        </p:txBody>
      </p:sp>
      <p:sp>
        <p:nvSpPr>
          <p:cNvPr id="22" name="テキスト ボックス 21"/>
          <p:cNvSpPr txBox="1"/>
          <p:nvPr/>
        </p:nvSpPr>
        <p:spPr>
          <a:xfrm>
            <a:off x="181917" y="1469303"/>
            <a:ext cx="904874" cy="307777"/>
          </a:xfrm>
          <a:prstGeom prst="rect">
            <a:avLst/>
          </a:prstGeom>
          <a:solidFill>
            <a:srgbClr val="C1E0FF"/>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電話診療</a:t>
            </a:r>
            <a:endParaRPr kumimoji="1" lang="ja-JP" altLang="en-US" sz="1000" b="1" dirty="0">
              <a:latin typeface="+mj-ea"/>
              <a:ea typeface="+mj-ea"/>
            </a:endParaRPr>
          </a:p>
        </p:txBody>
      </p:sp>
      <p:sp>
        <p:nvSpPr>
          <p:cNvPr id="63" name="角丸四角形 62"/>
          <p:cNvSpPr/>
          <p:nvPr/>
        </p:nvSpPr>
        <p:spPr>
          <a:xfrm>
            <a:off x="190831" y="2789411"/>
            <a:ext cx="4202271" cy="1490172"/>
          </a:xfrm>
          <a:prstGeom prst="roundRect">
            <a:avLst>
              <a:gd name="adj" fmla="val 12705"/>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角丸四角形 63"/>
          <p:cNvSpPr/>
          <p:nvPr/>
        </p:nvSpPr>
        <p:spPr>
          <a:xfrm>
            <a:off x="4666652" y="4481303"/>
            <a:ext cx="4219701" cy="546919"/>
          </a:xfrm>
          <a:prstGeom prst="roundRect">
            <a:avLst>
              <a:gd name="adj" fmla="val 31381"/>
            </a:avLst>
          </a:prstGeom>
          <a:solidFill>
            <a:srgbClr val="EAF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93301" y="1276056"/>
            <a:ext cx="4372185" cy="5172369"/>
          </a:xfrm>
          <a:prstGeom prst="roundRect">
            <a:avLst>
              <a:gd name="adj" fmla="val 4032"/>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144827" y="1089344"/>
            <a:ext cx="2262828" cy="369332"/>
          </a:xfrm>
          <a:prstGeom prst="rect">
            <a:avLst/>
          </a:prstGeom>
          <a:solidFill>
            <a:schemeClr val="bg1"/>
          </a:solidFill>
        </p:spPr>
        <p:txBody>
          <a:bodyPr wrap="square" rtlCol="0">
            <a:spAutoFit/>
          </a:bodyPr>
          <a:lstStyle/>
          <a:p>
            <a:pPr algn="ctr"/>
            <a:r>
              <a:rPr kumimoji="1" lang="ja-JP" altLang="en-US" b="1" dirty="0">
                <a:latin typeface="+mn-ea"/>
              </a:rPr>
              <a:t>医療提供・相談体制</a:t>
            </a:r>
          </a:p>
        </p:txBody>
      </p:sp>
      <p:sp>
        <p:nvSpPr>
          <p:cNvPr id="84" name="角丸四角形 83"/>
          <p:cNvSpPr/>
          <p:nvPr/>
        </p:nvSpPr>
        <p:spPr>
          <a:xfrm>
            <a:off x="4681880" y="1689544"/>
            <a:ext cx="4233724" cy="1025857"/>
          </a:xfrm>
          <a:prstGeom prst="roundRect">
            <a:avLst>
              <a:gd name="adj" fmla="val 19366"/>
            </a:avLst>
          </a:prstGeom>
          <a:solidFill>
            <a:srgbClr val="FB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テキスト ボックス 84"/>
          <p:cNvSpPr txBox="1"/>
          <p:nvPr/>
        </p:nvSpPr>
        <p:spPr>
          <a:xfrm>
            <a:off x="189242" y="2631442"/>
            <a:ext cx="1440943" cy="307777"/>
          </a:xfrm>
          <a:prstGeom prst="rect">
            <a:avLst/>
          </a:prstGeom>
          <a:solidFill>
            <a:srgbClr val="C1E0FF"/>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往診・訪問看護</a:t>
            </a:r>
          </a:p>
        </p:txBody>
      </p:sp>
      <p:sp>
        <p:nvSpPr>
          <p:cNvPr id="92" name="角丸四角形 91"/>
          <p:cNvSpPr/>
          <p:nvPr/>
        </p:nvSpPr>
        <p:spPr>
          <a:xfrm>
            <a:off x="182376" y="5609069"/>
            <a:ext cx="4210726" cy="746134"/>
          </a:xfrm>
          <a:prstGeom prst="roundRect">
            <a:avLst>
              <a:gd name="adj" fmla="val 21673"/>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テキスト ボックス 93"/>
          <p:cNvSpPr txBox="1"/>
          <p:nvPr/>
        </p:nvSpPr>
        <p:spPr>
          <a:xfrm>
            <a:off x="182840" y="5461290"/>
            <a:ext cx="903951" cy="307777"/>
          </a:xfrm>
          <a:prstGeom prst="rect">
            <a:avLst/>
          </a:prstGeom>
          <a:solidFill>
            <a:srgbClr val="C1E0FF"/>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薬剤提供</a:t>
            </a:r>
            <a:endParaRPr kumimoji="1" lang="en-US" altLang="ja-JP" sz="1400" b="1" dirty="0"/>
          </a:p>
        </p:txBody>
      </p:sp>
      <p:sp>
        <p:nvSpPr>
          <p:cNvPr id="68" name="テキスト ボックス 67"/>
          <p:cNvSpPr txBox="1"/>
          <p:nvPr/>
        </p:nvSpPr>
        <p:spPr>
          <a:xfrm>
            <a:off x="4681882" y="1534035"/>
            <a:ext cx="1988440" cy="307777"/>
          </a:xfrm>
          <a:prstGeom prst="rect">
            <a:avLst/>
          </a:prstGeom>
          <a:solidFill>
            <a:srgbClr val="FFC00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生活支援物資の提供等</a:t>
            </a:r>
          </a:p>
        </p:txBody>
      </p:sp>
      <p:sp>
        <p:nvSpPr>
          <p:cNvPr id="69" name="テキスト ボックス 68"/>
          <p:cNvSpPr txBox="1"/>
          <p:nvPr/>
        </p:nvSpPr>
        <p:spPr>
          <a:xfrm>
            <a:off x="181914" y="1774685"/>
            <a:ext cx="4201131" cy="461665"/>
          </a:xfrm>
          <a:prstGeom prst="rect">
            <a:avLst/>
          </a:prstGeom>
          <a:noFill/>
        </p:spPr>
        <p:txBody>
          <a:bodyPr wrap="square" rtlCol="0">
            <a:spAutoFit/>
          </a:bodyPr>
          <a:lstStyle/>
          <a:p>
            <a:r>
              <a:rPr lang="ja-JP" altLang="en-US" sz="1200" dirty="0">
                <a:latin typeface="+mn-ea"/>
              </a:rPr>
              <a:t>・日中、体調変化時等に</a:t>
            </a:r>
            <a:r>
              <a:rPr lang="ja-JP" altLang="en-US" sz="1200" b="1" dirty="0">
                <a:latin typeface="+mn-ea"/>
              </a:rPr>
              <a:t>医師に電話相談できる体制を構築</a:t>
            </a:r>
            <a:endParaRPr lang="en-US" altLang="ja-JP" sz="1200" b="1" dirty="0">
              <a:latin typeface="+mn-ea"/>
            </a:endParaRPr>
          </a:p>
          <a:p>
            <a:r>
              <a:rPr kumimoji="1" lang="ja-JP" altLang="en-US" sz="1200" dirty="0">
                <a:latin typeface="+mn-ea"/>
              </a:rPr>
              <a:t>・医師は診療を行い、必要に応じて薬の処方を行う</a:t>
            </a:r>
            <a:endParaRPr kumimoji="1" lang="en-US" altLang="ja-JP" sz="1200" dirty="0">
              <a:latin typeface="+mn-ea"/>
            </a:endParaRPr>
          </a:p>
        </p:txBody>
      </p:sp>
      <p:sp>
        <p:nvSpPr>
          <p:cNvPr id="100" name="角丸四角形 99"/>
          <p:cNvSpPr/>
          <p:nvPr/>
        </p:nvSpPr>
        <p:spPr>
          <a:xfrm>
            <a:off x="4587315" y="1276056"/>
            <a:ext cx="4397521" cy="2476740"/>
          </a:xfrm>
          <a:prstGeom prst="roundRect">
            <a:avLst>
              <a:gd name="adj" fmla="val 7024"/>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テキスト ボックス 82"/>
          <p:cNvSpPr txBox="1"/>
          <p:nvPr/>
        </p:nvSpPr>
        <p:spPr>
          <a:xfrm>
            <a:off x="4666652" y="4340485"/>
            <a:ext cx="2361935" cy="307777"/>
          </a:xfrm>
          <a:prstGeom prst="rect">
            <a:avLst/>
          </a:prstGeom>
          <a:solidFill>
            <a:srgbClr val="CBFB9B"/>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保健所の健康観察体制支援</a:t>
            </a:r>
          </a:p>
        </p:txBody>
      </p:sp>
      <p:sp>
        <p:nvSpPr>
          <p:cNvPr id="101" name="テキスト ボックス 100"/>
          <p:cNvSpPr txBox="1"/>
          <p:nvPr/>
        </p:nvSpPr>
        <p:spPr>
          <a:xfrm>
            <a:off x="5648814" y="1122873"/>
            <a:ext cx="2297443" cy="369332"/>
          </a:xfrm>
          <a:prstGeom prst="rect">
            <a:avLst/>
          </a:prstGeom>
          <a:solidFill>
            <a:schemeClr val="bg1"/>
          </a:solidFill>
        </p:spPr>
        <p:txBody>
          <a:bodyPr wrap="square" rtlCol="0">
            <a:spAutoFit/>
          </a:bodyPr>
          <a:lstStyle/>
          <a:p>
            <a:r>
              <a:rPr kumimoji="1" lang="ja-JP" altLang="en-US" b="1" dirty="0">
                <a:latin typeface="+mn-ea"/>
              </a:rPr>
              <a:t>自宅療養生活の支援</a:t>
            </a:r>
          </a:p>
        </p:txBody>
      </p:sp>
      <p:sp>
        <p:nvSpPr>
          <p:cNvPr id="102" name="角丸四角形 101"/>
          <p:cNvSpPr/>
          <p:nvPr/>
        </p:nvSpPr>
        <p:spPr>
          <a:xfrm>
            <a:off x="4680675" y="2988701"/>
            <a:ext cx="4233724" cy="665981"/>
          </a:xfrm>
          <a:prstGeom prst="roundRect">
            <a:avLst>
              <a:gd name="adj" fmla="val 24960"/>
            </a:avLst>
          </a:prstGeom>
          <a:solidFill>
            <a:srgbClr val="FBF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テキスト ボックス 102"/>
          <p:cNvSpPr txBox="1"/>
          <p:nvPr/>
        </p:nvSpPr>
        <p:spPr>
          <a:xfrm>
            <a:off x="4680675" y="2820855"/>
            <a:ext cx="2142885" cy="307777"/>
          </a:xfrm>
          <a:prstGeom prst="rect">
            <a:avLst/>
          </a:prstGeom>
          <a:solidFill>
            <a:srgbClr val="FFC00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健康観察用品の貸し出し</a:t>
            </a:r>
          </a:p>
        </p:txBody>
      </p:sp>
      <p:sp>
        <p:nvSpPr>
          <p:cNvPr id="104" name="角丸四角形 103"/>
          <p:cNvSpPr/>
          <p:nvPr/>
        </p:nvSpPr>
        <p:spPr>
          <a:xfrm>
            <a:off x="4587315" y="4090988"/>
            <a:ext cx="4388326" cy="2357437"/>
          </a:xfrm>
          <a:prstGeom prst="roundRect">
            <a:avLst>
              <a:gd name="adj" fmla="val 7266"/>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角丸四角形 104"/>
          <p:cNvSpPr/>
          <p:nvPr/>
        </p:nvSpPr>
        <p:spPr>
          <a:xfrm>
            <a:off x="4666652" y="5279089"/>
            <a:ext cx="4233725" cy="1073049"/>
          </a:xfrm>
          <a:prstGeom prst="roundRect">
            <a:avLst>
              <a:gd name="adj" fmla="val 15171"/>
            </a:avLst>
          </a:prstGeom>
          <a:solidFill>
            <a:srgbClr val="EAF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テキスト ボックス 78"/>
          <p:cNvSpPr txBox="1"/>
          <p:nvPr/>
        </p:nvSpPr>
        <p:spPr>
          <a:xfrm>
            <a:off x="4666652" y="5128454"/>
            <a:ext cx="1255194" cy="307777"/>
          </a:xfrm>
          <a:prstGeom prst="rect">
            <a:avLst/>
          </a:prstGeom>
          <a:solidFill>
            <a:srgbClr val="CBFB9B"/>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市町との連携</a:t>
            </a:r>
          </a:p>
        </p:txBody>
      </p:sp>
      <p:sp>
        <p:nvSpPr>
          <p:cNvPr id="106" name="テキスト ボックス 105"/>
          <p:cNvSpPr txBox="1"/>
          <p:nvPr/>
        </p:nvSpPr>
        <p:spPr>
          <a:xfrm>
            <a:off x="5223360" y="3915043"/>
            <a:ext cx="3200400" cy="369332"/>
          </a:xfrm>
          <a:prstGeom prst="rect">
            <a:avLst/>
          </a:prstGeom>
          <a:solidFill>
            <a:schemeClr val="bg1"/>
          </a:solidFill>
        </p:spPr>
        <p:txBody>
          <a:bodyPr wrap="square" rtlCol="0">
            <a:spAutoFit/>
          </a:bodyPr>
          <a:lstStyle/>
          <a:p>
            <a:r>
              <a:rPr kumimoji="1" lang="ja-JP" altLang="en-US" b="1" dirty="0">
                <a:latin typeface="+mn-ea"/>
              </a:rPr>
              <a:t>行政機関の機能・連携の強化</a:t>
            </a:r>
          </a:p>
        </p:txBody>
      </p:sp>
      <p:sp>
        <p:nvSpPr>
          <p:cNvPr id="29" name="テキスト ボックス 28"/>
          <p:cNvSpPr txBox="1"/>
          <p:nvPr/>
        </p:nvSpPr>
        <p:spPr>
          <a:xfrm>
            <a:off x="4680675" y="1843805"/>
            <a:ext cx="4304160" cy="830997"/>
          </a:xfrm>
          <a:prstGeom prst="rect">
            <a:avLst/>
          </a:prstGeom>
          <a:noFill/>
        </p:spPr>
        <p:txBody>
          <a:bodyPr wrap="square" rtlCol="0">
            <a:spAutoFit/>
          </a:bodyPr>
          <a:lstStyle/>
          <a:p>
            <a:r>
              <a:rPr lang="ja-JP" altLang="en-US" sz="1200" dirty="0">
                <a:latin typeface="+mn-ea"/>
              </a:rPr>
              <a:t>・希望者に自宅療養期間中に必要な</a:t>
            </a:r>
            <a:r>
              <a:rPr lang="ja-JP" altLang="en-US" sz="1200" b="1" dirty="0">
                <a:latin typeface="+mn-ea"/>
              </a:rPr>
              <a:t>食料や生活物資を提供</a:t>
            </a:r>
            <a:endParaRPr lang="en-US" altLang="ja-JP" sz="1200" b="1" dirty="0">
              <a:latin typeface="+mn-ea"/>
            </a:endParaRPr>
          </a:p>
          <a:p>
            <a:r>
              <a:rPr lang="ja-JP" altLang="en-US" sz="1200" dirty="0">
                <a:latin typeface="+mn-ea"/>
              </a:rPr>
              <a:t>　→　自宅療養者分だけでなく、</a:t>
            </a:r>
            <a:r>
              <a:rPr lang="ja-JP" altLang="en-US" sz="1200" u="sng" dirty="0">
                <a:latin typeface="+mn-ea"/>
              </a:rPr>
              <a:t>濃厚接触者分も実施</a:t>
            </a:r>
            <a:endParaRPr lang="en-US" altLang="ja-JP" sz="1200" u="sng" dirty="0">
              <a:latin typeface="+mn-ea"/>
            </a:endParaRPr>
          </a:p>
          <a:p>
            <a:r>
              <a:rPr kumimoji="1" lang="ja-JP" altLang="en-US" sz="1200" dirty="0">
                <a:latin typeface="+mn-ea"/>
              </a:rPr>
              <a:t>・</a:t>
            </a:r>
            <a:r>
              <a:rPr kumimoji="1" lang="ja-JP" altLang="en-US" sz="1200" b="1" dirty="0">
                <a:latin typeface="+mn-ea"/>
              </a:rPr>
              <a:t>各市町で地域の実情に応じた各種支援策を実施</a:t>
            </a:r>
            <a:endParaRPr kumimoji="1" lang="en-US" altLang="ja-JP" sz="1200" b="1" dirty="0">
              <a:latin typeface="+mn-ea"/>
            </a:endParaRPr>
          </a:p>
          <a:p>
            <a:r>
              <a:rPr kumimoji="1" lang="ja-JP" altLang="en-US" sz="1200" dirty="0">
                <a:latin typeface="+mn-ea"/>
              </a:rPr>
              <a:t>　</a:t>
            </a:r>
            <a:r>
              <a:rPr kumimoji="1" lang="ja-JP" altLang="en-US" sz="1050" dirty="0">
                <a:latin typeface="+mn-ea"/>
              </a:rPr>
              <a:t>例：生活必需品等の購入代行、療養中に役立つ各種支援策案内 等</a:t>
            </a:r>
          </a:p>
        </p:txBody>
      </p:sp>
      <p:sp>
        <p:nvSpPr>
          <p:cNvPr id="30" name="テキスト ボックス 29"/>
          <p:cNvSpPr txBox="1"/>
          <p:nvPr/>
        </p:nvSpPr>
        <p:spPr>
          <a:xfrm>
            <a:off x="4680675" y="3138991"/>
            <a:ext cx="4225013" cy="461665"/>
          </a:xfrm>
          <a:prstGeom prst="rect">
            <a:avLst/>
          </a:prstGeom>
          <a:noFill/>
        </p:spPr>
        <p:txBody>
          <a:bodyPr wrap="square" rtlCol="0">
            <a:spAutoFit/>
          </a:bodyPr>
          <a:lstStyle/>
          <a:p>
            <a:r>
              <a:rPr lang="ja-JP" altLang="en-US" sz="1200" dirty="0">
                <a:latin typeface="+mn-ea"/>
              </a:rPr>
              <a:t>・健康観察で必要な体温計やパルスオキシメーター</a:t>
            </a:r>
            <a:endParaRPr lang="en-US" altLang="ja-JP" sz="1200" dirty="0">
              <a:latin typeface="+mn-ea"/>
            </a:endParaRPr>
          </a:p>
          <a:p>
            <a:r>
              <a:rPr lang="ja-JP" altLang="en-US" sz="1200" dirty="0">
                <a:latin typeface="+mn-ea"/>
              </a:rPr>
              <a:t>　（酸素飽和度測定機器）の貸し出しを実施</a:t>
            </a:r>
            <a:endParaRPr kumimoji="1" lang="ja-JP" altLang="en-US" sz="1050" dirty="0">
              <a:latin typeface="+mn-ea"/>
            </a:endParaRPr>
          </a:p>
        </p:txBody>
      </p:sp>
      <p:sp>
        <p:nvSpPr>
          <p:cNvPr id="31" name="テキスト ボックス 30"/>
          <p:cNvSpPr txBox="1"/>
          <p:nvPr/>
        </p:nvSpPr>
        <p:spPr>
          <a:xfrm>
            <a:off x="4666651" y="4674690"/>
            <a:ext cx="4348561" cy="276999"/>
          </a:xfrm>
          <a:prstGeom prst="rect">
            <a:avLst/>
          </a:prstGeom>
          <a:noFill/>
        </p:spPr>
        <p:txBody>
          <a:bodyPr wrap="square" rtlCol="0">
            <a:spAutoFit/>
          </a:bodyPr>
          <a:lstStyle/>
          <a:p>
            <a:r>
              <a:rPr lang="ja-JP" altLang="en-US" sz="1200" dirty="0">
                <a:latin typeface="+mn-ea"/>
              </a:rPr>
              <a:t>・自宅療養者の健康観察を行う</a:t>
            </a:r>
            <a:r>
              <a:rPr lang="ja-JP" altLang="en-US" sz="1200" b="1" dirty="0">
                <a:latin typeface="+mn-ea"/>
              </a:rPr>
              <a:t>看護師等を保健所に派遣</a:t>
            </a:r>
            <a:endParaRPr kumimoji="1" lang="ja-JP" altLang="en-US" sz="1050" b="1" dirty="0">
              <a:latin typeface="+mn-ea"/>
            </a:endParaRPr>
          </a:p>
        </p:txBody>
      </p:sp>
      <p:sp>
        <p:nvSpPr>
          <p:cNvPr id="32" name="テキスト ボックス 31"/>
          <p:cNvSpPr txBox="1"/>
          <p:nvPr/>
        </p:nvSpPr>
        <p:spPr>
          <a:xfrm>
            <a:off x="4666652" y="5455290"/>
            <a:ext cx="4233726" cy="830997"/>
          </a:xfrm>
          <a:prstGeom prst="rect">
            <a:avLst/>
          </a:prstGeom>
          <a:noFill/>
        </p:spPr>
        <p:txBody>
          <a:bodyPr wrap="square" rtlCol="0">
            <a:spAutoFit/>
          </a:bodyPr>
          <a:lstStyle/>
          <a:p>
            <a:r>
              <a:rPr lang="ja-JP" altLang="en-US" sz="1200" dirty="0">
                <a:latin typeface="+mn-ea"/>
              </a:rPr>
              <a:t>・自然災害発生時に備え、</a:t>
            </a:r>
            <a:r>
              <a:rPr lang="ja-JP" altLang="en-US" sz="1200" b="1" dirty="0">
                <a:latin typeface="+mn-ea"/>
              </a:rPr>
              <a:t>県内全市町と自宅療養者の個人</a:t>
            </a:r>
            <a:endParaRPr lang="en-US" altLang="ja-JP" sz="1200" b="1" dirty="0">
              <a:latin typeface="+mn-ea"/>
            </a:endParaRPr>
          </a:p>
          <a:p>
            <a:r>
              <a:rPr lang="ja-JP" altLang="en-US" sz="1200" b="1" dirty="0">
                <a:latin typeface="+mn-ea"/>
              </a:rPr>
              <a:t>　情報提供に係る覚書を締結</a:t>
            </a:r>
            <a:r>
              <a:rPr lang="ja-JP" altLang="en-US" sz="800" dirty="0">
                <a:latin typeface="+mn-ea"/>
              </a:rPr>
              <a:t>（保健所設置市除く）</a:t>
            </a:r>
            <a:endParaRPr lang="en-US" altLang="ja-JP" sz="800" dirty="0">
              <a:latin typeface="+mn-ea"/>
            </a:endParaRPr>
          </a:p>
          <a:p>
            <a:r>
              <a:rPr kumimoji="1" lang="ja-JP" altLang="en-US" sz="1200" dirty="0">
                <a:latin typeface="+mn-ea"/>
              </a:rPr>
              <a:t>・希望する市町には</a:t>
            </a:r>
            <a:r>
              <a:rPr kumimoji="1" lang="ja-JP" altLang="en-US" sz="1200" u="sng" dirty="0">
                <a:latin typeface="+mn-ea"/>
              </a:rPr>
              <a:t>生活支援のための自宅療養者の</a:t>
            </a:r>
            <a:endParaRPr kumimoji="1" lang="en-US" altLang="ja-JP" sz="1200" u="sng" dirty="0">
              <a:latin typeface="+mn-ea"/>
            </a:endParaRPr>
          </a:p>
          <a:p>
            <a:r>
              <a:rPr kumimoji="1" lang="ja-JP" altLang="en-US" sz="1200" dirty="0">
                <a:latin typeface="+mn-ea"/>
              </a:rPr>
              <a:t>　</a:t>
            </a:r>
            <a:r>
              <a:rPr kumimoji="1" lang="ja-JP" altLang="en-US" sz="1200" u="sng" dirty="0">
                <a:latin typeface="+mn-ea"/>
              </a:rPr>
              <a:t>個人情報提供を実施</a:t>
            </a:r>
            <a:endParaRPr kumimoji="1" lang="ja-JP" altLang="en-US" sz="1050" u="sng" dirty="0">
              <a:latin typeface="+mn-ea"/>
            </a:endParaRPr>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27122" y="3104265"/>
            <a:ext cx="502553" cy="444633"/>
          </a:xfrm>
          <a:prstGeom prst="rect">
            <a:avLst/>
          </a:prstGeom>
        </p:spPr>
      </p:pic>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8578" y="5695138"/>
            <a:ext cx="588161" cy="655332"/>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5518" y="2031563"/>
            <a:ext cx="425666" cy="532083"/>
          </a:xfrm>
          <a:prstGeom prst="rect">
            <a:avLst/>
          </a:prstGeom>
        </p:spPr>
      </p:pic>
      <p:grpSp>
        <p:nvGrpSpPr>
          <p:cNvPr id="19" name="グループ化 18"/>
          <p:cNvGrpSpPr/>
          <p:nvPr/>
        </p:nvGrpSpPr>
        <p:grpSpPr>
          <a:xfrm>
            <a:off x="2363373" y="2793942"/>
            <a:ext cx="1894269" cy="1351976"/>
            <a:chOff x="2401461" y="2642596"/>
            <a:chExt cx="1894269" cy="1351976"/>
          </a:xfrm>
        </p:grpSpPr>
        <p:sp>
          <p:nvSpPr>
            <p:cNvPr id="16" name="左右矢印 15"/>
            <p:cNvSpPr/>
            <p:nvPr/>
          </p:nvSpPr>
          <p:spPr>
            <a:xfrm>
              <a:off x="3248321" y="3767250"/>
              <a:ext cx="344950" cy="127923"/>
            </a:xfrm>
            <a:prstGeom prst="leftRightArrow">
              <a:avLst>
                <a:gd name="adj1" fmla="val 41842"/>
                <a:gd name="adj2" fmla="val 82634"/>
              </a:avLst>
            </a:prstGeom>
            <a:solidFill>
              <a:srgbClr val="FFBD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直方体 16"/>
            <p:cNvSpPr/>
            <p:nvPr/>
          </p:nvSpPr>
          <p:spPr>
            <a:xfrm>
              <a:off x="2698343" y="2922363"/>
              <a:ext cx="501442" cy="315048"/>
            </a:xfrm>
            <a:prstGeom prst="cube">
              <a:avLst>
                <a:gd name="adj" fmla="val 9185"/>
              </a:avLst>
            </a:prstGeom>
            <a:solidFill>
              <a:srgbClr val="DAFF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dirty="0">
                  <a:solidFill>
                    <a:schemeClr val="tx1"/>
                  </a:solidFill>
                </a:rPr>
                <a:t>患者</a:t>
              </a:r>
            </a:p>
          </p:txBody>
        </p:sp>
        <p:sp>
          <p:nvSpPr>
            <p:cNvPr id="70" name="左右矢印 69"/>
            <p:cNvSpPr/>
            <p:nvPr/>
          </p:nvSpPr>
          <p:spPr>
            <a:xfrm rot="5400000">
              <a:off x="2923236" y="3385493"/>
              <a:ext cx="344950" cy="127923"/>
            </a:xfrm>
            <a:prstGeom prst="leftRightArrow">
              <a:avLst>
                <a:gd name="adj1" fmla="val 41841"/>
                <a:gd name="adj2" fmla="val 82634"/>
              </a:avLst>
            </a:prstGeom>
            <a:solidFill>
              <a:srgbClr val="DAFF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2401461" y="2642596"/>
              <a:ext cx="1894269" cy="1351976"/>
              <a:chOff x="2416895" y="2642088"/>
              <a:chExt cx="1894269" cy="1351976"/>
            </a:xfrm>
          </p:grpSpPr>
          <p:grpSp>
            <p:nvGrpSpPr>
              <p:cNvPr id="44" name="グループ化 43"/>
              <p:cNvGrpSpPr/>
              <p:nvPr/>
            </p:nvGrpSpPr>
            <p:grpSpPr>
              <a:xfrm>
                <a:off x="2416895" y="2855433"/>
                <a:ext cx="1894269" cy="1138631"/>
                <a:chOff x="1337284" y="193172"/>
                <a:chExt cx="1856225" cy="1164656"/>
              </a:xfrm>
            </p:grpSpPr>
            <p:sp>
              <p:nvSpPr>
                <p:cNvPr id="46" name="右矢印 45"/>
                <p:cNvSpPr/>
                <p:nvPr/>
              </p:nvSpPr>
              <p:spPr>
                <a:xfrm rot="10800000">
                  <a:off x="2163924" y="430777"/>
                  <a:ext cx="331890" cy="138381"/>
                </a:xfrm>
                <a:prstGeom prst="rightArrow">
                  <a:avLst>
                    <a:gd name="adj1" fmla="val 47464"/>
                    <a:gd name="adj2" fmla="val 80772"/>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b="0" i="0" u="none" strike="noStrike" kern="1200" cap="none" spc="0" normalizeH="0" baseline="0">
                    <a:ln>
                      <a:noFill/>
                    </a:ln>
                    <a:solidFill>
                      <a:prstClr val="white"/>
                    </a:solidFill>
                    <a:effectLst/>
                    <a:uLnTx/>
                    <a:uFillTx/>
                    <a:latin typeface="游ゴシック"/>
                    <a:ea typeface="游ゴシック" panose="020B0400000000000000" pitchFamily="50" charset="-128"/>
                    <a:cs typeface="+mn-cs"/>
                  </a:endParaRPr>
                </a:p>
              </p:txBody>
            </p:sp>
            <p:grpSp>
              <p:nvGrpSpPr>
                <p:cNvPr id="47" name="グループ化 46"/>
                <p:cNvGrpSpPr/>
                <p:nvPr/>
              </p:nvGrpSpPr>
              <p:grpSpPr>
                <a:xfrm>
                  <a:off x="1337284" y="193172"/>
                  <a:ext cx="1856225" cy="1164656"/>
                  <a:chOff x="1337284" y="193172"/>
                  <a:chExt cx="1856225" cy="1164656"/>
                </a:xfrm>
              </p:grpSpPr>
              <p:grpSp>
                <p:nvGrpSpPr>
                  <p:cNvPr id="51" name="グループ化 50"/>
                  <p:cNvGrpSpPr/>
                  <p:nvPr/>
                </p:nvGrpSpPr>
                <p:grpSpPr>
                  <a:xfrm>
                    <a:off x="1337284" y="258490"/>
                    <a:ext cx="1856225" cy="1099338"/>
                    <a:chOff x="2650740" y="227419"/>
                    <a:chExt cx="3679376" cy="903194"/>
                  </a:xfrm>
                </p:grpSpPr>
                <p:grpSp>
                  <p:nvGrpSpPr>
                    <p:cNvPr id="53" name="グループ化 52"/>
                    <p:cNvGrpSpPr/>
                    <p:nvPr/>
                  </p:nvGrpSpPr>
                  <p:grpSpPr>
                    <a:xfrm>
                      <a:off x="2650740" y="548899"/>
                      <a:ext cx="2494878" cy="581714"/>
                      <a:chOff x="2650489" y="544243"/>
                      <a:chExt cx="2494641" cy="524245"/>
                    </a:xfrm>
                  </p:grpSpPr>
                  <p:grpSp>
                    <p:nvGrpSpPr>
                      <p:cNvPr id="55" name="グループ化 54"/>
                      <p:cNvGrpSpPr/>
                      <p:nvPr/>
                    </p:nvGrpSpPr>
                    <p:grpSpPr>
                      <a:xfrm>
                        <a:off x="2650489" y="544243"/>
                        <a:ext cx="1541384" cy="524245"/>
                        <a:chOff x="2650489" y="544243"/>
                        <a:chExt cx="1541384" cy="524245"/>
                      </a:xfrm>
                    </p:grpSpPr>
                    <p:sp>
                      <p:nvSpPr>
                        <p:cNvPr id="59" name="正方形/長方形 58"/>
                        <p:cNvSpPr/>
                        <p:nvPr/>
                      </p:nvSpPr>
                      <p:spPr>
                        <a:xfrm>
                          <a:off x="3194655" y="828776"/>
                          <a:ext cx="997218" cy="239712"/>
                        </a:xfrm>
                        <a:prstGeom prst="rect">
                          <a:avLst/>
                        </a:prstGeom>
                        <a:solidFill>
                          <a:srgbClr val="FFBDD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800" dirty="0">
                              <a:solidFill>
                                <a:schemeClr val="tx1"/>
                              </a:solidFill>
                              <a:latin typeface="Meiryo UI" panose="020B0604030504040204" pitchFamily="50" charset="-128"/>
                              <a:ea typeface="Meiryo UI" panose="020B0604030504040204" pitchFamily="50" charset="-128"/>
                            </a:rPr>
                            <a:t>保健所</a:t>
                          </a:r>
                        </a:p>
                      </p:txBody>
                    </p:sp>
                    <p:sp>
                      <p:nvSpPr>
                        <p:cNvPr id="66" name="正方形/長方形 65"/>
                        <p:cNvSpPr/>
                        <p:nvPr/>
                      </p:nvSpPr>
                      <p:spPr>
                        <a:xfrm>
                          <a:off x="2650489" y="544243"/>
                          <a:ext cx="1348362" cy="228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rPr>
                            <a:t>①健康観察</a:t>
                          </a:r>
                          <a:endParaRPr kumimoji="1" lang="en-US" altLang="ja-JP"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rPr>
                            <a:t>　 ・相談 等</a:t>
                          </a:r>
                        </a:p>
                      </p:txBody>
                    </p:sp>
                  </p:grpSp>
                  <p:sp>
                    <p:nvSpPr>
                      <p:cNvPr id="57" name="正方形/長方形 56"/>
                      <p:cNvSpPr/>
                      <p:nvPr/>
                    </p:nvSpPr>
                    <p:spPr>
                      <a:xfrm>
                        <a:off x="4111242" y="583155"/>
                        <a:ext cx="1033888" cy="392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rPr>
                          <a:t>②依頼</a:t>
                        </a:r>
                        <a:endParaRPr kumimoji="1" lang="en-US" altLang="ja-JP"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dirty="0">
                            <a:solidFill>
                              <a:prstClr val="black"/>
                            </a:solidFill>
                            <a:latin typeface="Meiryo UI" panose="020B0604030504040204" pitchFamily="50" charset="-128"/>
                            <a:ea typeface="Meiryo UI" panose="020B0604030504040204" pitchFamily="50" charset="-128"/>
                          </a:rPr>
                          <a:t>  </a:t>
                        </a: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rPr>
                          <a:t>・連絡</a:t>
                        </a:r>
                      </a:p>
                    </p:txBody>
                  </p:sp>
                </p:grpSp>
                <p:sp>
                  <p:nvSpPr>
                    <p:cNvPr id="54" name="額縁 53"/>
                    <p:cNvSpPr/>
                    <p:nvPr/>
                  </p:nvSpPr>
                  <p:spPr>
                    <a:xfrm>
                      <a:off x="5041123" y="227419"/>
                      <a:ext cx="1288993" cy="902364"/>
                    </a:xfrm>
                    <a:prstGeom prst="bevel">
                      <a:avLst>
                        <a:gd name="adj" fmla="val 5566"/>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rPr>
                        <a:t>医療機関</a:t>
                      </a:r>
                      <a:endParaRPr kumimoji="1" lang="en-US" altLang="ja-JP"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rPr>
                        <a:t>訪問看護</a:t>
                      </a:r>
                      <a:endParaRPr kumimoji="1" lang="en-US" altLang="ja-JP"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rPr>
                        <a:t>事業所</a:t>
                      </a:r>
                      <a:endParaRPr kumimoji="1" lang="en-US" altLang="ja-JP"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49" name="正方形/長方形 48"/>
                  <p:cNvSpPr/>
                  <p:nvPr/>
                </p:nvSpPr>
                <p:spPr>
                  <a:xfrm>
                    <a:off x="2053972" y="193172"/>
                    <a:ext cx="551791" cy="2807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prstClr val="black"/>
                        </a:solidFill>
                        <a:effectLst/>
                        <a:uLnTx/>
                        <a:uFillTx/>
                        <a:latin typeface="Meiryo UI" panose="020B0604030504040204" pitchFamily="50" charset="-128"/>
                        <a:ea typeface="Meiryo UI" panose="020B0604030504040204" pitchFamily="50" charset="-128"/>
                        <a:cs typeface="+mn-cs"/>
                      </a:rPr>
                      <a:t>③実施</a:t>
                    </a:r>
                    <a:endParaRPr kumimoji="1" lang="ja-JP" altLang="en-US" sz="800" b="0" i="0" u="none" strike="noStrike" kern="1200" cap="none" spc="0" normalizeH="0" baseline="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grpSp>
          </p:grpSp>
          <p:sp>
            <p:nvSpPr>
              <p:cNvPr id="71" name="正方形/長方形 70"/>
              <p:cNvSpPr/>
              <p:nvPr/>
            </p:nvSpPr>
            <p:spPr>
              <a:xfrm>
                <a:off x="2999102" y="2642088"/>
                <a:ext cx="1041258" cy="27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cs typeface="+mn-cs"/>
                  </a:rPr>
                  <a:t>＜概要イメージ＞</a:t>
                </a:r>
              </a:p>
            </p:txBody>
          </p:sp>
        </p:grpSp>
      </p:grpSp>
      <p:sp>
        <p:nvSpPr>
          <p:cNvPr id="89" name="テキスト ボックス 88"/>
          <p:cNvSpPr txBox="1"/>
          <p:nvPr/>
        </p:nvSpPr>
        <p:spPr>
          <a:xfrm>
            <a:off x="187284" y="2944447"/>
            <a:ext cx="2341952" cy="646331"/>
          </a:xfrm>
          <a:prstGeom prst="rect">
            <a:avLst/>
          </a:prstGeom>
          <a:noFill/>
        </p:spPr>
        <p:txBody>
          <a:bodyPr wrap="square" rtlCol="0">
            <a:spAutoFit/>
          </a:bodyPr>
          <a:lstStyle/>
          <a:p>
            <a:r>
              <a:rPr lang="ja-JP" altLang="en-US" sz="1200" dirty="0">
                <a:latin typeface="+mn-ea"/>
              </a:rPr>
              <a:t>・体調悪化時に</a:t>
            </a:r>
            <a:r>
              <a:rPr lang="ja-JP" altLang="en-US" sz="1200" b="1" dirty="0">
                <a:latin typeface="+mn-ea"/>
              </a:rPr>
              <a:t>医師や看護師が</a:t>
            </a:r>
            <a:endParaRPr lang="en-US" altLang="ja-JP" sz="1200" b="1" dirty="0">
              <a:latin typeface="+mn-ea"/>
            </a:endParaRPr>
          </a:p>
          <a:p>
            <a:r>
              <a:rPr lang="ja-JP" altLang="en-US" sz="1200" b="1" dirty="0">
                <a:latin typeface="+mn-ea"/>
              </a:rPr>
              <a:t>　自宅等に訪問</a:t>
            </a:r>
            <a:r>
              <a:rPr lang="ja-JP" altLang="en-US" sz="1200" dirty="0">
                <a:latin typeface="+mn-ea"/>
              </a:rPr>
              <a:t>し、医療の提供</a:t>
            </a:r>
            <a:endParaRPr lang="en-US" altLang="ja-JP" sz="1200" dirty="0">
              <a:latin typeface="+mn-ea"/>
            </a:endParaRPr>
          </a:p>
          <a:p>
            <a:r>
              <a:rPr lang="ja-JP" altLang="en-US" sz="1200" dirty="0">
                <a:latin typeface="+mn-ea"/>
              </a:rPr>
              <a:t>　や訪問による健康観察を実施</a:t>
            </a:r>
            <a:endParaRPr lang="en-US" altLang="ja-JP" sz="1200" dirty="0">
              <a:latin typeface="+mn-ea"/>
            </a:endParaRPr>
          </a:p>
        </p:txBody>
      </p:sp>
      <p:sp>
        <p:nvSpPr>
          <p:cNvPr id="96" name="正方形/長方形 95"/>
          <p:cNvSpPr/>
          <p:nvPr/>
        </p:nvSpPr>
        <p:spPr>
          <a:xfrm>
            <a:off x="1031153" y="1411367"/>
            <a:ext cx="2196000" cy="276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年２月～</a:t>
            </a:r>
            <a:r>
              <a:rPr kumimoji="1" lang="en-US" altLang="ja-JP" sz="800" dirty="0">
                <a:solidFill>
                  <a:schemeClr val="tx1"/>
                </a:solidFill>
                <a:latin typeface="Meiryo UI" panose="020B0604030504040204" pitchFamily="50" charset="-128"/>
                <a:ea typeface="Meiryo UI" panose="020B0604030504040204" pitchFamily="50" charset="-128"/>
              </a:rPr>
              <a:t>2022</a:t>
            </a:r>
            <a:r>
              <a:rPr kumimoji="1" lang="ja-JP" altLang="en-US" sz="800" dirty="0">
                <a:solidFill>
                  <a:schemeClr val="tx1"/>
                </a:solidFill>
                <a:latin typeface="Meiryo UI" panose="020B0604030504040204" pitchFamily="50" charset="-128"/>
                <a:ea typeface="Meiryo UI" panose="020B0604030504040204" pitchFamily="50" charset="-128"/>
              </a:rPr>
              <a:t>年９月　（実績）</a:t>
            </a:r>
            <a:r>
              <a:rPr kumimoji="1" lang="en-US" altLang="ja-JP" sz="800" dirty="0">
                <a:solidFill>
                  <a:schemeClr val="tx1"/>
                </a:solidFill>
                <a:latin typeface="Meiryo UI" panose="020B0604030504040204" pitchFamily="50" charset="-128"/>
                <a:ea typeface="Meiryo UI" panose="020B0604030504040204" pitchFamily="50" charset="-128"/>
              </a:rPr>
              <a:t>70</a:t>
            </a:r>
            <a:r>
              <a:rPr kumimoji="1" lang="ja-JP" altLang="en-US" sz="800" dirty="0">
                <a:solidFill>
                  <a:schemeClr val="tx1"/>
                </a:solidFill>
                <a:latin typeface="Meiryo UI" panose="020B0604030504040204" pitchFamily="50" charset="-128"/>
                <a:ea typeface="Meiryo UI" panose="020B0604030504040204" pitchFamily="50" charset="-128"/>
              </a:rPr>
              <a:t>件</a:t>
            </a:r>
            <a:endParaRPr kumimoji="1" lang="ja-JP" altLang="en-US"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97" name="テキスト ボックス 96"/>
          <p:cNvSpPr txBox="1"/>
          <p:nvPr/>
        </p:nvSpPr>
        <p:spPr>
          <a:xfrm>
            <a:off x="181914" y="5771875"/>
            <a:ext cx="4201131" cy="276999"/>
          </a:xfrm>
          <a:prstGeom prst="rect">
            <a:avLst/>
          </a:prstGeom>
          <a:noFill/>
        </p:spPr>
        <p:txBody>
          <a:bodyPr wrap="square" rtlCol="0">
            <a:spAutoFit/>
          </a:bodyPr>
          <a:lstStyle/>
          <a:p>
            <a:r>
              <a:rPr lang="ja-JP" altLang="en-US" sz="1200" dirty="0">
                <a:latin typeface="+mn-ea"/>
              </a:rPr>
              <a:t>・医師が処方した</a:t>
            </a:r>
            <a:r>
              <a:rPr lang="ja-JP" altLang="en-US" sz="1200" b="1" dirty="0">
                <a:latin typeface="+mn-ea"/>
              </a:rPr>
              <a:t>薬剤を自宅等に届ける体制を整備</a:t>
            </a:r>
            <a:endParaRPr kumimoji="1" lang="en-US" altLang="ja-JP" sz="1200" b="1" dirty="0">
              <a:latin typeface="+mn-ea"/>
            </a:endParaRPr>
          </a:p>
        </p:txBody>
      </p:sp>
      <p:sp>
        <p:nvSpPr>
          <p:cNvPr id="107" name="正方形/長方形 106"/>
          <p:cNvSpPr/>
          <p:nvPr/>
        </p:nvSpPr>
        <p:spPr>
          <a:xfrm>
            <a:off x="1577371" y="2558211"/>
            <a:ext cx="2988000" cy="27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年８月～　（実績）往診：</a:t>
            </a:r>
            <a:r>
              <a:rPr kumimoji="1" lang="en-US" altLang="ja-JP" sz="800" dirty="0">
                <a:solidFill>
                  <a:schemeClr val="tx1"/>
                </a:solidFill>
                <a:latin typeface="Meiryo UI" panose="020B0604030504040204" pitchFamily="50" charset="-128"/>
                <a:ea typeface="Meiryo UI" panose="020B0604030504040204" pitchFamily="50" charset="-128"/>
              </a:rPr>
              <a:t>75</a:t>
            </a:r>
            <a:r>
              <a:rPr kumimoji="1" lang="ja-JP" altLang="en-US" sz="800" dirty="0">
                <a:solidFill>
                  <a:schemeClr val="tx1"/>
                </a:solidFill>
                <a:latin typeface="Meiryo UI" panose="020B0604030504040204" pitchFamily="50" charset="-128"/>
                <a:ea typeface="Meiryo UI" panose="020B0604030504040204" pitchFamily="50" charset="-128"/>
              </a:rPr>
              <a:t>件　訪問看護等：</a:t>
            </a:r>
            <a:r>
              <a:rPr kumimoji="1" lang="en-US" altLang="ja-JP" sz="800" dirty="0">
                <a:solidFill>
                  <a:schemeClr val="tx1"/>
                </a:solidFill>
                <a:latin typeface="Meiryo UI" panose="020B0604030504040204" pitchFamily="50" charset="-128"/>
                <a:ea typeface="Meiryo UI" panose="020B0604030504040204" pitchFamily="50" charset="-128"/>
              </a:rPr>
              <a:t>1,043</a:t>
            </a:r>
            <a:r>
              <a:rPr kumimoji="1" lang="ja-JP" altLang="en-US" sz="800" dirty="0">
                <a:solidFill>
                  <a:schemeClr val="tx1"/>
                </a:solidFill>
                <a:latin typeface="Meiryo UI" panose="020B0604030504040204" pitchFamily="50" charset="-128"/>
                <a:ea typeface="Meiryo UI" panose="020B0604030504040204" pitchFamily="50" charset="-128"/>
              </a:rPr>
              <a:t>件</a:t>
            </a:r>
            <a:endParaRPr kumimoji="1" lang="ja-JP" altLang="en-US"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endParaRPr>
          </a:p>
        </p:txBody>
      </p:sp>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1209" y="5780349"/>
            <a:ext cx="561691" cy="529393"/>
          </a:xfrm>
          <a:prstGeom prst="rect">
            <a:avLst/>
          </a:prstGeom>
        </p:spPr>
      </p:pic>
      <p:grpSp>
        <p:nvGrpSpPr>
          <p:cNvPr id="27" name="グループ化 26"/>
          <p:cNvGrpSpPr/>
          <p:nvPr/>
        </p:nvGrpSpPr>
        <p:grpSpPr>
          <a:xfrm>
            <a:off x="179706" y="4281005"/>
            <a:ext cx="4204991" cy="1097768"/>
            <a:chOff x="323080" y="2675549"/>
            <a:chExt cx="4204991" cy="1097768"/>
          </a:xfrm>
        </p:grpSpPr>
        <p:grpSp>
          <p:nvGrpSpPr>
            <p:cNvPr id="111" name="グループ化 110"/>
            <p:cNvGrpSpPr/>
            <p:nvPr/>
          </p:nvGrpSpPr>
          <p:grpSpPr>
            <a:xfrm>
              <a:off x="326938" y="2747417"/>
              <a:ext cx="4201133" cy="1025900"/>
              <a:chOff x="-2805240" y="4725369"/>
              <a:chExt cx="4201133" cy="959707"/>
            </a:xfrm>
          </p:grpSpPr>
          <p:sp>
            <p:nvSpPr>
              <p:cNvPr id="112" name="角丸四角形 111"/>
              <p:cNvSpPr/>
              <p:nvPr/>
            </p:nvSpPr>
            <p:spPr>
              <a:xfrm>
                <a:off x="-2805240" y="4858191"/>
                <a:ext cx="4201133" cy="826885"/>
              </a:xfrm>
              <a:prstGeom prst="roundRect">
                <a:avLst>
                  <a:gd name="adj" fmla="val 19289"/>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テキスト ボックス 112"/>
              <p:cNvSpPr txBox="1"/>
              <p:nvPr/>
            </p:nvSpPr>
            <p:spPr>
              <a:xfrm>
                <a:off x="-2800503" y="4725369"/>
                <a:ext cx="1984001" cy="287919"/>
              </a:xfrm>
              <a:prstGeom prst="rect">
                <a:avLst/>
              </a:prstGeom>
              <a:solidFill>
                <a:srgbClr val="C1E0FF"/>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夜間電話相談センター</a:t>
                </a:r>
              </a:p>
            </p:txBody>
          </p:sp>
        </p:grpSp>
        <p:sp>
          <p:nvSpPr>
            <p:cNvPr id="114" name="正方形/長方形 113"/>
            <p:cNvSpPr/>
            <p:nvPr/>
          </p:nvSpPr>
          <p:spPr>
            <a:xfrm>
              <a:off x="2258848" y="2675549"/>
              <a:ext cx="1836000" cy="2800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年９月～　（実績）</a:t>
              </a:r>
              <a:r>
                <a:rPr kumimoji="1" lang="en-US" altLang="ja-JP" sz="800" dirty="0">
                  <a:solidFill>
                    <a:schemeClr val="tx1"/>
                  </a:solidFill>
                  <a:latin typeface="Meiryo UI" panose="020B0604030504040204" pitchFamily="50" charset="-128"/>
                  <a:ea typeface="Meiryo UI" panose="020B0604030504040204" pitchFamily="50" charset="-128"/>
                </a:rPr>
                <a:t>7,457</a:t>
              </a:r>
              <a:r>
                <a:rPr kumimoji="1" lang="ja-JP" altLang="en-US" sz="800" dirty="0">
                  <a:solidFill>
                    <a:schemeClr val="tx1"/>
                  </a:solidFill>
                  <a:latin typeface="Meiryo UI" panose="020B0604030504040204" pitchFamily="50" charset="-128"/>
                  <a:ea typeface="Meiryo UI" panose="020B0604030504040204" pitchFamily="50" charset="-128"/>
                </a:rPr>
                <a:t>件</a:t>
              </a:r>
              <a:endParaRPr kumimoji="1" lang="ja-JP" altLang="en-US"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15" name="テキスト ボックス 114"/>
            <p:cNvSpPr txBox="1"/>
            <p:nvPr/>
          </p:nvSpPr>
          <p:spPr>
            <a:xfrm>
              <a:off x="323080" y="3068193"/>
              <a:ext cx="3448940" cy="646331"/>
            </a:xfrm>
            <a:prstGeom prst="rect">
              <a:avLst/>
            </a:prstGeom>
            <a:noFill/>
          </p:spPr>
          <p:txBody>
            <a:bodyPr wrap="square" rtlCol="0">
              <a:spAutoFit/>
            </a:bodyPr>
            <a:lstStyle/>
            <a:p>
              <a:r>
                <a:rPr lang="ja-JP" altLang="en-US" sz="1200" dirty="0">
                  <a:latin typeface="+mn-ea"/>
                </a:rPr>
                <a:t>・自宅療養者が体調等を</a:t>
              </a:r>
              <a:r>
                <a:rPr lang="ja-JP" altLang="en-US" sz="1200" b="1" dirty="0">
                  <a:latin typeface="+mn-ea"/>
                </a:rPr>
                <a:t>夜間に電話相談できる</a:t>
              </a:r>
              <a:endParaRPr lang="en-US" altLang="ja-JP" sz="1200" b="1" dirty="0">
                <a:latin typeface="+mn-ea"/>
              </a:endParaRPr>
            </a:p>
            <a:p>
              <a:r>
                <a:rPr lang="ja-JP" altLang="en-US" sz="1200" b="1" dirty="0">
                  <a:latin typeface="+mn-ea"/>
                </a:rPr>
                <a:t>　コールセンターを設置</a:t>
              </a:r>
              <a:endParaRPr lang="en-US" altLang="ja-JP" sz="1200" b="1" dirty="0">
                <a:latin typeface="+mn-ea"/>
              </a:endParaRPr>
            </a:p>
            <a:p>
              <a:r>
                <a:rPr kumimoji="1" lang="ja-JP" altLang="en-US" sz="1200" dirty="0">
                  <a:latin typeface="+mn-ea"/>
                </a:rPr>
                <a:t>・オペレーターとして専用に看護師等を配置</a:t>
              </a:r>
              <a:endParaRPr kumimoji="1" lang="en-US" altLang="ja-JP" sz="1200" dirty="0">
                <a:latin typeface="+mn-ea"/>
              </a:endParaRPr>
            </a:p>
          </p:txBody>
        </p:sp>
        <p:pic>
          <p:nvPicPr>
            <p:cNvPr id="116" name="図 1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02127" y="3061028"/>
              <a:ext cx="575597" cy="629068"/>
            </a:xfrm>
            <a:prstGeom prst="rect">
              <a:avLst/>
            </a:prstGeom>
          </p:spPr>
        </p:pic>
        <p:pic>
          <p:nvPicPr>
            <p:cNvPr id="117" name="図 1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4126" y="3074152"/>
              <a:ext cx="565356" cy="617875"/>
            </a:xfrm>
            <a:prstGeom prst="rect">
              <a:avLst/>
            </a:prstGeom>
          </p:spPr>
        </p:pic>
      </p:grpSp>
      <p:sp>
        <p:nvSpPr>
          <p:cNvPr id="118" name="正方形/長方形 117"/>
          <p:cNvSpPr/>
          <p:nvPr/>
        </p:nvSpPr>
        <p:spPr>
          <a:xfrm>
            <a:off x="1031153" y="5407871"/>
            <a:ext cx="871529" cy="27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en-US" altLang="ja-JP" sz="800" dirty="0">
                <a:solidFill>
                  <a:schemeClr val="tx1"/>
                </a:solidFill>
                <a:latin typeface="Meiryo UI" panose="020B0604030504040204" pitchFamily="50" charset="-128"/>
                <a:ea typeface="Meiryo UI" panose="020B0604030504040204" pitchFamily="50" charset="-128"/>
              </a:rPr>
              <a:t>11</a:t>
            </a:r>
            <a:r>
              <a:rPr kumimoji="1" lang="ja-JP" altLang="en-US" sz="800" dirty="0">
                <a:solidFill>
                  <a:schemeClr val="tx1"/>
                </a:solidFill>
                <a:latin typeface="Meiryo UI" panose="020B0604030504040204" pitchFamily="50" charset="-128"/>
                <a:ea typeface="Meiryo UI" panose="020B0604030504040204" pitchFamily="50" charset="-128"/>
              </a:rPr>
              <a:t>月～</a:t>
            </a:r>
            <a:endParaRPr kumimoji="1" lang="ja-JP" altLang="en-US"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19" name="正方形/長方形 118"/>
          <p:cNvSpPr/>
          <p:nvPr/>
        </p:nvSpPr>
        <p:spPr>
          <a:xfrm>
            <a:off x="6634164" y="1470176"/>
            <a:ext cx="1836000" cy="27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年１月～　（実績）</a:t>
            </a:r>
            <a:r>
              <a:rPr kumimoji="1" lang="en-US" altLang="ja-JP" sz="800" dirty="0">
                <a:solidFill>
                  <a:schemeClr val="tx1"/>
                </a:solidFill>
                <a:latin typeface="Meiryo UI" panose="020B0604030504040204" pitchFamily="50" charset="-128"/>
                <a:ea typeface="Meiryo UI" panose="020B0604030504040204" pitchFamily="50" charset="-128"/>
              </a:rPr>
              <a:t>60,383</a:t>
            </a:r>
            <a:r>
              <a:rPr kumimoji="1" lang="ja-JP" altLang="en-US" sz="800" dirty="0">
                <a:solidFill>
                  <a:schemeClr val="tx1"/>
                </a:solidFill>
                <a:latin typeface="Meiryo UI" panose="020B0604030504040204" pitchFamily="50" charset="-128"/>
                <a:ea typeface="Meiryo UI" panose="020B0604030504040204" pitchFamily="50" charset="-128"/>
              </a:rPr>
              <a:t>個</a:t>
            </a:r>
            <a:endParaRPr kumimoji="1" lang="ja-JP" altLang="en-US"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20" name="正方形/長方形 119"/>
          <p:cNvSpPr/>
          <p:nvPr/>
        </p:nvSpPr>
        <p:spPr>
          <a:xfrm>
            <a:off x="6776501" y="2728436"/>
            <a:ext cx="2176667" cy="27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年１月～（</a:t>
            </a:r>
            <a:r>
              <a:rPr kumimoji="1" lang="en-US" altLang="ja-JP" sz="800" dirty="0">
                <a:solidFill>
                  <a:schemeClr val="tx1"/>
                </a:solidFill>
                <a:latin typeface="Meiryo UI" panose="020B0604030504040204" pitchFamily="50" charset="-128"/>
                <a:ea typeface="Meiryo UI" panose="020B0604030504040204" pitchFamily="50" charset="-128"/>
              </a:rPr>
              <a:t>2022</a:t>
            </a:r>
            <a:r>
              <a:rPr kumimoji="1" lang="ja-JP" altLang="en-US" sz="800" dirty="0">
                <a:solidFill>
                  <a:schemeClr val="tx1"/>
                </a:solidFill>
                <a:latin typeface="Meiryo UI" panose="020B0604030504040204" pitchFamily="50" charset="-128"/>
                <a:ea typeface="Meiryo UI" panose="020B0604030504040204" pitchFamily="50" charset="-128"/>
              </a:rPr>
              <a:t>年８月～外部委託）</a:t>
            </a:r>
            <a:endParaRPr kumimoji="1" lang="en-US" altLang="ja-JP" sz="800" dirty="0">
              <a:solidFill>
                <a:schemeClr val="tx1"/>
              </a:solidFill>
              <a:latin typeface="Meiryo UI" panose="020B0604030504040204" pitchFamily="50" charset="-128"/>
              <a:ea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rPr>
              <a:t>（外部委託後の貸し出し実績）</a:t>
            </a:r>
            <a:r>
              <a:rPr kumimoji="1" lang="en-US" altLang="ja-JP"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rPr>
              <a:t>6,178</a:t>
            </a:r>
            <a:r>
              <a:rPr kumimoji="1" lang="ja-JP" altLang="en-US"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rPr>
              <a:t>個</a:t>
            </a:r>
          </a:p>
        </p:txBody>
      </p:sp>
      <p:sp>
        <p:nvSpPr>
          <p:cNvPr id="121" name="正方形/長方形 120"/>
          <p:cNvSpPr/>
          <p:nvPr/>
        </p:nvSpPr>
        <p:spPr>
          <a:xfrm>
            <a:off x="6982592" y="4275325"/>
            <a:ext cx="927733" cy="27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年８月～</a:t>
            </a:r>
            <a:endParaRPr kumimoji="1" lang="ja-JP" altLang="en-US"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122" name="正方形/長方形 121"/>
          <p:cNvSpPr/>
          <p:nvPr/>
        </p:nvSpPr>
        <p:spPr>
          <a:xfrm>
            <a:off x="5881688" y="5064893"/>
            <a:ext cx="1357312" cy="2732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dirty="0">
                <a:solidFill>
                  <a:schemeClr val="tx1"/>
                </a:solidFill>
                <a:latin typeface="Meiryo UI" panose="020B0604030504040204" pitchFamily="50" charset="-128"/>
                <a:ea typeface="Meiryo UI" panose="020B0604030504040204" pitchFamily="50" charset="-128"/>
              </a:rPr>
              <a:t>2021</a:t>
            </a:r>
            <a:r>
              <a:rPr kumimoji="1" lang="ja-JP" altLang="en-US" sz="800" dirty="0">
                <a:solidFill>
                  <a:schemeClr val="tx1"/>
                </a:solidFill>
                <a:latin typeface="Meiryo UI" panose="020B0604030504040204" pitchFamily="50" charset="-128"/>
                <a:ea typeface="Meiryo UI" panose="020B0604030504040204" pitchFamily="50" charset="-128"/>
              </a:rPr>
              <a:t>年</a:t>
            </a:r>
            <a:r>
              <a:rPr kumimoji="1" lang="en-US" altLang="ja-JP" sz="800" dirty="0">
                <a:solidFill>
                  <a:schemeClr val="tx1"/>
                </a:solidFill>
                <a:latin typeface="Meiryo UI" panose="020B0604030504040204" pitchFamily="50" charset="-128"/>
                <a:ea typeface="Meiryo UI" panose="020B0604030504040204" pitchFamily="50" charset="-128"/>
              </a:rPr>
              <a:t>10</a:t>
            </a:r>
            <a:r>
              <a:rPr kumimoji="1" lang="ja-JP" altLang="en-US" sz="800" dirty="0">
                <a:solidFill>
                  <a:schemeClr val="tx1"/>
                </a:solidFill>
                <a:latin typeface="Meiryo UI" panose="020B0604030504040204" pitchFamily="50" charset="-128"/>
                <a:ea typeface="Meiryo UI" panose="020B0604030504040204" pitchFamily="50" charset="-128"/>
              </a:rPr>
              <a:t>月～（順次）</a:t>
            </a:r>
            <a:endParaRPr kumimoji="1" lang="ja-JP" altLang="en-US" sz="800" b="0" u="none" strike="noStrike" kern="1200" cap="none" spc="0" normalizeH="0" baseline="0" dirty="0">
              <a:ln>
                <a:noFill/>
              </a:ln>
              <a:solidFill>
                <a:schemeClr val="tx1"/>
              </a:solidFill>
              <a:effectLst/>
              <a:uLnTx/>
              <a:uFillTx/>
              <a:latin typeface="Meiryo UI" panose="020B0604030504040204" pitchFamily="50" charset="-128"/>
              <a:ea typeface="Meiryo UI" panose="020B0604030504040204" pitchFamily="50" charset="-128"/>
            </a:endParaRPr>
          </a:p>
        </p:txBody>
      </p:sp>
      <p:sp>
        <p:nvSpPr>
          <p:cNvPr id="2" name="正方形/長方形 1"/>
          <p:cNvSpPr/>
          <p:nvPr/>
        </p:nvSpPr>
        <p:spPr>
          <a:xfrm>
            <a:off x="431033" y="3576737"/>
            <a:ext cx="1695450" cy="604036"/>
          </a:xfrm>
          <a:prstGeom prst="rect">
            <a:avLst/>
          </a:prstGeom>
          <a:solidFill>
            <a:srgbClr val="C1E0FF"/>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406208" y="3585694"/>
            <a:ext cx="1821705" cy="600164"/>
          </a:xfrm>
          <a:prstGeom prst="rect">
            <a:avLst/>
          </a:prstGeom>
          <a:noFill/>
          <a:ln w="19050">
            <a:noFill/>
            <a:prstDash val="dash"/>
          </a:ln>
        </p:spPr>
        <p:txBody>
          <a:bodyPr wrap="square" rtlCol="0">
            <a:spAutoFit/>
          </a:bodyPr>
          <a:lstStyle/>
          <a:p>
            <a:pPr algn="just"/>
            <a:r>
              <a:rPr kumimoji="1" lang="ja-JP" altLang="en-US" sz="1100" dirty="0">
                <a:latin typeface="+mn-ea"/>
              </a:rPr>
              <a:t>実施機関</a:t>
            </a:r>
            <a:endParaRPr kumimoji="1" lang="en-US" altLang="ja-JP" sz="1100" dirty="0">
              <a:latin typeface="+mn-ea"/>
            </a:endParaRPr>
          </a:p>
          <a:p>
            <a:pPr algn="just"/>
            <a:r>
              <a:rPr kumimoji="1" lang="ja-JP" altLang="en-US" sz="1100" dirty="0">
                <a:latin typeface="+mn-ea"/>
              </a:rPr>
              <a:t>　往　診　：</a:t>
            </a:r>
            <a:r>
              <a:rPr kumimoji="1" lang="en-US" altLang="ja-JP" sz="1100" dirty="0">
                <a:latin typeface="+mn-ea"/>
              </a:rPr>
              <a:t>47</a:t>
            </a:r>
            <a:r>
              <a:rPr kumimoji="1" lang="ja-JP" altLang="en-US" sz="1100" dirty="0">
                <a:latin typeface="+mn-ea"/>
              </a:rPr>
              <a:t>医療機関</a:t>
            </a:r>
            <a:endParaRPr kumimoji="1" lang="en-US" altLang="ja-JP" sz="1100" dirty="0"/>
          </a:p>
          <a:p>
            <a:pPr algn="just"/>
            <a:r>
              <a:rPr kumimoji="1" lang="ja-JP" altLang="en-US" sz="1100" dirty="0">
                <a:latin typeface="+mn-ea"/>
              </a:rPr>
              <a:t>　訪問看護：</a:t>
            </a:r>
            <a:r>
              <a:rPr kumimoji="1" lang="en-US" altLang="ja-JP" sz="1100" dirty="0">
                <a:latin typeface="+mn-ea"/>
              </a:rPr>
              <a:t>45</a:t>
            </a:r>
            <a:r>
              <a:rPr kumimoji="1" lang="ja-JP" altLang="en-US" sz="1100" dirty="0">
                <a:latin typeface="+mn-ea"/>
              </a:rPr>
              <a:t>事業所</a:t>
            </a:r>
            <a:endParaRPr kumimoji="1" lang="en-US" altLang="ja-JP" sz="1100" dirty="0">
              <a:latin typeface="+mn-ea"/>
            </a:endParaRPr>
          </a:p>
        </p:txBody>
      </p:sp>
      <p:sp>
        <p:nvSpPr>
          <p:cNvPr id="76" name="正方形/長方形 75"/>
          <p:cNvSpPr/>
          <p:nvPr/>
        </p:nvSpPr>
        <p:spPr>
          <a:xfrm>
            <a:off x="420976" y="2220992"/>
            <a:ext cx="1695450" cy="231179"/>
          </a:xfrm>
          <a:prstGeom prst="rect">
            <a:avLst/>
          </a:prstGeom>
          <a:solidFill>
            <a:srgbClr val="C1E0FF"/>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418955" y="2214287"/>
            <a:ext cx="1683552" cy="261610"/>
          </a:xfrm>
          <a:prstGeom prst="rect">
            <a:avLst/>
          </a:prstGeom>
          <a:noFill/>
          <a:ln w="19050">
            <a:noFill/>
            <a:prstDash val="dash"/>
          </a:ln>
        </p:spPr>
        <p:txBody>
          <a:bodyPr wrap="square" rtlCol="0">
            <a:spAutoFit/>
          </a:bodyPr>
          <a:lstStyle/>
          <a:p>
            <a:pPr algn="ctr"/>
            <a:r>
              <a:rPr kumimoji="1" lang="ja-JP" altLang="en-US" sz="1100" dirty="0">
                <a:latin typeface="+mn-ea"/>
              </a:rPr>
              <a:t>実施機関　</a:t>
            </a:r>
            <a:r>
              <a:rPr kumimoji="1" lang="en-US" altLang="ja-JP" sz="1100" dirty="0">
                <a:latin typeface="+mn-ea"/>
              </a:rPr>
              <a:t>25</a:t>
            </a:r>
            <a:r>
              <a:rPr kumimoji="1" lang="ja-JP" altLang="en-US" sz="1100" dirty="0">
                <a:latin typeface="+mn-ea"/>
              </a:rPr>
              <a:t>医療機関</a:t>
            </a:r>
            <a:endParaRPr kumimoji="1" lang="ja-JP" altLang="en-US" sz="1100" dirty="0"/>
          </a:p>
        </p:txBody>
      </p:sp>
      <p:sp>
        <p:nvSpPr>
          <p:cNvPr id="78" name="正方形/長方形 77"/>
          <p:cNvSpPr/>
          <p:nvPr/>
        </p:nvSpPr>
        <p:spPr>
          <a:xfrm>
            <a:off x="420976" y="6041990"/>
            <a:ext cx="1695450" cy="231179"/>
          </a:xfrm>
          <a:prstGeom prst="rect">
            <a:avLst/>
          </a:prstGeom>
          <a:solidFill>
            <a:srgbClr val="C1E0FF"/>
          </a:solidFill>
          <a:ln w="25400"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p:cNvSpPr txBox="1"/>
          <p:nvPr/>
        </p:nvSpPr>
        <p:spPr>
          <a:xfrm>
            <a:off x="424973" y="6033906"/>
            <a:ext cx="1683552" cy="261610"/>
          </a:xfrm>
          <a:prstGeom prst="rect">
            <a:avLst/>
          </a:prstGeom>
          <a:noFill/>
          <a:ln w="19050">
            <a:noFill/>
            <a:prstDash val="dash"/>
          </a:ln>
        </p:spPr>
        <p:txBody>
          <a:bodyPr wrap="square" rtlCol="0">
            <a:spAutoFit/>
          </a:bodyPr>
          <a:lstStyle/>
          <a:p>
            <a:pPr algn="ctr"/>
            <a:r>
              <a:rPr kumimoji="1" lang="ja-JP" altLang="en-US" sz="1100" dirty="0">
                <a:latin typeface="+mn-ea"/>
              </a:rPr>
              <a:t>実施機関　</a:t>
            </a:r>
            <a:r>
              <a:rPr kumimoji="1" lang="en-US" altLang="ja-JP" sz="1100" dirty="0">
                <a:latin typeface="+mn-ea"/>
              </a:rPr>
              <a:t>215</a:t>
            </a:r>
            <a:r>
              <a:rPr kumimoji="1" lang="ja-JP" altLang="en-US" sz="1100" dirty="0">
                <a:latin typeface="+mn-ea"/>
              </a:rPr>
              <a:t>薬局</a:t>
            </a:r>
            <a:endParaRPr kumimoji="1" lang="ja-JP" altLang="en-US" sz="1100" dirty="0"/>
          </a:p>
        </p:txBody>
      </p:sp>
      <p:sp>
        <p:nvSpPr>
          <p:cNvPr id="74" name="テキスト ボックス 7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106</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970288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自宅療養者への支援</a:t>
            </a:r>
            <a:r>
              <a:rPr kumimoji="1"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健康観察</a:t>
            </a:r>
            <a:r>
              <a:rPr kumimoji="1"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a:t>
            </a:r>
            <a:endPar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endParaRPr>
          </a:p>
        </p:txBody>
      </p:sp>
      <p:sp>
        <p:nvSpPr>
          <p:cNvPr id="21" name="テキスト ボックス 20"/>
          <p:cNvSpPr txBox="1"/>
          <p:nvPr/>
        </p:nvSpPr>
        <p:spPr>
          <a:xfrm>
            <a:off x="126578" y="568879"/>
            <a:ext cx="8886661" cy="830997"/>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 第</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6</a:t>
            </a: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波で自宅療養者が急増し、第</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7</a:t>
            </a: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波以降、陽性者の一部の健康観察を外部委託</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 </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2022</a:t>
            </a: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年</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7</a:t>
            </a: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月から「とちぎ健康観察フォローセンター」の運営を開始し、</a:t>
            </a:r>
            <a:r>
              <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9</a:t>
            </a: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月から業務内容を見　</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　</a:t>
            </a: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直したうえで、「とちぎ健康フォローアップセンター」として陽性登録や健康相談等を実施。</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endParaRPr>
          </a:p>
        </p:txBody>
      </p:sp>
      <p:sp>
        <p:nvSpPr>
          <p:cNvPr id="33" name="テキスト ボックス 32"/>
          <p:cNvSpPr txBox="1"/>
          <p:nvPr/>
        </p:nvSpPr>
        <p:spPr>
          <a:xfrm>
            <a:off x="4537054" y="5613068"/>
            <a:ext cx="4476185" cy="1169551"/>
          </a:xfrm>
          <a:prstGeom prst="rect">
            <a:avLst/>
          </a:prstGeom>
          <a:solidFill>
            <a:srgbClr val="4472C4"/>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今後の取組</a:t>
            </a: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5</a:t>
            </a: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類への位置づけ変更後は、自宅療養という概念がなくなるが、各種相談窓口を一本化した「総合相談コールセンター」を開設し、発熱等の体調変化等に係る相談</a:t>
            </a:r>
            <a:r>
              <a:rPr kumimoji="1" lang="ja-JP" altLang="en-US" sz="14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を受ける体制を整備する</a:t>
            </a:r>
            <a:r>
              <a:rPr kumimoji="1" lang="ja-JP" altLang="en-US" sz="1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rPr>
              <a:t>。</a:t>
            </a:r>
            <a:endPar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F0502020204030204"/>
              <a:ea typeface="游ゴシック" panose="020B0400000000000000" pitchFamily="50" charset="-128"/>
              <a:cs typeface="+mn-cs"/>
            </a:endParaRPr>
          </a:p>
        </p:txBody>
      </p:sp>
      <p:sp>
        <p:nvSpPr>
          <p:cNvPr id="100" name="角丸四角形 99"/>
          <p:cNvSpPr/>
          <p:nvPr/>
        </p:nvSpPr>
        <p:spPr>
          <a:xfrm>
            <a:off x="4539028" y="1591445"/>
            <a:ext cx="4466639" cy="3964624"/>
          </a:xfrm>
          <a:prstGeom prst="roundRect">
            <a:avLst>
              <a:gd name="adj" fmla="val 1898"/>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4" name="角丸四角形 103"/>
          <p:cNvSpPr/>
          <p:nvPr/>
        </p:nvSpPr>
        <p:spPr>
          <a:xfrm>
            <a:off x="126578" y="1591445"/>
            <a:ext cx="4350769" cy="2357437"/>
          </a:xfrm>
          <a:prstGeom prst="roundRect">
            <a:avLst>
              <a:gd name="adj" fmla="val 3387"/>
            </a:avLst>
          </a:prstGeom>
          <a:noFill/>
          <a:ln w="19050">
            <a:solidFill>
              <a:schemeClr val="tx1">
                <a:lumMod val="50000"/>
                <a:lumOff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6" name="テキスト ボックス 105"/>
          <p:cNvSpPr txBox="1"/>
          <p:nvPr/>
        </p:nvSpPr>
        <p:spPr>
          <a:xfrm>
            <a:off x="349344" y="1433802"/>
            <a:ext cx="2978056"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健康観察フォローセンター</a:t>
            </a:r>
          </a:p>
        </p:txBody>
      </p:sp>
      <p:sp>
        <p:nvSpPr>
          <p:cNvPr id="75" name="テキスト ボックス 74"/>
          <p:cNvSpPr txBox="1"/>
          <p:nvPr/>
        </p:nvSpPr>
        <p:spPr>
          <a:xfrm>
            <a:off x="4793253" y="1433802"/>
            <a:ext cx="3200400" cy="369332"/>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健康フォローアップセンター</a:t>
            </a:r>
          </a:p>
        </p:txBody>
      </p:sp>
      <p:sp>
        <p:nvSpPr>
          <p:cNvPr id="80" name="正方形/長方形 79"/>
          <p:cNvSpPr/>
          <p:nvPr/>
        </p:nvSpPr>
        <p:spPr>
          <a:xfrm>
            <a:off x="3394546" y="1613697"/>
            <a:ext cx="954220" cy="27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25</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p>
        </p:txBody>
      </p:sp>
      <p:graphicFrame>
        <p:nvGraphicFramePr>
          <p:cNvPr id="5" name="表 4"/>
          <p:cNvGraphicFramePr>
            <a:graphicFrameLocks noGrp="1"/>
          </p:cNvGraphicFramePr>
          <p:nvPr>
            <p:extLst>
              <p:ext uri="{D42A27DB-BD31-4B8C-83A1-F6EECF244321}">
                <p14:modId xmlns:p14="http://schemas.microsoft.com/office/powerpoint/2010/main" val="3866451740"/>
              </p:ext>
            </p:extLst>
          </p:nvPr>
        </p:nvGraphicFramePr>
        <p:xfrm>
          <a:off x="254202" y="1871798"/>
          <a:ext cx="4094564" cy="1920240"/>
        </p:xfrm>
        <a:graphic>
          <a:graphicData uri="http://schemas.openxmlformats.org/drawingml/2006/table">
            <a:tbl>
              <a:tblPr firstRow="1" bandRow="1">
                <a:tableStyleId>{69CF1AB2-1976-4502-BF36-3FF5EA218861}</a:tableStyleId>
              </a:tblPr>
              <a:tblGrid>
                <a:gridCol w="4094564">
                  <a:extLst>
                    <a:ext uri="{9D8B030D-6E8A-4147-A177-3AD203B41FA5}">
                      <a16:colId xmlns:a16="http://schemas.microsoft.com/office/drawing/2014/main" val="2968469436"/>
                    </a:ext>
                  </a:extLst>
                </a:gridCol>
              </a:tblGrid>
              <a:tr h="370840">
                <a:tc>
                  <a:txBody>
                    <a:bodyPr/>
                    <a:lstStyle/>
                    <a:p>
                      <a:r>
                        <a:rPr kumimoji="1" lang="ja-JP" altLang="en-US" dirty="0"/>
                        <a:t>健康観察</a:t>
                      </a:r>
                      <a:endParaRPr kumimoji="1" lang="en-US" altLang="ja-JP" dirty="0"/>
                    </a:p>
                    <a:p>
                      <a:pPr lvl="0"/>
                      <a:r>
                        <a:rPr kumimoji="1" lang="ja-JP" altLang="en-US" b="0" dirty="0"/>
                        <a:t>　・</a:t>
                      </a:r>
                      <a:r>
                        <a:rPr kumimoji="1" lang="en-US" altLang="ja-JP" b="0" dirty="0"/>
                        <a:t>65</a:t>
                      </a:r>
                      <a:r>
                        <a:rPr kumimoji="1" lang="ja-JP" altLang="en-US" b="0" dirty="0"/>
                        <a:t>歳未満で重症化リスクのない方、</a:t>
                      </a:r>
                      <a:r>
                        <a:rPr kumimoji="1" lang="en-US" altLang="ja-JP" b="0" dirty="0"/>
                        <a:t>65</a:t>
                      </a:r>
                      <a:r>
                        <a:rPr kumimoji="1" lang="ja-JP" altLang="en-US" b="0" dirty="0"/>
                        <a:t>歳以上</a:t>
                      </a:r>
                      <a:endParaRPr kumimoji="1" lang="en-US" altLang="ja-JP" b="0" dirty="0"/>
                    </a:p>
                    <a:p>
                      <a:pPr lvl="0"/>
                      <a:r>
                        <a:rPr kumimoji="1" lang="ja-JP" altLang="en-US" b="0" dirty="0"/>
                        <a:t>　　</a:t>
                      </a:r>
                      <a:r>
                        <a:rPr kumimoji="1" lang="en-US" altLang="ja-JP" b="0" dirty="0"/>
                        <a:t>70</a:t>
                      </a:r>
                      <a:r>
                        <a:rPr kumimoji="1" lang="ja-JP" altLang="en-US" b="0" dirty="0"/>
                        <a:t>歳未満の方等の健康観察を実施</a:t>
                      </a:r>
                    </a:p>
                  </a:txBody>
                  <a:tcPr/>
                </a:tc>
                <a:extLst>
                  <a:ext uri="{0D108BD9-81ED-4DB2-BD59-A6C34878D82A}">
                    <a16:rowId xmlns:a16="http://schemas.microsoft.com/office/drawing/2014/main" val="905343026"/>
                  </a:ext>
                </a:extLst>
              </a:tr>
              <a:tr h="370840">
                <a:tc>
                  <a:txBody>
                    <a:bodyPr/>
                    <a:lstStyle/>
                    <a:p>
                      <a:r>
                        <a:rPr kumimoji="1" lang="ja-JP" altLang="en-US" b="1" dirty="0"/>
                        <a:t>体調悪化時の電話相談</a:t>
                      </a:r>
                      <a:endParaRPr kumimoji="1" lang="en-US" altLang="ja-JP" b="1" dirty="0"/>
                    </a:p>
                    <a:p>
                      <a:r>
                        <a:rPr kumimoji="1" lang="ja-JP" altLang="en-US" b="1" dirty="0"/>
                        <a:t>　・</a:t>
                      </a:r>
                      <a:r>
                        <a:rPr kumimoji="1" lang="en-US" altLang="ja-JP" dirty="0"/>
                        <a:t>FC</a:t>
                      </a:r>
                      <a:r>
                        <a:rPr kumimoji="1" lang="ja-JP" altLang="en-US" dirty="0"/>
                        <a:t>に健康観察が依頼されている自宅療養者か</a:t>
                      </a:r>
                      <a:endParaRPr kumimoji="1" lang="en-US" altLang="ja-JP" dirty="0"/>
                    </a:p>
                    <a:p>
                      <a:r>
                        <a:rPr kumimoji="1" lang="ja-JP" altLang="en-US" dirty="0"/>
                        <a:t>　　</a:t>
                      </a:r>
                      <a:r>
                        <a:rPr kumimoji="1" lang="ja-JP" altLang="en-US" spc="-70" baseline="0" dirty="0"/>
                        <a:t>らの電話相談、必要に応じて保健所につなぐ。</a:t>
                      </a:r>
                    </a:p>
                  </a:txBody>
                  <a:tcPr/>
                </a:tc>
                <a:extLst>
                  <a:ext uri="{0D108BD9-81ED-4DB2-BD59-A6C34878D82A}">
                    <a16:rowId xmlns:a16="http://schemas.microsoft.com/office/drawing/2014/main" val="863845751"/>
                  </a:ext>
                </a:extLst>
              </a:tr>
              <a:tr h="370840">
                <a:tc>
                  <a:txBody>
                    <a:bodyPr/>
                    <a:lstStyle/>
                    <a:p>
                      <a:r>
                        <a:rPr kumimoji="1" lang="ja-JP" altLang="en-US" b="1" dirty="0"/>
                        <a:t>生活支援物資</a:t>
                      </a:r>
                      <a:endParaRPr kumimoji="1" lang="en-US" altLang="ja-JP" b="1" dirty="0"/>
                    </a:p>
                    <a:p>
                      <a:r>
                        <a:rPr kumimoji="1" lang="ja-JP" altLang="en-US" sz="1350" b="1" dirty="0"/>
                        <a:t>　</a:t>
                      </a:r>
                      <a:r>
                        <a:rPr kumimoji="1" lang="ja-JP" altLang="en-US" sz="1350" dirty="0"/>
                        <a:t>・</a:t>
                      </a:r>
                      <a:r>
                        <a:rPr kumimoji="1" lang="ja-JP" altLang="en-US" sz="1200" dirty="0"/>
                        <a:t>配食サービス、パルスオキシメーター貸出希望受付</a:t>
                      </a:r>
                    </a:p>
                  </a:txBody>
                  <a:tcPr/>
                </a:tc>
                <a:extLst>
                  <a:ext uri="{0D108BD9-81ED-4DB2-BD59-A6C34878D82A}">
                    <a16:rowId xmlns:a16="http://schemas.microsoft.com/office/drawing/2014/main" val="3092414864"/>
                  </a:ext>
                </a:extLst>
              </a:tr>
            </a:tbl>
          </a:graphicData>
        </a:graphic>
      </p:graphicFrame>
      <p:graphicFrame>
        <p:nvGraphicFramePr>
          <p:cNvPr id="81" name="表 80"/>
          <p:cNvGraphicFramePr>
            <a:graphicFrameLocks noGrp="1"/>
          </p:cNvGraphicFramePr>
          <p:nvPr>
            <p:extLst>
              <p:ext uri="{D42A27DB-BD31-4B8C-83A1-F6EECF244321}">
                <p14:modId xmlns:p14="http://schemas.microsoft.com/office/powerpoint/2010/main" val="1087503224"/>
              </p:ext>
            </p:extLst>
          </p:nvPr>
        </p:nvGraphicFramePr>
        <p:xfrm>
          <a:off x="4651645" y="1813609"/>
          <a:ext cx="4238153" cy="3017520"/>
        </p:xfrm>
        <a:graphic>
          <a:graphicData uri="http://schemas.openxmlformats.org/drawingml/2006/table">
            <a:tbl>
              <a:tblPr firstRow="1" bandRow="1">
                <a:tableStyleId>{16D9F66E-5EB9-4882-86FB-DCBF35E3C3E4}</a:tableStyleId>
              </a:tblPr>
              <a:tblGrid>
                <a:gridCol w="4238153">
                  <a:extLst>
                    <a:ext uri="{9D8B030D-6E8A-4147-A177-3AD203B41FA5}">
                      <a16:colId xmlns:a16="http://schemas.microsoft.com/office/drawing/2014/main" val="2968469436"/>
                    </a:ext>
                  </a:extLst>
                </a:gridCol>
              </a:tblGrid>
              <a:tr h="370840">
                <a:tc>
                  <a:txBody>
                    <a:bodyPr/>
                    <a:lstStyle/>
                    <a:p>
                      <a:r>
                        <a:rPr kumimoji="1" lang="ja-JP" altLang="en-US" b="0" dirty="0"/>
                        <a:t>陽性者登録センター機能</a:t>
                      </a:r>
                      <a:endParaRPr kumimoji="1" lang="en-US" altLang="ja-JP" b="0" dirty="0"/>
                    </a:p>
                    <a:p>
                      <a:pPr lvl="0"/>
                      <a:r>
                        <a:rPr kumimoji="1" lang="ja-JP" altLang="en-US" b="0" dirty="0"/>
                        <a:t>　・検査キットによる検査で陽性が判明した方の</a:t>
                      </a:r>
                      <a:endParaRPr kumimoji="1" lang="en-US" altLang="ja-JP" b="0" dirty="0"/>
                    </a:p>
                    <a:p>
                      <a:pPr lvl="0"/>
                      <a:r>
                        <a:rPr kumimoji="1" lang="ja-JP" altLang="en-US" b="0" dirty="0"/>
                        <a:t>　　陽性を確定し、登録</a:t>
                      </a:r>
                      <a:r>
                        <a:rPr kumimoji="1" lang="en-US" altLang="ja-JP" b="0" dirty="0"/>
                        <a:t>(</a:t>
                      </a:r>
                      <a:r>
                        <a:rPr kumimoji="1" lang="ja-JP" altLang="en-US" b="0" dirty="0"/>
                        <a:t>対象者</a:t>
                      </a:r>
                      <a:r>
                        <a:rPr kumimoji="1" lang="en-US" altLang="ja-JP" b="0" dirty="0"/>
                        <a:t>:15</a:t>
                      </a:r>
                      <a:r>
                        <a:rPr kumimoji="1" lang="ja-JP" altLang="en-US" b="0" dirty="0"/>
                        <a:t>歳～</a:t>
                      </a:r>
                      <a:r>
                        <a:rPr kumimoji="1" lang="en-US" altLang="ja-JP" b="0" dirty="0"/>
                        <a:t>65</a:t>
                      </a:r>
                      <a:r>
                        <a:rPr kumimoji="1" lang="ja-JP" altLang="en-US" b="0" dirty="0"/>
                        <a:t>歳未満</a:t>
                      </a:r>
                      <a:r>
                        <a:rPr kumimoji="1" lang="en-US" altLang="ja-JP" b="0" dirty="0"/>
                        <a:t>)</a:t>
                      </a:r>
                    </a:p>
                    <a:p>
                      <a:pPr lvl="0"/>
                      <a:r>
                        <a:rPr kumimoji="1" lang="ja-JP" altLang="en-US" b="0" dirty="0"/>
                        <a:t>　・医療機関で検査を受けて陽性診断された方を</a:t>
                      </a:r>
                      <a:endParaRPr kumimoji="1" lang="en-US" altLang="ja-JP" b="0" dirty="0"/>
                    </a:p>
                    <a:p>
                      <a:pPr lvl="0"/>
                      <a:r>
                        <a:rPr kumimoji="1" lang="ja-JP" altLang="en-US" b="0" dirty="0"/>
                        <a:t>　　「あんしん受付」に登録</a:t>
                      </a:r>
                    </a:p>
                  </a:txBody>
                  <a:tcPr/>
                </a:tc>
                <a:extLst>
                  <a:ext uri="{0D108BD9-81ED-4DB2-BD59-A6C34878D82A}">
                    <a16:rowId xmlns:a16="http://schemas.microsoft.com/office/drawing/2014/main" val="905343026"/>
                  </a:ext>
                </a:extLst>
              </a:tr>
              <a:tr h="370840">
                <a:tc>
                  <a:txBody>
                    <a:bodyPr/>
                    <a:lstStyle/>
                    <a:p>
                      <a:r>
                        <a:rPr kumimoji="1" lang="ja-JP" altLang="en-US" dirty="0"/>
                        <a:t>体調悪化時の電話相談</a:t>
                      </a:r>
                      <a:endParaRPr kumimoji="1" lang="en-US" altLang="ja-JP" dirty="0"/>
                    </a:p>
                    <a:p>
                      <a:pPr lvl="0"/>
                      <a:r>
                        <a:rPr kumimoji="1" lang="ja-JP" altLang="en-US" dirty="0"/>
                        <a:t>　・対象者は原則</a:t>
                      </a:r>
                      <a:r>
                        <a:rPr kumimoji="1" lang="en-US" altLang="ja-JP" dirty="0"/>
                        <a:t>65</a:t>
                      </a:r>
                      <a:r>
                        <a:rPr kumimoji="1" lang="ja-JP" altLang="en-US" dirty="0"/>
                        <a:t>歳未満で重症化リスクのない方　　</a:t>
                      </a:r>
                      <a:endParaRPr kumimoji="1" lang="en-US" altLang="ja-JP" dirty="0"/>
                    </a:p>
                    <a:p>
                      <a:pPr lvl="0"/>
                      <a:r>
                        <a:rPr kumimoji="1" lang="ja-JP" altLang="en-US" dirty="0"/>
                        <a:t>　・架電対応はせず、体調悪化した療養者から連絡</a:t>
                      </a:r>
                      <a:endParaRPr kumimoji="1" lang="en-US" altLang="ja-JP" dirty="0"/>
                    </a:p>
                    <a:p>
                      <a:pPr lvl="0"/>
                      <a:r>
                        <a:rPr kumimoji="1" lang="ja-JP" altLang="en-US" dirty="0"/>
                        <a:t>　・必要に応じて医師の診療･処方、入院要否判断 </a:t>
                      </a:r>
                      <a:r>
                        <a:rPr kumimoji="1" lang="ja-JP" altLang="en-US" sz="1100" dirty="0"/>
                        <a:t>等</a:t>
                      </a:r>
                    </a:p>
                  </a:txBody>
                  <a:tcPr/>
                </a:tc>
                <a:extLst>
                  <a:ext uri="{0D108BD9-81ED-4DB2-BD59-A6C34878D82A}">
                    <a16:rowId xmlns:a16="http://schemas.microsoft.com/office/drawing/2014/main" val="863845751"/>
                  </a:ext>
                </a:extLst>
              </a:tr>
              <a:tr h="370840">
                <a:tc>
                  <a:txBody>
                    <a:bodyPr/>
                    <a:lstStyle/>
                    <a:p>
                      <a:r>
                        <a:rPr kumimoji="1" lang="ja-JP" altLang="en-US" dirty="0"/>
                        <a:t>宿泊療養希望受付</a:t>
                      </a:r>
                      <a:endParaRPr kumimoji="1" lang="en-US" altLang="ja-JP" dirty="0"/>
                    </a:p>
                    <a:p>
                      <a:pPr lvl="1"/>
                      <a:r>
                        <a:rPr kumimoji="1" lang="ja-JP" altLang="en-US" dirty="0"/>
                        <a:t>受付けた場合は入所調整センターへ</a:t>
                      </a:r>
                    </a:p>
                  </a:txBody>
                  <a:tcPr/>
                </a:tc>
                <a:extLst>
                  <a:ext uri="{0D108BD9-81ED-4DB2-BD59-A6C34878D82A}">
                    <a16:rowId xmlns:a16="http://schemas.microsoft.com/office/drawing/2014/main" val="3092414864"/>
                  </a:ext>
                </a:extLst>
              </a:tr>
              <a:tr h="370840">
                <a:tc>
                  <a:txBody>
                    <a:bodyPr/>
                    <a:lstStyle/>
                    <a:p>
                      <a:r>
                        <a:rPr kumimoji="1" lang="ja-JP" altLang="en-US" dirty="0"/>
                        <a:t>生活支援物資</a:t>
                      </a:r>
                      <a:endParaRPr kumimoji="1" lang="en-US" altLang="ja-JP" dirty="0"/>
                    </a:p>
                    <a:p>
                      <a:pPr lvl="1"/>
                      <a:r>
                        <a:rPr kumimoji="1" lang="ja-JP" altLang="en-US" sz="1200" dirty="0"/>
                        <a:t>配食サービス、パルスオキシメーター貸出希望受付</a:t>
                      </a:r>
                      <a:endParaRPr kumimoji="1" lang="ja-JP" altLang="en-US" dirty="0"/>
                    </a:p>
                  </a:txBody>
                  <a:tcPr/>
                </a:tc>
                <a:extLst>
                  <a:ext uri="{0D108BD9-81ED-4DB2-BD59-A6C34878D82A}">
                    <a16:rowId xmlns:a16="http://schemas.microsoft.com/office/drawing/2014/main" val="2090167800"/>
                  </a:ext>
                </a:extLst>
              </a:tr>
            </a:tbl>
          </a:graphicData>
        </a:graphic>
      </p:graphicFrame>
      <p:graphicFrame>
        <p:nvGraphicFramePr>
          <p:cNvPr id="16" name="グラフ 15"/>
          <p:cNvGraphicFramePr>
            <a:graphicFrameLocks/>
          </p:cNvGraphicFramePr>
          <p:nvPr>
            <p:extLst>
              <p:ext uri="{D42A27DB-BD31-4B8C-83A1-F6EECF244321}">
                <p14:modId xmlns:p14="http://schemas.microsoft.com/office/powerpoint/2010/main" val="768504508"/>
              </p:ext>
            </p:extLst>
          </p:nvPr>
        </p:nvGraphicFramePr>
        <p:xfrm>
          <a:off x="185301" y="4000596"/>
          <a:ext cx="4292046" cy="2562764"/>
        </p:xfrm>
        <a:graphic>
          <a:graphicData uri="http://schemas.openxmlformats.org/drawingml/2006/chart">
            <c:chart xmlns:c="http://schemas.openxmlformats.org/drawingml/2006/chart" xmlns:r="http://schemas.openxmlformats.org/officeDocument/2006/relationships" r:id="rId2"/>
          </a:graphicData>
        </a:graphic>
      </p:graphicFrame>
      <p:sp>
        <p:nvSpPr>
          <p:cNvPr id="2" name="左右矢印 1"/>
          <p:cNvSpPr/>
          <p:nvPr/>
        </p:nvSpPr>
        <p:spPr>
          <a:xfrm>
            <a:off x="3752850" y="4603079"/>
            <a:ext cx="539750" cy="15307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 name="線吹き出し 3 (枠付き) 2"/>
          <p:cNvSpPr/>
          <p:nvPr/>
        </p:nvSpPr>
        <p:spPr>
          <a:xfrm>
            <a:off x="1775460" y="4485322"/>
            <a:ext cx="1108031" cy="470263"/>
          </a:xfrm>
          <a:prstGeom prst="borderCallout3">
            <a:avLst>
              <a:gd name="adj1" fmla="val 27864"/>
              <a:gd name="adj2" fmla="val 99990"/>
              <a:gd name="adj3" fmla="val 27865"/>
              <a:gd name="adj4" fmla="val 148155"/>
              <a:gd name="adj5" fmla="val 94430"/>
              <a:gd name="adj6" fmla="val 179703"/>
              <a:gd name="adj7" fmla="val 292217"/>
              <a:gd name="adj8" fmla="val 179801"/>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R4.7.12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健康観察</a:t>
            </a:r>
            <a:r>
              <a:rPr kumimoji="1" lang="en-US" altLang="ja-JP" sz="11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FC</a:t>
            </a:r>
            <a:r>
              <a:rPr kumimoji="1" lang="ja-JP" altLang="en-US" sz="11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開設</a:t>
            </a:r>
          </a:p>
        </p:txBody>
      </p:sp>
      <p:sp>
        <p:nvSpPr>
          <p:cNvPr id="4" name="フローチャート: 処理 3"/>
          <p:cNvSpPr/>
          <p:nvPr/>
        </p:nvSpPr>
        <p:spPr>
          <a:xfrm>
            <a:off x="4793253" y="4893897"/>
            <a:ext cx="3919673" cy="569665"/>
          </a:xfrm>
          <a:prstGeom prst="flowChartProcess">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第</a:t>
            </a:r>
            <a:r>
              <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7</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波での自宅療養者の急増を受けて、</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プッシュ型からプル型の支援に転換</a:t>
            </a:r>
          </a:p>
        </p:txBody>
      </p:sp>
      <p:sp>
        <p:nvSpPr>
          <p:cNvPr id="18" name="テキスト ボックス 1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107</a:t>
            </a:fld>
            <a:endParaRPr kumimoji="1" lang="ja-JP" altLang="en-US" sz="1600" b="1" dirty="0">
              <a:latin typeface="Meiryo UI" panose="020B0604030504040204" pitchFamily="50" charset="-128"/>
              <a:ea typeface="Meiryo UI" panose="020B0604030504040204" pitchFamily="50" charset="-128"/>
            </a:endParaRPr>
          </a:p>
        </p:txBody>
      </p:sp>
      <p:sp>
        <p:nvSpPr>
          <p:cNvPr id="19" name="フローチャート: 処理 18">
            <a:extLst>
              <a:ext uri="{FF2B5EF4-FFF2-40B4-BE49-F238E27FC236}">
                <a16:creationId xmlns:a16="http://schemas.microsoft.com/office/drawing/2014/main" id="{312E24B7-48C9-4F89-9689-40E12210CFAE}"/>
              </a:ext>
            </a:extLst>
          </p:cNvPr>
          <p:cNvSpPr/>
          <p:nvPr/>
        </p:nvSpPr>
        <p:spPr>
          <a:xfrm>
            <a:off x="163170" y="6405860"/>
            <a:ext cx="4350769" cy="461665"/>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※R4.9.26</a:t>
            </a:r>
            <a:r>
              <a:rPr kumimoji="1" lang="ja-JP" altLang="en-US" sz="1050" b="1"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から発生届の限定化に伴い、自宅療養者数を把握できなくなったため、第</a:t>
            </a:r>
            <a:r>
              <a:rPr kumimoji="1" lang="en-US" altLang="ja-JP" sz="1050" b="1"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7</a:t>
            </a:r>
            <a:r>
              <a:rPr kumimoji="1" lang="ja-JP" altLang="en-US" sz="1050" b="1"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波までのデータを掲載</a:t>
            </a:r>
          </a:p>
        </p:txBody>
      </p:sp>
      <p:sp>
        <p:nvSpPr>
          <p:cNvPr id="120" name="正方形/長方形 119"/>
          <p:cNvSpPr/>
          <p:nvPr/>
        </p:nvSpPr>
        <p:spPr>
          <a:xfrm>
            <a:off x="7188926" y="1595573"/>
            <a:ext cx="2053998" cy="2745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a:t>
            </a:r>
          </a:p>
        </p:txBody>
      </p:sp>
    </p:spTree>
    <p:extLst>
      <p:ext uri="{BB962C8B-B14F-4D97-AF65-F5344CB8AC3E}">
        <p14:creationId xmlns:p14="http://schemas.microsoft.com/office/powerpoint/2010/main" val="420944238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15325"/>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医療用物資</a:t>
            </a:r>
            <a:endParaRPr kumimoji="1" lang="en-US" altLang="ja-JP" sz="4000" b="1" dirty="0"/>
          </a:p>
        </p:txBody>
      </p:sp>
      <p:sp>
        <p:nvSpPr>
          <p:cNvPr id="3" name="テキスト ボックス 2"/>
          <p:cNvSpPr txBox="1"/>
          <p:nvPr/>
        </p:nvSpPr>
        <p:spPr>
          <a:xfrm>
            <a:off x="8426824" y="145530"/>
            <a:ext cx="634049"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108</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066839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右矢印 76"/>
          <p:cNvSpPr/>
          <p:nvPr/>
        </p:nvSpPr>
        <p:spPr>
          <a:xfrm>
            <a:off x="1564726" y="2131578"/>
            <a:ext cx="1883986" cy="568116"/>
          </a:xfrm>
          <a:prstGeom prst="rightArrow">
            <a:avLst>
              <a:gd name="adj1" fmla="val 43294"/>
              <a:gd name="adj2"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楕円 77"/>
          <p:cNvSpPr/>
          <p:nvPr/>
        </p:nvSpPr>
        <p:spPr>
          <a:xfrm>
            <a:off x="1738236" y="1853616"/>
            <a:ext cx="1349981" cy="1160721"/>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角丸四角形 50"/>
          <p:cNvSpPr/>
          <p:nvPr/>
        </p:nvSpPr>
        <p:spPr>
          <a:xfrm>
            <a:off x="4738988" y="1433984"/>
            <a:ext cx="4297899" cy="4470104"/>
          </a:xfrm>
          <a:prstGeom prst="roundRect">
            <a:avLst>
              <a:gd name="adj" fmla="val 818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a:stCxn id="21" idx="0"/>
          </p:cNvCxnSpPr>
          <p:nvPr/>
        </p:nvCxnSpPr>
        <p:spPr>
          <a:xfrm>
            <a:off x="4546244" y="494286"/>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医療用物資の備蓄・供給</a:t>
            </a:r>
          </a:p>
        </p:txBody>
      </p:sp>
      <p:sp>
        <p:nvSpPr>
          <p:cNvPr id="8" name="テキスト ボックス 7"/>
          <p:cNvSpPr txBox="1"/>
          <p:nvPr/>
        </p:nvSpPr>
        <p:spPr>
          <a:xfrm>
            <a:off x="278749" y="3695757"/>
            <a:ext cx="4319397"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1400" b="1" dirty="0">
                <a:solidFill>
                  <a:schemeClr val="tx1"/>
                </a:solidFill>
              </a:rPr>
              <a:t>サージカルマスク、</a:t>
            </a:r>
            <a:r>
              <a:rPr kumimoji="1" lang="en-US" altLang="ja-JP" sz="1400" b="1" dirty="0">
                <a:solidFill>
                  <a:schemeClr val="tx1"/>
                </a:solidFill>
              </a:rPr>
              <a:t>N95</a:t>
            </a:r>
            <a:r>
              <a:rPr kumimoji="1" lang="ja-JP" altLang="en-US" sz="1400" b="1" dirty="0">
                <a:solidFill>
                  <a:schemeClr val="tx1"/>
                </a:solidFill>
              </a:rPr>
              <a:t>マスク、アイソレーションガウン、フェイスシールド、非滅菌手袋等</a:t>
            </a:r>
            <a:endParaRPr kumimoji="1" lang="en-US" altLang="ja-JP" sz="1400" b="1" dirty="0">
              <a:solidFill>
                <a:schemeClr val="tx1"/>
              </a:solidFill>
            </a:endParaRPr>
          </a:p>
        </p:txBody>
      </p:sp>
      <p:sp>
        <p:nvSpPr>
          <p:cNvPr id="9" name="テキスト ボックス 8"/>
          <p:cNvSpPr txBox="1"/>
          <p:nvPr/>
        </p:nvSpPr>
        <p:spPr>
          <a:xfrm>
            <a:off x="0" y="4275753"/>
            <a:ext cx="445679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sz="1400" b="1" dirty="0">
                <a:solidFill>
                  <a:schemeClr val="tx1"/>
                </a:solidFill>
                <a:latin typeface="游ゴシック 本文"/>
              </a:rPr>
              <a:t>【</a:t>
            </a:r>
            <a:r>
              <a:rPr kumimoji="1" lang="ja-JP" altLang="en-US" sz="1400" b="1" dirty="0">
                <a:solidFill>
                  <a:schemeClr val="tx1"/>
                </a:solidFill>
                <a:latin typeface="游ゴシック 本文"/>
              </a:rPr>
              <a:t>実績</a:t>
            </a:r>
            <a:r>
              <a:rPr kumimoji="1" lang="en-US" altLang="ja-JP" sz="1400" b="1" dirty="0">
                <a:solidFill>
                  <a:schemeClr val="tx1"/>
                </a:solidFill>
                <a:latin typeface="游ゴシック 本文"/>
              </a:rPr>
              <a:t>】</a:t>
            </a:r>
            <a:r>
              <a:rPr kumimoji="1" lang="ja-JP" altLang="en-US" sz="1200" dirty="0">
                <a:solidFill>
                  <a:schemeClr val="tx1"/>
                </a:solidFill>
              </a:rPr>
              <a:t>ｲﾝﾌﾙｴﾝｻﾞとの同時流行に備えた物資配付</a:t>
            </a:r>
            <a:endParaRPr kumimoji="1" lang="en-US" altLang="ja-JP" sz="1400" b="1" dirty="0">
              <a:solidFill>
                <a:schemeClr val="tx1"/>
              </a:solidFill>
              <a:latin typeface="游ゴシック 本文"/>
            </a:endParaRPr>
          </a:p>
        </p:txBody>
      </p:sp>
      <p:sp>
        <p:nvSpPr>
          <p:cNvPr id="19" name="テキスト ボックス 18"/>
          <p:cNvSpPr txBox="1"/>
          <p:nvPr/>
        </p:nvSpPr>
        <p:spPr>
          <a:xfrm>
            <a:off x="-88744" y="1458497"/>
            <a:ext cx="3000752" cy="461665"/>
          </a:xfrm>
          <a:prstGeom prst="rect">
            <a:avLst/>
          </a:prstGeom>
          <a:noFill/>
        </p:spPr>
        <p:txBody>
          <a:bodyPr wrap="square" rtlCol="0">
            <a:spAutoFit/>
          </a:bodyPr>
          <a:lstStyle/>
          <a:p>
            <a:r>
              <a:rPr lang="ja-JP" altLang="en-US" sz="1200" b="1" dirty="0"/>
              <a:t>・国及び県が確保した医療用物資を、</a:t>
            </a:r>
            <a:endParaRPr lang="en-US" altLang="ja-JP" sz="1200" b="1" dirty="0"/>
          </a:p>
          <a:p>
            <a:r>
              <a:rPr lang="ja-JP" altLang="en-US" sz="1200" b="1" dirty="0"/>
              <a:t>　医療機関、社会福祉施設等へ配送した。</a:t>
            </a:r>
            <a:endParaRPr kumimoji="1" lang="ja-JP" altLang="en-US" sz="1200" dirty="0"/>
          </a:p>
        </p:txBody>
      </p:sp>
      <p:sp>
        <p:nvSpPr>
          <p:cNvPr id="21" name="テキスト ボックス 20"/>
          <p:cNvSpPr txBox="1"/>
          <p:nvPr/>
        </p:nvSpPr>
        <p:spPr>
          <a:xfrm>
            <a:off x="77274" y="494286"/>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t>●     安定した医療・福祉の提供のため、感染拡大があっても十分耐えうる医療用物資を備蓄</a:t>
            </a:r>
            <a:endParaRPr kumimoji="1" lang="en-US" altLang="ja-JP" sz="1600" b="1" dirty="0"/>
          </a:p>
          <a:p>
            <a:r>
              <a:rPr kumimoji="1" lang="ja-JP" altLang="en-US" sz="1600" b="1" dirty="0"/>
              <a:t>　し、</a:t>
            </a:r>
            <a:r>
              <a:rPr kumimoji="1" lang="en-US" altLang="ja-JP" sz="1600" b="1" dirty="0"/>
              <a:t>  </a:t>
            </a:r>
            <a:r>
              <a:rPr kumimoji="1" lang="ja-JP" altLang="en-US" sz="1600" b="1" dirty="0"/>
              <a:t>必要時に供給できる体制を整備した。</a:t>
            </a:r>
            <a:endParaRPr kumimoji="1" lang="en-US" altLang="ja-JP" sz="1600" b="1" dirty="0"/>
          </a:p>
        </p:txBody>
      </p:sp>
      <p:sp>
        <p:nvSpPr>
          <p:cNvPr id="25" name="角丸四角形 24"/>
          <p:cNvSpPr/>
          <p:nvPr/>
        </p:nvSpPr>
        <p:spPr>
          <a:xfrm>
            <a:off x="258285" y="3607478"/>
            <a:ext cx="4198512" cy="61150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a:xfrm>
            <a:off x="1502001" y="3515498"/>
            <a:ext cx="1619517" cy="215444"/>
          </a:xfrm>
          <a:prstGeom prst="rect">
            <a:avLst/>
          </a:prstGeom>
          <a:solidFill>
            <a:schemeClr val="bg1"/>
          </a:solidFill>
        </p:spPr>
        <p:txBody>
          <a:bodyPr wrap="square" tIns="0" bIns="0" rtlCol="0">
            <a:spAutoFit/>
          </a:bodyPr>
          <a:lstStyle/>
          <a:p>
            <a:pPr algn="ctr"/>
            <a:r>
              <a:rPr kumimoji="1" lang="ja-JP" altLang="en-US" sz="1400" b="1" dirty="0"/>
              <a:t>民間倉庫</a:t>
            </a:r>
            <a:r>
              <a:rPr kumimoji="1" lang="en-US" altLang="ja-JP" sz="1400" b="1" dirty="0"/>
              <a:t>(</a:t>
            </a:r>
            <a:r>
              <a:rPr kumimoji="1" lang="ja-JP" altLang="en-US" sz="1400" b="1" dirty="0"/>
              <a:t>委託</a:t>
            </a:r>
            <a:r>
              <a:rPr kumimoji="1" lang="en-US" altLang="ja-JP" sz="1400" b="1" dirty="0"/>
              <a:t>)</a:t>
            </a:r>
            <a:endParaRPr kumimoji="1" lang="ja-JP" altLang="en-US" sz="1400" b="1" dirty="0"/>
          </a:p>
        </p:txBody>
      </p:sp>
      <p:sp>
        <p:nvSpPr>
          <p:cNvPr id="12" name="テキスト ボックス 11"/>
          <p:cNvSpPr txBox="1"/>
          <p:nvPr/>
        </p:nvSpPr>
        <p:spPr>
          <a:xfrm>
            <a:off x="64399" y="3189952"/>
            <a:ext cx="1878702"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400" b="1" dirty="0">
                <a:latin typeface="+mn-ea"/>
              </a:rPr>
              <a:t>備蓄体制（県）</a:t>
            </a:r>
          </a:p>
        </p:txBody>
      </p:sp>
      <p:sp>
        <p:nvSpPr>
          <p:cNvPr id="27" name="テキスト ボックス 26"/>
          <p:cNvSpPr txBox="1"/>
          <p:nvPr/>
        </p:nvSpPr>
        <p:spPr>
          <a:xfrm>
            <a:off x="4662151" y="1150629"/>
            <a:ext cx="69224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400" b="1" dirty="0"/>
              <a:t>経過</a:t>
            </a:r>
          </a:p>
        </p:txBody>
      </p:sp>
      <p:sp>
        <p:nvSpPr>
          <p:cNvPr id="33" name="テキスト ボックス 32"/>
          <p:cNvSpPr txBox="1"/>
          <p:nvPr/>
        </p:nvSpPr>
        <p:spPr>
          <a:xfrm>
            <a:off x="160357" y="6240002"/>
            <a:ext cx="8912183"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en-US" altLang="ja-JP" sz="1600" b="1" dirty="0"/>
              <a:t>【</a:t>
            </a:r>
            <a:r>
              <a:rPr kumimoji="1" lang="ja-JP" altLang="en-US" sz="1600" b="1" dirty="0"/>
              <a:t>取組</a:t>
            </a:r>
            <a:r>
              <a:rPr kumimoji="1" lang="en-US" altLang="ja-JP" sz="1600" b="1" dirty="0"/>
              <a:t>】</a:t>
            </a:r>
          </a:p>
          <a:p>
            <a:r>
              <a:rPr kumimoji="1" lang="ja-JP" altLang="en-US" sz="1600" b="1" dirty="0"/>
              <a:t>　引き続き国や県が確保した医療用物資を備蓄し、クラスターや物資の流通ひっ迫等に備える。</a:t>
            </a:r>
            <a:endParaRPr kumimoji="1" lang="en-US" altLang="ja-JP" sz="1400" dirty="0"/>
          </a:p>
        </p:txBody>
      </p:sp>
      <p:sp>
        <p:nvSpPr>
          <p:cNvPr id="36" name="テキスト ボックス 35"/>
          <p:cNvSpPr txBox="1"/>
          <p:nvPr/>
        </p:nvSpPr>
        <p:spPr>
          <a:xfrm>
            <a:off x="4826745" y="1622276"/>
            <a:ext cx="4108361" cy="33855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kumimoji="1" lang="ja-JP" altLang="en-US" sz="1600" b="1" dirty="0">
                <a:solidFill>
                  <a:schemeClr val="tx1"/>
                </a:solidFill>
              </a:rPr>
              <a:t>全国的な医療用物資</a:t>
            </a:r>
            <a:r>
              <a:rPr kumimoji="1" lang="en-US" altLang="ja-JP" sz="1600" b="1" dirty="0">
                <a:solidFill>
                  <a:schemeClr val="tx1"/>
                </a:solidFill>
              </a:rPr>
              <a:t>,</a:t>
            </a:r>
            <a:r>
              <a:rPr kumimoji="1" lang="ja-JP" altLang="en-US" sz="1600" b="1" dirty="0">
                <a:solidFill>
                  <a:schemeClr val="tx1"/>
                </a:solidFill>
              </a:rPr>
              <a:t>アルコール供給不足</a:t>
            </a:r>
            <a:endParaRPr kumimoji="1" lang="en-US" altLang="ja-JP" sz="1600" b="1" dirty="0">
              <a:solidFill>
                <a:schemeClr val="tx1"/>
              </a:solidFill>
            </a:endParaRPr>
          </a:p>
        </p:txBody>
      </p:sp>
      <p:grpSp>
        <p:nvGrpSpPr>
          <p:cNvPr id="47" name="グループ化 46"/>
          <p:cNvGrpSpPr/>
          <p:nvPr/>
        </p:nvGrpSpPr>
        <p:grpSpPr>
          <a:xfrm>
            <a:off x="4954450" y="4372103"/>
            <a:ext cx="2738243" cy="1440687"/>
            <a:chOff x="4932609" y="1500724"/>
            <a:chExt cx="3966692" cy="233645"/>
          </a:xfrm>
        </p:grpSpPr>
        <p:sp>
          <p:nvSpPr>
            <p:cNvPr id="48" name="角丸四角形 47"/>
            <p:cNvSpPr/>
            <p:nvPr/>
          </p:nvSpPr>
          <p:spPr>
            <a:xfrm>
              <a:off x="4932609" y="1500724"/>
              <a:ext cx="3966692" cy="229938"/>
            </a:xfrm>
            <a:prstGeom prst="roundRect">
              <a:avLst>
                <a:gd name="adj" fmla="val 9217"/>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p:cNvSpPr txBox="1"/>
            <p:nvPr/>
          </p:nvSpPr>
          <p:spPr>
            <a:xfrm>
              <a:off x="5068341" y="1509756"/>
              <a:ext cx="3830959" cy="224613"/>
            </a:xfrm>
            <a:prstGeom prst="rect">
              <a:avLst/>
            </a:prstGeom>
            <a:noFill/>
          </p:spPr>
          <p:txBody>
            <a:bodyPr wrap="square" rtlCol="0">
              <a:spAutoFit/>
            </a:bodyPr>
            <a:lstStyle/>
            <a:p>
              <a:r>
                <a:rPr kumimoji="1" lang="ja-JP" altLang="en-US" sz="1200" dirty="0">
                  <a:solidFill>
                    <a:schemeClr val="bg1"/>
                  </a:solidFill>
                  <a:latin typeface="+mn-ea"/>
                </a:rPr>
                <a:t>季節性インフルエンザとの同時流行に備えた医療用物資の配付</a:t>
              </a:r>
              <a:endParaRPr kumimoji="1" lang="en-US" altLang="ja-JP" sz="1200" dirty="0">
                <a:solidFill>
                  <a:schemeClr val="bg1"/>
                </a:solidFill>
                <a:latin typeface="+mn-ea"/>
              </a:endParaRPr>
            </a:p>
            <a:p>
              <a:endParaRPr kumimoji="1" lang="en-US" altLang="ja-JP" sz="1200" dirty="0">
                <a:solidFill>
                  <a:schemeClr val="bg1"/>
                </a:solidFill>
                <a:latin typeface="+mn-ea"/>
              </a:endParaRPr>
            </a:p>
            <a:p>
              <a:r>
                <a:rPr kumimoji="1" lang="en-US" altLang="ja-JP" sz="1200" dirty="0">
                  <a:solidFill>
                    <a:schemeClr val="bg1"/>
                  </a:solidFill>
                  <a:latin typeface="+mn-ea"/>
                </a:rPr>
                <a:t>【</a:t>
              </a:r>
              <a:r>
                <a:rPr kumimoji="1" lang="ja-JP" altLang="en-US" sz="1200" dirty="0">
                  <a:solidFill>
                    <a:schemeClr val="bg1"/>
                  </a:solidFill>
                  <a:latin typeface="+mn-ea"/>
                </a:rPr>
                <a:t>実施期間</a:t>
              </a:r>
              <a:r>
                <a:rPr kumimoji="1" lang="en-US" altLang="ja-JP" sz="1200" dirty="0">
                  <a:solidFill>
                    <a:schemeClr val="bg1"/>
                  </a:solidFill>
                  <a:latin typeface="+mn-ea"/>
                </a:rPr>
                <a:t>】</a:t>
              </a:r>
              <a:r>
                <a:rPr kumimoji="1" lang="ja-JP" altLang="en-US" sz="1200" dirty="0">
                  <a:solidFill>
                    <a:schemeClr val="bg1"/>
                  </a:solidFill>
                  <a:latin typeface="+mn-ea"/>
                </a:rPr>
                <a:t>・</a:t>
              </a:r>
              <a:r>
                <a:rPr kumimoji="1" lang="en-US" altLang="ja-JP" sz="1200" dirty="0">
                  <a:solidFill>
                    <a:schemeClr val="bg1"/>
                  </a:solidFill>
                  <a:latin typeface="+mn-ea"/>
                </a:rPr>
                <a:t>2020.11</a:t>
              </a:r>
              <a:r>
                <a:rPr kumimoji="1" lang="ja-JP" altLang="en-US" sz="1200" dirty="0">
                  <a:solidFill>
                    <a:schemeClr val="bg1"/>
                  </a:solidFill>
                  <a:latin typeface="+mn-ea"/>
                </a:rPr>
                <a:t>～</a:t>
              </a:r>
              <a:r>
                <a:rPr kumimoji="1" lang="en-US" altLang="ja-JP" sz="1200" dirty="0">
                  <a:solidFill>
                    <a:schemeClr val="bg1"/>
                  </a:solidFill>
                  <a:latin typeface="+mn-ea"/>
                </a:rPr>
                <a:t>2021.4</a:t>
              </a:r>
            </a:p>
            <a:p>
              <a:r>
                <a:rPr kumimoji="1" lang="ja-JP" altLang="en-US" sz="1200" dirty="0">
                  <a:solidFill>
                    <a:schemeClr val="bg1"/>
                  </a:solidFill>
                  <a:latin typeface="+mn-ea"/>
                </a:rPr>
                <a:t>　　　　　　・</a:t>
              </a:r>
              <a:r>
                <a:rPr kumimoji="1" lang="en-US" altLang="ja-JP" sz="1200" dirty="0">
                  <a:solidFill>
                    <a:schemeClr val="bg1"/>
                  </a:solidFill>
                  <a:latin typeface="+mn-ea"/>
                </a:rPr>
                <a:t>2021.11</a:t>
              </a:r>
              <a:r>
                <a:rPr kumimoji="1" lang="ja-JP" altLang="en-US" sz="1200" dirty="0">
                  <a:solidFill>
                    <a:schemeClr val="bg1"/>
                  </a:solidFill>
                  <a:latin typeface="+mn-ea"/>
                </a:rPr>
                <a:t>～</a:t>
              </a:r>
              <a:r>
                <a:rPr kumimoji="1" lang="en-US" altLang="ja-JP" sz="1200" dirty="0">
                  <a:solidFill>
                    <a:schemeClr val="bg1"/>
                  </a:solidFill>
                  <a:latin typeface="+mn-ea"/>
                </a:rPr>
                <a:t>2022.4</a:t>
              </a:r>
            </a:p>
            <a:p>
              <a:r>
                <a:rPr kumimoji="1" lang="ja-JP" altLang="en-US" sz="1200" dirty="0">
                  <a:solidFill>
                    <a:schemeClr val="bg1"/>
                  </a:solidFill>
                  <a:latin typeface="+mn-ea"/>
                </a:rPr>
                <a:t>　　　　　　・</a:t>
              </a:r>
              <a:r>
                <a:rPr kumimoji="1" lang="en-US" altLang="ja-JP" sz="1200" dirty="0">
                  <a:solidFill>
                    <a:schemeClr val="bg1"/>
                  </a:solidFill>
                  <a:latin typeface="+mn-ea"/>
                </a:rPr>
                <a:t>2022.11</a:t>
              </a:r>
              <a:r>
                <a:rPr kumimoji="1" lang="ja-JP" altLang="en-US" sz="1200" dirty="0">
                  <a:solidFill>
                    <a:schemeClr val="bg1"/>
                  </a:solidFill>
                  <a:latin typeface="+mn-ea"/>
                </a:rPr>
                <a:t>～</a:t>
              </a:r>
              <a:r>
                <a:rPr kumimoji="1" lang="en-US" altLang="ja-JP" sz="1200" dirty="0">
                  <a:solidFill>
                    <a:schemeClr val="bg1"/>
                  </a:solidFill>
                  <a:latin typeface="+mn-ea"/>
                </a:rPr>
                <a:t>2023.4</a:t>
              </a:r>
            </a:p>
            <a:p>
              <a:endParaRPr kumimoji="1" lang="en-US" altLang="ja-JP" sz="1200" dirty="0">
                <a:solidFill>
                  <a:schemeClr val="bg1"/>
                </a:solidFill>
                <a:latin typeface="+mn-ea"/>
              </a:endParaRPr>
            </a:p>
          </p:txBody>
        </p:sp>
      </p:grpSp>
      <p:sp>
        <p:nvSpPr>
          <p:cNvPr id="42" name="テキスト ボックス 41"/>
          <p:cNvSpPr txBox="1"/>
          <p:nvPr/>
        </p:nvSpPr>
        <p:spPr>
          <a:xfrm>
            <a:off x="64399" y="1143908"/>
            <a:ext cx="1878702"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400" b="1" dirty="0">
                <a:latin typeface="+mn-ea"/>
              </a:rPr>
              <a:t>供給体制</a:t>
            </a:r>
          </a:p>
        </p:txBody>
      </p:sp>
      <p:sp>
        <p:nvSpPr>
          <p:cNvPr id="65" name="テキスト ボックス 64"/>
          <p:cNvSpPr txBox="1"/>
          <p:nvPr/>
        </p:nvSpPr>
        <p:spPr>
          <a:xfrm>
            <a:off x="4826745" y="3989762"/>
            <a:ext cx="4108361" cy="338554"/>
          </a:xfrm>
          <a:prstGeom prst="rect">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kumimoji="1" lang="ja-JP" altLang="en-US" sz="1600" b="1" dirty="0">
                <a:solidFill>
                  <a:schemeClr val="tx1"/>
                </a:solidFill>
              </a:rPr>
              <a:t>冬期の発熱者増加に向けた対策の強化</a:t>
            </a:r>
          </a:p>
        </p:txBody>
      </p:sp>
      <p:grpSp>
        <p:nvGrpSpPr>
          <p:cNvPr id="2" name="グループ化 1"/>
          <p:cNvGrpSpPr/>
          <p:nvPr/>
        </p:nvGrpSpPr>
        <p:grpSpPr>
          <a:xfrm>
            <a:off x="4848839" y="1998209"/>
            <a:ext cx="4683249" cy="1762141"/>
            <a:chOff x="4896386" y="1875403"/>
            <a:chExt cx="4683249" cy="1762141"/>
          </a:xfrm>
        </p:grpSpPr>
        <p:grpSp>
          <p:nvGrpSpPr>
            <p:cNvPr id="30" name="グループ化 29"/>
            <p:cNvGrpSpPr/>
            <p:nvPr/>
          </p:nvGrpSpPr>
          <p:grpSpPr>
            <a:xfrm>
              <a:off x="4896386" y="1875403"/>
              <a:ext cx="4580050" cy="276999"/>
              <a:chOff x="4932609" y="1491652"/>
              <a:chExt cx="4580050" cy="276999"/>
            </a:xfrm>
          </p:grpSpPr>
          <p:sp>
            <p:nvSpPr>
              <p:cNvPr id="29" name="角丸四角形 28"/>
              <p:cNvSpPr/>
              <p:nvPr/>
            </p:nvSpPr>
            <p:spPr>
              <a:xfrm>
                <a:off x="4932609" y="1500724"/>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28" name="テキスト ボックス 27"/>
              <p:cNvSpPr txBox="1"/>
              <p:nvPr/>
            </p:nvSpPr>
            <p:spPr>
              <a:xfrm>
                <a:off x="5404298" y="1491652"/>
                <a:ext cx="4108361" cy="276999"/>
              </a:xfrm>
              <a:prstGeom prst="rect">
                <a:avLst/>
              </a:prstGeom>
              <a:noFill/>
            </p:spPr>
            <p:txBody>
              <a:bodyPr wrap="square" rtlCol="0">
                <a:spAutoFit/>
              </a:bodyPr>
              <a:lstStyle/>
              <a:p>
                <a:r>
                  <a:rPr kumimoji="1" lang="en-US" altLang="ja-JP" sz="1200" dirty="0">
                    <a:solidFill>
                      <a:schemeClr val="bg1"/>
                    </a:solidFill>
                    <a:latin typeface="+mn-ea"/>
                  </a:rPr>
                  <a:t>2020.3</a:t>
                </a:r>
                <a:r>
                  <a:rPr kumimoji="1" lang="ja-JP" altLang="en-US" sz="1200" dirty="0">
                    <a:solidFill>
                      <a:schemeClr val="bg1"/>
                    </a:solidFill>
                    <a:latin typeface="+mn-ea"/>
                  </a:rPr>
                  <a:t>～　物資等の緊急配布開始（国）</a:t>
                </a:r>
                <a:endParaRPr kumimoji="1" lang="en-US" altLang="ja-JP" sz="1200" dirty="0">
                  <a:solidFill>
                    <a:schemeClr val="bg1"/>
                  </a:solidFill>
                  <a:latin typeface="+mn-ea"/>
                </a:endParaRPr>
              </a:p>
            </p:txBody>
          </p:sp>
        </p:grpSp>
        <p:sp>
          <p:nvSpPr>
            <p:cNvPr id="39" name="テキスト ボックス 38"/>
            <p:cNvSpPr txBox="1"/>
            <p:nvPr/>
          </p:nvSpPr>
          <p:spPr>
            <a:xfrm>
              <a:off x="7053765" y="2172367"/>
              <a:ext cx="2525870" cy="261610"/>
            </a:xfrm>
            <a:prstGeom prst="rect">
              <a:avLst/>
            </a:prstGeom>
            <a:noFill/>
          </p:spPr>
          <p:txBody>
            <a:bodyPr wrap="square" rtlCol="0">
              <a:spAutoFit/>
            </a:bodyPr>
            <a:lstStyle/>
            <a:p>
              <a:r>
                <a:rPr kumimoji="1" lang="ja-JP" altLang="en-US" sz="1100" dirty="0">
                  <a:latin typeface="+mn-ea"/>
                </a:rPr>
                <a:t>流通状況の改善傾向</a:t>
              </a:r>
              <a:endParaRPr kumimoji="1" lang="en-US" altLang="ja-JP" sz="1100" dirty="0">
                <a:latin typeface="+mn-ea"/>
              </a:endParaRPr>
            </a:p>
          </p:txBody>
        </p:sp>
        <p:grpSp>
          <p:nvGrpSpPr>
            <p:cNvPr id="52" name="グループ化 51"/>
            <p:cNvGrpSpPr/>
            <p:nvPr/>
          </p:nvGrpSpPr>
          <p:grpSpPr>
            <a:xfrm>
              <a:off x="4896386" y="2488316"/>
              <a:ext cx="4580050" cy="276999"/>
              <a:chOff x="4932609" y="1491652"/>
              <a:chExt cx="4580050" cy="276999"/>
            </a:xfrm>
          </p:grpSpPr>
          <p:sp>
            <p:nvSpPr>
              <p:cNvPr id="53" name="角丸四角形 52"/>
              <p:cNvSpPr/>
              <p:nvPr/>
            </p:nvSpPr>
            <p:spPr>
              <a:xfrm>
                <a:off x="4932609" y="1500724"/>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4" name="テキスト ボックス 53"/>
              <p:cNvSpPr txBox="1"/>
              <p:nvPr/>
            </p:nvSpPr>
            <p:spPr>
              <a:xfrm>
                <a:off x="5404298" y="1491652"/>
                <a:ext cx="4108361" cy="276999"/>
              </a:xfrm>
              <a:prstGeom prst="rect">
                <a:avLst/>
              </a:prstGeom>
              <a:noFill/>
            </p:spPr>
            <p:txBody>
              <a:bodyPr wrap="square" rtlCol="0">
                <a:spAutoFit/>
              </a:bodyPr>
              <a:lstStyle/>
              <a:p>
                <a:r>
                  <a:rPr kumimoji="1" lang="en-US" altLang="ja-JP" sz="1200" dirty="0">
                    <a:solidFill>
                      <a:schemeClr val="bg1"/>
                    </a:solidFill>
                    <a:latin typeface="+mn-ea"/>
                  </a:rPr>
                  <a:t>2020.7.31</a:t>
                </a:r>
                <a:r>
                  <a:rPr kumimoji="1" lang="ja-JP" altLang="en-US" sz="1200" dirty="0">
                    <a:solidFill>
                      <a:schemeClr val="bg1"/>
                    </a:solidFill>
                    <a:latin typeface="+mn-ea"/>
                  </a:rPr>
                  <a:t>　応急的対応から計画的な備蓄へ</a:t>
                </a:r>
                <a:endParaRPr kumimoji="1" lang="en-US" altLang="ja-JP" sz="1200" dirty="0">
                  <a:solidFill>
                    <a:schemeClr val="bg1"/>
                  </a:solidFill>
                  <a:latin typeface="+mn-ea"/>
                </a:endParaRPr>
              </a:p>
            </p:txBody>
          </p:sp>
        </p:grpSp>
        <p:grpSp>
          <p:nvGrpSpPr>
            <p:cNvPr id="55" name="グループ化 54"/>
            <p:cNvGrpSpPr/>
            <p:nvPr/>
          </p:nvGrpSpPr>
          <p:grpSpPr>
            <a:xfrm>
              <a:off x="4896386" y="3140618"/>
              <a:ext cx="4580050" cy="496926"/>
              <a:chOff x="4932609" y="1474712"/>
              <a:chExt cx="4580050" cy="496926"/>
            </a:xfrm>
          </p:grpSpPr>
          <p:sp>
            <p:nvSpPr>
              <p:cNvPr id="59" name="角丸四角形 58"/>
              <p:cNvSpPr/>
              <p:nvPr/>
            </p:nvSpPr>
            <p:spPr>
              <a:xfrm>
                <a:off x="4932609" y="1474712"/>
                <a:ext cx="3966692" cy="496926"/>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0" name="テキスト ボックス 59"/>
              <p:cNvSpPr txBox="1"/>
              <p:nvPr/>
            </p:nvSpPr>
            <p:spPr>
              <a:xfrm>
                <a:off x="5404298" y="1491652"/>
                <a:ext cx="4108361" cy="461665"/>
              </a:xfrm>
              <a:prstGeom prst="rect">
                <a:avLst/>
              </a:prstGeom>
              <a:noFill/>
            </p:spPr>
            <p:txBody>
              <a:bodyPr wrap="square" rtlCol="0">
                <a:spAutoFit/>
              </a:bodyPr>
              <a:lstStyle/>
              <a:p>
                <a:r>
                  <a:rPr kumimoji="1" lang="en-US" altLang="ja-JP" sz="1200" dirty="0">
                    <a:solidFill>
                      <a:schemeClr val="bg1"/>
                    </a:solidFill>
                    <a:latin typeface="+mn-ea"/>
                  </a:rPr>
                  <a:t>2020.10.1</a:t>
                </a:r>
                <a:r>
                  <a:rPr kumimoji="1" lang="ja-JP" altLang="en-US" sz="1200" dirty="0">
                    <a:solidFill>
                      <a:schemeClr val="bg1"/>
                    </a:solidFill>
                    <a:latin typeface="+mn-ea"/>
                  </a:rPr>
                  <a:t>～民間倉庫での物資の備蓄・配送</a:t>
                </a:r>
                <a:endParaRPr kumimoji="1" lang="en-US" altLang="ja-JP" sz="1200" dirty="0">
                  <a:solidFill>
                    <a:schemeClr val="bg1"/>
                  </a:solidFill>
                  <a:latin typeface="+mn-ea"/>
                </a:endParaRPr>
              </a:p>
              <a:p>
                <a:r>
                  <a:rPr kumimoji="1" lang="ja-JP" altLang="en-US" sz="1200" dirty="0">
                    <a:solidFill>
                      <a:schemeClr val="bg1"/>
                    </a:solidFill>
                    <a:latin typeface="+mn-ea"/>
                  </a:rPr>
                  <a:t>　　　　　（委託契約）</a:t>
                </a:r>
                <a:endParaRPr kumimoji="1" lang="en-US" altLang="ja-JP" sz="1200" dirty="0">
                  <a:solidFill>
                    <a:schemeClr val="bg1"/>
                  </a:solidFill>
                  <a:latin typeface="+mn-ea"/>
                </a:endParaRPr>
              </a:p>
            </p:txBody>
          </p:sp>
        </p:grpSp>
        <p:sp>
          <p:nvSpPr>
            <p:cNvPr id="64" name="テキスト ボックス 63"/>
            <p:cNvSpPr txBox="1"/>
            <p:nvPr/>
          </p:nvSpPr>
          <p:spPr>
            <a:xfrm>
              <a:off x="7134232" y="2762653"/>
              <a:ext cx="1757672" cy="430887"/>
            </a:xfrm>
            <a:prstGeom prst="rect">
              <a:avLst/>
            </a:prstGeom>
            <a:noFill/>
          </p:spPr>
          <p:txBody>
            <a:bodyPr wrap="square" rtlCol="0">
              <a:spAutoFit/>
            </a:bodyPr>
            <a:lstStyle/>
            <a:p>
              <a:r>
                <a:rPr kumimoji="1" lang="ja-JP" altLang="en-US" sz="1100" dirty="0">
                  <a:latin typeface="+mn-ea"/>
                </a:rPr>
                <a:t>物資の保管場所、配送</a:t>
              </a:r>
              <a:endParaRPr kumimoji="1" lang="en-US" altLang="ja-JP" sz="1100" dirty="0">
                <a:latin typeface="+mn-ea"/>
              </a:endParaRPr>
            </a:p>
            <a:p>
              <a:r>
                <a:rPr kumimoji="1" lang="ja-JP" altLang="en-US" sz="1100" dirty="0">
                  <a:latin typeface="+mn-ea"/>
                </a:rPr>
                <a:t>の対応が急務</a:t>
              </a:r>
              <a:endParaRPr kumimoji="1" lang="en-US" altLang="ja-JP" sz="1100" dirty="0">
                <a:latin typeface="+mn-ea"/>
              </a:endParaRPr>
            </a:p>
          </p:txBody>
        </p:sp>
        <p:sp>
          <p:nvSpPr>
            <p:cNvPr id="66" name="下矢印 65"/>
            <p:cNvSpPr/>
            <p:nvPr/>
          </p:nvSpPr>
          <p:spPr>
            <a:xfrm>
              <a:off x="6786873" y="2165147"/>
              <a:ext cx="259409" cy="276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7" name="下矢印 66"/>
            <p:cNvSpPr/>
            <p:nvPr/>
          </p:nvSpPr>
          <p:spPr>
            <a:xfrm>
              <a:off x="6784522" y="2829401"/>
              <a:ext cx="259409" cy="2760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pic>
        <p:nvPicPr>
          <p:cNvPr id="15" name="図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99" y="1975744"/>
            <a:ext cx="831870" cy="831870"/>
          </a:xfrm>
          <a:prstGeom prst="rect">
            <a:avLst/>
          </a:prstGeom>
        </p:spPr>
      </p:pic>
      <p:grpSp>
        <p:nvGrpSpPr>
          <p:cNvPr id="75" name="グループ化 74"/>
          <p:cNvGrpSpPr/>
          <p:nvPr/>
        </p:nvGrpSpPr>
        <p:grpSpPr>
          <a:xfrm>
            <a:off x="1925090" y="2027091"/>
            <a:ext cx="1048047" cy="878599"/>
            <a:chOff x="1556170" y="1880738"/>
            <a:chExt cx="1118893" cy="988047"/>
          </a:xfrm>
        </p:grpSpPr>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6170" y="1995901"/>
              <a:ext cx="658723" cy="393246"/>
            </a:xfrm>
            <a:prstGeom prst="rect">
              <a:avLst/>
            </a:prstGeom>
          </p:spPr>
        </p:pic>
        <p:pic>
          <p:nvPicPr>
            <p:cNvPr id="23" name="図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3674" y="1880738"/>
              <a:ext cx="631389" cy="701658"/>
            </a:xfrm>
            <a:prstGeom prst="rect">
              <a:avLst/>
            </a:prstGeom>
          </p:spPr>
        </p:pic>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0822" y="2326698"/>
              <a:ext cx="596520" cy="542087"/>
            </a:xfrm>
            <a:prstGeom prst="rect">
              <a:avLst/>
            </a:prstGeom>
          </p:spPr>
        </p:pic>
      </p:grpSp>
      <p:pic>
        <p:nvPicPr>
          <p:cNvPr id="34" name="図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35" y="2036498"/>
            <a:ext cx="742391" cy="742391"/>
          </a:xfrm>
          <a:prstGeom prst="rect">
            <a:avLst/>
          </a:prstGeom>
        </p:spPr>
      </p:pic>
      <p:pic>
        <p:nvPicPr>
          <p:cNvPr id="73" name="図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12940" y="2613406"/>
            <a:ext cx="1053203" cy="845195"/>
          </a:xfrm>
          <a:prstGeom prst="rect">
            <a:avLst/>
          </a:prstGeom>
        </p:spPr>
      </p:pic>
      <p:pic>
        <p:nvPicPr>
          <p:cNvPr id="74" name="図 7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56195" y="1460128"/>
            <a:ext cx="903534" cy="1069271"/>
          </a:xfrm>
          <a:prstGeom prst="rect">
            <a:avLst/>
          </a:prstGeom>
        </p:spPr>
      </p:pic>
      <p:pic>
        <p:nvPicPr>
          <p:cNvPr id="50" name="図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45070" y="4623919"/>
            <a:ext cx="1239440" cy="1212309"/>
          </a:xfrm>
          <a:prstGeom prst="rect">
            <a:avLst/>
          </a:prstGeom>
        </p:spPr>
      </p:pic>
      <p:graphicFrame>
        <p:nvGraphicFramePr>
          <p:cNvPr id="3" name="表 2"/>
          <p:cNvGraphicFramePr>
            <a:graphicFrameLocks noGrp="1"/>
          </p:cNvGraphicFramePr>
          <p:nvPr>
            <p:extLst>
              <p:ext uri="{D42A27DB-BD31-4B8C-83A1-F6EECF244321}">
                <p14:modId xmlns:p14="http://schemas.microsoft.com/office/powerpoint/2010/main" val="2864937095"/>
              </p:ext>
            </p:extLst>
          </p:nvPr>
        </p:nvGraphicFramePr>
        <p:xfrm>
          <a:off x="211867" y="4561644"/>
          <a:ext cx="4141633" cy="1645920"/>
        </p:xfrm>
        <a:graphic>
          <a:graphicData uri="http://schemas.openxmlformats.org/drawingml/2006/table">
            <a:tbl>
              <a:tblPr firstRow="1" bandRow="1">
                <a:tableStyleId>{00A15C55-8517-42AA-B614-E9B94910E393}</a:tableStyleId>
              </a:tblPr>
              <a:tblGrid>
                <a:gridCol w="1368837">
                  <a:extLst>
                    <a:ext uri="{9D8B030D-6E8A-4147-A177-3AD203B41FA5}">
                      <a16:colId xmlns:a16="http://schemas.microsoft.com/office/drawing/2014/main" val="1609836679"/>
                    </a:ext>
                  </a:extLst>
                </a:gridCol>
                <a:gridCol w="915530">
                  <a:extLst>
                    <a:ext uri="{9D8B030D-6E8A-4147-A177-3AD203B41FA5}">
                      <a16:colId xmlns:a16="http://schemas.microsoft.com/office/drawing/2014/main" val="1754417445"/>
                    </a:ext>
                  </a:extLst>
                </a:gridCol>
                <a:gridCol w="928633">
                  <a:extLst>
                    <a:ext uri="{9D8B030D-6E8A-4147-A177-3AD203B41FA5}">
                      <a16:colId xmlns:a16="http://schemas.microsoft.com/office/drawing/2014/main" val="1539895583"/>
                    </a:ext>
                  </a:extLst>
                </a:gridCol>
                <a:gridCol w="928633">
                  <a:extLst>
                    <a:ext uri="{9D8B030D-6E8A-4147-A177-3AD203B41FA5}">
                      <a16:colId xmlns:a16="http://schemas.microsoft.com/office/drawing/2014/main" val="3390677520"/>
                    </a:ext>
                  </a:extLst>
                </a:gridCol>
              </a:tblGrid>
              <a:tr h="198067">
                <a:tc>
                  <a:txBody>
                    <a:bodyPr/>
                    <a:lstStyle/>
                    <a:p>
                      <a:pPr algn="ctr"/>
                      <a:r>
                        <a:rPr kumimoji="1" lang="ja-JP" altLang="en-US" sz="1200" dirty="0"/>
                        <a:t>物資</a:t>
                      </a:r>
                    </a:p>
                  </a:txBody>
                  <a:tcPr/>
                </a:tc>
                <a:tc>
                  <a:txBody>
                    <a:bodyPr/>
                    <a:lstStyle/>
                    <a:p>
                      <a:pPr algn="ctr"/>
                      <a:r>
                        <a:rPr kumimoji="1" lang="en-US" altLang="ja-JP" sz="1200" dirty="0"/>
                        <a:t>2020</a:t>
                      </a:r>
                      <a:r>
                        <a:rPr kumimoji="1" lang="ja-JP" altLang="en-US" sz="1200" dirty="0"/>
                        <a:t>年度</a:t>
                      </a:r>
                    </a:p>
                  </a:txBody>
                  <a:tcPr/>
                </a:tc>
                <a:tc>
                  <a:txBody>
                    <a:bodyPr/>
                    <a:lstStyle/>
                    <a:p>
                      <a:pPr algn="ctr"/>
                      <a:r>
                        <a:rPr kumimoji="1" lang="en-US" altLang="ja-JP" sz="1200" dirty="0"/>
                        <a:t>2021</a:t>
                      </a:r>
                      <a:r>
                        <a:rPr kumimoji="1" lang="ja-JP" altLang="en-US" sz="1200" dirty="0"/>
                        <a:t>年度</a:t>
                      </a:r>
                    </a:p>
                  </a:txBody>
                  <a:tcPr/>
                </a:tc>
                <a:tc>
                  <a:txBody>
                    <a:bodyPr/>
                    <a:lstStyle/>
                    <a:p>
                      <a:pPr algn="ctr"/>
                      <a:r>
                        <a:rPr kumimoji="1" lang="en-US" altLang="ja-JP" sz="1200" dirty="0"/>
                        <a:t>2022</a:t>
                      </a:r>
                      <a:r>
                        <a:rPr kumimoji="1" lang="ja-JP" altLang="en-US" sz="1200" dirty="0"/>
                        <a:t>年度</a:t>
                      </a:r>
                    </a:p>
                  </a:txBody>
                  <a:tcPr/>
                </a:tc>
                <a:extLst>
                  <a:ext uri="{0D108BD9-81ED-4DB2-BD59-A6C34878D82A}">
                    <a16:rowId xmlns:a16="http://schemas.microsoft.com/office/drawing/2014/main" val="2635759148"/>
                  </a:ext>
                </a:extLst>
              </a:tr>
              <a:tr h="198067">
                <a:tc>
                  <a:txBody>
                    <a:bodyPr/>
                    <a:lstStyle/>
                    <a:p>
                      <a:r>
                        <a:rPr kumimoji="1" lang="ja-JP" altLang="en-US" sz="1200" dirty="0"/>
                        <a:t>ｻｰｼﾞｶﾙﾏｽｸ</a:t>
                      </a:r>
                      <a:r>
                        <a:rPr kumimoji="1" lang="en-US" altLang="ja-JP" sz="1200" dirty="0"/>
                        <a:t>(</a:t>
                      </a:r>
                      <a:r>
                        <a:rPr kumimoji="1" lang="ja-JP" altLang="en-US" sz="1200" dirty="0"/>
                        <a:t>枚</a:t>
                      </a:r>
                      <a:r>
                        <a:rPr kumimoji="1" lang="en-US" altLang="ja-JP" sz="1200" dirty="0"/>
                        <a:t>)</a:t>
                      </a:r>
                      <a:endParaRPr kumimoji="1" lang="ja-JP" altLang="en-US" sz="1200" dirty="0"/>
                    </a:p>
                  </a:txBody>
                  <a:tcPr/>
                </a:tc>
                <a:tc>
                  <a:txBody>
                    <a:bodyPr/>
                    <a:lstStyle/>
                    <a:p>
                      <a:pPr algn="ctr"/>
                      <a:r>
                        <a:rPr kumimoji="1" lang="en-US" altLang="ja-JP" sz="1200" dirty="0">
                          <a:latin typeface="游ゴシック 本文"/>
                        </a:rPr>
                        <a:t>1,042,100</a:t>
                      </a:r>
                      <a:endParaRPr kumimoji="1" lang="ja-JP" altLang="en-US" sz="1200" dirty="0"/>
                    </a:p>
                  </a:txBody>
                  <a:tcPr/>
                </a:tc>
                <a:tc>
                  <a:txBody>
                    <a:bodyPr/>
                    <a:lstStyle/>
                    <a:p>
                      <a:pPr algn="ctr"/>
                      <a:r>
                        <a:rPr kumimoji="1" lang="en-US" altLang="ja-JP" sz="1200" dirty="0">
                          <a:latin typeface="游ゴシック 本文"/>
                        </a:rPr>
                        <a:t>1,133,400</a:t>
                      </a:r>
                      <a:endParaRPr kumimoji="1" lang="ja-JP" altLang="en-US" sz="1200" dirty="0">
                        <a:latin typeface="游ゴシック 本文"/>
                      </a:endParaRPr>
                    </a:p>
                  </a:txBody>
                  <a:tcPr anchor="ctr"/>
                </a:tc>
                <a:tc>
                  <a:txBody>
                    <a:bodyPr/>
                    <a:lstStyle/>
                    <a:p>
                      <a:pPr algn="ctr"/>
                      <a:r>
                        <a:rPr kumimoji="1" lang="en-US" altLang="ja-JP" sz="1200" dirty="0">
                          <a:latin typeface="游ゴシック 本文"/>
                        </a:rPr>
                        <a:t>759,500</a:t>
                      </a:r>
                      <a:endParaRPr kumimoji="1" lang="ja-JP" altLang="en-US" sz="1200" dirty="0">
                        <a:latin typeface="游ゴシック 本文"/>
                      </a:endParaRPr>
                    </a:p>
                  </a:txBody>
                  <a:tcPr anchor="ctr"/>
                </a:tc>
                <a:extLst>
                  <a:ext uri="{0D108BD9-81ED-4DB2-BD59-A6C34878D82A}">
                    <a16:rowId xmlns:a16="http://schemas.microsoft.com/office/drawing/2014/main" val="3624204454"/>
                  </a:ext>
                </a:extLst>
              </a:tr>
              <a:tr h="198067">
                <a:tc>
                  <a:txBody>
                    <a:bodyPr/>
                    <a:lstStyle/>
                    <a:p>
                      <a:r>
                        <a:rPr kumimoji="1" lang="en-US" altLang="ja-JP" sz="1200" dirty="0"/>
                        <a:t>N95</a:t>
                      </a:r>
                      <a:r>
                        <a:rPr kumimoji="1" lang="ja-JP" altLang="en-US" sz="1200" dirty="0"/>
                        <a:t>ﾏｽｸ</a:t>
                      </a:r>
                      <a:r>
                        <a:rPr kumimoji="1" lang="en-US" altLang="ja-JP" sz="1200" dirty="0"/>
                        <a:t>(</a:t>
                      </a:r>
                      <a:r>
                        <a:rPr kumimoji="1" lang="ja-JP" altLang="en-US" sz="1200" dirty="0"/>
                        <a:t>枚</a:t>
                      </a:r>
                      <a:r>
                        <a:rPr kumimoji="1" lang="en-US" altLang="ja-JP" sz="1200" dirty="0"/>
                        <a:t>)</a:t>
                      </a:r>
                      <a:endParaRPr kumimoji="1" lang="ja-JP" altLang="en-US" sz="1200" dirty="0"/>
                    </a:p>
                  </a:txBody>
                  <a:tcPr/>
                </a:tc>
                <a:tc>
                  <a:txBody>
                    <a:bodyPr/>
                    <a:lstStyle/>
                    <a:p>
                      <a:pPr algn="ctr"/>
                      <a:r>
                        <a:rPr kumimoji="1" lang="en-US" altLang="ja-JP" sz="1200" dirty="0"/>
                        <a:t>―</a:t>
                      </a:r>
                      <a:endParaRPr kumimoji="1" lang="ja-JP" altLang="en-US" sz="1200" dirty="0"/>
                    </a:p>
                  </a:txBody>
                  <a:tcPr/>
                </a:tc>
                <a:tc>
                  <a:txBody>
                    <a:bodyPr/>
                    <a:lstStyle/>
                    <a:p>
                      <a:pPr algn="ctr"/>
                      <a:r>
                        <a:rPr kumimoji="1" lang="en-US" altLang="ja-JP" sz="1200" dirty="0">
                          <a:latin typeface="游ゴシック 本文"/>
                        </a:rPr>
                        <a:t>125,100</a:t>
                      </a:r>
                      <a:endParaRPr kumimoji="1" lang="ja-JP" altLang="en-US" sz="1200" dirty="0">
                        <a:latin typeface="游ゴシック 本文"/>
                      </a:endParaRPr>
                    </a:p>
                  </a:txBody>
                  <a:tcPr anchor="ctr"/>
                </a:tc>
                <a:tc>
                  <a:txBody>
                    <a:bodyPr/>
                    <a:lstStyle/>
                    <a:p>
                      <a:pPr algn="ctr"/>
                      <a:r>
                        <a:rPr kumimoji="1" lang="en-US" altLang="ja-JP" sz="1200" dirty="0">
                          <a:latin typeface="游ゴシック 本文"/>
                        </a:rPr>
                        <a:t>239,100</a:t>
                      </a:r>
                      <a:endParaRPr kumimoji="1" lang="ja-JP" altLang="en-US" sz="1200" dirty="0">
                        <a:latin typeface="游ゴシック 本文"/>
                      </a:endParaRPr>
                    </a:p>
                  </a:txBody>
                  <a:tcPr anchor="ctr"/>
                </a:tc>
                <a:extLst>
                  <a:ext uri="{0D108BD9-81ED-4DB2-BD59-A6C34878D82A}">
                    <a16:rowId xmlns:a16="http://schemas.microsoft.com/office/drawing/2014/main" val="3478065400"/>
                  </a:ext>
                </a:extLst>
              </a:tr>
              <a:tr h="198067">
                <a:tc>
                  <a:txBody>
                    <a:bodyPr/>
                    <a:lstStyle/>
                    <a:p>
                      <a:r>
                        <a:rPr kumimoji="1" lang="ja-JP" altLang="en-US" sz="1200" dirty="0"/>
                        <a:t>ｶﾞｳﾝ</a:t>
                      </a:r>
                      <a:r>
                        <a:rPr kumimoji="1" lang="en-US" altLang="ja-JP" sz="1200" dirty="0"/>
                        <a:t>(</a:t>
                      </a:r>
                      <a:r>
                        <a:rPr kumimoji="1" lang="ja-JP" altLang="en-US" sz="1200" dirty="0"/>
                        <a:t>枚</a:t>
                      </a:r>
                      <a:r>
                        <a:rPr kumimoji="1" lang="en-US" altLang="ja-JP" sz="1200" dirty="0"/>
                        <a:t>)</a:t>
                      </a:r>
                      <a:endParaRPr kumimoji="1" lang="ja-JP" altLang="en-US" sz="1200" dirty="0"/>
                    </a:p>
                  </a:txBody>
                  <a:tcPr/>
                </a:tc>
                <a:tc>
                  <a:txBody>
                    <a:bodyPr/>
                    <a:lstStyle/>
                    <a:p>
                      <a:pPr algn="ctr"/>
                      <a:r>
                        <a:rPr kumimoji="1" lang="en-US" altLang="ja-JP" sz="1200" dirty="0">
                          <a:latin typeface="游ゴシック 本文"/>
                        </a:rPr>
                        <a:t>374,000</a:t>
                      </a:r>
                      <a:endParaRPr kumimoji="1" lang="ja-JP" altLang="en-US" sz="1200" dirty="0"/>
                    </a:p>
                  </a:txBody>
                  <a:tcPr/>
                </a:tc>
                <a:tc>
                  <a:txBody>
                    <a:bodyPr/>
                    <a:lstStyle/>
                    <a:p>
                      <a:pPr algn="ctr"/>
                      <a:r>
                        <a:rPr kumimoji="1" lang="en-US" altLang="ja-JP" sz="1200" dirty="0">
                          <a:latin typeface="游ゴシック 本文"/>
                        </a:rPr>
                        <a:t>421,200</a:t>
                      </a:r>
                      <a:endParaRPr kumimoji="1" lang="ja-JP" altLang="en-US" sz="1200" dirty="0">
                        <a:latin typeface="游ゴシック 本文"/>
                      </a:endParaRPr>
                    </a:p>
                  </a:txBody>
                  <a:tcPr anchor="ctr"/>
                </a:tc>
                <a:tc>
                  <a:txBody>
                    <a:bodyPr/>
                    <a:lstStyle/>
                    <a:p>
                      <a:pPr algn="ctr"/>
                      <a:r>
                        <a:rPr kumimoji="1" lang="en-US" altLang="ja-JP" sz="1200" dirty="0">
                          <a:latin typeface="游ゴシック 本文"/>
                        </a:rPr>
                        <a:t>726,900</a:t>
                      </a:r>
                      <a:endParaRPr kumimoji="1" lang="ja-JP" altLang="en-US" sz="1200" dirty="0">
                        <a:latin typeface="游ゴシック 本文"/>
                      </a:endParaRPr>
                    </a:p>
                  </a:txBody>
                  <a:tcPr anchor="ctr"/>
                </a:tc>
                <a:extLst>
                  <a:ext uri="{0D108BD9-81ED-4DB2-BD59-A6C34878D82A}">
                    <a16:rowId xmlns:a16="http://schemas.microsoft.com/office/drawing/2014/main" val="3069301289"/>
                  </a:ext>
                </a:extLst>
              </a:tr>
              <a:tr h="198067">
                <a:tc>
                  <a:txBody>
                    <a:bodyPr/>
                    <a:lstStyle/>
                    <a:p>
                      <a:r>
                        <a:rPr kumimoji="1" lang="ja-JP" altLang="en-US" sz="1200" dirty="0"/>
                        <a:t>ﾌｪｲｽｼｰﾙﾄﾞ</a:t>
                      </a:r>
                      <a:r>
                        <a:rPr kumimoji="1" lang="en-US" altLang="ja-JP" sz="1200" dirty="0"/>
                        <a:t>(</a:t>
                      </a:r>
                      <a:r>
                        <a:rPr kumimoji="1" lang="ja-JP" altLang="en-US" sz="1200" dirty="0"/>
                        <a:t>枚</a:t>
                      </a:r>
                      <a:r>
                        <a:rPr kumimoji="1" lang="en-US" altLang="ja-JP" sz="1200" dirty="0"/>
                        <a:t>)</a:t>
                      </a:r>
                      <a:endParaRPr kumimoji="1" lang="ja-JP" altLang="en-US" sz="1200" dirty="0"/>
                    </a:p>
                  </a:txBody>
                  <a:tcPr/>
                </a:tc>
                <a:tc>
                  <a:txBody>
                    <a:bodyPr/>
                    <a:lstStyle/>
                    <a:p>
                      <a:pPr algn="ctr"/>
                      <a:r>
                        <a:rPr kumimoji="1" lang="en-US" altLang="ja-JP" sz="1200" dirty="0">
                          <a:latin typeface="游ゴシック 本文"/>
                        </a:rPr>
                        <a:t>236,100</a:t>
                      </a:r>
                      <a:endParaRPr kumimoji="1" lang="ja-JP" altLang="en-US" sz="1200" dirty="0"/>
                    </a:p>
                  </a:txBody>
                  <a:tcPr/>
                </a:tc>
                <a:tc>
                  <a:txBody>
                    <a:bodyPr/>
                    <a:lstStyle/>
                    <a:p>
                      <a:pPr algn="ctr"/>
                      <a:r>
                        <a:rPr kumimoji="1" lang="en-US" altLang="ja-JP" sz="1200" dirty="0">
                          <a:latin typeface="游ゴシック 本文"/>
                        </a:rPr>
                        <a:t>106,800</a:t>
                      </a:r>
                      <a:endParaRPr kumimoji="1" lang="ja-JP" altLang="en-US" sz="1200" dirty="0">
                        <a:latin typeface="游ゴシック 本文"/>
                      </a:endParaRPr>
                    </a:p>
                  </a:txBody>
                  <a:tcPr anchor="ctr"/>
                </a:tc>
                <a:tc>
                  <a:txBody>
                    <a:bodyPr/>
                    <a:lstStyle/>
                    <a:p>
                      <a:pPr algn="ctr"/>
                      <a:r>
                        <a:rPr kumimoji="1" lang="en-US" altLang="ja-JP" sz="1200" dirty="0">
                          <a:latin typeface="游ゴシック 本文"/>
                        </a:rPr>
                        <a:t>223,300</a:t>
                      </a:r>
                      <a:endParaRPr kumimoji="1" lang="ja-JP" altLang="en-US" sz="1200" dirty="0">
                        <a:latin typeface="游ゴシック 本文"/>
                      </a:endParaRPr>
                    </a:p>
                  </a:txBody>
                  <a:tcPr anchor="ctr"/>
                </a:tc>
                <a:extLst>
                  <a:ext uri="{0D108BD9-81ED-4DB2-BD59-A6C34878D82A}">
                    <a16:rowId xmlns:a16="http://schemas.microsoft.com/office/drawing/2014/main" val="1016994607"/>
                  </a:ext>
                </a:extLst>
              </a:tr>
              <a:tr h="198067">
                <a:tc>
                  <a:txBody>
                    <a:bodyPr/>
                    <a:lstStyle/>
                    <a:p>
                      <a:r>
                        <a:rPr kumimoji="1" lang="ja-JP" altLang="en-US" sz="1200" dirty="0"/>
                        <a:t>非滅菌手袋</a:t>
                      </a:r>
                      <a:r>
                        <a:rPr kumimoji="1" lang="en-US" altLang="ja-JP" sz="1200" dirty="0"/>
                        <a:t>(</a:t>
                      </a:r>
                      <a:r>
                        <a:rPr kumimoji="1" lang="ja-JP" altLang="en-US" sz="1200" dirty="0"/>
                        <a:t>枚</a:t>
                      </a:r>
                      <a:r>
                        <a:rPr kumimoji="1" lang="en-US" altLang="ja-JP" sz="1200" dirty="0"/>
                        <a:t>)</a:t>
                      </a:r>
                      <a:endParaRPr kumimoji="1" lang="ja-JP" altLang="en-US" sz="1200" dirty="0"/>
                    </a:p>
                  </a:txBody>
                  <a:tcPr/>
                </a:tc>
                <a:tc>
                  <a:txBody>
                    <a:bodyPr/>
                    <a:lstStyle/>
                    <a:p>
                      <a:pPr algn="ctr"/>
                      <a:r>
                        <a:rPr kumimoji="1" lang="en-US" altLang="ja-JP" sz="1200" dirty="0">
                          <a:latin typeface="游ゴシック 本文"/>
                        </a:rPr>
                        <a:t>5,528,300</a:t>
                      </a:r>
                      <a:endParaRPr kumimoji="1" lang="ja-JP" altLang="en-US" sz="1200" dirty="0"/>
                    </a:p>
                  </a:txBody>
                  <a:tcPr/>
                </a:tc>
                <a:tc>
                  <a:txBody>
                    <a:bodyPr/>
                    <a:lstStyle/>
                    <a:p>
                      <a:pPr algn="ctr"/>
                      <a:r>
                        <a:rPr kumimoji="1" lang="en-US" altLang="ja-JP" sz="1200" dirty="0">
                          <a:latin typeface="游ゴシック 本文"/>
                        </a:rPr>
                        <a:t>1,322,600</a:t>
                      </a:r>
                      <a:endParaRPr kumimoji="1" lang="ja-JP" altLang="en-US" sz="1200" dirty="0">
                        <a:latin typeface="游ゴシック 本文"/>
                      </a:endParaRPr>
                    </a:p>
                  </a:txBody>
                  <a:tcPr anchor="ctr"/>
                </a:tc>
                <a:tc>
                  <a:txBody>
                    <a:bodyPr/>
                    <a:lstStyle/>
                    <a:p>
                      <a:pPr algn="ctr"/>
                      <a:r>
                        <a:rPr kumimoji="1" lang="en-US" altLang="ja-JP" sz="1200" dirty="0">
                          <a:latin typeface="游ゴシック 本文"/>
                        </a:rPr>
                        <a:t>1,792,400</a:t>
                      </a:r>
                      <a:endParaRPr kumimoji="1" lang="ja-JP" altLang="en-US" sz="1200" dirty="0">
                        <a:latin typeface="游ゴシック 本文"/>
                      </a:endParaRPr>
                    </a:p>
                  </a:txBody>
                  <a:tcPr anchor="ctr"/>
                </a:tc>
                <a:extLst>
                  <a:ext uri="{0D108BD9-81ED-4DB2-BD59-A6C34878D82A}">
                    <a16:rowId xmlns:a16="http://schemas.microsoft.com/office/drawing/2014/main" val="1698472404"/>
                  </a:ext>
                </a:extLst>
              </a:tr>
            </a:tbl>
          </a:graphicData>
        </a:graphic>
      </p:graphicFrame>
      <p:sp>
        <p:nvSpPr>
          <p:cNvPr id="46" name="テキスト ボックス 4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109</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1480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95533" y="3594725"/>
            <a:ext cx="8952932" cy="3108543"/>
          </a:xfrm>
          <a:prstGeom prst="rect">
            <a:avLst/>
          </a:prstGeom>
          <a:noFill/>
          <a:ln w="19050">
            <a:solidFill>
              <a:schemeClr val="tx1"/>
            </a:solid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市町・職域支援チーム</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①市町における接種体制の確保支援</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調査分析に関すること。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②職域における接種体制の確保支援に関すること。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③市町へのワクチン等の配分、融通に関すること。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④県民等へのワクチン接種全般に係る周知・啓発に関すること。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⑤接種体制確保事業費国庫補助金、緊急包括支援交付金等に関すること。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県営会場チーム</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会場担当：県営接種会場（とちぎワクチン接種センター）の企画・運営に関すること。　</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県央会場（とちぎ健康の森［宇都宮市］）、県南会場（ロブレ［小山市］）、県北会場（矢板</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市文化会館）、安足会場（ビバモール足利堀込）　など　　　　　　</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予約担当：予約システム、予約枠の管理に関すること。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県民等への県営接種会場における接種に係る周知・啓発に関すること。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人材担当：医療従事者（医師、看護師、薬剤師）の確保、業務シフトの調整、報酬の支払いに関すること。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テキスト ボックス 25"/>
          <p:cNvSpPr txBox="1"/>
          <p:nvPr/>
        </p:nvSpPr>
        <p:spPr>
          <a:xfrm>
            <a:off x="95534" y="666895"/>
            <a:ext cx="8952931" cy="2677656"/>
          </a:xfrm>
          <a:prstGeom prst="rect">
            <a:avLst/>
          </a:prstGeom>
          <a:noFill/>
          <a:ln w="19050">
            <a:solidFill>
              <a:schemeClr val="tx1"/>
            </a:solid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①サーベイランス・公表資料作成・患者台帳の整理に関すること。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②積極的疫学調査・感染対策に関すること。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・患者対応　・濃厚接触者対応　・職場・施設等　・クラスター対応</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③水際対策に関すること（検疫対応）。</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④検査に関すること。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・検査体制の確保（高齢者施設・変異株・</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・ゲノム解析等）</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・行政検査・無料検査・公費負担</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⑤ゲノム解析情報共有に関すること。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⑥診療検査医療機関（発熱外来）、地域外来・検査センターに関すること。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⑦その他感染症に関すること。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p:cNvSpPr txBox="1"/>
          <p:nvPr/>
        </p:nvSpPr>
        <p:spPr>
          <a:xfrm>
            <a:off x="0" y="8815"/>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対策本部事務局の体制について</a:t>
            </a:r>
          </a:p>
        </p:txBody>
      </p:sp>
      <p:sp>
        <p:nvSpPr>
          <p:cNvPr id="15" name="テキスト ボックス 14"/>
          <p:cNvSpPr txBox="1"/>
          <p:nvPr/>
        </p:nvSpPr>
        <p:spPr>
          <a:xfrm>
            <a:off x="3261608" y="530828"/>
            <a:ext cx="2520000"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感染対策グループ</a:t>
            </a:r>
          </a:p>
        </p:txBody>
      </p:sp>
      <p:sp>
        <p:nvSpPr>
          <p:cNvPr id="18" name="テキスト ボックス 17"/>
          <p:cNvSpPr txBox="1"/>
          <p:nvPr/>
        </p:nvSpPr>
        <p:spPr>
          <a:xfrm>
            <a:off x="2574716" y="3440836"/>
            <a:ext cx="5931975"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ワクチン接種推進担当（</a:t>
            </a:r>
            <a:r>
              <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R3.7.1 </a:t>
            </a:r>
            <a:r>
              <a:rPr kumimoji="0"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チ</a:t>
            </a: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ームから班、</a:t>
            </a:r>
            <a:r>
              <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R5.4.1 </a:t>
            </a:r>
            <a:r>
              <a:rPr lang="ja-JP" altLang="en-US" sz="1400" b="1" dirty="0">
                <a:solidFill>
                  <a:prstClr val="white"/>
                </a:solidFill>
                <a:latin typeface="游ゴシック" panose="020B0400000000000000" pitchFamily="50" charset="-128"/>
                <a:ea typeface="游ゴシック" panose="020B0400000000000000" pitchFamily="50" charset="-128"/>
              </a:rPr>
              <a:t>班</a:t>
            </a: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から</a:t>
            </a:r>
            <a:r>
              <a:rPr lang="ja-JP" altLang="en-US" sz="1400" b="1" dirty="0">
                <a:solidFill>
                  <a:prstClr val="white"/>
                </a:solidFill>
                <a:latin typeface="Calibri" panose="020F0502020204030204"/>
                <a:ea typeface="游ゴシック" panose="020B0400000000000000" pitchFamily="50" charset="-128"/>
              </a:rPr>
              <a:t>担当</a:t>
            </a: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へ）</a:t>
            </a:r>
          </a:p>
        </p:txBody>
      </p:sp>
      <p:sp>
        <p:nvSpPr>
          <p:cNvPr id="7" name="テキスト ボックス 6"/>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14779209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61537"/>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水際対策</a:t>
            </a:r>
            <a:endParaRPr kumimoji="1" lang="en-US" altLang="ja-JP"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8390965" y="145530"/>
            <a:ext cx="669908"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110</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54610139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5640619" y="447358"/>
            <a:ext cx="3435812" cy="6374782"/>
          </a:xfrm>
          <a:prstGeom prst="roundRect">
            <a:avLst>
              <a:gd name="adj" fmla="val 354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角丸四角形 49"/>
          <p:cNvSpPr/>
          <p:nvPr/>
        </p:nvSpPr>
        <p:spPr>
          <a:xfrm>
            <a:off x="4662398" y="408550"/>
            <a:ext cx="972480" cy="6374782"/>
          </a:xfrm>
          <a:prstGeom prst="roundRect">
            <a:avLst>
              <a:gd name="adj" fmla="val 108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a:cxnSpLocks/>
          </p:cNvCxnSpPr>
          <p:nvPr/>
        </p:nvCxnSpPr>
        <p:spPr>
          <a:xfrm>
            <a:off x="4546244" y="395671"/>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1114" y="607482"/>
            <a:ext cx="453747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検疫法に基づき、新型コロナウイルス感染症は検疫感染症として位置づけられている。保健所は検疫所と連携し、感染したおそれのある者に健康フォローアップ等を実施した。</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テキスト ボックス 21"/>
          <p:cNvSpPr txBox="1"/>
          <p:nvPr/>
        </p:nvSpPr>
        <p:spPr>
          <a:xfrm>
            <a:off x="103030" y="338758"/>
            <a:ext cx="1305640"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根拠・目的等</a:t>
            </a:r>
          </a:p>
        </p:txBody>
      </p:sp>
      <p:sp>
        <p:nvSpPr>
          <p:cNvPr id="25" name="角丸四角形 24"/>
          <p:cNvSpPr/>
          <p:nvPr/>
        </p:nvSpPr>
        <p:spPr>
          <a:xfrm>
            <a:off x="129188" y="1861019"/>
            <a:ext cx="4340792" cy="2503011"/>
          </a:xfrm>
          <a:prstGeom prst="roundRect">
            <a:avLst>
              <a:gd name="adj" fmla="val 282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103030" y="1357824"/>
            <a:ext cx="4057647"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健康フォローアップ実施方法</a:t>
            </a:r>
            <a:r>
              <a:rPr kumimoji="1" lang="ja-JP" altLang="en-US"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2020.1</a:t>
            </a:r>
            <a:r>
              <a:rPr kumimoji="1" lang="ja-JP" altLang="en-US"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2022.9</a:t>
            </a:r>
            <a:r>
              <a:rPr kumimoji="1" lang="ja-JP" altLang="en-US"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p:cNvSpPr txBox="1"/>
          <p:nvPr/>
        </p:nvSpPr>
        <p:spPr>
          <a:xfrm>
            <a:off x="7030553" y="307026"/>
            <a:ext cx="692240" cy="276999"/>
          </a:xfrm>
          <a:prstGeom prst="rect">
            <a:avLst/>
          </a:prstGeom>
          <a:solidFill>
            <a:srgbClr val="FF660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経過</a:t>
            </a:r>
          </a:p>
        </p:txBody>
      </p:sp>
      <p:sp>
        <p:nvSpPr>
          <p:cNvPr id="88" name="テキスト ボックス 12"/>
          <p:cNvSpPr txBox="1"/>
          <p:nvPr/>
        </p:nvSpPr>
        <p:spPr>
          <a:xfrm>
            <a:off x="260748" y="3076330"/>
            <a:ext cx="2909985" cy="289163"/>
          </a:xfrm>
          <a:prstGeom prst="rect">
            <a:avLst/>
          </a:prstGeom>
          <a:solidFill>
            <a:schemeClr val="lt1"/>
          </a:solidFill>
          <a:ln w="6350">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厚生労働省健康フォロｰアップセンタｰ</a:t>
            </a:r>
          </a:p>
        </p:txBody>
      </p:sp>
      <p:sp>
        <p:nvSpPr>
          <p:cNvPr id="91" name="テキスト ボックス 13"/>
          <p:cNvSpPr txBox="1"/>
          <p:nvPr/>
        </p:nvSpPr>
        <p:spPr>
          <a:xfrm>
            <a:off x="957798" y="2430604"/>
            <a:ext cx="2428846" cy="55323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対象者の特定</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対象者名簿の作成・管理</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健康フォローアップの実施依頼</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93" name="テキスト ボックス 22"/>
          <p:cNvSpPr txBox="1"/>
          <p:nvPr/>
        </p:nvSpPr>
        <p:spPr>
          <a:xfrm>
            <a:off x="298263" y="2075889"/>
            <a:ext cx="855714" cy="31368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検疫所</a:t>
            </a:r>
          </a:p>
        </p:txBody>
      </p:sp>
      <p:sp>
        <p:nvSpPr>
          <p:cNvPr id="97" name="テキスト ボックス 37"/>
          <p:cNvSpPr txBox="1"/>
          <p:nvPr/>
        </p:nvSpPr>
        <p:spPr>
          <a:xfrm>
            <a:off x="3450484" y="3857082"/>
            <a:ext cx="949256" cy="280727"/>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保健所</a:t>
            </a:r>
          </a:p>
        </p:txBody>
      </p:sp>
      <p:sp>
        <p:nvSpPr>
          <p:cNvPr id="76" name="下矢印 75"/>
          <p:cNvSpPr/>
          <p:nvPr/>
        </p:nvSpPr>
        <p:spPr>
          <a:xfrm>
            <a:off x="3828289" y="2435489"/>
            <a:ext cx="364117" cy="1414002"/>
          </a:xfrm>
          <a:prstGeom prst="downArrow">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77" name="下矢印 76"/>
          <p:cNvSpPr/>
          <p:nvPr/>
        </p:nvSpPr>
        <p:spPr>
          <a:xfrm>
            <a:off x="642879" y="2443026"/>
            <a:ext cx="289464" cy="601322"/>
          </a:xfrm>
          <a:prstGeom prst="downArrow">
            <a:avLst>
              <a:gd name="adj1" fmla="val 43329"/>
              <a:gd name="adj2" fmla="val 50000"/>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2" name="テキスト ボックス 22"/>
          <p:cNvSpPr txBox="1"/>
          <p:nvPr/>
        </p:nvSpPr>
        <p:spPr>
          <a:xfrm>
            <a:off x="3304274" y="2079008"/>
            <a:ext cx="1099518" cy="31778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都道府県</a:t>
            </a:r>
          </a:p>
        </p:txBody>
      </p:sp>
      <p:sp>
        <p:nvSpPr>
          <p:cNvPr id="84" name="下矢印 83"/>
          <p:cNvSpPr/>
          <p:nvPr/>
        </p:nvSpPr>
        <p:spPr>
          <a:xfrm rot="16200000">
            <a:off x="2113318" y="1214531"/>
            <a:ext cx="247005" cy="2100181"/>
          </a:xfrm>
          <a:prstGeom prst="downArrow">
            <a:avLst>
              <a:gd name="adj1" fmla="val 50000"/>
              <a:gd name="adj2" fmla="val 73786"/>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0" name="テキスト ボックス 17"/>
          <p:cNvSpPr txBox="1"/>
          <p:nvPr/>
        </p:nvSpPr>
        <p:spPr>
          <a:xfrm>
            <a:off x="3200544" y="2902413"/>
            <a:ext cx="875709" cy="39543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対象者</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名簿</a:t>
            </a:r>
          </a:p>
        </p:txBody>
      </p:sp>
      <p:sp>
        <p:nvSpPr>
          <p:cNvPr id="100" name="テキスト ボックス 22"/>
          <p:cNvSpPr txBox="1"/>
          <p:nvPr/>
        </p:nvSpPr>
        <p:spPr>
          <a:xfrm>
            <a:off x="290169" y="3870528"/>
            <a:ext cx="2032270" cy="29565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対象者</a:t>
            </a:r>
          </a:p>
        </p:txBody>
      </p:sp>
      <p:sp>
        <p:nvSpPr>
          <p:cNvPr id="101" name="テキスト ボックス 17"/>
          <p:cNvSpPr txBox="1"/>
          <p:nvPr/>
        </p:nvSpPr>
        <p:spPr>
          <a:xfrm>
            <a:off x="2425100" y="4045341"/>
            <a:ext cx="1055226" cy="3007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健康ﾌｫﾛｰｱｯﾌﾟ</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08" name="テキスト ボックス 107"/>
          <p:cNvSpPr txBox="1"/>
          <p:nvPr/>
        </p:nvSpPr>
        <p:spPr>
          <a:xfrm>
            <a:off x="4620148" y="2368961"/>
            <a:ext cx="138438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2021.1</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アルファ株</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1" name="下矢印 60"/>
          <p:cNvSpPr/>
          <p:nvPr/>
        </p:nvSpPr>
        <p:spPr>
          <a:xfrm rot="5400000">
            <a:off x="2810721" y="3492181"/>
            <a:ext cx="210276" cy="992038"/>
          </a:xfrm>
          <a:prstGeom prst="downArrow">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テキスト ボックス 42"/>
          <p:cNvSpPr txBox="1"/>
          <p:nvPr/>
        </p:nvSpPr>
        <p:spPr>
          <a:xfrm>
            <a:off x="4625130" y="3010777"/>
            <a:ext cx="218468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デルタ株</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4" name="テキスト ボックス 43"/>
          <p:cNvSpPr txBox="1"/>
          <p:nvPr/>
        </p:nvSpPr>
        <p:spPr>
          <a:xfrm>
            <a:off x="4625130" y="3891596"/>
            <a:ext cx="109234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2021.12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8" name="テキスト ボックス 47"/>
          <p:cNvSpPr txBox="1"/>
          <p:nvPr/>
        </p:nvSpPr>
        <p:spPr>
          <a:xfrm>
            <a:off x="4627084" y="5112763"/>
            <a:ext cx="1117284"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BA.2</a:t>
            </a:r>
          </a:p>
        </p:txBody>
      </p:sp>
      <p:sp>
        <p:nvSpPr>
          <p:cNvPr id="49" name="テキスト ボックス 48"/>
          <p:cNvSpPr txBox="1"/>
          <p:nvPr/>
        </p:nvSpPr>
        <p:spPr>
          <a:xfrm>
            <a:off x="4625130" y="5718851"/>
            <a:ext cx="2184681"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BA.5</a:t>
            </a:r>
          </a:p>
        </p:txBody>
      </p:sp>
      <p:sp>
        <p:nvSpPr>
          <p:cNvPr id="53" name="テキスト ボックス 17"/>
          <p:cNvSpPr txBox="1"/>
          <p:nvPr/>
        </p:nvSpPr>
        <p:spPr>
          <a:xfrm>
            <a:off x="508063" y="3443401"/>
            <a:ext cx="1590450" cy="42016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健康居所確認アプリ</a:t>
            </a:r>
            <a:endParaRPr kumimoji="0" lang="en-US" altLang="ja-JP"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（ＭｙＳＯＳ）</a:t>
            </a:r>
            <a:endPar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5" name="テキスト ボックス 44"/>
          <p:cNvSpPr txBox="1"/>
          <p:nvPr/>
        </p:nvSpPr>
        <p:spPr>
          <a:xfrm>
            <a:off x="4745073" y="309077"/>
            <a:ext cx="794872" cy="276999"/>
          </a:xfrm>
          <a:prstGeom prst="rect">
            <a:avLst/>
          </a:prstGeom>
          <a:solidFill>
            <a:srgbClr val="0070C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流行株</a:t>
            </a:r>
          </a:p>
        </p:txBody>
      </p:sp>
      <p:sp>
        <p:nvSpPr>
          <p:cNvPr id="46" name="テキスト ボックス 17"/>
          <p:cNvSpPr txBox="1"/>
          <p:nvPr/>
        </p:nvSpPr>
        <p:spPr>
          <a:xfrm>
            <a:off x="301125" y="1728079"/>
            <a:ext cx="3945530" cy="280101"/>
          </a:xfrm>
          <a:prstGeom prst="rect">
            <a:avLst/>
          </a:prstGeom>
          <a:solidFill>
            <a:schemeClr val="bg1"/>
          </a:solidFill>
          <a:ln w="6350">
            <a:solidFill>
              <a:schemeClr val="tx1"/>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新型コロナウイルスに感染したおそれのある者</a:t>
            </a:r>
          </a:p>
        </p:txBody>
      </p:sp>
      <p:sp>
        <p:nvSpPr>
          <p:cNvPr id="56" name="テキスト ボックス 55"/>
          <p:cNvSpPr txBox="1"/>
          <p:nvPr/>
        </p:nvSpPr>
        <p:spPr>
          <a:xfrm>
            <a:off x="4652464" y="542592"/>
            <a:ext cx="1384385"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国内でコロナ</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患者確認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7" name="テキスト ボックス 17"/>
          <p:cNvSpPr txBox="1"/>
          <p:nvPr/>
        </p:nvSpPr>
        <p:spPr>
          <a:xfrm>
            <a:off x="-128789" y="2522509"/>
            <a:ext cx="1086587" cy="26043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対象者</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名簿</a:t>
            </a:r>
          </a:p>
        </p:txBody>
      </p:sp>
      <p:sp>
        <p:nvSpPr>
          <p:cNvPr id="58" name="下矢印 57"/>
          <p:cNvSpPr/>
          <p:nvPr/>
        </p:nvSpPr>
        <p:spPr>
          <a:xfrm>
            <a:off x="332990" y="3440122"/>
            <a:ext cx="284103" cy="409369"/>
          </a:xfrm>
          <a:prstGeom prst="downArrow">
            <a:avLst>
              <a:gd name="adj1" fmla="val 43329"/>
              <a:gd name="adj2" fmla="val 50000"/>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テキスト ボックス 17"/>
          <p:cNvSpPr txBox="1"/>
          <p:nvPr/>
        </p:nvSpPr>
        <p:spPr>
          <a:xfrm>
            <a:off x="1186730" y="2007916"/>
            <a:ext cx="1881158" cy="26852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対象者名簿</a:t>
            </a:r>
          </a:p>
        </p:txBody>
      </p:sp>
      <p:sp>
        <p:nvSpPr>
          <p:cNvPr id="64" name="下矢印 63"/>
          <p:cNvSpPr/>
          <p:nvPr/>
        </p:nvSpPr>
        <p:spPr>
          <a:xfrm rot="10800000">
            <a:off x="2009237" y="3416117"/>
            <a:ext cx="284102" cy="419774"/>
          </a:xfrm>
          <a:prstGeom prst="downArrow">
            <a:avLst>
              <a:gd name="adj1" fmla="val 43329"/>
              <a:gd name="adj2" fmla="val 50000"/>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6" name="テキスト ボックス 22"/>
          <p:cNvSpPr txBox="1"/>
          <p:nvPr/>
        </p:nvSpPr>
        <p:spPr>
          <a:xfrm>
            <a:off x="282933" y="5012017"/>
            <a:ext cx="885606" cy="27302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検疫所</a:t>
            </a:r>
          </a:p>
        </p:txBody>
      </p:sp>
      <p:sp>
        <p:nvSpPr>
          <p:cNvPr id="69" name="テキスト ボックス 22"/>
          <p:cNvSpPr txBox="1"/>
          <p:nvPr/>
        </p:nvSpPr>
        <p:spPr>
          <a:xfrm>
            <a:off x="3115738" y="5039632"/>
            <a:ext cx="1099518" cy="26813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都道府県</a:t>
            </a:r>
          </a:p>
        </p:txBody>
      </p:sp>
      <p:sp>
        <p:nvSpPr>
          <p:cNvPr id="59" name="テキスト ボックス 22"/>
          <p:cNvSpPr txBox="1"/>
          <p:nvPr/>
        </p:nvSpPr>
        <p:spPr>
          <a:xfrm>
            <a:off x="287371" y="5654922"/>
            <a:ext cx="1416378" cy="327135"/>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b"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検疫待機施設</a:t>
            </a:r>
            <a:endParaRPr kumimoji="0"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角丸四角形 1"/>
          <p:cNvSpPr/>
          <p:nvPr/>
        </p:nvSpPr>
        <p:spPr>
          <a:xfrm>
            <a:off x="914494" y="5919133"/>
            <a:ext cx="911584" cy="264440"/>
          </a:xfrm>
          <a:prstGeom prst="round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929444" y="5916107"/>
            <a:ext cx="892774"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対象者</a:t>
            </a:r>
          </a:p>
        </p:txBody>
      </p:sp>
      <p:sp>
        <p:nvSpPr>
          <p:cNvPr id="60" name="テキスト ボックス 22"/>
          <p:cNvSpPr txBox="1"/>
          <p:nvPr/>
        </p:nvSpPr>
        <p:spPr>
          <a:xfrm>
            <a:off x="2734150" y="5916876"/>
            <a:ext cx="1505269" cy="29348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宿泊療養施設</a:t>
            </a:r>
          </a:p>
        </p:txBody>
      </p:sp>
      <p:sp>
        <p:nvSpPr>
          <p:cNvPr id="67" name="下矢印 66"/>
          <p:cNvSpPr/>
          <p:nvPr/>
        </p:nvSpPr>
        <p:spPr>
          <a:xfrm rot="16200000">
            <a:off x="2041415" y="4287158"/>
            <a:ext cx="211797" cy="1862708"/>
          </a:xfrm>
          <a:prstGeom prst="downArrow">
            <a:avLst>
              <a:gd name="adj1" fmla="val 50000"/>
              <a:gd name="adj2" fmla="val 73786"/>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下矢印 67"/>
          <p:cNvSpPr/>
          <p:nvPr/>
        </p:nvSpPr>
        <p:spPr>
          <a:xfrm rot="4201582">
            <a:off x="2289083" y="4929909"/>
            <a:ext cx="276245" cy="1372235"/>
          </a:xfrm>
          <a:prstGeom prst="downArrow">
            <a:avLst>
              <a:gd name="adj1" fmla="val 50000"/>
              <a:gd name="adj2" fmla="val 73786"/>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1" name="下矢印 70"/>
          <p:cNvSpPr/>
          <p:nvPr/>
        </p:nvSpPr>
        <p:spPr>
          <a:xfrm>
            <a:off x="3359063" y="5347611"/>
            <a:ext cx="237404" cy="568496"/>
          </a:xfrm>
          <a:prstGeom prst="downArrow">
            <a:avLst>
              <a:gd name="adj1" fmla="val 50000"/>
              <a:gd name="adj2" fmla="val 73786"/>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2" name="テキスト ボックス 17"/>
          <p:cNvSpPr txBox="1"/>
          <p:nvPr/>
        </p:nvSpPr>
        <p:spPr>
          <a:xfrm>
            <a:off x="1735178" y="4942868"/>
            <a:ext cx="1123639" cy="3007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受入依頼</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3" name="テキスト ボックス 17"/>
          <p:cNvSpPr txBox="1"/>
          <p:nvPr/>
        </p:nvSpPr>
        <p:spPr>
          <a:xfrm>
            <a:off x="1936123" y="5389415"/>
            <a:ext cx="517870" cy="3007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迎車</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4" name="テキスト ボックス 17"/>
          <p:cNvSpPr txBox="1"/>
          <p:nvPr/>
        </p:nvSpPr>
        <p:spPr>
          <a:xfrm>
            <a:off x="3562869" y="5495834"/>
            <a:ext cx="1123639" cy="3007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受入調整</a:t>
            </a:r>
            <a:endParaRPr kumimoji="0" lang="en-US" altLang="ja-JP" sz="12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5" name="下矢印 74"/>
          <p:cNvSpPr/>
          <p:nvPr/>
        </p:nvSpPr>
        <p:spPr>
          <a:xfrm rot="16200000">
            <a:off x="2161219" y="5647322"/>
            <a:ext cx="254529" cy="871561"/>
          </a:xfrm>
          <a:prstGeom prst="downArrow">
            <a:avLst>
              <a:gd name="adj1" fmla="val 50000"/>
              <a:gd name="adj2" fmla="val 73786"/>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8" name="テキスト ボックス 17"/>
          <p:cNvSpPr txBox="1"/>
          <p:nvPr/>
        </p:nvSpPr>
        <p:spPr>
          <a:xfrm>
            <a:off x="2037718" y="5786966"/>
            <a:ext cx="643956" cy="3007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入所</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79" name="角丸四角形 78"/>
          <p:cNvSpPr/>
          <p:nvPr/>
        </p:nvSpPr>
        <p:spPr>
          <a:xfrm>
            <a:off x="113972" y="4911363"/>
            <a:ext cx="4351982" cy="1393724"/>
          </a:xfrm>
          <a:prstGeom prst="roundRect">
            <a:avLst>
              <a:gd name="adj" fmla="val 6403"/>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0" name="テキスト ボックス 79"/>
          <p:cNvSpPr txBox="1"/>
          <p:nvPr/>
        </p:nvSpPr>
        <p:spPr>
          <a:xfrm>
            <a:off x="110467" y="4548762"/>
            <a:ext cx="4046285"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オミクロン株濃厚接触者受入</a:t>
            </a:r>
            <a:r>
              <a:rPr kumimoji="1" lang="ja-JP" altLang="en-US"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2021.12</a:t>
            </a:r>
            <a:r>
              <a:rPr kumimoji="1" lang="ja-JP" altLang="en-US"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2022.1</a:t>
            </a:r>
            <a:r>
              <a:rPr kumimoji="1" lang="ja-JP" altLang="en-US"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a:t>
            </a:r>
          </a:p>
        </p:txBody>
      </p:sp>
      <p:sp>
        <p:nvSpPr>
          <p:cNvPr id="4" name="左右矢印 3"/>
          <p:cNvSpPr/>
          <p:nvPr/>
        </p:nvSpPr>
        <p:spPr>
          <a:xfrm rot="16200000">
            <a:off x="561241" y="5342987"/>
            <a:ext cx="304874" cy="269243"/>
          </a:xfrm>
          <a:prstGeom prst="leftRightArrow">
            <a:avLst>
              <a:gd name="adj1" fmla="val 40093"/>
              <a:gd name="adj2" fmla="val 35195"/>
            </a:avLst>
          </a:prstGeom>
          <a:solidFill>
            <a:srgbClr val="3567C1"/>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テキスト ボックス 17"/>
          <p:cNvSpPr txBox="1"/>
          <p:nvPr/>
        </p:nvSpPr>
        <p:spPr>
          <a:xfrm>
            <a:off x="806778" y="5371718"/>
            <a:ext cx="1123639" cy="30072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連携</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grpSp>
        <p:nvGrpSpPr>
          <p:cNvPr id="5" name="グループ化 4"/>
          <p:cNvGrpSpPr/>
          <p:nvPr/>
        </p:nvGrpSpPr>
        <p:grpSpPr>
          <a:xfrm>
            <a:off x="7964497" y="4485463"/>
            <a:ext cx="1179503" cy="1238641"/>
            <a:chOff x="7974189" y="4206433"/>
            <a:chExt cx="1179503" cy="1238641"/>
          </a:xfrm>
        </p:grpSpPr>
        <p:sp>
          <p:nvSpPr>
            <p:cNvPr id="87" name="角丸四角形 86"/>
            <p:cNvSpPr/>
            <p:nvPr/>
          </p:nvSpPr>
          <p:spPr>
            <a:xfrm>
              <a:off x="8086593" y="4266643"/>
              <a:ext cx="997310" cy="1108581"/>
            </a:xfrm>
            <a:prstGeom prst="roundRect">
              <a:avLst>
                <a:gd name="adj" fmla="val 282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5" name="左右矢印 84"/>
            <p:cNvSpPr/>
            <p:nvPr/>
          </p:nvSpPr>
          <p:spPr>
            <a:xfrm rot="16200000">
              <a:off x="7461119" y="4719503"/>
              <a:ext cx="1238641" cy="212502"/>
            </a:xfrm>
            <a:prstGeom prst="leftRightArrow">
              <a:avLst>
                <a:gd name="adj1" fmla="val 50003"/>
                <a:gd name="adj2" fmla="val 57830"/>
              </a:avLst>
            </a:prstGeom>
            <a:solidFill>
              <a:srgbClr val="3567C1"/>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テキスト ボックス 85"/>
            <p:cNvSpPr txBox="1"/>
            <p:nvPr/>
          </p:nvSpPr>
          <p:spPr>
            <a:xfrm>
              <a:off x="8099957" y="4278561"/>
              <a:ext cx="1053735"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2021.12.7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ｵﾐｸﾛﾝ株濃厚</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接触者の本県施設における受入れを実施</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63" name="テキスト ボックス 17"/>
          <p:cNvSpPr txBox="1"/>
          <p:nvPr/>
        </p:nvSpPr>
        <p:spPr>
          <a:xfrm>
            <a:off x="2227550" y="3646103"/>
            <a:ext cx="1459477" cy="31034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体温等健康状態聴取</a:t>
            </a:r>
            <a:endParaRPr kumimoji="0" lang="en-US" altLang="ja-JP" sz="11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65" name="テキスト ボックス 64"/>
          <p:cNvSpPr txBox="1"/>
          <p:nvPr/>
        </p:nvSpPr>
        <p:spPr>
          <a:xfrm>
            <a:off x="8453718" y="8965"/>
            <a:ext cx="61282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111</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0" name="正方形/長方形 69">
            <a:extLst>
              <a:ext uri="{FF2B5EF4-FFF2-40B4-BE49-F238E27FC236}">
                <a16:creationId xmlns:a16="http://schemas.microsoft.com/office/drawing/2014/main" id="{B4CB34B9-344B-4665-88D1-777F9E856285}"/>
              </a:ext>
            </a:extLst>
          </p:cNvPr>
          <p:cNvSpPr/>
          <p:nvPr/>
        </p:nvSpPr>
        <p:spPr>
          <a:xfrm>
            <a:off x="0" y="-11334"/>
            <a:ext cx="9144000" cy="294303"/>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水際対策による感染拡大の防止</a:t>
            </a:r>
            <a:endPar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81" name="テキスト ボックス 80">
            <a:extLst>
              <a:ext uri="{FF2B5EF4-FFF2-40B4-BE49-F238E27FC236}">
                <a16:creationId xmlns:a16="http://schemas.microsoft.com/office/drawing/2014/main" id="{692FA49B-A341-43FC-99D3-78965B61696E}"/>
              </a:ext>
            </a:extLst>
          </p:cNvPr>
          <p:cNvSpPr txBox="1"/>
          <p:nvPr/>
        </p:nvSpPr>
        <p:spPr>
          <a:xfrm>
            <a:off x="5687365" y="471415"/>
            <a:ext cx="3379179" cy="66787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2020.1</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流行地域の最終滞在日から</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日間、対象者への健康フォローアップ（体温等健康状態聴取）開始</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2020.2.11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ダイアモンドプリンセス号県内患者受入れ開始</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2020.2.22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新型コロナウイルス感染症患者県内</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例目</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2020.12.28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全ての国・地域からの新規入国の一時停止</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全ての入国者・再入国者・帰国者に対し、出国前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72 </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時間以内の検査証明の提出を求めるとともに、入国時の検査を実施</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2021.5.25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指定する一部の国・地域からのすべての入国者及び帰国者に対し、指定する場所での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 </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日間待機、その後、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 </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日目まで自宅等待機</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2021.12.3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オミクロン株患者と同一機体に同乗していた者は濃厚接触者となり、宿泊施設に滞在</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2021.12.28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オミクロン株患者と同一機体に同</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乗していた者の濃厚接触者は前後</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列を含む</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列以内に搭乗していた</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者に変更、宿泊施設滞在は継続</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2022.3.1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入国者は原則自宅等待機に変更</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2022.6.10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外国人観光客の入国制限の見直し</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（新規入国を認める）＊</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2022.10.11</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～制限緩和</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2023.4.28</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100" b="1" i="0" dirty="0">
                <a:solidFill>
                  <a:srgbClr val="040C28"/>
                </a:solidFill>
                <a:effectLst/>
                <a:latin typeface="+mn-ea"/>
              </a:rPr>
              <a:t>入国制限解除を含む水際対策を終了</a:t>
            </a:r>
            <a:endParaRPr kumimoji="1" lang="en-US" altLang="ja-JP" sz="1100" b="1"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2" name="テキスト ボックス 91">
            <a:extLst>
              <a:ext uri="{FF2B5EF4-FFF2-40B4-BE49-F238E27FC236}">
                <a16:creationId xmlns:a16="http://schemas.microsoft.com/office/drawing/2014/main" id="{F17A36C2-97CE-4667-AF52-77E3F5400EF5}"/>
              </a:ext>
            </a:extLst>
          </p:cNvPr>
          <p:cNvSpPr txBox="1"/>
          <p:nvPr/>
        </p:nvSpPr>
        <p:spPr>
          <a:xfrm>
            <a:off x="9863" y="6594464"/>
            <a:ext cx="5530082" cy="261610"/>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a:t>
            </a: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取組</a:t>
            </a:r>
            <a:r>
              <a:rPr kumimoji="1" lang="en-US" altLang="ja-JP"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a:t>
            </a:r>
            <a:r>
              <a:rPr kumimoji="1" lang="ja-JP" altLang="en-US" sz="11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ea"/>
                <a:cs typeface="+mn-cs"/>
              </a:rPr>
              <a:t>対象者の健康状態を把握することによって、早期に対応し感染の拡大を防ぐ</a:t>
            </a:r>
          </a:p>
        </p:txBody>
      </p:sp>
    </p:spTree>
    <p:extLst>
      <p:ext uri="{BB962C8B-B14F-4D97-AF65-F5344CB8AC3E}">
        <p14:creationId xmlns:p14="http://schemas.microsoft.com/office/powerpoint/2010/main" val="33990890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15324"/>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保健所体制・機能の強化</a:t>
            </a:r>
            <a:endParaRPr kumimoji="1" lang="en-US" altLang="ja-JP"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8408894" y="145530"/>
            <a:ext cx="65197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112</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5236175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2" y="0"/>
            <a:ext cx="9144000" cy="53557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保健所</a:t>
            </a:r>
            <a:r>
              <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の体制</a:t>
            </a:r>
            <a:r>
              <a:rPr kumimoji="0" lang="ja-JP"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強化</a:t>
            </a:r>
            <a:endParaRPr kumimoji="0"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p:cNvSpPr txBox="1"/>
          <p:nvPr/>
        </p:nvSpPr>
        <p:spPr>
          <a:xfrm>
            <a:off x="182880" y="634945"/>
            <a:ext cx="8739052" cy="95410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mn-ea"/>
                <a:cs typeface="+mn-cs"/>
              </a:rPr>
              <a:t>【</a:t>
            </a:r>
            <a:r>
              <a:rPr kumimoji="0" lang="ja-JP" altLang="en-US" sz="1400" b="1" i="0" u="none" strike="noStrike" kern="1200" cap="none" spc="0" normalizeH="0" baseline="0" noProof="0" dirty="0">
                <a:ln>
                  <a:noFill/>
                </a:ln>
                <a:solidFill>
                  <a:prstClr val="black"/>
                </a:solidFill>
                <a:effectLst/>
                <a:uLnTx/>
                <a:uFillTx/>
                <a:latin typeface="+mn-ea"/>
                <a:cs typeface="+mn-cs"/>
              </a:rPr>
              <a:t>概要</a:t>
            </a:r>
            <a:r>
              <a:rPr kumimoji="0" lang="en-US" altLang="ja-JP" sz="1400" b="1" i="0" u="none" strike="noStrike" kern="1200" cap="none" spc="0" normalizeH="0" baseline="0" noProof="0" dirty="0">
                <a:ln>
                  <a:noFill/>
                </a:ln>
                <a:solidFill>
                  <a:prstClr val="black"/>
                </a:solidFill>
                <a:effectLst/>
                <a:uLnTx/>
                <a:uFillTx/>
                <a:latin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n-ea"/>
                <a:cs typeface="+mn-cs"/>
              </a:rPr>
              <a:t>　</a:t>
            </a:r>
            <a:r>
              <a:rPr kumimoji="0" lang="ja-JP" altLang="ja-JP" sz="1400" b="1" i="0" u="none" strike="noStrike" kern="1200" cap="none" spc="0" normalizeH="0" baseline="0" noProof="0" dirty="0">
                <a:ln>
                  <a:noFill/>
                </a:ln>
                <a:solidFill>
                  <a:prstClr val="black"/>
                </a:solidFill>
                <a:effectLst/>
                <a:uLnTx/>
                <a:uFillTx/>
                <a:latin typeface="+mn-ea"/>
                <a:cs typeface="+mn-cs"/>
              </a:rPr>
              <a:t>新型コロナウイルス感染拡大時においても、感染の更なる拡大の防止や患者の生命を守るため、積極的疫学調査や入院調整、健康観察業務などの保健所業務について、迅速かつ確実な対応</a:t>
            </a:r>
            <a:r>
              <a:rPr kumimoji="0" lang="ja-JP" altLang="en-US" sz="1400" b="1" i="0" u="none" strike="noStrike" kern="1200" cap="none" spc="0" normalizeH="0" baseline="0" noProof="0" dirty="0">
                <a:ln>
                  <a:noFill/>
                </a:ln>
                <a:solidFill>
                  <a:prstClr val="black"/>
                </a:solidFill>
                <a:effectLst/>
                <a:uLnTx/>
                <a:uFillTx/>
                <a:latin typeface="+mn-ea"/>
                <a:cs typeface="+mn-cs"/>
              </a:rPr>
              <a:t>を実施するため、</a:t>
            </a:r>
            <a:r>
              <a:rPr kumimoji="0" lang="ja-JP" altLang="ja-JP" sz="1400" b="1" i="0" u="none" strike="noStrike" kern="1200" cap="none" spc="0" normalizeH="0" baseline="0" noProof="0" dirty="0">
                <a:ln>
                  <a:noFill/>
                </a:ln>
                <a:solidFill>
                  <a:prstClr val="black"/>
                </a:solidFill>
                <a:effectLst/>
                <a:uLnTx/>
                <a:uFillTx/>
                <a:latin typeface="+mn-ea"/>
                <a:cs typeface="+mn-cs"/>
              </a:rPr>
              <a:t>人員</a:t>
            </a:r>
            <a:r>
              <a:rPr kumimoji="0" lang="ja-JP" altLang="en-US" sz="1400" b="1" i="0" u="none" strike="noStrike" kern="1200" cap="none" spc="0" normalizeH="0" baseline="0" noProof="0" dirty="0">
                <a:ln>
                  <a:noFill/>
                </a:ln>
                <a:solidFill>
                  <a:prstClr val="black"/>
                </a:solidFill>
                <a:effectLst/>
                <a:uLnTx/>
                <a:uFillTx/>
                <a:latin typeface="+mn-ea"/>
                <a:cs typeface="+mn-cs"/>
              </a:rPr>
              <a:t>体制から</a:t>
            </a:r>
            <a:r>
              <a:rPr kumimoji="0" lang="ja-JP" altLang="ja-JP" sz="1400" b="1" i="0" u="none" strike="noStrike" kern="1200" cap="none" spc="0" normalizeH="0" baseline="0" noProof="0" dirty="0">
                <a:ln>
                  <a:noFill/>
                </a:ln>
                <a:solidFill>
                  <a:prstClr val="black"/>
                </a:solidFill>
                <a:effectLst/>
                <a:uLnTx/>
                <a:uFillTx/>
                <a:latin typeface="+mn-ea"/>
                <a:cs typeface="+mn-cs"/>
              </a:rPr>
              <a:t>保健所機能の強化</a:t>
            </a:r>
            <a:r>
              <a:rPr kumimoji="0" lang="ja-JP" altLang="en-US" sz="1400" b="1" i="0" u="none" strike="noStrike" kern="1200" cap="none" spc="0" normalizeH="0" baseline="0" noProof="0" dirty="0">
                <a:ln>
                  <a:noFill/>
                </a:ln>
                <a:solidFill>
                  <a:prstClr val="black"/>
                </a:solidFill>
                <a:effectLst/>
                <a:uLnTx/>
                <a:uFillTx/>
                <a:latin typeface="+mn-ea"/>
                <a:cs typeface="+mn-cs"/>
              </a:rPr>
              <a:t>を図る</a:t>
            </a:r>
            <a:r>
              <a:rPr kumimoji="0" lang="ja-JP" altLang="ja-JP" sz="1400" b="1" i="0" u="none" strike="noStrike" kern="1200" cap="none" spc="0" normalizeH="0" baseline="0" noProof="0" dirty="0">
                <a:ln>
                  <a:noFill/>
                </a:ln>
                <a:solidFill>
                  <a:prstClr val="black"/>
                </a:solidFill>
                <a:effectLst/>
                <a:uLnTx/>
                <a:uFillTx/>
                <a:latin typeface="+mn-ea"/>
                <a:cs typeface="+mn-cs"/>
              </a:rPr>
              <a:t>。</a:t>
            </a:r>
            <a:endParaRPr kumimoji="0" lang="ja-JP" altLang="en-US" sz="1400" b="1" i="0" u="none" strike="noStrike" kern="1200" cap="none" spc="0" normalizeH="0" baseline="0" noProof="0" dirty="0">
              <a:ln>
                <a:noFill/>
              </a:ln>
              <a:solidFill>
                <a:prstClr val="black"/>
              </a:solidFill>
              <a:effectLst/>
              <a:uLnTx/>
              <a:uFillTx/>
              <a:latin typeface="+mn-ea"/>
              <a:cs typeface="+mn-cs"/>
            </a:endParaRPr>
          </a:p>
        </p:txBody>
      </p:sp>
      <p:graphicFrame>
        <p:nvGraphicFramePr>
          <p:cNvPr id="7" name="表 6"/>
          <p:cNvGraphicFramePr>
            <a:graphicFrameLocks noGrp="1"/>
          </p:cNvGraphicFramePr>
          <p:nvPr>
            <p:extLst>
              <p:ext uri="{D42A27DB-BD31-4B8C-83A1-F6EECF244321}">
                <p14:modId xmlns:p14="http://schemas.microsoft.com/office/powerpoint/2010/main" val="3571558077"/>
              </p:ext>
            </p:extLst>
          </p:nvPr>
        </p:nvGraphicFramePr>
        <p:xfrm>
          <a:off x="182881" y="1642236"/>
          <a:ext cx="8739051" cy="4973695"/>
        </p:xfrm>
        <a:graphic>
          <a:graphicData uri="http://schemas.openxmlformats.org/drawingml/2006/table">
            <a:tbl>
              <a:tblPr firstRow="1" firstCol="1" bandRow="1">
                <a:tableStyleId>{5C22544A-7EE6-4342-B048-85BDC9FD1C3A}</a:tableStyleId>
              </a:tblPr>
              <a:tblGrid>
                <a:gridCol w="1541416">
                  <a:extLst>
                    <a:ext uri="{9D8B030D-6E8A-4147-A177-3AD203B41FA5}">
                      <a16:colId xmlns:a16="http://schemas.microsoft.com/office/drawing/2014/main" val="2916633132"/>
                    </a:ext>
                  </a:extLst>
                </a:gridCol>
                <a:gridCol w="1171303">
                  <a:extLst>
                    <a:ext uri="{9D8B030D-6E8A-4147-A177-3AD203B41FA5}">
                      <a16:colId xmlns:a16="http://schemas.microsoft.com/office/drawing/2014/main" val="390844160"/>
                    </a:ext>
                  </a:extLst>
                </a:gridCol>
                <a:gridCol w="1102659">
                  <a:extLst>
                    <a:ext uri="{9D8B030D-6E8A-4147-A177-3AD203B41FA5}">
                      <a16:colId xmlns:a16="http://schemas.microsoft.com/office/drawing/2014/main" val="816685377"/>
                    </a:ext>
                  </a:extLst>
                </a:gridCol>
                <a:gridCol w="2653553">
                  <a:extLst>
                    <a:ext uri="{9D8B030D-6E8A-4147-A177-3AD203B41FA5}">
                      <a16:colId xmlns:a16="http://schemas.microsoft.com/office/drawing/2014/main" val="1165588914"/>
                    </a:ext>
                  </a:extLst>
                </a:gridCol>
                <a:gridCol w="2270120">
                  <a:extLst>
                    <a:ext uri="{9D8B030D-6E8A-4147-A177-3AD203B41FA5}">
                      <a16:colId xmlns:a16="http://schemas.microsoft.com/office/drawing/2014/main" val="1106848338"/>
                    </a:ext>
                  </a:extLst>
                </a:gridCol>
              </a:tblGrid>
              <a:tr h="845396">
                <a:tc>
                  <a:txBody>
                    <a:bodyPr/>
                    <a:lstStyle/>
                    <a:p>
                      <a:pPr algn="ctr">
                        <a:spcAft>
                          <a:spcPts val="0"/>
                        </a:spcAft>
                      </a:pPr>
                      <a:r>
                        <a:rPr lang="ja-JP" sz="1400" kern="100" dirty="0">
                          <a:effectLst>
                            <a:outerShdw blurRad="38100" dist="38100" dir="2700000" algn="tl">
                              <a:srgbClr val="000000">
                                <a:alpha val="43137"/>
                              </a:srgbClr>
                            </a:outerShdw>
                          </a:effectLst>
                          <a:latin typeface="+mn-ea"/>
                          <a:ea typeface="+mn-ea"/>
                        </a:rPr>
                        <a:t>区分</a:t>
                      </a:r>
                      <a:endParaRPr lang="ja-JP" sz="14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altLang="en-US" sz="1400" kern="100" dirty="0">
                          <a:effectLst>
                            <a:outerShdw blurRad="38100" dist="38100" dir="2700000" algn="tl">
                              <a:srgbClr val="000000">
                                <a:alpha val="43137"/>
                              </a:srgbClr>
                            </a:outerShdw>
                          </a:effectLst>
                          <a:latin typeface="+mn-ea"/>
                          <a:ea typeface="+mn-ea"/>
                          <a:cs typeface="Times New Roman" panose="02020603050405020304" pitchFamily="18" charset="0"/>
                        </a:rPr>
                        <a:t>開始時期</a:t>
                      </a:r>
                      <a:endParaRPr lang="ja-JP" sz="14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sz="1400" kern="100" dirty="0">
                          <a:effectLst>
                            <a:outerShdw blurRad="38100" dist="38100" dir="2700000" algn="tl">
                              <a:srgbClr val="000000">
                                <a:alpha val="43137"/>
                              </a:srgbClr>
                            </a:outerShdw>
                          </a:effectLst>
                          <a:latin typeface="+mn-ea"/>
                          <a:ea typeface="+mn-ea"/>
                        </a:rPr>
                        <a:t>調整担当課</a:t>
                      </a:r>
                      <a:endParaRPr lang="ja-JP" sz="14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altLang="en-US" sz="1400" kern="100" dirty="0">
                          <a:effectLst>
                            <a:outerShdw blurRad="38100" dist="38100" dir="2700000" algn="tl">
                              <a:srgbClr val="000000">
                                <a:alpha val="43137"/>
                              </a:srgbClr>
                            </a:outerShdw>
                          </a:effectLst>
                          <a:latin typeface="+mn-ea"/>
                          <a:ea typeface="+mn-ea"/>
                        </a:rPr>
                        <a:t>概要</a:t>
                      </a:r>
                      <a:endParaRPr lang="ja-JP" sz="14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tc>
                  <a:txBody>
                    <a:bodyPr/>
                    <a:lstStyle/>
                    <a:p>
                      <a:pPr algn="ctr">
                        <a:spcAft>
                          <a:spcPts val="0"/>
                        </a:spcAft>
                      </a:pPr>
                      <a:r>
                        <a:rPr lang="ja-JP" altLang="en-US" sz="1400" kern="100" dirty="0">
                          <a:effectLst>
                            <a:outerShdw blurRad="38100" dist="38100" dir="2700000" algn="tl">
                              <a:srgbClr val="000000">
                                <a:alpha val="43137"/>
                              </a:srgbClr>
                            </a:outerShdw>
                          </a:effectLst>
                          <a:latin typeface="+mn-ea"/>
                          <a:ea typeface="+mn-ea"/>
                          <a:cs typeface="Times New Roman" panose="02020603050405020304" pitchFamily="18" charset="0"/>
                        </a:rPr>
                        <a:t>実績等</a:t>
                      </a:r>
                      <a:endParaRPr lang="en-US" altLang="ja-JP" sz="14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4152322763"/>
                  </a:ext>
                </a:extLst>
              </a:tr>
              <a:tr h="805395">
                <a:tc>
                  <a:txBody>
                    <a:bodyPr/>
                    <a:lstStyle/>
                    <a:p>
                      <a:pPr algn="just">
                        <a:spcAft>
                          <a:spcPts val="0"/>
                        </a:spcAft>
                      </a:pPr>
                      <a:r>
                        <a:rPr lang="ja-JP" sz="1100" kern="100" dirty="0">
                          <a:effectLst>
                            <a:outerShdw blurRad="38100" dist="38100" dir="2700000" algn="tl">
                              <a:srgbClr val="000000">
                                <a:alpha val="43137"/>
                              </a:srgbClr>
                            </a:outerShdw>
                          </a:effectLst>
                          <a:latin typeface="+mn-ea"/>
                          <a:ea typeface="+mn-ea"/>
                        </a:rPr>
                        <a:t>市町職員</a:t>
                      </a:r>
                      <a:endParaRPr lang="ja-JP" sz="11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effectLst/>
                          <a:latin typeface="+mn-ea"/>
                          <a:ea typeface="+mn-ea"/>
                          <a:cs typeface="Times New Roman" panose="02020603050405020304" pitchFamily="18" charset="0"/>
                        </a:rPr>
                        <a:t>令和２年</a:t>
                      </a:r>
                      <a:r>
                        <a:rPr lang="en-US" altLang="ja-JP" sz="1100" kern="100" dirty="0">
                          <a:effectLst/>
                          <a:latin typeface="+mn-ea"/>
                          <a:ea typeface="+mn-ea"/>
                          <a:cs typeface="Times New Roman" panose="02020603050405020304" pitchFamily="18" charset="0"/>
                        </a:rPr>
                        <a:t>12</a:t>
                      </a:r>
                      <a:r>
                        <a:rPr lang="ja-JP" altLang="en-US" sz="1100" kern="100" dirty="0">
                          <a:effectLst/>
                          <a:latin typeface="+mn-ea"/>
                          <a:ea typeface="+mn-ea"/>
                          <a:cs typeface="Times New Roman" panose="02020603050405020304" pitchFamily="18" charset="0"/>
                        </a:rPr>
                        <a:t>月～</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effectLst/>
                          <a:latin typeface="+mn-ea"/>
                          <a:ea typeface="+mn-ea"/>
                          <a:cs typeface="Times New Roman" panose="02020603050405020304" pitchFamily="18" charset="0"/>
                        </a:rPr>
                        <a:t>保健福祉課</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solidFill>
                            <a:schemeClr val="tx1"/>
                          </a:solidFill>
                          <a:effectLst/>
                          <a:latin typeface="+mn-ea"/>
                          <a:ea typeface="+mn-ea"/>
                        </a:rPr>
                        <a:t>応援派遣の協定締結　</a:t>
                      </a:r>
                      <a:r>
                        <a:rPr lang="en-US" altLang="ja-JP" sz="1100" kern="100" dirty="0">
                          <a:solidFill>
                            <a:schemeClr val="tx1"/>
                          </a:solidFill>
                          <a:effectLst/>
                          <a:latin typeface="+mn-ea"/>
                          <a:ea typeface="+mn-ea"/>
                        </a:rPr>
                        <a:t>14</a:t>
                      </a:r>
                      <a:r>
                        <a:rPr lang="ja-JP" altLang="en-US" sz="1100" kern="100" dirty="0">
                          <a:solidFill>
                            <a:schemeClr val="tx1"/>
                          </a:solidFill>
                          <a:effectLst/>
                          <a:latin typeface="+mn-ea"/>
                          <a:ea typeface="+mn-ea"/>
                        </a:rPr>
                        <a:t>市町</a:t>
                      </a:r>
                      <a:endParaRPr lang="en-US" altLang="ja-JP" sz="1100" kern="100" dirty="0">
                        <a:solidFill>
                          <a:schemeClr val="tx1"/>
                        </a:solidFill>
                        <a:effectLst/>
                        <a:latin typeface="+mn-ea"/>
                        <a:ea typeface="+mn-ea"/>
                      </a:endParaRPr>
                    </a:p>
                    <a:p>
                      <a:pPr algn="just">
                        <a:spcAft>
                          <a:spcPts val="0"/>
                        </a:spcAft>
                      </a:pPr>
                      <a:r>
                        <a:rPr lang="ja-JP" altLang="en-US" sz="1100" kern="100" dirty="0">
                          <a:solidFill>
                            <a:schemeClr val="tx1"/>
                          </a:solidFill>
                          <a:effectLst/>
                          <a:latin typeface="+mn-ea"/>
                          <a:ea typeface="+mn-ea"/>
                        </a:rPr>
                        <a:t>・健康観察</a:t>
                      </a:r>
                      <a:r>
                        <a:rPr lang="en-US" sz="1100" kern="100" dirty="0">
                          <a:solidFill>
                            <a:schemeClr val="tx1"/>
                          </a:solidFill>
                          <a:effectLst/>
                          <a:latin typeface="+mn-ea"/>
                          <a:ea typeface="+mn-ea"/>
                        </a:rPr>
                        <a:t> </a:t>
                      </a:r>
                      <a:r>
                        <a:rPr lang="ja-JP" altLang="en-US" sz="1100" kern="100" dirty="0">
                          <a:solidFill>
                            <a:schemeClr val="tx1"/>
                          </a:solidFill>
                          <a:effectLst/>
                          <a:latin typeface="+mn-ea"/>
                          <a:ea typeface="+mn-ea"/>
                        </a:rPr>
                        <a:t>　・健康相談</a:t>
                      </a:r>
                      <a:endParaRPr lang="en-US" sz="1100" kern="100" dirty="0">
                        <a:solidFill>
                          <a:schemeClr val="tx1"/>
                        </a:solidFill>
                        <a:effectLst/>
                        <a:latin typeface="+mn-ea"/>
                        <a:ea typeface="+mn-ea"/>
                      </a:endParaRPr>
                    </a:p>
                    <a:p>
                      <a:pPr algn="just">
                        <a:spcAft>
                          <a:spcPts val="0"/>
                        </a:spcAft>
                      </a:pPr>
                      <a:r>
                        <a:rPr lang="ja-JP" altLang="en-US" sz="1100" kern="100" dirty="0">
                          <a:solidFill>
                            <a:schemeClr val="tx1"/>
                          </a:solidFill>
                          <a:effectLst/>
                          <a:latin typeface="+mn-ea"/>
                          <a:ea typeface="+mn-ea"/>
                          <a:cs typeface="Times New Roman" panose="02020603050405020304" pitchFamily="18" charset="0"/>
                        </a:rPr>
                        <a:t>・各種事務作業</a:t>
                      </a:r>
                      <a:endParaRPr lang="ja-JP" sz="11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solidFill>
                            <a:schemeClr val="tx1"/>
                          </a:solidFill>
                          <a:effectLst/>
                          <a:latin typeface="+mn-ea"/>
                          <a:ea typeface="+mn-ea"/>
                          <a:cs typeface="Times New Roman" panose="02020603050405020304" pitchFamily="18" charset="0"/>
                        </a:rPr>
                        <a:t>令和</a:t>
                      </a:r>
                      <a:r>
                        <a:rPr lang="en-US" altLang="ja-JP" sz="1100" kern="100" dirty="0">
                          <a:solidFill>
                            <a:schemeClr val="tx1"/>
                          </a:solidFill>
                          <a:effectLst/>
                          <a:latin typeface="+mn-ea"/>
                          <a:ea typeface="+mn-ea"/>
                          <a:cs typeface="Times New Roman" panose="02020603050405020304" pitchFamily="18" charset="0"/>
                        </a:rPr>
                        <a:t>3</a:t>
                      </a:r>
                      <a:r>
                        <a:rPr lang="ja-JP" altLang="en-US" sz="1100" kern="100" dirty="0">
                          <a:solidFill>
                            <a:schemeClr val="tx1"/>
                          </a:solidFill>
                          <a:effectLst/>
                          <a:latin typeface="+mn-ea"/>
                          <a:ea typeface="+mn-ea"/>
                          <a:cs typeface="Times New Roman" panose="02020603050405020304" pitchFamily="18" charset="0"/>
                        </a:rPr>
                        <a:t>年度実績</a:t>
                      </a:r>
                      <a:endParaRPr lang="en-US" altLang="ja-JP" sz="1100"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solidFill>
                            <a:schemeClr val="tx1"/>
                          </a:solidFill>
                          <a:effectLst/>
                          <a:latin typeface="+mn-ea"/>
                          <a:ea typeface="+mn-ea"/>
                          <a:cs typeface="Times New Roman" panose="02020603050405020304" pitchFamily="18" charset="0"/>
                        </a:rPr>
                        <a:t>６市から３保健所へ　延べ</a:t>
                      </a:r>
                      <a:r>
                        <a:rPr lang="en-US" altLang="ja-JP" sz="1100" kern="100" dirty="0">
                          <a:solidFill>
                            <a:schemeClr val="tx1"/>
                          </a:solidFill>
                          <a:effectLst/>
                          <a:latin typeface="+mn-ea"/>
                          <a:ea typeface="+mn-ea"/>
                          <a:cs typeface="Times New Roman" panose="02020603050405020304" pitchFamily="18" charset="0"/>
                        </a:rPr>
                        <a:t>471</a:t>
                      </a:r>
                      <a:r>
                        <a:rPr lang="ja-JP" altLang="en-US" sz="1100" kern="100" dirty="0">
                          <a:solidFill>
                            <a:schemeClr val="tx1"/>
                          </a:solidFill>
                          <a:effectLst/>
                          <a:latin typeface="+mn-ea"/>
                          <a:ea typeface="+mn-ea"/>
                          <a:cs typeface="Times New Roman" panose="02020603050405020304" pitchFamily="18" charset="0"/>
                        </a:rPr>
                        <a:t>日</a:t>
                      </a:r>
                      <a:endParaRPr lang="en-US" altLang="ja-JP" sz="1100" kern="100" dirty="0">
                        <a:solidFill>
                          <a:schemeClr val="tx1"/>
                        </a:solidFill>
                        <a:effectLst/>
                        <a:latin typeface="+mn-ea"/>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solidFill>
                            <a:schemeClr val="tx1"/>
                          </a:solidFill>
                          <a:effectLst/>
                          <a:latin typeface="+mn-ea"/>
                          <a:ea typeface="+mn-ea"/>
                          <a:cs typeface="Times New Roman" panose="02020603050405020304" pitchFamily="18" charset="0"/>
                        </a:rPr>
                        <a:t>令和</a:t>
                      </a:r>
                      <a:r>
                        <a:rPr lang="en-US" altLang="ja-JP" sz="1100" kern="100" dirty="0">
                          <a:solidFill>
                            <a:schemeClr val="tx1"/>
                          </a:solidFill>
                          <a:effectLst/>
                          <a:latin typeface="+mn-ea"/>
                          <a:ea typeface="+mn-ea"/>
                          <a:cs typeface="Times New Roman" panose="02020603050405020304" pitchFamily="18" charset="0"/>
                        </a:rPr>
                        <a:t>4</a:t>
                      </a:r>
                      <a:r>
                        <a:rPr lang="ja-JP" altLang="en-US" sz="1100" kern="100" dirty="0">
                          <a:solidFill>
                            <a:schemeClr val="tx1"/>
                          </a:solidFill>
                          <a:effectLst/>
                          <a:latin typeface="+mn-ea"/>
                          <a:ea typeface="+mn-ea"/>
                          <a:cs typeface="Times New Roman" panose="02020603050405020304" pitchFamily="18" charset="0"/>
                        </a:rPr>
                        <a:t>年度</a:t>
                      </a:r>
                      <a:r>
                        <a:rPr lang="en-US" altLang="ja-JP" sz="1100" kern="100" dirty="0">
                          <a:solidFill>
                            <a:schemeClr val="tx1"/>
                          </a:solidFill>
                          <a:effectLst/>
                          <a:latin typeface="+mn-ea"/>
                          <a:ea typeface="+mn-ea"/>
                          <a:cs typeface="Times New Roman" panose="02020603050405020304" pitchFamily="18" charset="0"/>
                        </a:rPr>
                        <a:t>9</a:t>
                      </a:r>
                      <a:r>
                        <a:rPr lang="ja-JP" altLang="en-US" sz="1100" kern="100" dirty="0">
                          <a:solidFill>
                            <a:schemeClr val="tx1"/>
                          </a:solidFill>
                          <a:effectLst/>
                          <a:latin typeface="+mn-ea"/>
                          <a:ea typeface="+mn-ea"/>
                          <a:cs typeface="Times New Roman" panose="02020603050405020304" pitchFamily="18" charset="0"/>
                        </a:rPr>
                        <a:t>月末実績　延べ</a:t>
                      </a:r>
                      <a:r>
                        <a:rPr lang="en-US" altLang="ja-JP" sz="1100" kern="100" dirty="0">
                          <a:solidFill>
                            <a:schemeClr val="tx1"/>
                          </a:solidFill>
                          <a:effectLst/>
                          <a:latin typeface="+mn-ea"/>
                          <a:ea typeface="+mn-ea"/>
                          <a:cs typeface="Times New Roman" panose="02020603050405020304" pitchFamily="18" charset="0"/>
                        </a:rPr>
                        <a:t>54</a:t>
                      </a:r>
                      <a:r>
                        <a:rPr lang="ja-JP" altLang="en-US" sz="1100" kern="100" dirty="0">
                          <a:solidFill>
                            <a:schemeClr val="tx1"/>
                          </a:solidFill>
                          <a:effectLst/>
                          <a:latin typeface="+mn-ea"/>
                          <a:ea typeface="+mn-ea"/>
                          <a:cs typeface="Times New Roman" panose="02020603050405020304" pitchFamily="18" charset="0"/>
                        </a:rPr>
                        <a:t>日</a:t>
                      </a:r>
                      <a:endParaRPr lang="en-US" altLang="ja-JP" sz="1100" kern="100" dirty="0">
                        <a:solidFill>
                          <a:schemeClr val="tx1"/>
                        </a:solidFill>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822384272"/>
                  </a:ext>
                </a:extLst>
              </a:tr>
              <a:tr h="805395">
                <a:tc>
                  <a:txBody>
                    <a:bodyPr/>
                    <a:lstStyle/>
                    <a:p>
                      <a:pPr algn="just">
                        <a:spcAft>
                          <a:spcPts val="0"/>
                        </a:spcAft>
                      </a:pPr>
                      <a:r>
                        <a:rPr lang="ja-JP" sz="1100" kern="100" dirty="0">
                          <a:effectLst>
                            <a:outerShdw blurRad="38100" dist="38100" dir="2700000" algn="tl">
                              <a:srgbClr val="000000">
                                <a:alpha val="43137"/>
                              </a:srgbClr>
                            </a:outerShdw>
                          </a:effectLst>
                          <a:latin typeface="+mn-ea"/>
                          <a:ea typeface="+mn-ea"/>
                        </a:rPr>
                        <a:t>感染症対策等専門家</a:t>
                      </a:r>
                      <a:endParaRPr lang="ja-JP" sz="11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effectLst/>
                          <a:latin typeface="+mn-ea"/>
                          <a:ea typeface="+mn-ea"/>
                          <a:cs typeface="Times New Roman" panose="02020603050405020304" pitchFamily="18" charset="0"/>
                        </a:rPr>
                        <a:t>令和３年１月～</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sz="1100" kern="100" dirty="0">
                          <a:effectLst/>
                          <a:latin typeface="+mn-ea"/>
                          <a:ea typeface="+mn-ea"/>
                        </a:rPr>
                        <a:t>保健福祉課</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solidFill>
                            <a:schemeClr val="tx1"/>
                          </a:solidFill>
                          <a:effectLst/>
                          <a:latin typeface="+mn-ea"/>
                          <a:ea typeface="+mn-ea"/>
                        </a:rPr>
                        <a:t>県内４大学</a:t>
                      </a:r>
                      <a:r>
                        <a:rPr lang="en-US" altLang="ja-JP" sz="1100" kern="100" dirty="0">
                          <a:solidFill>
                            <a:schemeClr val="tx1"/>
                          </a:solidFill>
                          <a:effectLst/>
                          <a:latin typeface="+mn-ea"/>
                          <a:ea typeface="+mn-ea"/>
                        </a:rPr>
                        <a:t>60</a:t>
                      </a:r>
                      <a:r>
                        <a:rPr lang="ja-JP" altLang="en-US" sz="1100" kern="100" dirty="0">
                          <a:solidFill>
                            <a:schemeClr val="tx1"/>
                          </a:solidFill>
                          <a:effectLst/>
                          <a:latin typeface="+mn-ea"/>
                          <a:ea typeface="+mn-ea"/>
                        </a:rPr>
                        <a:t>名が登録</a:t>
                      </a:r>
                      <a:endParaRPr lang="en-US" altLang="ja-JP" sz="1100" kern="100" dirty="0">
                        <a:solidFill>
                          <a:schemeClr val="tx1"/>
                        </a:solidFill>
                        <a:effectLst/>
                        <a:latin typeface="+mn-ea"/>
                        <a:ea typeface="+mn-ea"/>
                      </a:endParaRPr>
                    </a:p>
                    <a:p>
                      <a:pPr algn="just">
                        <a:spcAft>
                          <a:spcPts val="0"/>
                        </a:spcAft>
                      </a:pPr>
                      <a:r>
                        <a:rPr lang="ja-JP" altLang="en-US" sz="1100" kern="100" dirty="0">
                          <a:solidFill>
                            <a:schemeClr val="tx1"/>
                          </a:solidFill>
                          <a:effectLst/>
                          <a:latin typeface="+mn-ea"/>
                          <a:ea typeface="+mn-ea"/>
                        </a:rPr>
                        <a:t>・効果的な対応体制の構築支援</a:t>
                      </a:r>
                      <a:endParaRPr lang="en-US" altLang="ja-JP" sz="1100" kern="100" dirty="0">
                        <a:solidFill>
                          <a:schemeClr val="tx1"/>
                        </a:solidFill>
                        <a:effectLst/>
                        <a:latin typeface="+mn-ea"/>
                        <a:ea typeface="+mn-ea"/>
                      </a:endParaRPr>
                    </a:p>
                    <a:p>
                      <a:pPr algn="just">
                        <a:spcAft>
                          <a:spcPts val="0"/>
                        </a:spcAft>
                      </a:pPr>
                      <a:r>
                        <a:rPr lang="ja-JP" altLang="en-US" sz="1100" kern="100" dirty="0">
                          <a:solidFill>
                            <a:schemeClr val="tx1"/>
                          </a:solidFill>
                          <a:effectLst/>
                          <a:latin typeface="+mn-ea"/>
                          <a:ea typeface="+mn-ea"/>
                        </a:rPr>
                        <a:t>・積極的疫学調査等の技術的支援</a:t>
                      </a:r>
                      <a:endParaRPr lang="ja-JP" sz="11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effectLst/>
                          <a:latin typeface="+mn-ea"/>
                          <a:ea typeface="+mn-ea"/>
                          <a:cs typeface="Times New Roman" panose="02020603050405020304" pitchFamily="18" charset="0"/>
                        </a:rPr>
                        <a:t>令和</a:t>
                      </a:r>
                      <a:r>
                        <a:rPr lang="en-US" altLang="ja-JP" sz="1100" kern="100" dirty="0">
                          <a:effectLst/>
                          <a:latin typeface="+mn-ea"/>
                          <a:ea typeface="+mn-ea"/>
                          <a:cs typeface="Times New Roman" panose="02020603050405020304" pitchFamily="18" charset="0"/>
                        </a:rPr>
                        <a:t>3</a:t>
                      </a:r>
                      <a:r>
                        <a:rPr lang="ja-JP" altLang="en-US" sz="1100" kern="100" dirty="0">
                          <a:effectLst/>
                          <a:latin typeface="+mn-ea"/>
                          <a:ea typeface="+mn-ea"/>
                          <a:cs typeface="Times New Roman" panose="02020603050405020304" pitchFamily="18" charset="0"/>
                        </a:rPr>
                        <a:t>年度実績　延べ</a:t>
                      </a:r>
                      <a:r>
                        <a:rPr lang="en-US" altLang="ja-JP" sz="1100" kern="100" dirty="0">
                          <a:effectLst/>
                          <a:latin typeface="+mn-ea"/>
                          <a:ea typeface="+mn-ea"/>
                          <a:cs typeface="Times New Roman" panose="02020603050405020304" pitchFamily="18" charset="0"/>
                        </a:rPr>
                        <a:t>244</a:t>
                      </a:r>
                      <a:r>
                        <a:rPr lang="ja-JP" altLang="en-US" sz="1100" kern="100" dirty="0">
                          <a:effectLst/>
                          <a:latin typeface="+mn-ea"/>
                          <a:ea typeface="+mn-ea"/>
                          <a:cs typeface="Times New Roman" panose="02020603050405020304" pitchFamily="18" charset="0"/>
                        </a:rPr>
                        <a:t>日</a:t>
                      </a:r>
                      <a:endParaRPr lang="en-US" altLang="ja-JP" sz="1100" kern="100" dirty="0">
                        <a:effectLst/>
                        <a:latin typeface="+mn-ea"/>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effectLst/>
                          <a:latin typeface="+mn-ea"/>
                          <a:ea typeface="+mn-ea"/>
                          <a:cs typeface="Times New Roman" panose="02020603050405020304" pitchFamily="18" charset="0"/>
                        </a:rPr>
                        <a:t>令和</a:t>
                      </a:r>
                      <a:r>
                        <a:rPr lang="en-US" altLang="ja-JP" sz="1100" kern="100" dirty="0">
                          <a:effectLst/>
                          <a:latin typeface="+mn-ea"/>
                          <a:ea typeface="+mn-ea"/>
                          <a:cs typeface="Times New Roman" panose="02020603050405020304" pitchFamily="18" charset="0"/>
                        </a:rPr>
                        <a:t>4</a:t>
                      </a:r>
                      <a:r>
                        <a:rPr lang="ja-JP" altLang="en-US" sz="1100" kern="100" dirty="0">
                          <a:effectLst/>
                          <a:latin typeface="+mn-ea"/>
                          <a:ea typeface="+mn-ea"/>
                          <a:cs typeface="Times New Roman" panose="02020603050405020304" pitchFamily="18" charset="0"/>
                        </a:rPr>
                        <a:t>年度</a:t>
                      </a:r>
                      <a:r>
                        <a:rPr lang="en-US" altLang="ja-JP" sz="1100" kern="100" dirty="0">
                          <a:effectLst/>
                          <a:latin typeface="+mn-ea"/>
                          <a:ea typeface="+mn-ea"/>
                          <a:cs typeface="Times New Roman" panose="02020603050405020304" pitchFamily="18" charset="0"/>
                        </a:rPr>
                        <a:t>9</a:t>
                      </a:r>
                      <a:r>
                        <a:rPr lang="ja-JP" altLang="en-US" sz="1100" kern="100" dirty="0">
                          <a:effectLst/>
                          <a:latin typeface="+mn-ea"/>
                          <a:ea typeface="+mn-ea"/>
                          <a:cs typeface="Times New Roman" panose="02020603050405020304" pitchFamily="18" charset="0"/>
                        </a:rPr>
                        <a:t>月末実績　延べ</a:t>
                      </a:r>
                      <a:r>
                        <a:rPr lang="en-US" altLang="ja-JP" sz="1100" kern="100" dirty="0">
                          <a:effectLst/>
                          <a:latin typeface="+mn-ea"/>
                          <a:ea typeface="+mn-ea"/>
                          <a:cs typeface="Times New Roman" panose="02020603050405020304" pitchFamily="18" charset="0"/>
                        </a:rPr>
                        <a:t>75</a:t>
                      </a:r>
                      <a:r>
                        <a:rPr lang="ja-JP" altLang="en-US" sz="1100" kern="100" dirty="0">
                          <a:effectLst/>
                          <a:latin typeface="+mn-ea"/>
                          <a:ea typeface="+mn-ea"/>
                          <a:cs typeface="Times New Roman" panose="02020603050405020304" pitchFamily="18" charset="0"/>
                        </a:rPr>
                        <a:t>日</a:t>
                      </a:r>
                      <a:endParaRPr lang="ja-JP" altLang="ja-JP" sz="11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515133019"/>
                  </a:ext>
                </a:extLst>
              </a:tr>
              <a:tr h="805395">
                <a:tc>
                  <a:txBody>
                    <a:bodyPr/>
                    <a:lstStyle/>
                    <a:p>
                      <a:pPr algn="just">
                        <a:spcAft>
                          <a:spcPts val="0"/>
                        </a:spcAft>
                      </a:pPr>
                      <a:r>
                        <a:rPr lang="zh-TW" altLang="en-US" sz="1100" kern="1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感染症</a:t>
                      </a:r>
                      <a:r>
                        <a:rPr lang="ja-JP" altLang="en-US" sz="1100" kern="1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等</a:t>
                      </a:r>
                      <a:r>
                        <a:rPr lang="zh-TW" altLang="en-US" sz="1100" kern="1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業務支援員</a:t>
                      </a:r>
                      <a:endParaRPr lang="en-US" altLang="zh-TW" sz="1100" kern="100" dirty="0">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endParaRPr>
                    </a:p>
                    <a:p>
                      <a:pPr algn="just">
                        <a:spcAft>
                          <a:spcPts val="0"/>
                        </a:spcAft>
                      </a:pPr>
                      <a:r>
                        <a:rPr lang="ja-JP" altLang="en-US" sz="1100" kern="100" dirty="0">
                          <a:effectLst>
                            <a:outerShdw blurRad="38100" dist="38100" dir="2700000" algn="tl">
                              <a:srgbClr val="000000">
                                <a:alpha val="43137"/>
                              </a:srgbClr>
                            </a:outerShdw>
                          </a:effectLst>
                          <a:latin typeface="+mn-ea"/>
                          <a:ea typeface="+mn-ea"/>
                        </a:rPr>
                        <a:t>（</a:t>
                      </a:r>
                      <a:r>
                        <a:rPr lang="ja-JP" sz="1100" kern="100" dirty="0">
                          <a:effectLst>
                            <a:outerShdw blurRad="38100" dist="38100" dir="2700000" algn="tl">
                              <a:srgbClr val="000000">
                                <a:alpha val="43137"/>
                              </a:srgbClr>
                            </a:outerShdw>
                          </a:effectLst>
                          <a:latin typeface="+mn-ea"/>
                          <a:ea typeface="+mn-ea"/>
                        </a:rPr>
                        <a:t>会計年度任用職員）</a:t>
                      </a:r>
                      <a:endParaRPr lang="ja-JP" sz="11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solidFill>
                            <a:schemeClr val="tx1"/>
                          </a:solidFill>
                          <a:effectLst/>
                          <a:latin typeface="+mn-ea"/>
                          <a:ea typeface="+mn-ea"/>
                          <a:cs typeface="Times New Roman" panose="02020603050405020304" pitchFamily="18" charset="0"/>
                        </a:rPr>
                        <a:t>令和３年７月～</a:t>
                      </a:r>
                      <a:endParaRPr lang="ja-JP" altLang="ja-JP" sz="11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sz="1100" kern="100" dirty="0">
                          <a:effectLst/>
                          <a:latin typeface="+mn-ea"/>
                          <a:ea typeface="+mn-ea"/>
                        </a:rPr>
                        <a:t>保健福祉課</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solidFill>
                            <a:schemeClr val="tx1"/>
                          </a:solidFill>
                          <a:effectLst/>
                          <a:latin typeface="+mn-ea"/>
                          <a:ea typeface="+mn-ea"/>
                          <a:cs typeface="Times New Roman" panose="02020603050405020304" pitchFamily="18" charset="0"/>
                        </a:rPr>
                        <a:t>潜在保健師</a:t>
                      </a:r>
                      <a:r>
                        <a:rPr lang="en-US" altLang="ja-JP" sz="1100" kern="100" dirty="0">
                          <a:solidFill>
                            <a:schemeClr val="tx1"/>
                          </a:solidFill>
                          <a:effectLst/>
                          <a:latin typeface="+mn-ea"/>
                          <a:ea typeface="+mn-ea"/>
                          <a:cs typeface="Times New Roman" panose="02020603050405020304" pitchFamily="18" charset="0"/>
                        </a:rPr>
                        <a:t>18</a:t>
                      </a:r>
                      <a:r>
                        <a:rPr lang="ja-JP" altLang="en-US" sz="1100" kern="100" dirty="0">
                          <a:solidFill>
                            <a:schemeClr val="tx1"/>
                          </a:solidFill>
                          <a:effectLst/>
                          <a:latin typeface="+mn-ea"/>
                          <a:ea typeface="+mn-ea"/>
                          <a:cs typeface="Times New Roman" panose="02020603050405020304" pitchFamily="18" charset="0"/>
                        </a:rPr>
                        <a:t>名を雇用</a:t>
                      </a:r>
                      <a:endParaRPr lang="en-US" altLang="ja-JP" sz="1100" kern="100" dirty="0">
                        <a:solidFill>
                          <a:schemeClr val="tx1"/>
                        </a:solidFill>
                        <a:effectLst/>
                        <a:latin typeface="+mn-ea"/>
                        <a:ea typeface="+mn-ea"/>
                        <a:cs typeface="Times New Roman" panose="02020603050405020304" pitchFamily="18" charset="0"/>
                      </a:endParaRPr>
                    </a:p>
                    <a:p>
                      <a:pPr algn="just">
                        <a:spcAft>
                          <a:spcPts val="0"/>
                        </a:spcAft>
                      </a:pPr>
                      <a:r>
                        <a:rPr lang="ja-JP" altLang="en-US" sz="1100" kern="100" dirty="0">
                          <a:solidFill>
                            <a:schemeClr val="tx1"/>
                          </a:solidFill>
                          <a:effectLst/>
                          <a:latin typeface="+mn-ea"/>
                          <a:ea typeface="+mn-ea"/>
                          <a:cs typeface="Times New Roman" panose="02020603050405020304" pitchFamily="18" charset="0"/>
                        </a:rPr>
                        <a:t>・積極的疫学調査、健康観察、電話相談</a:t>
                      </a:r>
                      <a:endParaRPr lang="en-US" altLang="ja-JP" sz="1100" kern="100" dirty="0">
                        <a:solidFill>
                          <a:schemeClr val="tx1"/>
                        </a:solidFill>
                        <a:effectLst/>
                        <a:latin typeface="+mn-ea"/>
                        <a:ea typeface="+mn-ea"/>
                        <a:cs typeface="Times New Roman" panose="02020603050405020304" pitchFamily="18" charset="0"/>
                      </a:endParaRPr>
                    </a:p>
                    <a:p>
                      <a:pPr algn="just">
                        <a:spcAft>
                          <a:spcPts val="0"/>
                        </a:spcAft>
                      </a:pPr>
                      <a:r>
                        <a:rPr lang="ja-JP" altLang="en-US" sz="1100" kern="100" dirty="0">
                          <a:solidFill>
                            <a:schemeClr val="tx1"/>
                          </a:solidFill>
                          <a:effectLst/>
                          <a:latin typeface="+mn-ea"/>
                          <a:ea typeface="+mn-ea"/>
                          <a:cs typeface="Times New Roman" panose="02020603050405020304" pitchFamily="18" charset="0"/>
                        </a:rPr>
                        <a:t>・その他地域保健関係業務</a:t>
                      </a:r>
                      <a:endParaRPr lang="ja-JP" sz="1100" kern="100" dirty="0">
                        <a:solidFill>
                          <a:schemeClr val="tx1"/>
                        </a:solidFill>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effectLst/>
                          <a:latin typeface="+mn-ea"/>
                          <a:ea typeface="+mn-ea"/>
                          <a:cs typeface="Times New Roman" panose="02020603050405020304" pitchFamily="18" charset="0"/>
                        </a:rPr>
                        <a:t>令和３年度実績　延べ</a:t>
                      </a:r>
                      <a:r>
                        <a:rPr lang="en-US" altLang="ja-JP" sz="1100" kern="100" dirty="0">
                          <a:effectLst/>
                          <a:latin typeface="+mn-ea"/>
                          <a:ea typeface="+mn-ea"/>
                          <a:cs typeface="Times New Roman" panose="02020603050405020304" pitchFamily="18" charset="0"/>
                        </a:rPr>
                        <a:t>263</a:t>
                      </a:r>
                      <a:r>
                        <a:rPr lang="ja-JP" altLang="en-US" sz="1100" kern="100" dirty="0">
                          <a:effectLst/>
                          <a:latin typeface="+mn-ea"/>
                          <a:ea typeface="+mn-ea"/>
                          <a:cs typeface="Times New Roman" panose="02020603050405020304" pitchFamily="18" charset="0"/>
                        </a:rPr>
                        <a:t>日</a:t>
                      </a:r>
                      <a:endParaRPr lang="en-US" altLang="ja-JP" sz="1100" kern="100" dirty="0">
                        <a:effectLst/>
                        <a:latin typeface="+mn-ea"/>
                        <a:ea typeface="+mn-ea"/>
                        <a:cs typeface="Times New Roman" panose="02020603050405020304" pitchFamily="18" charset="0"/>
                      </a:endParaRPr>
                    </a:p>
                    <a:p>
                      <a:pPr algn="just">
                        <a:spcAft>
                          <a:spcPts val="0"/>
                        </a:spcAft>
                      </a:pPr>
                      <a:r>
                        <a:rPr lang="ja-JP" altLang="en-US" sz="1100" kern="100" dirty="0">
                          <a:effectLst/>
                          <a:latin typeface="+mn-ea"/>
                          <a:ea typeface="+mn-ea"/>
                          <a:cs typeface="Times New Roman" panose="02020603050405020304" pitchFamily="18" charset="0"/>
                        </a:rPr>
                        <a:t>令和</a:t>
                      </a:r>
                      <a:r>
                        <a:rPr lang="en-US" altLang="ja-JP" sz="1100" kern="100" dirty="0">
                          <a:effectLst/>
                          <a:latin typeface="+mn-ea"/>
                          <a:ea typeface="+mn-ea"/>
                          <a:cs typeface="Times New Roman" panose="02020603050405020304" pitchFamily="18" charset="0"/>
                        </a:rPr>
                        <a:t>4</a:t>
                      </a:r>
                      <a:r>
                        <a:rPr lang="ja-JP" altLang="en-US" sz="1100" kern="100" dirty="0">
                          <a:effectLst/>
                          <a:latin typeface="+mn-ea"/>
                          <a:ea typeface="+mn-ea"/>
                          <a:cs typeface="Times New Roman" panose="02020603050405020304" pitchFamily="18" charset="0"/>
                        </a:rPr>
                        <a:t>年度</a:t>
                      </a:r>
                      <a:r>
                        <a:rPr lang="en-US" altLang="ja-JP" sz="1100" kern="100" dirty="0">
                          <a:effectLst/>
                          <a:latin typeface="+mn-ea"/>
                          <a:ea typeface="+mn-ea"/>
                          <a:cs typeface="Times New Roman" panose="02020603050405020304" pitchFamily="18" charset="0"/>
                        </a:rPr>
                        <a:t>9</a:t>
                      </a:r>
                      <a:r>
                        <a:rPr lang="ja-JP" altLang="en-US" sz="1100" kern="100" dirty="0">
                          <a:effectLst/>
                          <a:latin typeface="+mn-ea"/>
                          <a:ea typeface="+mn-ea"/>
                          <a:cs typeface="Times New Roman" panose="02020603050405020304" pitchFamily="18" charset="0"/>
                        </a:rPr>
                        <a:t>月末実績　延べ</a:t>
                      </a:r>
                      <a:r>
                        <a:rPr lang="en-US" altLang="ja-JP" sz="1100" kern="100" dirty="0">
                          <a:effectLst/>
                          <a:latin typeface="+mn-ea"/>
                          <a:ea typeface="+mn-ea"/>
                          <a:cs typeface="Times New Roman" panose="02020603050405020304" pitchFamily="18" charset="0"/>
                        </a:rPr>
                        <a:t>248</a:t>
                      </a:r>
                      <a:r>
                        <a:rPr lang="ja-JP" altLang="en-US" sz="1100" kern="100" dirty="0">
                          <a:effectLst/>
                          <a:latin typeface="+mn-ea"/>
                          <a:ea typeface="+mn-ea"/>
                          <a:cs typeface="Times New Roman" panose="02020603050405020304" pitchFamily="18" charset="0"/>
                        </a:rPr>
                        <a:t>日</a:t>
                      </a:r>
                      <a:endParaRPr lang="ja-JP" sz="11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101128581"/>
                  </a:ext>
                </a:extLst>
              </a:tr>
              <a:tr h="760078">
                <a:tc>
                  <a:txBody>
                    <a:bodyPr/>
                    <a:lstStyle/>
                    <a:p>
                      <a:pPr algn="just">
                        <a:spcAft>
                          <a:spcPts val="0"/>
                        </a:spcAft>
                      </a:pPr>
                      <a:r>
                        <a:rPr lang="ja-JP" altLang="en-US" sz="1100" kern="100" dirty="0">
                          <a:effectLst>
                            <a:outerShdw blurRad="38100" dist="38100" dir="2700000" algn="tl">
                              <a:srgbClr val="000000">
                                <a:alpha val="43137"/>
                              </a:srgbClr>
                            </a:outerShdw>
                          </a:effectLst>
                          <a:latin typeface="+mn-ea"/>
                          <a:ea typeface="+mn-ea"/>
                          <a:cs typeface="Times New Roman" panose="02020603050405020304" pitchFamily="18" charset="0"/>
                        </a:rPr>
                        <a:t>全庁</a:t>
                      </a:r>
                      <a:endParaRPr lang="en-US" altLang="ja-JP" sz="1100" kern="100" dirty="0">
                        <a:effectLst>
                          <a:outerShdw blurRad="38100" dist="38100" dir="2700000" algn="tl">
                            <a:srgbClr val="000000">
                              <a:alpha val="43137"/>
                            </a:srgbClr>
                          </a:outerShdw>
                        </a:effectLst>
                        <a:latin typeface="+mn-ea"/>
                        <a:ea typeface="+mn-ea"/>
                        <a:cs typeface="Times New Roman" panose="02020603050405020304" pitchFamily="18" charset="0"/>
                      </a:endParaRPr>
                    </a:p>
                    <a:p>
                      <a:pPr algn="just">
                        <a:spcAft>
                          <a:spcPts val="0"/>
                        </a:spcAft>
                      </a:pPr>
                      <a:r>
                        <a:rPr lang="ja-JP" altLang="en-US" sz="1100" kern="100" dirty="0">
                          <a:effectLst>
                            <a:outerShdw blurRad="38100" dist="38100" dir="2700000" algn="tl">
                              <a:srgbClr val="000000">
                                <a:alpha val="43137"/>
                              </a:srgbClr>
                            </a:outerShdw>
                          </a:effectLst>
                          <a:latin typeface="+mn-ea"/>
                          <a:ea typeface="+mn-ea"/>
                          <a:cs typeface="Times New Roman" panose="02020603050405020304" pitchFamily="18" charset="0"/>
                        </a:rPr>
                        <a:t>保健所支援配置職員</a:t>
                      </a:r>
                      <a:endParaRPr lang="ja-JP" sz="11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effectLst/>
                          <a:latin typeface="+mn-ea"/>
                          <a:ea typeface="+mn-ea"/>
                          <a:cs typeface="Times New Roman" panose="02020603050405020304" pitchFamily="18" charset="0"/>
                        </a:rPr>
                        <a:t>令和３年</a:t>
                      </a:r>
                      <a:r>
                        <a:rPr lang="en-US" altLang="ja-JP" sz="1100" kern="100" dirty="0">
                          <a:effectLst/>
                          <a:latin typeface="+mn-ea"/>
                          <a:ea typeface="+mn-ea"/>
                          <a:cs typeface="Times New Roman" panose="02020603050405020304" pitchFamily="18" charset="0"/>
                        </a:rPr>
                        <a:t>7</a:t>
                      </a:r>
                      <a:r>
                        <a:rPr lang="ja-JP" altLang="en-US" sz="1100" kern="100" dirty="0">
                          <a:effectLst/>
                          <a:latin typeface="+mn-ea"/>
                          <a:ea typeface="+mn-ea"/>
                          <a:cs typeface="Times New Roman" panose="02020603050405020304" pitchFamily="18" charset="0"/>
                        </a:rPr>
                        <a:t>月～</a:t>
                      </a:r>
                      <a:endParaRPr lang="en-US" altLang="ja-JP" sz="1100" kern="100" dirty="0">
                        <a:effectLst/>
                        <a:latin typeface="+mn-ea"/>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effectLst/>
                          <a:latin typeface="+mn-ea"/>
                          <a:ea typeface="+mn-ea"/>
                          <a:cs typeface="Times New Roman" panose="02020603050405020304" pitchFamily="18" charset="0"/>
                        </a:rPr>
                        <a:t>再編　</a:t>
                      </a:r>
                      <a:endParaRPr lang="en-US" altLang="ja-JP" sz="1100" kern="100" dirty="0">
                        <a:effectLst/>
                        <a:latin typeface="+mn-ea"/>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effectLst/>
                          <a:latin typeface="+mn-ea"/>
                          <a:ea typeface="+mn-ea"/>
                          <a:cs typeface="Times New Roman" panose="02020603050405020304" pitchFamily="18" charset="0"/>
                        </a:rPr>
                        <a:t>令和４年</a:t>
                      </a:r>
                      <a:r>
                        <a:rPr lang="en-US" altLang="ja-JP" sz="1100" kern="100" dirty="0">
                          <a:effectLst/>
                          <a:latin typeface="+mn-ea"/>
                          <a:ea typeface="+mn-ea"/>
                          <a:cs typeface="Times New Roman" panose="02020603050405020304" pitchFamily="18" charset="0"/>
                        </a:rPr>
                        <a:t>1</a:t>
                      </a:r>
                      <a:r>
                        <a:rPr lang="ja-JP" altLang="en-US" sz="1100" kern="100" dirty="0">
                          <a:effectLst/>
                          <a:latin typeface="+mn-ea"/>
                          <a:ea typeface="+mn-ea"/>
                          <a:cs typeface="Times New Roman" panose="02020603050405020304" pitchFamily="18" charset="0"/>
                        </a:rPr>
                        <a:t>月～</a:t>
                      </a:r>
                      <a:endParaRPr lang="en-US" altLang="ja-JP" sz="1100" kern="100" dirty="0">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effectLst/>
                          <a:latin typeface="+mn-ea"/>
                          <a:ea typeface="+mn-ea"/>
                          <a:cs typeface="Times New Roman" panose="02020603050405020304" pitchFamily="18" charset="0"/>
                        </a:rPr>
                        <a:t>保健福祉課</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effectLst/>
                          <a:latin typeface="+mn-ea"/>
                          <a:ea typeface="+mn-ea"/>
                          <a:cs typeface="Times New Roman" panose="02020603050405020304" pitchFamily="18" charset="0"/>
                        </a:rPr>
                        <a:t>令和４年</a:t>
                      </a:r>
                      <a:r>
                        <a:rPr lang="en-US" altLang="ja-JP" sz="1100" kern="100" dirty="0">
                          <a:effectLst/>
                          <a:latin typeface="+mn-ea"/>
                          <a:ea typeface="+mn-ea"/>
                          <a:cs typeface="Times New Roman" panose="02020603050405020304" pitchFamily="18" charset="0"/>
                        </a:rPr>
                        <a:t>1</a:t>
                      </a:r>
                      <a:r>
                        <a:rPr lang="ja-JP" altLang="en-US" sz="1100" kern="100" dirty="0">
                          <a:effectLst/>
                          <a:latin typeface="+mn-ea"/>
                          <a:ea typeface="+mn-ea"/>
                          <a:cs typeface="Times New Roman" panose="02020603050405020304" pitchFamily="18" charset="0"/>
                        </a:rPr>
                        <a:t>月以降、感染状況に応じ迅速に配置</a:t>
                      </a:r>
                      <a:endParaRPr lang="en-US" altLang="ja-JP" sz="1100" kern="100" dirty="0">
                        <a:effectLst/>
                        <a:latin typeface="+mn-ea"/>
                        <a:ea typeface="+mn-ea"/>
                        <a:cs typeface="Times New Roman" panose="02020603050405020304" pitchFamily="18" charset="0"/>
                      </a:endParaRPr>
                    </a:p>
                    <a:p>
                      <a:pPr algn="just">
                        <a:spcAft>
                          <a:spcPts val="0"/>
                        </a:spcAft>
                      </a:pPr>
                      <a:r>
                        <a:rPr lang="ja-JP" altLang="en-US" sz="1100" kern="100" dirty="0">
                          <a:effectLst/>
                          <a:latin typeface="+mn-ea"/>
                          <a:ea typeface="+mn-ea"/>
                          <a:cs typeface="Times New Roman" panose="02020603050405020304" pitchFamily="18" charset="0"/>
                        </a:rPr>
                        <a:t>・積極的疫学調査の補助</a:t>
                      </a:r>
                    </a:p>
                    <a:p>
                      <a:pPr algn="just">
                        <a:spcAft>
                          <a:spcPts val="0"/>
                        </a:spcAft>
                      </a:pPr>
                      <a:r>
                        <a:rPr lang="ja-JP" altLang="en-US" sz="1100" kern="100" dirty="0">
                          <a:effectLst/>
                          <a:latin typeface="+mn-ea"/>
                          <a:ea typeface="+mn-ea"/>
                          <a:cs typeface="Times New Roman" panose="02020603050405020304" pitchFamily="18" charset="0"/>
                        </a:rPr>
                        <a:t>・感染者等把握・管理のシステム等各種入力作業、事務　等</a:t>
                      </a: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effectLst/>
                          <a:latin typeface="+mn-ea"/>
                          <a:ea typeface="+mn-ea"/>
                          <a:cs typeface="Times New Roman" panose="02020603050405020304" pitchFamily="18" charset="0"/>
                        </a:rPr>
                        <a:t>令和</a:t>
                      </a:r>
                      <a:r>
                        <a:rPr lang="en-US" altLang="ja-JP" sz="1100" kern="100" dirty="0">
                          <a:effectLst/>
                          <a:latin typeface="+mn-ea"/>
                          <a:ea typeface="+mn-ea"/>
                          <a:cs typeface="Times New Roman" panose="02020603050405020304" pitchFamily="18" charset="0"/>
                        </a:rPr>
                        <a:t>4</a:t>
                      </a:r>
                      <a:r>
                        <a:rPr lang="ja-JP" altLang="en-US" sz="1100" kern="100" dirty="0">
                          <a:effectLst/>
                          <a:latin typeface="+mn-ea"/>
                          <a:ea typeface="+mn-ea"/>
                          <a:cs typeface="Times New Roman" panose="02020603050405020304" pitchFamily="18" charset="0"/>
                        </a:rPr>
                        <a:t>年９月１日時点　</a:t>
                      </a:r>
                      <a:r>
                        <a:rPr lang="en-US" altLang="ja-JP" sz="1100" kern="100" dirty="0">
                          <a:effectLst/>
                          <a:latin typeface="+mn-ea"/>
                          <a:ea typeface="+mn-ea"/>
                          <a:cs typeface="Times New Roman" panose="02020603050405020304" pitchFamily="18" charset="0"/>
                        </a:rPr>
                        <a:t>96</a:t>
                      </a:r>
                      <a:r>
                        <a:rPr lang="ja-JP" altLang="en-US" sz="1100" kern="100" dirty="0">
                          <a:effectLst/>
                          <a:latin typeface="+mn-ea"/>
                          <a:ea typeface="+mn-ea"/>
                          <a:cs typeface="Times New Roman" panose="02020603050405020304" pitchFamily="18" charset="0"/>
                        </a:rPr>
                        <a:t>名配置</a:t>
                      </a:r>
                      <a:endParaRPr lang="en-US" altLang="ja-JP" sz="11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1213289530"/>
                  </a:ext>
                </a:extLst>
              </a:tr>
              <a:tr h="873914">
                <a:tc>
                  <a:txBody>
                    <a:bodyPr/>
                    <a:lstStyle/>
                    <a:p>
                      <a:pPr algn="just">
                        <a:spcAft>
                          <a:spcPts val="0"/>
                        </a:spcAft>
                      </a:pPr>
                      <a:r>
                        <a:rPr lang="ja-JP" sz="1100" kern="100" dirty="0">
                          <a:effectLst>
                            <a:outerShdw blurRad="38100" dist="38100" dir="2700000" algn="tl">
                              <a:srgbClr val="000000">
                                <a:alpha val="43137"/>
                              </a:srgbClr>
                            </a:outerShdw>
                          </a:effectLst>
                          <a:latin typeface="+mn-ea"/>
                          <a:ea typeface="+mn-ea"/>
                        </a:rPr>
                        <a:t>健康観察業務支援</a:t>
                      </a:r>
                      <a:endParaRPr lang="en-US" altLang="ja-JP" sz="1100" kern="100" dirty="0">
                        <a:effectLst>
                          <a:outerShdw blurRad="38100" dist="38100" dir="2700000" algn="tl">
                            <a:srgbClr val="000000">
                              <a:alpha val="43137"/>
                            </a:srgbClr>
                          </a:outerShdw>
                        </a:effectLst>
                        <a:latin typeface="+mn-ea"/>
                        <a:ea typeface="+mn-ea"/>
                      </a:endParaRPr>
                    </a:p>
                    <a:p>
                      <a:pPr algn="just">
                        <a:spcAft>
                          <a:spcPts val="0"/>
                        </a:spcAft>
                      </a:pPr>
                      <a:r>
                        <a:rPr lang="ja-JP" sz="1100" kern="100" dirty="0">
                          <a:effectLst>
                            <a:outerShdw blurRad="38100" dist="38100" dir="2700000" algn="tl">
                              <a:srgbClr val="000000">
                                <a:alpha val="43137"/>
                              </a:srgbClr>
                            </a:outerShdw>
                          </a:effectLst>
                          <a:latin typeface="+mn-ea"/>
                          <a:ea typeface="+mn-ea"/>
                        </a:rPr>
                        <a:t>（看護協会委託）</a:t>
                      </a:r>
                      <a:endParaRPr lang="ja-JP" sz="1100" kern="100" dirty="0">
                        <a:effectLst>
                          <a:outerShdw blurRad="38100" dist="38100" dir="2700000" algn="tl">
                            <a:srgbClr val="000000">
                              <a:alpha val="43137"/>
                            </a:srgbClr>
                          </a:outerShdw>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altLang="en-US" sz="1100" kern="100" dirty="0">
                          <a:effectLst/>
                          <a:latin typeface="+mn-ea"/>
                          <a:ea typeface="+mn-ea"/>
                          <a:cs typeface="Times New Roman" panose="02020603050405020304" pitchFamily="18" charset="0"/>
                        </a:rPr>
                        <a:t>令和３年８月～</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sz="1100" kern="100" dirty="0">
                          <a:effectLst/>
                          <a:latin typeface="+mn-ea"/>
                          <a:ea typeface="+mn-ea"/>
                        </a:rPr>
                        <a:t>感染症対策課</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algn="just">
                        <a:spcAft>
                          <a:spcPts val="0"/>
                        </a:spcAft>
                      </a:pPr>
                      <a:r>
                        <a:rPr lang="ja-JP" sz="1100" kern="100" dirty="0">
                          <a:effectLst/>
                          <a:latin typeface="+mn-ea"/>
                          <a:ea typeface="+mn-ea"/>
                        </a:rPr>
                        <a:t>・自宅療養者への健康観察の架電・記録作成</a:t>
                      </a:r>
                      <a:endParaRPr lang="ja-JP" sz="1100" kern="100" dirty="0">
                        <a:effectLst/>
                        <a:latin typeface="+mn-ea"/>
                        <a:ea typeface="+mn-ea"/>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100" kern="100" dirty="0">
                          <a:effectLst/>
                          <a:latin typeface="+mn-ea"/>
                          <a:ea typeface="+mn-ea"/>
                          <a:cs typeface="Times New Roman" panose="02020603050405020304" pitchFamily="18" charset="0"/>
                        </a:rPr>
                        <a:t>令和４年</a:t>
                      </a:r>
                      <a:r>
                        <a:rPr lang="en-US" altLang="ja-JP" sz="1100" kern="100" dirty="0">
                          <a:effectLst/>
                          <a:latin typeface="+mn-ea"/>
                          <a:ea typeface="+mn-ea"/>
                          <a:cs typeface="Times New Roman" panose="02020603050405020304" pitchFamily="18" charset="0"/>
                        </a:rPr>
                        <a:t>9</a:t>
                      </a:r>
                      <a:r>
                        <a:rPr lang="ja-JP" altLang="en-US" sz="1100" kern="100" dirty="0">
                          <a:effectLst/>
                          <a:latin typeface="+mn-ea"/>
                          <a:ea typeface="+mn-ea"/>
                          <a:cs typeface="Times New Roman" panose="02020603050405020304" pitchFamily="18" charset="0"/>
                        </a:rPr>
                        <a:t>月</a:t>
                      </a:r>
                      <a:r>
                        <a:rPr lang="en-US" altLang="ja-JP" sz="1100" kern="100" dirty="0">
                          <a:effectLst/>
                          <a:latin typeface="+mn-ea"/>
                          <a:ea typeface="+mn-ea"/>
                          <a:cs typeface="Times New Roman" panose="02020603050405020304" pitchFamily="18" charset="0"/>
                        </a:rPr>
                        <a:t>30</a:t>
                      </a:r>
                      <a:r>
                        <a:rPr lang="ja-JP" altLang="en-US" sz="1100" kern="100" dirty="0">
                          <a:effectLst/>
                          <a:latin typeface="+mn-ea"/>
                          <a:ea typeface="+mn-ea"/>
                          <a:cs typeface="Times New Roman" panose="02020603050405020304" pitchFamily="18" charset="0"/>
                        </a:rPr>
                        <a:t>日時点　</a:t>
                      </a:r>
                      <a:r>
                        <a:rPr lang="en-US" altLang="ja-JP" sz="1100" kern="100" dirty="0">
                          <a:effectLst/>
                          <a:latin typeface="+mn-ea"/>
                          <a:ea typeface="+mn-ea"/>
                          <a:cs typeface="Times New Roman" panose="02020603050405020304" pitchFamily="18" charset="0"/>
                        </a:rPr>
                        <a:t>28</a:t>
                      </a:r>
                      <a:r>
                        <a:rPr lang="ja-JP" altLang="en-US" sz="1100" kern="100" dirty="0">
                          <a:effectLst/>
                          <a:latin typeface="+mn-ea"/>
                          <a:ea typeface="+mn-ea"/>
                          <a:cs typeface="Times New Roman" panose="02020603050405020304" pitchFamily="18" charset="0"/>
                        </a:rPr>
                        <a:t>名派遣</a:t>
                      </a:r>
                      <a:endParaRPr lang="en-US" altLang="ja-JP" sz="1100" kern="100" dirty="0">
                        <a:effectLst/>
                        <a:latin typeface="+mn-ea"/>
                        <a:ea typeface="+mn-ea"/>
                        <a:cs typeface="Times New Roman" panose="02020603050405020304" pitchFamily="18" charset="0"/>
                      </a:endParaRPr>
                    </a:p>
                  </a:txBody>
                  <a:tcPr marL="68580" marR="68580" marT="0" marB="0" anchor="ctr"/>
                </a:tc>
                <a:extLst>
                  <a:ext uri="{0D108BD9-81ED-4DB2-BD59-A6C34878D82A}">
                    <a16:rowId xmlns:a16="http://schemas.microsoft.com/office/drawing/2014/main" val="2532688678"/>
                  </a:ext>
                </a:extLst>
              </a:tr>
            </a:tbl>
          </a:graphicData>
        </a:graphic>
      </p:graphicFrame>
      <p:sp>
        <p:nvSpPr>
          <p:cNvPr id="6" name="テキスト ボックス 5"/>
          <p:cNvSpPr txBox="1"/>
          <p:nvPr/>
        </p:nvSpPr>
        <p:spPr>
          <a:xfrm>
            <a:off x="8453718" y="145530"/>
            <a:ext cx="60715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113</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085501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07748"/>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latin typeface="ＭＳ Ｐゴシック" panose="020B0600070205080204" pitchFamily="50" charset="-128"/>
                <a:ea typeface="ＭＳ Ｐゴシック" panose="020B0600070205080204" pitchFamily="50" charset="-128"/>
              </a:rPr>
              <a:t>～</a:t>
            </a:r>
            <a:r>
              <a:rPr kumimoji="1" lang="ja-JP" altLang="en-US" sz="4000" b="1" dirty="0"/>
              <a:t> 感染拡大防止等に係る各種対策 </a:t>
            </a:r>
            <a:r>
              <a:rPr kumimoji="1" lang="ja-JP" altLang="en-US" sz="4000" b="1" dirty="0">
                <a:latin typeface="ＭＳ Ｐゴシック" panose="020B0600070205080204" pitchFamily="50" charset="-128"/>
                <a:ea typeface="ＭＳ Ｐゴシック" panose="020B0600070205080204" pitchFamily="50" charset="-128"/>
              </a:rPr>
              <a:t>～</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51273" y="145530"/>
            <a:ext cx="609600"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114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52043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48089"/>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新型コロナワクチン接種の推進</a:t>
            </a:r>
            <a:endParaRPr kumimoji="1" lang="en-US" altLang="ja-JP" sz="4000" b="1" dirty="0"/>
          </a:p>
        </p:txBody>
      </p:sp>
      <p:sp>
        <p:nvSpPr>
          <p:cNvPr id="3" name="テキスト ボックス 2"/>
          <p:cNvSpPr txBox="1"/>
          <p:nvPr/>
        </p:nvSpPr>
        <p:spPr>
          <a:xfrm>
            <a:off x="8271164" y="145530"/>
            <a:ext cx="789709"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115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43652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4597602" y="4352131"/>
            <a:ext cx="4500000" cy="165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5" name="正方形/長方形 44"/>
          <p:cNvSpPr/>
          <p:nvPr/>
        </p:nvSpPr>
        <p:spPr>
          <a:xfrm>
            <a:off x="4612005" y="1194750"/>
            <a:ext cx="4500000" cy="274857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正方形/長方形 38"/>
          <p:cNvSpPr/>
          <p:nvPr/>
        </p:nvSpPr>
        <p:spPr>
          <a:xfrm>
            <a:off x="35948" y="1201974"/>
            <a:ext cx="4464000" cy="338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正方形/長方形 1"/>
          <p:cNvSpPr/>
          <p:nvPr/>
        </p:nvSpPr>
        <p:spPr>
          <a:xfrm>
            <a:off x="35364" y="4755303"/>
            <a:ext cx="4464000" cy="126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1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4" name="直線コネクタ 13"/>
          <p:cNvCxnSpPr/>
          <p:nvPr/>
        </p:nvCxnSpPr>
        <p:spPr>
          <a:xfrm>
            <a:off x="4553069" y="1156915"/>
            <a:ext cx="0" cy="500400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新型コロナワクチン接種の推進①</a:t>
            </a:r>
          </a:p>
        </p:txBody>
      </p:sp>
      <p:sp>
        <p:nvSpPr>
          <p:cNvPr id="19" name="テキスト ボックス 18"/>
          <p:cNvSpPr txBox="1"/>
          <p:nvPr/>
        </p:nvSpPr>
        <p:spPr>
          <a:xfrm>
            <a:off x="4920" y="2727063"/>
            <a:ext cx="481646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副反応を疑う症状がある方への医療体制として、かかりつけ医等を</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受診後に必要に応じて総合診療を行う</a:t>
            </a:r>
            <a:r>
              <a:rPr kumimoji="1" lang="en-US" altLang="ja-JP" sz="11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専門的医療機関</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を確保</a:t>
            </a:r>
          </a:p>
        </p:txBody>
      </p:sp>
      <p:sp>
        <p:nvSpPr>
          <p:cNvPr id="21" name="テキスト ボックス 20"/>
          <p:cNvSpPr txBox="1"/>
          <p:nvPr/>
        </p:nvSpPr>
        <p:spPr>
          <a:xfrm>
            <a:off x="77273" y="494945"/>
            <a:ext cx="9000000" cy="584775"/>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lvl="0">
              <a:defRPr/>
            </a:pPr>
            <a:r>
              <a:rPr kumimoji="1" lang="ja-JP" altLang="en-US" sz="1600" b="1" dirty="0">
                <a:solidFill>
                  <a:prstClr val="white"/>
                </a:solidFill>
              </a:rPr>
              <a:t>● 新型</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コロナウイルス感染症の発症を予防し、死亡者や重症者の発生をできる限り減らし、結果  </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lvl="0">
              <a:defRPr/>
            </a:pPr>
            <a:r>
              <a:rPr kumimoji="1" lang="en-US" altLang="ja-JP" sz="1600" b="1" dirty="0">
                <a:solidFill>
                  <a:prstClr val="white"/>
                </a:solidFill>
                <a:latin typeface="游ゴシック" panose="020F0502020204030204"/>
                <a:ea typeface="游ゴシック" panose="020B0400000000000000" pitchFamily="50" charset="-128"/>
              </a:rPr>
              <a:t>    </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として感染症のまん延の防止を図るため、市町等と連携して県民へのワクチン接種を推進する。</a:t>
            </a:r>
          </a:p>
        </p:txBody>
      </p:sp>
      <p:sp>
        <p:nvSpPr>
          <p:cNvPr id="22" name="テキスト ボックス 21"/>
          <p:cNvSpPr txBox="1"/>
          <p:nvPr/>
        </p:nvSpPr>
        <p:spPr>
          <a:xfrm>
            <a:off x="124955" y="1111449"/>
            <a:ext cx="2628000" cy="252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接種の円滑な実施に向けた体制整備</a:t>
            </a:r>
          </a:p>
        </p:txBody>
      </p:sp>
      <p:sp>
        <p:nvSpPr>
          <p:cNvPr id="33" name="テキスト ボックス 32"/>
          <p:cNvSpPr txBox="1"/>
          <p:nvPr/>
        </p:nvSpPr>
        <p:spPr>
          <a:xfrm>
            <a:off x="77274" y="6048158"/>
            <a:ext cx="9000000" cy="800219"/>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令和３年</a:t>
            </a: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11</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月までに希望する全県民に対する１・２回目接種を</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完了</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令和４年中に希望する全県民に対するオミクロン株対応ワクチン接種を完了</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ワクチンの計画的・安定的な供給、有効性・安全性等の効果的な周知・啓発、若年層への接種促進</a:t>
            </a:r>
          </a:p>
        </p:txBody>
      </p:sp>
      <p:sp>
        <p:nvSpPr>
          <p:cNvPr id="67" name="角丸四角形 66"/>
          <p:cNvSpPr/>
          <p:nvPr/>
        </p:nvSpPr>
        <p:spPr>
          <a:xfrm>
            <a:off x="429606" y="3109805"/>
            <a:ext cx="180000" cy="648000"/>
          </a:xfrm>
          <a:prstGeom prst="roundRect">
            <a:avLst/>
          </a:prstGeom>
          <a:solidFill>
            <a:schemeClr val="accent4">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被接種者</a:t>
            </a:r>
          </a:p>
        </p:txBody>
      </p:sp>
      <p:sp>
        <p:nvSpPr>
          <p:cNvPr id="68" name="角丸四角形 67"/>
          <p:cNvSpPr/>
          <p:nvPr/>
        </p:nvSpPr>
        <p:spPr>
          <a:xfrm>
            <a:off x="1721507" y="3183638"/>
            <a:ext cx="1872000" cy="180000"/>
          </a:xfrm>
          <a:prstGeom prst="roundRect">
            <a:avLst/>
          </a:prstGeom>
          <a:solidFill>
            <a:schemeClr val="accent6">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受診・ワクチン相談センター</a:t>
            </a:r>
          </a:p>
        </p:txBody>
      </p:sp>
      <p:sp>
        <p:nvSpPr>
          <p:cNvPr id="8" name="左右矢印 7"/>
          <p:cNvSpPr/>
          <p:nvPr/>
        </p:nvSpPr>
        <p:spPr>
          <a:xfrm>
            <a:off x="654113" y="3159026"/>
            <a:ext cx="972000" cy="216000"/>
          </a:xfrm>
          <a:prstGeom prst="leftRightArrow">
            <a:avLst>
              <a:gd name="adj1" fmla="val 63994"/>
              <a:gd name="adj2"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相談･回答</a:t>
            </a:r>
          </a:p>
        </p:txBody>
      </p:sp>
      <p:sp>
        <p:nvSpPr>
          <p:cNvPr id="69" name="角丸四角形 68"/>
          <p:cNvSpPr/>
          <p:nvPr/>
        </p:nvSpPr>
        <p:spPr>
          <a:xfrm>
            <a:off x="1469755" y="3451052"/>
            <a:ext cx="1116000" cy="180000"/>
          </a:xfrm>
          <a:prstGeom prst="roundRect">
            <a:avLst/>
          </a:prstGeom>
          <a:solidFill>
            <a:schemeClr val="accent4">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かかりつけ医等</a:t>
            </a:r>
          </a:p>
        </p:txBody>
      </p:sp>
      <p:sp>
        <p:nvSpPr>
          <p:cNvPr id="9" name="右矢印 8"/>
          <p:cNvSpPr/>
          <p:nvPr/>
        </p:nvSpPr>
        <p:spPr>
          <a:xfrm>
            <a:off x="699102" y="3434058"/>
            <a:ext cx="720000" cy="216000"/>
          </a:xfrm>
          <a:prstGeom prst="rightArrow">
            <a:avLst>
              <a:gd name="adj1" fmla="val 65394"/>
              <a:gd name="adj2"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受診</a:t>
            </a:r>
          </a:p>
        </p:txBody>
      </p:sp>
      <p:sp>
        <p:nvSpPr>
          <p:cNvPr id="70" name="右矢印 69"/>
          <p:cNvSpPr/>
          <p:nvPr/>
        </p:nvSpPr>
        <p:spPr>
          <a:xfrm>
            <a:off x="2673840" y="3432188"/>
            <a:ext cx="972000" cy="216000"/>
          </a:xfrm>
          <a:prstGeom prst="rightArrow">
            <a:avLst>
              <a:gd name="adj1" fmla="val 65394"/>
              <a:gd name="adj2" fmla="val 50000"/>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紹介･受診</a:t>
            </a:r>
          </a:p>
        </p:txBody>
      </p:sp>
      <p:sp>
        <p:nvSpPr>
          <p:cNvPr id="71" name="角丸四角形 70"/>
          <p:cNvSpPr/>
          <p:nvPr/>
        </p:nvSpPr>
        <p:spPr>
          <a:xfrm>
            <a:off x="3693978" y="3391981"/>
            <a:ext cx="756000" cy="288000"/>
          </a:xfrm>
          <a:prstGeom prst="roundRect">
            <a:avLst/>
          </a:prstGeom>
          <a:solidFill>
            <a:schemeClr val="accent6">
              <a:lumMod val="60000"/>
              <a:lumOff val="4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専門的</a:t>
            </a:r>
            <a:endParaRPr kumimoji="1" lang="en-US" altLang="ja-JP" sz="9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医療機関</a:t>
            </a:r>
          </a:p>
        </p:txBody>
      </p:sp>
      <p:sp>
        <p:nvSpPr>
          <p:cNvPr id="72" name="テキスト ボックス 71"/>
          <p:cNvSpPr txBox="1"/>
          <p:nvPr/>
        </p:nvSpPr>
        <p:spPr>
          <a:xfrm>
            <a:off x="4630510" y="4016614"/>
            <a:ext cx="4032000" cy="684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３回目接種（令和３年</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月１日～）</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４回目接種（令和４年５月</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オミクロン株対応ワクチン接種（令和４年９月</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p>
        </p:txBody>
      </p:sp>
      <p:sp>
        <p:nvSpPr>
          <p:cNvPr id="76" name="テキスト ボックス 75"/>
          <p:cNvSpPr txBox="1"/>
          <p:nvPr/>
        </p:nvSpPr>
        <p:spPr>
          <a:xfrm>
            <a:off x="4568040" y="2670529"/>
            <a:ext cx="4681727" cy="430887"/>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市町による医療人材の確保を支援するため、</a:t>
            </a:r>
            <a:r>
              <a:rPr kumimoji="0" lang="en-US" altLang="ja-JP" sz="1100" b="0"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人材登録制度</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を整備</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し、登録いただいた医療従事者等に対して市町の求人情報を提供</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7" name="テキスト ボックス 76"/>
          <p:cNvSpPr txBox="1"/>
          <p:nvPr/>
        </p:nvSpPr>
        <p:spPr>
          <a:xfrm>
            <a:off x="4564801" y="3062283"/>
            <a:ext cx="473237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市町による個別接種実施医療機関の確保を支援するため、</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接種に協</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力する医療機関へ補助金等を支給する市町に対する財政支援を実施</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80" name="テキスト ボックス 79"/>
          <p:cNvSpPr txBox="1"/>
          <p:nvPr/>
        </p:nvSpPr>
        <p:spPr>
          <a:xfrm>
            <a:off x="4566919" y="3665256"/>
            <a:ext cx="4536000" cy="261610"/>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職域接種実施団体に対する助言や財政支援を実施</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81" name="テキスト ボックス 80"/>
          <p:cNvSpPr txBox="1"/>
          <p:nvPr/>
        </p:nvSpPr>
        <p:spPr>
          <a:xfrm>
            <a:off x="4567562" y="1582230"/>
            <a:ext cx="346631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若年層への接種促進を図るため、若年層を対象</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とした広報強化や被接種者へ県産品を贈呈する </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若者向けワクチン接種促進キャンペーン</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及び</a:t>
            </a:r>
            <a:endParaRPr kumimoji="0" lang="en-US" altLang="ja-JP" sz="11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県営接種会場において</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予約なし接種</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を実施</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82" name="テキスト ボックス 81"/>
          <p:cNvSpPr txBox="1"/>
          <p:nvPr/>
        </p:nvSpPr>
        <p:spPr>
          <a:xfrm>
            <a:off x="1796" y="3775118"/>
            <a:ext cx="3200756"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県広報誌やＳＮＳなど様々な媒体を活用し、</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ワクチンに関する正しい知識や接種の有効</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性・安全性等の周知啓発を実施</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87" name="テキスト ボックス 86"/>
          <p:cNvSpPr txBox="1"/>
          <p:nvPr/>
        </p:nvSpPr>
        <p:spPr>
          <a:xfrm>
            <a:off x="4565693" y="3437431"/>
            <a:ext cx="4536000" cy="261610"/>
          </a:xfrm>
          <a:prstGeom prst="rect">
            <a:avLst/>
          </a:prstGeom>
          <a:no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接種促進に貢献した個別接種医療機関に対する財政支援を実施</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89" name="テキスト ボックス 88"/>
          <p:cNvSpPr txBox="1"/>
          <p:nvPr/>
        </p:nvSpPr>
        <p:spPr>
          <a:xfrm>
            <a:off x="1379" y="5442329"/>
            <a:ext cx="474611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接種の対象者数や進捗状況等を踏まえ、</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国から配分されたワクチン</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を県内各市町へ配分調整</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したほか、</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県・市町間での融通調整を実施</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1" name="テキスト ボックス 40"/>
          <p:cNvSpPr txBox="1"/>
          <p:nvPr/>
        </p:nvSpPr>
        <p:spPr>
          <a:xfrm>
            <a:off x="124954" y="4645864"/>
            <a:ext cx="2952000" cy="252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１・２回目接種（令和３年２月</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p>
        </p:txBody>
      </p:sp>
      <p:pic>
        <p:nvPicPr>
          <p:cNvPr id="5" name="図 4"/>
          <p:cNvPicPr>
            <a:picLocks/>
          </p:cNvPicPr>
          <p:nvPr/>
        </p:nvPicPr>
        <p:blipFill rotWithShape="1">
          <a:blip r:embed="rId2"/>
          <a:srcRect l="485" t="14110" r="1551" b="4451"/>
          <a:stretch/>
        </p:blipFill>
        <p:spPr>
          <a:xfrm>
            <a:off x="7864617" y="1654021"/>
            <a:ext cx="1139715" cy="576000"/>
          </a:xfrm>
          <a:prstGeom prst="rect">
            <a:avLst/>
          </a:prstGeom>
        </p:spPr>
      </p:pic>
      <p:sp>
        <p:nvSpPr>
          <p:cNvPr id="48" name="テキスト ボックス 47"/>
          <p:cNvSpPr txBox="1"/>
          <p:nvPr/>
        </p:nvSpPr>
        <p:spPr>
          <a:xfrm>
            <a:off x="8481" y="5050206"/>
            <a:ext cx="453600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県主導で</a:t>
            </a: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郡市医師会ごとに接種体制を整備し、県内約</a:t>
            </a: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7.6</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万人の</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医療従事者等への優先接種</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を実施</a:t>
            </a:r>
            <a:endPar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50" name="テキスト ボックス 49"/>
          <p:cNvSpPr txBox="1"/>
          <p:nvPr/>
        </p:nvSpPr>
        <p:spPr>
          <a:xfrm>
            <a:off x="15410" y="1399368"/>
            <a:ext cx="3678567"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県・市町連携会議</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や</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接種体制確保推進会議</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等を適宜開催</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するなど、市町や関係団体と緊密</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に連携してワクチン接種を推進</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51" name="テキスト ボックス 50"/>
          <p:cNvSpPr txBox="1"/>
          <p:nvPr/>
        </p:nvSpPr>
        <p:spPr>
          <a:xfrm>
            <a:off x="6260" y="1962111"/>
            <a:ext cx="463779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ワクチンや接種針等を接種会場へ円滑に配送するため、県内を６地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域</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二次医療圏</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に分割し、</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各地域の流通を担う</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地域担当卸</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を選定</a:t>
            </a:r>
            <a:endPar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52" name="テキスト ボックス 51"/>
          <p:cNvSpPr txBox="1"/>
          <p:nvPr/>
        </p:nvSpPr>
        <p:spPr>
          <a:xfrm>
            <a:off x="6665" y="2344761"/>
            <a:ext cx="453600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副反応などの医学的な知見が必要となる専門的な相談体制として、</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受診・ワクチン相談センター</a:t>
            </a:r>
            <a:r>
              <a:rPr kumimoji="1"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を開設 </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令和３年３月１日～</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3" name="テキスト ボックス 52"/>
          <p:cNvSpPr txBox="1"/>
          <p:nvPr/>
        </p:nvSpPr>
        <p:spPr>
          <a:xfrm>
            <a:off x="4562960" y="4674091"/>
            <a:ext cx="45720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接種加速化を図るため、</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県営接種会場</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(4</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箇所</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を設置・運営</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42" name="テキスト ボックス 41"/>
          <p:cNvSpPr txBox="1"/>
          <p:nvPr/>
        </p:nvSpPr>
        <p:spPr>
          <a:xfrm>
            <a:off x="1874982" y="4869979"/>
            <a:ext cx="2694473"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「⚪」は３回目接種以降も継続して実施</a:t>
            </a:r>
            <a:endParaRPr kumimoji="0" lang="en-US" altLang="ja-JP" sz="1000" b="1" i="1"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44" name="テキスト ボックス 43"/>
          <p:cNvSpPr txBox="1"/>
          <p:nvPr/>
        </p:nvSpPr>
        <p:spPr>
          <a:xfrm>
            <a:off x="4568425" y="4904347"/>
            <a:ext cx="502815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重症化リスクが高い方が集まる高齢者施設等における接種加速化を</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図るため、</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高齢者施設等への巡回接種</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を実施</a:t>
            </a:r>
            <a:endPar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54" name="テキスト ボックス 53"/>
          <p:cNvSpPr txBox="1"/>
          <p:nvPr/>
        </p:nvSpPr>
        <p:spPr>
          <a:xfrm>
            <a:off x="4571060" y="5284613"/>
            <a:ext cx="487773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若年層への接種促進を図るため、企業・大学等への働きかけや、県</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営接種会場において企業など団体単位で予約を受け付ける</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会社で</a:t>
            </a:r>
            <a:endPar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まとめて予約</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金曜夜間に接種を行う</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ワクチンフライデー</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予</a:t>
            </a:r>
            <a:endPar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約なし接種</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接種券なし接種</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大学等への巡回接種</a:t>
            </a:r>
            <a:r>
              <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等を実施</a:t>
            </a:r>
            <a:endPar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61" name="楕円 60"/>
          <p:cNvSpPr/>
          <p:nvPr/>
        </p:nvSpPr>
        <p:spPr>
          <a:xfrm>
            <a:off x="3569874" y="1219469"/>
            <a:ext cx="720000" cy="720000"/>
          </a:xfrm>
          <a:prstGeom prst="ellipse">
            <a:avLst/>
          </a:prstGeom>
          <a:solidFill>
            <a:schemeClr val="accent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 name="角丸四角形 61"/>
          <p:cNvSpPr/>
          <p:nvPr/>
        </p:nvSpPr>
        <p:spPr>
          <a:xfrm>
            <a:off x="3342045" y="1351799"/>
            <a:ext cx="468000" cy="180000"/>
          </a:xfrm>
          <a:prstGeom prst="roundRect">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市町</a:t>
            </a:r>
          </a:p>
        </p:txBody>
      </p:sp>
      <p:sp>
        <p:nvSpPr>
          <p:cNvPr id="63" name="角丸四角形 62"/>
          <p:cNvSpPr/>
          <p:nvPr/>
        </p:nvSpPr>
        <p:spPr>
          <a:xfrm>
            <a:off x="3985633" y="1317679"/>
            <a:ext cx="468000" cy="2520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関係</a:t>
            </a:r>
            <a:endParaRPr kumimoji="1" lang="en-US" altLang="ja-JP"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団体</a:t>
            </a:r>
          </a:p>
        </p:txBody>
      </p:sp>
      <p:sp>
        <p:nvSpPr>
          <p:cNvPr id="64" name="角丸四角形 63"/>
          <p:cNvSpPr/>
          <p:nvPr/>
        </p:nvSpPr>
        <p:spPr>
          <a:xfrm>
            <a:off x="3675379" y="1717994"/>
            <a:ext cx="540000" cy="1800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栃木県</a:t>
            </a:r>
          </a:p>
        </p:txBody>
      </p:sp>
      <p:sp>
        <p:nvSpPr>
          <p:cNvPr id="65" name="テキスト ボックス 64"/>
          <p:cNvSpPr txBox="1"/>
          <p:nvPr/>
        </p:nvSpPr>
        <p:spPr>
          <a:xfrm>
            <a:off x="4572517" y="2275576"/>
            <a:ext cx="4657806"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rPr>
              <a:t>在留外国人への接種</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を促進するため、</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外国人を多く雇用する企業等</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
                <a:prstClr val="black"/>
              </a:buClr>
              <a:buSzTx/>
              <a:buFontTx/>
              <a:buNone/>
              <a:tabLst/>
              <a:defRPr/>
            </a:pP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に対して接種予約等の支援への協力を要請</a:t>
            </a:r>
            <a:endPar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66" name="テキスト ボックス 65"/>
          <p:cNvSpPr txBox="1"/>
          <p:nvPr/>
        </p:nvSpPr>
        <p:spPr>
          <a:xfrm>
            <a:off x="3830904" y="5823340"/>
            <a:ext cx="66247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つづく</a:t>
            </a:r>
            <a:endParaRPr kumimoji="0" lang="en-US" altLang="ja-JP" sz="1000" b="0" i="1"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8803" y="3558881"/>
            <a:ext cx="748464" cy="702318"/>
          </a:xfrm>
          <a:prstGeom prst="rect">
            <a:avLst/>
          </a:prstGeom>
        </p:spPr>
      </p:pic>
      <p:pic>
        <p:nvPicPr>
          <p:cNvPr id="12" name="図 11"/>
          <p:cNvPicPr>
            <a:picLocks/>
          </p:cNvPicPr>
          <p:nvPr/>
        </p:nvPicPr>
        <p:blipFill rotWithShape="1">
          <a:blip r:embed="rId4" cstate="print">
            <a:extLst>
              <a:ext uri="{28A0092B-C50C-407E-A947-70E740481C1C}">
                <a14:useLocalDpi xmlns:a14="http://schemas.microsoft.com/office/drawing/2010/main" val="0"/>
              </a:ext>
            </a:extLst>
          </a:blip>
          <a:srcRect l="9558" t="2632" r="10799" b="64737"/>
          <a:stretch/>
        </p:blipFill>
        <p:spPr>
          <a:xfrm>
            <a:off x="3004068" y="3795228"/>
            <a:ext cx="720000" cy="720000"/>
          </a:xfrm>
          <a:prstGeom prst="rect">
            <a:avLst/>
          </a:prstGeom>
        </p:spPr>
      </p:pic>
      <p:pic>
        <p:nvPicPr>
          <p:cNvPr id="15" name="図 14"/>
          <p:cNvPicPr>
            <a:picLocks/>
          </p:cNvPicPr>
          <p:nvPr/>
        </p:nvPicPr>
        <p:blipFill>
          <a:blip r:embed="rId5"/>
          <a:stretch>
            <a:fillRect/>
          </a:stretch>
        </p:blipFill>
        <p:spPr>
          <a:xfrm>
            <a:off x="3751892" y="3799182"/>
            <a:ext cx="720000" cy="720000"/>
          </a:xfrm>
          <a:prstGeom prst="rect">
            <a:avLst/>
          </a:prstGeom>
        </p:spPr>
      </p:pic>
      <p:sp>
        <p:nvSpPr>
          <p:cNvPr id="74" name="テキスト ボックス 73"/>
          <p:cNvSpPr txBox="1"/>
          <p:nvPr/>
        </p:nvSpPr>
        <p:spPr>
          <a:xfrm>
            <a:off x="4568446" y="1184735"/>
            <a:ext cx="4637787"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接種加速化を図るため、</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県営接種会場</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６箇所</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を設置・運営</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した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ほか、県が調整を主導し</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済生会宇都宮病院による広域接種</a:t>
            </a:r>
            <a:r>
              <a:rPr kumimoji="0" lang="en-US" altLang="ja-JP"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を実施</a:t>
            </a:r>
            <a:endParaRPr kumimoji="0" lang="en-US" altLang="ja-JP" sz="11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cxnSp>
        <p:nvCxnSpPr>
          <p:cNvPr id="4" name="直線矢印コネクタ 3"/>
          <p:cNvCxnSpPr/>
          <p:nvPr/>
        </p:nvCxnSpPr>
        <p:spPr>
          <a:xfrm flipV="1">
            <a:off x="4326073" y="5879746"/>
            <a:ext cx="136835" cy="10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9" name="テキスト ボックス 48"/>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116</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467125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新型コロナワクチン接種の推進②</a:t>
            </a:r>
          </a:p>
        </p:txBody>
      </p:sp>
      <p:sp>
        <p:nvSpPr>
          <p:cNvPr id="3" name="正方形/長方形 2"/>
          <p:cNvSpPr/>
          <p:nvPr/>
        </p:nvSpPr>
        <p:spPr>
          <a:xfrm>
            <a:off x="48490" y="510255"/>
            <a:ext cx="6184670" cy="325467"/>
          </a:xfrm>
          <a:prstGeom prst="rect">
            <a:avLst/>
          </a:prstGeom>
          <a:solidFill>
            <a:schemeClr val="accent1">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新型コロナワクチン接種の実績（令和５年５月７日時点）</a:t>
            </a:r>
            <a:endParaRPr kumimoji="1" lang="ja-JP" altLang="en-US" sz="1800" b="0" i="0" u="none" strike="noStrike" kern="1200" cap="none" spc="0" normalizeH="0" baseline="0" noProof="0" dirty="0">
              <a:ln>
                <a:noFill/>
              </a:ln>
              <a:solidFill>
                <a:sysClr val="windowText" lastClr="000000"/>
              </a:solidFill>
              <a:effectLst/>
              <a:uLnTx/>
              <a:uFillTx/>
              <a:latin typeface="游ゴシック" panose="020F0502020204030204"/>
              <a:ea typeface="游ゴシック" panose="020B0400000000000000" pitchFamily="50" charset="-128"/>
              <a:cs typeface="+mn-cs"/>
            </a:endParaRPr>
          </a:p>
        </p:txBody>
      </p:sp>
      <p:sp>
        <p:nvSpPr>
          <p:cNvPr id="8" name="テキスト ボックス 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117</a:t>
            </a:fld>
            <a:endParaRPr kumimoji="1" lang="ja-JP" altLang="en-US" sz="1600" b="1" dirty="0">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B7748C7D-A5DB-4CC5-B309-467849987FF3}"/>
              </a:ext>
            </a:extLst>
          </p:cNvPr>
          <p:cNvPicPr>
            <a:picLocks/>
          </p:cNvPicPr>
          <p:nvPr/>
        </p:nvPicPr>
        <p:blipFill>
          <a:blip r:embed="rId2"/>
          <a:stretch>
            <a:fillRect/>
          </a:stretch>
        </p:blipFill>
        <p:spPr>
          <a:xfrm>
            <a:off x="18472" y="2191508"/>
            <a:ext cx="9108000" cy="2520000"/>
          </a:xfrm>
          <a:prstGeom prst="rect">
            <a:avLst/>
          </a:prstGeom>
        </p:spPr>
      </p:pic>
      <p:pic>
        <p:nvPicPr>
          <p:cNvPr id="2" name="図 1">
            <a:extLst>
              <a:ext uri="{FF2B5EF4-FFF2-40B4-BE49-F238E27FC236}">
                <a16:creationId xmlns:a16="http://schemas.microsoft.com/office/drawing/2014/main" id="{0CF1FEE4-AEAA-4587-8E8E-0BE0380AB7BD}"/>
              </a:ext>
            </a:extLst>
          </p:cNvPr>
          <p:cNvPicPr>
            <a:picLocks/>
          </p:cNvPicPr>
          <p:nvPr/>
        </p:nvPicPr>
        <p:blipFill>
          <a:blip r:embed="rId3"/>
          <a:stretch>
            <a:fillRect/>
          </a:stretch>
        </p:blipFill>
        <p:spPr>
          <a:xfrm>
            <a:off x="26856" y="876644"/>
            <a:ext cx="9108000" cy="1260000"/>
          </a:xfrm>
          <a:prstGeom prst="rect">
            <a:avLst/>
          </a:prstGeom>
        </p:spPr>
      </p:pic>
      <p:pic>
        <p:nvPicPr>
          <p:cNvPr id="7" name="図 6">
            <a:extLst>
              <a:ext uri="{FF2B5EF4-FFF2-40B4-BE49-F238E27FC236}">
                <a16:creationId xmlns:a16="http://schemas.microsoft.com/office/drawing/2014/main" id="{1CE9F114-980A-45FB-8CA1-389C92397AEE}"/>
              </a:ext>
            </a:extLst>
          </p:cNvPr>
          <p:cNvPicPr>
            <a:picLocks/>
          </p:cNvPicPr>
          <p:nvPr/>
        </p:nvPicPr>
        <p:blipFill>
          <a:blip r:embed="rId4"/>
          <a:stretch>
            <a:fillRect/>
          </a:stretch>
        </p:blipFill>
        <p:spPr>
          <a:xfrm>
            <a:off x="30202" y="4748084"/>
            <a:ext cx="9108000" cy="2088000"/>
          </a:xfrm>
          <a:prstGeom prst="rect">
            <a:avLst/>
          </a:prstGeom>
        </p:spPr>
      </p:pic>
    </p:spTree>
    <p:extLst>
      <p:ext uri="{BB962C8B-B14F-4D97-AF65-F5344CB8AC3E}">
        <p14:creationId xmlns:p14="http://schemas.microsoft.com/office/powerpoint/2010/main" val="40746086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新型コロナワクチン接種の推進③（初回接種施設）</a:t>
            </a:r>
          </a:p>
        </p:txBody>
      </p:sp>
      <p:graphicFrame>
        <p:nvGraphicFramePr>
          <p:cNvPr id="2" name="表 1"/>
          <p:cNvGraphicFramePr>
            <a:graphicFrameLocks noGrp="1"/>
          </p:cNvGraphicFramePr>
          <p:nvPr>
            <p:extLst>
              <p:ext uri="{D42A27DB-BD31-4B8C-83A1-F6EECF244321}">
                <p14:modId xmlns:p14="http://schemas.microsoft.com/office/powerpoint/2010/main" val="1390687646"/>
              </p:ext>
            </p:extLst>
          </p:nvPr>
        </p:nvGraphicFramePr>
        <p:xfrm>
          <a:off x="700464" y="1046957"/>
          <a:ext cx="7612261" cy="2645679"/>
        </p:xfrm>
        <a:graphic>
          <a:graphicData uri="http://schemas.openxmlformats.org/drawingml/2006/table">
            <a:tbl>
              <a:tblPr>
                <a:tableStyleId>{5940675A-B579-460E-94D1-54222C63F5DA}</a:tableStyleId>
              </a:tblPr>
              <a:tblGrid>
                <a:gridCol w="2119938">
                  <a:extLst>
                    <a:ext uri="{9D8B030D-6E8A-4147-A177-3AD203B41FA5}">
                      <a16:colId xmlns:a16="http://schemas.microsoft.com/office/drawing/2014/main" val="3750272933"/>
                    </a:ext>
                  </a:extLst>
                </a:gridCol>
                <a:gridCol w="2435189">
                  <a:extLst>
                    <a:ext uri="{9D8B030D-6E8A-4147-A177-3AD203B41FA5}">
                      <a16:colId xmlns:a16="http://schemas.microsoft.com/office/drawing/2014/main" val="1060412449"/>
                    </a:ext>
                  </a:extLst>
                </a:gridCol>
                <a:gridCol w="1816873">
                  <a:extLst>
                    <a:ext uri="{9D8B030D-6E8A-4147-A177-3AD203B41FA5}">
                      <a16:colId xmlns:a16="http://schemas.microsoft.com/office/drawing/2014/main" val="4218271243"/>
                    </a:ext>
                  </a:extLst>
                </a:gridCol>
                <a:gridCol w="1240261">
                  <a:extLst>
                    <a:ext uri="{9D8B030D-6E8A-4147-A177-3AD203B41FA5}">
                      <a16:colId xmlns:a16="http://schemas.microsoft.com/office/drawing/2014/main" val="2164338740"/>
                    </a:ext>
                  </a:extLst>
                </a:gridCol>
              </a:tblGrid>
              <a:tr h="231868">
                <a:tc>
                  <a:txBody>
                    <a:bodyPr/>
                    <a:lstStyle/>
                    <a:p>
                      <a:pPr algn="ctr" fontAlgn="ctr"/>
                      <a:r>
                        <a:rPr lang="ja-JP" altLang="en-US" sz="1400" u="none" strike="noStrike" dirty="0">
                          <a:effectLst/>
                        </a:rPr>
                        <a:t>会場</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tc>
                  <a:txBody>
                    <a:bodyPr/>
                    <a:lstStyle/>
                    <a:p>
                      <a:pPr algn="ctr" fontAlgn="ctr"/>
                      <a:r>
                        <a:rPr lang="ja-JP" altLang="en-US" sz="1400" u="none" strike="noStrike" dirty="0">
                          <a:effectLst/>
                        </a:rPr>
                        <a:t>開設期間</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1400" u="none" strike="noStrike" dirty="0">
                          <a:effectLst/>
                        </a:rPr>
                        <a:t>使用ワクチン</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tc>
                  <a:txBody>
                    <a:bodyPr/>
                    <a:lstStyle/>
                    <a:p>
                      <a:pPr algn="ctr" fontAlgn="ctr"/>
                      <a:r>
                        <a:rPr lang="ja-JP" altLang="en-US" sz="1400" u="none" strike="noStrike" dirty="0">
                          <a:effectLst/>
                        </a:rPr>
                        <a:t>接種実績</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extLst>
                  <a:ext uri="{0D108BD9-81ED-4DB2-BD59-A6C34878D82A}">
                    <a16:rowId xmlns:a16="http://schemas.microsoft.com/office/drawing/2014/main" val="1124413211"/>
                  </a:ext>
                </a:extLst>
              </a:tr>
              <a:tr h="431346">
                <a:tc>
                  <a:txBody>
                    <a:bodyPr/>
                    <a:lstStyle/>
                    <a:p>
                      <a:pPr algn="l" fontAlgn="ctr"/>
                      <a:r>
                        <a:rPr lang="ja-JP" altLang="en-US" sz="1400" u="none" strike="noStrike" dirty="0">
                          <a:effectLst/>
                        </a:rPr>
                        <a:t>とちぎ健康の森</a:t>
                      </a:r>
                      <a:endParaRPr lang="en-US" altLang="ja-JP" sz="1400" u="none" strike="noStrike" dirty="0">
                        <a:effectLst/>
                      </a:endParaRPr>
                    </a:p>
                    <a:p>
                      <a:pPr algn="l" fontAlgn="ctr"/>
                      <a:r>
                        <a:rPr lang="ja-JP" altLang="en-US" sz="1400" u="none" strike="noStrike" dirty="0">
                          <a:effectLst/>
                        </a:rPr>
                        <a:t>（宇都宮市）</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 令和３年</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６月</a:t>
                      </a: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16</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日～</a:t>
                      </a: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12</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月</a:t>
                      </a: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日</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ファイザー社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モデルナ社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アストラゼネカ社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116,400</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378002010"/>
                  </a:ext>
                </a:extLst>
              </a:tr>
              <a:tr h="281348">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佐野厚生総合病院</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（佐野市）</a:t>
                      </a:r>
                    </a:p>
                  </a:txBody>
                  <a:tcPr marL="7459" marR="7459" marT="7459" marB="0" anchor="ctr"/>
                </a:tc>
                <a:tc>
                  <a:txBody>
                    <a:bodyPr/>
                    <a:lstStyle/>
                    <a:p>
                      <a:pPr algn="l" fontAlgn="ctr"/>
                      <a:r>
                        <a:rPr lang="ja-JP" altLang="en-US" sz="1400" b="0" i="0" u="none" strike="noStrike" dirty="0">
                          <a:solidFill>
                            <a:srgbClr val="FF0000"/>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令和３年</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baseline="0" dirty="0">
                          <a:solidFill>
                            <a:schemeClr val="tx1"/>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９月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19</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月７日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1,106</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3241693829"/>
                  </a:ext>
                </a:extLst>
              </a:tr>
              <a:tr h="317816">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矢板市文化会館</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（矢板市）</a:t>
                      </a:r>
                    </a:p>
                  </a:txBody>
                  <a:tcPr marL="7459" marR="7459" marT="7459" marB="0" anchor="ctr"/>
                </a:tc>
                <a:tc>
                  <a:txBody>
                    <a:bodyPr/>
                    <a:lstStyle/>
                    <a:p>
                      <a:pPr algn="l" fontAlgn="ctr"/>
                      <a:r>
                        <a:rPr lang="ja-JP" altLang="en-US" sz="1400" b="0" i="0" u="none" strike="noStrike" dirty="0">
                          <a:solidFill>
                            <a:srgbClr val="FF0000"/>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令和３年</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baseline="0" dirty="0">
                          <a:solidFill>
                            <a:schemeClr val="tx1"/>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９月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21</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ファイザー社</a:t>
                      </a:r>
                      <a:endParaRPr lang="en-US" altLang="ja-JP" sz="1400" b="0" i="0" u="none" strike="noStrike" dirty="0">
                        <a:solidFill>
                          <a:schemeClr val="tx1"/>
                        </a:solidFill>
                        <a:effectLst/>
                        <a:latin typeface="游ゴシック" panose="020B0400000000000000" pitchFamily="50" charset="-128"/>
                        <a:ea typeface="+mn-ea"/>
                      </a:endParaRPr>
                    </a:p>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3,379</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1247847682"/>
                  </a:ext>
                </a:extLst>
              </a:tr>
              <a:tr h="192920">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県南体育館</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（小山市）</a:t>
                      </a:r>
                    </a:p>
                  </a:txBody>
                  <a:tcPr marL="7459" marR="7459" marT="7459" marB="0" anchor="ctr"/>
                </a:tc>
                <a:tc>
                  <a:txBody>
                    <a:bodyPr/>
                    <a:lstStyle/>
                    <a:p>
                      <a:pPr algn="l" fontAlgn="ctr"/>
                      <a:r>
                        <a:rPr lang="ja-JP" altLang="en-US" sz="1400" b="0" i="0" u="none" strike="noStrike" dirty="0">
                          <a:solidFill>
                            <a:srgbClr val="FF0000"/>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令和３年</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baseline="0" dirty="0">
                          <a:solidFill>
                            <a:schemeClr val="tx1"/>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９月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25</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15</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ファイザー社</a:t>
                      </a:r>
                      <a:endParaRPr lang="en-US" altLang="ja-JP" sz="1400" b="0" i="0" u="none" strike="noStrike" dirty="0">
                        <a:solidFill>
                          <a:schemeClr val="tx1"/>
                        </a:solidFill>
                        <a:effectLst/>
                        <a:latin typeface="游ゴシック" panose="020B0400000000000000" pitchFamily="50" charset="-128"/>
                        <a:ea typeface="+mn-ea"/>
                      </a:endParaRPr>
                    </a:p>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5,022</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2528121230"/>
                  </a:ext>
                </a:extLst>
              </a:tr>
              <a:tr h="463735">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那須赤十字病院</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（大田原市）</a:t>
                      </a:r>
                    </a:p>
                  </a:txBody>
                  <a:tcPr marL="7459" marR="7459" marT="7459" marB="0" anchor="ctr"/>
                </a:tc>
                <a:tc>
                  <a:txBody>
                    <a:bodyPr/>
                    <a:lstStyle/>
                    <a:p>
                      <a:pPr algn="l" fontAlgn="ctr"/>
                      <a:r>
                        <a:rPr lang="ja-JP" altLang="en-US" sz="1400" b="0" i="0" u="none" strike="noStrike" dirty="0">
                          <a:solidFill>
                            <a:srgbClr val="FF0000"/>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令和３年</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baseline="0" dirty="0">
                          <a:solidFill>
                            <a:schemeClr val="tx1"/>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９月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30</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19</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r" fontAlgn="ctr"/>
                      <a:r>
                        <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rPr>
                        <a:t>882</a:t>
                      </a: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1897350543"/>
                  </a:ext>
                </a:extLst>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236320461"/>
              </p:ext>
            </p:extLst>
          </p:nvPr>
        </p:nvGraphicFramePr>
        <p:xfrm>
          <a:off x="678873" y="4373570"/>
          <a:ext cx="7633852" cy="1666848"/>
        </p:xfrm>
        <a:graphic>
          <a:graphicData uri="http://schemas.openxmlformats.org/drawingml/2006/table">
            <a:tbl>
              <a:tblPr>
                <a:tableStyleId>{5940675A-B579-460E-94D1-54222C63F5DA}</a:tableStyleId>
              </a:tblPr>
              <a:tblGrid>
                <a:gridCol w="2145370">
                  <a:extLst>
                    <a:ext uri="{9D8B030D-6E8A-4147-A177-3AD203B41FA5}">
                      <a16:colId xmlns:a16="http://schemas.microsoft.com/office/drawing/2014/main" val="3750272933"/>
                    </a:ext>
                  </a:extLst>
                </a:gridCol>
                <a:gridCol w="2464403">
                  <a:extLst>
                    <a:ext uri="{9D8B030D-6E8A-4147-A177-3AD203B41FA5}">
                      <a16:colId xmlns:a16="http://schemas.microsoft.com/office/drawing/2014/main" val="1060412449"/>
                    </a:ext>
                  </a:extLst>
                </a:gridCol>
                <a:gridCol w="1803803">
                  <a:extLst>
                    <a:ext uri="{9D8B030D-6E8A-4147-A177-3AD203B41FA5}">
                      <a16:colId xmlns:a16="http://schemas.microsoft.com/office/drawing/2014/main" val="4218271243"/>
                    </a:ext>
                  </a:extLst>
                </a:gridCol>
                <a:gridCol w="1220276">
                  <a:extLst>
                    <a:ext uri="{9D8B030D-6E8A-4147-A177-3AD203B41FA5}">
                      <a16:colId xmlns:a16="http://schemas.microsoft.com/office/drawing/2014/main" val="2164338740"/>
                    </a:ext>
                  </a:extLst>
                </a:gridCol>
              </a:tblGrid>
              <a:tr h="269714">
                <a:tc>
                  <a:txBody>
                    <a:bodyPr/>
                    <a:lstStyle/>
                    <a:p>
                      <a:pPr algn="ctr" fontAlgn="ctr"/>
                      <a:r>
                        <a:rPr lang="ja-JP" altLang="en-US" sz="1400" u="none" strike="noStrike" dirty="0">
                          <a:effectLst/>
                        </a:rPr>
                        <a:t>会場</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tc>
                  <a:txBody>
                    <a:bodyPr/>
                    <a:lstStyle/>
                    <a:p>
                      <a:pPr algn="ctr" fontAlgn="ctr"/>
                      <a:r>
                        <a:rPr lang="ja-JP" altLang="en-US" sz="1400" u="none" strike="noStrike" dirty="0">
                          <a:effectLst/>
                        </a:rPr>
                        <a:t>開設期間</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1400" u="none" strike="noStrike" dirty="0">
                          <a:effectLst/>
                        </a:rPr>
                        <a:t>使用ワクチン</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tc>
                  <a:txBody>
                    <a:bodyPr/>
                    <a:lstStyle/>
                    <a:p>
                      <a:pPr algn="ctr" fontAlgn="ctr"/>
                      <a:r>
                        <a:rPr lang="ja-JP" altLang="en-US" sz="1400" u="none" strike="noStrike" dirty="0">
                          <a:effectLst/>
                        </a:rPr>
                        <a:t>接種実績</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extLst>
                  <a:ext uri="{0D108BD9-81ED-4DB2-BD59-A6C34878D82A}">
                    <a16:rowId xmlns:a16="http://schemas.microsoft.com/office/drawing/2014/main" val="1124413211"/>
                  </a:ext>
                </a:extLst>
              </a:tr>
              <a:tr h="371284">
                <a:tc>
                  <a:txBody>
                    <a:bodyPr/>
                    <a:lstStyle/>
                    <a:p>
                      <a:pPr algn="l" fontAlgn="ctr"/>
                      <a:r>
                        <a:rPr lang="ja-JP" altLang="en-US" sz="1400" u="none" strike="noStrike" dirty="0">
                          <a:effectLst/>
                        </a:rPr>
                        <a:t>済生会宇都宮病院</a:t>
                      </a:r>
                      <a:endParaRPr lang="en-US" altLang="ja-JP" sz="1400" u="none" strike="noStrike" dirty="0">
                        <a:effectLst/>
                      </a:endParaRPr>
                    </a:p>
                    <a:p>
                      <a:pPr algn="l" fontAlgn="ctr"/>
                      <a:r>
                        <a:rPr lang="ja-JP" altLang="en-US" sz="1400" u="none" strike="noStrike" dirty="0">
                          <a:effectLst/>
                        </a:rPr>
                        <a:t>（宇都宮市）</a:t>
                      </a:r>
                      <a:endPar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 令和３年</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baseline="0" dirty="0">
                          <a:solidFill>
                            <a:schemeClr val="tx1"/>
                          </a:solidFill>
                          <a:effectLst/>
                          <a:latin typeface="游ゴシック" panose="020B0400000000000000" pitchFamily="50" charset="-128"/>
                          <a:ea typeface="游ゴシック" panose="020B0400000000000000" pitchFamily="50" charset="-128"/>
                        </a:rPr>
                        <a:t>  </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８月５日～</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10</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27</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ファイザー社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r"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9,044</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378002010"/>
                  </a:ext>
                </a:extLst>
              </a:tr>
              <a:tr h="528776">
                <a:tc>
                  <a:txBody>
                    <a:bodyPr/>
                    <a:lstStyle/>
                    <a:p>
                      <a:pPr algn="l" fontAlgn="ctr"/>
                      <a:r>
                        <a:rPr lang="ja-JP" altLang="en-US" sz="1400" b="0" i="0" u="none" strike="noStrike" dirty="0">
                          <a:solidFill>
                            <a:srgbClr val="000000"/>
                          </a:solidFill>
                          <a:effectLst/>
                          <a:latin typeface="游ゴシック" panose="020B0400000000000000" pitchFamily="50" charset="-128"/>
                          <a:ea typeface="+mn-ea"/>
                        </a:rPr>
                        <a:t>ｲｵﾝﾀｳﾝ佐野</a:t>
                      </a:r>
                      <a:r>
                        <a:rPr lang="en-US" altLang="ja-JP" sz="1400" b="0" i="0" u="none" strike="noStrike" dirty="0">
                          <a:solidFill>
                            <a:srgbClr val="000000"/>
                          </a:solidFill>
                          <a:effectLst/>
                          <a:latin typeface="游ゴシック" panose="020B0400000000000000" pitchFamily="50" charset="-128"/>
                          <a:ea typeface="+mn-ea"/>
                        </a:rPr>
                        <a:t>(</a:t>
                      </a:r>
                      <a:r>
                        <a:rPr lang="ja-JP" altLang="en-US" sz="1400" b="0" i="0" u="none" strike="noStrike" dirty="0">
                          <a:solidFill>
                            <a:srgbClr val="000000"/>
                          </a:solidFill>
                          <a:effectLst/>
                          <a:latin typeface="游ゴシック" panose="020B0400000000000000" pitchFamily="50" charset="-128"/>
                          <a:ea typeface="+mn-ea"/>
                        </a:rPr>
                        <a:t>浅沼町</a:t>
                      </a:r>
                      <a:r>
                        <a:rPr lang="en-US" altLang="ja-JP" sz="1400" b="0" i="0" u="none" strike="noStrike" dirty="0">
                          <a:solidFill>
                            <a:srgbClr val="000000"/>
                          </a:solidFill>
                          <a:effectLst/>
                          <a:latin typeface="游ゴシック" panose="020B0400000000000000" pitchFamily="50" charset="-128"/>
                          <a:ea typeface="+mn-ea"/>
                        </a:rPr>
                        <a:t>)</a:t>
                      </a:r>
                    </a:p>
                    <a:p>
                      <a:pPr algn="l" fontAlgn="ctr"/>
                      <a:r>
                        <a:rPr lang="ja-JP" altLang="en-US" sz="1400" b="0" i="0" u="none" strike="noStrike" dirty="0">
                          <a:solidFill>
                            <a:srgbClr val="000000"/>
                          </a:solidFill>
                          <a:effectLst/>
                          <a:latin typeface="游ゴシック" panose="020B0400000000000000" pitchFamily="50" charset="-128"/>
                          <a:ea typeface="+mn-ea"/>
                        </a:rPr>
                        <a:t>（佐野市）</a:t>
                      </a: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 令和３年</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baseline="0" dirty="0">
                          <a:solidFill>
                            <a:schemeClr val="tx1"/>
                          </a:solidFill>
                          <a:effectLst/>
                          <a:latin typeface="游ゴシック" panose="020B0400000000000000" pitchFamily="50" charset="-128"/>
                          <a:ea typeface="+mn-ea"/>
                        </a:rPr>
                        <a:t>　９月</a:t>
                      </a:r>
                      <a:r>
                        <a:rPr lang="en-US" altLang="ja-JP" sz="1400" b="0" i="0" u="none" strike="noStrike" baseline="0" dirty="0">
                          <a:solidFill>
                            <a:schemeClr val="tx1"/>
                          </a:solidFill>
                          <a:effectLst/>
                          <a:latin typeface="游ゴシック" panose="020B0400000000000000" pitchFamily="50" charset="-128"/>
                          <a:ea typeface="+mn-ea"/>
                        </a:rPr>
                        <a:t>29</a:t>
                      </a:r>
                      <a:r>
                        <a:rPr lang="ja-JP" altLang="en-US" sz="1400" b="0" i="0" u="none" strike="noStrike" baseline="0" dirty="0">
                          <a:solidFill>
                            <a:schemeClr val="tx1"/>
                          </a:solidFill>
                          <a:effectLst/>
                          <a:latin typeface="游ゴシック" panose="020B0400000000000000" pitchFamily="50" charset="-128"/>
                          <a:ea typeface="+mn-ea"/>
                        </a:rPr>
                        <a:t>日～</a:t>
                      </a:r>
                      <a:r>
                        <a:rPr lang="en-US" altLang="ja-JP" sz="1400" b="0" i="0" u="none" strike="noStrike" dirty="0">
                          <a:solidFill>
                            <a:schemeClr val="tx1"/>
                          </a:solidFill>
                          <a:effectLst/>
                          <a:latin typeface="游ゴシック" panose="020B0400000000000000" pitchFamily="50" charset="-128"/>
                          <a:ea typeface="+mn-ea"/>
                        </a:rPr>
                        <a:t>11</a:t>
                      </a:r>
                      <a:r>
                        <a:rPr lang="ja-JP" altLang="en-US" sz="1400" b="0" i="0" u="none" strike="noStrike" dirty="0">
                          <a:solidFill>
                            <a:schemeClr val="tx1"/>
                          </a:solidFill>
                          <a:effectLst/>
                          <a:latin typeface="游ゴシック" panose="020B0400000000000000" pitchFamily="50" charset="-128"/>
                          <a:ea typeface="+mn-ea"/>
                        </a:rPr>
                        <a:t>月</a:t>
                      </a:r>
                      <a:r>
                        <a:rPr lang="en-US" altLang="ja-JP" sz="1400" b="0" i="0" u="none" strike="noStrike" dirty="0">
                          <a:solidFill>
                            <a:schemeClr val="tx1"/>
                          </a:solidFill>
                          <a:effectLst/>
                          <a:latin typeface="游ゴシック" panose="020B0400000000000000" pitchFamily="50" charset="-128"/>
                          <a:ea typeface="+mn-ea"/>
                        </a:rPr>
                        <a:t>20</a:t>
                      </a:r>
                      <a:r>
                        <a:rPr lang="ja-JP" altLang="en-US" sz="1400" b="0" i="0" u="none" strike="noStrike" dirty="0">
                          <a:solidFill>
                            <a:schemeClr val="tx1"/>
                          </a:solidFill>
                          <a:effectLst/>
                          <a:latin typeface="游ゴシック" panose="020B0400000000000000" pitchFamily="50" charset="-128"/>
                          <a:ea typeface="+mn-ea"/>
                        </a:rPr>
                        <a:t>日</a:t>
                      </a:r>
                      <a:endParaRPr lang="en-US" altLang="ja-JP" sz="1400" b="0" i="0" u="none" strike="noStrike" dirty="0">
                        <a:solidFill>
                          <a:schemeClr val="tx1"/>
                        </a:solidFill>
                        <a:effectLst/>
                        <a:latin typeface="游ゴシック" panose="020B0400000000000000" pitchFamily="50" charset="-128"/>
                        <a:ea typeface="+mn-ea"/>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r"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8,493</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3247706257"/>
                  </a:ext>
                </a:extLst>
              </a:tr>
              <a:tr h="324990">
                <a:tc>
                  <a:txBody>
                    <a:bodyPr/>
                    <a:lstStyle/>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足利市民体育館</a:t>
                      </a:r>
                      <a:endParaRPr lang="en-US" altLang="ja-JP" sz="14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rgbClr val="000000"/>
                          </a:solidFill>
                          <a:effectLst/>
                          <a:latin typeface="游ゴシック" panose="020B0400000000000000" pitchFamily="50" charset="-128"/>
                          <a:ea typeface="游ゴシック" panose="020B0400000000000000" pitchFamily="50" charset="-128"/>
                        </a:rPr>
                        <a:t>（足利市）</a:t>
                      </a: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 令和３年</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baseline="0" dirty="0">
                          <a:solidFill>
                            <a:schemeClr val="tx1"/>
                          </a:solidFill>
                          <a:effectLst/>
                          <a:latin typeface="游ゴシック" panose="020B0400000000000000" pitchFamily="50" charset="-128"/>
                          <a:ea typeface="+mn-ea"/>
                        </a:rPr>
                        <a:t>　９月</a:t>
                      </a:r>
                      <a:r>
                        <a:rPr lang="en-US" altLang="ja-JP" sz="1400" b="0" i="0" u="none" strike="noStrike" baseline="0" dirty="0">
                          <a:solidFill>
                            <a:schemeClr val="tx1"/>
                          </a:solidFill>
                          <a:effectLst/>
                          <a:latin typeface="游ゴシック" panose="020B0400000000000000" pitchFamily="50" charset="-128"/>
                          <a:ea typeface="+mn-ea"/>
                        </a:rPr>
                        <a:t>26</a:t>
                      </a:r>
                      <a:r>
                        <a:rPr lang="ja-JP" altLang="en-US" sz="1400" b="0" i="0" u="none" strike="noStrike" baseline="0" dirty="0">
                          <a:solidFill>
                            <a:schemeClr val="tx1"/>
                          </a:solidFill>
                          <a:effectLst/>
                          <a:latin typeface="游ゴシック" panose="020B0400000000000000" pitchFamily="50" charset="-128"/>
                          <a:ea typeface="+mn-ea"/>
                        </a:rPr>
                        <a:t>日～</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月７日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r"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4,499</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3187098197"/>
                  </a:ext>
                </a:extLst>
              </a:tr>
            </a:tbl>
          </a:graphicData>
        </a:graphic>
      </p:graphicFrame>
      <p:sp>
        <p:nvSpPr>
          <p:cNvPr id="8" name="正方形/長方形 7"/>
          <p:cNvSpPr/>
          <p:nvPr/>
        </p:nvSpPr>
        <p:spPr>
          <a:xfrm>
            <a:off x="700466" y="6179258"/>
            <a:ext cx="7206405" cy="6119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）接種会場の設置・運営者は、それぞれ、済生会宇都宮病院、佐野市、足利市</a:t>
            </a:r>
            <a:endParaRPr kumimoji="1" lang="en-US" altLang="ja-JP" sz="14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　　　佐野市会場及び足利市会場の接種実績は、市民優先枠を設けた接種分を含む</a:t>
            </a:r>
            <a:endParaRPr kumimoji="1" lang="en-US" altLang="ja-JP" sz="14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p:cNvSpPr/>
          <p:nvPr/>
        </p:nvSpPr>
        <p:spPr>
          <a:xfrm>
            <a:off x="310499" y="576523"/>
            <a:ext cx="8470429" cy="35557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■栃木県設置・運営の接種会場</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正方形/長方形 9"/>
          <p:cNvSpPr/>
          <p:nvPr/>
        </p:nvSpPr>
        <p:spPr>
          <a:xfrm>
            <a:off x="307367" y="3948460"/>
            <a:ext cx="8473561" cy="35557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■すべての県民を対象とする広域的な接種会場</a:t>
            </a:r>
            <a:r>
              <a:rPr kumimoji="1" lang="ja-JP" altLang="en-US" sz="13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（県主導のもと、病院・市町と連携して設置）</a:t>
            </a:r>
            <a:endParaRPr kumimoji="1" lang="ja-JP" altLang="en-US" sz="13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1" name="テキスト ボックス 10"/>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118</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545735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新型コロナワクチン接種の推進④（追加接種施設、巡回接種）</a:t>
            </a:r>
          </a:p>
        </p:txBody>
      </p:sp>
      <p:graphicFrame>
        <p:nvGraphicFramePr>
          <p:cNvPr id="2" name="表 1"/>
          <p:cNvGraphicFramePr>
            <a:graphicFrameLocks noGrp="1"/>
          </p:cNvGraphicFramePr>
          <p:nvPr>
            <p:extLst>
              <p:ext uri="{D42A27DB-BD31-4B8C-83A1-F6EECF244321}">
                <p14:modId xmlns:p14="http://schemas.microsoft.com/office/powerpoint/2010/main" val="132098372"/>
              </p:ext>
            </p:extLst>
          </p:nvPr>
        </p:nvGraphicFramePr>
        <p:xfrm>
          <a:off x="719013" y="1444569"/>
          <a:ext cx="7730042" cy="2497647"/>
        </p:xfrm>
        <a:graphic>
          <a:graphicData uri="http://schemas.openxmlformats.org/drawingml/2006/table">
            <a:tbl>
              <a:tblPr>
                <a:tableStyleId>{5940675A-B579-460E-94D1-54222C63F5DA}</a:tableStyleId>
              </a:tblPr>
              <a:tblGrid>
                <a:gridCol w="2165843">
                  <a:extLst>
                    <a:ext uri="{9D8B030D-6E8A-4147-A177-3AD203B41FA5}">
                      <a16:colId xmlns:a16="http://schemas.microsoft.com/office/drawing/2014/main" val="3750272933"/>
                    </a:ext>
                  </a:extLst>
                </a:gridCol>
                <a:gridCol w="2487920">
                  <a:extLst>
                    <a:ext uri="{9D8B030D-6E8A-4147-A177-3AD203B41FA5}">
                      <a16:colId xmlns:a16="http://schemas.microsoft.com/office/drawing/2014/main" val="1060412449"/>
                    </a:ext>
                  </a:extLst>
                </a:gridCol>
                <a:gridCol w="1856213">
                  <a:extLst>
                    <a:ext uri="{9D8B030D-6E8A-4147-A177-3AD203B41FA5}">
                      <a16:colId xmlns:a16="http://schemas.microsoft.com/office/drawing/2014/main" val="4218271243"/>
                    </a:ext>
                  </a:extLst>
                </a:gridCol>
                <a:gridCol w="1220066">
                  <a:extLst>
                    <a:ext uri="{9D8B030D-6E8A-4147-A177-3AD203B41FA5}">
                      <a16:colId xmlns:a16="http://schemas.microsoft.com/office/drawing/2014/main" val="2164338740"/>
                    </a:ext>
                  </a:extLst>
                </a:gridCol>
              </a:tblGrid>
              <a:tr h="255052">
                <a:tc>
                  <a:txBody>
                    <a:bodyPr/>
                    <a:lstStyle/>
                    <a:p>
                      <a:pPr algn="ctr" fontAlgn="ctr"/>
                      <a:r>
                        <a:rPr lang="ja-JP" altLang="en-US" sz="1400" u="none" strike="noStrike" dirty="0">
                          <a:solidFill>
                            <a:schemeClr val="tx1"/>
                          </a:solidFill>
                          <a:effectLst/>
                        </a:rPr>
                        <a:t>会場</a:t>
                      </a:r>
                      <a:endPar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tc>
                  <a:txBody>
                    <a:bodyPr/>
                    <a:lstStyle/>
                    <a:p>
                      <a:pPr algn="ctr" fontAlgn="ctr"/>
                      <a:r>
                        <a:rPr lang="ja-JP" altLang="en-US" sz="1400" u="none" strike="noStrike" dirty="0">
                          <a:solidFill>
                            <a:schemeClr val="tx1"/>
                          </a:solidFill>
                          <a:effectLst/>
                        </a:rPr>
                        <a:t>開設期間</a:t>
                      </a:r>
                      <a:endPar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ja-JP" altLang="en-US" sz="1400" u="none" strike="noStrike" dirty="0">
                          <a:solidFill>
                            <a:schemeClr val="tx1"/>
                          </a:solidFill>
                          <a:effectLst/>
                        </a:rPr>
                        <a:t>使用ワクチン</a:t>
                      </a:r>
                      <a:endPar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tc>
                  <a:txBody>
                    <a:bodyPr/>
                    <a:lstStyle/>
                    <a:p>
                      <a:pPr algn="ctr" fontAlgn="ctr"/>
                      <a:r>
                        <a:rPr lang="ja-JP" altLang="en-US" sz="1400" u="none" strike="noStrike" dirty="0">
                          <a:solidFill>
                            <a:schemeClr val="tx1"/>
                          </a:solidFill>
                          <a:effectLst/>
                        </a:rPr>
                        <a:t>接種実績</a:t>
                      </a:r>
                      <a:endPar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extLst>
                  <a:ext uri="{0D108BD9-81ED-4DB2-BD59-A6C34878D82A}">
                    <a16:rowId xmlns:a16="http://schemas.microsoft.com/office/drawing/2014/main" val="1124413211"/>
                  </a:ext>
                </a:extLst>
              </a:tr>
              <a:tr h="712286">
                <a:tc>
                  <a:txBody>
                    <a:bodyPr/>
                    <a:lstStyle/>
                    <a:p>
                      <a:pPr algn="l" fontAlgn="ctr"/>
                      <a:r>
                        <a:rPr lang="ja-JP" altLang="en-US" sz="1400" u="none" strike="noStrike" dirty="0">
                          <a:solidFill>
                            <a:schemeClr val="tx1"/>
                          </a:solidFill>
                          <a:effectLst/>
                        </a:rPr>
                        <a:t>とちぎ健康の森</a:t>
                      </a:r>
                      <a:endParaRPr lang="en-US" altLang="ja-JP" sz="1400" u="none" strike="noStrike" dirty="0">
                        <a:solidFill>
                          <a:schemeClr val="tx1"/>
                        </a:solidFill>
                        <a:effectLst/>
                      </a:endParaRPr>
                    </a:p>
                    <a:p>
                      <a:pPr algn="l" fontAlgn="ctr"/>
                      <a:r>
                        <a:rPr lang="ja-JP" altLang="en-US" sz="1400" u="none" strike="noStrike" dirty="0">
                          <a:solidFill>
                            <a:schemeClr val="tx1"/>
                          </a:solidFill>
                          <a:effectLst/>
                        </a:rPr>
                        <a:t>（宇都宮市）</a:t>
                      </a:r>
                      <a:endPar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 令和４年</a:t>
                      </a:r>
                      <a:r>
                        <a:rPr lang="ja-JP" altLang="en-US" sz="1400" b="0" i="0" u="none" strike="noStrike" baseline="0" dirty="0">
                          <a:solidFill>
                            <a:schemeClr val="tx1"/>
                          </a:solidFill>
                          <a:effectLst/>
                          <a:latin typeface="游ゴシック" panose="020B0400000000000000" pitchFamily="50" charset="-128"/>
                          <a:ea typeface="游ゴシック" panose="020B0400000000000000" pitchFamily="50" charset="-128"/>
                        </a:rPr>
                        <a:t>１</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15</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 令和５年３月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25</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モデルナ社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武田社</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ﾉﾊﾞﾊﾞｯｸｽ</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a:t>
                      </a:r>
                    </a:p>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chemeClr val="tx1"/>
                          </a:solidFill>
                          <a:effectLst/>
                          <a:latin typeface="游ゴシック" panose="020B0400000000000000" pitchFamily="50" charset="-128"/>
                          <a:ea typeface="+mn-ea"/>
                        </a:rPr>
                        <a:t>ｱｽﾄﾗｾﾞﾈｶ社</a:t>
                      </a:r>
                      <a:endParaRPr lang="en-US" altLang="ja-JP" sz="1400" b="0" i="0" u="none" strike="noStrike" dirty="0">
                        <a:solidFill>
                          <a:schemeClr val="tx1"/>
                        </a:solidFill>
                        <a:effectLst/>
                        <a:latin typeface="游ゴシック" panose="020B0400000000000000" pitchFamily="50" charset="-128"/>
                        <a:ea typeface="+mn-ea"/>
                      </a:endParaRPr>
                    </a:p>
                  </a:txBody>
                  <a:tcPr marL="7459" marR="7459" marT="7459" marB="0" anchor="ctr"/>
                </a:tc>
                <a:tc>
                  <a:txBody>
                    <a:bodyPr/>
                    <a:lstStyle/>
                    <a:p>
                      <a:pPr algn="r"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57,354</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378002010"/>
                  </a:ext>
                </a:extLst>
              </a:tr>
              <a:tr h="510103">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矢板市文化会館</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（矢板市）</a:t>
                      </a: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 令和４年</a:t>
                      </a:r>
                      <a:r>
                        <a:rPr lang="ja-JP" altLang="en-US" sz="1400" b="0" i="0" u="none" strike="noStrike" baseline="0" dirty="0">
                          <a:solidFill>
                            <a:schemeClr val="tx1"/>
                          </a:solidFill>
                          <a:effectLst/>
                          <a:latin typeface="游ゴシック" panose="020B0400000000000000" pitchFamily="50" charset="-128"/>
                          <a:ea typeface="游ゴシック" panose="020B0400000000000000" pitchFamily="50" charset="-128"/>
                        </a:rPr>
                        <a:t>１</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月</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29</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baseline="0" dirty="0">
                          <a:solidFill>
                            <a:schemeClr val="tx1"/>
                          </a:solidFill>
                          <a:effectLst/>
                          <a:latin typeface="游ゴシック" panose="020B0400000000000000" pitchFamily="50" charset="-128"/>
                          <a:ea typeface="+mn-ea"/>
                        </a:rPr>
                        <a:t> </a:t>
                      </a:r>
                      <a:r>
                        <a:rPr lang="ja-JP" altLang="en-US" sz="1400" b="0" i="0" u="none" strike="noStrike" dirty="0">
                          <a:solidFill>
                            <a:schemeClr val="tx1"/>
                          </a:solidFill>
                          <a:effectLst/>
                          <a:latin typeface="游ゴシック" panose="020B0400000000000000" pitchFamily="50" charset="-128"/>
                          <a:ea typeface="+mn-ea"/>
                        </a:rPr>
                        <a:t>令和５年</a:t>
                      </a:r>
                      <a:r>
                        <a:rPr lang="ja-JP" altLang="en-US" sz="1400" b="0" i="0" u="none" strike="noStrike" baseline="0" dirty="0">
                          <a:solidFill>
                            <a:schemeClr val="tx1"/>
                          </a:solidFill>
                          <a:effectLst/>
                          <a:latin typeface="游ゴシック" panose="020B0400000000000000" pitchFamily="50" charset="-128"/>
                          <a:ea typeface="+mn-ea"/>
                        </a:rPr>
                        <a:t>１</a:t>
                      </a:r>
                      <a:r>
                        <a:rPr lang="ja-JP" altLang="en-US" sz="1400" b="0" i="0" u="none" strike="noStrike" dirty="0">
                          <a:solidFill>
                            <a:schemeClr val="tx1"/>
                          </a:solidFill>
                          <a:effectLst/>
                          <a:latin typeface="游ゴシック" panose="020B0400000000000000" pitchFamily="50" charset="-128"/>
                          <a:ea typeface="+mn-ea"/>
                        </a:rPr>
                        <a:t>月</a:t>
                      </a:r>
                      <a:r>
                        <a:rPr lang="en-US" altLang="ja-JP" sz="1400" b="0" i="0" u="none" strike="noStrike" dirty="0">
                          <a:solidFill>
                            <a:schemeClr val="tx1"/>
                          </a:solidFill>
                          <a:effectLst/>
                          <a:latin typeface="游ゴシック" panose="020B0400000000000000" pitchFamily="50" charset="-128"/>
                          <a:ea typeface="+mn-ea"/>
                        </a:rPr>
                        <a:t>28</a:t>
                      </a:r>
                      <a:r>
                        <a:rPr lang="ja-JP" altLang="en-US" sz="1400" b="0" i="0" u="none" strike="noStrike" dirty="0">
                          <a:solidFill>
                            <a:schemeClr val="tx1"/>
                          </a:solidFill>
                          <a:effectLst/>
                          <a:latin typeface="游ゴシック" panose="020B0400000000000000" pitchFamily="50" charset="-128"/>
                          <a:ea typeface="+mn-ea"/>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mn-ea"/>
                      </a:endParaRPr>
                    </a:p>
                    <a:p>
                      <a:pPr algn="l" fontAlgn="ctr"/>
                      <a:r>
                        <a:rPr lang="ja-JP" altLang="en-US" sz="1400" b="0" i="0" u="none" strike="noStrike" dirty="0">
                          <a:solidFill>
                            <a:schemeClr val="tx1"/>
                          </a:solidFill>
                          <a:effectLst/>
                          <a:latin typeface="游ゴシック" panose="020B0400000000000000" pitchFamily="50" charset="-128"/>
                          <a:ea typeface="+mn-ea"/>
                        </a:rPr>
                        <a:t>武田社</a:t>
                      </a:r>
                      <a:r>
                        <a:rPr lang="en-US" altLang="ja-JP" sz="1400" b="0" i="0" u="none" strike="noStrike" dirty="0">
                          <a:solidFill>
                            <a:schemeClr val="tx1"/>
                          </a:solidFill>
                          <a:effectLst/>
                          <a:latin typeface="游ゴシック" panose="020B0400000000000000" pitchFamily="50" charset="-128"/>
                          <a:ea typeface="+mn-ea"/>
                        </a:rPr>
                        <a:t>(</a:t>
                      </a:r>
                      <a:r>
                        <a:rPr lang="ja-JP" altLang="en-US" sz="1400" b="0" i="0" u="none" strike="noStrike" dirty="0">
                          <a:solidFill>
                            <a:schemeClr val="tx1"/>
                          </a:solidFill>
                          <a:effectLst/>
                          <a:latin typeface="游ゴシック" panose="020B0400000000000000" pitchFamily="50" charset="-128"/>
                          <a:ea typeface="+mn-ea"/>
                        </a:rPr>
                        <a:t>ﾉﾊﾞﾊﾞｯｸｽ</a:t>
                      </a:r>
                      <a:r>
                        <a:rPr lang="en-US" altLang="ja-JP" sz="1400" b="0" i="0" u="none" strike="noStrike" dirty="0">
                          <a:solidFill>
                            <a:schemeClr val="tx1"/>
                          </a:solidFill>
                          <a:effectLst/>
                          <a:latin typeface="游ゴシック" panose="020B0400000000000000" pitchFamily="50" charset="-128"/>
                          <a:ea typeface="+mn-ea"/>
                        </a:rPr>
                        <a:t>)</a:t>
                      </a:r>
                    </a:p>
                  </a:txBody>
                  <a:tcPr marL="7459" marR="7459" marT="7459" marB="0" anchor="ctr"/>
                </a:tc>
                <a:tc>
                  <a:txBody>
                    <a:bodyPr/>
                    <a:lstStyle/>
                    <a:p>
                      <a:pPr algn="r"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13,415</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3241693829"/>
                  </a:ext>
                </a:extLst>
              </a:tr>
              <a:tr h="510103">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ロブレ４階</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（小山市）</a:t>
                      </a: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 令和４年</a:t>
                      </a:r>
                      <a:r>
                        <a:rPr lang="ja-JP" altLang="en-US" sz="1400" b="0" i="0" u="none" strike="noStrike" baseline="0" dirty="0">
                          <a:solidFill>
                            <a:schemeClr val="tx1"/>
                          </a:solidFill>
                          <a:effectLst/>
                          <a:latin typeface="游ゴシック" panose="020B0400000000000000" pitchFamily="50" charset="-128"/>
                          <a:ea typeface="+mn-ea"/>
                        </a:rPr>
                        <a:t>１</a:t>
                      </a:r>
                      <a:r>
                        <a:rPr lang="ja-JP" altLang="en-US" sz="1400" b="0" i="0" u="none" strike="noStrike" dirty="0">
                          <a:solidFill>
                            <a:schemeClr val="tx1"/>
                          </a:solidFill>
                          <a:effectLst/>
                          <a:latin typeface="游ゴシック" panose="020B0400000000000000" pitchFamily="50" charset="-128"/>
                          <a:ea typeface="+mn-ea"/>
                        </a:rPr>
                        <a:t>月</a:t>
                      </a:r>
                      <a:r>
                        <a:rPr lang="en-US" altLang="ja-JP" sz="1400" b="0" i="0" u="none" strike="noStrike" dirty="0">
                          <a:solidFill>
                            <a:schemeClr val="tx1"/>
                          </a:solidFill>
                          <a:effectLst/>
                          <a:latin typeface="游ゴシック" panose="020B0400000000000000" pitchFamily="50" charset="-128"/>
                          <a:ea typeface="+mn-ea"/>
                        </a:rPr>
                        <a:t>31</a:t>
                      </a:r>
                      <a:r>
                        <a:rPr lang="ja-JP" altLang="en-US" sz="1400" b="0" i="0" u="none" strike="noStrike" dirty="0">
                          <a:solidFill>
                            <a:schemeClr val="tx1"/>
                          </a:solidFill>
                          <a:effectLst/>
                          <a:latin typeface="游ゴシック" panose="020B0400000000000000" pitchFamily="50" charset="-128"/>
                          <a:ea typeface="+mn-ea"/>
                        </a:rPr>
                        <a:t>日～</a:t>
                      </a:r>
                      <a:endParaRPr lang="en-US" altLang="ja-JP" sz="1400" b="0" i="0" u="none" strike="noStrike" dirty="0">
                        <a:solidFill>
                          <a:schemeClr val="tx1"/>
                        </a:solidFill>
                        <a:effectLst/>
                        <a:latin typeface="游ゴシック" panose="020B0400000000000000" pitchFamily="50" charset="-128"/>
                        <a:ea typeface="+mn-ea"/>
                      </a:endParaRPr>
                    </a:p>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chemeClr val="tx1"/>
                          </a:solidFill>
                          <a:effectLst/>
                          <a:latin typeface="游ゴシック" panose="020B0400000000000000" pitchFamily="50" charset="-128"/>
                          <a:ea typeface="+mn-ea"/>
                        </a:rPr>
                        <a:t> 令和５年</a:t>
                      </a:r>
                      <a:r>
                        <a:rPr lang="ja-JP" altLang="en-US" sz="1400" b="0" i="0" u="none" strike="noStrike" baseline="0" dirty="0">
                          <a:solidFill>
                            <a:schemeClr val="tx1"/>
                          </a:solidFill>
                          <a:effectLst/>
                          <a:latin typeface="游ゴシック" panose="020B0400000000000000" pitchFamily="50" charset="-128"/>
                          <a:ea typeface="+mn-ea"/>
                        </a:rPr>
                        <a:t>１</a:t>
                      </a:r>
                      <a:r>
                        <a:rPr lang="ja-JP" altLang="en-US" sz="1400" b="0" i="0" u="none" strike="noStrike" dirty="0">
                          <a:solidFill>
                            <a:schemeClr val="tx1"/>
                          </a:solidFill>
                          <a:effectLst/>
                          <a:latin typeface="游ゴシック" panose="020B0400000000000000" pitchFamily="50" charset="-128"/>
                          <a:ea typeface="+mn-ea"/>
                        </a:rPr>
                        <a:t>月</a:t>
                      </a:r>
                      <a:r>
                        <a:rPr lang="en-US" altLang="ja-JP" sz="1400" b="0" i="0" u="none" strike="noStrike" dirty="0">
                          <a:solidFill>
                            <a:schemeClr val="tx1"/>
                          </a:solidFill>
                          <a:effectLst/>
                          <a:latin typeface="游ゴシック" panose="020B0400000000000000" pitchFamily="50" charset="-128"/>
                          <a:ea typeface="+mn-ea"/>
                        </a:rPr>
                        <a:t>27</a:t>
                      </a:r>
                      <a:r>
                        <a:rPr lang="ja-JP" altLang="en-US" sz="1400" b="0" i="0" u="none" strike="noStrike" dirty="0">
                          <a:solidFill>
                            <a:schemeClr val="tx1"/>
                          </a:solidFill>
                          <a:effectLst/>
                          <a:latin typeface="游ゴシック" panose="020B0400000000000000" pitchFamily="50" charset="-128"/>
                          <a:ea typeface="+mn-ea"/>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mn-ea"/>
                      </a:endParaRPr>
                    </a:p>
                    <a:p>
                      <a:pPr algn="l" fontAlgn="ctr"/>
                      <a:r>
                        <a:rPr lang="ja-JP" altLang="en-US" sz="1400" b="0" i="0" u="none" strike="noStrike" dirty="0">
                          <a:solidFill>
                            <a:schemeClr val="tx1"/>
                          </a:solidFill>
                          <a:effectLst/>
                          <a:latin typeface="游ゴシック" panose="020B0400000000000000" pitchFamily="50" charset="-128"/>
                          <a:ea typeface="+mn-ea"/>
                        </a:rPr>
                        <a:t>武田社</a:t>
                      </a:r>
                      <a:r>
                        <a:rPr lang="en-US" altLang="ja-JP" sz="1400" b="0" i="0" u="none" strike="noStrike" dirty="0">
                          <a:solidFill>
                            <a:schemeClr val="tx1"/>
                          </a:solidFill>
                          <a:effectLst/>
                          <a:latin typeface="游ゴシック" panose="020B0400000000000000" pitchFamily="50" charset="-128"/>
                          <a:ea typeface="+mn-ea"/>
                        </a:rPr>
                        <a:t>(</a:t>
                      </a:r>
                      <a:r>
                        <a:rPr lang="ja-JP" altLang="en-US" sz="1400" b="0" i="0" u="none" strike="noStrike" dirty="0">
                          <a:solidFill>
                            <a:schemeClr val="tx1"/>
                          </a:solidFill>
                          <a:effectLst/>
                          <a:latin typeface="游ゴシック" panose="020B0400000000000000" pitchFamily="50" charset="-128"/>
                          <a:ea typeface="+mn-ea"/>
                        </a:rPr>
                        <a:t>ﾉﾊﾞﾊﾞｯｸｽ</a:t>
                      </a:r>
                      <a:r>
                        <a:rPr lang="en-US" altLang="ja-JP" sz="1400" b="0" i="0" u="none" strike="noStrike" dirty="0">
                          <a:solidFill>
                            <a:schemeClr val="tx1"/>
                          </a:solidFill>
                          <a:effectLst/>
                          <a:latin typeface="游ゴシック" panose="020B0400000000000000" pitchFamily="50" charset="-128"/>
                          <a:ea typeface="+mn-ea"/>
                        </a:rPr>
                        <a:t>)</a:t>
                      </a:r>
                    </a:p>
                  </a:txBody>
                  <a:tcPr marL="7459" marR="7459" marT="7459" marB="0" anchor="ctr"/>
                </a:tc>
                <a:tc>
                  <a:txBody>
                    <a:bodyPr/>
                    <a:lstStyle/>
                    <a:p>
                      <a:pPr algn="r" fontAlgn="ct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14,873</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1247847682"/>
                  </a:ext>
                </a:extLst>
              </a:tr>
              <a:tr h="510103">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ビバモール足利堀込</a:t>
                      </a:r>
                      <a:endParaRPr lang="en-US" altLang="ja-JP" sz="1400" b="0" i="0" u="none" strike="noStrike" dirty="0">
                        <a:solidFill>
                          <a:schemeClr val="tx1"/>
                        </a:solidFill>
                        <a:effectLst/>
                        <a:latin typeface="游ゴシック" panose="020B0400000000000000" pitchFamily="50" charset="-128"/>
                        <a:ea typeface="+mn-ea"/>
                      </a:endParaRPr>
                    </a:p>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（足利市）</a:t>
                      </a: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 令和４年</a:t>
                      </a:r>
                      <a:r>
                        <a:rPr lang="ja-JP" altLang="en-US" sz="1400" b="0" i="0" u="none" strike="noStrike" baseline="0" dirty="0">
                          <a:solidFill>
                            <a:schemeClr val="tx1"/>
                          </a:solidFill>
                          <a:effectLst/>
                          <a:latin typeface="游ゴシック" panose="020B0400000000000000" pitchFamily="50" charset="-128"/>
                          <a:ea typeface="+mn-ea"/>
                        </a:rPr>
                        <a:t>２</a:t>
                      </a:r>
                      <a:r>
                        <a:rPr lang="ja-JP" altLang="en-US" sz="1400" b="0" i="0" u="none" strike="noStrike" dirty="0">
                          <a:solidFill>
                            <a:schemeClr val="tx1"/>
                          </a:solidFill>
                          <a:effectLst/>
                          <a:latin typeface="游ゴシック" panose="020B0400000000000000" pitchFamily="50" charset="-128"/>
                          <a:ea typeface="+mn-ea"/>
                        </a:rPr>
                        <a:t>月５日～</a:t>
                      </a:r>
                      <a:endParaRPr lang="en-US" altLang="ja-JP" sz="1400" b="0" i="0" u="none" strike="noStrike" dirty="0">
                        <a:solidFill>
                          <a:schemeClr val="tx1"/>
                        </a:solidFill>
                        <a:effectLst/>
                        <a:latin typeface="游ゴシック" panose="020B0400000000000000" pitchFamily="50" charset="-128"/>
                        <a:ea typeface="+mn-ea"/>
                      </a:endParaRPr>
                    </a:p>
                    <a:p>
                      <a:pPr marL="0" marR="0" lvl="0" indent="0" algn="l" defTabSz="685800" rtl="0" eaLnBrk="1" fontAlgn="ctr" latinLnBrk="0" hangingPunct="1">
                        <a:lnSpc>
                          <a:spcPct val="100000"/>
                        </a:lnSpc>
                        <a:spcBef>
                          <a:spcPts val="0"/>
                        </a:spcBef>
                        <a:spcAft>
                          <a:spcPts val="0"/>
                        </a:spcAft>
                        <a:buClrTx/>
                        <a:buSzTx/>
                        <a:buFontTx/>
                        <a:buNone/>
                        <a:tabLst/>
                        <a:defRPr/>
                      </a:pPr>
                      <a:r>
                        <a:rPr lang="ja-JP" altLang="en-US" sz="1400" b="0" i="0" u="none" strike="noStrike" dirty="0">
                          <a:solidFill>
                            <a:schemeClr val="tx1"/>
                          </a:solidFill>
                          <a:effectLst/>
                          <a:latin typeface="游ゴシック" panose="020B0400000000000000" pitchFamily="50" charset="-128"/>
                          <a:ea typeface="+mn-ea"/>
                        </a:rPr>
                        <a:t> 令和５年</a:t>
                      </a:r>
                      <a:r>
                        <a:rPr lang="ja-JP" altLang="en-US" sz="1400" b="0" i="0" u="none" strike="noStrike" baseline="0" dirty="0">
                          <a:solidFill>
                            <a:schemeClr val="tx1"/>
                          </a:solidFill>
                          <a:effectLst/>
                          <a:latin typeface="游ゴシック" panose="020B0400000000000000" pitchFamily="50" charset="-128"/>
                          <a:ea typeface="+mn-ea"/>
                        </a:rPr>
                        <a:t>１</a:t>
                      </a:r>
                      <a:r>
                        <a:rPr lang="ja-JP" altLang="en-US" sz="1400" b="0" i="0" u="none" strike="noStrike" dirty="0">
                          <a:solidFill>
                            <a:schemeClr val="tx1"/>
                          </a:solidFill>
                          <a:effectLst/>
                          <a:latin typeface="游ゴシック" panose="020B0400000000000000" pitchFamily="50" charset="-128"/>
                          <a:ea typeface="+mn-ea"/>
                        </a:rPr>
                        <a:t>月</a:t>
                      </a:r>
                      <a:r>
                        <a:rPr lang="en-US" altLang="ja-JP" sz="1400" b="0" i="0" u="none" strike="noStrike" dirty="0">
                          <a:solidFill>
                            <a:schemeClr val="tx1"/>
                          </a:solidFill>
                          <a:effectLst/>
                          <a:latin typeface="游ゴシック" panose="020B0400000000000000" pitchFamily="50" charset="-128"/>
                          <a:ea typeface="+mn-ea"/>
                        </a:rPr>
                        <a:t>28</a:t>
                      </a:r>
                      <a:r>
                        <a:rPr lang="ja-JP" altLang="en-US" sz="1400" b="0" i="0" u="none" strike="noStrike" dirty="0">
                          <a:solidFill>
                            <a:schemeClr val="tx1"/>
                          </a:solidFill>
                          <a:effectLst/>
                          <a:latin typeface="游ゴシック" panose="020B0400000000000000" pitchFamily="50" charset="-128"/>
                          <a:ea typeface="+mn-ea"/>
                        </a:rPr>
                        <a:t>日</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mn-ea"/>
                      </a:endParaRPr>
                    </a:p>
                    <a:p>
                      <a:pPr algn="l" fontAlgn="ctr"/>
                      <a:r>
                        <a:rPr lang="ja-JP" altLang="en-US" sz="1400" b="0" i="0" u="none" strike="noStrike" dirty="0">
                          <a:solidFill>
                            <a:schemeClr val="tx1"/>
                          </a:solidFill>
                          <a:effectLst/>
                          <a:latin typeface="游ゴシック" panose="020B0400000000000000" pitchFamily="50" charset="-128"/>
                          <a:ea typeface="+mn-ea"/>
                        </a:rPr>
                        <a:t>武田社</a:t>
                      </a:r>
                      <a:r>
                        <a:rPr lang="en-US" altLang="ja-JP" sz="1400" b="0" i="0" u="none" strike="noStrike" dirty="0">
                          <a:solidFill>
                            <a:schemeClr val="tx1"/>
                          </a:solidFill>
                          <a:effectLst/>
                          <a:latin typeface="游ゴシック" panose="020B0400000000000000" pitchFamily="50" charset="-128"/>
                          <a:ea typeface="+mn-ea"/>
                        </a:rPr>
                        <a:t>(</a:t>
                      </a:r>
                      <a:r>
                        <a:rPr lang="ja-JP" altLang="en-US" sz="1400" b="0" i="0" u="none" strike="noStrike" dirty="0">
                          <a:solidFill>
                            <a:schemeClr val="tx1"/>
                          </a:solidFill>
                          <a:effectLst/>
                          <a:latin typeface="游ゴシック" panose="020B0400000000000000" pitchFamily="50" charset="-128"/>
                          <a:ea typeface="+mn-ea"/>
                        </a:rPr>
                        <a:t>ﾉﾊﾞﾊﾞｯｸｽ</a:t>
                      </a:r>
                      <a:r>
                        <a:rPr lang="en-US" altLang="ja-JP" sz="1400" b="0" i="0" u="none" strike="noStrike" dirty="0">
                          <a:solidFill>
                            <a:schemeClr val="tx1"/>
                          </a:solidFill>
                          <a:effectLst/>
                          <a:latin typeface="游ゴシック" panose="020B0400000000000000" pitchFamily="50" charset="-128"/>
                          <a:ea typeface="+mn-ea"/>
                        </a:rPr>
                        <a:t>)</a:t>
                      </a:r>
                    </a:p>
                  </a:txBody>
                  <a:tcPr marL="7459" marR="7459" marT="7459" marB="0" anchor="ctr"/>
                </a:tc>
                <a:tc>
                  <a:txBody>
                    <a:bodyPr/>
                    <a:lstStyle/>
                    <a:p>
                      <a:pPr algn="r" fontAlgn="ctr"/>
                      <a:r>
                        <a:rPr lang="en-US" altLang="ja-JP" sz="1400" b="0" i="0" u="none" strike="noStrike" dirty="0">
                          <a:solidFill>
                            <a:schemeClr val="tx1"/>
                          </a:solidFill>
                          <a:effectLst/>
                          <a:latin typeface="游ゴシック" panose="020B0400000000000000" pitchFamily="50" charset="-128"/>
                          <a:ea typeface="+mn-ea"/>
                        </a:rPr>
                        <a:t>13,269</a:t>
                      </a:r>
                      <a:r>
                        <a:rPr lang="ja-JP" altLang="en-US" sz="1400" b="0" i="0" u="none" strike="noStrike" dirty="0">
                          <a:solidFill>
                            <a:schemeClr val="tx1"/>
                          </a:solidFill>
                          <a:effectLst/>
                          <a:latin typeface="游ゴシック" panose="020B0400000000000000" pitchFamily="50" charset="-128"/>
                          <a:ea typeface="+mn-ea"/>
                        </a:rPr>
                        <a:t>回</a:t>
                      </a:r>
                      <a:endParaRPr lang="en-US" altLang="ja-JP" sz="1400" b="0" i="0" u="none" strike="noStrike" dirty="0">
                        <a:solidFill>
                          <a:schemeClr val="tx1"/>
                        </a:solidFill>
                        <a:effectLst/>
                        <a:latin typeface="游ゴシック" panose="020B0400000000000000" pitchFamily="50" charset="-128"/>
                        <a:ea typeface="+mn-ea"/>
                      </a:endParaRPr>
                    </a:p>
                  </a:txBody>
                  <a:tcPr marL="7459" marR="7459" marT="7459" marB="0" anchor="ctr"/>
                </a:tc>
                <a:extLst>
                  <a:ext uri="{0D108BD9-81ED-4DB2-BD59-A6C34878D82A}">
                    <a16:rowId xmlns:a16="http://schemas.microsoft.com/office/drawing/2014/main" val="2528121230"/>
                  </a:ext>
                </a:extLst>
              </a:tr>
            </a:tbl>
          </a:graphicData>
        </a:graphic>
      </p:graphicFrame>
      <p:sp>
        <p:nvSpPr>
          <p:cNvPr id="10" name="正方形/長方形 9"/>
          <p:cNvSpPr/>
          <p:nvPr/>
        </p:nvSpPr>
        <p:spPr>
          <a:xfrm>
            <a:off x="336785" y="4286419"/>
            <a:ext cx="8470429" cy="35557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■巡回接種</a:t>
            </a:r>
            <a:endParaRPr kumimoji="1" lang="ja-JP" altLang="en-US" sz="13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graphicFrame>
        <p:nvGraphicFramePr>
          <p:cNvPr id="11" name="表 10"/>
          <p:cNvGraphicFramePr>
            <a:graphicFrameLocks noGrp="1"/>
          </p:cNvGraphicFramePr>
          <p:nvPr>
            <p:extLst>
              <p:ext uri="{D42A27DB-BD31-4B8C-83A1-F6EECF244321}">
                <p14:modId xmlns:p14="http://schemas.microsoft.com/office/powerpoint/2010/main" val="3306372733"/>
              </p:ext>
            </p:extLst>
          </p:nvPr>
        </p:nvGraphicFramePr>
        <p:xfrm>
          <a:off x="719013" y="4717565"/>
          <a:ext cx="5508052" cy="1519462"/>
        </p:xfrm>
        <a:graphic>
          <a:graphicData uri="http://schemas.openxmlformats.org/drawingml/2006/table">
            <a:tbl>
              <a:tblPr>
                <a:tableStyleId>{5940675A-B579-460E-94D1-54222C63F5DA}</a:tableStyleId>
              </a:tblPr>
              <a:tblGrid>
                <a:gridCol w="2111902">
                  <a:extLst>
                    <a:ext uri="{9D8B030D-6E8A-4147-A177-3AD203B41FA5}">
                      <a16:colId xmlns:a16="http://schemas.microsoft.com/office/drawing/2014/main" val="3750272933"/>
                    </a:ext>
                  </a:extLst>
                </a:gridCol>
                <a:gridCol w="1809986">
                  <a:extLst>
                    <a:ext uri="{9D8B030D-6E8A-4147-A177-3AD203B41FA5}">
                      <a16:colId xmlns:a16="http://schemas.microsoft.com/office/drawing/2014/main" val="4218271243"/>
                    </a:ext>
                  </a:extLst>
                </a:gridCol>
                <a:gridCol w="1586164">
                  <a:extLst>
                    <a:ext uri="{9D8B030D-6E8A-4147-A177-3AD203B41FA5}">
                      <a16:colId xmlns:a16="http://schemas.microsoft.com/office/drawing/2014/main" val="2164338740"/>
                    </a:ext>
                  </a:extLst>
                </a:gridCol>
              </a:tblGrid>
              <a:tr h="295702">
                <a:tc>
                  <a:txBody>
                    <a:bodyPr/>
                    <a:lstStyle/>
                    <a:p>
                      <a:pPr algn="ctr" fontAlgn="ctr"/>
                      <a:r>
                        <a:rPr lang="ja-JP" altLang="en-US" sz="1400" u="none" strike="noStrike" dirty="0">
                          <a:solidFill>
                            <a:schemeClr val="tx1"/>
                          </a:solidFill>
                          <a:effectLst/>
                        </a:rPr>
                        <a:t>実施施設</a:t>
                      </a:r>
                      <a:endPar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tc>
                  <a:txBody>
                    <a:bodyPr/>
                    <a:lstStyle/>
                    <a:p>
                      <a:pPr algn="ctr" fontAlgn="ctr"/>
                      <a:r>
                        <a:rPr lang="ja-JP" altLang="en-US" sz="1400" u="none" strike="noStrike" dirty="0">
                          <a:solidFill>
                            <a:schemeClr val="tx1"/>
                          </a:solidFill>
                          <a:effectLst/>
                        </a:rPr>
                        <a:t>使用ワクチン</a:t>
                      </a:r>
                      <a:endPar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tc>
                  <a:txBody>
                    <a:bodyPr/>
                    <a:lstStyle/>
                    <a:p>
                      <a:pPr algn="ctr" fontAlgn="ctr"/>
                      <a:r>
                        <a:rPr lang="ja-JP" altLang="en-US" sz="1400" u="none" strike="noStrike" dirty="0">
                          <a:solidFill>
                            <a:schemeClr val="tx1"/>
                          </a:solidFill>
                          <a:effectLst/>
                        </a:rPr>
                        <a:t>接種実績</a:t>
                      </a:r>
                      <a:endPar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solidFill>
                      <a:schemeClr val="bg1">
                        <a:lumMod val="85000"/>
                      </a:schemeClr>
                    </a:solidFill>
                  </a:tcPr>
                </a:tc>
                <a:extLst>
                  <a:ext uri="{0D108BD9-81ED-4DB2-BD59-A6C34878D82A}">
                    <a16:rowId xmlns:a16="http://schemas.microsoft.com/office/drawing/2014/main" val="1124413211"/>
                  </a:ext>
                </a:extLst>
              </a:tr>
              <a:tr h="295712">
                <a:tc>
                  <a:txBody>
                    <a:bodyPr/>
                    <a:lstStyle/>
                    <a:p>
                      <a:pPr algn="l" fontAlgn="ctr"/>
                      <a:r>
                        <a:rPr lang="ja-JP" altLang="en-US" sz="1400" u="none" strike="noStrike" dirty="0">
                          <a:solidFill>
                            <a:schemeClr val="tx1"/>
                          </a:solidFill>
                          <a:effectLst/>
                        </a:rPr>
                        <a:t>高齢者施設</a:t>
                      </a:r>
                      <a:endParaRPr lang="en-US" altLang="ja-JP" sz="1400" u="none" strike="noStrike" dirty="0">
                        <a:solidFill>
                          <a:schemeClr val="tx1"/>
                        </a:solidFill>
                        <a:effectLst/>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モデルナ社</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r" fontAlgn="ctr"/>
                      <a:r>
                        <a:rPr lang="en-US" altLang="ja-JP" sz="1400" b="0" i="0" u="none" strike="noStrike" dirty="0">
                          <a:solidFill>
                            <a:schemeClr val="tx1"/>
                          </a:solidFill>
                          <a:effectLst/>
                          <a:latin typeface="游ゴシック" panose="020B0400000000000000" pitchFamily="50" charset="-128"/>
                          <a:ea typeface="+mn-ea"/>
                        </a:rPr>
                        <a:t>25</a:t>
                      </a:r>
                      <a:r>
                        <a:rPr lang="ja-JP" altLang="en-US" sz="1400" b="0" i="0" u="none" strike="noStrike" dirty="0">
                          <a:solidFill>
                            <a:schemeClr val="tx1"/>
                          </a:solidFill>
                          <a:effectLst/>
                          <a:latin typeface="游ゴシック" panose="020B0400000000000000" pitchFamily="50" charset="-128"/>
                          <a:ea typeface="+mn-ea"/>
                        </a:rPr>
                        <a:t>施設　</a:t>
                      </a:r>
                      <a:r>
                        <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rPr>
                        <a:t>506</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378002010"/>
                  </a:ext>
                </a:extLst>
              </a:tr>
              <a:tr h="327546">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障害者施設</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mn-ea"/>
                      </a:endParaRPr>
                    </a:p>
                  </a:txBody>
                  <a:tcPr marL="7459" marR="7459" marT="7459" marB="0" anchor="ctr"/>
                </a:tc>
                <a:tc>
                  <a:txBody>
                    <a:bodyPr/>
                    <a:lstStyle/>
                    <a:p>
                      <a:pPr algn="r" fontAlgn="ctr"/>
                      <a:r>
                        <a:rPr lang="ja-JP" altLang="en-US" sz="1400" b="0" i="0" u="none" strike="noStrike" dirty="0">
                          <a:solidFill>
                            <a:schemeClr val="tx1"/>
                          </a:solidFill>
                          <a:effectLst/>
                          <a:latin typeface="游ゴシック" panose="020B0400000000000000" pitchFamily="50" charset="-128"/>
                          <a:ea typeface="+mn-ea"/>
                        </a:rPr>
                        <a:t>４施設　</a:t>
                      </a:r>
                      <a:r>
                        <a:rPr lang="en-US" altLang="ja-JP" sz="1400" b="0" i="0" u="none" strike="noStrike" dirty="0">
                          <a:solidFill>
                            <a:schemeClr val="tx1"/>
                          </a:solidFill>
                          <a:effectLst/>
                          <a:latin typeface="游ゴシック" panose="020B0400000000000000" pitchFamily="50" charset="-128"/>
                          <a:ea typeface="+mn-ea"/>
                        </a:rPr>
                        <a:t>327</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3241693829"/>
                  </a:ext>
                </a:extLst>
              </a:tr>
              <a:tr h="307245">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大学等</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mn-ea"/>
                      </a:endParaRPr>
                    </a:p>
                  </a:txBody>
                  <a:tcPr marL="7459" marR="7459" marT="7459" marB="0" anchor="ctr"/>
                </a:tc>
                <a:tc>
                  <a:txBody>
                    <a:bodyPr/>
                    <a:lstStyle/>
                    <a:p>
                      <a:pPr algn="r" fontAlgn="ctr"/>
                      <a:r>
                        <a:rPr lang="ja-JP" altLang="en-US" sz="1400" b="0" i="0" u="none" strike="noStrike" dirty="0">
                          <a:solidFill>
                            <a:schemeClr val="tx1"/>
                          </a:solidFill>
                          <a:effectLst/>
                          <a:latin typeface="游ゴシック" panose="020B0400000000000000" pitchFamily="50" charset="-128"/>
                          <a:ea typeface="+mn-ea"/>
                        </a:rPr>
                        <a:t>７施設　</a:t>
                      </a:r>
                      <a:r>
                        <a:rPr lang="en-US" altLang="ja-JP" sz="1400" b="0" i="0" u="none" strike="noStrike" dirty="0">
                          <a:solidFill>
                            <a:schemeClr val="tx1"/>
                          </a:solidFill>
                          <a:effectLst/>
                          <a:latin typeface="游ゴシック" panose="020B0400000000000000" pitchFamily="50" charset="-128"/>
                          <a:ea typeface="+mn-ea"/>
                        </a:rPr>
                        <a:t>234</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1247847682"/>
                  </a:ext>
                </a:extLst>
              </a:tr>
              <a:tr h="293257">
                <a:tc>
                  <a:txBody>
                    <a:bodyPr/>
                    <a:lstStyle/>
                    <a:p>
                      <a:pPr algn="l" fontAlgn="ct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企業団体</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tc>
                  <a:txBody>
                    <a:bodyPr/>
                    <a:lstStyle/>
                    <a:p>
                      <a:pPr algn="l" fontAlgn="ctr"/>
                      <a:r>
                        <a:rPr lang="ja-JP" altLang="en-US" sz="1400" b="0" i="0" u="none" strike="noStrike" dirty="0">
                          <a:solidFill>
                            <a:schemeClr val="tx1"/>
                          </a:solidFill>
                          <a:effectLst/>
                          <a:latin typeface="游ゴシック" panose="020B0400000000000000" pitchFamily="50" charset="-128"/>
                          <a:ea typeface="+mn-ea"/>
                        </a:rPr>
                        <a:t>モデルナ社</a:t>
                      </a:r>
                      <a:endParaRPr lang="en-US" altLang="ja-JP" sz="1400" b="0" i="0" u="none" strike="noStrike" dirty="0">
                        <a:solidFill>
                          <a:schemeClr val="tx1"/>
                        </a:solidFill>
                        <a:effectLst/>
                        <a:latin typeface="游ゴシック" panose="020B0400000000000000" pitchFamily="50" charset="-128"/>
                        <a:ea typeface="+mn-ea"/>
                      </a:endParaRPr>
                    </a:p>
                  </a:txBody>
                  <a:tcPr marL="7459" marR="7459" marT="7459" marB="0" anchor="ctr"/>
                </a:tc>
                <a:tc>
                  <a:txBody>
                    <a:bodyPr/>
                    <a:lstStyle/>
                    <a:p>
                      <a:pPr algn="r" fontAlgn="ctr"/>
                      <a:r>
                        <a:rPr lang="ja-JP" altLang="en-US" sz="1400" b="0" i="0" u="none" strike="noStrike" dirty="0">
                          <a:solidFill>
                            <a:schemeClr val="tx1"/>
                          </a:solidFill>
                          <a:effectLst/>
                          <a:latin typeface="游ゴシック" panose="020B0400000000000000" pitchFamily="50" charset="-128"/>
                          <a:ea typeface="+mn-ea"/>
                        </a:rPr>
                        <a:t>４施設　   </a:t>
                      </a:r>
                      <a:r>
                        <a:rPr lang="en-US" altLang="ja-JP" sz="1400" b="0" i="0" u="none" strike="noStrike" dirty="0">
                          <a:solidFill>
                            <a:schemeClr val="tx1"/>
                          </a:solidFill>
                          <a:effectLst/>
                          <a:latin typeface="游ゴシック" panose="020B0400000000000000" pitchFamily="50" charset="-128"/>
                          <a:ea typeface="+mn-ea"/>
                        </a:rPr>
                        <a:t>63</a:t>
                      </a:r>
                      <a:r>
                        <a:rPr lang="ja-JP" altLang="en-US" sz="1400" b="0"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4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459" marR="7459" marT="7459" marB="0" anchor="ctr"/>
                </a:tc>
                <a:extLst>
                  <a:ext uri="{0D108BD9-81ED-4DB2-BD59-A6C34878D82A}">
                    <a16:rowId xmlns:a16="http://schemas.microsoft.com/office/drawing/2014/main" val="1847299106"/>
                  </a:ext>
                </a:extLst>
              </a:tr>
            </a:tbl>
          </a:graphicData>
        </a:graphic>
      </p:graphicFrame>
      <p:sp>
        <p:nvSpPr>
          <p:cNvPr id="7" name="正方形/長方形 6"/>
          <p:cNvSpPr/>
          <p:nvPr/>
        </p:nvSpPr>
        <p:spPr>
          <a:xfrm>
            <a:off x="336785" y="1007991"/>
            <a:ext cx="8470429" cy="355576"/>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■栃木県設置・運営の接種会場</a:t>
            </a: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p:cNvSpPr txBox="1"/>
          <p:nvPr/>
        </p:nvSpPr>
        <p:spPr>
          <a:xfrm>
            <a:off x="8534400" y="126276"/>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119</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051241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ボックス 25"/>
          <p:cNvSpPr txBox="1"/>
          <p:nvPr/>
        </p:nvSpPr>
        <p:spPr>
          <a:xfrm>
            <a:off x="95534" y="666895"/>
            <a:ext cx="8952931" cy="1815882"/>
          </a:xfrm>
          <a:prstGeom prst="rect">
            <a:avLst/>
          </a:prstGeom>
          <a:noFill/>
          <a:ln w="19050">
            <a:solidFill>
              <a:schemeClr val="tx1"/>
            </a:solid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①施設の整備・支援に関すること。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・臨時医療施設の整備及び運営支援、医薬品・消耗品等の調達</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②医師等医療従事者の確保等に関すること。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・臨時医療施設に勤務する医師・看護師等の募集等</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③入退院調整、搬送調整に関すること。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・臨時医療施設及び医療対策グループ入院調整チーム等との調整</a:t>
            </a:r>
            <a:endPar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・入退院患者及び外来患者の搬送調整</a:t>
            </a:r>
          </a:p>
        </p:txBody>
      </p:sp>
      <p:sp>
        <p:nvSpPr>
          <p:cNvPr id="4" name="テキスト ボックス 3"/>
          <p:cNvSpPr txBox="1"/>
          <p:nvPr/>
        </p:nvSpPr>
        <p:spPr>
          <a:xfrm>
            <a:off x="0" y="8815"/>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対策本部事務局の体制について</a:t>
            </a:r>
            <a:r>
              <a:rPr kumimoji="0" lang="ja-JP" altLang="en-US" sz="2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（対策本部事務局外）</a:t>
            </a:r>
          </a:p>
        </p:txBody>
      </p:sp>
      <p:sp>
        <p:nvSpPr>
          <p:cNvPr id="15" name="テキスト ボックス 14"/>
          <p:cNvSpPr txBox="1"/>
          <p:nvPr/>
        </p:nvSpPr>
        <p:spPr>
          <a:xfrm>
            <a:off x="2790000" y="524709"/>
            <a:ext cx="3564000" cy="309601"/>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医療政策課 臨時医療施設整備特命チーム</a:t>
            </a:r>
          </a:p>
        </p:txBody>
      </p:sp>
      <p:sp>
        <p:nvSpPr>
          <p:cNvPr id="7" name="テキスト ボックス 6"/>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932963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接種対象及び接種間隔（整理表）</a:t>
            </a:r>
          </a:p>
        </p:txBody>
      </p:sp>
      <p:sp>
        <p:nvSpPr>
          <p:cNvPr id="9" name="テキスト ボックス 8"/>
          <p:cNvSpPr txBox="1"/>
          <p:nvPr/>
        </p:nvSpPr>
        <p:spPr>
          <a:xfrm>
            <a:off x="8525380" y="123111"/>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120</a:t>
            </a:fld>
            <a:endParaRPr kumimoji="1" lang="ja-JP" altLang="en-US" sz="1600" b="1" dirty="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633D2C84-CCB3-4E0E-BBC9-38EADEBE50DC}"/>
              </a:ext>
            </a:extLst>
          </p:cNvPr>
          <p:cNvSpPr txBox="1"/>
          <p:nvPr/>
        </p:nvSpPr>
        <p:spPr>
          <a:xfrm>
            <a:off x="7329715" y="430619"/>
            <a:ext cx="1791412"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mn-ea"/>
                <a:cs typeface="+mn-cs"/>
              </a:rPr>
              <a:t>※R5.</a:t>
            </a:r>
            <a:r>
              <a:rPr kumimoji="0" lang="ja-JP" altLang="en-US" sz="1100" b="1" i="0" u="none" strike="noStrike" kern="1200" cap="none" spc="0" normalizeH="0" baseline="0" noProof="0" dirty="0">
                <a:ln>
                  <a:noFill/>
                </a:ln>
                <a:solidFill>
                  <a:prstClr val="black"/>
                </a:solidFill>
                <a:effectLst/>
                <a:uLnTx/>
                <a:uFillTx/>
                <a:latin typeface="+mn-ea"/>
                <a:cs typeface="+mn-cs"/>
              </a:rPr>
              <a:t>５</a:t>
            </a:r>
            <a:r>
              <a:rPr kumimoji="0" lang="en-US" altLang="ja-JP" sz="1100" b="1" i="0" u="none" strike="noStrike" kern="1200" cap="none" spc="0" normalizeH="0" baseline="0" noProof="0" dirty="0">
                <a:ln>
                  <a:noFill/>
                </a:ln>
                <a:solidFill>
                  <a:prstClr val="black"/>
                </a:solidFill>
                <a:effectLst/>
                <a:uLnTx/>
                <a:uFillTx/>
                <a:latin typeface="+mn-ea"/>
                <a:cs typeface="+mn-cs"/>
              </a:rPr>
              <a:t>.</a:t>
            </a:r>
            <a:r>
              <a:rPr kumimoji="0" lang="ja-JP" altLang="en-US" sz="1100" b="1" i="0" u="none" strike="noStrike" kern="1200" cap="none" spc="0" normalizeH="0" baseline="0" noProof="0" dirty="0">
                <a:ln>
                  <a:noFill/>
                </a:ln>
                <a:solidFill>
                  <a:prstClr val="black"/>
                </a:solidFill>
                <a:effectLst/>
                <a:uLnTx/>
                <a:uFillTx/>
                <a:latin typeface="+mn-ea"/>
                <a:cs typeface="+mn-cs"/>
              </a:rPr>
              <a:t>７現在</a:t>
            </a:r>
            <a:endParaRPr kumimoji="0" lang="ja-JP" altLang="ja-JP" sz="1100" b="1" i="0" u="none" strike="noStrike" kern="1200" cap="none" spc="0" normalizeH="0" baseline="0" noProof="0" dirty="0">
              <a:ln>
                <a:noFill/>
              </a:ln>
              <a:solidFill>
                <a:prstClr val="black"/>
              </a:solidFill>
              <a:effectLst/>
              <a:uLnTx/>
              <a:uFillTx/>
              <a:latin typeface="+mn-ea"/>
              <a:cs typeface="+mn-cs"/>
            </a:endParaRPr>
          </a:p>
        </p:txBody>
      </p:sp>
      <p:graphicFrame>
        <p:nvGraphicFramePr>
          <p:cNvPr id="12" name="表 11">
            <a:extLst>
              <a:ext uri="{FF2B5EF4-FFF2-40B4-BE49-F238E27FC236}">
                <a16:creationId xmlns:a16="http://schemas.microsoft.com/office/drawing/2014/main" id="{CFA93505-BDAC-4770-A91A-4140377A73C1}"/>
              </a:ext>
            </a:extLst>
          </p:cNvPr>
          <p:cNvGraphicFramePr>
            <a:graphicFrameLocks noGrp="1"/>
          </p:cNvGraphicFramePr>
          <p:nvPr>
            <p:extLst>
              <p:ext uri="{D42A27DB-BD31-4B8C-83A1-F6EECF244321}">
                <p14:modId xmlns:p14="http://schemas.microsoft.com/office/powerpoint/2010/main" val="3444632304"/>
              </p:ext>
            </p:extLst>
          </p:nvPr>
        </p:nvGraphicFramePr>
        <p:xfrm>
          <a:off x="22873" y="651674"/>
          <a:ext cx="9098251" cy="5447057"/>
        </p:xfrm>
        <a:graphic>
          <a:graphicData uri="http://schemas.openxmlformats.org/drawingml/2006/table">
            <a:tbl>
              <a:tblPr firstRow="1" bandRow="1">
                <a:tableStyleId>{2D5ABB26-0587-4C30-8999-92F81FD0307C}</a:tableStyleId>
              </a:tblPr>
              <a:tblGrid>
                <a:gridCol w="1048983">
                  <a:extLst>
                    <a:ext uri="{9D8B030D-6E8A-4147-A177-3AD203B41FA5}">
                      <a16:colId xmlns:a16="http://schemas.microsoft.com/office/drawing/2014/main" val="2718804178"/>
                    </a:ext>
                  </a:extLst>
                </a:gridCol>
                <a:gridCol w="681674">
                  <a:extLst>
                    <a:ext uri="{9D8B030D-6E8A-4147-A177-3AD203B41FA5}">
                      <a16:colId xmlns:a16="http://schemas.microsoft.com/office/drawing/2014/main" val="2555850448"/>
                    </a:ext>
                  </a:extLst>
                </a:gridCol>
                <a:gridCol w="548564">
                  <a:extLst>
                    <a:ext uri="{9D8B030D-6E8A-4147-A177-3AD203B41FA5}">
                      <a16:colId xmlns:a16="http://schemas.microsoft.com/office/drawing/2014/main" val="4031025129"/>
                    </a:ext>
                  </a:extLst>
                </a:gridCol>
                <a:gridCol w="894851">
                  <a:extLst>
                    <a:ext uri="{9D8B030D-6E8A-4147-A177-3AD203B41FA5}">
                      <a16:colId xmlns:a16="http://schemas.microsoft.com/office/drawing/2014/main" val="711393574"/>
                    </a:ext>
                  </a:extLst>
                </a:gridCol>
                <a:gridCol w="894851">
                  <a:extLst>
                    <a:ext uri="{9D8B030D-6E8A-4147-A177-3AD203B41FA5}">
                      <a16:colId xmlns:a16="http://schemas.microsoft.com/office/drawing/2014/main" val="3481683479"/>
                    </a:ext>
                  </a:extLst>
                </a:gridCol>
                <a:gridCol w="894851">
                  <a:extLst>
                    <a:ext uri="{9D8B030D-6E8A-4147-A177-3AD203B41FA5}">
                      <a16:colId xmlns:a16="http://schemas.microsoft.com/office/drawing/2014/main" val="4196825804"/>
                    </a:ext>
                  </a:extLst>
                </a:gridCol>
                <a:gridCol w="894851">
                  <a:extLst>
                    <a:ext uri="{9D8B030D-6E8A-4147-A177-3AD203B41FA5}">
                      <a16:colId xmlns:a16="http://schemas.microsoft.com/office/drawing/2014/main" val="352889860"/>
                    </a:ext>
                  </a:extLst>
                </a:gridCol>
                <a:gridCol w="894851">
                  <a:extLst>
                    <a:ext uri="{9D8B030D-6E8A-4147-A177-3AD203B41FA5}">
                      <a16:colId xmlns:a16="http://schemas.microsoft.com/office/drawing/2014/main" val="1177636182"/>
                    </a:ext>
                  </a:extLst>
                </a:gridCol>
                <a:gridCol w="894851">
                  <a:extLst>
                    <a:ext uri="{9D8B030D-6E8A-4147-A177-3AD203B41FA5}">
                      <a16:colId xmlns:a16="http://schemas.microsoft.com/office/drawing/2014/main" val="852575206"/>
                    </a:ext>
                  </a:extLst>
                </a:gridCol>
                <a:gridCol w="1449924">
                  <a:extLst>
                    <a:ext uri="{9D8B030D-6E8A-4147-A177-3AD203B41FA5}">
                      <a16:colId xmlns:a16="http://schemas.microsoft.com/office/drawing/2014/main" val="282831984"/>
                    </a:ext>
                  </a:extLst>
                </a:gridCol>
              </a:tblGrid>
              <a:tr h="128502">
                <a:tc rowSpan="5">
                  <a:txBody>
                    <a:bodyPr/>
                    <a:lstStyle/>
                    <a:p>
                      <a:pPr algn="ctr"/>
                      <a:r>
                        <a:rPr kumimoji="1" lang="ja-JP" altLang="en-US" sz="900" dirty="0"/>
                        <a:t>年齢</a:t>
                      </a:r>
                      <a:endParaRPr kumimoji="1" lang="en-US" altLang="ja-JP" sz="900" dirty="0"/>
                    </a:p>
                    <a:p>
                      <a:pPr algn="ctr"/>
                      <a:r>
                        <a:rPr kumimoji="1" lang="en-US" altLang="ja-JP" sz="900" dirty="0"/>
                        <a:t>(</a:t>
                      </a:r>
                      <a:r>
                        <a:rPr kumimoji="1" lang="ja-JP" altLang="en-US" sz="900" dirty="0"/>
                        <a:t>対象者数</a:t>
                      </a:r>
                      <a:r>
                        <a:rPr kumimoji="1" lang="en-US" altLang="ja-JP" sz="900" dirty="0"/>
                        <a:t>)</a:t>
                      </a:r>
                      <a:endParaRPr kumimoji="1" lang="ja-JP" altLang="en-US" sz="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5">
                  <a:txBody>
                    <a:bodyPr/>
                    <a:lstStyle/>
                    <a:p>
                      <a:pPr algn="ctr"/>
                      <a:r>
                        <a:rPr lang="ja-JP" altLang="en-US" sz="900" dirty="0"/>
                        <a:t>接種区分</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5">
                  <a:txBody>
                    <a:bodyPr/>
                    <a:lstStyle/>
                    <a:p>
                      <a:pPr algn="ctr"/>
                      <a:r>
                        <a:rPr lang="ja-JP" altLang="en-US" sz="900" dirty="0"/>
                        <a:t>接種</a:t>
                      </a:r>
                      <a:endParaRPr lang="en-US" altLang="ja-JP" sz="900" dirty="0"/>
                    </a:p>
                    <a:p>
                      <a:pPr algn="ctr"/>
                      <a:r>
                        <a:rPr lang="ja-JP" altLang="en-US" sz="900" dirty="0"/>
                        <a:t>開始日</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6">
                  <a:txBody>
                    <a:bodyPr/>
                    <a:lstStyle/>
                    <a:p>
                      <a:pPr algn="ctr"/>
                      <a:r>
                        <a:rPr kumimoji="1" lang="ja-JP" altLang="en-US" sz="1200" dirty="0"/>
                        <a:t>ワクチン</a:t>
                      </a:r>
                      <a:r>
                        <a:rPr kumimoji="1" lang="en-US" altLang="ja-JP" sz="900" dirty="0"/>
                        <a:t>(※1)</a:t>
                      </a:r>
                      <a:endParaRPr kumimoji="1" lang="ja-JP" altLang="en-US" sz="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hMerge="1">
                  <a:txBody>
                    <a:bodyPr/>
                    <a:lstStyle/>
                    <a:p>
                      <a:pPr algn="ct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a:t>前回接種からの</a:t>
                      </a:r>
                      <a:endParaRPr lang="en-US" altLang="ja-JP" sz="9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900" dirty="0"/>
                        <a:t>接種間隔</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5211798"/>
                  </a:ext>
                </a:extLst>
              </a:tr>
              <a:tr h="212600">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pPr algn="ctr"/>
                      <a:r>
                        <a:rPr kumimoji="1" lang="ja-JP" altLang="en-US" sz="1100" dirty="0"/>
                        <a:t>ファイザ</a:t>
                      </a:r>
                      <a:r>
                        <a:rPr kumimoji="1" lang="ja-JP" altLang="en-US" sz="900" dirty="0"/>
                        <a:t>ー</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100" dirty="0"/>
                        <a:t>モデルナ</a:t>
                      </a:r>
                      <a:endParaRPr kumimoji="1" lang="en-US" altLang="ja-JP" sz="11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kumimoji="1" lang="en-US" altLang="ja-JP" sz="11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00" dirty="0"/>
                        <a:t>武田</a:t>
                      </a:r>
                      <a:endParaRPr kumimoji="1" lang="en-US" altLang="ja-JP" sz="800" dirty="0"/>
                    </a:p>
                    <a:p>
                      <a:pPr algn="ctr"/>
                      <a:r>
                        <a:rPr kumimoji="1" lang="ja-JP" altLang="en-US" sz="700" dirty="0"/>
                        <a:t>（ノババックス）</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2713946147"/>
                  </a:ext>
                </a:extLst>
              </a:tr>
              <a:tr h="480062">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gridSpan="3">
                  <a:txBody>
                    <a:bodyPr/>
                    <a:lstStyle/>
                    <a:p>
                      <a:pPr algn="ctr"/>
                      <a:r>
                        <a:rPr kumimoji="1" lang="en-US" altLang="ja-JP" sz="900" dirty="0"/>
                        <a:t>mRNA</a:t>
                      </a:r>
                      <a:r>
                        <a:rPr kumimoji="1" lang="ja-JP" altLang="en-US" sz="900" dirty="0"/>
                        <a:t>ワクチン</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grid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900" dirty="0"/>
                        <a:t>mRNA</a:t>
                      </a:r>
                      <a:r>
                        <a:rPr kumimoji="1" lang="ja-JP" altLang="en-US" sz="900" dirty="0"/>
                        <a:t>ワクチン</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endParaRPr kumimoji="1" lang="ja-JP" altLang="en-US" sz="900" dirty="0"/>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20000"/>
                        <a:lumOff val="80000"/>
                      </a:schemeClr>
                    </a:solidFill>
                  </a:tcPr>
                </a:tc>
                <a:tc>
                  <a:txBody>
                    <a:bodyPr/>
                    <a:lstStyle/>
                    <a:p>
                      <a:pPr algn="ctr"/>
                      <a:r>
                        <a:rPr kumimoji="1" lang="ja-JP" altLang="en-US" sz="900" dirty="0"/>
                        <a:t>組換え</a:t>
                      </a:r>
                      <a:endParaRPr kumimoji="1" lang="en-US" altLang="ja-JP" sz="900" dirty="0"/>
                    </a:p>
                    <a:p>
                      <a:pPr algn="ctr"/>
                      <a:r>
                        <a:rPr kumimoji="1" lang="ja-JP" altLang="en-US" sz="900" dirty="0"/>
                        <a:t>タンパク</a:t>
                      </a:r>
                      <a:endParaRPr kumimoji="1" lang="en-US" altLang="ja-JP" sz="900" dirty="0"/>
                    </a:p>
                    <a:p>
                      <a:pPr algn="ctr"/>
                      <a:r>
                        <a:rPr kumimoji="1" lang="ja-JP" altLang="en-US" sz="900" dirty="0"/>
                        <a:t>ワクチン</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kumimoji="1" lang="ja-JP" altLang="en-US"/>
                    </a:p>
                  </a:txBody>
                  <a:tcPr/>
                </a:tc>
                <a:extLst>
                  <a:ext uri="{0D108BD9-81ED-4DB2-BD59-A6C34878D82A}">
                    <a16:rowId xmlns:a16="http://schemas.microsoft.com/office/drawing/2014/main" val="700891837"/>
                  </a:ext>
                </a:extLst>
              </a:tr>
              <a:tr h="372113">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rowSpan="2">
                  <a:txBody>
                    <a:bodyPr/>
                    <a:lstStyle/>
                    <a:p>
                      <a:pPr algn="ctr"/>
                      <a:r>
                        <a:rPr kumimoji="1" lang="ja-JP" altLang="en-US" sz="800" dirty="0"/>
                        <a:t>起源株対応</a:t>
                      </a:r>
                      <a:endParaRPr kumimoji="1" lang="en-US" altLang="ja-JP" sz="800" dirty="0"/>
                    </a:p>
                    <a:p>
                      <a:pPr algn="ctr"/>
                      <a:r>
                        <a:rPr kumimoji="1" lang="en-US" altLang="ja-JP" sz="800" dirty="0"/>
                        <a:t>(1</a:t>
                      </a:r>
                      <a:r>
                        <a:rPr kumimoji="1" lang="ja-JP" altLang="en-US" sz="800" dirty="0"/>
                        <a:t>価</a:t>
                      </a:r>
                      <a:r>
                        <a:rPr kumimoji="1" lang="en-US" altLang="ja-JP" sz="800" dirty="0"/>
                        <a:t>)</a:t>
                      </a:r>
                      <a:endParaRPr kumimoji="1" lang="ja-JP" altLang="en-US"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2">
                  <a:txBody>
                    <a:bodyPr/>
                    <a:lstStyle/>
                    <a:p>
                      <a:pPr algn="ctr"/>
                      <a:r>
                        <a:rPr kumimoji="1" lang="ja-JP" altLang="en-US" sz="800" dirty="0"/>
                        <a:t>起源株</a:t>
                      </a:r>
                      <a:r>
                        <a:rPr kumimoji="1" lang="en-US" altLang="ja-JP" sz="800" dirty="0"/>
                        <a:t>/</a:t>
                      </a:r>
                      <a:r>
                        <a:rPr kumimoji="1" lang="ja-JP" altLang="en-US" sz="800" dirty="0"/>
                        <a:t>ｵﾐｸﾛﾝ株対応</a:t>
                      </a:r>
                      <a:endParaRPr kumimoji="1" lang="en-US" altLang="ja-JP" sz="800" dirty="0"/>
                    </a:p>
                    <a:p>
                      <a:pPr algn="ctr"/>
                      <a:r>
                        <a:rPr kumimoji="1" lang="en-US" altLang="ja-JP" sz="800" dirty="0"/>
                        <a:t>(2</a:t>
                      </a:r>
                      <a:r>
                        <a:rPr kumimoji="1" lang="ja-JP" altLang="en-US" sz="800" dirty="0"/>
                        <a:t>価</a:t>
                      </a:r>
                      <a:r>
                        <a:rPr kumimoji="1" lang="en-US" altLang="ja-JP" sz="800" dirty="0"/>
                        <a:t>)</a:t>
                      </a:r>
                      <a:endParaRPr kumimoji="1" lang="ja-JP" altLang="en-US"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gridSpan="2">
                  <a:txBody>
                    <a:bodyPr/>
                    <a:lstStyle/>
                    <a:p>
                      <a:pPr algn="ctr"/>
                      <a:r>
                        <a:rPr kumimoji="1" lang="ja-JP" altLang="en-US" sz="800" dirty="0"/>
                        <a:t>起源株</a:t>
                      </a:r>
                      <a:r>
                        <a:rPr kumimoji="1" lang="en-US" altLang="ja-JP" sz="800" dirty="0"/>
                        <a:t>/</a:t>
                      </a:r>
                      <a:r>
                        <a:rPr kumimoji="1" lang="ja-JP" altLang="en-US" sz="800" dirty="0"/>
                        <a:t>ｵﾐｸﾛﾝ株対応</a:t>
                      </a:r>
                      <a:endParaRPr kumimoji="1" lang="en-US" altLang="ja-JP" sz="800" dirty="0"/>
                    </a:p>
                    <a:p>
                      <a:pPr algn="ctr"/>
                      <a:r>
                        <a:rPr kumimoji="1" lang="en-US" altLang="ja-JP" sz="800" dirty="0"/>
                        <a:t>(2</a:t>
                      </a:r>
                      <a:r>
                        <a:rPr kumimoji="1" lang="ja-JP" altLang="en-US" sz="800" dirty="0"/>
                        <a:t>価</a:t>
                      </a:r>
                      <a:r>
                        <a:rPr kumimoji="1" lang="en-US" altLang="ja-JP" sz="800" dirty="0"/>
                        <a:t>)</a:t>
                      </a:r>
                      <a:endParaRPr kumimoji="1" lang="ja-JP" altLang="en-US"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rowSpan="2">
                  <a:txBody>
                    <a:bodyPr/>
                    <a:lstStyle/>
                    <a:p>
                      <a:pPr algn="ctr"/>
                      <a:r>
                        <a:rPr kumimoji="1" lang="ja-JP" altLang="en-US" sz="900" dirty="0"/>
                        <a:t>起源株対応</a:t>
                      </a:r>
                      <a:endParaRPr kumimoji="1" lang="en-US" altLang="ja-JP" sz="900" dirty="0"/>
                    </a:p>
                    <a:p>
                      <a:pPr algn="ctr"/>
                      <a:r>
                        <a:rPr kumimoji="1" lang="en-US" altLang="ja-JP" sz="900" dirty="0"/>
                        <a:t>(1</a:t>
                      </a:r>
                      <a:r>
                        <a:rPr kumimoji="1" lang="ja-JP" altLang="en-US" sz="900" dirty="0"/>
                        <a:t>価</a:t>
                      </a:r>
                      <a:r>
                        <a:rPr kumimoji="1" lang="en-US" altLang="ja-JP" sz="900" dirty="0"/>
                        <a:t>)</a:t>
                      </a:r>
                      <a:endParaRPr kumimoji="1" lang="ja-JP" altLang="en-US" sz="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53053293"/>
                  </a:ext>
                </a:extLst>
              </a:tr>
              <a:tr h="0">
                <a:tc vMerge="1">
                  <a:txBody>
                    <a:bodyPr/>
                    <a:lstStyle/>
                    <a:p>
                      <a:endParaRPr kumimoji="1" lang="en-US" altLang="ja-JP"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pPr algn="ctr"/>
                      <a:endParaRPr kumimoji="1" lang="ja-JP" altLang="en-US" sz="900" dirty="0"/>
                    </a:p>
                  </a:txBody>
                  <a:tcPr marL="68580" marR="68580" marT="34291" marB="34291"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900" dirty="0"/>
                        <a:t>BA.1 </a:t>
                      </a:r>
                      <a:endParaRPr kumimoji="1" lang="ja-JP" altLang="en-US" sz="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en-US" altLang="ja-JP" sz="900" dirty="0"/>
                        <a:t>BA.4-5 </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BA.1 </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BA.4-5</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kumimoji="1" lang="en-US" altLang="ja-JP" sz="1200" dirty="0"/>
                    </a:p>
                  </a:txBody>
                  <a:tcPr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200" b="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0163548"/>
                  </a:ext>
                </a:extLst>
              </a:tr>
              <a:tr h="480062">
                <a:tc>
                  <a:txBody>
                    <a:bodyPr/>
                    <a:lstStyle/>
                    <a:p>
                      <a:pPr algn="ctr"/>
                      <a:r>
                        <a:rPr kumimoji="1" lang="ja-JP" altLang="en-US" sz="1100" b="1" dirty="0"/>
                        <a:t>生後</a:t>
                      </a:r>
                      <a:r>
                        <a:rPr kumimoji="1" lang="en-US" altLang="ja-JP" sz="1100" b="1" dirty="0"/>
                        <a:t>6</a:t>
                      </a:r>
                      <a:r>
                        <a:rPr kumimoji="1" lang="ja-JP" altLang="en-US" sz="1100" b="1" dirty="0"/>
                        <a:t>月～</a:t>
                      </a:r>
                      <a:r>
                        <a:rPr kumimoji="1" lang="en-US" altLang="ja-JP" sz="1100" b="1" dirty="0"/>
                        <a:t>4</a:t>
                      </a:r>
                      <a:r>
                        <a:rPr kumimoji="1" lang="ja-JP" altLang="en-US" sz="1100" b="1" dirty="0"/>
                        <a:t>歳</a:t>
                      </a:r>
                      <a:endParaRPr kumimoji="1" lang="en-US" altLang="ja-JP" sz="1100" b="1" dirty="0"/>
                    </a:p>
                    <a:p>
                      <a:pPr algn="ctr"/>
                      <a:r>
                        <a:rPr kumimoji="1" lang="en-US" altLang="ja-JP" sz="800" b="1" dirty="0"/>
                        <a:t>(</a:t>
                      </a:r>
                      <a:r>
                        <a:rPr kumimoji="1" lang="ja-JP" altLang="en-US" sz="800" b="1" dirty="0"/>
                        <a:t>約</a:t>
                      </a:r>
                      <a:r>
                        <a:rPr kumimoji="1" lang="en-US" altLang="ja-JP" sz="800" b="1" dirty="0"/>
                        <a:t>6.5</a:t>
                      </a:r>
                      <a:r>
                        <a:rPr kumimoji="1" lang="ja-JP" altLang="en-US" sz="800" b="1" dirty="0"/>
                        <a:t>万人</a:t>
                      </a:r>
                      <a:r>
                        <a:rPr kumimoji="1" lang="en-US" altLang="ja-JP" sz="800" b="1" dirty="0"/>
                        <a: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900" dirty="0"/>
                        <a:t>初回</a:t>
                      </a:r>
                      <a:endParaRPr kumimoji="1" lang="en-US" altLang="ja-JP" sz="900" dirty="0"/>
                    </a:p>
                    <a:p>
                      <a:pPr algn="ctr"/>
                      <a:r>
                        <a:rPr kumimoji="1" lang="en-US" altLang="ja-JP" sz="800" dirty="0"/>
                        <a:t>(1</a:t>
                      </a:r>
                      <a:r>
                        <a:rPr kumimoji="1" lang="ja-JP" altLang="en-US" sz="800" dirty="0"/>
                        <a:t>～</a:t>
                      </a:r>
                      <a:r>
                        <a:rPr kumimoji="1" lang="en-US" altLang="ja-JP" sz="800" dirty="0"/>
                        <a:t>3</a:t>
                      </a:r>
                      <a:r>
                        <a:rPr kumimoji="1" lang="ja-JP" altLang="en-US" sz="800" dirty="0"/>
                        <a:t>回目</a:t>
                      </a:r>
                      <a:r>
                        <a:rPr kumimoji="1" lang="en-US" altLang="ja-JP" sz="800" dirty="0"/>
                        <a:t>)</a:t>
                      </a:r>
                      <a:endParaRPr kumimoji="1" lang="ja-JP" altLang="en-US" sz="8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800" dirty="0"/>
                        <a:t>R4.10.24</a:t>
                      </a:r>
                      <a:endParaRPr kumimoji="1" lang="ja-JP" altLang="en-US" sz="8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800" kern="1200" dirty="0">
                          <a:effectLst/>
                        </a:rPr>
                        <a:t>2</a:t>
                      </a:r>
                      <a:r>
                        <a:rPr kumimoji="1" lang="ja-JP" altLang="en-US" sz="800" kern="1200" dirty="0">
                          <a:effectLst/>
                        </a:rPr>
                        <a:t>回目</a:t>
                      </a:r>
                      <a:r>
                        <a:rPr kumimoji="1" lang="en-US" altLang="ja-JP" sz="800" kern="1200" dirty="0">
                          <a:effectLst/>
                        </a:rPr>
                        <a:t>:</a:t>
                      </a:r>
                      <a:r>
                        <a:rPr kumimoji="1" lang="ja-JP" altLang="en-US" sz="800" kern="1200" dirty="0">
                          <a:effectLst/>
                        </a:rPr>
                        <a:t>通常</a:t>
                      </a:r>
                      <a:r>
                        <a:rPr kumimoji="1" lang="en-US" altLang="ja-JP" sz="800" kern="1200" dirty="0">
                          <a:effectLst/>
                        </a:rPr>
                        <a:t>3</a:t>
                      </a:r>
                      <a:r>
                        <a:rPr kumimoji="1" lang="ja-JP" altLang="en-US" sz="800" kern="1200" dirty="0">
                          <a:effectLst/>
                        </a:rPr>
                        <a:t>週間</a:t>
                      </a:r>
                      <a:endParaRPr kumimoji="1" lang="en-US" altLang="ja-JP" sz="800" kern="1200" dirty="0">
                        <a:effectLst/>
                      </a:endParaRPr>
                    </a:p>
                    <a:p>
                      <a:r>
                        <a:rPr kumimoji="1" lang="en-US" altLang="ja-JP" sz="800" kern="1200" dirty="0">
                          <a:effectLst/>
                        </a:rPr>
                        <a:t>3</a:t>
                      </a:r>
                      <a:r>
                        <a:rPr kumimoji="1" lang="ja-JP" altLang="en-US" sz="800" kern="1200" dirty="0">
                          <a:effectLst/>
                        </a:rPr>
                        <a:t>回目</a:t>
                      </a:r>
                      <a:r>
                        <a:rPr kumimoji="1" lang="en-US" altLang="ja-JP" sz="800" kern="1200" dirty="0">
                          <a:effectLst/>
                        </a:rPr>
                        <a:t>:8</a:t>
                      </a:r>
                      <a:r>
                        <a:rPr kumimoji="1" lang="ja-JP" altLang="en-US" sz="800" kern="1200" dirty="0">
                          <a:effectLst/>
                        </a:rPr>
                        <a:t>週間以上</a:t>
                      </a:r>
                      <a:endParaRPr kumimoji="1" lang="ja-JP" altLang="en-US" sz="800" b="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3799626"/>
                  </a:ext>
                </a:extLst>
              </a:tr>
              <a:tr h="480062">
                <a:tc rowSpan="3">
                  <a:txBody>
                    <a:bodyPr/>
                    <a:lstStyle/>
                    <a:p>
                      <a:pPr algn="ctr"/>
                      <a:r>
                        <a:rPr kumimoji="1" lang="ja-JP" altLang="en-US" sz="1100" b="1" dirty="0"/>
                        <a:t>５～</a:t>
                      </a:r>
                      <a:r>
                        <a:rPr kumimoji="1" lang="en-US" altLang="ja-JP" sz="1100" b="1" dirty="0"/>
                        <a:t>11</a:t>
                      </a:r>
                      <a:r>
                        <a:rPr kumimoji="1" lang="ja-JP" altLang="en-US" sz="1100" b="1" dirty="0"/>
                        <a:t>歳</a:t>
                      </a:r>
                      <a:endParaRPr kumimoji="1" lang="en-US" altLang="ja-JP" sz="1100" b="1" dirty="0"/>
                    </a:p>
                    <a:p>
                      <a:pPr algn="ctr"/>
                      <a:r>
                        <a:rPr kumimoji="1" lang="en-US" altLang="ja-JP" sz="800" b="1" dirty="0"/>
                        <a:t>(</a:t>
                      </a:r>
                      <a:r>
                        <a:rPr kumimoji="1" lang="ja-JP" altLang="en-US" sz="800" b="1" dirty="0"/>
                        <a:t>約</a:t>
                      </a:r>
                      <a:r>
                        <a:rPr kumimoji="1" lang="en-US" altLang="ja-JP" sz="800" b="1" dirty="0"/>
                        <a:t>11.2</a:t>
                      </a:r>
                      <a:r>
                        <a:rPr kumimoji="1" lang="ja-JP" altLang="en-US" sz="800" b="1" dirty="0"/>
                        <a:t>万人</a:t>
                      </a:r>
                      <a:r>
                        <a:rPr kumimoji="1" lang="en-US" altLang="ja-JP" sz="800" b="1" dirty="0"/>
                        <a:t>)</a:t>
                      </a:r>
                      <a:endParaRPr kumimoji="1" lang="ja-JP" altLang="en-US" sz="800" b="1"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900" dirty="0"/>
                        <a:t>初回</a:t>
                      </a:r>
                      <a:endParaRPr kumimoji="1" lang="en-US" altLang="ja-JP" sz="900" dirty="0"/>
                    </a:p>
                    <a:p>
                      <a:pPr algn="ctr"/>
                      <a:r>
                        <a:rPr kumimoji="1" lang="en-US" altLang="ja-JP" sz="800" dirty="0"/>
                        <a:t>(1</a:t>
                      </a:r>
                      <a:r>
                        <a:rPr kumimoji="1" lang="ja-JP" altLang="en-US" sz="800" dirty="0"/>
                        <a:t>～</a:t>
                      </a:r>
                      <a:r>
                        <a:rPr kumimoji="1" lang="en-US" altLang="ja-JP" sz="800" dirty="0"/>
                        <a:t>2</a:t>
                      </a:r>
                      <a:r>
                        <a:rPr kumimoji="1" lang="ja-JP" altLang="en-US" sz="800" dirty="0"/>
                        <a:t>回目</a:t>
                      </a:r>
                      <a:r>
                        <a:rPr kumimoji="1" lang="en-US" altLang="ja-JP" sz="800" dirty="0"/>
                        <a: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800" dirty="0"/>
                        <a:t>R4.2.21</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kern="1200" dirty="0">
                          <a:effectLst/>
                        </a:rPr>
                        <a:t>通常</a:t>
                      </a:r>
                      <a:r>
                        <a:rPr kumimoji="1" lang="en-US" altLang="ja-JP" sz="800" kern="1200" dirty="0">
                          <a:effectLst/>
                        </a:rPr>
                        <a:t>3</a:t>
                      </a:r>
                      <a:r>
                        <a:rPr kumimoji="1" lang="ja-JP" altLang="en-US" sz="800" kern="1200" dirty="0">
                          <a:effectLst/>
                        </a:rPr>
                        <a:t>週間</a:t>
                      </a:r>
                      <a:endParaRPr kumimoji="1" lang="en-US" altLang="ja-JP" sz="800" kern="1200" dirty="0">
                        <a:effectLst/>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5928942"/>
                  </a:ext>
                </a:extLst>
              </a:tr>
              <a:tr h="480062">
                <a:tc vMerge="1">
                  <a:txBody>
                    <a:bodyPr/>
                    <a:lstStyle/>
                    <a:p>
                      <a:endParaRPr kumimoji="1" lang="ja-JP" altLang="en-US"/>
                    </a:p>
                  </a:txBody>
                  <a:tcPr>
                    <a:lnT w="12700" cap="flat" cmpd="sng" algn="ctr">
                      <a:solidFill>
                        <a:schemeClr val="tx1"/>
                      </a:solidFill>
                      <a:prstDash val="solid"/>
                      <a:round/>
                      <a:headEnd type="none" w="med" len="med"/>
                      <a:tailEnd type="none" w="med" len="med"/>
                    </a:lnT>
                  </a:tcPr>
                </a:tc>
                <a:tc>
                  <a:txBody>
                    <a:bodyPr/>
                    <a:lstStyle/>
                    <a:p>
                      <a:pPr algn="ctr"/>
                      <a:r>
                        <a:rPr kumimoji="1" lang="en-US" altLang="ja-JP" sz="900" dirty="0"/>
                        <a:t>3</a:t>
                      </a:r>
                      <a:r>
                        <a:rPr kumimoji="1" lang="ja-JP" altLang="en-US" sz="900" dirty="0"/>
                        <a:t>回目</a:t>
                      </a:r>
                      <a:endParaRPr kumimoji="1" lang="ja-JP" altLang="en-US"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800"/>
                        <a:t>R4.9.6</a:t>
                      </a:r>
                      <a:endParaRPr kumimoji="1" lang="ja-JP" altLang="en-US"/>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a:t>
                      </a:r>
                      <a:endParaRPr kumimoji="1" lang="en-US" altLang="ja-JP" sz="11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r>
                        <a:rPr kumimoji="1" lang="ja-JP" altLang="en-US" sz="800" kern="1200" dirty="0">
                          <a:effectLst/>
                        </a:rPr>
                        <a:t>３ヶ月以上</a:t>
                      </a:r>
                      <a:endParaRPr kumimoji="1" lang="en-US" altLang="ja-JP" sz="800" kern="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t>※5</a:t>
                      </a:r>
                      <a:r>
                        <a:rPr kumimoji="1" lang="ja-JP" altLang="en-US" sz="800" dirty="0"/>
                        <a:t>ヶ月から</a:t>
                      </a:r>
                      <a:r>
                        <a:rPr kumimoji="1" lang="en-US" altLang="ja-JP" sz="800" dirty="0"/>
                        <a:t>3</a:t>
                      </a:r>
                      <a:r>
                        <a:rPr kumimoji="1" lang="ja-JP" altLang="en-US" sz="800" dirty="0"/>
                        <a:t>ヶ月に短縮（</a:t>
                      </a:r>
                      <a:r>
                        <a:rPr kumimoji="1" lang="en-US" altLang="ja-JP" sz="800" dirty="0"/>
                        <a:t>R5.3.8</a:t>
                      </a:r>
                      <a:r>
                        <a:rPr kumimoji="1" lang="ja-JP" altLang="en-US" sz="800" dirty="0"/>
                        <a:t>～）</a:t>
                      </a:r>
                      <a:endParaRPr kumimoji="1" lang="ja-JP" altLang="en-US"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6606925"/>
                  </a:ext>
                </a:extLst>
              </a:tr>
              <a:tr h="480062">
                <a:tc vMerge="1">
                  <a:txBody>
                    <a:bodyPr/>
                    <a:lstStyle/>
                    <a:p>
                      <a:pPr algn="ctr"/>
                      <a:endParaRPr kumimoji="1" lang="ja-JP" altLang="en-US" sz="800" b="1" dirty="0"/>
                    </a:p>
                  </a:txBody>
                  <a:tcPr marL="68580" marR="68580" marT="34291" marB="3429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t>4</a:t>
                      </a:r>
                      <a:r>
                        <a:rPr kumimoji="1" lang="ja-JP" altLang="en-US" sz="900" dirty="0"/>
                        <a:t>回目</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t>R5.3.8</a:t>
                      </a:r>
                      <a:r>
                        <a:rPr kumimoji="1" lang="ja-JP" altLang="en-US" sz="800" dirty="0"/>
                        <a: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highlight>
                          <a:srgbClr val="FFFF00"/>
                        </a:highlight>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a:t>
                      </a:r>
                      <a:r>
                        <a:rPr kumimoji="1" lang="en-US" altLang="ja-JP" sz="1100" dirty="0">
                          <a:latin typeface="+mn-ea"/>
                          <a:ea typeface="+mn-ea"/>
                        </a:rPr>
                        <a:t>(※2)</a:t>
                      </a:r>
                      <a:endParaRPr kumimoji="1" lang="ja-JP" altLang="en-US" sz="8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kumimoji="1" lang="ja-JP" altLang="en-US" sz="110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4532294"/>
                  </a:ext>
                </a:extLst>
              </a:tr>
              <a:tr h="480062">
                <a:tc rowSpan="4">
                  <a:txBody>
                    <a:bodyPr/>
                    <a:lstStyle/>
                    <a:p>
                      <a:pPr algn="ctr"/>
                      <a:r>
                        <a:rPr kumimoji="1" lang="en-US" altLang="ja-JP" sz="1100" b="1" dirty="0"/>
                        <a:t>12</a:t>
                      </a:r>
                      <a:r>
                        <a:rPr kumimoji="1" lang="ja-JP" altLang="en-US" sz="1100" b="1" dirty="0"/>
                        <a:t>歳以上</a:t>
                      </a:r>
                      <a:endParaRPr kumimoji="1" lang="en-US" altLang="ja-JP" sz="1100" b="1" dirty="0"/>
                    </a:p>
                    <a:p>
                      <a:pPr algn="ctr"/>
                      <a:r>
                        <a:rPr kumimoji="1" lang="en-US" altLang="ja-JP" sz="800" b="1" dirty="0"/>
                        <a:t>(</a:t>
                      </a:r>
                      <a:r>
                        <a:rPr kumimoji="1" lang="ja-JP" altLang="en-US" sz="800" b="1" dirty="0"/>
                        <a:t>約</a:t>
                      </a:r>
                      <a:r>
                        <a:rPr kumimoji="1" lang="en-US" altLang="ja-JP" sz="800" b="1" dirty="0"/>
                        <a:t>176.6</a:t>
                      </a:r>
                    </a:p>
                    <a:p>
                      <a:pPr algn="ctr"/>
                      <a:r>
                        <a:rPr kumimoji="1" lang="ja-JP" altLang="en-US" sz="800" b="1" dirty="0"/>
                        <a:t>万人</a:t>
                      </a:r>
                      <a:r>
                        <a:rPr kumimoji="1" lang="en-US" altLang="ja-JP" sz="800" b="1" dirty="0"/>
                        <a: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900" dirty="0"/>
                        <a:t>初回</a:t>
                      </a:r>
                      <a:endParaRPr kumimoji="1" lang="en-US" altLang="ja-JP" sz="900" dirty="0"/>
                    </a:p>
                    <a:p>
                      <a:pPr algn="ctr"/>
                      <a:r>
                        <a:rPr kumimoji="1" lang="en-US" altLang="ja-JP" sz="800" dirty="0"/>
                        <a:t>(1</a:t>
                      </a:r>
                      <a:r>
                        <a:rPr kumimoji="1" lang="ja-JP" altLang="en-US" sz="800" dirty="0"/>
                        <a:t>～</a:t>
                      </a:r>
                      <a:r>
                        <a:rPr kumimoji="1" lang="en-US" altLang="ja-JP" sz="800" dirty="0"/>
                        <a:t>2</a:t>
                      </a:r>
                      <a:r>
                        <a:rPr kumimoji="1" lang="ja-JP" altLang="en-US" sz="800" dirty="0"/>
                        <a:t>回目</a:t>
                      </a:r>
                      <a:r>
                        <a:rPr kumimoji="1" lang="en-US" altLang="ja-JP" sz="800" dirty="0"/>
                        <a:t>)</a:t>
                      </a:r>
                      <a:endParaRPr kumimoji="1" lang="ja-JP" altLang="en-US" sz="8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dirty="0"/>
                        <a:t>R3.2.17</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endParaRPr kumimoji="1" lang="en-US" altLang="ja-JP"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kern="1200" dirty="0">
                          <a:effectLst/>
                        </a:rPr>
                        <a:t>通常</a:t>
                      </a:r>
                      <a:r>
                        <a:rPr kumimoji="1" lang="en-US" altLang="ja-JP" sz="800" kern="1200" dirty="0">
                          <a:effectLst/>
                        </a:rPr>
                        <a:t>3</a:t>
                      </a:r>
                      <a:r>
                        <a:rPr kumimoji="1" lang="ja-JP" altLang="en-US" sz="800" kern="1200" dirty="0">
                          <a:effectLst/>
                        </a:rPr>
                        <a:t>週間　</a:t>
                      </a:r>
                      <a:endParaRPr kumimoji="1" lang="en-US" altLang="ja-JP" sz="800" b="0" i="0" kern="1200" dirty="0">
                        <a:solidFill>
                          <a:schemeClr val="dk1"/>
                        </a:solidFill>
                        <a:effectLst/>
                        <a:latin typeface="+mn-lt"/>
                        <a:ea typeface="+mn-ea"/>
                        <a:cs typeface="+mn-cs"/>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5130662"/>
                  </a:ext>
                </a:extLst>
              </a:tr>
              <a:tr h="480062">
                <a:tc vMerge="1">
                  <a:txBody>
                    <a:bodyPr/>
                    <a:lstStyle/>
                    <a:p>
                      <a:endParaRPr kumimoji="1" lang="ja-JP" altLang="en-US"/>
                    </a:p>
                  </a:txBody>
                  <a:tcPr/>
                </a:tc>
                <a:tc>
                  <a:txBody>
                    <a:bodyPr/>
                    <a:lstStyle/>
                    <a:p>
                      <a:pPr algn="ctr"/>
                      <a:r>
                        <a:rPr kumimoji="1" lang="en-US" altLang="ja-JP" sz="900" dirty="0"/>
                        <a:t>3</a:t>
                      </a:r>
                      <a:r>
                        <a:rPr kumimoji="1" lang="ja-JP" altLang="en-US" sz="900" dirty="0"/>
                        <a:t>回目</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800" dirty="0"/>
                        <a:t>R3.12.1</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latin typeface="+mn-ea"/>
                          <a:ea typeface="+mn-ea"/>
                        </a:rPr>
                        <a:t>○</a:t>
                      </a:r>
                      <a:endParaRPr kumimoji="1" lang="en-US" altLang="ja-JP"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endParaRPr kumimoji="1" lang="en-US" altLang="ja-JP"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endParaRPr kumimoji="1" lang="en-US" altLang="ja-JP"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endParaRPr kumimoji="1" lang="en-US" altLang="ja-JP"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kern="1200" dirty="0">
                          <a:effectLst/>
                        </a:rPr>
                        <a:t>【</a:t>
                      </a:r>
                      <a:r>
                        <a:rPr kumimoji="1" lang="ja-JP" altLang="en-US" sz="800" kern="1200" dirty="0">
                          <a:effectLst/>
                        </a:rPr>
                        <a:t>ファイザー、モデルナ</a:t>
                      </a:r>
                      <a:r>
                        <a:rPr kumimoji="1" lang="en-US" altLang="ja-JP" sz="800" kern="120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kern="1200" dirty="0">
                          <a:effectLst/>
                        </a:rPr>
                        <a:t>3</a:t>
                      </a:r>
                      <a:r>
                        <a:rPr kumimoji="1" lang="ja-JP" altLang="en-US" sz="800" kern="1200" dirty="0">
                          <a:effectLst/>
                        </a:rPr>
                        <a:t>ヶ月以上</a:t>
                      </a:r>
                    </a:p>
                    <a:p>
                      <a:r>
                        <a:rPr kumimoji="1" lang="en-US" altLang="ja-JP" sz="700" dirty="0"/>
                        <a:t>※5</a:t>
                      </a:r>
                      <a:r>
                        <a:rPr kumimoji="1" lang="ja-JP" altLang="en-US" sz="700" dirty="0"/>
                        <a:t>ヶ月から</a:t>
                      </a:r>
                      <a:r>
                        <a:rPr kumimoji="1" lang="en-US" altLang="ja-JP" sz="700" dirty="0"/>
                        <a:t>3</a:t>
                      </a:r>
                      <a:r>
                        <a:rPr kumimoji="1" lang="ja-JP" altLang="en-US" sz="700" dirty="0"/>
                        <a:t>ヶ月に短縮（</a:t>
                      </a:r>
                      <a:r>
                        <a:rPr kumimoji="1" lang="en-US" altLang="ja-JP" sz="700" dirty="0"/>
                        <a:t>R4.10.21</a:t>
                      </a:r>
                      <a:r>
                        <a:rPr kumimoji="1" lang="ja-JP" altLang="en-US" sz="700" dirty="0"/>
                        <a:t>～）</a:t>
                      </a:r>
                      <a:endParaRPr kumimoji="1" lang="en-US" altLang="ja-JP" sz="700" dirty="0"/>
                    </a:p>
                    <a:p>
                      <a:r>
                        <a:rPr kumimoji="1" lang="en-US" altLang="ja-JP" sz="800" dirty="0"/>
                        <a:t>【</a:t>
                      </a:r>
                      <a:r>
                        <a:rPr kumimoji="1" lang="ja-JP" altLang="en-US" sz="800" dirty="0"/>
                        <a:t>武田</a:t>
                      </a:r>
                      <a:r>
                        <a:rPr kumimoji="1" lang="en-US" altLang="ja-JP" sz="800" dirty="0"/>
                        <a:t>】</a:t>
                      </a:r>
                    </a:p>
                    <a:p>
                      <a:r>
                        <a:rPr kumimoji="1" lang="en-US" altLang="ja-JP" sz="800" dirty="0"/>
                        <a:t>6</a:t>
                      </a:r>
                      <a:r>
                        <a:rPr kumimoji="1" lang="ja-JP" altLang="en-US" sz="800" dirty="0"/>
                        <a:t>か月以上</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07733777"/>
                  </a:ext>
                </a:extLst>
              </a:tr>
              <a:tr h="480062">
                <a:tc vMerge="1">
                  <a:txBody>
                    <a:bodyPr/>
                    <a:lstStyle/>
                    <a:p>
                      <a:endParaRPr kumimoji="1" lang="ja-JP" altLang="en-US"/>
                    </a:p>
                  </a:txBody>
                  <a:tcPr/>
                </a:tc>
                <a:tc>
                  <a:txBody>
                    <a:bodyPr/>
                    <a:lstStyle/>
                    <a:p>
                      <a:pPr algn="ctr"/>
                      <a:r>
                        <a:rPr kumimoji="1" lang="en-US" altLang="ja-JP" sz="900" dirty="0"/>
                        <a:t>4</a:t>
                      </a:r>
                      <a:r>
                        <a:rPr kumimoji="1" lang="ja-JP" altLang="en-US" sz="900" dirty="0"/>
                        <a:t>回目</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800" dirty="0"/>
                        <a:t>R4.5.25</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8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r>
                        <a:rPr kumimoji="1" lang="en-US" altLang="ja-JP" sz="1100" dirty="0">
                          <a:latin typeface="+mn-ea"/>
                          <a:ea typeface="+mn-ea"/>
                        </a:rPr>
                        <a:t>(※2)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r>
                        <a:rPr kumimoji="1" lang="en-US" altLang="ja-JP" sz="1100" dirty="0">
                          <a:latin typeface="+mn-ea"/>
                          <a:ea typeface="+mn-ea"/>
                        </a:rPr>
                        <a:t>(※2)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r>
                        <a:rPr kumimoji="1" lang="en-US" altLang="ja-JP" sz="1100" dirty="0">
                          <a:latin typeface="+mn-ea"/>
                          <a:ea typeface="+mn-ea"/>
                        </a:rPr>
                        <a:t>(※2)</a:t>
                      </a: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r>
                        <a:rPr kumimoji="1" lang="en-US" altLang="ja-JP" sz="1100" dirty="0">
                          <a:latin typeface="+mn-ea"/>
                          <a:ea typeface="+mn-ea"/>
                        </a:rPr>
                        <a:t>(※2)</a:t>
                      </a: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r>
                        <a:rPr kumimoji="1" lang="en-US" altLang="ja-JP" sz="1100" dirty="0">
                          <a:latin typeface="+mn-ea"/>
                          <a:ea typeface="+mn-ea"/>
                        </a:rPr>
                        <a:t>(※2)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0943812"/>
                  </a:ext>
                </a:extLst>
              </a:tr>
              <a:tr h="480062">
                <a:tc vMerge="1">
                  <a:txBody>
                    <a:bodyPr/>
                    <a:lstStyle/>
                    <a:p>
                      <a:pPr algn="ctr"/>
                      <a:endParaRPr kumimoji="1" lang="en-US" altLang="ja-JP" sz="1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t>5</a:t>
                      </a:r>
                      <a:r>
                        <a:rPr kumimoji="1" lang="ja-JP" altLang="en-US" sz="900" dirty="0"/>
                        <a:t>回目</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kumimoji="1" lang="en-US" altLang="ja-JP" sz="800" dirty="0"/>
                        <a:t>R4.10.21</a:t>
                      </a:r>
                      <a:endParaRPr kumimoji="1" lang="ja-JP" altLang="en-US" sz="8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kumimoji="1" lang="ja-JP" altLang="en-US" sz="1100" dirty="0">
                        <a:latin typeface="+mn-ea"/>
                        <a:ea typeface="+mn-ea"/>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100" dirty="0">
                          <a:latin typeface="+mn-ea"/>
                          <a:ea typeface="+mn-ea"/>
                        </a:rPr>
                        <a:t>○</a:t>
                      </a:r>
                      <a:r>
                        <a:rPr kumimoji="1" lang="en-US" altLang="ja-JP" sz="1100" dirty="0">
                          <a:latin typeface="+mn-ea"/>
                          <a:ea typeface="+mn-ea"/>
                        </a:rPr>
                        <a:t>(※2)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r>
                        <a:rPr kumimoji="1" lang="en-US" altLang="ja-JP" sz="1100" dirty="0">
                          <a:latin typeface="+mn-ea"/>
                          <a:ea typeface="+mn-ea"/>
                        </a:rPr>
                        <a:t>(※2)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r>
                        <a:rPr kumimoji="1" lang="en-US" altLang="ja-JP" sz="1100" dirty="0">
                          <a:latin typeface="+mn-ea"/>
                          <a:ea typeface="+mn-ea"/>
                        </a:rPr>
                        <a:t>(※2)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r>
                        <a:rPr kumimoji="1" lang="en-US" altLang="ja-JP" sz="1100" dirty="0">
                          <a:latin typeface="+mn-ea"/>
                          <a:ea typeface="+mn-ea"/>
                        </a:rPr>
                        <a:t>(※2)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ea typeface="+mn-ea"/>
                        </a:rPr>
                        <a:t>○</a:t>
                      </a:r>
                      <a:r>
                        <a:rPr kumimoji="1" lang="en-US" altLang="ja-JP" sz="1100" dirty="0">
                          <a:latin typeface="+mn-ea"/>
                          <a:ea typeface="+mn-ea"/>
                        </a:rPr>
                        <a:t>(※2)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kumimoji="1" lang="ja-JP" alt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711419"/>
                  </a:ext>
                </a:extLst>
              </a:tr>
            </a:tbl>
          </a:graphicData>
        </a:graphic>
      </p:graphicFrame>
      <p:sp>
        <p:nvSpPr>
          <p:cNvPr id="13" name="テキスト ボックス 12">
            <a:extLst>
              <a:ext uri="{FF2B5EF4-FFF2-40B4-BE49-F238E27FC236}">
                <a16:creationId xmlns:a16="http://schemas.microsoft.com/office/drawing/2014/main" id="{478E0716-1D42-45E8-9ED8-D040D54F3448}"/>
              </a:ext>
            </a:extLst>
          </p:cNvPr>
          <p:cNvSpPr txBox="1"/>
          <p:nvPr/>
        </p:nvSpPr>
        <p:spPr>
          <a:xfrm>
            <a:off x="0" y="6157426"/>
            <a:ext cx="9144000" cy="707886"/>
          </a:xfrm>
          <a:prstGeom prst="rect">
            <a:avLst/>
          </a:prstGeom>
          <a:noFill/>
        </p:spPr>
        <p:txBody>
          <a:bodyPr wrap="square" rtlCol="0">
            <a:spAutoFit/>
          </a:bodyPr>
          <a:lstStyle/>
          <a:p>
            <a:r>
              <a:rPr lang="en-US" altLang="ja-JP" sz="1000" dirty="0"/>
              <a:t>(※1)</a:t>
            </a:r>
            <a:r>
              <a:rPr lang="ja-JP" altLang="en-US" sz="1000" dirty="0"/>
              <a:t>アストラゼネカ社ワクチンの接種は令和</a:t>
            </a:r>
            <a:r>
              <a:rPr lang="en-US" altLang="ja-JP" sz="1000" dirty="0"/>
              <a:t>4</a:t>
            </a:r>
            <a:r>
              <a:rPr lang="ja-JP" altLang="en-US" sz="1000" dirty="0"/>
              <a:t>年</a:t>
            </a:r>
            <a:r>
              <a:rPr lang="en-US" altLang="ja-JP" sz="1000" dirty="0"/>
              <a:t>10</a:t>
            </a:r>
            <a:r>
              <a:rPr lang="ja-JP" altLang="en-US" sz="1000" dirty="0"/>
              <a:t>月</a:t>
            </a:r>
            <a:r>
              <a:rPr lang="en-US" altLang="ja-JP" sz="1000" dirty="0"/>
              <a:t>13</a:t>
            </a:r>
            <a:r>
              <a:rPr lang="ja-JP" altLang="en-US" sz="1000" dirty="0"/>
              <a:t>日をもって終了、モデルナ社ワクチン（</a:t>
            </a:r>
            <a:r>
              <a:rPr lang="en-US" altLang="ja-JP" sz="1000" dirty="0"/>
              <a:t>1</a:t>
            </a:r>
            <a:r>
              <a:rPr lang="ja-JP" altLang="en-US" sz="1000" dirty="0"/>
              <a:t>価：従来株）の接種は令和</a:t>
            </a:r>
            <a:r>
              <a:rPr lang="en-US" altLang="ja-JP" sz="1000" dirty="0"/>
              <a:t>5</a:t>
            </a:r>
            <a:r>
              <a:rPr lang="ja-JP" altLang="en-US" sz="1000" dirty="0"/>
              <a:t>年</a:t>
            </a:r>
            <a:r>
              <a:rPr lang="en-US" altLang="ja-JP" sz="1000" dirty="0"/>
              <a:t>2</a:t>
            </a:r>
            <a:r>
              <a:rPr lang="ja-JP" altLang="en-US" sz="1000" dirty="0"/>
              <a:t>月</a:t>
            </a:r>
            <a:r>
              <a:rPr lang="en-US" altLang="ja-JP" sz="1000" dirty="0"/>
              <a:t>11</a:t>
            </a:r>
            <a:r>
              <a:rPr lang="ja-JP" altLang="en-US" sz="1000" dirty="0"/>
              <a:t>日をもって終了、起源株株対応（</a:t>
            </a:r>
            <a:r>
              <a:rPr lang="en-US" altLang="ja-JP" sz="1000" dirty="0"/>
              <a:t>1</a:t>
            </a:r>
            <a:r>
              <a:rPr lang="ja-JP" altLang="en-US" sz="1000" dirty="0"/>
              <a:t>価）ワクチンの追加接種は令和</a:t>
            </a:r>
            <a:r>
              <a:rPr lang="en-US" altLang="ja-JP" sz="1000" dirty="0"/>
              <a:t>5</a:t>
            </a:r>
            <a:r>
              <a:rPr lang="ja-JP" altLang="en-US" sz="1000" dirty="0"/>
              <a:t>年</a:t>
            </a:r>
            <a:r>
              <a:rPr lang="en-US" altLang="ja-JP" sz="1000" dirty="0"/>
              <a:t>3</a:t>
            </a:r>
            <a:r>
              <a:rPr lang="ja-JP" altLang="en-US" sz="1000" dirty="0"/>
              <a:t>月</a:t>
            </a:r>
            <a:r>
              <a:rPr lang="en-US" altLang="ja-JP" sz="1000" dirty="0"/>
              <a:t>31</a:t>
            </a:r>
            <a:r>
              <a:rPr lang="ja-JP" altLang="en-US" sz="1000" dirty="0"/>
              <a:t>日をもって終了。</a:t>
            </a:r>
            <a:endParaRPr lang="en-US" altLang="ja-JP" sz="1000" dirty="0"/>
          </a:p>
          <a:p>
            <a:r>
              <a:rPr lang="en-US" altLang="ja-JP" sz="1000" dirty="0"/>
              <a:t>(※2)</a:t>
            </a:r>
            <a:r>
              <a:rPr lang="ja-JP" altLang="en-US" sz="1000" dirty="0"/>
              <a:t>令和４年秋開始接種を完了している方（オミクロン株対応</a:t>
            </a:r>
            <a:r>
              <a:rPr lang="en-US" altLang="ja-JP" sz="1000" dirty="0"/>
              <a:t>2</a:t>
            </a:r>
            <a:r>
              <a:rPr lang="ja-JP" altLang="en-US" sz="1000" dirty="0"/>
              <a:t>価ワクチンを既に接種している方、もしくは武田社ワクチン（ノババックス）の</a:t>
            </a:r>
            <a:r>
              <a:rPr lang="en-US" altLang="ja-JP" sz="1000" dirty="0"/>
              <a:t>3</a:t>
            </a:r>
            <a:r>
              <a:rPr lang="ja-JP" altLang="en-US" sz="1000" dirty="0"/>
              <a:t>～</a:t>
            </a:r>
            <a:r>
              <a:rPr lang="en-US" altLang="ja-JP" sz="1000" dirty="0"/>
              <a:t>5</a:t>
            </a:r>
            <a:r>
              <a:rPr lang="ja-JP" altLang="en-US" sz="1000" dirty="0"/>
              <a:t>回目を</a:t>
            </a:r>
            <a:r>
              <a:rPr lang="en-US" altLang="ja-JP" sz="1000" dirty="0"/>
              <a:t>11/8</a:t>
            </a:r>
            <a:r>
              <a:rPr lang="ja-JP" altLang="en-US" sz="1000" dirty="0"/>
              <a:t>以降に接種している方）を除く</a:t>
            </a:r>
            <a:endParaRPr lang="en-US" altLang="ja-JP" sz="1000" dirty="0"/>
          </a:p>
        </p:txBody>
      </p:sp>
    </p:spTree>
    <p:extLst>
      <p:ext uri="{BB962C8B-B14F-4D97-AF65-F5344CB8AC3E}">
        <p14:creationId xmlns:p14="http://schemas.microsoft.com/office/powerpoint/2010/main" val="10740021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61536"/>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a:t>クラスター対策</a:t>
            </a:r>
            <a:endParaRPr kumimoji="1" lang="en-US" altLang="ja-JP" sz="4000" b="1"/>
          </a:p>
        </p:txBody>
      </p:sp>
      <p:sp>
        <p:nvSpPr>
          <p:cNvPr id="3" name="テキスト ボックス 2"/>
          <p:cNvSpPr txBox="1"/>
          <p:nvPr/>
        </p:nvSpPr>
        <p:spPr>
          <a:xfrm>
            <a:off x="8409709" y="145530"/>
            <a:ext cx="651164"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121</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7551977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コネクタ 25"/>
          <p:cNvCxnSpPr/>
          <p:nvPr/>
        </p:nvCxnSpPr>
        <p:spPr>
          <a:xfrm>
            <a:off x="4546244" y="494286"/>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クラスター対策による感染拡大防止</a:t>
            </a:r>
          </a:p>
        </p:txBody>
      </p:sp>
      <p:sp>
        <p:nvSpPr>
          <p:cNvPr id="3" name="テキスト ボックス 2"/>
          <p:cNvSpPr txBox="1"/>
          <p:nvPr/>
        </p:nvSpPr>
        <p:spPr>
          <a:xfrm>
            <a:off x="0" y="465216"/>
            <a:ext cx="9144000"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lvl="0">
              <a:defRPr/>
            </a:pPr>
            <a:r>
              <a:rPr kumimoji="1" lang="ja-JP" altLang="en-US" sz="1600" b="1" dirty="0">
                <a:solidFill>
                  <a:prstClr val="white"/>
                </a:solidFill>
                <a:effectLst>
                  <a:outerShdw blurRad="38100" dist="38100" dir="2700000" algn="tl">
                    <a:srgbClr val="000000">
                      <a:alpha val="43137"/>
                    </a:srgbClr>
                  </a:outerShdw>
                </a:effectLst>
              </a:rPr>
              <a:t>●     感染</a:t>
            </a: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の拡大を最小限に抑えるため 、小規模な患者の集団（クラスター）が、次の集団を生み</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a:p>
            <a:pPr lvl="0">
              <a:defRPr/>
            </a:pPr>
            <a:r>
              <a:rPr kumimoji="1" lang="en-US" altLang="ja-JP" sz="1600" b="1" dirty="0">
                <a:solidFill>
                  <a:prstClr val="white"/>
                </a:solidFill>
                <a:effectLst>
                  <a:outerShdw blurRad="38100" dist="38100" dir="2700000" algn="tl">
                    <a:srgbClr val="000000">
                      <a:alpha val="43137"/>
                    </a:srgbClr>
                  </a:outerShdw>
                </a:effectLst>
                <a:latin typeface="Calibri" panose="020F0502020204030204"/>
                <a:ea typeface="游ゴシック" panose="020B0400000000000000" pitchFamily="50" charset="-128"/>
              </a:rPr>
              <a:t>          </a:t>
            </a: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出すことを防止する。</a:t>
            </a:r>
          </a:p>
        </p:txBody>
      </p:sp>
      <p:sp>
        <p:nvSpPr>
          <p:cNvPr id="5" name="テキスト ボックス 4"/>
          <p:cNvSpPr txBox="1"/>
          <p:nvPr/>
        </p:nvSpPr>
        <p:spPr>
          <a:xfrm>
            <a:off x="77274" y="1075789"/>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根拠・目的等</a:t>
            </a:r>
          </a:p>
        </p:txBody>
      </p:sp>
      <p:sp>
        <p:nvSpPr>
          <p:cNvPr id="6" name="テキスト ボックス 5"/>
          <p:cNvSpPr txBox="1"/>
          <p:nvPr/>
        </p:nvSpPr>
        <p:spPr>
          <a:xfrm>
            <a:off x="6424" y="1456119"/>
            <a:ext cx="448690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・感染症の予防及び感染症の患者に対する医療に関する法律　</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b="1" dirty="0">
                <a:solidFill>
                  <a:prstClr val="black"/>
                </a:solidFill>
                <a:latin typeface="游ゴシック" panose="020B0400000000000000" pitchFamily="50" charset="-128"/>
                <a:ea typeface="游ゴシック" panose="020B0400000000000000" pitchFamily="50" charset="-128"/>
              </a:rPr>
              <a:t>    </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条</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・「新型コロナウイルス感染症患者に対する積極的疫学調査実</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b="1" dirty="0">
                <a:solidFill>
                  <a:prstClr val="black"/>
                </a:solidFill>
                <a:latin typeface="游ゴシック" panose="020B0400000000000000" pitchFamily="50" charset="-128"/>
                <a:ea typeface="游ゴシック" panose="020B0400000000000000" pitchFamily="50" charset="-128"/>
              </a:rPr>
              <a:t>    </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施要領」</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・「新型コロナウイルス感染症における患者クラスター（集</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sz="1200" b="1" dirty="0">
                <a:solidFill>
                  <a:prstClr val="black"/>
                </a:solidFill>
                <a:latin typeface="游ゴシック" panose="020B0400000000000000" pitchFamily="50" charset="-128"/>
                <a:ea typeface="游ゴシック" panose="020B0400000000000000" pitchFamily="50" charset="-128"/>
              </a:rPr>
              <a:t>    </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団）対策について」令和２年２月 </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26 </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日事務連絡</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150447" y="4599922"/>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対応方針</a:t>
            </a:r>
          </a:p>
        </p:txBody>
      </p:sp>
      <p:sp>
        <p:nvSpPr>
          <p:cNvPr id="33" name="テキスト ボックス 32"/>
          <p:cNvSpPr txBox="1"/>
          <p:nvPr/>
        </p:nvSpPr>
        <p:spPr>
          <a:xfrm>
            <a:off x="4613386" y="1080456"/>
            <a:ext cx="1481474"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経過及び対応</a:t>
            </a:r>
          </a:p>
        </p:txBody>
      </p:sp>
      <p:sp>
        <p:nvSpPr>
          <p:cNvPr id="34" name="角丸四角形 33"/>
          <p:cNvSpPr/>
          <p:nvPr/>
        </p:nvSpPr>
        <p:spPr>
          <a:xfrm>
            <a:off x="4562476" y="1442987"/>
            <a:ext cx="4558588" cy="2570163"/>
          </a:xfrm>
          <a:prstGeom prst="roundRect">
            <a:avLst>
              <a:gd name="adj" fmla="val 690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令和２</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年２月　厚生労働省がクラスター対策班を設置</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３月　厚生労働省が接触確認アプリを開始</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厚生労働省が全国クラスターマップを公表</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６月　本県で初めてクラスターを認定</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接待を伴う飲食店、</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名の感染者が発生</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県ホームページでクラスターについて公表</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７月　事業所、飲食店等でクラスターが発生　　　　　　　　</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その後医療機関、高齢者等施設、学校でクラスターが発生</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９月　とちまる安心通知開始</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施設等における感染者発生時支援を行う発生</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施設支援チームを設置</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  社会福祉施設等に感染防止対策研修会を実施</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令和３</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年４月　事業所におけるクラスター予防の周知</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令和４</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年５月　積極的疫学調査の重点化に伴いクラスター対</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応を重点化</a:t>
            </a: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医療機関、高齢者施設、障害者施設</a:t>
            </a: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39" name="テキスト ボックス 38"/>
          <p:cNvSpPr txBox="1"/>
          <p:nvPr/>
        </p:nvSpPr>
        <p:spPr>
          <a:xfrm>
            <a:off x="4901788" y="406772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正方形/長方形 6"/>
          <p:cNvSpPr/>
          <p:nvPr/>
        </p:nvSpPr>
        <p:spPr>
          <a:xfrm>
            <a:off x="38101" y="2657204"/>
            <a:ext cx="4433824" cy="4001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クラスターとは、小規模な患者の集団で、同一の場において５人以上の</a:t>
            </a:r>
            <a:endParaRPr kumimoji="0"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感染者が発生したもの</a:t>
            </a:r>
          </a:p>
        </p:txBody>
      </p:sp>
      <p:grpSp>
        <p:nvGrpSpPr>
          <p:cNvPr id="10" name="グループ化 9"/>
          <p:cNvGrpSpPr/>
          <p:nvPr/>
        </p:nvGrpSpPr>
        <p:grpSpPr>
          <a:xfrm>
            <a:off x="47180" y="3030887"/>
            <a:ext cx="4451884" cy="1487367"/>
            <a:chOff x="48623" y="2621459"/>
            <a:chExt cx="4451884" cy="1487367"/>
          </a:xfrm>
        </p:grpSpPr>
        <p:sp>
          <p:nvSpPr>
            <p:cNvPr id="20" name="角丸四角形 19"/>
            <p:cNvSpPr/>
            <p:nvPr/>
          </p:nvSpPr>
          <p:spPr>
            <a:xfrm>
              <a:off x="62473" y="2621459"/>
              <a:ext cx="4432297" cy="1481648"/>
            </a:xfrm>
            <a:prstGeom prst="roundRect">
              <a:avLst>
                <a:gd name="adj" fmla="val 6900"/>
              </a:avLst>
            </a:prstGeom>
            <a:solidFill>
              <a:srgbClr val="CC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p:cNvSpPr txBox="1"/>
            <p:nvPr/>
          </p:nvSpPr>
          <p:spPr>
            <a:xfrm>
              <a:off x="48623" y="2659623"/>
              <a:ext cx="4451884" cy="5693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○新型コロナウイルスの特徴</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特定の人から多くの人に感染が拡大したと疑われる事例が存在している</a:t>
              </a:r>
              <a:endParaRPr kumimoji="1" lang="en-US" altLang="ja-JP"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一部の地域で小規模な患者クラスターが発生　</a:t>
              </a:r>
            </a:p>
          </p:txBody>
        </p:sp>
        <p:sp>
          <p:nvSpPr>
            <p:cNvPr id="31" name="下矢印 30"/>
            <p:cNvSpPr/>
            <p:nvPr/>
          </p:nvSpPr>
          <p:spPr>
            <a:xfrm>
              <a:off x="704752" y="3242566"/>
              <a:ext cx="532108" cy="282910"/>
            </a:xfrm>
            <a:prstGeom prst="downArrow">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テキスト ボックス 29"/>
            <p:cNvSpPr txBox="1"/>
            <p:nvPr/>
          </p:nvSpPr>
          <p:spPr>
            <a:xfrm>
              <a:off x="138776" y="3554828"/>
              <a:ext cx="2271087"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クラスター発生の端緒を捉え、</a:t>
              </a:r>
              <a:endParaRPr kumimoji="1" lang="en-US" altLang="ja-JP"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早期に対策を講じることで、</a:t>
              </a:r>
              <a:endParaRPr kumimoji="1" lang="en-US" altLang="ja-JP"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今後の感染拡大を遅らせる効果大　</a:t>
              </a:r>
            </a:p>
          </p:txBody>
        </p:sp>
        <p:pic>
          <p:nvPicPr>
            <p:cNvPr id="2" name="図 1"/>
            <p:cNvPicPr>
              <a:picLocks noChangeAspect="1"/>
            </p:cNvPicPr>
            <p:nvPr/>
          </p:nvPicPr>
          <p:blipFill>
            <a:blip r:embed="rId2"/>
            <a:stretch>
              <a:fillRect/>
            </a:stretch>
          </p:blipFill>
          <p:spPr>
            <a:xfrm rot="5400000">
              <a:off x="3129828" y="2744598"/>
              <a:ext cx="887223" cy="1561756"/>
            </a:xfrm>
            <a:prstGeom prst="rect">
              <a:avLst/>
            </a:prstGeom>
          </p:spPr>
        </p:pic>
      </p:grpSp>
      <p:sp>
        <p:nvSpPr>
          <p:cNvPr id="8" name="テキスト ボックス 7"/>
          <p:cNvSpPr txBox="1"/>
          <p:nvPr/>
        </p:nvSpPr>
        <p:spPr>
          <a:xfrm>
            <a:off x="117063" y="4924382"/>
            <a:ext cx="3724096" cy="15696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①患者クラスター発生の発見</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医師の届出等から集団発生を早期に把握</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②感染源・感染経路の探索</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積極的疫学調査を実施し感染源等を同定</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③感染拡大防止対策の実施</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濃厚接触者に対する健康観察、外出自粛の要請等</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関係する施設の休業やイベントの自粛等の要請等</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④公表等により広く県民に周知</a:t>
            </a:r>
          </a:p>
        </p:txBody>
      </p:sp>
      <p:sp>
        <p:nvSpPr>
          <p:cNvPr id="9" name="テキスト ボックス 8">
            <a:extLst>
              <a:ext uri="{FF2B5EF4-FFF2-40B4-BE49-F238E27FC236}">
                <a16:creationId xmlns:a16="http://schemas.microsoft.com/office/drawing/2014/main" id="{0D8E8719-DB38-FAB7-BD58-344FDAAA06C8}"/>
              </a:ext>
            </a:extLst>
          </p:cNvPr>
          <p:cNvSpPr txBox="1"/>
          <p:nvPr/>
        </p:nvSpPr>
        <p:spPr>
          <a:xfrm>
            <a:off x="4597719" y="4047721"/>
            <a:ext cx="206338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月～令和</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月までの発生状況</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クラスター対応重点化前</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294</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件発生</a:t>
            </a:r>
          </a:p>
        </p:txBody>
      </p:sp>
      <p:sp>
        <p:nvSpPr>
          <p:cNvPr id="32" name="テキスト ボックス 31"/>
          <p:cNvSpPr txBox="1"/>
          <p:nvPr/>
        </p:nvSpPr>
        <p:spPr>
          <a:xfrm>
            <a:off x="38101" y="6510725"/>
            <a:ext cx="9105900" cy="338554"/>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感染の拡大を最小限にするため、クラスターを早期に探知し対応する</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24" name="テキスト ボックス 2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122</a:t>
            </a:fld>
            <a:endParaRPr kumimoji="1" lang="ja-JP" altLang="en-US" sz="1600" b="1"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F6CE4D53-0D2F-4779-83CE-148F1AFFED21}"/>
              </a:ext>
            </a:extLst>
          </p:cNvPr>
          <p:cNvSpPr txBox="1"/>
          <p:nvPr/>
        </p:nvSpPr>
        <p:spPr>
          <a:xfrm>
            <a:off x="6835734" y="4081828"/>
            <a:ext cx="2225289"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月～令和</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日までの発生状況</a:t>
            </a:r>
            <a:endPar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クラスター対応重点化後</a:t>
            </a:r>
            <a:r>
              <a:rPr kumimoji="1"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)577</a:t>
            </a:r>
            <a:r>
              <a:rPr kumimoji="1" lang="ja-JP" altLang="en-US"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件発生</a:t>
            </a:r>
          </a:p>
        </p:txBody>
      </p:sp>
      <p:graphicFrame>
        <p:nvGraphicFramePr>
          <p:cNvPr id="27" name="グラフ 26">
            <a:extLst>
              <a:ext uri="{FF2B5EF4-FFF2-40B4-BE49-F238E27FC236}">
                <a16:creationId xmlns:a16="http://schemas.microsoft.com/office/drawing/2014/main" id="{F1764900-679C-4357-A627-6EA90467EF44}"/>
              </a:ext>
            </a:extLst>
          </p:cNvPr>
          <p:cNvGraphicFramePr>
            <a:graphicFrameLocks/>
          </p:cNvGraphicFramePr>
          <p:nvPr>
            <p:extLst>
              <p:ext uri="{D42A27DB-BD31-4B8C-83A1-F6EECF244321}">
                <p14:modId xmlns:p14="http://schemas.microsoft.com/office/powerpoint/2010/main" val="2321026690"/>
              </p:ext>
            </p:extLst>
          </p:nvPr>
        </p:nvGraphicFramePr>
        <p:xfrm>
          <a:off x="6881257" y="4489060"/>
          <a:ext cx="2179766" cy="20645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5" name="グラフ 34">
            <a:extLst>
              <a:ext uri="{FF2B5EF4-FFF2-40B4-BE49-F238E27FC236}">
                <a16:creationId xmlns:a16="http://schemas.microsoft.com/office/drawing/2014/main" id="{55092E2C-E84B-4E1C-BB43-C389578EBEF4}"/>
              </a:ext>
            </a:extLst>
          </p:cNvPr>
          <p:cNvGraphicFramePr>
            <a:graphicFrameLocks/>
          </p:cNvGraphicFramePr>
          <p:nvPr>
            <p:extLst>
              <p:ext uri="{D42A27DB-BD31-4B8C-83A1-F6EECF244321}">
                <p14:modId xmlns:p14="http://schemas.microsoft.com/office/powerpoint/2010/main" val="1244393188"/>
              </p:ext>
            </p:extLst>
          </p:nvPr>
        </p:nvGraphicFramePr>
        <p:xfrm>
          <a:off x="4675949" y="4378516"/>
          <a:ext cx="2465254" cy="232503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164000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48090"/>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飲食店第三者認証制度等</a:t>
            </a:r>
            <a:endParaRPr kumimoji="1" lang="en-US" altLang="ja-JP" sz="4000" b="1" dirty="0"/>
          </a:p>
        </p:txBody>
      </p:sp>
      <p:sp>
        <p:nvSpPr>
          <p:cNvPr id="3" name="テキスト ボックス 2"/>
          <p:cNvSpPr txBox="1"/>
          <p:nvPr/>
        </p:nvSpPr>
        <p:spPr>
          <a:xfrm>
            <a:off x="8382000" y="145530"/>
            <a:ext cx="678873"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123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3850530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a:stCxn id="21" idx="0"/>
          </p:cNvCxnSpPr>
          <p:nvPr/>
        </p:nvCxnSpPr>
        <p:spPr>
          <a:xfrm>
            <a:off x="4546244" y="494286"/>
            <a:ext cx="1" cy="626400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飲食店への感染防止対策認証制度</a:t>
            </a: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「とちまる安心認証」の展開</a:t>
            </a:r>
          </a:p>
        </p:txBody>
      </p:sp>
      <p:sp>
        <p:nvSpPr>
          <p:cNvPr id="19" name="テキスト ボックス 18"/>
          <p:cNvSpPr txBox="1"/>
          <p:nvPr/>
        </p:nvSpPr>
        <p:spPr>
          <a:xfrm>
            <a:off x="19414" y="1645742"/>
            <a:ext cx="4596151" cy="600164"/>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飲食店が取り組んでいる感染防止対策をこれまで以上に後押し</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し、レベルアップを図る</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県民がより</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安心して飲食店を利用</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できる</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p:cNvSpPr txBox="1"/>
          <p:nvPr/>
        </p:nvSpPr>
        <p:spPr>
          <a:xfrm>
            <a:off x="77274" y="494286"/>
            <a:ext cx="8937939" cy="830997"/>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感染防止対策に取り組む飲食店を現地調査員が直接訪問し、認証基準に適合していることが確認できた場合に県が認証する、第三者認証制度</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認証店にはステッカーを配付、ホームページに公表し、認証店の利用を推奨</a:t>
            </a:r>
          </a:p>
        </p:txBody>
      </p:sp>
      <p:sp>
        <p:nvSpPr>
          <p:cNvPr id="22" name="テキスト ボックス 21"/>
          <p:cNvSpPr txBox="1"/>
          <p:nvPr/>
        </p:nvSpPr>
        <p:spPr>
          <a:xfrm>
            <a:off x="90151" y="1382541"/>
            <a:ext cx="1365161" cy="252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目　的</a:t>
            </a:r>
          </a:p>
        </p:txBody>
      </p:sp>
      <p:sp>
        <p:nvSpPr>
          <p:cNvPr id="12" name="テキスト ボックス 11"/>
          <p:cNvSpPr txBox="1"/>
          <p:nvPr/>
        </p:nvSpPr>
        <p:spPr>
          <a:xfrm>
            <a:off x="75911" y="2254509"/>
            <a:ext cx="1374831" cy="252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概　要</a:t>
            </a:r>
          </a:p>
        </p:txBody>
      </p:sp>
      <p:sp>
        <p:nvSpPr>
          <p:cNvPr id="27" name="テキスト ボックス 26"/>
          <p:cNvSpPr txBox="1"/>
          <p:nvPr/>
        </p:nvSpPr>
        <p:spPr>
          <a:xfrm>
            <a:off x="4629098" y="1340467"/>
            <a:ext cx="1382466" cy="288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認証の基準</a:t>
            </a:r>
          </a:p>
        </p:txBody>
      </p:sp>
      <p:sp>
        <p:nvSpPr>
          <p:cNvPr id="33" name="テキスト ボックス 32"/>
          <p:cNvSpPr txBox="1"/>
          <p:nvPr/>
        </p:nvSpPr>
        <p:spPr>
          <a:xfrm>
            <a:off x="90151" y="5800290"/>
            <a:ext cx="8912183" cy="1015663"/>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感染リスクが高いとされている飲食の場での感染防止対策の徹底を図り、感染防止対策と社会経済活動の両立を可能とする体制を構築</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・制度の普及及び飲食店の更なる参加促進　・認証店の感染防止対策の質の担保</a:t>
            </a:r>
            <a:endPar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・感染状況及び社会の要請に応じた速やかな制度、基準の見直し</a:t>
            </a:r>
          </a:p>
        </p:txBody>
      </p:sp>
      <p:sp>
        <p:nvSpPr>
          <p:cNvPr id="61" name="テキスト ボックス 60"/>
          <p:cNvSpPr txBox="1"/>
          <p:nvPr/>
        </p:nvSpPr>
        <p:spPr>
          <a:xfrm>
            <a:off x="4610659" y="2025153"/>
            <a:ext cx="2101293"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導入促進のための取組</a:t>
            </a:r>
          </a:p>
        </p:txBody>
      </p:sp>
      <p:sp>
        <p:nvSpPr>
          <p:cNvPr id="62" name="テキスト ボックス 61"/>
          <p:cNvSpPr txBox="1"/>
          <p:nvPr/>
        </p:nvSpPr>
        <p:spPr>
          <a:xfrm>
            <a:off x="4624081" y="4606529"/>
            <a:ext cx="240404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基本的対応方針の位置付け</a:t>
            </a:r>
          </a:p>
        </p:txBody>
      </p:sp>
      <p:grpSp>
        <p:nvGrpSpPr>
          <p:cNvPr id="4" name="グループ化 3"/>
          <p:cNvGrpSpPr/>
          <p:nvPr/>
        </p:nvGrpSpPr>
        <p:grpSpPr>
          <a:xfrm>
            <a:off x="3347362" y="1875010"/>
            <a:ext cx="1082681" cy="680832"/>
            <a:chOff x="3205425" y="1952982"/>
            <a:chExt cx="1270479" cy="872986"/>
          </a:xfrm>
        </p:grpSpPr>
        <p:sp>
          <p:nvSpPr>
            <p:cNvPr id="53" name="円形吹き出し 52"/>
            <p:cNvSpPr/>
            <p:nvPr/>
          </p:nvSpPr>
          <p:spPr>
            <a:xfrm>
              <a:off x="3205425" y="2315146"/>
              <a:ext cx="1270479" cy="510822"/>
            </a:xfrm>
            <a:prstGeom prst="wedgeEllipseCallout">
              <a:avLst>
                <a:gd name="adj1" fmla="val -83263"/>
                <a:gd name="adj2" fmla="val 44577"/>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64" name="図 6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7189" y="1952982"/>
              <a:ext cx="837839" cy="818316"/>
            </a:xfrm>
            <a:prstGeom prst="rect">
              <a:avLst/>
            </a:prstGeom>
            <a:ln>
              <a:noFill/>
            </a:ln>
          </p:spPr>
        </p:pic>
      </p:grpSp>
      <p:sp>
        <p:nvSpPr>
          <p:cNvPr id="100" name="テキスト ボックス 99"/>
          <p:cNvSpPr txBox="1"/>
          <p:nvPr/>
        </p:nvSpPr>
        <p:spPr>
          <a:xfrm>
            <a:off x="4595551" y="1605152"/>
            <a:ext cx="459615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国の示す主要４項目（間隔確保・手指消毒・マスク着用・換気）を含む</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38</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項目</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7" name="テキスト ボックス 116"/>
          <p:cNvSpPr txBox="1"/>
          <p:nvPr/>
        </p:nvSpPr>
        <p:spPr>
          <a:xfrm>
            <a:off x="4621858" y="4919030"/>
            <a:ext cx="4411007"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ysClr val="windowText" lastClr="000000"/>
                </a:solidFill>
                <a:effectLst/>
                <a:uLnTx/>
                <a:uFillTx/>
                <a:latin typeface="Calibri" panose="020F0502020204030204"/>
                <a:ea typeface="游ゴシック" panose="020B0400000000000000" pitchFamily="50" charset="-128"/>
                <a:cs typeface="+mn-cs"/>
              </a:rPr>
              <a:t>飲食店等に対し営業時間短縮等の要請が出された場合、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認証店における営業時間短縮要請及び酒類自粛要請の緩和</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さらに、</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認証店においてワクチン・検査パッケージを適用することにより</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人数制限及びカラオケ提供自粛の緩和</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5" name="グループ化 4"/>
          <p:cNvGrpSpPr/>
          <p:nvPr/>
        </p:nvGrpSpPr>
        <p:grpSpPr>
          <a:xfrm>
            <a:off x="4616728" y="2367785"/>
            <a:ext cx="4435838" cy="1415292"/>
            <a:chOff x="4616728" y="2516647"/>
            <a:chExt cx="4435838" cy="1415292"/>
          </a:xfrm>
        </p:grpSpPr>
        <p:sp>
          <p:nvSpPr>
            <p:cNvPr id="51" name="角丸四角形 50"/>
            <p:cNvSpPr/>
            <p:nvPr/>
          </p:nvSpPr>
          <p:spPr>
            <a:xfrm>
              <a:off x="4616728" y="2516647"/>
              <a:ext cx="2097582" cy="644168"/>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において認証店を公表し、認証店の利用を推奨</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0" name="角丸四角形 119"/>
            <p:cNvSpPr/>
            <p:nvPr/>
          </p:nvSpPr>
          <p:spPr>
            <a:xfrm>
              <a:off x="6881753" y="3287539"/>
              <a:ext cx="2167475" cy="644400"/>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地域限定クーポン（県民一</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家族一旅行）の取扱店に対</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し認証取得を要件化</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1" name="角丸四角形 120"/>
            <p:cNvSpPr/>
            <p:nvPr/>
          </p:nvSpPr>
          <p:spPr>
            <a:xfrm>
              <a:off x="6881753" y="2516648"/>
              <a:ext cx="2170813" cy="644168"/>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GoToEat</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キャンペーンの新</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規登録店に対し認証取得を</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要件化</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2" name="角丸四角形 121"/>
            <p:cNvSpPr/>
            <p:nvPr/>
          </p:nvSpPr>
          <p:spPr>
            <a:xfrm>
              <a:off x="4626478" y="3282938"/>
              <a:ext cx="2085474" cy="644400"/>
            </a:xfrm>
            <a:prstGeom prst="roundRect">
              <a:avLst/>
            </a:prstGeom>
            <a:solidFill>
              <a:schemeClr val="accent4">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認証店に対する感染防止対</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策に要する経費（施設改装・設備導入など）の補助</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65" name="図 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32624" y="2792467"/>
              <a:ext cx="727285" cy="727285"/>
            </a:xfrm>
            <a:prstGeom prst="ellipse">
              <a:avLst/>
            </a:prstGeom>
          </p:spPr>
        </p:pic>
      </p:grpSp>
      <p:sp>
        <p:nvSpPr>
          <p:cNvPr id="123" name="屈折矢印 122"/>
          <p:cNvSpPr/>
          <p:nvPr/>
        </p:nvSpPr>
        <p:spPr>
          <a:xfrm flipV="1">
            <a:off x="1679961" y="4894740"/>
            <a:ext cx="159479" cy="159256"/>
          </a:xfrm>
          <a:prstGeom prst="bentUpArrow">
            <a:avLst>
              <a:gd name="adj1" fmla="val 11643"/>
              <a:gd name="adj2" fmla="val 25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 name="グループ化 2"/>
          <p:cNvGrpSpPr/>
          <p:nvPr/>
        </p:nvGrpSpPr>
        <p:grpSpPr>
          <a:xfrm>
            <a:off x="77274" y="3138962"/>
            <a:ext cx="4439511" cy="2620456"/>
            <a:chOff x="67604" y="3000728"/>
            <a:chExt cx="4439511" cy="2620456"/>
          </a:xfrm>
        </p:grpSpPr>
        <p:grpSp>
          <p:nvGrpSpPr>
            <p:cNvPr id="66" name="グループ化 65"/>
            <p:cNvGrpSpPr/>
            <p:nvPr/>
          </p:nvGrpSpPr>
          <p:grpSpPr>
            <a:xfrm>
              <a:off x="123464" y="3826065"/>
              <a:ext cx="4383651" cy="1690529"/>
              <a:chOff x="137082" y="3639585"/>
              <a:chExt cx="6762618" cy="2771845"/>
            </a:xfrm>
          </p:grpSpPr>
          <p:grpSp>
            <p:nvGrpSpPr>
              <p:cNvPr id="107" name="グループ化 106"/>
              <p:cNvGrpSpPr/>
              <p:nvPr/>
            </p:nvGrpSpPr>
            <p:grpSpPr>
              <a:xfrm>
                <a:off x="137082" y="3639585"/>
                <a:ext cx="1639469" cy="2771845"/>
                <a:chOff x="1438603" y="3061140"/>
                <a:chExt cx="2721205" cy="4402949"/>
              </a:xfrm>
            </p:grpSpPr>
            <p:grpSp>
              <p:nvGrpSpPr>
                <p:cNvPr id="108" name="グループ化 107"/>
                <p:cNvGrpSpPr/>
                <p:nvPr/>
              </p:nvGrpSpPr>
              <p:grpSpPr>
                <a:xfrm>
                  <a:off x="1438603" y="3061140"/>
                  <a:ext cx="2721205" cy="4402949"/>
                  <a:chOff x="1438603" y="3061140"/>
                  <a:chExt cx="2721205" cy="4402949"/>
                </a:xfrm>
              </p:grpSpPr>
              <p:grpSp>
                <p:nvGrpSpPr>
                  <p:cNvPr id="110" name="グループ化 109"/>
                  <p:cNvGrpSpPr/>
                  <p:nvPr/>
                </p:nvGrpSpPr>
                <p:grpSpPr>
                  <a:xfrm>
                    <a:off x="1692944" y="3704546"/>
                    <a:ext cx="2364562" cy="3559582"/>
                    <a:chOff x="291989" y="3624312"/>
                    <a:chExt cx="2364562" cy="3559582"/>
                  </a:xfrm>
                </p:grpSpPr>
                <p:pic>
                  <p:nvPicPr>
                    <p:cNvPr id="116" name="Picture 5"/>
                    <p:cNvPicPr>
                      <a:picLocks noChangeAspect="1" noChangeArrowheads="1"/>
                    </p:cNvPicPr>
                    <p:nvPr/>
                  </p:nvPicPr>
                  <p:blipFill>
                    <a:blip r:embed="rId4" cstate="print"/>
                    <a:srcRect/>
                    <a:stretch>
                      <a:fillRect/>
                    </a:stretch>
                  </p:blipFill>
                  <p:spPr bwMode="auto">
                    <a:xfrm>
                      <a:off x="538151" y="6276181"/>
                      <a:ext cx="907719" cy="907713"/>
                    </a:xfrm>
                    <a:prstGeom prst="rect">
                      <a:avLst/>
                    </a:prstGeom>
                    <a:noFill/>
                    <a:ln w="9525">
                      <a:noFill/>
                      <a:miter lim="800000"/>
                      <a:headEnd/>
                      <a:tailEnd/>
                    </a:ln>
                  </p:spPr>
                </p:pic>
                <p:sp>
                  <p:nvSpPr>
                    <p:cNvPr id="118" name="テキスト ボックス 117"/>
                    <p:cNvSpPr txBox="1"/>
                    <p:nvPr/>
                  </p:nvSpPr>
                  <p:spPr>
                    <a:xfrm>
                      <a:off x="291989" y="3624312"/>
                      <a:ext cx="2364562" cy="18436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飲食店が認証の基準を確認、感染防止対策に取り組む</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111" name="グループ化 110"/>
                  <p:cNvGrpSpPr/>
                  <p:nvPr/>
                </p:nvGrpSpPr>
                <p:grpSpPr>
                  <a:xfrm>
                    <a:off x="1438603" y="3061140"/>
                    <a:ext cx="2721205" cy="4402949"/>
                    <a:chOff x="4018660" y="3065391"/>
                    <a:chExt cx="2721205" cy="4402949"/>
                  </a:xfrm>
                </p:grpSpPr>
                <p:grpSp>
                  <p:nvGrpSpPr>
                    <p:cNvPr id="112" name="グループ化 111"/>
                    <p:cNvGrpSpPr/>
                    <p:nvPr/>
                  </p:nvGrpSpPr>
                  <p:grpSpPr>
                    <a:xfrm>
                      <a:off x="4233760" y="3115117"/>
                      <a:ext cx="2506105" cy="4353223"/>
                      <a:chOff x="9000293" y="1113061"/>
                      <a:chExt cx="2506105" cy="4353223"/>
                    </a:xfrm>
                  </p:grpSpPr>
                  <p:sp>
                    <p:nvSpPr>
                      <p:cNvPr id="114" name="角丸四角形 113"/>
                      <p:cNvSpPr/>
                      <p:nvPr/>
                    </p:nvSpPr>
                    <p:spPr>
                      <a:xfrm>
                        <a:off x="9000293" y="1162267"/>
                        <a:ext cx="2506105" cy="4304017"/>
                      </a:xfrm>
                      <a:prstGeom prst="roundRect">
                        <a:avLst/>
                      </a:prstGeom>
                      <a:noFill/>
                      <a:ln w="38100">
                        <a:solidFill>
                          <a:srgbClr val="0AEA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 name="角丸四角形 114"/>
                      <p:cNvSpPr/>
                      <p:nvPr/>
                    </p:nvSpPr>
                    <p:spPr>
                      <a:xfrm>
                        <a:off x="9113514" y="1113061"/>
                        <a:ext cx="2367071" cy="476927"/>
                      </a:xfrm>
                      <a:prstGeom prst="roundRect">
                        <a:avLst>
                          <a:gd name="adj" fmla="val 50000"/>
                        </a:avLst>
                      </a:prstGeom>
                      <a:solidFill>
                        <a:srgbClr val="0A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対策</a:t>
                        </a:r>
                      </a:p>
                    </p:txBody>
                  </p:sp>
                </p:grpSp>
                <p:sp>
                  <p:nvSpPr>
                    <p:cNvPr id="113" name="楕円 112"/>
                    <p:cNvSpPr/>
                    <p:nvPr/>
                  </p:nvSpPr>
                  <p:spPr>
                    <a:xfrm>
                      <a:off x="4018660" y="3065391"/>
                      <a:ext cx="558716" cy="525115"/>
                    </a:xfrm>
                    <a:prstGeom prst="ellipse">
                      <a:avLst/>
                    </a:prstGeom>
                    <a:ln w="38100">
                      <a:solidFill>
                        <a:srgbClr val="0AEA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a:t>
                      </a:r>
                    </a:p>
                  </p:txBody>
                </p:sp>
              </p:grpSp>
            </p:grpSp>
            <p:sp>
              <p:nvSpPr>
                <p:cNvPr id="109" name="縦巻き 108"/>
                <p:cNvSpPr/>
                <p:nvPr/>
              </p:nvSpPr>
              <p:spPr>
                <a:xfrm>
                  <a:off x="2916404" y="5992118"/>
                  <a:ext cx="1021223" cy="1203653"/>
                </a:xfrm>
                <a:prstGeom prst="verticalScroll">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認証</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基準</a:t>
                  </a:r>
                </a:p>
              </p:txBody>
            </p:sp>
          </p:grpSp>
          <p:grpSp>
            <p:nvGrpSpPr>
              <p:cNvPr id="69" name="グループ化 68"/>
              <p:cNvGrpSpPr>
                <a:grpSpLocks/>
              </p:cNvGrpSpPr>
              <p:nvPr/>
            </p:nvGrpSpPr>
            <p:grpSpPr>
              <a:xfrm>
                <a:off x="1800318" y="3648191"/>
                <a:ext cx="1668272" cy="2763235"/>
                <a:chOff x="4083706" y="3086141"/>
                <a:chExt cx="2678942" cy="3904783"/>
              </a:xfrm>
            </p:grpSpPr>
            <p:sp>
              <p:nvSpPr>
                <p:cNvPr id="96" name="テキスト ボックス 95"/>
                <p:cNvSpPr txBox="1"/>
                <p:nvPr/>
              </p:nvSpPr>
              <p:spPr>
                <a:xfrm>
                  <a:off x="4355729" y="3633923"/>
                  <a:ext cx="2151539" cy="12836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オンラインまたは郵送などで申請</a:t>
                  </a:r>
                </a:p>
              </p:txBody>
            </p:sp>
            <p:pic>
              <p:nvPicPr>
                <p:cNvPr id="97" name="Picture 5"/>
                <p:cNvPicPr>
                  <a:picLocks noChangeAspect="1" noChangeArrowheads="1"/>
                </p:cNvPicPr>
                <p:nvPr/>
              </p:nvPicPr>
              <p:blipFill>
                <a:blip r:embed="rId4" cstate="print"/>
                <a:srcRect/>
                <a:stretch>
                  <a:fillRect/>
                </a:stretch>
              </p:blipFill>
              <p:spPr bwMode="auto">
                <a:xfrm>
                  <a:off x="4412018" y="5093886"/>
                  <a:ext cx="749891" cy="740480"/>
                </a:xfrm>
                <a:prstGeom prst="rect">
                  <a:avLst/>
                </a:prstGeom>
                <a:noFill/>
                <a:ln w="9525">
                  <a:noFill/>
                  <a:miter lim="800000"/>
                  <a:headEnd/>
                  <a:tailEnd/>
                </a:ln>
              </p:spPr>
            </p:pic>
            <p:pic>
              <p:nvPicPr>
                <p:cNvPr id="98" name="Picture 11" descr="Building free icon"/>
                <p:cNvPicPr>
                  <a:picLocks noChangeAspect="1" noChangeArrowheads="1"/>
                </p:cNvPicPr>
                <p:nvPr/>
              </p:nvPicPr>
              <p:blipFill>
                <a:blip r:embed="rId5" cstate="print"/>
                <a:srcRect/>
                <a:stretch>
                  <a:fillRect/>
                </a:stretch>
              </p:blipFill>
              <p:spPr bwMode="auto">
                <a:xfrm>
                  <a:off x="5647983" y="6110234"/>
                  <a:ext cx="711686" cy="711686"/>
                </a:xfrm>
                <a:prstGeom prst="rect">
                  <a:avLst/>
                </a:prstGeom>
                <a:noFill/>
              </p:spPr>
            </p:pic>
            <p:sp>
              <p:nvSpPr>
                <p:cNvPr id="99" name="テキスト ボックス 98"/>
                <p:cNvSpPr txBox="1"/>
                <p:nvPr/>
              </p:nvSpPr>
              <p:spPr>
                <a:xfrm>
                  <a:off x="5571066" y="5523109"/>
                  <a:ext cx="1191582" cy="60614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県</a:t>
                  </a:r>
                  <a:endPar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pSp>
              <p:nvGrpSpPr>
                <p:cNvPr id="101" name="グループ化 100"/>
                <p:cNvGrpSpPr/>
                <p:nvPr/>
              </p:nvGrpSpPr>
              <p:grpSpPr>
                <a:xfrm>
                  <a:off x="4083706" y="3086141"/>
                  <a:ext cx="2543617" cy="3904783"/>
                  <a:chOff x="4083706" y="3086141"/>
                  <a:chExt cx="2543617" cy="3904783"/>
                </a:xfrm>
              </p:grpSpPr>
              <p:grpSp>
                <p:nvGrpSpPr>
                  <p:cNvPr id="102" name="グループ化 101"/>
                  <p:cNvGrpSpPr/>
                  <p:nvPr/>
                </p:nvGrpSpPr>
                <p:grpSpPr>
                  <a:xfrm>
                    <a:off x="4233760" y="3117403"/>
                    <a:ext cx="2393563" cy="3873521"/>
                    <a:chOff x="9000293" y="1115347"/>
                    <a:chExt cx="2393563" cy="3873521"/>
                  </a:xfrm>
                </p:grpSpPr>
                <p:sp>
                  <p:nvSpPr>
                    <p:cNvPr id="104" name="角丸四角形 103"/>
                    <p:cNvSpPr/>
                    <p:nvPr/>
                  </p:nvSpPr>
                  <p:spPr>
                    <a:xfrm>
                      <a:off x="9000293" y="1162266"/>
                      <a:ext cx="2367072" cy="3826602"/>
                    </a:xfrm>
                    <a:prstGeom prst="roundRect">
                      <a:avLst/>
                    </a:prstGeom>
                    <a:noFill/>
                    <a:ln w="38100">
                      <a:solidFill>
                        <a:srgbClr val="0AEA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5" name="角丸四角形 104"/>
                    <p:cNvSpPr/>
                    <p:nvPr/>
                  </p:nvSpPr>
                  <p:spPr>
                    <a:xfrm>
                      <a:off x="9026785" y="1115347"/>
                      <a:ext cx="2367071" cy="419742"/>
                    </a:xfrm>
                    <a:prstGeom prst="roundRect">
                      <a:avLst>
                        <a:gd name="adj" fmla="val 50000"/>
                      </a:avLst>
                    </a:prstGeom>
                    <a:solidFill>
                      <a:srgbClr val="0A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申請</a:t>
                      </a:r>
                    </a:p>
                  </p:txBody>
                </p:sp>
              </p:grpSp>
              <p:sp>
                <p:nvSpPr>
                  <p:cNvPr id="103" name="楕円 102"/>
                  <p:cNvSpPr/>
                  <p:nvPr/>
                </p:nvSpPr>
                <p:spPr>
                  <a:xfrm>
                    <a:off x="4083706" y="3086141"/>
                    <a:ext cx="558715" cy="525115"/>
                  </a:xfrm>
                  <a:prstGeom prst="ellipse">
                    <a:avLst/>
                  </a:prstGeom>
                  <a:ln w="38100">
                    <a:solidFill>
                      <a:srgbClr val="0AEA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a:t>
                    </a:r>
                  </a:p>
                </p:txBody>
              </p:sp>
            </p:grpSp>
          </p:grpSp>
          <p:grpSp>
            <p:nvGrpSpPr>
              <p:cNvPr id="70" name="グループ化 69"/>
              <p:cNvGrpSpPr>
                <a:grpSpLocks/>
              </p:cNvGrpSpPr>
              <p:nvPr/>
            </p:nvGrpSpPr>
            <p:grpSpPr>
              <a:xfrm>
                <a:off x="3394427" y="3658881"/>
                <a:ext cx="1620001" cy="2752545"/>
                <a:chOff x="194029" y="5404359"/>
                <a:chExt cx="2543617" cy="3905110"/>
              </a:xfrm>
            </p:grpSpPr>
            <p:grpSp>
              <p:nvGrpSpPr>
                <p:cNvPr id="83" name="グループ化 82"/>
                <p:cNvGrpSpPr/>
                <p:nvPr/>
              </p:nvGrpSpPr>
              <p:grpSpPr>
                <a:xfrm>
                  <a:off x="194029" y="5404359"/>
                  <a:ext cx="2543617" cy="3905110"/>
                  <a:chOff x="164530" y="6083768"/>
                  <a:chExt cx="2543617" cy="3905110"/>
                </a:xfrm>
              </p:grpSpPr>
              <p:sp>
                <p:nvSpPr>
                  <p:cNvPr id="85" name="テキスト ボックス 84"/>
                  <p:cNvSpPr txBox="1"/>
                  <p:nvPr/>
                </p:nvSpPr>
                <p:spPr>
                  <a:xfrm>
                    <a:off x="461975" y="6613788"/>
                    <a:ext cx="2140502" cy="128870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調査員の現地確認を受ける</a:t>
                    </a:r>
                  </a:p>
                </p:txBody>
              </p:sp>
              <p:pic>
                <p:nvPicPr>
                  <p:cNvPr id="86" name="Picture 9" descr="User free icon"/>
                  <p:cNvPicPr>
                    <a:picLocks noChangeAspect="1" noChangeArrowheads="1"/>
                  </p:cNvPicPr>
                  <p:nvPr/>
                </p:nvPicPr>
                <p:blipFill>
                  <a:blip r:embed="rId6" cstate="print"/>
                  <a:srcRect/>
                  <a:stretch>
                    <a:fillRect/>
                  </a:stretch>
                </p:blipFill>
                <p:spPr bwMode="auto">
                  <a:xfrm>
                    <a:off x="1770569" y="9171034"/>
                    <a:ext cx="589136" cy="589136"/>
                  </a:xfrm>
                  <a:prstGeom prst="rect">
                    <a:avLst/>
                  </a:prstGeom>
                  <a:noFill/>
                </p:spPr>
              </p:pic>
              <p:pic>
                <p:nvPicPr>
                  <p:cNvPr id="87" name="Picture 5"/>
                  <p:cNvPicPr>
                    <a:picLocks noChangeAspect="1" noChangeArrowheads="1"/>
                  </p:cNvPicPr>
                  <p:nvPr/>
                </p:nvPicPr>
                <p:blipFill>
                  <a:blip r:embed="rId4" cstate="print"/>
                  <a:srcRect/>
                  <a:stretch>
                    <a:fillRect/>
                  </a:stretch>
                </p:blipFill>
                <p:spPr bwMode="auto">
                  <a:xfrm>
                    <a:off x="444419" y="8093440"/>
                    <a:ext cx="699705" cy="690925"/>
                  </a:xfrm>
                  <a:prstGeom prst="rect">
                    <a:avLst/>
                  </a:prstGeom>
                  <a:noFill/>
                  <a:ln w="9525">
                    <a:noFill/>
                    <a:miter lim="800000"/>
                    <a:headEnd/>
                    <a:tailEnd/>
                  </a:ln>
                </p:spPr>
              </p:pic>
              <p:pic>
                <p:nvPicPr>
                  <p:cNvPr id="88" name="Picture 9" descr="User free icon"/>
                  <p:cNvPicPr>
                    <a:picLocks noChangeAspect="1" noChangeArrowheads="1"/>
                  </p:cNvPicPr>
                  <p:nvPr/>
                </p:nvPicPr>
                <p:blipFill>
                  <a:blip r:embed="rId6" cstate="print"/>
                  <a:srcRect/>
                  <a:stretch>
                    <a:fillRect/>
                  </a:stretch>
                </p:blipFill>
                <p:spPr bwMode="auto">
                  <a:xfrm>
                    <a:off x="1229566" y="8327371"/>
                    <a:ext cx="417927" cy="417928"/>
                  </a:xfrm>
                  <a:prstGeom prst="rect">
                    <a:avLst/>
                  </a:prstGeom>
                  <a:noFill/>
                </p:spPr>
              </p:pic>
              <p:sp>
                <p:nvSpPr>
                  <p:cNvPr id="89" name="縦巻き 88"/>
                  <p:cNvSpPr/>
                  <p:nvPr/>
                </p:nvSpPr>
                <p:spPr>
                  <a:xfrm rot="21141504">
                    <a:off x="1330218" y="9189518"/>
                    <a:ext cx="444282" cy="418947"/>
                  </a:xfrm>
                  <a:prstGeom prst="verticalScroll">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90" name="直線コネクタ 89"/>
                  <p:cNvCxnSpPr/>
                  <p:nvPr/>
                </p:nvCxnSpPr>
                <p:spPr>
                  <a:xfrm>
                    <a:off x="1836856" y="9229319"/>
                    <a:ext cx="361728" cy="216408"/>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grpSp>
                <p:nvGrpSpPr>
                  <p:cNvPr id="91" name="グループ化 90"/>
                  <p:cNvGrpSpPr/>
                  <p:nvPr/>
                </p:nvGrpSpPr>
                <p:grpSpPr>
                  <a:xfrm>
                    <a:off x="164530" y="6083768"/>
                    <a:ext cx="2543617" cy="3905110"/>
                    <a:chOff x="4083706" y="3086141"/>
                    <a:chExt cx="2543617" cy="3905110"/>
                  </a:xfrm>
                </p:grpSpPr>
                <p:grpSp>
                  <p:nvGrpSpPr>
                    <p:cNvPr id="92" name="グループ化 91"/>
                    <p:cNvGrpSpPr/>
                    <p:nvPr/>
                  </p:nvGrpSpPr>
                  <p:grpSpPr>
                    <a:xfrm>
                      <a:off x="4233760" y="3117329"/>
                      <a:ext cx="2393563" cy="3873922"/>
                      <a:chOff x="9000293" y="1115273"/>
                      <a:chExt cx="2393563" cy="3873922"/>
                    </a:xfrm>
                  </p:grpSpPr>
                  <p:sp>
                    <p:nvSpPr>
                      <p:cNvPr id="94" name="角丸四角形 93"/>
                      <p:cNvSpPr/>
                      <p:nvPr/>
                    </p:nvSpPr>
                    <p:spPr>
                      <a:xfrm>
                        <a:off x="9000293" y="1162267"/>
                        <a:ext cx="2367070" cy="3826928"/>
                      </a:xfrm>
                      <a:prstGeom prst="roundRect">
                        <a:avLst/>
                      </a:prstGeom>
                      <a:noFill/>
                      <a:ln w="38100">
                        <a:solidFill>
                          <a:srgbClr val="0AEA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5" name="角丸四角形 94"/>
                      <p:cNvSpPr/>
                      <p:nvPr/>
                    </p:nvSpPr>
                    <p:spPr>
                      <a:xfrm>
                        <a:off x="9026785" y="1115273"/>
                        <a:ext cx="2367071" cy="419742"/>
                      </a:xfrm>
                      <a:prstGeom prst="roundRect">
                        <a:avLst>
                          <a:gd name="adj" fmla="val 50000"/>
                        </a:avLst>
                      </a:prstGeom>
                      <a:solidFill>
                        <a:srgbClr val="0A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現地確認</a:t>
                        </a:r>
                      </a:p>
                    </p:txBody>
                  </p:sp>
                </p:grpSp>
                <p:sp>
                  <p:nvSpPr>
                    <p:cNvPr id="93" name="楕円 92"/>
                    <p:cNvSpPr/>
                    <p:nvPr/>
                  </p:nvSpPr>
                  <p:spPr>
                    <a:xfrm>
                      <a:off x="4083706" y="3086141"/>
                      <a:ext cx="558715" cy="525115"/>
                    </a:xfrm>
                    <a:prstGeom prst="ellipse">
                      <a:avLst/>
                    </a:prstGeom>
                    <a:ln w="38100">
                      <a:solidFill>
                        <a:srgbClr val="0AEA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a:t>
                      </a:r>
                    </a:p>
                  </p:txBody>
                </p:sp>
              </p:grpSp>
            </p:grpSp>
            <p:sp>
              <p:nvSpPr>
                <p:cNvPr id="84" name="屈折矢印 83"/>
                <p:cNvSpPr/>
                <p:nvPr/>
              </p:nvSpPr>
              <p:spPr>
                <a:xfrm flipH="1">
                  <a:off x="670975" y="8301005"/>
                  <a:ext cx="502304" cy="465312"/>
                </a:xfrm>
                <a:prstGeom prst="bentUpArrow">
                  <a:avLst>
                    <a:gd name="adj1" fmla="val 11643"/>
                    <a:gd name="adj2" fmla="val 25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71" name="グループ化 70"/>
              <p:cNvGrpSpPr>
                <a:grpSpLocks/>
              </p:cNvGrpSpPr>
              <p:nvPr/>
            </p:nvGrpSpPr>
            <p:grpSpPr>
              <a:xfrm>
                <a:off x="4999063" y="3650642"/>
                <a:ext cx="1900637" cy="2760782"/>
                <a:chOff x="2671147" y="6088019"/>
                <a:chExt cx="3079334" cy="3916796"/>
              </a:xfrm>
            </p:grpSpPr>
            <p:sp>
              <p:nvSpPr>
                <p:cNvPr id="72" name="テキスト ボックス 71"/>
                <p:cNvSpPr txBox="1"/>
                <p:nvPr/>
              </p:nvSpPr>
              <p:spPr>
                <a:xfrm>
                  <a:off x="2977894" y="6639384"/>
                  <a:ext cx="2445984" cy="16466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認証基準に適合している場合、認証ステッカーを受け取る</a:t>
                  </a:r>
                </a:p>
              </p:txBody>
            </p:sp>
            <p:pic>
              <p:nvPicPr>
                <p:cNvPr id="73" name="Picture 11" descr="Building free icon"/>
                <p:cNvPicPr>
                  <a:picLocks noChangeAspect="1" noChangeArrowheads="1"/>
                </p:cNvPicPr>
                <p:nvPr/>
              </p:nvPicPr>
              <p:blipFill>
                <a:blip r:embed="rId5" cstate="print"/>
                <a:srcRect/>
                <a:stretch>
                  <a:fillRect/>
                </a:stretch>
              </p:blipFill>
              <p:spPr bwMode="auto">
                <a:xfrm>
                  <a:off x="4519181" y="9237712"/>
                  <a:ext cx="653579" cy="653580"/>
                </a:xfrm>
                <a:prstGeom prst="rect">
                  <a:avLst/>
                </a:prstGeom>
                <a:noFill/>
              </p:spPr>
            </p:pic>
            <p:sp>
              <p:nvSpPr>
                <p:cNvPr id="74" name="正方形/長方形 73"/>
                <p:cNvSpPr/>
                <p:nvPr/>
              </p:nvSpPr>
              <p:spPr>
                <a:xfrm>
                  <a:off x="3846067" y="8449183"/>
                  <a:ext cx="576153" cy="964406"/>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ステッカー</a:t>
                  </a:r>
                </a:p>
              </p:txBody>
            </p:sp>
            <p:sp>
              <p:nvSpPr>
                <p:cNvPr id="75" name="屈折矢印 74"/>
                <p:cNvSpPr/>
                <p:nvPr/>
              </p:nvSpPr>
              <p:spPr>
                <a:xfrm flipH="1">
                  <a:off x="3351063" y="9157414"/>
                  <a:ext cx="594366" cy="503357"/>
                </a:xfrm>
                <a:prstGeom prst="bentUpArrow">
                  <a:avLst>
                    <a:gd name="adj1" fmla="val 11643"/>
                    <a:gd name="adj2" fmla="val 25000"/>
                    <a:gd name="adj3" fmla="val 25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6" name="Picture 5"/>
                <p:cNvPicPr>
                  <a:picLocks noChangeAspect="1" noChangeArrowheads="1"/>
                </p:cNvPicPr>
                <p:nvPr/>
              </p:nvPicPr>
              <p:blipFill>
                <a:blip r:embed="rId4" cstate="print"/>
                <a:srcRect/>
                <a:stretch>
                  <a:fillRect/>
                </a:stretch>
              </p:blipFill>
              <p:spPr bwMode="auto">
                <a:xfrm>
                  <a:off x="3026715" y="8413569"/>
                  <a:ext cx="716047" cy="707064"/>
                </a:xfrm>
                <a:prstGeom prst="rect">
                  <a:avLst/>
                </a:prstGeom>
                <a:noFill/>
                <a:ln w="9525">
                  <a:noFill/>
                  <a:miter lim="800000"/>
                  <a:headEnd/>
                  <a:tailEnd/>
                </a:ln>
              </p:spPr>
            </p:pic>
            <p:grpSp>
              <p:nvGrpSpPr>
                <p:cNvPr id="77" name="グループ化 76"/>
                <p:cNvGrpSpPr/>
                <p:nvPr/>
              </p:nvGrpSpPr>
              <p:grpSpPr>
                <a:xfrm>
                  <a:off x="2671147" y="6088019"/>
                  <a:ext cx="2778971" cy="3916796"/>
                  <a:chOff x="4020214" y="3086141"/>
                  <a:chExt cx="2778971" cy="3916796"/>
                </a:xfrm>
              </p:grpSpPr>
              <p:grpSp>
                <p:nvGrpSpPr>
                  <p:cNvPr id="79" name="グループ化 78"/>
                  <p:cNvGrpSpPr/>
                  <p:nvPr/>
                </p:nvGrpSpPr>
                <p:grpSpPr>
                  <a:xfrm>
                    <a:off x="4233758" y="3114546"/>
                    <a:ext cx="2565427" cy="3888391"/>
                    <a:chOff x="9000291" y="1112490"/>
                    <a:chExt cx="2565427" cy="3888391"/>
                  </a:xfrm>
                </p:grpSpPr>
                <p:sp>
                  <p:nvSpPr>
                    <p:cNvPr id="81" name="角丸四角形 80"/>
                    <p:cNvSpPr/>
                    <p:nvPr/>
                  </p:nvSpPr>
                  <p:spPr>
                    <a:xfrm>
                      <a:off x="9000291" y="1162268"/>
                      <a:ext cx="2544261" cy="3838613"/>
                    </a:xfrm>
                    <a:prstGeom prst="roundRect">
                      <a:avLst/>
                    </a:prstGeom>
                    <a:noFill/>
                    <a:ln w="38100">
                      <a:solidFill>
                        <a:srgbClr val="0AEA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2" name="角丸四角形 81"/>
                    <p:cNvSpPr/>
                    <p:nvPr/>
                  </p:nvSpPr>
                  <p:spPr>
                    <a:xfrm>
                      <a:off x="9026785" y="1112490"/>
                      <a:ext cx="2538933" cy="444784"/>
                    </a:xfrm>
                    <a:prstGeom prst="roundRect">
                      <a:avLst>
                        <a:gd name="adj" fmla="val 50000"/>
                      </a:avLst>
                    </a:prstGeom>
                    <a:solidFill>
                      <a:srgbClr val="0AEA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認証</a:t>
                      </a:r>
                    </a:p>
                  </p:txBody>
                </p:sp>
              </p:grpSp>
              <p:sp>
                <p:nvSpPr>
                  <p:cNvPr id="80" name="楕円 79"/>
                  <p:cNvSpPr/>
                  <p:nvPr/>
                </p:nvSpPr>
                <p:spPr>
                  <a:xfrm>
                    <a:off x="4020214" y="3086141"/>
                    <a:ext cx="558715" cy="525115"/>
                  </a:xfrm>
                  <a:prstGeom prst="ellipse">
                    <a:avLst/>
                  </a:prstGeom>
                  <a:ln w="38100">
                    <a:solidFill>
                      <a:srgbClr val="0AEA9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a:t>
                    </a:r>
                  </a:p>
                </p:txBody>
              </p:sp>
            </p:grpSp>
            <p:sp>
              <p:nvSpPr>
                <p:cNvPr id="78" name="テキスト ボックス 77"/>
                <p:cNvSpPr txBox="1"/>
                <p:nvPr/>
              </p:nvSpPr>
              <p:spPr>
                <a:xfrm>
                  <a:off x="4440408" y="8690132"/>
                  <a:ext cx="1310073" cy="60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県</a:t>
                  </a:r>
                  <a:endParaRPr kumimoji="1" lang="ja-JP" altLang="en-US" sz="1100" b="0"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grpSp>
        </p:grpSp>
        <p:grpSp>
          <p:nvGrpSpPr>
            <p:cNvPr id="2" name="グループ化 1"/>
            <p:cNvGrpSpPr/>
            <p:nvPr/>
          </p:nvGrpSpPr>
          <p:grpSpPr>
            <a:xfrm>
              <a:off x="67604" y="3000728"/>
              <a:ext cx="4420896" cy="2620456"/>
              <a:chOff x="67604" y="3000728"/>
              <a:chExt cx="4420896" cy="2620456"/>
            </a:xfrm>
          </p:grpSpPr>
          <p:sp>
            <p:nvSpPr>
              <p:cNvPr id="25" name="角丸四角形 24"/>
              <p:cNvSpPr/>
              <p:nvPr/>
            </p:nvSpPr>
            <p:spPr>
              <a:xfrm>
                <a:off x="67604" y="3673555"/>
                <a:ext cx="4389091" cy="1947629"/>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p:cNvSpPr txBox="1"/>
              <p:nvPr/>
            </p:nvSpPr>
            <p:spPr>
              <a:xfrm>
                <a:off x="144704" y="3565833"/>
                <a:ext cx="1106580" cy="215444"/>
              </a:xfrm>
              <a:prstGeom prst="rect">
                <a:avLst/>
              </a:prstGeom>
              <a:solidFill>
                <a:schemeClr val="bg1"/>
              </a:solidFill>
            </p:spPr>
            <p:txBody>
              <a:bodyPr wrap="square" t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認証の流れ</a:t>
                </a:r>
              </a:p>
            </p:txBody>
          </p:sp>
          <p:sp>
            <p:nvSpPr>
              <p:cNvPr id="106" name="円形吹き出し 105"/>
              <p:cNvSpPr/>
              <p:nvPr/>
            </p:nvSpPr>
            <p:spPr>
              <a:xfrm>
                <a:off x="3216789" y="3308241"/>
                <a:ext cx="1271711" cy="680832"/>
              </a:xfrm>
              <a:custGeom>
                <a:avLst/>
                <a:gdLst>
                  <a:gd name="connsiteX0" fmla="*/ 1217919 w 1270479"/>
                  <a:gd name="connsiteY0" fmla="*/ 471943 h 510822"/>
                  <a:gd name="connsiteX1" fmla="*/ 1010901 w 1270479"/>
                  <a:gd name="connsiteY1" fmla="*/ 461375 h 510822"/>
                  <a:gd name="connsiteX2" fmla="*/ 517956 w 1270479"/>
                  <a:gd name="connsiteY2" fmla="*/ 506431 h 510822"/>
                  <a:gd name="connsiteX3" fmla="*/ 179794 w 1270479"/>
                  <a:gd name="connsiteY3" fmla="*/ 77362 h 510822"/>
                  <a:gd name="connsiteX4" fmla="*/ 715902 w 1270479"/>
                  <a:gd name="connsiteY4" fmla="*/ 2067 h 510822"/>
                  <a:gd name="connsiteX5" fmla="*/ 1175442 w 1270479"/>
                  <a:gd name="connsiteY5" fmla="*/ 389795 h 510822"/>
                  <a:gd name="connsiteX6" fmla="*/ 1217919 w 1270479"/>
                  <a:gd name="connsiteY6" fmla="*/ 471943 h 510822"/>
                  <a:gd name="connsiteX0" fmla="*/ 995861 w 1271711"/>
                  <a:gd name="connsiteY0" fmla="*/ 638922 h 638922"/>
                  <a:gd name="connsiteX1" fmla="*/ 1011480 w 1271711"/>
                  <a:gd name="connsiteY1" fmla="*/ 461377 h 638922"/>
                  <a:gd name="connsiteX2" fmla="*/ 518535 w 1271711"/>
                  <a:gd name="connsiteY2" fmla="*/ 506433 h 638922"/>
                  <a:gd name="connsiteX3" fmla="*/ 180373 w 1271711"/>
                  <a:gd name="connsiteY3" fmla="*/ 77364 h 638922"/>
                  <a:gd name="connsiteX4" fmla="*/ 716481 w 1271711"/>
                  <a:gd name="connsiteY4" fmla="*/ 2069 h 638922"/>
                  <a:gd name="connsiteX5" fmla="*/ 1176021 w 1271711"/>
                  <a:gd name="connsiteY5" fmla="*/ 389797 h 638922"/>
                  <a:gd name="connsiteX6" fmla="*/ 995861 w 1271711"/>
                  <a:gd name="connsiteY6" fmla="*/ 638922 h 638922"/>
                  <a:gd name="connsiteX0" fmla="*/ 1011480 w 1271711"/>
                  <a:gd name="connsiteY0" fmla="*/ 461377 h 730362"/>
                  <a:gd name="connsiteX1" fmla="*/ 518535 w 1271711"/>
                  <a:gd name="connsiteY1" fmla="*/ 506433 h 730362"/>
                  <a:gd name="connsiteX2" fmla="*/ 180373 w 1271711"/>
                  <a:gd name="connsiteY2" fmla="*/ 77364 h 730362"/>
                  <a:gd name="connsiteX3" fmla="*/ 716481 w 1271711"/>
                  <a:gd name="connsiteY3" fmla="*/ 2069 h 730362"/>
                  <a:gd name="connsiteX4" fmla="*/ 1176021 w 1271711"/>
                  <a:gd name="connsiteY4" fmla="*/ 389797 h 730362"/>
                  <a:gd name="connsiteX5" fmla="*/ 1087301 w 1271711"/>
                  <a:gd name="connsiteY5" fmla="*/ 730362 h 730362"/>
                  <a:gd name="connsiteX0" fmla="*/ 1011480 w 1271711"/>
                  <a:gd name="connsiteY0" fmla="*/ 461377 h 673212"/>
                  <a:gd name="connsiteX1" fmla="*/ 518535 w 1271711"/>
                  <a:gd name="connsiteY1" fmla="*/ 506433 h 673212"/>
                  <a:gd name="connsiteX2" fmla="*/ 180373 w 1271711"/>
                  <a:gd name="connsiteY2" fmla="*/ 77364 h 673212"/>
                  <a:gd name="connsiteX3" fmla="*/ 716481 w 1271711"/>
                  <a:gd name="connsiteY3" fmla="*/ 2069 h 673212"/>
                  <a:gd name="connsiteX4" fmla="*/ 1176021 w 1271711"/>
                  <a:gd name="connsiteY4" fmla="*/ 389797 h 673212"/>
                  <a:gd name="connsiteX5" fmla="*/ 1018721 w 1271711"/>
                  <a:gd name="connsiteY5" fmla="*/ 673212 h 673212"/>
                  <a:gd name="connsiteX0" fmla="*/ 1011480 w 1271711"/>
                  <a:gd name="connsiteY0" fmla="*/ 461377 h 680832"/>
                  <a:gd name="connsiteX1" fmla="*/ 518535 w 1271711"/>
                  <a:gd name="connsiteY1" fmla="*/ 506433 h 680832"/>
                  <a:gd name="connsiteX2" fmla="*/ 180373 w 1271711"/>
                  <a:gd name="connsiteY2" fmla="*/ 77364 h 680832"/>
                  <a:gd name="connsiteX3" fmla="*/ 716481 w 1271711"/>
                  <a:gd name="connsiteY3" fmla="*/ 2069 h 680832"/>
                  <a:gd name="connsiteX4" fmla="*/ 1176021 w 1271711"/>
                  <a:gd name="connsiteY4" fmla="*/ 389797 h 680832"/>
                  <a:gd name="connsiteX5" fmla="*/ 992051 w 1271711"/>
                  <a:gd name="connsiteY5" fmla="*/ 680832 h 68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11" h="680832">
                    <a:moveTo>
                      <a:pt x="1011480" y="461377"/>
                    </a:moveTo>
                    <a:cubicBezTo>
                      <a:pt x="869744" y="503169"/>
                      <a:pt x="691277" y="519481"/>
                      <a:pt x="518535" y="506433"/>
                    </a:cubicBezTo>
                    <a:cubicBezTo>
                      <a:pt x="20556" y="468819"/>
                      <a:pt x="-172844" y="223428"/>
                      <a:pt x="180373" y="77364"/>
                    </a:cubicBezTo>
                    <a:cubicBezTo>
                      <a:pt x="319674" y="19760"/>
                      <a:pt x="518271" y="-8133"/>
                      <a:pt x="716481" y="2069"/>
                    </a:cubicBezTo>
                    <a:cubicBezTo>
                      <a:pt x="1174776" y="25658"/>
                      <a:pt x="1419122" y="231820"/>
                      <a:pt x="1176021" y="389797"/>
                    </a:cubicBezTo>
                    <a:cubicBezTo>
                      <a:pt x="1115968" y="472839"/>
                      <a:pt x="992051" y="680832"/>
                      <a:pt x="992051" y="680832"/>
                    </a:cubicBezTo>
                  </a:path>
                </a:pathLst>
              </a:cu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19" name="図 1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26662" y="3000728"/>
                <a:ext cx="798423" cy="798423"/>
              </a:xfrm>
              <a:prstGeom prst="ellipse">
                <a:avLst/>
              </a:prstGeom>
            </p:spPr>
          </p:pic>
          <p:sp>
            <p:nvSpPr>
              <p:cNvPr id="124" name="テキスト ボックス 123"/>
              <p:cNvSpPr txBox="1"/>
              <p:nvPr/>
            </p:nvSpPr>
            <p:spPr>
              <a:xfrm>
                <a:off x="2755088" y="3462022"/>
                <a:ext cx="90912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認証ステッカー</a:t>
                </a:r>
                <a:endParaRPr kumimoji="0"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sp>
        <p:nvSpPr>
          <p:cNvPr id="125" name="テキスト ボックス 124"/>
          <p:cNvSpPr txBox="1"/>
          <p:nvPr/>
        </p:nvSpPr>
        <p:spPr>
          <a:xfrm>
            <a:off x="4627150" y="3863827"/>
            <a:ext cx="240097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質を担保するための取組</a:t>
            </a:r>
          </a:p>
        </p:txBody>
      </p:sp>
      <p:sp>
        <p:nvSpPr>
          <p:cNvPr id="126" name="テキスト ボックス 125"/>
          <p:cNvSpPr txBox="1"/>
          <p:nvPr/>
        </p:nvSpPr>
        <p:spPr>
          <a:xfrm>
            <a:off x="4633282" y="4173729"/>
            <a:ext cx="459615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認証取得後、一定期間</a:t>
            </a:r>
            <a:r>
              <a:rPr kumimoji="0"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が</a:t>
            </a:r>
            <a:r>
              <a:rPr kumimoji="0" lang="ja-JP"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経過した飲食店</a:t>
            </a:r>
            <a:r>
              <a:rPr kumimoji="0"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を対象に、調査員の現地確認による</a:t>
            </a:r>
            <a:r>
              <a:rPr kumimoji="0" lang="ja-JP" altLang="en-US" sz="1100" b="1"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再調査（フォローアップ調査）を実施</a:t>
            </a:r>
            <a:r>
              <a:rPr kumimoji="0"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a:t>
            </a:r>
            <a:r>
              <a:rPr kumimoji="0" lang="en-US" altLang="ja-JP"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R3.11.29</a:t>
            </a:r>
            <a:r>
              <a:rPr kumimoji="0"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a:t>
            </a:r>
            <a:r>
              <a:rPr kumimoji="0"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R5.5.8</a:t>
            </a:r>
            <a:r>
              <a:rPr kumimoji="0" lang="ja-JP" altLang="en-US" sz="11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P創英角ｺﾞｼｯｸUB" panose="020B0900000000000000" pitchFamily="50" charset="-128"/>
              </a:rPr>
              <a:t>）</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7" name="テキスト ボックス 12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124</a:t>
            </a:fld>
            <a:endParaRPr kumimoji="1" lang="ja-JP" altLang="en-US" sz="1600" b="1"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26257" y="2500565"/>
            <a:ext cx="4596151" cy="127727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「新型コロナ感染防止対策取組宣言」</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を実施している飲食店</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（取組宣言の実施と認証の同時取得も可能）</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導入：</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令和３（</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）年５月</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申請受付開始</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認証店舗数：</a:t>
            </a:r>
            <a:r>
              <a:rPr kumimoji="0" lang="en-US" altLang="ja-JP" sz="11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3,621</a:t>
            </a:r>
            <a:r>
              <a:rPr kumimoji="0" lang="ja-JP" altLang="en-US" sz="11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店</a:t>
            </a:r>
            <a:r>
              <a:rPr kumimoji="0"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0"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R5.5.8</a:t>
            </a:r>
            <a:r>
              <a:rPr kumimoji="0"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現在）</a:t>
            </a:r>
            <a:endParaRPr kumimoji="0"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ja-JP" altLang="en-US" sz="1100" b="0" i="0" u="none" strike="noStrike" kern="1200" cap="none" spc="0" normalizeH="0" baseline="0" noProof="0" dirty="0">
                <a:ln>
                  <a:noFill/>
                </a:ln>
                <a:effectLst/>
                <a:uLnTx/>
                <a:uFillTx/>
                <a:latin typeface="+mn-ea"/>
                <a:cs typeface="+mn-cs"/>
              </a:rPr>
              <a:t>制度廃止：</a:t>
            </a:r>
            <a:r>
              <a:rPr kumimoji="0" lang="ja-JP" altLang="en-US" sz="1100" i="0" u="none" strike="noStrike" kern="1200" cap="none" spc="0" normalizeH="0" baseline="0" noProof="0" dirty="0">
                <a:ln>
                  <a:noFill/>
                </a:ln>
                <a:effectLst/>
                <a:uLnTx/>
                <a:uFillTx/>
                <a:latin typeface="+mn-ea"/>
                <a:cs typeface="+mn-cs"/>
              </a:rPr>
              <a:t>令和５（</a:t>
            </a:r>
            <a:r>
              <a:rPr kumimoji="0" lang="en-US" altLang="ja-JP" sz="1100" i="0" u="none" strike="noStrike" kern="1200" cap="none" spc="0" normalizeH="0" baseline="0" noProof="0" dirty="0">
                <a:ln>
                  <a:noFill/>
                </a:ln>
                <a:effectLst/>
                <a:uLnTx/>
                <a:uFillTx/>
                <a:latin typeface="+mn-ea"/>
                <a:cs typeface="+mn-cs"/>
              </a:rPr>
              <a:t>2023</a:t>
            </a:r>
            <a:r>
              <a:rPr kumimoji="0" lang="ja-JP" altLang="en-US" sz="1100" i="0" u="none" strike="noStrike" kern="1200" cap="none" spc="0" normalizeH="0" baseline="0" noProof="0" dirty="0">
                <a:ln>
                  <a:noFill/>
                </a:ln>
                <a:effectLst/>
                <a:uLnTx/>
                <a:uFillTx/>
                <a:latin typeface="+mn-ea"/>
                <a:cs typeface="+mn-cs"/>
              </a:rPr>
              <a:t>）年５月８日</a:t>
            </a:r>
            <a:endParaRPr kumimoji="0" lang="en-US" altLang="ja-JP" sz="1100" i="0" u="none" strike="noStrike" kern="1200" cap="none" spc="0" normalizeH="0" baseline="0" noProof="0" dirty="0">
              <a:ln>
                <a:noFill/>
              </a:ln>
              <a:effectLst/>
              <a:uLnTx/>
              <a:uFillTx/>
              <a:latin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altLang="ja-JP" sz="1100" i="0" u="none" strike="noStrike" kern="1200" cap="none" spc="0" normalizeH="0" baseline="0" noProof="0" dirty="0">
                <a:ln>
                  <a:noFill/>
                </a:ln>
                <a:effectLst/>
                <a:uLnTx/>
                <a:uFillTx/>
                <a:latin typeface="+mn-ea"/>
                <a:cs typeface="+mn-cs"/>
              </a:rPr>
              <a:t>5</a:t>
            </a:r>
            <a:r>
              <a:rPr kumimoji="0" lang="ja-JP" altLang="en-US" sz="1100" i="0" u="none" strike="noStrike" kern="1200" cap="none" spc="0" normalizeH="0" baseline="0" noProof="0" dirty="0">
                <a:ln>
                  <a:noFill/>
                </a:ln>
                <a:effectLst/>
                <a:uLnTx/>
                <a:uFillTx/>
                <a:latin typeface="+mn-ea"/>
                <a:cs typeface="+mn-cs"/>
              </a:rPr>
              <a:t>月</a:t>
            </a:r>
            <a:r>
              <a:rPr kumimoji="0" lang="en-US" altLang="ja-JP" sz="1100" i="0" u="none" strike="noStrike" kern="1200" cap="none" spc="0" normalizeH="0" baseline="0" noProof="0" dirty="0">
                <a:ln>
                  <a:noFill/>
                </a:ln>
                <a:effectLst/>
                <a:uLnTx/>
                <a:uFillTx/>
                <a:latin typeface="+mn-ea"/>
                <a:cs typeface="+mn-cs"/>
              </a:rPr>
              <a:t>8</a:t>
            </a:r>
            <a:r>
              <a:rPr kumimoji="0" lang="ja-JP" altLang="en-US" sz="1100" i="0" u="none" strike="noStrike" kern="1200" cap="none" spc="0" normalizeH="0" baseline="0" noProof="0" dirty="0">
                <a:ln>
                  <a:noFill/>
                </a:ln>
                <a:effectLst/>
                <a:uLnTx/>
                <a:uFillTx/>
                <a:latin typeface="+mn-ea"/>
                <a:cs typeface="+mn-cs"/>
              </a:rPr>
              <a:t>日以降は、「</a:t>
            </a:r>
            <a:r>
              <a:rPr kumimoji="0" lang="ja-JP" altLang="en-US" sz="1100" b="1" i="0" u="none" strike="noStrike" kern="1200" cap="none" spc="0" normalizeH="0" baseline="0" noProof="0" dirty="0">
                <a:ln>
                  <a:noFill/>
                </a:ln>
                <a:effectLst/>
                <a:uLnTx/>
                <a:uFillTx/>
                <a:latin typeface="+mn-ea"/>
                <a:cs typeface="+mn-cs"/>
              </a:rPr>
              <a:t>感染防止対策協力店</a:t>
            </a:r>
            <a:r>
              <a:rPr kumimoji="0" lang="ja-JP" altLang="en-US" sz="1100" i="0" u="none" strike="noStrike" kern="1200" cap="none" spc="0" normalizeH="0" baseline="0" noProof="0" dirty="0">
                <a:ln>
                  <a:noFill/>
                </a:ln>
                <a:effectLst/>
                <a:uLnTx/>
                <a:uFillTx/>
                <a:latin typeface="+mn-ea"/>
                <a:cs typeface="+mn-cs"/>
              </a:rPr>
              <a:t>」として</a:t>
            </a:r>
            <a:endParaRPr kumimoji="0" lang="en-US" altLang="ja-JP" sz="1100" i="0" u="none" strike="noStrike" kern="1200" cap="none" spc="0" normalizeH="0" baseline="0" noProof="0" dirty="0">
              <a:ln>
                <a:noFill/>
              </a:ln>
              <a:effectLst/>
              <a:uLnTx/>
              <a:uFillTx/>
              <a:latin typeface="+mn-ea"/>
              <a:cs typeface="+mn-cs"/>
            </a:endParaRPr>
          </a:p>
          <a:p>
            <a:pPr marR="0" lvl="0" algn="l" defTabSz="457200" rtl="0" eaLnBrk="1" fontAlgn="auto" latinLnBrk="0" hangingPunct="1">
              <a:lnSpc>
                <a:spcPct val="100000"/>
              </a:lnSpc>
              <a:spcBef>
                <a:spcPts val="0"/>
              </a:spcBef>
              <a:spcAft>
                <a:spcPts val="0"/>
              </a:spcAft>
              <a:buClrTx/>
              <a:buSzTx/>
              <a:tabLst/>
              <a:defRPr/>
            </a:pPr>
            <a:r>
              <a:rPr kumimoji="0" lang="ja-JP" altLang="en-US" sz="1100" i="0" u="none" strike="noStrike" kern="1200" cap="none" spc="0" normalizeH="0" baseline="0" noProof="0" dirty="0">
                <a:ln>
                  <a:noFill/>
                </a:ln>
                <a:effectLst/>
                <a:uLnTx/>
                <a:uFillTx/>
                <a:latin typeface="+mn-ea"/>
                <a:cs typeface="+mn-cs"/>
              </a:rPr>
              <a:t>　県</a:t>
            </a:r>
            <a:r>
              <a:rPr kumimoji="0" lang="en-US" altLang="ja-JP" sz="1100" i="0" u="none" strike="noStrike" kern="1200" cap="none" spc="0" normalizeH="0" baseline="0" noProof="0" dirty="0">
                <a:ln>
                  <a:noFill/>
                </a:ln>
                <a:effectLst/>
                <a:uLnTx/>
                <a:uFillTx/>
                <a:latin typeface="+mn-ea"/>
                <a:cs typeface="+mn-cs"/>
              </a:rPr>
              <a:t>HP</a:t>
            </a:r>
            <a:r>
              <a:rPr kumimoji="0" lang="ja-JP" altLang="en-US" sz="1100" i="0" u="none" strike="noStrike" kern="1200" cap="none" spc="0" normalizeH="0" baseline="0" noProof="0" dirty="0">
                <a:ln>
                  <a:noFill/>
                </a:ln>
                <a:effectLst/>
                <a:uLnTx/>
                <a:uFillTx/>
                <a:latin typeface="+mn-ea"/>
                <a:cs typeface="+mn-cs"/>
              </a:rPr>
              <a:t>へ掲載（</a:t>
            </a:r>
            <a:r>
              <a:rPr kumimoji="0" lang="en-US" altLang="ja-JP" sz="1100" i="0" u="none" strike="noStrike" kern="1200" cap="none" spc="0" normalizeH="0" baseline="0" noProof="0" dirty="0">
                <a:ln>
                  <a:noFill/>
                </a:ln>
                <a:effectLst/>
                <a:uLnTx/>
                <a:uFillTx/>
                <a:latin typeface="+mn-ea"/>
                <a:cs typeface="+mn-cs"/>
              </a:rPr>
              <a:t>1</a:t>
            </a:r>
            <a:r>
              <a:rPr kumimoji="0" lang="ja-JP" altLang="en-US" sz="1100" i="0" u="none" strike="noStrike" kern="1200" cap="none" spc="0" normalizeH="0" baseline="0" noProof="0" dirty="0">
                <a:ln>
                  <a:noFill/>
                </a:ln>
                <a:effectLst/>
                <a:uLnTx/>
                <a:uFillTx/>
                <a:latin typeface="+mn-ea"/>
                <a:cs typeface="+mn-cs"/>
              </a:rPr>
              <a:t>年程度）　</a:t>
            </a:r>
            <a:endParaRPr kumimoji="0" lang="en-US" altLang="ja-JP" sz="1100" i="0" u="none" strike="noStrike" kern="1200" cap="none" spc="0" normalizeH="0" baseline="0" noProof="0" dirty="0">
              <a:ln>
                <a:noFill/>
              </a:ln>
              <a:effectLst/>
              <a:uLnTx/>
              <a:uFillTx/>
              <a:latin typeface="+mn-ea"/>
              <a:cs typeface="+mn-cs"/>
            </a:endParaRPr>
          </a:p>
        </p:txBody>
      </p:sp>
    </p:spTree>
    <p:extLst>
      <p:ext uri="{BB962C8B-B14F-4D97-AF65-F5344CB8AC3E}">
        <p14:creationId xmlns:p14="http://schemas.microsoft.com/office/powerpoint/2010/main" val="425205856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77272" y="1364776"/>
            <a:ext cx="8925062" cy="3829184"/>
          </a:xfrm>
          <a:prstGeom prst="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新型コロナ感染防止対策取組宣言</a:t>
            </a:r>
          </a:p>
        </p:txBody>
      </p:sp>
      <p:sp>
        <p:nvSpPr>
          <p:cNvPr id="21" name="テキスト ボックス 20"/>
          <p:cNvSpPr txBox="1"/>
          <p:nvPr/>
        </p:nvSpPr>
        <p:spPr>
          <a:xfrm>
            <a:off x="77274" y="494286"/>
            <a:ext cx="8937939" cy="830997"/>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Ins="72000" rtlCol="0">
            <a:spAutoFit/>
          </a:bodyPr>
          <a:lstStyle/>
          <a:p>
            <a:pPr lvl="0"/>
            <a:r>
              <a:rPr lang="ja-JP" altLang="en-US" sz="1600" b="1" dirty="0">
                <a:solidFill>
                  <a:prstClr val="white"/>
                </a:solidFill>
                <a:latin typeface="游ゴシック" panose="020B0400000000000000" pitchFamily="50" charset="-128"/>
              </a:rPr>
              <a:t>●    感染</a:t>
            </a:r>
            <a:r>
              <a:rPr kumimoji="0"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第２波に備え、感染防止対策に取り組みながら、社会経済活動の本格展開を図るため、</a:t>
            </a:r>
            <a:endParaRPr kumimoji="0"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各業界団体と連携した感染防止対策を徹底する取組と、各事業者の参加による感染防止対策の「見える化」の取組を、県民運動として展開する。</a:t>
            </a: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R2</a:t>
            </a: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2020</a:t>
            </a: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）年６月末～</a:t>
            </a:r>
            <a:r>
              <a:rPr kumimoji="0" lang="en-US" altLang="ja-JP"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0" lang="en-US" altLang="ja-JP"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R</a:t>
            </a:r>
            <a:r>
              <a:rPr kumimoji="0" lang="ja-JP" altLang="en-US"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５（</a:t>
            </a:r>
            <a:r>
              <a:rPr kumimoji="0" lang="en-US" altLang="ja-JP"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2023</a:t>
            </a:r>
            <a:r>
              <a:rPr kumimoji="0" lang="ja-JP" altLang="en-US" sz="12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）年５月７日 </a:t>
            </a:r>
            <a:r>
              <a:rPr kumimoji="0" lang="ja-JP" altLang="en-US" sz="1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endParaRPr kumimoji="0"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3" name="テキスト ボックス 32"/>
          <p:cNvSpPr txBox="1"/>
          <p:nvPr/>
        </p:nvSpPr>
        <p:spPr>
          <a:xfrm>
            <a:off x="77272" y="6234621"/>
            <a:ext cx="8937941" cy="546303"/>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5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感染拡大の防止と社会経済活動の本格化の両立のため、感染防止対策の徹底と「見える化」を普及</a:t>
            </a:r>
            <a:endParaRPr kumimoji="1" lang="en-US" altLang="ja-JP" sz="155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感染防止対策の実効性の確保　→　第三者認証制度「と</a:t>
            </a:r>
            <a:r>
              <a:rPr kumimoji="1" lang="ja-JP" altLang="en-US" sz="1400" b="0" i="0" u="none" strike="noStrike" kern="1200" cap="none" spc="0" normalizeH="0" baseline="0" noProof="0" dirty="0" err="1">
                <a:ln>
                  <a:noFill/>
                </a:ln>
                <a:solidFill>
                  <a:prstClr val="white"/>
                </a:solidFill>
                <a:effectLst/>
                <a:uLnTx/>
                <a:uFillTx/>
                <a:latin typeface="游ゴシック" panose="020B0400000000000000" pitchFamily="50" charset="-128"/>
                <a:ea typeface="游ゴシック" panose="020B0400000000000000" pitchFamily="50" charset="-128"/>
                <a:cs typeface="+mn-cs"/>
              </a:rPr>
              <a:t>ちまる</a:t>
            </a:r>
            <a:r>
              <a:rPr kumimoji="1" lang="ja-JP" altLang="en-US" sz="14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安心認証」の創設へ（全国的な動き）</a:t>
            </a:r>
          </a:p>
        </p:txBody>
      </p:sp>
      <p:sp>
        <p:nvSpPr>
          <p:cNvPr id="3" name="正方形/長方形 2"/>
          <p:cNvSpPr/>
          <p:nvPr/>
        </p:nvSpPr>
        <p:spPr>
          <a:xfrm>
            <a:off x="249631" y="2855240"/>
            <a:ext cx="3821372" cy="225459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①賛同する各業界団体は、県の作成した「感染防止対策取組宣言書」に、独自の取組を書き加え、県に提出</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②県は、業界団体ごとの宣言書を県ＨＰに掲載し、その取組をＰＲ</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③各業界団体は、「宣言書」を団体事務所等に掲出するとともに、各会員等へ普及、支援　</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p:cNvSpPr/>
          <p:nvPr/>
        </p:nvSpPr>
        <p:spPr>
          <a:xfrm>
            <a:off x="4986589" y="2864586"/>
            <a:ext cx="3844701" cy="2245247"/>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基本的な取組項目に、各業界団体のガイドラインや取組宣言等に沿った具体的な取組を書き加え、「取組宣言書」</a:t>
            </a:r>
            <a:r>
              <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と「ステッカー」を各事業所（店舗）に掲出し、取組をＰＲ</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p:cNvSpPr/>
          <p:nvPr/>
        </p:nvSpPr>
        <p:spPr>
          <a:xfrm>
            <a:off x="249632" y="2768308"/>
            <a:ext cx="3821373" cy="381505"/>
          </a:xfrm>
          <a:prstGeom prst="rect">
            <a:avLst/>
          </a:prstGeom>
          <a:solidFill>
            <a:srgbClr val="00B050">
              <a:alpha val="69804"/>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県内業界団体</a:t>
            </a:r>
          </a:p>
        </p:txBody>
      </p:sp>
      <p:sp>
        <p:nvSpPr>
          <p:cNvPr id="27" name="正方形/長方形 26"/>
          <p:cNvSpPr/>
          <p:nvPr/>
        </p:nvSpPr>
        <p:spPr>
          <a:xfrm>
            <a:off x="4986591" y="2768471"/>
            <a:ext cx="3844699" cy="377328"/>
          </a:xfrm>
          <a:prstGeom prst="rect">
            <a:avLst/>
          </a:prstGeom>
          <a:solidFill>
            <a:srgbClr val="00B050">
              <a:alpha val="69804"/>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県内事業者等</a:t>
            </a:r>
          </a:p>
        </p:txBody>
      </p:sp>
      <p:sp>
        <p:nvSpPr>
          <p:cNvPr id="5" name="下矢印 4"/>
          <p:cNvSpPr/>
          <p:nvPr/>
        </p:nvSpPr>
        <p:spPr>
          <a:xfrm>
            <a:off x="2631908" y="2430287"/>
            <a:ext cx="3848669" cy="323324"/>
          </a:xfrm>
          <a:prstGeom prst="downArrow">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正方形/長方形 27"/>
          <p:cNvSpPr/>
          <p:nvPr/>
        </p:nvSpPr>
        <p:spPr>
          <a:xfrm>
            <a:off x="253707" y="1757555"/>
            <a:ext cx="8572192" cy="75363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3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・業界ごとの「感染防止対策取組宣言書（例）」を作成し、各業界団体に「感染防止対策取組宣言」の実　</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施を呼びかけ</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・各事業者に取り組んでいただきたい基本的な取組項目を設定し、各業界団体等を通じて周知</a:t>
            </a: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正方形/長方形 28"/>
          <p:cNvSpPr/>
          <p:nvPr/>
        </p:nvSpPr>
        <p:spPr>
          <a:xfrm>
            <a:off x="249632" y="1429544"/>
            <a:ext cx="8576268" cy="343787"/>
          </a:xfrm>
          <a:prstGeom prst="rect">
            <a:avLst/>
          </a:prstGeom>
          <a:solidFill>
            <a:srgbClr val="00B050">
              <a:alpha val="69804"/>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a:t>
            </a:r>
          </a:p>
        </p:txBody>
      </p:sp>
      <p:sp>
        <p:nvSpPr>
          <p:cNvPr id="30" name="左右矢印吹き出し 29"/>
          <p:cNvSpPr/>
          <p:nvPr/>
        </p:nvSpPr>
        <p:spPr>
          <a:xfrm>
            <a:off x="4071001" y="2850427"/>
            <a:ext cx="915589" cy="2281374"/>
          </a:xfrm>
          <a:prstGeom prst="leftRightArrowCallout">
            <a:avLst>
              <a:gd name="adj1" fmla="val 5952"/>
              <a:gd name="adj2" fmla="val 15645"/>
              <a:gd name="adj3" fmla="val 26170"/>
              <a:gd name="adj4" fmla="val 38854"/>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連携・協力</a:t>
            </a:r>
          </a:p>
        </p:txBody>
      </p:sp>
      <p:pic>
        <p:nvPicPr>
          <p:cNvPr id="31" name="図 30"/>
          <p:cNvPicPr/>
          <p:nvPr/>
        </p:nvPicPr>
        <p:blipFill>
          <a:blip r:embed="rId2" cstate="print">
            <a:extLst>
              <a:ext uri="{28A0092B-C50C-407E-A947-70E740481C1C}">
                <a14:useLocalDpi xmlns:a14="http://schemas.microsoft.com/office/drawing/2010/main" val="0"/>
              </a:ext>
            </a:extLst>
          </a:blip>
          <a:stretch>
            <a:fillRect/>
          </a:stretch>
        </p:blipFill>
        <p:spPr>
          <a:xfrm>
            <a:off x="7966032" y="4221992"/>
            <a:ext cx="828000" cy="828000"/>
          </a:xfrm>
          <a:prstGeom prst="rect">
            <a:avLst/>
          </a:prstGeom>
        </p:spPr>
      </p:pic>
      <p:sp>
        <p:nvSpPr>
          <p:cNvPr id="9" name="正方形/長方形 8"/>
          <p:cNvSpPr/>
          <p:nvPr/>
        </p:nvSpPr>
        <p:spPr>
          <a:xfrm>
            <a:off x="5051162" y="4095783"/>
            <a:ext cx="2877612" cy="954209"/>
          </a:xfrm>
          <a:prstGeom prst="rect">
            <a:avLst/>
          </a:prstGeom>
          <a:solidFill>
            <a:srgbClr val="CCFFCC"/>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①社会的距離の確保</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②従業員及び来客等の保健衛生対策の徹底</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③施設の衛生管理・換気の徹底</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④その他業種別ガイドラインに沿った感染防止対策の実施</a:t>
            </a:r>
          </a:p>
        </p:txBody>
      </p:sp>
      <p:sp>
        <p:nvSpPr>
          <p:cNvPr id="10" name="ホームベース 9"/>
          <p:cNvSpPr/>
          <p:nvPr/>
        </p:nvSpPr>
        <p:spPr>
          <a:xfrm>
            <a:off x="321291" y="4718362"/>
            <a:ext cx="3578669" cy="331630"/>
          </a:xfrm>
          <a:prstGeom prst="homePlate">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宣言団体 </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252</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団体</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）年２月時点）</a:t>
            </a:r>
          </a:p>
        </p:txBody>
      </p:sp>
      <p:sp>
        <p:nvSpPr>
          <p:cNvPr id="11" name="正方形/長方形 10"/>
          <p:cNvSpPr/>
          <p:nvPr/>
        </p:nvSpPr>
        <p:spPr>
          <a:xfrm>
            <a:off x="77272" y="5481955"/>
            <a:ext cx="8937941" cy="66393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・新型コロナウイルス感染拡大防止営業時間短縮協力金の申請要件</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）年１月～）</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・感染防止対策認証制度「と</a:t>
            </a:r>
            <a:r>
              <a:rPr kumimoji="1" lang="ja-JP" altLang="en-US" sz="14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ちまる</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安心認証」の申請要件</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）年５月</a:t>
            </a:r>
            <a:r>
              <a:rPr kumimoji="1" lang="ja-JP" altLang="en-US" sz="14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 R5</a:t>
            </a:r>
            <a:r>
              <a:rPr kumimoji="1" lang="ja-JP" altLang="en-US" sz="14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2023</a:t>
            </a:r>
            <a:r>
              <a:rPr kumimoji="1" lang="ja-JP" altLang="en-US" sz="14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）年５月）</a:t>
            </a:r>
            <a:endParaRPr kumimoji="1" lang="en-US" altLang="ja-JP" sz="14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p:txBody>
      </p:sp>
      <p:sp>
        <p:nvSpPr>
          <p:cNvPr id="14" name="ホームベース 13"/>
          <p:cNvSpPr/>
          <p:nvPr/>
        </p:nvSpPr>
        <p:spPr>
          <a:xfrm>
            <a:off x="77272" y="5275916"/>
            <a:ext cx="6637428" cy="338745"/>
          </a:xfrm>
          <a:prstGeom prst="homePlat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発展的活用</a:t>
            </a:r>
            <a:r>
              <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感染防止対策の取組を前提とした制度の申請要件として活用</a:t>
            </a:r>
          </a:p>
        </p:txBody>
      </p:sp>
      <p:sp>
        <p:nvSpPr>
          <p:cNvPr id="19" name="テキスト ボックス 18"/>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125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325003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21195"/>
            <a:ext cx="9144000" cy="1323439"/>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飲食店等の見回り</a:t>
            </a:r>
            <a:endParaRPr kumimoji="1" lang="en-US" altLang="ja-JP"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施設の使用制限に係る対応</a:t>
            </a:r>
            <a:endParaRPr kumimoji="1" lang="en-US" altLang="ja-JP"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8437418" y="145530"/>
            <a:ext cx="62345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126</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2325847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8027"/>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飲食店</a:t>
            </a: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における</a:t>
            </a:r>
            <a:r>
              <a:rPr kumimoji="0" lang="ja-JP" altLang="ja-JP"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感染防止対策</a:t>
            </a: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の見回り・働きかけ</a:t>
            </a:r>
            <a:endPar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168317" y="1373950"/>
            <a:ext cx="8925060"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新型インフルエンザ等対策特別措置法 第</a:t>
            </a:r>
            <a:r>
              <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31</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条の６（まん延防止等重点措置）、第</a:t>
            </a:r>
            <a:r>
              <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45</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条（緊急事態措置）</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・「新型インフルエンザ等対策特別措置法等の一部を改正する法律」及び「新型インフルエンザ等対策特別措置法等の一部を改正する法律</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の施行に伴う関係政令の整備に関する政令」の公布について（事務連絡）</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新型コロナウイルス感染症対策の基本的対処方針</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基本的対処方針に基づく催物の開催制限、施設の使用制限等に係る留意事項等について</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（事務連絡）</a:t>
            </a:r>
            <a:endParaRPr kumimoji="0" lang="ja-JP"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飲食店におけるさらなる感染防止対策の徹底について（</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事務連絡）</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p:cNvSpPr txBox="1"/>
          <p:nvPr/>
        </p:nvSpPr>
        <p:spPr>
          <a:xfrm>
            <a:off x="90153" y="483466"/>
            <a:ext cx="8944748" cy="584775"/>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飲食店等</a:t>
            </a:r>
            <a:r>
              <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における</a:t>
            </a:r>
            <a:r>
              <a:rPr kumimoji="0" lang="ja-JP"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新型コロナウイルス感染防止対策の徹底を働きかけるため、</a:t>
            </a:r>
            <a:r>
              <a:rPr kumimoji="0"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店舗における</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感染防止対策を実地に調査</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2021(R3)</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年８月～９月）</a:t>
            </a:r>
            <a:r>
              <a:rPr kumimoji="0"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飲</a:t>
            </a:r>
            <a:r>
              <a:rPr kumimoji="0" lang="ja-JP"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食店、喫茶店、</a:t>
            </a:r>
            <a:r>
              <a:rPr kumimoji="0"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飲食店営業許可を取得している</a:t>
            </a:r>
            <a:r>
              <a:rPr kumimoji="0" lang="ja-JP"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遊興施設</a:t>
            </a:r>
            <a:r>
              <a:rPr kumimoji="0"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等</a:t>
            </a:r>
            <a:endParaRPr kumimoji="1" lang="en-US" altLang="ja-JP" sz="11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p:cNvSpPr txBox="1"/>
          <p:nvPr/>
        </p:nvSpPr>
        <p:spPr>
          <a:xfrm>
            <a:off x="168317" y="1077703"/>
            <a:ext cx="117445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根　拠</a:t>
            </a:r>
          </a:p>
        </p:txBody>
      </p:sp>
      <p:sp>
        <p:nvSpPr>
          <p:cNvPr id="33" name="テキスト ボックス 32"/>
          <p:cNvSpPr txBox="1"/>
          <p:nvPr/>
        </p:nvSpPr>
        <p:spPr>
          <a:xfrm>
            <a:off x="115908" y="6486629"/>
            <a:ext cx="8918992" cy="307777"/>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1"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400" b="1" i="0" u="sng"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1" i="0" u="sng"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事業者からの問い合わせ及び国等との連絡調整の円滑化のため、飲食店等対策窓口の一本化</a:t>
            </a:r>
          </a:p>
        </p:txBody>
      </p:sp>
      <p:sp>
        <p:nvSpPr>
          <p:cNvPr id="44" name="テキスト ボックス 43"/>
          <p:cNvSpPr txBox="1"/>
          <p:nvPr/>
        </p:nvSpPr>
        <p:spPr>
          <a:xfrm>
            <a:off x="212139" y="5314120"/>
            <a:ext cx="6841799"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・県職員による実施（</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2021.8.10</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8.13</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）：連絡・訪問店舗数</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151</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店（うち入店調査</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120</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・委託による実施（</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2021.8.16</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9.12</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：連絡・訪問店舗数</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12,800</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店（うち入店調査</a:t>
            </a:r>
            <a:r>
              <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5,286</a:t>
            </a: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a:t>
            </a:r>
          </a:p>
        </p:txBody>
      </p:sp>
      <p:grpSp>
        <p:nvGrpSpPr>
          <p:cNvPr id="18" name="グループ化 17"/>
          <p:cNvGrpSpPr/>
          <p:nvPr/>
        </p:nvGrpSpPr>
        <p:grpSpPr>
          <a:xfrm>
            <a:off x="212139" y="4501098"/>
            <a:ext cx="1994349" cy="335192"/>
            <a:chOff x="4932613" y="1485060"/>
            <a:chExt cx="3966692" cy="297077"/>
          </a:xfrm>
        </p:grpSpPr>
        <p:sp>
          <p:nvSpPr>
            <p:cNvPr id="20" name="角丸四角形 19"/>
            <p:cNvSpPr/>
            <p:nvPr/>
          </p:nvSpPr>
          <p:spPr>
            <a:xfrm>
              <a:off x="4932613" y="1500391"/>
              <a:ext cx="3966692" cy="19962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テキスト ボックス 22"/>
            <p:cNvSpPr txBox="1"/>
            <p:nvPr/>
          </p:nvSpPr>
          <p:spPr>
            <a:xfrm>
              <a:off x="5278765" y="1485060"/>
              <a:ext cx="3274385" cy="2970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見 回 り 確 認 項 目</a:t>
              </a:r>
            </a:p>
          </p:txBody>
        </p:sp>
      </p:grpSp>
      <p:grpSp>
        <p:nvGrpSpPr>
          <p:cNvPr id="24" name="グループ化 23"/>
          <p:cNvGrpSpPr/>
          <p:nvPr/>
        </p:nvGrpSpPr>
        <p:grpSpPr>
          <a:xfrm>
            <a:off x="212139" y="5074055"/>
            <a:ext cx="1994349" cy="267644"/>
            <a:chOff x="4932613" y="1469224"/>
            <a:chExt cx="3966692" cy="303735"/>
          </a:xfrm>
        </p:grpSpPr>
        <p:sp>
          <p:nvSpPr>
            <p:cNvPr id="26" name="角丸四角形 25"/>
            <p:cNvSpPr/>
            <p:nvPr/>
          </p:nvSpPr>
          <p:spPr>
            <a:xfrm>
              <a:off x="4932613" y="1500391"/>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a:off x="5278765" y="1469224"/>
              <a:ext cx="3274385" cy="3037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実 施 体 制 ・ 実 績 </a:t>
              </a:r>
            </a:p>
          </p:txBody>
        </p:sp>
      </p:grpSp>
      <p:grpSp>
        <p:nvGrpSpPr>
          <p:cNvPr id="28" name="グループ化 27"/>
          <p:cNvGrpSpPr/>
          <p:nvPr/>
        </p:nvGrpSpPr>
        <p:grpSpPr>
          <a:xfrm>
            <a:off x="214408" y="5695305"/>
            <a:ext cx="1998471" cy="276999"/>
            <a:chOff x="4932613" y="1487345"/>
            <a:chExt cx="3974890" cy="303021"/>
          </a:xfrm>
        </p:grpSpPr>
        <p:sp>
          <p:nvSpPr>
            <p:cNvPr id="29" name="角丸四角形 28"/>
            <p:cNvSpPr/>
            <p:nvPr/>
          </p:nvSpPr>
          <p:spPr>
            <a:xfrm>
              <a:off x="4932613" y="1500391"/>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テキスト ボックス 29"/>
            <p:cNvSpPr txBox="1"/>
            <p:nvPr/>
          </p:nvSpPr>
          <p:spPr>
            <a:xfrm>
              <a:off x="4940812" y="1487345"/>
              <a:ext cx="3966691" cy="3030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事 業 者 の 実 施 状 況</a:t>
              </a:r>
            </a:p>
          </p:txBody>
        </p:sp>
      </p:grpSp>
      <p:sp>
        <p:nvSpPr>
          <p:cNvPr id="2" name="正方形/長方形 1"/>
          <p:cNvSpPr/>
          <p:nvPr/>
        </p:nvSpPr>
        <p:spPr>
          <a:xfrm>
            <a:off x="90152" y="3382457"/>
            <a:ext cx="8944748" cy="3079117"/>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168318" y="3250971"/>
            <a:ext cx="117445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 施 概 要</a:t>
            </a:r>
          </a:p>
        </p:txBody>
      </p:sp>
      <p:sp>
        <p:nvSpPr>
          <p:cNvPr id="3" name="角丸四角形 2"/>
          <p:cNvSpPr/>
          <p:nvPr/>
        </p:nvSpPr>
        <p:spPr>
          <a:xfrm>
            <a:off x="5947540" y="4978975"/>
            <a:ext cx="2970760" cy="797720"/>
          </a:xfrm>
          <a:prstGeom prst="round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0" name="テキスト ボックス 49"/>
          <p:cNvSpPr txBox="1"/>
          <p:nvPr/>
        </p:nvSpPr>
        <p:spPr>
          <a:xfrm>
            <a:off x="5954349" y="5029120"/>
            <a:ext cx="3139028" cy="103874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見回り時に、リーフレットを配布して啓発</a:t>
            </a: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・飲食の場面におけるコロナ感染対策のお知らせ</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・会話する＝マスクする</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a:t>
            </a:r>
            <a:r>
              <a:rPr kumimoji="1" lang="ja-JP" altLang="en-US" sz="10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ちまる</a:t>
            </a:r>
            <a:r>
              <a:rPr kumimoji="1"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安心認証制度　等</a:t>
            </a:r>
            <a:endParaRPr kumimoji="1"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 name="正方形/長方形 48"/>
          <p:cNvSpPr/>
          <p:nvPr/>
        </p:nvSpPr>
        <p:spPr>
          <a:xfrm>
            <a:off x="215444" y="4672075"/>
            <a:ext cx="8661598" cy="7042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・感染防止対策基本４項目</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a:t>
            </a: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アクリル板等の設置又は座席の間隔の確保</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②手指消毒の徹底 ③マスク着用の推奨 ④換気の徹底）</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カラ</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オケ</a:t>
            </a: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設備</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の利用</a:t>
            </a: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自粛</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状況</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212139" y="5924722"/>
            <a:ext cx="846159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 </a:t>
            </a: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アクリル板等の設置又は座席の間隔の確保</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87.6</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4,734</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 </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5,406</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　   　   ② 手指消毒の徹底　</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97.1</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5,249</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 </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5,406</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　</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 マスク着用の推奨　</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96.6</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5,223</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 </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5,406</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　　　　　　　　　　　        　④ 換気の徹底　</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99.1</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5,358</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 </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5,406</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〇 カラオケ設備を有している店舗における利用自粛状況</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73.8</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119</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 </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152</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a:t>
            </a:r>
            <a:endPar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p:cNvSpPr/>
          <p:nvPr/>
        </p:nvSpPr>
        <p:spPr>
          <a:xfrm>
            <a:off x="444264" y="2428948"/>
            <a:ext cx="8583827" cy="74400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各要請に当たっては、関係機関とも連携し、営業時間の短縮等や業種別ガイドラインの遵守を徹底するための対策・体制の更なる強化を行い、</a:t>
            </a:r>
            <a:r>
              <a:rPr kumimoji="0" lang="ja-JP" altLang="ja-JP" sz="1050" b="0" i="0" u="sng"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原則として措置区域内の全ての飲食店等に対して実地に働きかけを行う</a:t>
            </a: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とともに、当該取組について適切に情報発信を行うこと。</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・感染症対策（感染防止対策）基本４項目と、カラオケ設備</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の利用</a:t>
            </a: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自粛</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状況の</a:t>
            </a: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確認</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・感染防止対策に関するリーフレットの</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配布</a:t>
            </a:r>
            <a:endParaRPr kumimoji="0" lang="ja-JP"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26" name="Picture 2" descr="https://corona.go.jp/assets/img/proposal/img_facing_inshoku_2021111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358" y="2824894"/>
            <a:ext cx="2159536" cy="1214739"/>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グループ化 35"/>
          <p:cNvGrpSpPr/>
          <p:nvPr/>
        </p:nvGrpSpPr>
        <p:grpSpPr>
          <a:xfrm>
            <a:off x="212142" y="3582055"/>
            <a:ext cx="1994349" cy="249105"/>
            <a:chOff x="4932613" y="1474866"/>
            <a:chExt cx="3966692" cy="263449"/>
          </a:xfrm>
        </p:grpSpPr>
        <p:sp>
          <p:nvSpPr>
            <p:cNvPr id="37" name="角丸四角形 36"/>
            <p:cNvSpPr/>
            <p:nvPr/>
          </p:nvSpPr>
          <p:spPr>
            <a:xfrm>
              <a:off x="4932613" y="1500391"/>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テキスト ボックス 37"/>
            <p:cNvSpPr txBox="1"/>
            <p:nvPr/>
          </p:nvSpPr>
          <p:spPr>
            <a:xfrm>
              <a:off x="5256365" y="1474866"/>
              <a:ext cx="3274385" cy="24182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経　過</a:t>
              </a:r>
            </a:p>
          </p:txBody>
        </p:sp>
      </p:grpSp>
      <p:sp>
        <p:nvSpPr>
          <p:cNvPr id="39" name="正方形/長方形 38"/>
          <p:cNvSpPr/>
          <p:nvPr/>
        </p:nvSpPr>
        <p:spPr>
          <a:xfrm>
            <a:off x="212142" y="3856388"/>
            <a:ext cx="8815949" cy="662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①８月８日   </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栃木県が「まん延防止等重点措置実施区域」となる（重点区域：茂木町・那珂川町を除く</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23</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市町）</a:t>
            </a:r>
            <a:endPar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②８月</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重点区域</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23</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市町を対象として見回りを開始（</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31</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日までを予定）</a:t>
            </a:r>
            <a:endPar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③８月</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16</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まん延防止等重点区域に茂木町を追加　→ 見回り対象地域に茂木町を追加</a:t>
            </a:r>
            <a:endPar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④８月</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栃木県が「緊急事態措置実施区域」となる（９月</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日まで（＊</a:t>
            </a:r>
            <a:r>
              <a:rPr kumimoji="0"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r>
              <a:rPr kumimoji="0"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日まで延長））→見回り対象地域に那珂川町を追加  ➢ </a:t>
            </a:r>
            <a:r>
              <a:rPr kumimoji="0"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県内全域</a:t>
            </a:r>
            <a:endParaRPr kumimoji="0" lang="ja-JP"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770D58EA-BB34-4180-ACE7-D4280C6F00B3}"/>
              </a:ext>
            </a:extLst>
          </p:cNvPr>
          <p:cNvSpPr txBox="1"/>
          <p:nvPr/>
        </p:nvSpPr>
        <p:spPr>
          <a:xfrm>
            <a:off x="8437418" y="145530"/>
            <a:ext cx="62345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127</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56911158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68581" y="173397"/>
            <a:ext cx="9003574" cy="473127"/>
          </a:xfrm>
          <a:prstGeom prst="rect">
            <a:avLst/>
          </a:prstGeom>
          <a:solidFill>
            <a:srgbClr val="7030A0"/>
          </a:solidFill>
          <a:ln w="28575">
            <a:noFill/>
          </a:ln>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飲食店見回り調査と時短要請に応じない店舗への対応</a:t>
            </a:r>
            <a:endParaRPr kumimoji="1" lang="en-US" altLang="ja-JP"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endParaRPr>
          </a:p>
        </p:txBody>
      </p:sp>
      <p:graphicFrame>
        <p:nvGraphicFramePr>
          <p:cNvPr id="7" name="表 6"/>
          <p:cNvGraphicFramePr>
            <a:graphicFrameLocks noGrp="1"/>
          </p:cNvGraphicFramePr>
          <p:nvPr/>
        </p:nvGraphicFramePr>
        <p:xfrm>
          <a:off x="261271" y="1586591"/>
          <a:ext cx="8431615" cy="856347"/>
        </p:xfrm>
        <a:graphic>
          <a:graphicData uri="http://schemas.openxmlformats.org/drawingml/2006/table">
            <a:tbl>
              <a:tblPr firstRow="1" bandRow="1">
                <a:tableStyleId>{5C22544A-7EE6-4342-B048-85BDC9FD1C3A}</a:tableStyleId>
              </a:tblPr>
              <a:tblGrid>
                <a:gridCol w="2626069">
                  <a:extLst>
                    <a:ext uri="{9D8B030D-6E8A-4147-A177-3AD203B41FA5}">
                      <a16:colId xmlns:a16="http://schemas.microsoft.com/office/drawing/2014/main" val="1146826326"/>
                    </a:ext>
                  </a:extLst>
                </a:gridCol>
                <a:gridCol w="2149275">
                  <a:extLst>
                    <a:ext uri="{9D8B030D-6E8A-4147-A177-3AD203B41FA5}">
                      <a16:colId xmlns:a16="http://schemas.microsoft.com/office/drawing/2014/main" val="2233463453"/>
                    </a:ext>
                  </a:extLst>
                </a:gridCol>
                <a:gridCol w="1224798">
                  <a:extLst>
                    <a:ext uri="{9D8B030D-6E8A-4147-A177-3AD203B41FA5}">
                      <a16:colId xmlns:a16="http://schemas.microsoft.com/office/drawing/2014/main" val="849722603"/>
                    </a:ext>
                  </a:extLst>
                </a:gridCol>
                <a:gridCol w="2431473">
                  <a:extLst>
                    <a:ext uri="{9D8B030D-6E8A-4147-A177-3AD203B41FA5}">
                      <a16:colId xmlns:a16="http://schemas.microsoft.com/office/drawing/2014/main" val="2758353044"/>
                    </a:ext>
                  </a:extLst>
                </a:gridCol>
              </a:tblGrid>
              <a:tr h="297180">
                <a:tc>
                  <a:txBody>
                    <a:bodyPr/>
                    <a:lstStyle/>
                    <a:p>
                      <a:pPr algn="ctr"/>
                      <a:r>
                        <a:rPr kumimoji="1" lang="ja-JP" altLang="en-US" sz="1500" dirty="0">
                          <a:solidFill>
                            <a:schemeClr val="bg1"/>
                          </a:solidFill>
                        </a:rPr>
                        <a:t>目的</a:t>
                      </a:r>
                    </a:p>
                  </a:txBody>
                  <a:tcPr marL="68580" marR="68580" marT="34290" marB="34290">
                    <a:solidFill>
                      <a:srgbClr val="0070C0"/>
                    </a:solidFill>
                  </a:tcPr>
                </a:tc>
                <a:tc>
                  <a:txBody>
                    <a:bodyPr/>
                    <a:lstStyle/>
                    <a:p>
                      <a:pPr algn="ctr"/>
                      <a:r>
                        <a:rPr kumimoji="1" lang="ja-JP" altLang="en-US" sz="1500" dirty="0">
                          <a:solidFill>
                            <a:schemeClr val="bg1"/>
                          </a:solidFill>
                        </a:rPr>
                        <a:t>実施体制</a:t>
                      </a:r>
                    </a:p>
                  </a:txBody>
                  <a:tcPr marL="68580" marR="68580" marT="34290" marB="34290">
                    <a:solidFill>
                      <a:srgbClr val="0070C0"/>
                    </a:solidFill>
                  </a:tcPr>
                </a:tc>
                <a:tc>
                  <a:txBody>
                    <a:bodyPr/>
                    <a:lstStyle/>
                    <a:p>
                      <a:pPr algn="ctr"/>
                      <a:r>
                        <a:rPr kumimoji="1" lang="ja-JP" altLang="en-US" sz="1500" dirty="0">
                          <a:solidFill>
                            <a:schemeClr val="bg1"/>
                          </a:solidFill>
                        </a:rPr>
                        <a:t>実施時期</a:t>
                      </a:r>
                    </a:p>
                  </a:txBody>
                  <a:tcPr marL="68580" marR="68580" marT="34290" marB="34290">
                    <a:solidFill>
                      <a:srgbClr val="0070C0"/>
                    </a:solidFill>
                  </a:tcPr>
                </a:tc>
                <a:tc>
                  <a:txBody>
                    <a:bodyPr/>
                    <a:lstStyle/>
                    <a:p>
                      <a:pPr algn="ctr"/>
                      <a:r>
                        <a:rPr kumimoji="1" lang="ja-JP" altLang="en-US" sz="1500" dirty="0">
                          <a:solidFill>
                            <a:schemeClr val="bg1"/>
                          </a:solidFill>
                        </a:rPr>
                        <a:t>実施件数</a:t>
                      </a:r>
                    </a:p>
                  </a:txBody>
                  <a:tcPr marL="68580" marR="68580" marT="34290" marB="34290">
                    <a:solidFill>
                      <a:srgbClr val="0070C0"/>
                    </a:solidFill>
                  </a:tcPr>
                </a:tc>
                <a:extLst>
                  <a:ext uri="{0D108BD9-81ED-4DB2-BD59-A6C34878D82A}">
                    <a16:rowId xmlns:a16="http://schemas.microsoft.com/office/drawing/2014/main" val="3944729739"/>
                  </a:ext>
                </a:extLst>
              </a:tr>
              <a:tr h="559167">
                <a:tc>
                  <a:txBody>
                    <a:bodyPr/>
                    <a:lstStyle/>
                    <a:p>
                      <a:r>
                        <a:rPr kumimoji="1" lang="ja-JP" altLang="en-US" sz="1500" b="1" dirty="0"/>
                        <a:t>感染防止対策の実施状況確認</a:t>
                      </a:r>
                      <a:endParaRPr kumimoji="1" lang="en-US" altLang="ja-JP" sz="1500" b="1" dirty="0"/>
                    </a:p>
                    <a:p>
                      <a:pPr algn="ctr"/>
                      <a:r>
                        <a:rPr kumimoji="1" lang="ja-JP" altLang="en-US" sz="1500" b="1" dirty="0"/>
                        <a:t>（アクリル板の設置等）</a:t>
                      </a:r>
                    </a:p>
                  </a:txBody>
                  <a:tcPr marL="68580" marR="68580" marT="34290" marB="34290">
                    <a:solidFill>
                      <a:schemeClr val="accent5">
                        <a:lumMod val="20000"/>
                        <a:lumOff val="80000"/>
                      </a:schemeClr>
                    </a:solidFill>
                  </a:tcPr>
                </a:tc>
                <a:tc>
                  <a:txBody>
                    <a:bodyPr/>
                    <a:lstStyle/>
                    <a:p>
                      <a:pPr algn="ctr"/>
                      <a:r>
                        <a:rPr kumimoji="1" lang="ja-JP" altLang="en-US" sz="1500" b="1" dirty="0"/>
                        <a:t>県職員</a:t>
                      </a:r>
                      <a:endParaRPr kumimoji="1" lang="en-US" altLang="ja-JP" sz="1500" b="1" dirty="0"/>
                    </a:p>
                    <a:p>
                      <a:pPr algn="ctr"/>
                      <a:r>
                        <a:rPr kumimoji="1" lang="ja-JP" altLang="en-US" sz="1500" b="1" dirty="0"/>
                        <a:t>委託事業者</a:t>
                      </a:r>
                    </a:p>
                  </a:txBody>
                  <a:tcPr marL="68580" marR="68580" marT="34290" marB="34290">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1" dirty="0"/>
                        <a:t>8</a:t>
                      </a:r>
                      <a:r>
                        <a:rPr kumimoji="1" lang="ja-JP" altLang="en-US" sz="1500" b="1" dirty="0"/>
                        <a:t>月中旬</a:t>
                      </a:r>
                      <a:endParaRPr kumimoji="1" lang="en-US" altLang="ja-JP" sz="1500" b="1"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dirty="0"/>
                        <a:t>～</a:t>
                      </a:r>
                      <a:r>
                        <a:rPr kumimoji="1" lang="en-US" altLang="ja-JP" sz="1500" b="1" dirty="0"/>
                        <a:t>9</a:t>
                      </a:r>
                      <a:r>
                        <a:rPr kumimoji="1" lang="ja-JP" altLang="en-US" sz="1500" b="1" dirty="0"/>
                        <a:t>月中旬</a:t>
                      </a:r>
                    </a:p>
                  </a:txBody>
                  <a:tcPr marL="68580" marR="68580" marT="34290" marB="34290">
                    <a:solidFill>
                      <a:schemeClr val="accent5">
                        <a:lumMod val="20000"/>
                        <a:lumOff val="80000"/>
                      </a:schemeClr>
                    </a:solidFill>
                  </a:tcPr>
                </a:tc>
                <a:tc>
                  <a:txBody>
                    <a:bodyPr/>
                    <a:lstStyle/>
                    <a:p>
                      <a:pPr algn="ctr"/>
                      <a:r>
                        <a:rPr kumimoji="1" lang="ja-JP" altLang="en-US" sz="1500" b="1" dirty="0"/>
                        <a:t>約</a:t>
                      </a:r>
                      <a:r>
                        <a:rPr kumimoji="1" lang="ja-JP" altLang="en-US" sz="1500" b="1" baseline="0" dirty="0"/>
                        <a:t> </a:t>
                      </a:r>
                      <a:r>
                        <a:rPr kumimoji="1" lang="en-US" altLang="ja-JP" sz="1500" b="1" baseline="0" dirty="0"/>
                        <a:t>13</a:t>
                      </a:r>
                      <a:r>
                        <a:rPr kumimoji="1" lang="en-US" altLang="ja-JP" sz="1500" b="1" dirty="0"/>
                        <a:t>,000</a:t>
                      </a:r>
                      <a:r>
                        <a:rPr kumimoji="1" lang="ja-JP" altLang="en-US" sz="1500" b="1" dirty="0"/>
                        <a:t>件</a:t>
                      </a:r>
                      <a:endParaRPr kumimoji="1" lang="en-US" altLang="ja-JP" sz="1500" b="1" dirty="0"/>
                    </a:p>
                    <a:p>
                      <a:pPr algn="ctr"/>
                      <a:r>
                        <a:rPr kumimoji="1" lang="en-US" altLang="ja-JP" sz="1400" b="1" dirty="0"/>
                        <a:t>(</a:t>
                      </a:r>
                      <a:r>
                        <a:rPr kumimoji="1" lang="ja-JP" altLang="en-US" sz="1400" b="1" dirty="0"/>
                        <a:t>うち店内確認：約 </a:t>
                      </a:r>
                      <a:r>
                        <a:rPr kumimoji="1" lang="en-US" altLang="ja-JP" sz="1400" b="1" dirty="0"/>
                        <a:t>5,400</a:t>
                      </a:r>
                      <a:r>
                        <a:rPr kumimoji="1" lang="ja-JP" altLang="en-US" sz="1400" b="1" dirty="0"/>
                        <a:t>件</a:t>
                      </a:r>
                      <a:r>
                        <a:rPr kumimoji="1" lang="en-US" altLang="ja-JP" sz="1400" b="1" dirty="0"/>
                        <a:t>)</a:t>
                      </a:r>
                      <a:endParaRPr kumimoji="1" lang="ja-JP" altLang="en-US" sz="1400" b="1" dirty="0"/>
                    </a:p>
                  </a:txBody>
                  <a:tcPr marL="68580" marR="68580" marT="34290" marB="34290" anchor="ctr">
                    <a:solidFill>
                      <a:schemeClr val="accent5">
                        <a:lumMod val="20000"/>
                        <a:lumOff val="80000"/>
                      </a:schemeClr>
                    </a:solidFill>
                  </a:tcPr>
                </a:tc>
                <a:extLst>
                  <a:ext uri="{0D108BD9-81ED-4DB2-BD59-A6C34878D82A}">
                    <a16:rowId xmlns:a16="http://schemas.microsoft.com/office/drawing/2014/main" val="3166235338"/>
                  </a:ext>
                </a:extLst>
              </a:tr>
            </a:tbl>
          </a:graphicData>
        </a:graphic>
      </p:graphicFrame>
      <p:sp>
        <p:nvSpPr>
          <p:cNvPr id="24" name="正方形/長方形 23"/>
          <p:cNvSpPr/>
          <p:nvPr/>
        </p:nvSpPr>
        <p:spPr>
          <a:xfrm>
            <a:off x="121835" y="3383005"/>
            <a:ext cx="3629284" cy="369332"/>
          </a:xfrm>
          <a:prstGeom prst="rect">
            <a:avLst/>
          </a:prstGeom>
          <a:solidFill>
            <a:srgbClr val="FFFF00"/>
          </a:solidFill>
          <a:ln w="25400">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時短要請に応じない店舗への対応</a:t>
            </a:r>
            <a:endParaRPr kumimoji="1" lang="ja-JP" altLang="ja-JP"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5" name="正方形/長方形 24"/>
          <p:cNvSpPr/>
          <p:nvPr/>
        </p:nvSpPr>
        <p:spPr>
          <a:xfrm>
            <a:off x="3526971" y="606333"/>
            <a:ext cx="5379607" cy="346249"/>
          </a:xfrm>
          <a:prstGeom prst="rect">
            <a:avLst/>
          </a:prstGeom>
          <a:solidFill>
            <a:schemeClr val="accent5">
              <a:lumMod val="20000"/>
              <a:lumOff val="80000"/>
            </a:schemeClr>
          </a:solidFill>
          <a:ln w="6350">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第５波：緊急事態措置期間　</a:t>
            </a:r>
            <a:r>
              <a:rPr kumimoji="1" lang="en-US" altLang="ja-JP" sz="16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2021(R3).8.20</a:t>
            </a:r>
            <a:r>
              <a:rPr kumimoji="1" lang="ja-JP" altLang="en-US" sz="16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en-US" altLang="ja-JP" sz="16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9.30</a:t>
            </a:r>
            <a:r>
              <a:rPr kumimoji="1" lang="ja-JP" altLang="en-US" sz="16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endParaRPr kumimoji="1" lang="ja-JP" altLang="ja-JP" sz="16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nvGrpSpPr>
          <p:cNvPr id="16" name="グループ化 15"/>
          <p:cNvGrpSpPr/>
          <p:nvPr/>
        </p:nvGrpSpPr>
        <p:grpSpPr>
          <a:xfrm>
            <a:off x="261271" y="5357211"/>
            <a:ext cx="8561347" cy="828473"/>
            <a:chOff x="239752" y="4513116"/>
            <a:chExt cx="8561347" cy="779319"/>
          </a:xfrm>
        </p:grpSpPr>
        <p:sp>
          <p:nvSpPr>
            <p:cNvPr id="12" name="角丸四角形 11"/>
            <p:cNvSpPr/>
            <p:nvPr/>
          </p:nvSpPr>
          <p:spPr>
            <a:xfrm>
              <a:off x="2458767" y="4513117"/>
              <a:ext cx="1687250" cy="779318"/>
            </a:xfrm>
            <a:prstGeom prst="round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電話・店舗訪問による確認・指導</a:t>
              </a:r>
              <a:endParaRPr kumimoji="1" lang="en-US" altLang="ja-JP" sz="13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（県職員）</a:t>
              </a:r>
            </a:p>
          </p:txBody>
        </p:sp>
        <p:sp>
          <p:nvSpPr>
            <p:cNvPr id="26" name="角丸四角形 25"/>
            <p:cNvSpPr/>
            <p:nvPr/>
          </p:nvSpPr>
          <p:spPr>
            <a:xfrm>
              <a:off x="4461086" y="4513116"/>
              <a:ext cx="1346729" cy="779318"/>
            </a:xfrm>
            <a:prstGeom prst="round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個別店舗への要請（通知）</a:t>
              </a:r>
            </a:p>
          </p:txBody>
        </p:sp>
        <p:sp>
          <p:nvSpPr>
            <p:cNvPr id="28" name="角丸四角形 27"/>
            <p:cNvSpPr/>
            <p:nvPr/>
          </p:nvSpPr>
          <p:spPr>
            <a:xfrm>
              <a:off x="6160275" y="4513116"/>
              <a:ext cx="1181205" cy="779318"/>
            </a:xfrm>
            <a:prstGeom prst="round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命令・公表</a:t>
              </a:r>
              <a:endParaRPr kumimoji="1" lang="en-US" altLang="ja-JP"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
          <p:nvSpPr>
            <p:cNvPr id="29" name="角丸四角形 28"/>
            <p:cNvSpPr/>
            <p:nvPr/>
          </p:nvSpPr>
          <p:spPr>
            <a:xfrm>
              <a:off x="239752" y="4513117"/>
              <a:ext cx="1966685" cy="779318"/>
            </a:xfrm>
            <a:prstGeom prst="round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調査結果・県民からの通報により、該当店舗のリスト作成</a:t>
              </a:r>
              <a:endParaRPr kumimoji="1" lang="en-US" altLang="ja-JP" sz="13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1" name="角丸四角形 30"/>
            <p:cNvSpPr/>
            <p:nvPr/>
          </p:nvSpPr>
          <p:spPr>
            <a:xfrm>
              <a:off x="7647607" y="4513116"/>
              <a:ext cx="1153492" cy="779318"/>
            </a:xfrm>
            <a:prstGeom prst="roundRect">
              <a:avLst/>
            </a:prstGeom>
            <a:solidFill>
              <a:schemeClr val="accent5">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裁判所への過料通知</a:t>
              </a:r>
            </a:p>
          </p:txBody>
        </p:sp>
        <p:sp>
          <p:nvSpPr>
            <p:cNvPr id="34" name="山形 33"/>
            <p:cNvSpPr/>
            <p:nvPr/>
          </p:nvSpPr>
          <p:spPr>
            <a:xfrm>
              <a:off x="2213741" y="4720367"/>
              <a:ext cx="193106" cy="363474"/>
            </a:xfrm>
            <a:prstGeom prst="chevron">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35" name="山形 34"/>
            <p:cNvSpPr/>
            <p:nvPr/>
          </p:nvSpPr>
          <p:spPr>
            <a:xfrm>
              <a:off x="4187602" y="4720367"/>
              <a:ext cx="231899" cy="363474"/>
            </a:xfrm>
            <a:prstGeom prst="chevron">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36" name="山形 35"/>
            <p:cNvSpPr/>
            <p:nvPr/>
          </p:nvSpPr>
          <p:spPr>
            <a:xfrm>
              <a:off x="5891263" y="4720367"/>
              <a:ext cx="231899" cy="363474"/>
            </a:xfrm>
            <a:prstGeom prst="chevron">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sp>
          <p:nvSpPr>
            <p:cNvPr id="37" name="山形 36"/>
            <p:cNvSpPr/>
            <p:nvPr/>
          </p:nvSpPr>
          <p:spPr>
            <a:xfrm>
              <a:off x="7341481" y="4720367"/>
              <a:ext cx="231899" cy="363474"/>
            </a:xfrm>
            <a:prstGeom prst="chevron">
              <a:avLst/>
            </a:prstGeom>
            <a:solidFill>
              <a:schemeClr val="accent5">
                <a:lumMod val="75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游ゴシック"/>
                <a:ea typeface="游ゴシック" panose="020B0400000000000000" pitchFamily="50" charset="-128"/>
                <a:cs typeface="+mn-cs"/>
              </a:endParaRPr>
            </a:p>
          </p:txBody>
        </p:sp>
      </p:grpSp>
      <p:graphicFrame>
        <p:nvGraphicFramePr>
          <p:cNvPr id="2" name="表 1"/>
          <p:cNvGraphicFramePr>
            <a:graphicFrameLocks noGrp="1"/>
          </p:cNvGraphicFramePr>
          <p:nvPr/>
        </p:nvGraphicFramePr>
        <p:xfrm>
          <a:off x="261272" y="2447782"/>
          <a:ext cx="8431614" cy="582653"/>
        </p:xfrm>
        <a:graphic>
          <a:graphicData uri="http://schemas.openxmlformats.org/drawingml/2006/table">
            <a:tbl>
              <a:tblPr firstRow="1" bandRow="1">
                <a:tableStyleId>{5C22544A-7EE6-4342-B048-85BDC9FD1C3A}</a:tableStyleId>
              </a:tblPr>
              <a:tblGrid>
                <a:gridCol w="2616395">
                  <a:extLst>
                    <a:ext uri="{9D8B030D-6E8A-4147-A177-3AD203B41FA5}">
                      <a16:colId xmlns:a16="http://schemas.microsoft.com/office/drawing/2014/main" val="2420127450"/>
                    </a:ext>
                  </a:extLst>
                </a:gridCol>
                <a:gridCol w="2141358">
                  <a:extLst>
                    <a:ext uri="{9D8B030D-6E8A-4147-A177-3AD203B41FA5}">
                      <a16:colId xmlns:a16="http://schemas.microsoft.com/office/drawing/2014/main" val="3165642837"/>
                    </a:ext>
                  </a:extLst>
                </a:gridCol>
                <a:gridCol w="1240991">
                  <a:extLst>
                    <a:ext uri="{9D8B030D-6E8A-4147-A177-3AD203B41FA5}">
                      <a16:colId xmlns:a16="http://schemas.microsoft.com/office/drawing/2014/main" val="796566174"/>
                    </a:ext>
                  </a:extLst>
                </a:gridCol>
                <a:gridCol w="2432870">
                  <a:extLst>
                    <a:ext uri="{9D8B030D-6E8A-4147-A177-3AD203B41FA5}">
                      <a16:colId xmlns:a16="http://schemas.microsoft.com/office/drawing/2014/main" val="413565610"/>
                    </a:ext>
                  </a:extLst>
                </a:gridCol>
              </a:tblGrid>
              <a:tr h="582653">
                <a:tc>
                  <a:txBody>
                    <a:bodyPr/>
                    <a:lstStyle/>
                    <a:p>
                      <a:pPr algn="ctr"/>
                      <a:r>
                        <a:rPr kumimoji="1" lang="ja-JP" altLang="en-US" sz="1500" b="1" dirty="0">
                          <a:solidFill>
                            <a:schemeClr val="tx1"/>
                          </a:solidFill>
                        </a:rPr>
                        <a:t>時短要請の遵守状況確認</a:t>
                      </a:r>
                      <a:endParaRPr kumimoji="1" lang="en-US" altLang="ja-JP" sz="1500" b="1" dirty="0">
                        <a:solidFill>
                          <a:schemeClr val="tx1"/>
                        </a:solidFill>
                      </a:endParaRPr>
                    </a:p>
                    <a:p>
                      <a:pPr algn="ctr"/>
                      <a:r>
                        <a:rPr kumimoji="1" lang="ja-JP" altLang="en-US" sz="1500" b="1" dirty="0">
                          <a:solidFill>
                            <a:schemeClr val="tx1"/>
                          </a:solidFill>
                        </a:rPr>
                        <a:t>（各店舗の外観確認）</a:t>
                      </a:r>
                    </a:p>
                  </a:txBody>
                  <a:tcPr marL="68580" marR="68580" marT="34290" marB="34290">
                    <a:solidFill>
                      <a:schemeClr val="accent5">
                        <a:lumMod val="20000"/>
                        <a:lumOff val="80000"/>
                      </a:schemeClr>
                    </a:solidFill>
                  </a:tcPr>
                </a:tc>
                <a:tc>
                  <a:txBody>
                    <a:bodyPr/>
                    <a:lstStyle/>
                    <a:p>
                      <a:pPr algn="ctr"/>
                      <a:r>
                        <a:rPr kumimoji="1" lang="ja-JP" altLang="en-US" sz="1500" b="1" dirty="0">
                          <a:solidFill>
                            <a:schemeClr val="tx1"/>
                          </a:solidFill>
                        </a:rPr>
                        <a:t>委託事業者</a:t>
                      </a:r>
                    </a:p>
                  </a:txBody>
                  <a:tcPr marL="68580" marR="68580" marT="34290" marB="34290" anchor="ct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1" dirty="0">
                          <a:solidFill>
                            <a:schemeClr val="tx1"/>
                          </a:solidFill>
                        </a:rPr>
                        <a:t>8</a:t>
                      </a:r>
                      <a:r>
                        <a:rPr kumimoji="1" lang="ja-JP" altLang="en-US" sz="1500" b="1" dirty="0">
                          <a:solidFill>
                            <a:schemeClr val="tx1"/>
                          </a:solidFill>
                        </a:rPr>
                        <a:t>月初旬</a:t>
                      </a:r>
                      <a:endParaRPr kumimoji="1" lang="en-US" altLang="ja-JP" sz="1500"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dirty="0">
                          <a:solidFill>
                            <a:schemeClr val="tx1"/>
                          </a:solidFill>
                        </a:rPr>
                        <a:t>～</a:t>
                      </a:r>
                      <a:r>
                        <a:rPr kumimoji="1" lang="en-US" altLang="ja-JP" sz="1500" b="1" dirty="0">
                          <a:solidFill>
                            <a:schemeClr val="tx1"/>
                          </a:solidFill>
                        </a:rPr>
                        <a:t>10</a:t>
                      </a:r>
                      <a:r>
                        <a:rPr kumimoji="1" lang="ja-JP" altLang="en-US" sz="1500" b="1" dirty="0">
                          <a:solidFill>
                            <a:schemeClr val="tx1"/>
                          </a:solidFill>
                        </a:rPr>
                        <a:t>月中旬</a:t>
                      </a:r>
                      <a:endParaRPr kumimoji="1" lang="en-US" altLang="ja-JP" sz="1500" b="1" dirty="0">
                        <a:solidFill>
                          <a:schemeClr val="tx1"/>
                        </a:solidFill>
                      </a:endParaRPr>
                    </a:p>
                  </a:txBody>
                  <a:tcPr marL="68580" marR="68580" marT="34290" marB="34290" anchor="ctr">
                    <a:solidFill>
                      <a:schemeClr val="accent5">
                        <a:lumMod val="20000"/>
                        <a:lumOff val="80000"/>
                      </a:schemeClr>
                    </a:solidFill>
                  </a:tcPr>
                </a:tc>
                <a:tc>
                  <a:txBody>
                    <a:bodyPr/>
                    <a:lstStyle/>
                    <a:p>
                      <a:pPr algn="ctr"/>
                      <a:r>
                        <a:rPr kumimoji="1" lang="ja-JP" altLang="en-US" sz="1500" b="1" dirty="0">
                          <a:solidFill>
                            <a:schemeClr val="tx1"/>
                          </a:solidFill>
                        </a:rPr>
                        <a:t>約</a:t>
                      </a:r>
                      <a:r>
                        <a:rPr kumimoji="1" lang="ja-JP" altLang="en-US" sz="1500" b="1" baseline="0" dirty="0">
                          <a:solidFill>
                            <a:schemeClr val="tx1"/>
                          </a:solidFill>
                        </a:rPr>
                        <a:t> </a:t>
                      </a:r>
                      <a:r>
                        <a:rPr kumimoji="1" lang="en-US" altLang="ja-JP" sz="1500" b="1" baseline="0" dirty="0">
                          <a:solidFill>
                            <a:schemeClr val="tx1"/>
                          </a:solidFill>
                        </a:rPr>
                        <a:t>12</a:t>
                      </a:r>
                      <a:r>
                        <a:rPr kumimoji="1" lang="en-US" altLang="ja-JP" sz="1500" b="1" dirty="0">
                          <a:solidFill>
                            <a:schemeClr val="tx1"/>
                          </a:solidFill>
                        </a:rPr>
                        <a:t>,000</a:t>
                      </a:r>
                      <a:r>
                        <a:rPr kumimoji="1" lang="ja-JP" altLang="en-US" sz="1500" b="1" dirty="0">
                          <a:solidFill>
                            <a:schemeClr val="tx1"/>
                          </a:solidFill>
                        </a:rPr>
                        <a:t>件</a:t>
                      </a:r>
                      <a:endParaRPr kumimoji="1" lang="en-US" altLang="ja-JP" sz="1500" b="1" dirty="0">
                        <a:solidFill>
                          <a:schemeClr val="tx1"/>
                        </a:solidFill>
                      </a:endParaRPr>
                    </a:p>
                    <a:p>
                      <a:pPr algn="ctr"/>
                      <a:r>
                        <a:rPr kumimoji="1" lang="en-US" altLang="ja-JP" sz="1500" b="1" dirty="0">
                          <a:solidFill>
                            <a:schemeClr val="tx1"/>
                          </a:solidFill>
                        </a:rPr>
                        <a:t>(</a:t>
                      </a:r>
                      <a:r>
                        <a:rPr kumimoji="1" lang="ja-JP" altLang="en-US" sz="1500" b="1" dirty="0">
                          <a:solidFill>
                            <a:schemeClr val="tx1"/>
                          </a:solidFill>
                        </a:rPr>
                        <a:t>時短協力率：約</a:t>
                      </a:r>
                      <a:r>
                        <a:rPr kumimoji="1" lang="en-US" altLang="ja-JP" sz="1500" b="1" dirty="0">
                          <a:solidFill>
                            <a:schemeClr val="tx1"/>
                          </a:solidFill>
                        </a:rPr>
                        <a:t>99</a:t>
                      </a:r>
                      <a:r>
                        <a:rPr kumimoji="1" lang="ja-JP" altLang="en-US" sz="1500" b="1" dirty="0">
                          <a:solidFill>
                            <a:schemeClr val="tx1"/>
                          </a:solidFill>
                        </a:rPr>
                        <a:t>％</a:t>
                      </a:r>
                      <a:r>
                        <a:rPr kumimoji="1" lang="en-US" altLang="ja-JP" sz="1500" b="1" dirty="0">
                          <a:solidFill>
                            <a:schemeClr val="tx1"/>
                          </a:solidFill>
                        </a:rPr>
                        <a:t>)</a:t>
                      </a:r>
                      <a:endParaRPr kumimoji="1" lang="ja-JP" altLang="en-US" sz="1500" b="1" dirty="0">
                        <a:solidFill>
                          <a:schemeClr val="tx1"/>
                        </a:solidFill>
                      </a:endParaRPr>
                    </a:p>
                  </a:txBody>
                  <a:tcPr marL="68580" marR="68580" marT="34290" marB="34290" anchor="ctr">
                    <a:solidFill>
                      <a:schemeClr val="accent5">
                        <a:lumMod val="20000"/>
                        <a:lumOff val="80000"/>
                      </a:schemeClr>
                    </a:solidFill>
                  </a:tcPr>
                </a:tc>
                <a:extLst>
                  <a:ext uri="{0D108BD9-81ED-4DB2-BD59-A6C34878D82A}">
                    <a16:rowId xmlns:a16="http://schemas.microsoft.com/office/drawing/2014/main" val="3423628380"/>
                  </a:ext>
                </a:extLst>
              </a:tr>
            </a:tbl>
          </a:graphicData>
        </a:graphic>
      </p:graphicFrame>
      <p:sp>
        <p:nvSpPr>
          <p:cNvPr id="19" name="正方形/長方形 18"/>
          <p:cNvSpPr/>
          <p:nvPr/>
        </p:nvSpPr>
        <p:spPr>
          <a:xfrm>
            <a:off x="121835" y="1135711"/>
            <a:ext cx="2559020" cy="369332"/>
          </a:xfrm>
          <a:prstGeom prst="rect">
            <a:avLst/>
          </a:prstGeom>
          <a:solidFill>
            <a:srgbClr val="FFFF00"/>
          </a:solidFill>
          <a:ln w="25400">
            <a:noFill/>
          </a:ln>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見回り調査の実施状況</a:t>
            </a:r>
            <a:endParaRPr kumimoji="1" lang="ja-JP" altLang="ja-JP" sz="18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テキスト ボックス 5"/>
          <p:cNvSpPr txBox="1"/>
          <p:nvPr/>
        </p:nvSpPr>
        <p:spPr>
          <a:xfrm>
            <a:off x="261271" y="3914570"/>
            <a:ext cx="8589770" cy="1169551"/>
          </a:xfrm>
          <a:prstGeom prst="rect">
            <a:avLst/>
          </a:prstGeom>
          <a:solidFill>
            <a:schemeClr val="accent5">
              <a:lumMod val="20000"/>
              <a:lumOff val="80000"/>
            </a:schemeClr>
          </a:solidFill>
          <a:ln>
            <a:solidFill>
              <a:schemeClr val="bg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・電話や訪問による指導に応じない店舗に対し、個別要請を実施</a:t>
            </a:r>
            <a:endParaRPr kumimoji="1" lang="en-US" altLang="ja-JP"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・個別要請に応じず、営業を継続していた店舗には、事前通知・弁明の機会の付与・学識経験者からの</a:t>
            </a:r>
            <a:endParaRPr kumimoji="1" lang="en-US" altLang="ja-JP"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意見聴取等を行った上で、「施設の使用の制限又は施設の使用停止」を命令</a:t>
            </a:r>
            <a:endParaRPr kumimoji="1" lang="en-US" altLang="ja-JP"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9/17  19</a:t>
            </a: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店舗、</a:t>
            </a:r>
            <a:r>
              <a:rPr kumimoji="1" lang="en-US" altLang="ja-JP"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9/27  3</a:t>
            </a: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店舗　計</a:t>
            </a:r>
            <a:r>
              <a:rPr kumimoji="1" lang="en-US" altLang="ja-JP"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22</a:t>
            </a: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店舗）</a:t>
            </a:r>
            <a:endParaRPr kumimoji="1" lang="en-US" altLang="ja-JP"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・命令後も営業を継続していた店舗については、管轄の裁判所へ過料通知を発出（</a:t>
            </a:r>
            <a:r>
              <a:rPr kumimoji="1" lang="en-US" altLang="ja-JP"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10/26</a:t>
            </a: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19</a:t>
            </a:r>
            <a:r>
              <a:rPr kumimoji="1" lang="ja-JP" altLang="en-US" sz="14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店舗）</a:t>
            </a:r>
          </a:p>
        </p:txBody>
      </p:sp>
      <p:grpSp>
        <p:nvGrpSpPr>
          <p:cNvPr id="15" name="グループ化 14"/>
          <p:cNvGrpSpPr/>
          <p:nvPr/>
        </p:nvGrpSpPr>
        <p:grpSpPr>
          <a:xfrm>
            <a:off x="4190235" y="6237023"/>
            <a:ext cx="4599018" cy="292692"/>
            <a:chOff x="4187602" y="5390785"/>
            <a:chExt cx="4599018" cy="341442"/>
          </a:xfrm>
        </p:grpSpPr>
        <p:sp>
          <p:nvSpPr>
            <p:cNvPr id="3" name="テキスト ボックス 2"/>
            <p:cNvSpPr txBox="1"/>
            <p:nvPr/>
          </p:nvSpPr>
          <p:spPr>
            <a:xfrm>
              <a:off x="4187602" y="5409093"/>
              <a:ext cx="1844441" cy="323134"/>
            </a:xfrm>
            <a:prstGeom prst="rect">
              <a:avLst/>
            </a:prstGeom>
            <a:noFill/>
            <a:ln>
              <a:no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　法第</a:t>
              </a:r>
              <a:r>
                <a:rPr kumimoji="1" lang="en-US" altLang="ja-JP" sz="12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条の</a:t>
              </a:r>
              <a:r>
                <a:rPr kumimoji="1" lang="en-US" altLang="ja-JP" sz="12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第</a:t>
              </a:r>
              <a:r>
                <a:rPr kumimoji="1" lang="en-US" altLang="ja-JP" sz="12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項</a:t>
              </a:r>
            </a:p>
          </p:txBody>
        </p:sp>
        <p:sp>
          <p:nvSpPr>
            <p:cNvPr id="13" name="テキスト ボックス 12"/>
            <p:cNvSpPr txBox="1"/>
            <p:nvPr/>
          </p:nvSpPr>
          <p:spPr>
            <a:xfrm>
              <a:off x="6173104" y="5390785"/>
              <a:ext cx="130943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法第</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45</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条第</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項</a:t>
              </a:r>
            </a:p>
          </p:txBody>
        </p:sp>
        <p:sp>
          <p:nvSpPr>
            <p:cNvPr id="27" name="テキスト ボックス 26"/>
            <p:cNvSpPr txBox="1"/>
            <p:nvPr/>
          </p:nvSpPr>
          <p:spPr>
            <a:xfrm>
              <a:off x="7840616" y="5390785"/>
              <a:ext cx="946004" cy="32313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法第</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79</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条</a:t>
              </a:r>
            </a:p>
          </p:txBody>
        </p:sp>
      </p:grpSp>
      <p:sp>
        <p:nvSpPr>
          <p:cNvPr id="23" name="テキスト ボックス 22">
            <a:extLst>
              <a:ext uri="{FF2B5EF4-FFF2-40B4-BE49-F238E27FC236}">
                <a16:creationId xmlns:a16="http://schemas.microsoft.com/office/drawing/2014/main" id="{EAFA7353-1600-48C2-AC8B-2F3B77AFBC01}"/>
              </a:ext>
            </a:extLst>
          </p:cNvPr>
          <p:cNvSpPr txBox="1"/>
          <p:nvPr/>
        </p:nvSpPr>
        <p:spPr>
          <a:xfrm>
            <a:off x="8437418" y="145530"/>
            <a:ext cx="62345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128</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1662337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4397452" y="298053"/>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パチンコ店への施設の使用制限（休業）等</a:t>
            </a:r>
          </a:p>
        </p:txBody>
      </p:sp>
      <p:sp>
        <p:nvSpPr>
          <p:cNvPr id="19" name="テキスト ボックス 18"/>
          <p:cNvSpPr txBox="1"/>
          <p:nvPr/>
        </p:nvSpPr>
        <p:spPr>
          <a:xfrm>
            <a:off x="-61712" y="1430473"/>
            <a:ext cx="4582490" cy="2383631"/>
          </a:xfrm>
          <a:prstGeom prst="wedgeRoundRectCallou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新型インフルエンザ等対策特別措置法</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○栃木県・緊急事態宣言</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2020(R2)</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年</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4</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月</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18</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日～</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5</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月  </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6</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日（第</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1</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波</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r>
              <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rPr>
              <a:t>2020        </a:t>
            </a:r>
            <a:r>
              <a:rPr lang="ja-JP" altLang="en-US" sz="1400" b="1" dirty="0">
                <a:solidFill>
                  <a:prstClr val="white"/>
                </a:solidFill>
                <a:latin typeface="游ゴシック" panose="020B0400000000000000" pitchFamily="50" charset="-128"/>
                <a:ea typeface="游ゴシック" panose="020B0400000000000000" pitchFamily="50" charset="-128"/>
              </a:rPr>
              <a:t>   </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4</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月</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18</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日～</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5</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月</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11</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日（期間延長）</a:t>
            </a:r>
            <a:endParaRPr lang="en-US" altLang="ja-JP" sz="1400" b="1"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○休業要請等　　　</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条項は当時</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・特措法</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24Ⅸ</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施設の使用制限（休業）　</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・特措法</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45Ⅱ</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施設の使用停止（休業）</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・特措法</a:t>
            </a:r>
            <a:r>
              <a:rPr kumimoji="0" lang="en-US" altLang="ja-JP"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45Ⅳ</a:t>
            </a:r>
            <a:r>
              <a:rPr kumimoji="0" lang="ja-JP" altLang="en-US" sz="14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rPr>
              <a:t>　施</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設名等の公表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rPr>
              <a:t>　　　　　　　　　　　</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endParaRPr>
          </a:p>
        </p:txBody>
      </p:sp>
      <p:sp>
        <p:nvSpPr>
          <p:cNvPr id="21" name="テキスト ボックス 20"/>
          <p:cNvSpPr txBox="1"/>
          <p:nvPr/>
        </p:nvSpPr>
        <p:spPr>
          <a:xfrm>
            <a:off x="224403" y="494286"/>
            <a:ext cx="8632214" cy="584775"/>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感染拡大防止のため、パチンコ店に対して新型インフルエンザ等特別措置法に基づく施設の休業要請や感染対策の状況確認を実施</a:t>
            </a:r>
          </a:p>
        </p:txBody>
      </p:sp>
      <p:sp>
        <p:nvSpPr>
          <p:cNvPr id="22" name="テキスト ボックス 21"/>
          <p:cNvSpPr txBox="1"/>
          <p:nvPr/>
        </p:nvSpPr>
        <p:spPr>
          <a:xfrm>
            <a:off x="77274" y="1150629"/>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根拠・目的等</a:t>
            </a:r>
          </a:p>
        </p:txBody>
      </p:sp>
      <p:sp>
        <p:nvSpPr>
          <p:cNvPr id="27" name="テキスト ボックス 26"/>
          <p:cNvSpPr txBox="1"/>
          <p:nvPr/>
        </p:nvSpPr>
        <p:spPr>
          <a:xfrm>
            <a:off x="4520778" y="1174134"/>
            <a:ext cx="69224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経過</a:t>
            </a:r>
          </a:p>
        </p:txBody>
      </p:sp>
      <p:sp>
        <p:nvSpPr>
          <p:cNvPr id="29" name="角丸四角形 28"/>
          <p:cNvSpPr/>
          <p:nvPr/>
        </p:nvSpPr>
        <p:spPr>
          <a:xfrm>
            <a:off x="4546242" y="2701252"/>
            <a:ext cx="4468971" cy="340519"/>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施設使用停止の要請と施設名等の公表（事前通知）</a:t>
            </a:r>
          </a:p>
        </p:txBody>
      </p:sp>
      <p:sp>
        <p:nvSpPr>
          <p:cNvPr id="33" name="テキスト ボックス 32"/>
          <p:cNvSpPr txBox="1"/>
          <p:nvPr/>
        </p:nvSpPr>
        <p:spPr>
          <a:xfrm>
            <a:off x="103030" y="6301089"/>
            <a:ext cx="8912183" cy="538531"/>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パチンコ店への休業要請や感染防止対策を徹底するため、県遊技業協同組合と連携体制を構築</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角丸四角形 34"/>
          <p:cNvSpPr/>
          <p:nvPr/>
        </p:nvSpPr>
        <p:spPr>
          <a:xfrm>
            <a:off x="4546242" y="1576929"/>
            <a:ext cx="2855455" cy="37897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施設の使用制限（休業）の要請</a:t>
            </a:r>
          </a:p>
        </p:txBody>
      </p:sp>
      <p:sp>
        <p:nvSpPr>
          <p:cNvPr id="48" name="角丸四角形 47"/>
          <p:cNvSpPr/>
          <p:nvPr/>
        </p:nvSpPr>
        <p:spPr>
          <a:xfrm>
            <a:off x="4546241" y="3672389"/>
            <a:ext cx="3996843" cy="36457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施設使用停止の要請と施設名等の公表（通知）</a:t>
            </a:r>
          </a:p>
        </p:txBody>
      </p:sp>
      <p:sp>
        <p:nvSpPr>
          <p:cNvPr id="57" name="角丸四角形 56"/>
          <p:cNvSpPr/>
          <p:nvPr/>
        </p:nvSpPr>
        <p:spPr>
          <a:xfrm>
            <a:off x="4540510" y="4911262"/>
            <a:ext cx="2674907" cy="359468"/>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要請解除後の感染対策等</a:t>
            </a:r>
          </a:p>
        </p:txBody>
      </p:sp>
      <p:sp>
        <p:nvSpPr>
          <p:cNvPr id="2" name="正方形/長方形 1"/>
          <p:cNvSpPr/>
          <p:nvPr/>
        </p:nvSpPr>
        <p:spPr>
          <a:xfrm>
            <a:off x="4520778" y="1994669"/>
            <a:ext cx="4623222"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2020(R2).4.18 </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特措法</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24Ⅸ</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に基づく施設の使用制限等の協力要請</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lang="en-US" altLang="ja-JP" sz="1200" dirty="0">
                <a:solidFill>
                  <a:prstClr val="white"/>
                </a:solidFill>
                <a:latin typeface="游ゴシック" panose="020B0400000000000000" pitchFamily="50" charset="-128"/>
                <a:ea typeface="游ゴシック" panose="020B0400000000000000" pitchFamily="50" charset="-128"/>
              </a:rPr>
              <a:t> </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22</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県遊技業協同組合に施設の使用制限等の協力要請 </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について、再度の周知徹底を依頼　　</a:t>
            </a:r>
          </a:p>
        </p:txBody>
      </p:sp>
      <p:sp>
        <p:nvSpPr>
          <p:cNvPr id="5" name="テキスト ボックス 4"/>
          <p:cNvSpPr txBox="1"/>
          <p:nvPr/>
        </p:nvSpPr>
        <p:spPr>
          <a:xfrm>
            <a:off x="4546241" y="3112357"/>
            <a:ext cx="459775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2020.4.27</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特措法</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45Ⅱ</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に基づく施設使用停止の要請と同</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45Ⅳ</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に基づく施設名等公表の事前通知</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テキスト ボックス 22"/>
          <p:cNvSpPr txBox="1"/>
          <p:nvPr/>
        </p:nvSpPr>
        <p:spPr>
          <a:xfrm>
            <a:off x="4546242" y="5299017"/>
            <a:ext cx="4597758"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2020.5.11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県遊技業協同組合と合同でガイドラインに基づく</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施設の感染対策状況を現地確認</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19</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継続的な感染対策の現地確認を県遊技業協同組</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合に依頼</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6.24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「新型コロナ感染防止対策取組宣言」運動の展開</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正方形/長方形 2"/>
          <p:cNvSpPr/>
          <p:nvPr/>
        </p:nvSpPr>
        <p:spPr>
          <a:xfrm>
            <a:off x="4546241" y="4070719"/>
            <a:ext cx="4646664"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2020.4.29</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営業を継続している店舗に施設使用停止の要請と</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施設名等の公表を通知</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同日</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施設名等の公表（</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店舗）</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5.  1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県内全店舗が休業　　</a:t>
            </a:r>
          </a:p>
        </p:txBody>
      </p:sp>
      <p:sp>
        <p:nvSpPr>
          <p:cNvPr id="4" name="角丸四角形 3"/>
          <p:cNvSpPr/>
          <p:nvPr/>
        </p:nvSpPr>
        <p:spPr>
          <a:xfrm>
            <a:off x="224403" y="3991232"/>
            <a:ext cx="1542613" cy="853050"/>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a:t>
            </a:r>
            <a:endPar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角丸四角形 24"/>
          <p:cNvSpPr/>
          <p:nvPr/>
        </p:nvSpPr>
        <p:spPr>
          <a:xfrm>
            <a:off x="2600194" y="3991231"/>
            <a:ext cx="1542613" cy="853051"/>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県遊技業</a:t>
            </a:r>
            <a:endPar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協同組合</a:t>
            </a:r>
            <a:endParaRPr kumimoji="1" lang="en-US" altLang="ja-JP"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左右矢印 8"/>
          <p:cNvSpPr/>
          <p:nvPr/>
        </p:nvSpPr>
        <p:spPr>
          <a:xfrm>
            <a:off x="1767016" y="4119573"/>
            <a:ext cx="833178" cy="693776"/>
          </a:xfrm>
          <a:prstGeom prst="leftRightArrow">
            <a:avLst>
              <a:gd name="adj1" fmla="val 65153"/>
              <a:gd name="adj2" fmla="val 22747"/>
            </a:avLst>
          </a:prstGeom>
        </p:spPr>
        <p:style>
          <a:lnRef idx="2">
            <a:schemeClr val="accent1">
              <a:shade val="50000"/>
            </a:schemeClr>
          </a:lnRef>
          <a:fillRef idx="1">
            <a:schemeClr val="accent1"/>
          </a:fillRef>
          <a:effectRef idx="0">
            <a:schemeClr val="accent1"/>
          </a:effectRef>
          <a:fontRef idx="minor">
            <a:schemeClr val="lt1"/>
          </a:fontRef>
        </p:style>
        <p:txBody>
          <a:bodyPr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連携</a:t>
            </a:r>
            <a:endPar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協力</a:t>
            </a:r>
          </a:p>
        </p:txBody>
      </p:sp>
      <p:sp>
        <p:nvSpPr>
          <p:cNvPr id="28" name="角丸四角形 27"/>
          <p:cNvSpPr/>
          <p:nvPr/>
        </p:nvSpPr>
        <p:spPr>
          <a:xfrm>
            <a:off x="753761" y="5614953"/>
            <a:ext cx="3039763" cy="524148"/>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bIns="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パチンコ店</a:t>
            </a:r>
          </a:p>
        </p:txBody>
      </p:sp>
      <p:sp>
        <p:nvSpPr>
          <p:cNvPr id="10" name="下矢印 9"/>
          <p:cNvSpPr/>
          <p:nvPr/>
        </p:nvSpPr>
        <p:spPr>
          <a:xfrm>
            <a:off x="753761" y="4909810"/>
            <a:ext cx="3039763" cy="644367"/>
          </a:xfrm>
          <a:prstGeom prst="downArrow">
            <a:avLst>
              <a:gd name="adj1" fmla="val 61356"/>
              <a:gd name="adj2" fmla="val 40139"/>
            </a:avLst>
          </a:prstGeom>
        </p:spPr>
        <p:style>
          <a:lnRef idx="2">
            <a:schemeClr val="accent1">
              <a:shade val="50000"/>
            </a:schemeClr>
          </a:lnRef>
          <a:fillRef idx="1">
            <a:schemeClr val="accent1"/>
          </a:fillRef>
          <a:effectRef idx="0">
            <a:schemeClr val="accent1"/>
          </a:effectRef>
          <a:fontRef idx="minor">
            <a:schemeClr val="lt1"/>
          </a:fontRef>
        </p:style>
        <p:txBody>
          <a:bodyPr tIns="7200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休業要請</a:t>
            </a:r>
            <a:endPar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感染防止対策</a:t>
            </a:r>
          </a:p>
        </p:txBody>
      </p:sp>
      <p:sp>
        <p:nvSpPr>
          <p:cNvPr id="11" name="テキスト ボックス 10"/>
          <p:cNvSpPr txBox="1"/>
          <p:nvPr/>
        </p:nvSpPr>
        <p:spPr>
          <a:xfrm>
            <a:off x="2310714" y="5650638"/>
            <a:ext cx="183209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組　合　</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156</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非組合　  </a:t>
            </a:r>
            <a: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店舗</a:t>
            </a:r>
          </a:p>
        </p:txBody>
      </p:sp>
      <p:sp>
        <p:nvSpPr>
          <p:cNvPr id="12" name="角丸四角形 11"/>
          <p:cNvSpPr/>
          <p:nvPr/>
        </p:nvSpPr>
        <p:spPr>
          <a:xfrm>
            <a:off x="103030" y="3786171"/>
            <a:ext cx="4145633" cy="2449391"/>
          </a:xfrm>
          <a:prstGeom prst="roundRect">
            <a:avLst>
              <a:gd name="adj" fmla="val 7790"/>
            </a:avLst>
          </a:prstGeom>
          <a:noFill/>
          <a:ln w="28575">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テキスト ボックス 29"/>
          <p:cNvSpPr txBox="1"/>
          <p:nvPr/>
        </p:nvSpPr>
        <p:spPr>
          <a:xfrm>
            <a:off x="71179" y="3593979"/>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実施体制</a:t>
            </a:r>
          </a:p>
        </p:txBody>
      </p:sp>
      <p:sp>
        <p:nvSpPr>
          <p:cNvPr id="26" name="テキスト ボックス 25">
            <a:extLst>
              <a:ext uri="{FF2B5EF4-FFF2-40B4-BE49-F238E27FC236}">
                <a16:creationId xmlns:a16="http://schemas.microsoft.com/office/drawing/2014/main" id="{F7EFD08B-7971-4458-8AFB-369B1A6374EA}"/>
              </a:ext>
            </a:extLst>
          </p:cNvPr>
          <p:cNvSpPr txBox="1"/>
          <p:nvPr/>
        </p:nvSpPr>
        <p:spPr>
          <a:xfrm>
            <a:off x="8437418" y="145530"/>
            <a:ext cx="62345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129</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261369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28772"/>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　各関係機関との連携</a:t>
            </a:r>
            <a:endParaRPr kumimoji="1" lang="en-US" altLang="ja-JP" sz="4000" b="1" dirty="0"/>
          </a:p>
        </p:txBody>
      </p:sp>
      <p:sp>
        <p:nvSpPr>
          <p:cNvPr id="3" name="テキスト ボックス 2"/>
          <p:cNvSpPr txBox="1"/>
          <p:nvPr/>
        </p:nvSpPr>
        <p:spPr>
          <a:xfrm>
            <a:off x="8498541" y="145530"/>
            <a:ext cx="56233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328063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20404"/>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高齢者への支援</a:t>
            </a:r>
            <a:endParaRPr kumimoji="1" lang="en-US" altLang="ja-JP" sz="4000" b="1" dirty="0"/>
          </a:p>
        </p:txBody>
      </p:sp>
      <p:sp>
        <p:nvSpPr>
          <p:cNvPr id="3" name="テキスト ボックス 2"/>
          <p:cNvSpPr txBox="1"/>
          <p:nvPr/>
        </p:nvSpPr>
        <p:spPr>
          <a:xfrm>
            <a:off x="8326582" y="145530"/>
            <a:ext cx="734291"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130</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7420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4607388" y="5350740"/>
            <a:ext cx="2212819" cy="923844"/>
            <a:chOff x="4620619" y="4820203"/>
            <a:chExt cx="2212819" cy="1126001"/>
          </a:xfrm>
        </p:grpSpPr>
        <p:sp>
          <p:nvSpPr>
            <p:cNvPr id="29" name="角丸四角形 28"/>
            <p:cNvSpPr/>
            <p:nvPr/>
          </p:nvSpPr>
          <p:spPr>
            <a:xfrm>
              <a:off x="4620619" y="4940565"/>
              <a:ext cx="2212819" cy="1005639"/>
            </a:xfrm>
            <a:prstGeom prst="roundRect">
              <a:avLst>
                <a:gd name="adj" fmla="val 7734"/>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角丸四角形 27"/>
            <p:cNvSpPr/>
            <p:nvPr/>
          </p:nvSpPr>
          <p:spPr>
            <a:xfrm>
              <a:off x="4671635" y="4820203"/>
              <a:ext cx="2110786" cy="23792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在宅要介護高齢者受入</a:t>
              </a:r>
            </a:p>
          </p:txBody>
        </p:sp>
      </p:grpSp>
      <p:sp>
        <p:nvSpPr>
          <p:cNvPr id="69" name="角丸四角形 68"/>
          <p:cNvSpPr/>
          <p:nvPr/>
        </p:nvSpPr>
        <p:spPr>
          <a:xfrm>
            <a:off x="4572000" y="1658006"/>
            <a:ext cx="2212819" cy="3638365"/>
          </a:xfrm>
          <a:prstGeom prst="roundRect">
            <a:avLst>
              <a:gd name="adj" fmla="val 33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 name="角丸四角形 61"/>
          <p:cNvSpPr/>
          <p:nvPr/>
        </p:nvSpPr>
        <p:spPr>
          <a:xfrm>
            <a:off x="6869830" y="1646419"/>
            <a:ext cx="2212819" cy="2499755"/>
          </a:xfrm>
          <a:prstGeom prst="roundRect">
            <a:avLst>
              <a:gd name="adj" fmla="val 474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4" name="直線コネクタ 13"/>
          <p:cNvCxnSpPr>
            <a:stCxn id="21" idx="0"/>
          </p:cNvCxnSpPr>
          <p:nvPr/>
        </p:nvCxnSpPr>
        <p:spPr>
          <a:xfrm>
            <a:off x="4546244" y="494286"/>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高齢者施設等への支援</a:t>
            </a:r>
          </a:p>
        </p:txBody>
      </p:sp>
      <p:sp>
        <p:nvSpPr>
          <p:cNvPr id="19" name="テキスト ボックス 18"/>
          <p:cNvSpPr txBox="1"/>
          <p:nvPr/>
        </p:nvSpPr>
        <p:spPr>
          <a:xfrm>
            <a:off x="78380" y="1556229"/>
            <a:ext cx="4398955" cy="490903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　感染症対策に必要な衛生資材の供給</a:t>
            </a:r>
            <a:endParaRPr kumimoji="0" lang="en-US" altLang="ja-JP"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144000" marR="0" lvl="0" indent="144000" algn="just" defTabSz="457200" rtl="0" eaLnBrk="1" fontAlgn="auto" latinLnBrk="0" hangingPunct="1">
              <a:lnSpc>
                <a:spcPct val="10000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特に感染拡大の初期段階において、衛生資材の流通が滞る中、県がマスク、消毒液等の衛生資材を一括で購入し高齢者施設等に送付し感染症対策の徹底を支援した。</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２　サービス継続の支援</a:t>
            </a:r>
            <a:endParaRPr kumimoji="0" lang="en-US" altLang="ja-JP"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144000" marR="0" lvl="0" indent="144000" algn="just" defTabSz="457200" rtl="0" eaLnBrk="1" fontAlgn="auto" latinLnBrk="0" hangingPunct="1">
              <a:lnSpc>
                <a:spcPct val="10000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者等が発生した場合のサービス継続支援等に係る経費の補助や、感染拡大防止を図るため簡易陰圧装置の設置費に係る経費の補助等を実施した。また、関係団体と連携・調整し、緊急時に備えた応援職員派遣体制を整備した。</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３　感染症対応力の向上</a:t>
            </a:r>
            <a:endParaRPr kumimoji="0" lang="en-US" altLang="ja-JP"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144000" marR="0" lvl="0" indent="144000" algn="just" defTabSz="457200" rtl="0" eaLnBrk="1" fontAlgn="auto" latinLnBrk="0" hangingPunct="1">
              <a:lnSpc>
                <a:spcPct val="10000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高齢者施設等に対し、随時、注意喚起を行うとともに、人員、運営基準等の臨時的な取扱いや「介護現場における感染対策の手引き」等の周知を行った。また、関係団体と連携し、高齢者施設等職員を対象に感染症対策研修を実施した。</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４　慰労金の支給</a:t>
            </a:r>
            <a:endParaRPr kumimoji="0" lang="en-US" altLang="ja-JP"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144000" marR="0" lvl="0" indent="144000" algn="just" defTabSz="457200" rtl="0" eaLnBrk="1" fontAlgn="auto" latinLnBrk="0" hangingPunct="1">
              <a:lnSpc>
                <a:spcPct val="10000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重症化するリスクが高い高齢者のために感染防止対策を行いながら心身のケアを継続している介護職員等に対し慰労金を支給した。</a:t>
            </a:r>
            <a:r>
              <a:rPr kumimoji="0"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0"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５　在宅要介護高齢者の受入</a:t>
            </a:r>
            <a:endParaRPr kumimoji="0" lang="en-US" altLang="ja-JP" sz="11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144000" marR="0" lvl="0" indent="144000" algn="just" defTabSz="4572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在宅要介護高齢者の介護者が新型コロナウイルス感染症に感染し入院等により不在となった場合に、短期入所施設等において濃厚接触者である在宅要介護高齢者の受入れを行った。</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p:cNvSpPr txBox="1"/>
          <p:nvPr/>
        </p:nvSpPr>
        <p:spPr>
          <a:xfrm>
            <a:off x="77274" y="494286"/>
            <a:ext cx="8937939" cy="584775"/>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高齢者施設等における感染対策や必要なサービスを継続的に提供する体制を確保</a:t>
            </a:r>
            <a:r>
              <a:rPr kumimoji="1" lang="ja-JP" altLang="en-US" sz="1600" b="1" i="0" u="none" strike="noStrike" kern="1200" cap="none" spc="0" normalizeH="0" baseline="0" noProof="0" dirty="0" err="1">
                <a:ln>
                  <a:noFill/>
                </a:ln>
                <a:solidFill>
                  <a:prstClr val="white"/>
                </a:solidFill>
                <a:effectLst/>
                <a:uLnTx/>
                <a:uFillTx/>
                <a:latin typeface="游ゴシック" panose="020F0502020204030204"/>
                <a:ea typeface="游ゴシック" panose="020B0400000000000000" pitchFamily="50" charset="-128"/>
                <a:cs typeface="+mn-cs"/>
              </a:rPr>
              <a:t>するととも</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に、在宅で介護者が不在となった濃厚接触高齢者への支援。</a:t>
            </a:r>
          </a:p>
        </p:txBody>
      </p:sp>
      <p:sp>
        <p:nvSpPr>
          <p:cNvPr id="22" name="テキスト ボックス 21"/>
          <p:cNvSpPr txBox="1"/>
          <p:nvPr/>
        </p:nvSpPr>
        <p:spPr>
          <a:xfrm>
            <a:off x="77274" y="1150629"/>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事業内容</a:t>
            </a:r>
          </a:p>
        </p:txBody>
      </p:sp>
      <p:sp>
        <p:nvSpPr>
          <p:cNvPr id="27" name="テキスト ボックス 26"/>
          <p:cNvSpPr txBox="1"/>
          <p:nvPr/>
        </p:nvSpPr>
        <p:spPr>
          <a:xfrm>
            <a:off x="4662151" y="1150629"/>
            <a:ext cx="69224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経過</a:t>
            </a:r>
          </a:p>
        </p:txBody>
      </p:sp>
      <p:sp>
        <p:nvSpPr>
          <p:cNvPr id="33" name="テキスト ボックス 32"/>
          <p:cNvSpPr txBox="1"/>
          <p:nvPr/>
        </p:nvSpPr>
        <p:spPr>
          <a:xfrm>
            <a:off x="103030" y="6301090"/>
            <a:ext cx="8912183" cy="553998"/>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感染対策を行いつつ、高齢者やその家族に必要なサービスを継続的に提供する体制を確保</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感染拡大期の感染者発生施設への支援（施設内療養時の医療的ケアの担い手確保等）</a:t>
            </a:r>
          </a:p>
        </p:txBody>
      </p:sp>
      <p:sp>
        <p:nvSpPr>
          <p:cNvPr id="64" name="角丸四角形 63"/>
          <p:cNvSpPr/>
          <p:nvPr/>
        </p:nvSpPr>
        <p:spPr>
          <a:xfrm>
            <a:off x="4662151" y="1502453"/>
            <a:ext cx="2121240" cy="23792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感染防止に向けた取組</a:t>
            </a:r>
          </a:p>
        </p:txBody>
      </p:sp>
      <p:sp>
        <p:nvSpPr>
          <p:cNvPr id="66" name="テキスト ボックス 65"/>
          <p:cNvSpPr txBox="1"/>
          <p:nvPr/>
        </p:nvSpPr>
        <p:spPr>
          <a:xfrm>
            <a:off x="4570868" y="4666708"/>
            <a:ext cx="2306673" cy="64633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アルコール・携帯ポーチの配付</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高齢者・障害者施設の職員に対し配布</a:t>
            </a:r>
            <a:endPar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1,447</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（入所・通所）</a:t>
            </a:r>
            <a:endPar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(36,145</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セット</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67" name="テキスト ボックス 66"/>
          <p:cNvSpPr txBox="1"/>
          <p:nvPr/>
        </p:nvSpPr>
        <p:spPr>
          <a:xfrm>
            <a:off x="4595664" y="2260384"/>
            <a:ext cx="2323246" cy="33855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マスクの配付</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1,565</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(1,342,000</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枚</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8" name="テキスト ボックス 67"/>
          <p:cNvSpPr txBox="1"/>
          <p:nvPr/>
        </p:nvSpPr>
        <p:spPr>
          <a:xfrm>
            <a:off x="4596271" y="2635615"/>
            <a:ext cx="2172919" cy="103105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感染症対策実施のためのかかり</a:t>
            </a:r>
            <a:b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b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増し経費等の助成</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2020.8</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募集開始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交付決定</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4,069</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2,202,387</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2021.12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募集開始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交付決定</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1,351</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22,433</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0" name="テキスト ボックス 69"/>
          <p:cNvSpPr txBox="1"/>
          <p:nvPr/>
        </p:nvSpPr>
        <p:spPr>
          <a:xfrm>
            <a:off x="6878673" y="1828389"/>
            <a:ext cx="2131787" cy="50783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感染者発生施設へのサービス継続支援の助成</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2020.7</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制度開始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1" name="テキスト ボックス 70"/>
          <p:cNvSpPr txBox="1"/>
          <p:nvPr/>
        </p:nvSpPr>
        <p:spPr>
          <a:xfrm>
            <a:off x="6889116" y="3226808"/>
            <a:ext cx="2216525" cy="84638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応援職員派遣体制の整備</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2020. 9</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関係団体と協定締結</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2020.10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登録職員募集開始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登録者</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142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a:t>
            </a:r>
            <a:r>
              <a:rPr kumimoji="1" lang="en-US" altLang="ja-JP" sz="1100" dirty="0">
                <a:solidFill>
                  <a:prstClr val="black"/>
                </a:solidFill>
                <a:latin typeface="游ゴシック" panose="020F0502020204030204"/>
                <a:ea typeface="游ゴシック" panose="020B0400000000000000" pitchFamily="50" charset="-128"/>
              </a:rPr>
              <a:t>3</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月末時点</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73" name="テキスト ボックス 72"/>
          <p:cNvSpPr txBox="1"/>
          <p:nvPr/>
        </p:nvSpPr>
        <p:spPr>
          <a:xfrm>
            <a:off x="6878673" y="2436156"/>
            <a:ext cx="2131787" cy="6771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簡易陰圧装置設置費の助成</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2020. 7</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募集開始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交付決定</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112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交付決定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6" name="角丸四角形 75"/>
          <p:cNvSpPr/>
          <p:nvPr/>
        </p:nvSpPr>
        <p:spPr>
          <a:xfrm>
            <a:off x="6909553" y="1505156"/>
            <a:ext cx="2046934" cy="23792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感染者発生時に備えた取組</a:t>
            </a:r>
          </a:p>
        </p:txBody>
      </p:sp>
      <p:sp>
        <p:nvSpPr>
          <p:cNvPr id="77" name="角丸四角形 76"/>
          <p:cNvSpPr/>
          <p:nvPr/>
        </p:nvSpPr>
        <p:spPr>
          <a:xfrm>
            <a:off x="6889117" y="4328144"/>
            <a:ext cx="2217918" cy="1946440"/>
          </a:xfrm>
          <a:prstGeom prst="roundRect">
            <a:avLst>
              <a:gd name="adj" fmla="val 886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8" name="角丸四角形 77"/>
          <p:cNvSpPr/>
          <p:nvPr/>
        </p:nvSpPr>
        <p:spPr>
          <a:xfrm>
            <a:off x="6904800" y="4245305"/>
            <a:ext cx="2110786" cy="2379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感染者発生時の取組</a:t>
            </a:r>
          </a:p>
        </p:txBody>
      </p:sp>
      <p:sp>
        <p:nvSpPr>
          <p:cNvPr id="79" name="テキスト ボックス 78"/>
          <p:cNvSpPr txBox="1"/>
          <p:nvPr/>
        </p:nvSpPr>
        <p:spPr>
          <a:xfrm>
            <a:off x="6909553" y="4543355"/>
            <a:ext cx="2046934" cy="33855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感染者発生施設、発生施設支援チームとの連絡調整</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0" name="テキスト ボックス 79"/>
          <p:cNvSpPr txBox="1"/>
          <p:nvPr/>
        </p:nvSpPr>
        <p:spPr>
          <a:xfrm>
            <a:off x="6918910" y="5203335"/>
            <a:ext cx="2208461" cy="84638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サービス継続支援の助成</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25,111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45</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56,881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a:t>
            </a:r>
            <a:r>
              <a:rPr kumimoji="1" lang="en-US" altLang="ja-JP" sz="1100" dirty="0">
                <a:solidFill>
                  <a:prstClr val="black"/>
                </a:solidFill>
                <a:latin typeface="游ゴシック" panose="020F0502020204030204"/>
                <a:ea typeface="游ゴシック" panose="020B0400000000000000" pitchFamily="50" charset="-128"/>
              </a:rPr>
              <a:t>383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r>
              <a:rPr kumimoji="1" lang="en-US" altLang="ja-JP" sz="1100" dirty="0">
                <a:solidFill>
                  <a:prstClr val="black"/>
                </a:solidFill>
                <a:latin typeface="游ゴシック" panose="020F0502020204030204"/>
                <a:ea typeface="游ゴシック" panose="020B0400000000000000" pitchFamily="50" charset="-128"/>
              </a:rPr>
              <a:t>889,530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月</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末時点</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81" name="テキスト ボックス 80"/>
          <p:cNvSpPr txBox="1"/>
          <p:nvPr/>
        </p:nvSpPr>
        <p:spPr>
          <a:xfrm>
            <a:off x="6918911" y="4940565"/>
            <a:ext cx="2091549" cy="1692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衛生資材等搬入</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1" name="テキスト ボックス 30"/>
          <p:cNvSpPr txBox="1"/>
          <p:nvPr/>
        </p:nvSpPr>
        <p:spPr>
          <a:xfrm>
            <a:off x="4697366" y="5600316"/>
            <a:ext cx="2131787" cy="6771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受入施設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床分</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受入実績</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14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角丸四角形 1"/>
          <p:cNvSpPr/>
          <p:nvPr/>
        </p:nvSpPr>
        <p:spPr>
          <a:xfrm>
            <a:off x="4569249" y="3659192"/>
            <a:ext cx="2205177" cy="483064"/>
          </a:xfrm>
          <a:prstGeom prst="roundRect">
            <a:avLst/>
          </a:prstGeom>
          <a:noFill/>
          <a:ln w="3175">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慰労金の支給</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2020.8</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募集開始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1,991,624</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千円支給</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(39,736</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名分</a:t>
            </a:r>
            <a:r>
              <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テキスト ボックス 29">
            <a:extLst>
              <a:ext uri="{FF2B5EF4-FFF2-40B4-BE49-F238E27FC236}">
                <a16:creationId xmlns:a16="http://schemas.microsoft.com/office/drawing/2014/main" id="{93B8723B-82DB-442F-9DE4-F10C3E0D77DA}"/>
              </a:ext>
            </a:extLst>
          </p:cNvPr>
          <p:cNvSpPr txBox="1"/>
          <p:nvPr/>
        </p:nvSpPr>
        <p:spPr>
          <a:xfrm>
            <a:off x="4590598" y="4162435"/>
            <a:ext cx="2208461" cy="50783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家族面会室等整備の助成</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6,614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66,127</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2" name="テキスト ボックス 31">
            <a:extLst>
              <a:ext uri="{FF2B5EF4-FFF2-40B4-BE49-F238E27FC236}">
                <a16:creationId xmlns:a16="http://schemas.microsoft.com/office/drawing/2014/main" id="{D8E07230-7784-4034-97DF-12DDF69F6BCC}"/>
              </a:ext>
            </a:extLst>
          </p:cNvPr>
          <p:cNvSpPr txBox="1"/>
          <p:nvPr/>
        </p:nvSpPr>
        <p:spPr>
          <a:xfrm>
            <a:off x="4615154" y="1756621"/>
            <a:ext cx="2399332" cy="50783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消毒液の配付</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958</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8,482ℓ)</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1,620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(13,564ℓ)</a:t>
            </a:r>
          </a:p>
        </p:txBody>
      </p:sp>
    </p:spTree>
    <p:extLst>
      <p:ext uri="{BB962C8B-B14F-4D97-AF65-F5344CB8AC3E}">
        <p14:creationId xmlns:p14="http://schemas.microsoft.com/office/powerpoint/2010/main" val="26465588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74984"/>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 障害者への支援</a:t>
            </a:r>
            <a:endParaRPr kumimoji="1" lang="en-US" altLang="ja-JP" sz="4000" b="1" dirty="0"/>
          </a:p>
        </p:txBody>
      </p:sp>
      <p:sp>
        <p:nvSpPr>
          <p:cNvPr id="3" name="テキスト ボックス 2"/>
          <p:cNvSpPr txBox="1"/>
          <p:nvPr/>
        </p:nvSpPr>
        <p:spPr>
          <a:xfrm>
            <a:off x="8437418" y="145530"/>
            <a:ext cx="623455"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132</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0305870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角丸四角形 68"/>
          <p:cNvSpPr/>
          <p:nvPr/>
        </p:nvSpPr>
        <p:spPr>
          <a:xfrm>
            <a:off x="4608426" y="1639368"/>
            <a:ext cx="2212819" cy="2775470"/>
          </a:xfrm>
          <a:prstGeom prst="roundRect">
            <a:avLst>
              <a:gd name="adj" fmla="val 886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 name="角丸四角形 61"/>
          <p:cNvSpPr/>
          <p:nvPr/>
        </p:nvSpPr>
        <p:spPr>
          <a:xfrm>
            <a:off x="6869830" y="1646419"/>
            <a:ext cx="2212819" cy="2734857"/>
          </a:xfrm>
          <a:prstGeom prst="roundRect">
            <a:avLst>
              <a:gd name="adj" fmla="val 1261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4" name="直線コネクタ 13"/>
          <p:cNvCxnSpPr>
            <a:stCxn id="21" idx="0"/>
          </p:cNvCxnSpPr>
          <p:nvPr/>
        </p:nvCxnSpPr>
        <p:spPr>
          <a:xfrm>
            <a:off x="4546244" y="494286"/>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障害者施設等への支援</a:t>
            </a:r>
          </a:p>
        </p:txBody>
      </p:sp>
      <p:sp>
        <p:nvSpPr>
          <p:cNvPr id="19" name="テキスト ボックス 18"/>
          <p:cNvSpPr txBox="1"/>
          <p:nvPr/>
        </p:nvSpPr>
        <p:spPr>
          <a:xfrm>
            <a:off x="79154" y="1524755"/>
            <a:ext cx="4409137" cy="4893519"/>
          </a:xfrm>
          <a:prstGeom prst="rect">
            <a:avLst/>
          </a:prstGeom>
          <a:noFill/>
        </p:spPr>
        <p:txBody>
          <a:bodyPr wrap="square" lIns="0" tIns="0" rIns="0" bIns="0" rtlCol="0">
            <a:spAutoFit/>
          </a:bodyPr>
          <a:lstStyle/>
          <a:p>
            <a:pPr marL="0" marR="0" lvl="0" indent="0" algn="l" defTabSz="457200" rtl="0" eaLnBrk="1" fontAlgn="auto" latinLnBrk="0" hangingPunct="1">
              <a:lnSpc>
                <a:spcPts val="144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　感染症対策に必要な衛生資材の供給</a:t>
            </a:r>
            <a:endParaRPr kumimoji="0" lang="en-US" altLang="ja-JP" sz="12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80000" marR="0" lvl="0" indent="180000" algn="l" defTabSz="457200" rtl="0" eaLnBrk="1" fontAlgn="auto" latinLnBrk="0" hangingPunct="1">
              <a:lnSpc>
                <a:spcPts val="144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緊急事態宣言が出され衛生資材の流通が滞る中、マスク、消毒液等の衛生資材を県が一括で購入して障害者施設等に送付することで、感染症対策の徹底を支援した。</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ts val="144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　サービス継続の支援</a:t>
            </a:r>
            <a:endParaRPr kumimoji="0" lang="en-US" altLang="ja-JP" sz="12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44000" marR="0" lvl="0" indent="144000" algn="l" defTabSz="457200" rtl="0" eaLnBrk="1" fontAlgn="auto" latinLnBrk="0" hangingPunct="1">
              <a:lnSpc>
                <a:spcPts val="144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感染者等が発生した場合のサービス継続支援等に係る経費　の補助や、感染拡大防止を図るため多床室の個室化等に係る経費の補助等を実施したほか、関係団体と連携・調整し、緊急時に備えた応援職員派遣体制を整備した。また、生産活動収入が減少した就労継続支援事業所に対し、生産活動存続に必要な固定経費等を支援した。</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ts val="144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　感染症対応力の向上</a:t>
            </a:r>
            <a:endParaRPr kumimoji="0" lang="en-US" altLang="ja-JP" sz="12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44000" marR="0" lvl="0" indent="144000" algn="l" defTabSz="457200" rtl="0" eaLnBrk="1" fontAlgn="auto" latinLnBrk="0" hangingPunct="1">
              <a:lnSpc>
                <a:spcPts val="144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障害者施設等に対し、随時、注意喚起を行うとともに、人　員、運営基準等の臨時的な取扱いや「障害福祉サービス施設･事務職員のための感染対策マニュアル」等の周知を行った。</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ts val="144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４　慰労金の支給</a:t>
            </a:r>
            <a:endParaRPr kumimoji="0" lang="en-US" altLang="ja-JP" sz="12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44000" marR="0" lvl="0" indent="144000" algn="l" defTabSz="457200" rtl="0" eaLnBrk="1" fontAlgn="auto" latinLnBrk="0" hangingPunct="1">
              <a:lnSpc>
                <a:spcPts val="144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新型コロナウイルス感染症が発生した又は濃厚接触者に対　</a:t>
            </a:r>
            <a:r>
              <a:rPr kumimoji="0" lang="ja-JP" altLang="en-US" sz="12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応した</a:t>
            </a: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施設･事業所に勤務する職員等に対し慰労金を支給した。</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ts val="144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５　在宅障害児者の受入</a:t>
            </a:r>
          </a:p>
          <a:p>
            <a:pPr marL="144000" marR="0" lvl="0" indent="144000" algn="l" defTabSz="457200" rtl="0" eaLnBrk="1" fontAlgn="auto" latinLnBrk="0" hangingPunct="1">
              <a:lnSpc>
                <a:spcPts val="1440"/>
              </a:lnSpc>
              <a:spcBef>
                <a:spcPts val="6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在宅障害児者の介護者が新型コロナウイルス感染症に感染し入院等により不在となった場合に、短期入所施設等において濃厚接触者である在宅障害児者の受入れを行う。</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ts val="1440"/>
              </a:lnSpc>
              <a:spcBef>
                <a:spcPts val="600"/>
              </a:spcBef>
              <a:spcAft>
                <a:spcPts val="0"/>
              </a:spcAft>
              <a:buClrTx/>
              <a:buSzTx/>
              <a:buFontTx/>
              <a:buNone/>
              <a:tabLst/>
              <a:defRPr/>
            </a:pPr>
            <a:r>
              <a:rPr kumimoji="0" lang="ja-JP" altLang="en-US" sz="11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p:cNvSpPr txBox="1"/>
          <p:nvPr/>
        </p:nvSpPr>
        <p:spPr>
          <a:xfrm>
            <a:off x="77274" y="494286"/>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障害者施設等における感染対策や必要なサービスを継続的に提供する体制を確保</a:t>
            </a:r>
            <a:r>
              <a:rPr kumimoji="1" lang="ja-JP" altLang="en-US" sz="1600" b="1" i="0" u="none" strike="noStrike" kern="1200" cap="none" spc="0" normalizeH="0" baseline="0" noProof="0" dirty="0" err="1">
                <a:ln>
                  <a:noFill/>
                </a:ln>
                <a:solidFill>
                  <a:prstClr val="white"/>
                </a:solidFill>
                <a:effectLst/>
                <a:uLnTx/>
                <a:uFillTx/>
                <a:latin typeface="游ゴシック" panose="020F0502020204030204"/>
                <a:ea typeface="游ゴシック" panose="020B0400000000000000" pitchFamily="50" charset="-128"/>
                <a:cs typeface="+mn-cs"/>
              </a:rPr>
              <a:t>するととも</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に、在宅で介護者が不在となった濃厚接触障害者への支援。</a:t>
            </a:r>
          </a:p>
        </p:txBody>
      </p:sp>
      <p:sp>
        <p:nvSpPr>
          <p:cNvPr id="22" name="テキスト ボックス 21"/>
          <p:cNvSpPr txBox="1"/>
          <p:nvPr/>
        </p:nvSpPr>
        <p:spPr>
          <a:xfrm>
            <a:off x="77274" y="1150629"/>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事業内容</a:t>
            </a:r>
          </a:p>
        </p:txBody>
      </p:sp>
      <p:sp>
        <p:nvSpPr>
          <p:cNvPr id="27" name="テキスト ボックス 26"/>
          <p:cNvSpPr txBox="1"/>
          <p:nvPr/>
        </p:nvSpPr>
        <p:spPr>
          <a:xfrm>
            <a:off x="4662151" y="1111138"/>
            <a:ext cx="69224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経過</a:t>
            </a:r>
          </a:p>
        </p:txBody>
      </p:sp>
      <p:sp>
        <p:nvSpPr>
          <p:cNvPr id="33" name="テキスト ボックス 32"/>
          <p:cNvSpPr txBox="1"/>
          <p:nvPr/>
        </p:nvSpPr>
        <p:spPr>
          <a:xfrm>
            <a:off x="103030" y="6301090"/>
            <a:ext cx="8912183" cy="553998"/>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感染対策を行いつつ、障害者やその家族に必要なサービスを継続的に提供する体制を確保</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感染拡大期の感染者発生施設への支援（施設内療養時の医療的ケアの担い手確保等）</a:t>
            </a:r>
          </a:p>
        </p:txBody>
      </p:sp>
      <p:sp>
        <p:nvSpPr>
          <p:cNvPr id="64" name="角丸四角形 63"/>
          <p:cNvSpPr/>
          <p:nvPr/>
        </p:nvSpPr>
        <p:spPr>
          <a:xfrm>
            <a:off x="4662151" y="1434800"/>
            <a:ext cx="2121240" cy="23792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感染防止に向けた取組</a:t>
            </a:r>
          </a:p>
        </p:txBody>
      </p:sp>
      <p:sp>
        <p:nvSpPr>
          <p:cNvPr id="66" name="テキスト ボックス 65"/>
          <p:cNvSpPr txBox="1"/>
          <p:nvPr/>
        </p:nvSpPr>
        <p:spPr>
          <a:xfrm>
            <a:off x="4656729" y="1679176"/>
            <a:ext cx="2124000" cy="396000"/>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消毒液の配布</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283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7" name="テキスト ボックス 66"/>
          <p:cNvSpPr txBox="1"/>
          <p:nvPr/>
        </p:nvSpPr>
        <p:spPr>
          <a:xfrm>
            <a:off x="4634258" y="1963078"/>
            <a:ext cx="2124000" cy="50783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マスクの配布</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420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1,150,000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枚）</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8" name="テキスト ボックス 67"/>
          <p:cNvSpPr txBox="1"/>
          <p:nvPr/>
        </p:nvSpPr>
        <p:spPr>
          <a:xfrm>
            <a:off x="4634258" y="2428692"/>
            <a:ext cx="2124000" cy="115416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感染症対策実施のためのかかり増し経費等の助成</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2020.8</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募集開始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（交付決定</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1,028</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461,596</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endPar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2021.12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募集開始</a:t>
            </a:r>
            <a:b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b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（交付決定</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759</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:6,189</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0" name="テキスト ボックス 69"/>
          <p:cNvSpPr txBox="1"/>
          <p:nvPr/>
        </p:nvSpPr>
        <p:spPr>
          <a:xfrm>
            <a:off x="6912000" y="1730727"/>
            <a:ext cx="2124000" cy="6771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感染者発生施設へのサービス継続支援の助成</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2021.12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募集開始</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(16,575</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2022.9</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募集開始</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900" dirty="0">
                <a:solidFill>
                  <a:prstClr val="black"/>
                </a:solidFill>
                <a:latin typeface="游ゴシック" panose="020F0502020204030204"/>
                <a:ea typeface="游ゴシック" panose="020B0400000000000000" pitchFamily="50" charset="-128"/>
              </a:rPr>
              <a:t>69,951</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71" name="テキスト ボックス 70"/>
          <p:cNvSpPr txBox="1"/>
          <p:nvPr/>
        </p:nvSpPr>
        <p:spPr>
          <a:xfrm>
            <a:off x="6912000" y="3019982"/>
            <a:ext cx="2124000" cy="1184940"/>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応援職員派遣体制の整備</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2020. 12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関係団体と協定締結</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2020. 12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登録職員募集開始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登録者</a:t>
            </a:r>
            <a:r>
              <a:rPr kumimoji="1" lang="en-US" altLang="ja-JP" sz="1100" dirty="0">
                <a:solidFill>
                  <a:prstClr val="black"/>
                </a:solidFill>
                <a:latin typeface="游ゴシック" panose="020F0502020204030204"/>
                <a:ea typeface="游ゴシック" panose="020B0400000000000000" pitchFamily="50" charset="-128"/>
              </a:rPr>
              <a:t>95</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(2023.3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月時点</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2021.11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登録者等向け感染対策研修開催</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p>
        </p:txBody>
      </p:sp>
      <p:sp>
        <p:nvSpPr>
          <p:cNvPr id="72" name="テキスト ボックス 71"/>
          <p:cNvSpPr txBox="1"/>
          <p:nvPr/>
        </p:nvSpPr>
        <p:spPr>
          <a:xfrm>
            <a:off x="4649677" y="3359951"/>
            <a:ext cx="2124000" cy="47705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慰労金の支給</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2020.8</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募集開始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19,293</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名分支給：</a:t>
            </a:r>
            <a:r>
              <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523,810</a:t>
            </a:r>
            <a:r>
              <a:rPr kumimoji="1" lang="ja-JP" altLang="en-US"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千円）</a:t>
            </a:r>
          </a:p>
        </p:txBody>
      </p:sp>
      <p:sp>
        <p:nvSpPr>
          <p:cNvPr id="73" name="テキスト ボックス 72"/>
          <p:cNvSpPr txBox="1"/>
          <p:nvPr/>
        </p:nvSpPr>
        <p:spPr>
          <a:xfrm>
            <a:off x="6914239" y="2478242"/>
            <a:ext cx="2124000" cy="507831"/>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多床室の個室化等に係る経費助成</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2020. 9</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募集開始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2021. 8</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交付決定</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6" name="角丸四角形 75"/>
          <p:cNvSpPr/>
          <p:nvPr/>
        </p:nvSpPr>
        <p:spPr>
          <a:xfrm>
            <a:off x="6899297" y="1441252"/>
            <a:ext cx="2120400" cy="237924"/>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感染者発生時に備えた取組</a:t>
            </a:r>
          </a:p>
        </p:txBody>
      </p:sp>
      <p:sp>
        <p:nvSpPr>
          <p:cNvPr id="77" name="角丸四角形 76"/>
          <p:cNvSpPr/>
          <p:nvPr/>
        </p:nvSpPr>
        <p:spPr>
          <a:xfrm>
            <a:off x="6868800" y="4608000"/>
            <a:ext cx="2217918" cy="1626740"/>
          </a:xfrm>
          <a:prstGeom prst="roundRect">
            <a:avLst>
              <a:gd name="adj" fmla="val 8862"/>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8" name="角丸四角形 77"/>
          <p:cNvSpPr/>
          <p:nvPr/>
        </p:nvSpPr>
        <p:spPr>
          <a:xfrm>
            <a:off x="6909553" y="4428000"/>
            <a:ext cx="2120400" cy="237924"/>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感染者発生時の取組</a:t>
            </a:r>
          </a:p>
        </p:txBody>
      </p:sp>
      <p:sp>
        <p:nvSpPr>
          <p:cNvPr id="79" name="テキスト ボックス 78"/>
          <p:cNvSpPr txBox="1"/>
          <p:nvPr/>
        </p:nvSpPr>
        <p:spPr>
          <a:xfrm>
            <a:off x="6912000" y="4824000"/>
            <a:ext cx="2088000" cy="33855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感染者発生施設、発生施設支援チームとの連絡調整</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0" name="テキスト ボックス 79"/>
          <p:cNvSpPr txBox="1"/>
          <p:nvPr/>
        </p:nvSpPr>
        <p:spPr>
          <a:xfrm>
            <a:off x="6948000" y="5508000"/>
            <a:ext cx="2088000" cy="1692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サービス継続支援の助成</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1" name="テキスト ボックス 80"/>
          <p:cNvSpPr txBox="1"/>
          <p:nvPr/>
        </p:nvSpPr>
        <p:spPr>
          <a:xfrm>
            <a:off x="6912000" y="5256000"/>
            <a:ext cx="2088000" cy="16927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衛生資材等搬入</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9" name="角丸四角形 28"/>
          <p:cNvSpPr/>
          <p:nvPr/>
        </p:nvSpPr>
        <p:spPr>
          <a:xfrm>
            <a:off x="4608000" y="5785371"/>
            <a:ext cx="2212819" cy="449369"/>
          </a:xfrm>
          <a:prstGeom prst="roundRect">
            <a:avLst>
              <a:gd name="adj" fmla="val 12619"/>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1" name="テキスト ボックス 30"/>
          <p:cNvSpPr txBox="1"/>
          <p:nvPr/>
        </p:nvSpPr>
        <p:spPr>
          <a:xfrm>
            <a:off x="4643168" y="5855014"/>
            <a:ext cx="2124000" cy="33855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受入施設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５施設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床分</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受入実績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１名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2023.2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月時点</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28" name="角丸四角形 27"/>
          <p:cNvSpPr/>
          <p:nvPr/>
        </p:nvSpPr>
        <p:spPr>
          <a:xfrm>
            <a:off x="4651477" y="5586295"/>
            <a:ext cx="2120400" cy="237924"/>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在宅障害児者受入</a:t>
            </a:r>
          </a:p>
        </p:txBody>
      </p:sp>
      <p:sp>
        <p:nvSpPr>
          <p:cNvPr id="36" name="角丸四角形 35"/>
          <p:cNvSpPr/>
          <p:nvPr/>
        </p:nvSpPr>
        <p:spPr>
          <a:xfrm>
            <a:off x="4608000" y="4607999"/>
            <a:ext cx="2212819" cy="937123"/>
          </a:xfrm>
          <a:prstGeom prst="roundRect">
            <a:avLst>
              <a:gd name="adj" fmla="val 12619"/>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7" name="テキスト ボックス 36"/>
          <p:cNvSpPr txBox="1"/>
          <p:nvPr/>
        </p:nvSpPr>
        <p:spPr>
          <a:xfrm>
            <a:off x="4644000" y="4716000"/>
            <a:ext cx="2124000" cy="84638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生産活動活性化支援事業</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zh-TW"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9</a:t>
            </a:r>
            <a:r>
              <a:rPr kumimoji="1" lang="zh-TW"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35</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施設交付決定</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生産活動拡大支援事業</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４月　６施設交付決定</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角丸四角形 29"/>
          <p:cNvSpPr/>
          <p:nvPr/>
        </p:nvSpPr>
        <p:spPr>
          <a:xfrm>
            <a:off x="4651477" y="4428000"/>
            <a:ext cx="2120400" cy="237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就労支援事業者に対する支援</a:t>
            </a:r>
          </a:p>
        </p:txBody>
      </p:sp>
      <p:sp>
        <p:nvSpPr>
          <p:cNvPr id="34" name="テキスト ボックス 33"/>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133</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p:cNvSpPr txBox="1"/>
          <p:nvPr/>
        </p:nvSpPr>
        <p:spPr>
          <a:xfrm>
            <a:off x="4634258" y="3810280"/>
            <a:ext cx="2776220" cy="8156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dirty="0">
                <a:solidFill>
                  <a:prstClr val="black"/>
                </a:solidFill>
                <a:latin typeface="游ゴシック" panose="020F0502020204030204"/>
                <a:ea typeface="游ゴシック" panose="020B0400000000000000" pitchFamily="50" charset="-128"/>
              </a:rPr>
              <a:t>アルコール・携帯ポーチ</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の配付</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noProof="0" dirty="0">
                <a:solidFill>
                  <a:prstClr val="black"/>
                </a:solidFill>
                <a:latin typeface="游ゴシック" panose="020F0502020204030204"/>
                <a:ea typeface="游ゴシック" panose="020B0400000000000000" pitchFamily="50" charset="-128"/>
              </a:rPr>
              <a:t>　高齢者・障害者施設の職員に対し配布</a:t>
            </a:r>
            <a:endParaRPr kumimoji="1" lang="en-US" altLang="ja-JP" sz="90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　</a:t>
            </a:r>
            <a:r>
              <a:rPr kumimoji="1" lang="en-US" altLang="ja-JP" sz="1100" dirty="0">
                <a:solidFill>
                  <a:prstClr val="black"/>
                </a:solidFill>
                <a:latin typeface="游ゴシック" panose="020F0502020204030204"/>
                <a:ea typeface="游ゴシック" panose="020B0400000000000000" pitchFamily="50" charset="-128"/>
              </a:rPr>
              <a:t>1,303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r>
              <a:rPr kumimoji="1" lang="ja-JP" altLang="en-US" sz="900" dirty="0">
                <a:solidFill>
                  <a:prstClr val="black"/>
                </a:solidFill>
                <a:latin typeface="游ゴシック" panose="020F0502020204030204"/>
                <a:ea typeface="游ゴシック" panose="020B0400000000000000" pitchFamily="50" charset="-128"/>
              </a:rPr>
              <a:t>（入所・通所）</a:t>
            </a:r>
            <a:endParaRPr kumimoji="1" lang="en-US" altLang="ja-JP" sz="9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dirty="0">
                <a:solidFill>
                  <a:prstClr val="black"/>
                </a:solidFill>
                <a:latin typeface="游ゴシック" panose="020F0502020204030204"/>
                <a:ea typeface="游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(27</a:t>
            </a:r>
            <a:r>
              <a:rPr kumimoji="1" lang="en-US" altLang="ja-JP" sz="1100" dirty="0">
                <a:solidFill>
                  <a:prstClr val="black"/>
                </a:solidFill>
                <a:latin typeface="游ゴシック" panose="020F0502020204030204"/>
                <a:ea typeface="游ゴシック" panose="020B0400000000000000" pitchFamily="50" charset="-128"/>
              </a:rPr>
              <a:t>,510</a:t>
            </a:r>
            <a:r>
              <a:rPr kumimoji="1" lang="ja-JP" altLang="en-US" sz="1100" dirty="0">
                <a:solidFill>
                  <a:prstClr val="black"/>
                </a:solidFill>
                <a:latin typeface="游ゴシック" panose="020F0502020204030204"/>
                <a:ea typeface="游ゴシック" panose="020B0400000000000000" pitchFamily="50" charset="-128"/>
              </a:rPr>
              <a:t>セット</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8" name="テキスト ボックス 37">
            <a:extLst>
              <a:ext uri="{FF2B5EF4-FFF2-40B4-BE49-F238E27FC236}">
                <a16:creationId xmlns:a16="http://schemas.microsoft.com/office/drawing/2014/main" id="{2CD05576-B993-45AE-B65A-6A347D56478A}"/>
              </a:ext>
            </a:extLst>
          </p:cNvPr>
          <p:cNvSpPr txBox="1"/>
          <p:nvPr/>
        </p:nvSpPr>
        <p:spPr>
          <a:xfrm>
            <a:off x="6819858" y="5677277"/>
            <a:ext cx="2087986" cy="4154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年度交付決定   </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52</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年度交付</a:t>
            </a:r>
            <a:r>
              <a:rPr kumimoji="1" lang="ja-JP" altLang="en-US" sz="105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決定 </a:t>
            </a:r>
            <a:r>
              <a:rPr kumimoji="1" lang="en-US" altLang="ja-JP" sz="1050" dirty="0">
                <a:latin typeface="游ゴシック" panose="020F0502020204030204"/>
                <a:ea typeface="游ゴシック" panose="020B0400000000000000" pitchFamily="50" charset="-128"/>
              </a:rPr>
              <a:t>248</a:t>
            </a: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施設等　</a:t>
            </a:r>
          </a:p>
        </p:txBody>
      </p:sp>
    </p:spTree>
    <p:extLst>
      <p:ext uri="{BB962C8B-B14F-4D97-AF65-F5344CB8AC3E}">
        <p14:creationId xmlns:p14="http://schemas.microsoft.com/office/powerpoint/2010/main" val="288755462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452254"/>
            <a:ext cx="9144000" cy="1138773"/>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子ども等への支援</a:t>
            </a:r>
            <a:endParaRPr kumimoji="1" lang="en-US" altLang="ja-JP" sz="4000" b="1" dirty="0"/>
          </a:p>
          <a:p>
            <a:pPr algn="ctr"/>
            <a:r>
              <a:rPr kumimoji="1" lang="ja-JP" altLang="en-US" sz="2800" b="1" dirty="0"/>
              <a:t>（教育委員会所管分を除く）</a:t>
            </a:r>
            <a:endParaRPr kumimoji="1" lang="en-US" altLang="ja-JP" sz="4000" b="1" dirty="0"/>
          </a:p>
        </p:txBody>
      </p:sp>
      <p:sp>
        <p:nvSpPr>
          <p:cNvPr id="3" name="テキスト ボックス 2"/>
          <p:cNvSpPr txBox="1"/>
          <p:nvPr/>
        </p:nvSpPr>
        <p:spPr>
          <a:xfrm>
            <a:off x="8409709" y="145530"/>
            <a:ext cx="651164"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134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55318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角丸四角形 68"/>
          <p:cNvSpPr/>
          <p:nvPr/>
        </p:nvSpPr>
        <p:spPr>
          <a:xfrm>
            <a:off x="4582109" y="1492062"/>
            <a:ext cx="4552421" cy="4191632"/>
          </a:xfrm>
          <a:prstGeom prst="roundRect">
            <a:avLst>
              <a:gd name="adj" fmla="val 293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2" name="角丸四角形 61"/>
          <p:cNvSpPr/>
          <p:nvPr/>
        </p:nvSpPr>
        <p:spPr>
          <a:xfrm>
            <a:off x="4572000" y="5810966"/>
            <a:ext cx="4552421" cy="490124"/>
          </a:xfrm>
          <a:prstGeom prst="roundRect">
            <a:avLst>
              <a:gd name="adj" fmla="val 1261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4" name="直線コネクタ 13"/>
          <p:cNvCxnSpPr/>
          <p:nvPr/>
        </p:nvCxnSpPr>
        <p:spPr>
          <a:xfrm>
            <a:off x="4504589" y="477682"/>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児童福祉施設等の感染対策の徹底</a:t>
            </a:r>
          </a:p>
        </p:txBody>
      </p:sp>
      <p:sp>
        <p:nvSpPr>
          <p:cNvPr id="19" name="テキスト ボックス 18"/>
          <p:cNvSpPr txBox="1"/>
          <p:nvPr/>
        </p:nvSpPr>
        <p:spPr>
          <a:xfrm>
            <a:off x="139990" y="1461224"/>
            <a:ext cx="4287079" cy="527067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　感染症対策に必要な保健衛生用品の供給等</a:t>
            </a:r>
            <a:endParaRPr kumimoji="0" lang="en-US" altLang="ja-JP"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マスクや消毒液等を児童福祉施設（保育所、認定こども園、</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児童養護施設等）や幼稚園、放課後児童クラブ等に配付した。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国の補助事業を活用し、児童福祉施設や幼稚園、放課後児童　</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クラブ等の感染防止対策に要する保健衛生用品等の購入及び施</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設の消毒や清掃等、感染対策の徹底を図りながら業務を</a:t>
            </a:r>
            <a:r>
              <a:rPr kumimoji="0" lang="ja-JP" altLang="en-US" sz="11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継続す</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る</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ためのかかり増し経費を助成した。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小学校の臨時休業時における放課後児童クラブの臨時開所に</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必要な追加経費等を助成した。　</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感染が疑われる児童同士のスペースを空間的に分離するため</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の個室化に要する改修費や空気清浄機等の購入を助成した</a:t>
            </a: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２　施設内感染拡大の防止</a:t>
            </a:r>
            <a:endParaRPr kumimoji="0" lang="en-US" altLang="ja-JP"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児童養護施設等での感染に備え、防護服等を配備した。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栃木県児童養護施設等連絡協議会（栃養協）と連携し、職員</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が罹患した場合の応援職員の派遣体制を整備した。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幼稚園等で陽性者が発生した場合において、感染拡大防止対</a:t>
            </a:r>
            <a:endParaRPr kumimoji="0"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策を支援するため、希望する園に対して抗原定量検査を行った。</a:t>
            </a:r>
            <a:endParaRPr kumimoji="0"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lang="en-US" altLang="ja-JP" sz="1100" dirty="0">
                <a:latin typeface="游ゴシック" panose="020B0400000000000000" pitchFamily="50" charset="-128"/>
                <a:ea typeface="游ゴシック" panose="020B0400000000000000" pitchFamily="50" charset="-128"/>
              </a:rPr>
              <a:t>    </a:t>
            </a:r>
            <a:r>
              <a:rPr lang="ja-JP" altLang="en-US" sz="1100" dirty="0">
                <a:latin typeface="游ゴシック" panose="020B0400000000000000" pitchFamily="50" charset="-128"/>
                <a:ea typeface="游ゴシック" panose="020B0400000000000000" pitchFamily="50" charset="-128"/>
              </a:rPr>
              <a:t>・　希望する幼稚園等の職員を対象に、週３回定期的に検査でき</a:t>
            </a:r>
            <a:endParaRPr lang="en-US" altLang="ja-JP" sz="1100" dirty="0">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100"/>
              </a:spcBef>
              <a:spcAft>
                <a:spcPts val="0"/>
              </a:spcAft>
              <a:buClrTx/>
              <a:buSzTx/>
              <a:buFontTx/>
              <a:buNone/>
              <a:tabLst/>
              <a:defRPr/>
            </a:pPr>
            <a:r>
              <a:rPr lang="ja-JP" altLang="en-US" sz="1100" dirty="0">
                <a:latin typeface="游ゴシック" panose="020B0400000000000000" pitchFamily="50" charset="-128"/>
                <a:ea typeface="游ゴシック" panose="020B0400000000000000" pitchFamily="50" charset="-128"/>
              </a:rPr>
              <a:t>　　るよう抗原定性検査キットを配布した。　　　</a:t>
            </a:r>
            <a:endParaRPr kumimoji="0" lang="en-US" altLang="ja-JP" sz="11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３　感染症対応力の向上</a:t>
            </a:r>
            <a:endParaRPr kumimoji="0" lang="en-US" altLang="ja-JP" sz="1200" b="1" i="0" u="sng"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児童福祉施設や幼稚園、放課後児童クラブ等に対し、随時、</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感染防止対策の徹底について周知を行った。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関係団体と連携して、</a:t>
            </a:r>
            <a:r>
              <a:rPr kumimoji="0"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幼稚園・保育所・認定</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こども園職員、　</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児童養護施設職員を対象に感染症対策研修を実施した。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a:t>
            </a:r>
            <a:endParaRPr kumimoji="0" lang="en-US" altLang="ja-JP" sz="11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100" b="1" i="0" u="sng"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a:t>
            </a:r>
            <a:endPar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p:txBody>
      </p:sp>
      <p:sp>
        <p:nvSpPr>
          <p:cNvPr id="21" name="テキスト ボックス 20"/>
          <p:cNvSpPr txBox="1"/>
          <p:nvPr/>
        </p:nvSpPr>
        <p:spPr>
          <a:xfrm>
            <a:off x="77274" y="475236"/>
            <a:ext cx="8937939" cy="584775"/>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lvl="0">
              <a:defRPr/>
            </a:pPr>
            <a:r>
              <a:rPr kumimoji="1" lang="ja-JP" altLang="en-US" sz="1600" b="1" dirty="0">
                <a:solidFill>
                  <a:prstClr val="white"/>
                </a:solidFill>
              </a:rPr>
              <a:t>●    児童</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福祉施設等における感染を防止するとともに、施設入所者や職員の感染が発生した場 </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lvl="0">
              <a:defRPr/>
            </a:pPr>
            <a:r>
              <a:rPr kumimoji="1" lang="en-US" altLang="ja-JP" sz="1600" b="1" dirty="0">
                <a:solidFill>
                  <a:prstClr val="white"/>
                </a:solidFill>
                <a:latin typeface="游ゴシック" panose="020F0502020204030204"/>
                <a:ea typeface="游ゴシック" panose="020B0400000000000000" pitchFamily="50" charset="-128"/>
              </a:rPr>
              <a:t>    </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合の感染拡大防止や代替職員の確保等、適切な施設運営継続のための体制を整備する。</a:t>
            </a:r>
          </a:p>
        </p:txBody>
      </p:sp>
      <p:sp>
        <p:nvSpPr>
          <p:cNvPr id="22" name="テキスト ボックス 21"/>
          <p:cNvSpPr txBox="1"/>
          <p:nvPr/>
        </p:nvSpPr>
        <p:spPr>
          <a:xfrm>
            <a:off x="77274" y="1105864"/>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事業内容</a:t>
            </a:r>
          </a:p>
        </p:txBody>
      </p:sp>
      <p:sp>
        <p:nvSpPr>
          <p:cNvPr id="27" name="テキスト ボックス 26"/>
          <p:cNvSpPr txBox="1"/>
          <p:nvPr/>
        </p:nvSpPr>
        <p:spPr>
          <a:xfrm>
            <a:off x="4662150" y="1085860"/>
            <a:ext cx="1490456"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実績・経過</a:t>
            </a:r>
          </a:p>
        </p:txBody>
      </p:sp>
      <p:sp>
        <p:nvSpPr>
          <p:cNvPr id="33" name="テキスト ボックス 32"/>
          <p:cNvSpPr txBox="1"/>
          <p:nvPr/>
        </p:nvSpPr>
        <p:spPr>
          <a:xfrm>
            <a:off x="103030" y="6301090"/>
            <a:ext cx="8912183" cy="553998"/>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感染対策の徹底を図るとともに、適切な運営を継続するための体制を整備</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感染拡大期の感染者発生施設への円滑な支援</a:t>
            </a:r>
          </a:p>
        </p:txBody>
      </p:sp>
      <p:sp>
        <p:nvSpPr>
          <p:cNvPr id="64" name="角丸四角形 63"/>
          <p:cNvSpPr/>
          <p:nvPr/>
        </p:nvSpPr>
        <p:spPr>
          <a:xfrm>
            <a:off x="4662151" y="1422157"/>
            <a:ext cx="2121240" cy="237924"/>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感染防止に向けた取組</a:t>
            </a:r>
          </a:p>
        </p:txBody>
      </p:sp>
      <p:sp>
        <p:nvSpPr>
          <p:cNvPr id="66" name="テキスト ボックス 65"/>
          <p:cNvSpPr txBox="1"/>
          <p:nvPr/>
        </p:nvSpPr>
        <p:spPr>
          <a:xfrm>
            <a:off x="4629734" y="2522218"/>
            <a:ext cx="4512743" cy="6771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消毒液の配付</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〔R2.3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幼稚園、保育所、認定こども園、放課後児童クラブ等</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（宇都宮市は</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除く）</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122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818ℓ</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児童養護施設等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28</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210ℓ</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7" name="テキスト ボックス 66"/>
          <p:cNvSpPr txBox="1"/>
          <p:nvPr/>
        </p:nvSpPr>
        <p:spPr>
          <a:xfrm>
            <a:off x="4629734" y="1678045"/>
            <a:ext cx="4580114" cy="84638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マスク（職員用・入所児童）の配付</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幼稚園、保育所、認定こども園等</a:t>
            </a:r>
            <a:r>
              <a:rPr kumimoji="1" lang="ja-JP" altLang="en-US"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（宇都宮市は除く）</a:t>
            </a:r>
            <a:endParaRPr kumimoji="1" lang="en-US" altLang="ja-JP" sz="10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・第１回</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〔R2.3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613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施設（約</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13,200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枚）</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・第２回</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〔R2.6〕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604</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施設（約</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14,000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枚）</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児童養護施設、里親等</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〔R2.6〕28</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施設、里親約</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家庭（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214,000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枚）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8" name="テキスト ボックス 67"/>
          <p:cNvSpPr txBox="1"/>
          <p:nvPr/>
        </p:nvSpPr>
        <p:spPr>
          <a:xfrm>
            <a:off x="4629734" y="3188713"/>
            <a:ext cx="4225836" cy="67710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抗原簡易キットの配付</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〔R3.9</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幼稚園、幼稚園型認定こども園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57</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740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保育所、幼保連携型認定こども園等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451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20,530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放課後児童クラブ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119</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施設（</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2,120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1" name="テキスト ボックス 70"/>
          <p:cNvSpPr txBox="1"/>
          <p:nvPr/>
        </p:nvSpPr>
        <p:spPr>
          <a:xfrm>
            <a:off x="4645673" y="5972061"/>
            <a:ext cx="3919875" cy="338554"/>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児童養護施設応援職員派遣体制の整備</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Ｒ２年１１月　関係団体と覚書締結、派遣登録職員募集　　　　 　</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6" name="角丸四角形 75"/>
          <p:cNvSpPr/>
          <p:nvPr/>
        </p:nvSpPr>
        <p:spPr>
          <a:xfrm>
            <a:off x="4628548" y="5707816"/>
            <a:ext cx="2494366" cy="253408"/>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施設内感染者発生時に備えた取組</a:t>
            </a:r>
          </a:p>
        </p:txBody>
      </p:sp>
      <p:sp>
        <p:nvSpPr>
          <p:cNvPr id="23" name="テキスト ボックス 22"/>
          <p:cNvSpPr txBox="1"/>
          <p:nvPr/>
        </p:nvSpPr>
        <p:spPr>
          <a:xfrm>
            <a:off x="4629734" y="3847588"/>
            <a:ext cx="4383741" cy="846386"/>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保健</a:t>
            </a:r>
            <a:r>
              <a:rPr kumimoji="1" lang="ja-JP" altLang="en-US" sz="11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衛生用品等の購入及びかかり増し経費、個室化改修の助成</a:t>
            </a:r>
            <a:endParaRPr kumimoji="1" lang="en-US" altLang="ja-JP" sz="11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幼稚園、幼稚園型認定こども園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59</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施設</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保育所、幼保連携型認定こども園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20</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市町</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児童福祉施設、放課後児童クラブ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23</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市町</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児童養護施設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28</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施設、里親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9</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家庭</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p:txBody>
      </p:sp>
      <p:sp>
        <p:nvSpPr>
          <p:cNvPr id="20" name="テキスト ボックス 19"/>
          <p:cNvSpPr txBox="1"/>
          <p:nvPr/>
        </p:nvSpPr>
        <p:spPr>
          <a:xfrm>
            <a:off x="4629734" y="4692872"/>
            <a:ext cx="4456092" cy="101566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11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幼稚園等感染発生時検査</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〔R4.8</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9〕</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保育園、幼保連携型認定こども園、放課後児童クラブ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16</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施設</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検査件数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353</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件（うち陽性者数　５名</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陽性率</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1.42</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抗原定性</a:t>
            </a:r>
            <a:r>
              <a:rPr kumimoji="0" lang="ja-JP" altLang="ja-JP" sz="11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検査</a:t>
            </a:r>
            <a:r>
              <a:rPr kumimoji="0" lang="ja-JP" altLang="en-US" sz="11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キットによる集中的検査</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〔R4.10</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a:t>
            </a:r>
            <a:r>
              <a:rPr kumimoji="1" lang="en-US" altLang="ja-JP" sz="1100" dirty="0">
                <a:latin typeface="游ゴシック" panose="020F0502020204030204"/>
                <a:ea typeface="游ゴシック" panose="020B0400000000000000" pitchFamily="50" charset="-128"/>
              </a:rPr>
              <a:t>R5.3</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幼稚園、保育園、認定こども園、放課後児童クラブ等　</a:t>
            </a:r>
            <a:r>
              <a:rPr kumimoji="1" lang="en-US" altLang="ja-JP" sz="1100" dirty="0">
                <a:latin typeface="游ゴシック" panose="020F0502020204030204"/>
                <a:ea typeface="游ゴシック" panose="020B0400000000000000" pitchFamily="50" charset="-128"/>
              </a:rPr>
              <a:t>213</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施設</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陽性者数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155</a:t>
            </a:r>
            <a:r>
              <a:rPr kumimoji="1" lang="ja-JP" altLang="en-US" sz="1100" b="0" i="0" u="none" strike="noStrike" kern="1200" cap="none" spc="0" normalizeH="0" baseline="0" noProof="0">
                <a:ln>
                  <a:noFill/>
                </a:ln>
                <a:effectLst/>
                <a:uLnTx/>
                <a:uFillTx/>
                <a:latin typeface="游ゴシック" panose="020F0502020204030204"/>
                <a:ea typeface="游ゴシック" panose="020B0400000000000000" pitchFamily="50" charset="-128"/>
                <a:cs typeface="+mn-cs"/>
              </a:rPr>
              <a:t>人</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p:txBody>
      </p:sp>
      <p:sp>
        <p:nvSpPr>
          <p:cNvPr id="24" name="テキスト ボックス 23"/>
          <p:cNvSpPr txBox="1"/>
          <p:nvPr/>
        </p:nvSpPr>
        <p:spPr>
          <a:xfrm>
            <a:off x="8406500" y="123111"/>
            <a:ext cx="651164"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135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0782176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角丸四角形 68"/>
          <p:cNvSpPr/>
          <p:nvPr/>
        </p:nvSpPr>
        <p:spPr>
          <a:xfrm>
            <a:off x="4605011" y="1901707"/>
            <a:ext cx="4177421" cy="2400597"/>
          </a:xfrm>
          <a:prstGeom prst="roundRect">
            <a:avLst>
              <a:gd name="adj" fmla="val 886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2" name="角丸四角形 61"/>
          <p:cNvSpPr/>
          <p:nvPr/>
        </p:nvSpPr>
        <p:spPr>
          <a:xfrm>
            <a:off x="4598974" y="4689110"/>
            <a:ext cx="4183458" cy="1332867"/>
          </a:xfrm>
          <a:prstGeom prst="roundRect">
            <a:avLst>
              <a:gd name="adj" fmla="val 12619"/>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4" name="直線コネクタ 13"/>
          <p:cNvCxnSpPr>
            <a:stCxn id="21" idx="0"/>
          </p:cNvCxnSpPr>
          <p:nvPr/>
        </p:nvCxnSpPr>
        <p:spPr>
          <a:xfrm>
            <a:off x="4546244" y="494286"/>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コロナ禍で影響を受けた人への支援</a:t>
            </a:r>
          </a:p>
        </p:txBody>
      </p:sp>
      <p:sp>
        <p:nvSpPr>
          <p:cNvPr id="19" name="テキスト ボックス 18"/>
          <p:cNvSpPr txBox="1"/>
          <p:nvPr/>
        </p:nvSpPr>
        <p:spPr>
          <a:xfrm>
            <a:off x="285427" y="1539890"/>
            <a:ext cx="4409137" cy="4744889"/>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１　妊産婦への支援</a:t>
            </a:r>
            <a:endParaRPr kumimoji="0" lang="en-US" altLang="ja-JP"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コロナ禍において、強い不安を抱える妊産婦等に対して、</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相談窓口の設置及び分娩前の</a:t>
            </a:r>
            <a:r>
              <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PCR</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検査の費用を助成した。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新型コロナウイルスに感染した妊産婦等に対して、退院後、　　</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助産師が電話等を通じ、不安の解消や育児相談等の寄り添い</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型支援を行った。（（一社）栃木県助産師会に委託）</a:t>
            </a: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0"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２　要保護児童の受入れ</a:t>
            </a:r>
            <a:endParaRPr kumimoji="0" lang="en-US" altLang="ja-JP"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栃木県児童養護施設等連絡協議会（栃養協）や乳児院等</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と連携・調整し、保護者が感染し入院したことで養育者不</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在なった陰性児童や濃厚接触児童等の一時保護体制を整備　　</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し、受け入れを行った。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➢陰性児童・濃厚接触児童：一時保護所（中央児相）</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健康観察期間経過後は、委託一時保護（乳児院</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や児童養護施設等）</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➢退院後陽性児童：児童養護施設（一部）</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３　児童虐待の早期発見・早期対応</a:t>
            </a:r>
            <a:endParaRPr kumimoji="0" lang="en-US" altLang="ja-JP"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コロナ禍での外出自粛等による虐待リスクに対処する</a:t>
            </a:r>
            <a:r>
              <a:rPr kumimoji="0" lang="ja-JP" altLang="en-US" sz="11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め、児童相談所や市町を構成員とする要保護児童対策地域</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協議会（要対協）や地域の様々なネットワークが連携して</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見守りを強化し、児童虐待の早期発見・早期対応に取り組</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んだ。</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2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４　保育所等に対する原則開所の要請（利用者支援）</a:t>
            </a:r>
            <a:r>
              <a:rPr kumimoji="0"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0"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医療従事者など、仕事を休むことができない保護者も</a:t>
            </a:r>
            <a:r>
              <a:rPr kumimoji="0" lang="ja-JP" altLang="en-US" sz="11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い</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0" lang="ja-JP" altLang="en-US" sz="1100" b="0" i="0" u="none" strike="noStrike" kern="1200" cap="none" spc="0" normalizeH="0" baseline="0" noProof="0" dirty="0" err="1">
                <a:ln>
                  <a:noFill/>
                </a:ln>
                <a:solidFill>
                  <a:prstClr val="black"/>
                </a:solidFill>
                <a:effectLst/>
                <a:uLnTx/>
                <a:uFillTx/>
                <a:latin typeface="游ゴシック" panose="020F0502020204030204"/>
                <a:ea typeface="游ゴシック" panose="020B0400000000000000" pitchFamily="50" charset="-128"/>
                <a:cs typeface="+mn-cs"/>
              </a:rPr>
              <a:t>る</a:t>
            </a: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ことから保育所等に対し、感染防止対策の徹底を図りつ</a:t>
            </a:r>
            <a:endParaRPr kumimoji="0"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10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つ、 原則開所することを要請した。</a:t>
            </a:r>
            <a:endPar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1" name="テキスト ボックス 20"/>
          <p:cNvSpPr txBox="1"/>
          <p:nvPr/>
        </p:nvSpPr>
        <p:spPr>
          <a:xfrm>
            <a:off x="77274" y="494286"/>
            <a:ext cx="8937939" cy="584775"/>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コロナの影響で不安を抱えている妊産婦等への寄り添い支援や虐待リスクに対応した取組 </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を推進するほか、保護者の入院により養育者不在となった児童を支援する体制を整備する。</a:t>
            </a:r>
          </a:p>
        </p:txBody>
      </p:sp>
      <p:sp>
        <p:nvSpPr>
          <p:cNvPr id="22" name="テキスト ボックス 21"/>
          <p:cNvSpPr txBox="1"/>
          <p:nvPr/>
        </p:nvSpPr>
        <p:spPr>
          <a:xfrm>
            <a:off x="77274" y="1150629"/>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事業内容</a:t>
            </a:r>
          </a:p>
        </p:txBody>
      </p:sp>
      <p:sp>
        <p:nvSpPr>
          <p:cNvPr id="27" name="テキスト ボックス 26"/>
          <p:cNvSpPr txBox="1"/>
          <p:nvPr/>
        </p:nvSpPr>
        <p:spPr>
          <a:xfrm>
            <a:off x="4765069" y="1267842"/>
            <a:ext cx="1426725"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実績・経過</a:t>
            </a:r>
          </a:p>
        </p:txBody>
      </p:sp>
      <p:sp>
        <p:nvSpPr>
          <p:cNvPr id="33" name="テキスト ボックス 32"/>
          <p:cNvSpPr txBox="1"/>
          <p:nvPr/>
        </p:nvSpPr>
        <p:spPr>
          <a:xfrm>
            <a:off x="103030" y="6301090"/>
            <a:ext cx="8912183" cy="553998"/>
          </a:xfrm>
          <a:prstGeom prst="rect">
            <a:avLst/>
          </a:prstGeom>
          <a:solidFill>
            <a:srgbClr val="7030A0"/>
          </a:solidFill>
          <a:ln>
            <a:solidFill>
              <a:srgbClr val="7030A0"/>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不安を抱えている妊産婦等や見守り・保護が必要な児童に対する適時・適切な支援体制を整備</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感染拡大に伴い増加する要保護児童の一時保護体制の確保（保護施設やスタッフの確保等）</a:t>
            </a:r>
          </a:p>
        </p:txBody>
      </p:sp>
      <p:sp>
        <p:nvSpPr>
          <p:cNvPr id="64" name="角丸四角形 63"/>
          <p:cNvSpPr/>
          <p:nvPr/>
        </p:nvSpPr>
        <p:spPr>
          <a:xfrm>
            <a:off x="4765068" y="1799214"/>
            <a:ext cx="2628509" cy="385125"/>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不安を抱える妊産婦等への支援</a:t>
            </a:r>
          </a:p>
        </p:txBody>
      </p:sp>
      <p:sp>
        <p:nvSpPr>
          <p:cNvPr id="66" name="テキスト ボックス 65"/>
          <p:cNvSpPr txBox="1"/>
          <p:nvPr/>
        </p:nvSpPr>
        <p:spPr>
          <a:xfrm>
            <a:off x="4828109" y="2905780"/>
            <a:ext cx="3725187" cy="523220"/>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PCR</a:t>
            </a:r>
            <a:r>
              <a:rPr kumimoji="1" lang="ja-JP" altLang="en-US"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検査助成件数（</a:t>
            </a:r>
            <a:r>
              <a:rPr kumimoji="1" lang="en-US" altLang="ja-JP"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2020</a:t>
            </a:r>
            <a:r>
              <a:rPr kumimoji="1" lang="ja-JP" altLang="en-US"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年</a:t>
            </a:r>
            <a:r>
              <a:rPr kumimoji="1" lang="en-US" altLang="ja-JP"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10</a:t>
            </a:r>
            <a:r>
              <a:rPr kumimoji="1" lang="ja-JP" altLang="en-US"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月～</a:t>
            </a:r>
            <a:r>
              <a:rPr kumimoji="1" lang="en-US" altLang="ja-JP"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2023</a:t>
            </a:r>
            <a:r>
              <a:rPr kumimoji="1" lang="ja-JP" altLang="en-US"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年</a:t>
            </a:r>
            <a:r>
              <a:rPr kumimoji="1" lang="en-US" altLang="ja-JP"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4</a:t>
            </a:r>
            <a:r>
              <a:rPr kumimoji="1" lang="ja-JP" altLang="en-US"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月）</a:t>
            </a:r>
            <a:endParaRPr kumimoji="1" lang="en-US" altLang="ja-JP"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3,494</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件（宇都宮市を除く栃木県）</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940</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件（宇都宮市）　</a:t>
            </a:r>
            <a:endPar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endParaRPr>
          </a:p>
        </p:txBody>
      </p:sp>
      <p:sp>
        <p:nvSpPr>
          <p:cNvPr id="71" name="テキスト ボックス 70"/>
          <p:cNvSpPr txBox="1"/>
          <p:nvPr/>
        </p:nvSpPr>
        <p:spPr>
          <a:xfrm>
            <a:off x="4883464" y="5094615"/>
            <a:ext cx="3202444" cy="6924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・受入実績（</a:t>
            </a:r>
            <a:r>
              <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a:t>
            </a: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2023</a:t>
            </a: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ja-JP" altLang="en-US" sz="1200" b="1"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４</a:t>
            </a: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陰性児童・濃厚接触児童　７名</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陰性→陽性児童　　　　　 １名</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退院後陽性児童　　　　　 １名</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6" name="角丸四角形 75"/>
          <p:cNvSpPr/>
          <p:nvPr/>
        </p:nvSpPr>
        <p:spPr>
          <a:xfrm>
            <a:off x="4765068" y="4492673"/>
            <a:ext cx="2124000" cy="3852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要保護児童の受入れ</a:t>
            </a:r>
          </a:p>
        </p:txBody>
      </p:sp>
      <p:sp>
        <p:nvSpPr>
          <p:cNvPr id="30" name="テキスト ボックス 29"/>
          <p:cNvSpPr txBox="1"/>
          <p:nvPr/>
        </p:nvSpPr>
        <p:spPr>
          <a:xfrm>
            <a:off x="4828108" y="3615431"/>
            <a:ext cx="3356335" cy="692497"/>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・感染した妊産婦への寄り添い型支援</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年度支援申込者　１名</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年度支援申込者　４名</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年度支援申込者　０名</a:t>
            </a:r>
            <a:endParaRPr kumimoji="1" lang="en-US" altLang="ja-JP" sz="1100" b="0" i="0" u="none" strike="sng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p:txBody>
      </p:sp>
      <p:sp>
        <p:nvSpPr>
          <p:cNvPr id="17" name="テキスト ボックス 16"/>
          <p:cNvSpPr txBox="1"/>
          <p:nvPr/>
        </p:nvSpPr>
        <p:spPr>
          <a:xfrm>
            <a:off x="4828109" y="2348062"/>
            <a:ext cx="3725187"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・新型コロナウイルスに関する妊産婦相談ダイヤル</a:t>
            </a:r>
            <a:endParaRPr kumimoji="1" lang="en-US" altLang="ja-JP"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相談件数（</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2023</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5</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月</a:t>
            </a:r>
            <a:r>
              <a:rPr kumimoji="1" lang="en-US" altLang="ja-JP"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7</a:t>
            </a:r>
            <a:r>
              <a:rPr kumimoji="1" lang="ja-JP" altLang="en-US" sz="1100" b="0" i="0" u="none" strike="noStrike" kern="1200" cap="none" spc="0" normalizeH="0" baseline="0" noProof="0" dirty="0">
                <a:ln>
                  <a:noFill/>
                </a:ln>
                <a:effectLst/>
                <a:uLnTx/>
                <a:uFillTx/>
                <a:latin typeface="游ゴシック" panose="020F0502020204030204"/>
                <a:ea typeface="游ゴシック" panose="020B0400000000000000" pitchFamily="50" charset="-128"/>
                <a:cs typeface="+mn-cs"/>
              </a:rPr>
              <a:t>日）</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18</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件</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8" name="テキスト ボックス 17"/>
          <p:cNvSpPr txBox="1"/>
          <p:nvPr/>
        </p:nvSpPr>
        <p:spPr>
          <a:xfrm>
            <a:off x="8409709" y="145530"/>
            <a:ext cx="651164"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136</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494800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21195"/>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　災害時の対策</a:t>
            </a:r>
            <a:endParaRPr kumimoji="1" lang="en-US" altLang="ja-JP" sz="4000" b="1" dirty="0"/>
          </a:p>
        </p:txBody>
      </p:sp>
      <p:sp>
        <p:nvSpPr>
          <p:cNvPr id="3" name="テキスト ボックス 2"/>
          <p:cNvSpPr txBox="1"/>
          <p:nvPr/>
        </p:nvSpPr>
        <p:spPr>
          <a:xfrm>
            <a:off x="8437418" y="145530"/>
            <a:ext cx="623455"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137</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7256305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flipV="1">
            <a:off x="0" y="2386941"/>
            <a:ext cx="9144000" cy="29627"/>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災害時の対策</a:t>
            </a:r>
          </a:p>
        </p:txBody>
      </p:sp>
      <p:sp>
        <p:nvSpPr>
          <p:cNvPr id="8" name="テキスト ボックス 7"/>
          <p:cNvSpPr txBox="1"/>
          <p:nvPr/>
        </p:nvSpPr>
        <p:spPr>
          <a:xfrm>
            <a:off x="114091" y="2852532"/>
            <a:ext cx="4358948" cy="9079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①市町における避難所等確保の支援</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・県有施設を市町指定避難所等として追加指定</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・避難所等の活用に協力できる宿泊施設リストを市町へ提供</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57362" y="1445620"/>
            <a:ext cx="9201362"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新型コロナウイルス感染症の流行下において災害が発生し、市町が避難所を開設する場合に備え、避難所に</a:t>
            </a:r>
            <a:endPar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おける手指消毒やマスク着用等の基本的対策の徹底や避難者の過密防止など、新たな感染症対策の観点を取り　</a:t>
            </a:r>
            <a:endPar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入れた対策を講じる必要がある。</a:t>
            </a:r>
            <a:endPar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新型インフルエンザ等対策特別措置法 第</a:t>
            </a: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条、同</a:t>
            </a: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条（備蓄関係）</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p:cNvSpPr txBox="1"/>
          <p:nvPr/>
        </p:nvSpPr>
        <p:spPr>
          <a:xfrm>
            <a:off x="77274" y="494286"/>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lvl="0"/>
            <a:r>
              <a:rPr kumimoji="1" lang="ja-JP" altLang="en-US" sz="1600" b="1" dirty="0">
                <a:solidFill>
                  <a:prstClr val="white"/>
                </a:solidFill>
              </a:rPr>
              <a:t> ●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新型コロナウイルス感染症流行下で災害が発生した場合に備え、感染症対策物資の備蓄や</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lvl="0"/>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1600" b="1" i="0" u="none" strike="noStrike" kern="1200" cap="none" spc="0" normalizeH="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避難所における感染症対策、自宅療養者等の避難対策等を推進する。</a:t>
            </a:r>
          </a:p>
        </p:txBody>
      </p:sp>
      <p:sp>
        <p:nvSpPr>
          <p:cNvPr id="22" name="テキスト ボックス 21"/>
          <p:cNvSpPr txBox="1"/>
          <p:nvPr/>
        </p:nvSpPr>
        <p:spPr>
          <a:xfrm>
            <a:off x="77274" y="1150629"/>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根拠・目的等</a:t>
            </a:r>
          </a:p>
        </p:txBody>
      </p:sp>
      <p:sp>
        <p:nvSpPr>
          <p:cNvPr id="12" name="テキスト ボックス 11"/>
          <p:cNvSpPr txBox="1"/>
          <p:nvPr/>
        </p:nvSpPr>
        <p:spPr>
          <a:xfrm>
            <a:off x="77274" y="2493172"/>
            <a:ext cx="148210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実施した取組</a:t>
            </a:r>
          </a:p>
        </p:txBody>
      </p:sp>
      <p:sp>
        <p:nvSpPr>
          <p:cNvPr id="33" name="テキスト ボックス 32"/>
          <p:cNvSpPr txBox="1"/>
          <p:nvPr/>
        </p:nvSpPr>
        <p:spPr>
          <a:xfrm>
            <a:off x="103030" y="6301090"/>
            <a:ext cx="8912183" cy="553998"/>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white"/>
                </a:solidFill>
                <a:latin typeface="Calibri" panose="020F0502020204030204"/>
                <a:ea typeface="游ゴシック" panose="020B0400000000000000" pitchFamily="50" charset="-128"/>
              </a:rPr>
              <a:t>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市町と連携しながら、平時から災害発生時に備えた各種取組を推進</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市町の避難所運営における感染症対策の練度向上（今後も継続して研修等による支援が必要）</a:t>
            </a:r>
          </a:p>
        </p:txBody>
      </p:sp>
      <p:sp>
        <p:nvSpPr>
          <p:cNvPr id="42" name="テキスト ボックス 41"/>
          <p:cNvSpPr txBox="1"/>
          <p:nvPr/>
        </p:nvSpPr>
        <p:spPr>
          <a:xfrm>
            <a:off x="97327" y="4681396"/>
            <a:ext cx="4198512" cy="150810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③避難所における「密」の回避</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・民間事業者との災害時応援</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協定により、避難者がスマ</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3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ー</a:t>
            </a: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トフォン等で事前に避難</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所の場所や混雑状況を確認</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できるシステムを導入</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R3.3 </a:t>
            </a: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協定締結）</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テキスト ボックス 42"/>
          <p:cNvSpPr txBox="1"/>
          <p:nvPr/>
        </p:nvSpPr>
        <p:spPr>
          <a:xfrm>
            <a:off x="111183" y="3871788"/>
            <a:ext cx="4446964" cy="70788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②感染症対策物資の備蓄</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・市町の備蓄を補完するため、マスクや消毒液、</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パーティション等の物資を備蓄</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 name="テキスト ボックス 52"/>
          <p:cNvSpPr txBox="1"/>
          <p:nvPr/>
        </p:nvSpPr>
        <p:spPr>
          <a:xfrm>
            <a:off x="4385068" y="2824322"/>
            <a:ext cx="4198512" cy="209288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④避難所における感染症対策</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・「避難所における新型コロナウイル</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ス感染症対策ガイドライン」の作成</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R2.9.10 </a:t>
            </a: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危機管理課･健康増進課）</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・感染症対策を含む「栃木県避難所運</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営マニュアル作成指針」を作成</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R3.6.29 </a:t>
            </a: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危機管理課）</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・市町防災担当職員・避難所運営担当</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職員を対象とした、感染症対策を含</a:t>
            </a:r>
            <a:endPar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3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む避</a:t>
            </a: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難所運営研修の開催（</a:t>
            </a:r>
            <a:r>
              <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R2.7</a:t>
            </a: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R3.7</a:t>
            </a:r>
            <a:r>
              <a:rPr kumimoji="1" lang="ja-JP" altLang="en-US"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3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R4.7)</a:t>
            </a:r>
          </a:p>
        </p:txBody>
      </p:sp>
      <p:pic>
        <p:nvPicPr>
          <p:cNvPr id="9" name="図 8"/>
          <p:cNvPicPr>
            <a:picLocks noChangeAspect="1"/>
          </p:cNvPicPr>
          <p:nvPr/>
        </p:nvPicPr>
        <p:blipFill>
          <a:blip r:embed="rId2"/>
          <a:stretch>
            <a:fillRect/>
          </a:stretch>
        </p:blipFill>
        <p:spPr>
          <a:xfrm>
            <a:off x="2286000" y="4901352"/>
            <a:ext cx="2286000" cy="1394924"/>
          </a:xfrm>
          <a:prstGeom prst="rect">
            <a:avLst/>
          </a:prstGeom>
        </p:spPr>
      </p:pic>
      <p:pic>
        <p:nvPicPr>
          <p:cNvPr id="10" name="図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47796" y="2477555"/>
            <a:ext cx="1713076" cy="1284807"/>
          </a:xfrm>
          <a:prstGeom prst="rect">
            <a:avLst/>
          </a:prstGeom>
        </p:spPr>
      </p:pic>
      <p:sp>
        <p:nvSpPr>
          <p:cNvPr id="17" name="テキスト ボックス 16"/>
          <p:cNvSpPr txBox="1"/>
          <p:nvPr/>
        </p:nvSpPr>
        <p:spPr>
          <a:xfrm>
            <a:off x="8410359" y="61555"/>
            <a:ext cx="665018"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138</a:t>
            </a:fld>
            <a:endParaRPr kumimoji="1" lang="ja-JP" altLang="en-US" sz="1600" b="1"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4378688" y="4998906"/>
            <a:ext cx="4198512" cy="104644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⑤自宅療養者等の避難対策</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・災害時における自宅療養者等への適切な避難対策を講じ</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るため、災害時に県（保健所）から市町に自宅療養者等</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の個人情報（</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R4.9</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から発生届対象者に限る）を提供でき　</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るよう、県と市町で覚書を締結（</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R3</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65617021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自宅療養者の支援に係る県と市町との連携</a:t>
            </a:r>
          </a:p>
        </p:txBody>
      </p:sp>
      <p:sp>
        <p:nvSpPr>
          <p:cNvPr id="21" name="テキスト ボックス 20"/>
          <p:cNvSpPr txBox="1"/>
          <p:nvPr/>
        </p:nvSpPr>
        <p:spPr>
          <a:xfrm>
            <a:off x="103030" y="485807"/>
            <a:ext cx="8957842" cy="584775"/>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lvl="0"/>
            <a:r>
              <a:rPr kumimoji="1" lang="ja-JP" altLang="en-US" sz="1600" b="1" dirty="0">
                <a:solidFill>
                  <a:prstClr val="white"/>
                </a:solidFill>
              </a:rPr>
              <a:t> ●    県と市町が連携して自宅療養を支援するため覚書を締結し、必要に応じて県から市町へ</a:t>
            </a:r>
            <a:endParaRPr kumimoji="1" lang="en-US" altLang="ja-JP" sz="1600" b="1" dirty="0">
              <a:solidFill>
                <a:prstClr val="white"/>
              </a:solidFill>
            </a:endParaRPr>
          </a:p>
          <a:p>
            <a:pPr lvl="0"/>
            <a:r>
              <a:rPr kumimoji="1" lang="ja-JP" altLang="en-US" sz="1600" b="1" dirty="0">
                <a:solidFill>
                  <a:prstClr val="white"/>
                </a:solidFill>
              </a:rPr>
              <a:t>　　自宅療養者の個人情報の提供を実施した。</a:t>
            </a:r>
            <a:endPar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103030" y="6301090"/>
            <a:ext cx="8912183" cy="553998"/>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dirty="0">
                <a:solidFill>
                  <a:prstClr val="white"/>
                </a:solidFill>
                <a:latin typeface="Calibri" panose="020F0502020204030204"/>
                <a:ea typeface="游ゴシック" panose="020B0400000000000000" pitchFamily="50" charset="-128"/>
              </a:rPr>
              <a:t>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市町と連携しながら、災害発生時や平時の自宅療養支援を実施した。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感染症患者が多数発生時の支援方法や、災害が発生した場合の避難のあり方</a:t>
            </a:r>
          </a:p>
        </p:txBody>
      </p:sp>
      <p:sp>
        <p:nvSpPr>
          <p:cNvPr id="17" name="テキスト ボックス 16"/>
          <p:cNvSpPr txBox="1"/>
          <p:nvPr/>
        </p:nvSpPr>
        <p:spPr>
          <a:xfrm>
            <a:off x="8410359" y="61555"/>
            <a:ext cx="665018"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139</a:t>
            </a:fld>
            <a:endParaRPr kumimoji="1" lang="ja-JP" altLang="en-US" sz="1600" b="1" dirty="0">
              <a:latin typeface="Meiryo UI" panose="020B0604030504040204" pitchFamily="50" charset="-128"/>
              <a:ea typeface="Meiryo UI" panose="020B0604030504040204" pitchFamily="50" charset="-128"/>
            </a:endParaRPr>
          </a:p>
        </p:txBody>
      </p:sp>
      <p:sp>
        <p:nvSpPr>
          <p:cNvPr id="20" name="角丸四角形 19"/>
          <p:cNvSpPr/>
          <p:nvPr/>
        </p:nvSpPr>
        <p:spPr>
          <a:xfrm>
            <a:off x="185938" y="1276051"/>
            <a:ext cx="8791225" cy="1210344"/>
          </a:xfrm>
          <a:prstGeom prst="roundRect">
            <a:avLst>
              <a:gd name="adj" fmla="val 11489"/>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187505" y="1099035"/>
            <a:ext cx="1071904"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solidFill>
                  <a:schemeClr val="bg1"/>
                </a:solidFill>
              </a:rPr>
              <a:t>覚書の主旨</a:t>
            </a:r>
          </a:p>
        </p:txBody>
      </p:sp>
      <p:sp>
        <p:nvSpPr>
          <p:cNvPr id="2" name="正方形/長方形 1"/>
          <p:cNvSpPr/>
          <p:nvPr/>
        </p:nvSpPr>
        <p:spPr>
          <a:xfrm>
            <a:off x="185937" y="2838280"/>
            <a:ext cx="9040969" cy="1431161"/>
          </a:xfrm>
          <a:prstGeom prst="rect">
            <a:avLst/>
          </a:prstGeom>
        </p:spPr>
        <p:txBody>
          <a:bodyPr wrap="square">
            <a:spAutoFit/>
          </a:bodyPr>
          <a:lstStyle/>
          <a:p>
            <a:r>
              <a:rPr lang="en-US" altLang="ja-JP" sz="1200" dirty="0">
                <a:latin typeface="+mn-ea"/>
              </a:rPr>
              <a:t>2020</a:t>
            </a:r>
            <a:r>
              <a:rPr lang="ja-JP" altLang="en-US" sz="1200" dirty="0">
                <a:latin typeface="+mn-ea"/>
              </a:rPr>
              <a:t>年  </a:t>
            </a:r>
            <a:r>
              <a:rPr lang="en-US" altLang="ja-JP" sz="1200" dirty="0">
                <a:latin typeface="+mn-ea"/>
              </a:rPr>
              <a:t>9</a:t>
            </a:r>
            <a:r>
              <a:rPr lang="ja-JP" altLang="en-US" sz="1200" dirty="0">
                <a:latin typeface="+mn-ea"/>
              </a:rPr>
              <a:t>月　　「避難所における 新型コロナウイルス感染症対策ガイドライン」を作成</a:t>
            </a:r>
            <a:endParaRPr lang="en-US" altLang="ja-JP" sz="1200" dirty="0">
              <a:latin typeface="+mn-ea"/>
            </a:endParaRPr>
          </a:p>
          <a:p>
            <a:endParaRPr lang="en-US" altLang="ja-JP" sz="100" dirty="0">
              <a:latin typeface="+mn-ea"/>
            </a:endParaRPr>
          </a:p>
          <a:p>
            <a:r>
              <a:rPr lang="en-US" altLang="ja-JP" sz="1200" dirty="0">
                <a:latin typeface="+mn-ea"/>
              </a:rPr>
              <a:t>2021</a:t>
            </a:r>
            <a:r>
              <a:rPr lang="ja-JP" altLang="en-US" sz="1200" dirty="0">
                <a:latin typeface="+mn-ea"/>
              </a:rPr>
              <a:t>年  </a:t>
            </a:r>
            <a:r>
              <a:rPr lang="en-US" altLang="ja-JP" sz="1200" dirty="0">
                <a:latin typeface="+mn-ea"/>
              </a:rPr>
              <a:t>9</a:t>
            </a:r>
            <a:r>
              <a:rPr lang="ja-JP" altLang="en-US" sz="1200" dirty="0">
                <a:latin typeface="+mn-ea"/>
              </a:rPr>
              <a:t>月　　栃木県新型コロナウイルス感染症対策本部会議にて、県から市町へ自宅療養者の個人情報の</a:t>
            </a:r>
            <a:endParaRPr lang="en-US" altLang="ja-JP" sz="1200" dirty="0">
              <a:latin typeface="+mn-ea"/>
            </a:endParaRPr>
          </a:p>
          <a:p>
            <a:r>
              <a:rPr lang="ja-JP" altLang="en-US" sz="1200" dirty="0">
                <a:latin typeface="+mn-ea"/>
              </a:rPr>
              <a:t>　　　　　　　 提供を各市町と覚書を締結のうえ実施することを決定</a:t>
            </a:r>
            <a:endParaRPr lang="en-US" altLang="ja-JP" sz="1200" dirty="0">
              <a:latin typeface="+mn-ea"/>
            </a:endParaRPr>
          </a:p>
          <a:p>
            <a:endParaRPr lang="en-US" altLang="ja-JP" sz="100" b="1" dirty="0">
              <a:latin typeface="+mn-ea"/>
            </a:endParaRPr>
          </a:p>
          <a:p>
            <a:r>
              <a:rPr lang="en-US" altLang="ja-JP" sz="1200" b="1" dirty="0">
                <a:latin typeface="+mn-ea"/>
              </a:rPr>
              <a:t>2021</a:t>
            </a:r>
            <a:r>
              <a:rPr lang="ja-JP" altLang="en-US" sz="1200" b="1" dirty="0">
                <a:latin typeface="+mn-ea"/>
              </a:rPr>
              <a:t>年</a:t>
            </a:r>
            <a:r>
              <a:rPr lang="en-US" altLang="ja-JP" sz="1200" b="1" dirty="0">
                <a:latin typeface="+mn-ea"/>
              </a:rPr>
              <a:t>10</a:t>
            </a:r>
            <a:r>
              <a:rPr lang="ja-JP" altLang="en-US" sz="1200" b="1" dirty="0">
                <a:latin typeface="+mn-ea"/>
              </a:rPr>
              <a:t>月～　県から市町へ自宅療養者の個人情報を提供する覚書</a:t>
            </a:r>
            <a:r>
              <a:rPr lang="ja-JP" altLang="en-US" sz="1200" dirty="0">
                <a:latin typeface="+mn-ea"/>
              </a:rPr>
              <a:t>を保健所設置市を除く</a:t>
            </a:r>
            <a:r>
              <a:rPr lang="ja-JP" altLang="en-US" sz="1200" b="1" dirty="0">
                <a:solidFill>
                  <a:srgbClr val="FF0000"/>
                </a:solidFill>
                <a:latin typeface="+mn-ea"/>
              </a:rPr>
              <a:t>全市町と順次締結</a:t>
            </a:r>
            <a:r>
              <a:rPr lang="ja-JP" altLang="en-US" sz="1200" b="1" dirty="0">
                <a:latin typeface="+mn-ea"/>
              </a:rPr>
              <a:t>（</a:t>
            </a:r>
            <a:r>
              <a:rPr lang="ja-JP" altLang="en-US" sz="1200" dirty="0">
                <a:latin typeface="+mn-ea"/>
              </a:rPr>
              <a:t>最終 </a:t>
            </a:r>
            <a:r>
              <a:rPr lang="en-US" altLang="ja-JP" sz="1200" dirty="0">
                <a:latin typeface="+mn-ea"/>
              </a:rPr>
              <a:t>2022</a:t>
            </a:r>
            <a:r>
              <a:rPr lang="ja-JP" altLang="en-US" sz="1200" dirty="0">
                <a:latin typeface="+mn-ea"/>
              </a:rPr>
              <a:t>年１月</a:t>
            </a:r>
            <a:r>
              <a:rPr lang="ja-JP" altLang="en-US" sz="1200" b="1" dirty="0">
                <a:latin typeface="+mn-ea"/>
              </a:rPr>
              <a:t>）</a:t>
            </a:r>
          </a:p>
          <a:p>
            <a:endParaRPr lang="en-US" altLang="ja-JP" sz="100" dirty="0">
              <a:latin typeface="+mn-ea"/>
            </a:endParaRPr>
          </a:p>
          <a:p>
            <a:r>
              <a:rPr lang="en-US" altLang="ja-JP" sz="1200" dirty="0">
                <a:latin typeface="+mn-ea"/>
              </a:rPr>
              <a:t>2022</a:t>
            </a:r>
            <a:r>
              <a:rPr lang="ja-JP" altLang="en-US" sz="1200" dirty="0">
                <a:latin typeface="+mn-ea"/>
              </a:rPr>
              <a:t>年  </a:t>
            </a:r>
            <a:r>
              <a:rPr lang="en-US" altLang="ja-JP" sz="1200" dirty="0">
                <a:latin typeface="+mn-ea"/>
              </a:rPr>
              <a:t>6</a:t>
            </a:r>
            <a:r>
              <a:rPr lang="ja-JP" altLang="en-US" sz="1200" dirty="0">
                <a:latin typeface="+mn-ea"/>
              </a:rPr>
              <a:t>月　　出水期を前に市町あて事務連絡「自宅療養者の避難に関する留意事項」を発出</a:t>
            </a:r>
            <a:endParaRPr lang="en-US" altLang="ja-JP" sz="1200" dirty="0">
              <a:latin typeface="+mn-ea"/>
            </a:endParaRPr>
          </a:p>
          <a:p>
            <a:r>
              <a:rPr lang="en-US" altLang="ja-JP" sz="1200" dirty="0">
                <a:latin typeface="+mn-ea"/>
              </a:rPr>
              <a:t>2022</a:t>
            </a:r>
            <a:r>
              <a:rPr lang="ja-JP" altLang="en-US" sz="1200" dirty="0">
                <a:latin typeface="+mn-ea"/>
              </a:rPr>
              <a:t>年</a:t>
            </a:r>
            <a:r>
              <a:rPr lang="en-US" altLang="ja-JP" sz="1200" dirty="0">
                <a:latin typeface="+mn-ea"/>
              </a:rPr>
              <a:t>10</a:t>
            </a:r>
            <a:r>
              <a:rPr lang="ja-JP" altLang="en-US" sz="1200" dirty="0">
                <a:latin typeface="+mn-ea"/>
              </a:rPr>
              <a:t>･</a:t>
            </a:r>
            <a:r>
              <a:rPr lang="en-US" altLang="ja-JP" sz="1200" dirty="0">
                <a:latin typeface="+mn-ea"/>
              </a:rPr>
              <a:t>12</a:t>
            </a:r>
            <a:r>
              <a:rPr lang="ja-JP" altLang="en-US" sz="1200" dirty="0">
                <a:latin typeface="+mn-ea"/>
              </a:rPr>
              <a:t>月  市町あて事務連絡「発生届の限定に伴う自宅療養者の避難に関する留意事項」を発出</a:t>
            </a:r>
            <a:endParaRPr lang="en-US" altLang="ja-JP" sz="1200" dirty="0">
              <a:latin typeface="+mn-ea"/>
            </a:endParaRPr>
          </a:p>
          <a:p>
            <a:r>
              <a:rPr lang="en-US" altLang="ja-JP" sz="1200" dirty="0">
                <a:latin typeface="+mn-ea"/>
              </a:rPr>
              <a:t>2023</a:t>
            </a:r>
            <a:r>
              <a:rPr lang="ja-JP" altLang="en-US" sz="1200" dirty="0">
                <a:latin typeface="+mn-ea"/>
              </a:rPr>
              <a:t>年  </a:t>
            </a:r>
            <a:r>
              <a:rPr lang="en-US" altLang="ja-JP" sz="1200" dirty="0">
                <a:latin typeface="+mn-ea"/>
              </a:rPr>
              <a:t>5</a:t>
            </a:r>
            <a:r>
              <a:rPr lang="ja-JP" altLang="en-US" sz="1200" dirty="0">
                <a:latin typeface="+mn-ea"/>
              </a:rPr>
              <a:t>月　　感染症法上の位置づけ変更を前に市町あて事務連絡「避難所の感染対策に関する留意事項」を発出</a:t>
            </a:r>
            <a:endParaRPr lang="en-US" altLang="ja-JP" sz="1200" dirty="0">
              <a:latin typeface="+mn-ea"/>
            </a:endParaRPr>
          </a:p>
        </p:txBody>
      </p:sp>
      <p:sp>
        <p:nvSpPr>
          <p:cNvPr id="23" name="テキスト ボックス 22"/>
          <p:cNvSpPr txBox="1"/>
          <p:nvPr/>
        </p:nvSpPr>
        <p:spPr>
          <a:xfrm>
            <a:off x="185937" y="2538743"/>
            <a:ext cx="554488"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solidFill>
                  <a:schemeClr val="bg1"/>
                </a:solidFill>
              </a:rPr>
              <a:t>経過</a:t>
            </a:r>
          </a:p>
        </p:txBody>
      </p:sp>
      <p:sp>
        <p:nvSpPr>
          <p:cNvPr id="24" name="正方形/長方形 23"/>
          <p:cNvSpPr/>
          <p:nvPr/>
        </p:nvSpPr>
        <p:spPr>
          <a:xfrm>
            <a:off x="242663" y="1406812"/>
            <a:ext cx="8680157" cy="1015663"/>
          </a:xfrm>
          <a:prstGeom prst="rect">
            <a:avLst/>
          </a:prstGeom>
        </p:spPr>
        <p:txBody>
          <a:bodyPr wrap="square">
            <a:spAutoFit/>
          </a:bodyPr>
          <a:lstStyle/>
          <a:p>
            <a:r>
              <a:rPr lang="ja-JP" altLang="en-US" sz="1200" dirty="0"/>
              <a:t>県と市町が連携して以下の新型コロナウイルス感染者の自宅療養を支援するため、県から市町へ個人情報を提供する覚書を</a:t>
            </a:r>
            <a:r>
              <a:rPr lang="ja-JP" altLang="en-US" sz="1200" u="sng" dirty="0"/>
              <a:t>保健所設置市を除く</a:t>
            </a:r>
            <a:r>
              <a:rPr lang="ja-JP" altLang="en-US" sz="1200" b="1" u="sng" dirty="0">
                <a:solidFill>
                  <a:srgbClr val="FF0000"/>
                </a:solidFill>
              </a:rPr>
              <a:t>県内全市町と締結</a:t>
            </a:r>
            <a:r>
              <a:rPr lang="ja-JP" altLang="en-US" sz="1200" dirty="0"/>
              <a:t>した。</a:t>
            </a:r>
            <a:endParaRPr lang="en-US" altLang="ja-JP" sz="1200" dirty="0"/>
          </a:p>
          <a:p>
            <a:r>
              <a:rPr lang="ja-JP" altLang="en-US" sz="1200" dirty="0"/>
              <a:t>　</a:t>
            </a:r>
            <a:r>
              <a:rPr lang="en-US" altLang="ja-JP" sz="1200" dirty="0"/>
              <a:t>【</a:t>
            </a:r>
            <a:r>
              <a:rPr lang="ja-JP" altLang="en-US" sz="1200" dirty="0"/>
              <a:t>締結目的</a:t>
            </a:r>
            <a:r>
              <a:rPr lang="en-US" altLang="ja-JP" sz="1200" dirty="0"/>
              <a:t>】</a:t>
            </a:r>
            <a:r>
              <a:rPr lang="ja-JP" altLang="en-US" sz="1200" dirty="0"/>
              <a:t>・災害時の適切な避難行動の推進</a:t>
            </a:r>
            <a:endParaRPr lang="en-US" altLang="ja-JP" sz="1200" dirty="0"/>
          </a:p>
          <a:p>
            <a:r>
              <a:rPr lang="ja-JP" altLang="en-US" sz="1200" dirty="0"/>
              <a:t>　　　　　　　・避難先での適切な感染拡大防止対策</a:t>
            </a:r>
            <a:endParaRPr lang="en-US" altLang="ja-JP" sz="1200" dirty="0"/>
          </a:p>
          <a:p>
            <a:r>
              <a:rPr lang="ja-JP" altLang="en-US" sz="1200" dirty="0"/>
              <a:t>　　　　　　　・連携事業による支援（市町による生活必要品の提供等、地域の実情に応じた支援）</a:t>
            </a:r>
          </a:p>
        </p:txBody>
      </p:sp>
      <p:sp>
        <p:nvSpPr>
          <p:cNvPr id="26" name="テキスト ボックス 25"/>
          <p:cNvSpPr txBox="1"/>
          <p:nvPr/>
        </p:nvSpPr>
        <p:spPr>
          <a:xfrm>
            <a:off x="204067" y="4321529"/>
            <a:ext cx="2351075"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solidFill>
                  <a:schemeClr val="bg1"/>
                </a:solidFill>
              </a:rPr>
              <a:t>自宅療養者の避難の考え方</a:t>
            </a:r>
          </a:p>
        </p:txBody>
      </p:sp>
      <p:sp>
        <p:nvSpPr>
          <p:cNvPr id="31" name="角丸四角形 30"/>
          <p:cNvSpPr/>
          <p:nvPr/>
        </p:nvSpPr>
        <p:spPr>
          <a:xfrm>
            <a:off x="6589842" y="4449674"/>
            <a:ext cx="1188549" cy="557520"/>
          </a:xfrm>
          <a:prstGeom prst="roundRect">
            <a:avLst/>
          </a:prstGeom>
          <a:solidFill>
            <a:srgbClr val="F2F7FC"/>
          </a:solidFill>
          <a:ln w="12700" cap="flat" cmpd="sng" algn="ctr">
            <a:solidFill>
              <a:schemeClr val="accent1">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rPr>
              <a:t>保健所</a:t>
            </a:r>
            <a:endParaRPr lang="en-US" altLang="ja-JP"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endParaRPr>
          </a:p>
          <a:p>
            <a:pPr algn="ctr">
              <a:spcAft>
                <a:spcPts val="0"/>
              </a:spcAft>
            </a:pPr>
            <a:endParaRPr lang="ja-JP"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endParaRPr>
          </a:p>
        </p:txBody>
      </p:sp>
      <p:pic>
        <p:nvPicPr>
          <p:cNvPr id="32" name="図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2611" y="4470097"/>
            <a:ext cx="511366" cy="511366"/>
          </a:xfrm>
          <a:prstGeom prst="rect">
            <a:avLst/>
          </a:prstGeom>
        </p:spPr>
      </p:pic>
      <p:sp>
        <p:nvSpPr>
          <p:cNvPr id="34" name="角丸四角形 33"/>
          <p:cNvSpPr/>
          <p:nvPr/>
        </p:nvSpPr>
        <p:spPr>
          <a:xfrm>
            <a:off x="8124844" y="5203079"/>
            <a:ext cx="963870" cy="477336"/>
          </a:xfrm>
          <a:prstGeom prst="roundRect">
            <a:avLst/>
          </a:prstGeom>
          <a:solidFill>
            <a:srgbClr val="F2F7FC"/>
          </a:solidFill>
          <a:ln w="12700" cap="flat" cmpd="sng" algn="ctr">
            <a:solidFill>
              <a:schemeClr val="accent1">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rPr>
              <a:t>宿泊療養</a:t>
            </a:r>
            <a:endParaRPr lang="en-US" altLang="ja-JP"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endParaRPr>
          </a:p>
          <a:p>
            <a:pPr algn="ctr">
              <a:spcAft>
                <a:spcPts val="0"/>
              </a:spcAft>
            </a:pPr>
            <a:r>
              <a:rPr lang="ja-JP" altLang="en-US"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rPr>
              <a:t>施設</a:t>
            </a:r>
            <a:endParaRPr lang="en-US" altLang="ja-JP"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endParaRPr>
          </a:p>
        </p:txBody>
      </p:sp>
      <p:pic>
        <p:nvPicPr>
          <p:cNvPr id="35" name="図 34" descr="building_hotel_small"/>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4199" y="4584100"/>
            <a:ext cx="665160" cy="618979"/>
          </a:xfrm>
          <a:prstGeom prst="rect">
            <a:avLst/>
          </a:prstGeom>
          <a:noFill/>
          <a:ln>
            <a:noFill/>
          </a:ln>
        </p:spPr>
      </p:pic>
      <p:sp>
        <p:nvSpPr>
          <p:cNvPr id="36" name="右矢印 35"/>
          <p:cNvSpPr/>
          <p:nvPr/>
        </p:nvSpPr>
        <p:spPr>
          <a:xfrm rot="2066795">
            <a:off x="7824020" y="4914617"/>
            <a:ext cx="383358" cy="261656"/>
          </a:xfrm>
          <a:prstGeom prst="rightArrow">
            <a:avLst>
              <a:gd name="adj1" fmla="val 50000"/>
              <a:gd name="adj2" fmla="val 80175"/>
            </a:avLst>
          </a:prstGeom>
          <a:solidFill>
            <a:srgbClr val="FFFF66"/>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7" name="テキスト ボックス 36"/>
          <p:cNvSpPr txBox="1"/>
          <p:nvPr/>
        </p:nvSpPr>
        <p:spPr>
          <a:xfrm>
            <a:off x="6769522" y="5225780"/>
            <a:ext cx="1532534" cy="415498"/>
          </a:xfrm>
          <a:prstGeom prst="rect">
            <a:avLst/>
          </a:prstGeom>
          <a:noFill/>
        </p:spPr>
        <p:txBody>
          <a:bodyPr wrap="square" rtlCol="0">
            <a:spAutoFit/>
          </a:bodyPr>
          <a:lstStyle/>
          <a:p>
            <a:pPr algn="ctr"/>
            <a:r>
              <a:rPr kumimoji="1" lang="ja-JP" altLang="en-US" sz="1050" dirty="0">
                <a:latin typeface="ＭＳ Ｐゴシック" panose="020B0600070205080204" pitchFamily="50" charset="-128"/>
                <a:ea typeface="ＭＳ Ｐゴシック" panose="020B0600070205080204" pitchFamily="50" charset="-128"/>
              </a:rPr>
              <a:t>感染防護車で</a:t>
            </a:r>
            <a:r>
              <a:rPr kumimoji="1" lang="ja-JP" altLang="en-US" sz="1300" dirty="0">
                <a:solidFill>
                  <a:schemeClr val="bg1"/>
                </a:solidFill>
                <a:highlight>
                  <a:srgbClr val="942EA2"/>
                </a:highlight>
                <a:latin typeface="ＭＳ Ｐゴシック" panose="020B0600070205080204" pitchFamily="50" charset="-128"/>
                <a:ea typeface="ＭＳ Ｐゴシック" panose="020B0600070205080204" pitchFamily="50" charset="-128"/>
              </a:rPr>
              <a:t>避難</a:t>
            </a:r>
            <a:endParaRPr kumimoji="1" lang="en-US" altLang="ja-JP" sz="1300" dirty="0">
              <a:solidFill>
                <a:schemeClr val="bg1"/>
              </a:solidFill>
              <a:highlight>
                <a:srgbClr val="942EA2"/>
              </a:highlight>
              <a:latin typeface="ＭＳ Ｐゴシック" panose="020B0600070205080204" pitchFamily="50" charset="-128"/>
              <a:ea typeface="ＭＳ Ｐゴシック" panose="020B0600070205080204" pitchFamily="50" charset="-128"/>
            </a:endParaRPr>
          </a:p>
          <a:p>
            <a:pPr algn="ctr"/>
            <a:r>
              <a:rPr kumimoji="1" lang="ja-JP" altLang="en-US" sz="800" dirty="0">
                <a:latin typeface="ＭＳ Ｐゴシック" panose="020B0600070205080204" pitchFamily="50" charset="-128"/>
                <a:ea typeface="ＭＳ Ｐゴシック" panose="020B0600070205080204" pitchFamily="50" charset="-128"/>
              </a:rPr>
              <a:t>（県コロナ対策本部が調整）</a:t>
            </a:r>
            <a:endParaRPr kumimoji="1" lang="en-US" altLang="ja-JP" sz="800" dirty="0">
              <a:latin typeface="ＭＳ Ｐゴシック" panose="020B0600070205080204" pitchFamily="50" charset="-128"/>
              <a:ea typeface="ＭＳ Ｐゴシック" panose="020B0600070205080204" pitchFamily="50" charset="-128"/>
            </a:endParaRPr>
          </a:p>
        </p:txBody>
      </p:sp>
      <p:grpSp>
        <p:nvGrpSpPr>
          <p:cNvPr id="3" name="グループ化 2"/>
          <p:cNvGrpSpPr/>
          <p:nvPr/>
        </p:nvGrpSpPr>
        <p:grpSpPr>
          <a:xfrm>
            <a:off x="84028" y="4638790"/>
            <a:ext cx="4941077" cy="1495031"/>
            <a:chOff x="-4932713" y="2818309"/>
            <a:chExt cx="4941077" cy="1495031"/>
          </a:xfrm>
        </p:grpSpPr>
        <p:sp>
          <p:nvSpPr>
            <p:cNvPr id="29" name="角丸四角形 28"/>
            <p:cNvSpPr/>
            <p:nvPr/>
          </p:nvSpPr>
          <p:spPr>
            <a:xfrm>
              <a:off x="-1521046" y="3366412"/>
              <a:ext cx="1303091" cy="307756"/>
            </a:xfrm>
            <a:prstGeom prst="roundRect">
              <a:avLst/>
            </a:prstGeom>
            <a:solidFill>
              <a:srgbClr val="F2F7FC"/>
            </a:solidFill>
            <a:ln w="19050" cap="flat" cmpd="sng" algn="ctr">
              <a:solidFill>
                <a:schemeClr val="accent1">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600" b="1" kern="100" dirty="0">
                  <a:effectLst/>
                  <a:latin typeface="ＭＳ 明朝" panose="02020609040205080304" pitchFamily="17" charset="-128"/>
                  <a:ea typeface="EPSON 丸ゴシック体Ｍ" panose="020F0509000000000000" pitchFamily="49" charset="-128"/>
                  <a:cs typeface="Times New Roman" panose="02020603050405020304" pitchFamily="18" charset="0"/>
                </a:rPr>
                <a:t>自宅療養者</a:t>
              </a:r>
              <a:endParaRPr lang="ja-JP" sz="1600" b="1" kern="100" dirty="0">
                <a:effectLst/>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30" name="図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7990" y="3170334"/>
              <a:ext cx="552208" cy="654274"/>
            </a:xfrm>
            <a:prstGeom prst="rect">
              <a:avLst/>
            </a:prstGeom>
          </p:spPr>
        </p:pic>
        <p:sp>
          <p:nvSpPr>
            <p:cNvPr id="40" name="角丸四角形 39"/>
            <p:cNvSpPr/>
            <p:nvPr/>
          </p:nvSpPr>
          <p:spPr>
            <a:xfrm>
              <a:off x="-4801769" y="2841916"/>
              <a:ext cx="4609293" cy="1471424"/>
            </a:xfrm>
            <a:prstGeom prst="roundRect">
              <a:avLst>
                <a:gd name="adj" fmla="val 7385"/>
              </a:avLst>
            </a:prstGeom>
            <a:solidFill>
              <a:srgbClr val="EAF2FA"/>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テキスト ボックス 40"/>
            <p:cNvSpPr txBox="1"/>
            <p:nvPr/>
          </p:nvSpPr>
          <p:spPr>
            <a:xfrm>
              <a:off x="-4932713" y="2818309"/>
              <a:ext cx="1922811" cy="307777"/>
            </a:xfrm>
            <a:prstGeom prst="rect">
              <a:avLst/>
            </a:prstGeom>
            <a:noFill/>
          </p:spPr>
          <p:txBody>
            <a:bodyPr wrap="square" rtlCol="0">
              <a:spAutoFit/>
            </a:bodyPr>
            <a:lstStyle/>
            <a:p>
              <a:pPr algn="ctr"/>
              <a:r>
                <a:rPr kumimoji="1" lang="ja-JP" altLang="en-US" sz="1400" dirty="0">
                  <a:solidFill>
                    <a:srgbClr val="70AD47">
                      <a:lumMod val="75000"/>
                    </a:srgbClr>
                  </a:solidFill>
                  <a:latin typeface="HGS創英角ｺﾞｼｯｸUB" panose="020B0900000000000000" pitchFamily="50" charset="-128"/>
                  <a:ea typeface="HGS創英角ｺﾞｼｯｸUB" panose="020B0900000000000000" pitchFamily="50" charset="-128"/>
                </a:rPr>
                <a:t>＼基本の考え方／</a:t>
              </a:r>
            </a:p>
          </p:txBody>
        </p:sp>
        <p:sp>
          <p:nvSpPr>
            <p:cNvPr id="42" name="テキスト ボックス 41"/>
            <p:cNvSpPr txBox="1"/>
            <p:nvPr/>
          </p:nvSpPr>
          <p:spPr>
            <a:xfrm>
              <a:off x="-4362438" y="3041599"/>
              <a:ext cx="4370802" cy="1246495"/>
            </a:xfrm>
            <a:prstGeom prst="rect">
              <a:avLst/>
            </a:prstGeom>
            <a:noFill/>
          </p:spPr>
          <p:txBody>
            <a:bodyPr wrap="square" rtlCol="0">
              <a:spAutoFit/>
            </a:bodyPr>
            <a:lstStyle/>
            <a:p>
              <a:r>
                <a:rPr kumimoji="1" lang="ja-JP" altLang="en-US" sz="1600" dirty="0">
                  <a:solidFill>
                    <a:srgbClr val="F20000"/>
                  </a:solidFill>
                  <a:latin typeface="HGP創英角ｺﾞｼｯｸUB" panose="020B0900000000000000" pitchFamily="50" charset="-128"/>
                  <a:ea typeface="HGP創英角ｺﾞｼｯｸUB" panose="020B0900000000000000" pitchFamily="50" charset="-128"/>
                </a:rPr>
                <a:t>避難</a:t>
              </a:r>
              <a:r>
                <a:rPr kumimoji="1" lang="ja-JP" altLang="en-US" sz="1200" dirty="0">
                  <a:solidFill>
                    <a:prstClr val="black"/>
                  </a:solidFill>
                  <a:latin typeface="ＭＳ ゴシック" panose="020B0609070205080204" pitchFamily="49" charset="-128"/>
                  <a:ea typeface="ＭＳ ゴシック" panose="020B0609070205080204" pitchFamily="49" charset="-128"/>
                </a:rPr>
                <a:t>とは</a:t>
              </a:r>
              <a:r>
                <a:rPr kumimoji="1" lang="ja-JP" altLang="en-US" sz="1600" dirty="0">
                  <a:solidFill>
                    <a:srgbClr val="F20000"/>
                  </a:solidFill>
                  <a:latin typeface="HGP創英角ｺﾞｼｯｸUB" panose="020B0900000000000000" pitchFamily="50" charset="-128"/>
                  <a:ea typeface="HGP創英角ｺﾞｼｯｸUB" panose="020B0900000000000000" pitchFamily="50" charset="-128"/>
                </a:rPr>
                <a:t>難</a:t>
              </a:r>
              <a:r>
                <a:rPr kumimoji="1" lang="ja-JP" altLang="en-US" sz="1200" dirty="0">
                  <a:solidFill>
                    <a:prstClr val="black"/>
                  </a:solidFill>
                  <a:latin typeface="ＭＳ ゴシック" panose="020B0609070205080204" pitchFamily="49" charset="-128"/>
                  <a:ea typeface="ＭＳ ゴシック" panose="020B0609070205080204" pitchFamily="49" charset="-128"/>
                </a:rPr>
                <a:t>を</a:t>
              </a:r>
              <a:r>
                <a:rPr kumimoji="1" lang="ja-JP" altLang="en-US" sz="1600" dirty="0">
                  <a:solidFill>
                    <a:srgbClr val="F20000"/>
                  </a:solidFill>
                  <a:latin typeface="HGP創英角ｺﾞｼｯｸUB" panose="020B0900000000000000" pitchFamily="50" charset="-128"/>
                  <a:ea typeface="HGP創英角ｺﾞｼｯｸUB" panose="020B0900000000000000" pitchFamily="50" charset="-128"/>
                </a:rPr>
                <a:t>避</a:t>
              </a:r>
              <a:r>
                <a:rPr kumimoji="1" lang="ja-JP" altLang="en-US" sz="1200" dirty="0">
                  <a:solidFill>
                    <a:prstClr val="black"/>
                  </a:solidFill>
                  <a:latin typeface="ＭＳ ゴシック" panose="020B0609070205080204" pitchFamily="49" charset="-128"/>
                  <a:ea typeface="ＭＳ ゴシック" panose="020B0609070205080204" pitchFamily="49" charset="-128"/>
                </a:rPr>
                <a:t>けることです。</a:t>
              </a:r>
              <a:endParaRPr kumimoji="1" lang="en-US" altLang="ja-JP" sz="1200" dirty="0">
                <a:solidFill>
                  <a:prstClr val="black"/>
                </a:solidFill>
                <a:latin typeface="ＭＳ ゴシック" panose="020B0609070205080204" pitchFamily="49" charset="-128"/>
                <a:ea typeface="ＭＳ ゴシック" panose="020B0609070205080204" pitchFamily="49" charset="-128"/>
              </a:endParaRPr>
            </a:p>
            <a:p>
              <a:r>
                <a:rPr kumimoji="1" lang="ja-JP" altLang="en-US" sz="1200" dirty="0">
                  <a:solidFill>
                    <a:prstClr val="black"/>
                  </a:solidFill>
                  <a:latin typeface="ＭＳ ゴシック" panose="020B0609070205080204" pitchFamily="49" charset="-128"/>
                  <a:ea typeface="ＭＳ ゴシック" panose="020B0609070205080204" pitchFamily="49" charset="-128"/>
                </a:rPr>
                <a:t>安全な場所にいる人は避難場所に行く必要はありません</a:t>
              </a:r>
              <a:r>
                <a:rPr kumimoji="1" lang="ja-JP" altLang="en-US" sz="1050" dirty="0">
                  <a:solidFill>
                    <a:prstClr val="black"/>
                  </a:solidFill>
                  <a:latin typeface="游ゴシック" panose="020F0502020204030204"/>
                </a:rPr>
                <a:t>。</a:t>
              </a:r>
              <a:endParaRPr kumimoji="1" lang="en-US" altLang="ja-JP" sz="1050" dirty="0">
                <a:solidFill>
                  <a:prstClr val="black"/>
                </a:solidFill>
                <a:latin typeface="游ゴシック" panose="020F0502020204030204"/>
              </a:endParaRPr>
            </a:p>
            <a:p>
              <a:endParaRPr kumimoji="1" lang="en-US" altLang="ja-JP" sz="300" dirty="0">
                <a:solidFill>
                  <a:prstClr val="black"/>
                </a:solidFill>
                <a:latin typeface="游ゴシック" panose="020F0502020204030204"/>
              </a:endParaRPr>
            </a:p>
            <a:p>
              <a:r>
                <a:rPr kumimoji="1" lang="ja-JP" altLang="en-US" sz="1200" dirty="0">
                  <a:solidFill>
                    <a:prstClr val="black"/>
                  </a:solidFill>
                  <a:latin typeface="ＭＳ ゴシック" panose="020B0609070205080204" pitchFamily="49" charset="-128"/>
                  <a:ea typeface="ＭＳ ゴシック" panose="020B0609070205080204" pitchFamily="49" charset="-128"/>
                </a:rPr>
                <a:t>隔離ができる場合など、感染拡大防止ができる場合は</a:t>
              </a:r>
              <a:endParaRPr kumimoji="1" lang="en-US" altLang="ja-JP" sz="1200" dirty="0">
                <a:solidFill>
                  <a:prstClr val="black"/>
                </a:solidFill>
                <a:latin typeface="ＭＳ ゴシック" panose="020B0609070205080204" pitchFamily="49" charset="-128"/>
                <a:ea typeface="ＭＳ ゴシック" panose="020B0609070205080204" pitchFamily="49" charset="-128"/>
              </a:endParaRPr>
            </a:p>
            <a:p>
              <a:r>
                <a:rPr kumimoji="1" lang="ja-JP" altLang="en-US" sz="1200" dirty="0">
                  <a:solidFill>
                    <a:prstClr val="black"/>
                  </a:solidFill>
                  <a:latin typeface="ＭＳ ゴシック" panose="020B0609070205080204" pitchFamily="49" charset="-128"/>
                  <a:ea typeface="ＭＳ ゴシック" panose="020B0609070205080204" pitchFamily="49" charset="-128"/>
                </a:rPr>
                <a:t>安全な親戚・知人宅なども避難先として検討してください。</a:t>
              </a:r>
              <a:endParaRPr kumimoji="1" lang="en-US" altLang="ja-JP" sz="1200" dirty="0">
                <a:solidFill>
                  <a:prstClr val="black"/>
                </a:solidFill>
                <a:latin typeface="ＭＳ ゴシック" panose="020B0609070205080204" pitchFamily="49" charset="-128"/>
                <a:ea typeface="ＭＳ ゴシック" panose="020B0609070205080204" pitchFamily="49" charset="-128"/>
              </a:endParaRPr>
            </a:p>
            <a:p>
              <a:endParaRPr kumimoji="1" lang="en-US" altLang="ja-JP" sz="300" dirty="0">
                <a:solidFill>
                  <a:prstClr val="black"/>
                </a:solidFill>
                <a:latin typeface="ＭＳ ゴシック" panose="020B0609070205080204" pitchFamily="49" charset="-128"/>
                <a:ea typeface="ＭＳ ゴシック" panose="020B0609070205080204" pitchFamily="49" charset="-128"/>
              </a:endParaRPr>
            </a:p>
            <a:p>
              <a:r>
                <a:rPr kumimoji="1" lang="ja-JP" altLang="en-US" sz="1200" dirty="0">
                  <a:solidFill>
                    <a:prstClr val="black"/>
                  </a:solidFill>
                  <a:latin typeface="ＭＳ ゴシック" panose="020B0609070205080204" pitchFamily="49" charset="-128"/>
                  <a:ea typeface="ＭＳ ゴシック" panose="020B0609070205080204" pitchFamily="49" charset="-128"/>
                </a:rPr>
                <a:t>危険な状況になる前に安全な場所へ移動してください</a:t>
              </a:r>
              <a:r>
                <a:rPr kumimoji="1" lang="ja-JP" altLang="en-US" sz="1400" dirty="0">
                  <a:solidFill>
                    <a:prstClr val="black"/>
                  </a:solidFill>
                  <a:latin typeface="ＭＳ ゴシック" panose="020B0609070205080204" pitchFamily="49" charset="-128"/>
                  <a:ea typeface="ＭＳ ゴシック" panose="020B0609070205080204" pitchFamily="49" charset="-128"/>
                </a:rPr>
                <a:t>。</a:t>
              </a:r>
              <a:endParaRPr kumimoji="1" lang="en-US" altLang="ja-JP" sz="1400" dirty="0">
                <a:solidFill>
                  <a:prstClr val="black"/>
                </a:solidFill>
                <a:latin typeface="ＭＳ ゴシック" panose="020B0609070205080204" pitchFamily="49" charset="-128"/>
                <a:ea typeface="ＭＳ ゴシック" panose="020B0609070205080204" pitchFamily="49" charset="-128"/>
              </a:endParaRPr>
            </a:p>
          </p:txBody>
        </p:sp>
        <p:sp>
          <p:nvSpPr>
            <p:cNvPr id="49" name="楕円 48"/>
            <p:cNvSpPr/>
            <p:nvPr/>
          </p:nvSpPr>
          <p:spPr>
            <a:xfrm>
              <a:off x="-4679360" y="3172193"/>
              <a:ext cx="296990" cy="290374"/>
            </a:xfrm>
            <a:prstGeom prst="ellipse">
              <a:avLst/>
            </a:prstGeom>
            <a:solidFill>
              <a:srgbClr val="FFFA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p>
          </p:txBody>
        </p:sp>
        <p:sp>
          <p:nvSpPr>
            <p:cNvPr id="50" name="楕円 49"/>
            <p:cNvSpPr/>
            <p:nvPr/>
          </p:nvSpPr>
          <p:spPr>
            <a:xfrm>
              <a:off x="-4679360" y="3603051"/>
              <a:ext cx="296990" cy="290374"/>
            </a:xfrm>
            <a:prstGeom prst="ellipse">
              <a:avLst/>
            </a:prstGeom>
            <a:solidFill>
              <a:srgbClr val="FFFA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p>
          </p:txBody>
        </p:sp>
        <p:sp>
          <p:nvSpPr>
            <p:cNvPr id="51" name="楕円 50"/>
            <p:cNvSpPr/>
            <p:nvPr/>
          </p:nvSpPr>
          <p:spPr>
            <a:xfrm>
              <a:off x="-4679360" y="3946980"/>
              <a:ext cx="296990" cy="290374"/>
            </a:xfrm>
            <a:prstGeom prst="ellipse">
              <a:avLst/>
            </a:prstGeom>
            <a:solidFill>
              <a:srgbClr val="FFFA00"/>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p>
          </p:txBody>
        </p:sp>
      </p:grpSp>
      <p:sp>
        <p:nvSpPr>
          <p:cNvPr id="52" name="テキスト ボックス 51"/>
          <p:cNvSpPr txBox="1"/>
          <p:nvPr/>
        </p:nvSpPr>
        <p:spPr>
          <a:xfrm>
            <a:off x="4892727" y="4364532"/>
            <a:ext cx="1246993" cy="630942"/>
          </a:xfrm>
          <a:prstGeom prst="rect">
            <a:avLst/>
          </a:prstGeom>
          <a:noFill/>
        </p:spPr>
        <p:txBody>
          <a:bodyPr wrap="square" rtlCol="0">
            <a:spAutoFit/>
          </a:bodyPr>
          <a:lstStyle/>
          <a:p>
            <a:pPr algn="ctr"/>
            <a:r>
              <a:rPr kumimoji="1" lang="ja-JP" altLang="en-US" sz="1050" dirty="0">
                <a:latin typeface="ＭＳ Ｐゴシック" panose="020B0600070205080204" pitchFamily="50" charset="-128"/>
                <a:ea typeface="ＭＳ Ｐゴシック" panose="020B0600070205080204" pitchFamily="50" charset="-128"/>
              </a:rPr>
              <a:t>災害発生が</a:t>
            </a:r>
            <a:endParaRPr kumimoji="1" lang="en-US" altLang="ja-JP" sz="1050" dirty="0">
              <a:latin typeface="ＭＳ Ｐゴシック" panose="020B0600070205080204" pitchFamily="50" charset="-128"/>
              <a:ea typeface="ＭＳ Ｐゴシック" panose="020B0600070205080204" pitchFamily="50" charset="-128"/>
            </a:endParaRPr>
          </a:p>
          <a:p>
            <a:pPr algn="ctr"/>
            <a:r>
              <a:rPr kumimoji="1" lang="ja-JP" altLang="en-US" sz="1050" dirty="0">
                <a:latin typeface="ＭＳ Ｐゴシック" panose="020B0600070205080204" pitchFamily="50" charset="-128"/>
                <a:ea typeface="ＭＳ Ｐゴシック" panose="020B0600070205080204" pitchFamily="50" charset="-128"/>
              </a:rPr>
              <a:t>予見できる場合</a:t>
            </a:r>
            <a:endParaRPr kumimoji="1" lang="en-US" altLang="ja-JP" sz="1050" dirty="0">
              <a:latin typeface="ＭＳ Ｐゴシック" panose="020B0600070205080204" pitchFamily="50" charset="-128"/>
              <a:ea typeface="ＭＳ Ｐゴシック" panose="020B0600070205080204" pitchFamily="50" charset="-128"/>
            </a:endParaRPr>
          </a:p>
          <a:p>
            <a:pPr algn="ctr"/>
            <a:r>
              <a:rPr kumimoji="1" lang="ja-JP" altLang="en-US" sz="1400" dirty="0">
                <a:solidFill>
                  <a:schemeClr val="bg1"/>
                </a:solidFill>
                <a:highlight>
                  <a:srgbClr val="942EA2"/>
                </a:highlight>
                <a:latin typeface="ＭＳ Ｐゴシック" panose="020B0600070205080204" pitchFamily="50" charset="-128"/>
                <a:ea typeface="ＭＳ Ｐゴシック" panose="020B0600070205080204" pitchFamily="50" charset="-128"/>
              </a:rPr>
              <a:t>事前相談</a:t>
            </a:r>
            <a:endParaRPr kumimoji="1" lang="en-US" altLang="ja-JP" sz="1400" dirty="0">
              <a:solidFill>
                <a:schemeClr val="bg1"/>
              </a:solidFill>
              <a:highlight>
                <a:srgbClr val="942EA2"/>
              </a:highlight>
              <a:latin typeface="ＭＳ Ｐゴシック" panose="020B0600070205080204" pitchFamily="50" charset="-128"/>
              <a:ea typeface="ＭＳ Ｐゴシック" panose="020B0600070205080204" pitchFamily="50" charset="-128"/>
            </a:endParaRPr>
          </a:p>
        </p:txBody>
      </p:sp>
      <p:sp>
        <p:nvSpPr>
          <p:cNvPr id="53" name="角丸四角形 52"/>
          <p:cNvSpPr/>
          <p:nvPr/>
        </p:nvSpPr>
        <p:spPr>
          <a:xfrm>
            <a:off x="5226864" y="5216754"/>
            <a:ext cx="1157553" cy="331770"/>
          </a:xfrm>
          <a:prstGeom prst="roundRect">
            <a:avLst/>
          </a:prstGeom>
          <a:solidFill>
            <a:srgbClr val="F2F7FC"/>
          </a:solidFill>
          <a:ln w="12700" cap="flat" cmpd="sng" algn="ctr">
            <a:solidFill>
              <a:schemeClr val="accent1">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rPr>
              <a:t>自宅療養者</a:t>
            </a:r>
            <a:endParaRPr lang="ja-JP"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endParaRPr>
          </a:p>
        </p:txBody>
      </p:sp>
      <p:pic>
        <p:nvPicPr>
          <p:cNvPr id="54" name="図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103" y="4958214"/>
            <a:ext cx="552208" cy="654274"/>
          </a:xfrm>
          <a:prstGeom prst="rect">
            <a:avLst/>
          </a:prstGeom>
        </p:spPr>
      </p:pic>
      <p:sp>
        <p:nvSpPr>
          <p:cNvPr id="55" name="角丸四角形 54"/>
          <p:cNvSpPr/>
          <p:nvPr/>
        </p:nvSpPr>
        <p:spPr>
          <a:xfrm>
            <a:off x="6693977" y="5765563"/>
            <a:ext cx="1084414" cy="309901"/>
          </a:xfrm>
          <a:prstGeom prst="roundRect">
            <a:avLst/>
          </a:prstGeom>
          <a:solidFill>
            <a:srgbClr val="F2F7FC"/>
          </a:solidFill>
          <a:ln w="12700" cap="flat" cmpd="sng" algn="ctr">
            <a:solidFill>
              <a:schemeClr val="accent1">
                <a:lumMod val="50000"/>
              </a:scheme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rPr>
              <a:t>避難所</a:t>
            </a:r>
            <a:endParaRPr lang="ja-JP" sz="1400" b="1" kern="100" dirty="0">
              <a:effectLst/>
              <a:latin typeface="EPSON 丸ゴシック体Ｍ" panose="020F0509000000000000" pitchFamily="49" charset="-128"/>
              <a:ea typeface="EPSON 丸ゴシック体Ｍ" panose="020F0509000000000000" pitchFamily="49" charset="-128"/>
              <a:cs typeface="Times New Roman" panose="02020603050405020304" pitchFamily="18" charset="0"/>
            </a:endParaRPr>
          </a:p>
        </p:txBody>
      </p:sp>
      <p:grpSp>
        <p:nvGrpSpPr>
          <p:cNvPr id="56" name="グループ化 55"/>
          <p:cNvGrpSpPr/>
          <p:nvPr/>
        </p:nvGrpSpPr>
        <p:grpSpPr>
          <a:xfrm>
            <a:off x="6179771" y="5552622"/>
            <a:ext cx="697763" cy="671862"/>
            <a:chOff x="4157688" y="4245477"/>
            <a:chExt cx="931612" cy="842177"/>
          </a:xfrm>
        </p:grpSpPr>
        <p:pic>
          <p:nvPicPr>
            <p:cNvPr id="57" name="図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7688" y="4245477"/>
              <a:ext cx="931612" cy="842177"/>
            </a:xfrm>
            <a:prstGeom prst="rect">
              <a:avLst/>
            </a:prstGeom>
          </p:spPr>
        </p:pic>
        <p:pic>
          <p:nvPicPr>
            <p:cNvPr id="58" name="図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27453" flipH="1">
              <a:off x="4537479" y="4630311"/>
              <a:ext cx="150030" cy="81092"/>
            </a:xfrm>
            <a:prstGeom prst="rect">
              <a:avLst/>
            </a:prstGeom>
          </p:spPr>
        </p:pic>
        <p:pic>
          <p:nvPicPr>
            <p:cNvPr id="59" name="図 5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97710" flipH="1">
              <a:off x="4713762" y="4562431"/>
              <a:ext cx="160444" cy="78097"/>
            </a:xfrm>
            <a:prstGeom prst="rect">
              <a:avLst/>
            </a:prstGeom>
          </p:spPr>
        </p:pic>
        <p:pic>
          <p:nvPicPr>
            <p:cNvPr id="60" name="図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4362659" y="4512399"/>
              <a:ext cx="168010" cy="104092"/>
            </a:xfrm>
            <a:prstGeom prst="rect">
              <a:avLst/>
            </a:prstGeom>
          </p:spPr>
        </p:pic>
      </p:grpSp>
      <p:sp>
        <p:nvSpPr>
          <p:cNvPr id="62" name="テキスト ボックス 61"/>
          <p:cNvSpPr txBox="1"/>
          <p:nvPr/>
        </p:nvSpPr>
        <p:spPr>
          <a:xfrm>
            <a:off x="4727130" y="5692422"/>
            <a:ext cx="1289789" cy="469359"/>
          </a:xfrm>
          <a:prstGeom prst="rect">
            <a:avLst/>
          </a:prstGeom>
          <a:noFill/>
        </p:spPr>
        <p:txBody>
          <a:bodyPr wrap="square" rtlCol="0">
            <a:spAutoFit/>
          </a:bodyPr>
          <a:lstStyle/>
          <a:p>
            <a:pPr algn="ctr"/>
            <a:r>
              <a:rPr kumimoji="1" lang="ja-JP" altLang="en-US" sz="1050" dirty="0">
                <a:latin typeface="ＭＳ Ｐゴシック" panose="020B0600070205080204" pitchFamily="50" charset="-128"/>
                <a:ea typeface="ＭＳ Ｐゴシック" panose="020B0600070205080204" pitchFamily="50" charset="-128"/>
              </a:rPr>
              <a:t>地震などの場合</a:t>
            </a:r>
            <a:endParaRPr kumimoji="1" lang="en-US" altLang="ja-JP" sz="1050" dirty="0">
              <a:latin typeface="ＭＳ Ｐゴシック" panose="020B0600070205080204" pitchFamily="50" charset="-128"/>
              <a:ea typeface="ＭＳ Ｐゴシック" panose="020B0600070205080204" pitchFamily="50" charset="-128"/>
            </a:endParaRPr>
          </a:p>
          <a:p>
            <a:pPr algn="ctr"/>
            <a:r>
              <a:rPr kumimoji="1" lang="ja-JP" altLang="en-US" sz="1200" dirty="0">
                <a:latin typeface="ＭＳ Ｐゴシック" panose="020B0600070205080204" pitchFamily="50" charset="-128"/>
                <a:ea typeface="ＭＳ Ｐゴシック" panose="020B0600070205080204" pitchFamily="50" charset="-128"/>
              </a:rPr>
              <a:t>　</a:t>
            </a:r>
            <a:r>
              <a:rPr kumimoji="1" lang="ja-JP" altLang="en-US" sz="1400" dirty="0">
                <a:solidFill>
                  <a:schemeClr val="bg1"/>
                </a:solidFill>
                <a:highlight>
                  <a:srgbClr val="942EA2"/>
                </a:highlight>
                <a:latin typeface="ＭＳ Ｐゴシック" panose="020B0600070205080204" pitchFamily="50" charset="-128"/>
                <a:ea typeface="ＭＳ Ｐゴシック" panose="020B0600070205080204" pitchFamily="50" charset="-128"/>
              </a:rPr>
              <a:t>避難</a:t>
            </a:r>
            <a:endParaRPr kumimoji="1" lang="en-US" altLang="ja-JP" sz="1200" dirty="0">
              <a:solidFill>
                <a:schemeClr val="bg1"/>
              </a:solidFill>
              <a:highlight>
                <a:srgbClr val="942EA2"/>
              </a:highlight>
              <a:latin typeface="ＭＳ Ｐゴシック" panose="020B0600070205080204" pitchFamily="50" charset="-128"/>
              <a:ea typeface="ＭＳ Ｐゴシック" panose="020B0600070205080204" pitchFamily="50" charset="-128"/>
            </a:endParaRPr>
          </a:p>
        </p:txBody>
      </p:sp>
      <p:sp>
        <p:nvSpPr>
          <p:cNvPr id="4" name="テキスト ボックス 3">
            <a:extLst>
              <a:ext uri="{FF2B5EF4-FFF2-40B4-BE49-F238E27FC236}">
                <a16:creationId xmlns:a16="http://schemas.microsoft.com/office/drawing/2014/main" id="{030F0BFF-C67E-74A3-7B02-EEB8F287164B}"/>
              </a:ext>
            </a:extLst>
          </p:cNvPr>
          <p:cNvSpPr txBox="1"/>
          <p:nvPr/>
        </p:nvSpPr>
        <p:spPr>
          <a:xfrm>
            <a:off x="6595330" y="4697597"/>
            <a:ext cx="1390850" cy="307777"/>
          </a:xfrm>
          <a:prstGeom prst="rect">
            <a:avLst/>
          </a:prstGeom>
          <a:noFill/>
        </p:spPr>
        <p:txBody>
          <a:bodyPr wrap="square" rtlCol="0">
            <a:spAutoFit/>
          </a:bodyPr>
          <a:lstStyle/>
          <a:p>
            <a:pPr algn="just"/>
            <a:r>
              <a:rPr kumimoji="1" lang="en-US" altLang="ja-JP" sz="700" dirty="0">
                <a:latin typeface="ＭＳ Ｐゴシック" panose="020B0600070205080204" pitchFamily="50" charset="-128"/>
                <a:ea typeface="ＭＳ Ｐゴシック" panose="020B0600070205080204" pitchFamily="50" charset="-128"/>
              </a:rPr>
              <a:t>※</a:t>
            </a:r>
            <a:r>
              <a:rPr kumimoji="1" lang="ja-JP" altLang="en-US" sz="700" dirty="0">
                <a:latin typeface="ＭＳ Ｐゴシック" panose="020B0600070205080204" pitchFamily="50" charset="-128"/>
                <a:ea typeface="ＭＳ Ｐゴシック" panose="020B0600070205080204" pitchFamily="50" charset="-128"/>
              </a:rPr>
              <a:t>発生届対象外患者は</a:t>
            </a:r>
            <a:endParaRPr kumimoji="1" lang="en-US" altLang="ja-JP" sz="700" dirty="0">
              <a:latin typeface="ＭＳ Ｐゴシック" panose="020B0600070205080204" pitchFamily="50" charset="-128"/>
              <a:ea typeface="ＭＳ Ｐゴシック" panose="020B0600070205080204" pitchFamily="50" charset="-128"/>
            </a:endParaRPr>
          </a:p>
          <a:p>
            <a:pPr algn="just"/>
            <a:r>
              <a:rPr kumimoji="1" lang="ja-JP" altLang="en-US" sz="700" dirty="0">
                <a:latin typeface="ＭＳ Ｐゴシック" panose="020B0600070205080204" pitchFamily="50" charset="-128"/>
                <a:ea typeface="ＭＳ Ｐゴシック" panose="020B0600070205080204" pitchFamily="50" charset="-128"/>
              </a:rPr>
              <a:t>　とちぎ健康ﾌｫﾛｰｱｯﾌﾟｾﾝﾀｰ</a:t>
            </a:r>
            <a:endParaRPr kumimoji="1" lang="en-US" altLang="ja-JP" sz="700" dirty="0">
              <a:latin typeface="ＭＳ Ｐゴシック" panose="020B0600070205080204" pitchFamily="50" charset="-128"/>
              <a:ea typeface="ＭＳ Ｐゴシック" panose="020B0600070205080204" pitchFamily="50" charset="-128"/>
            </a:endParaRPr>
          </a:p>
        </p:txBody>
      </p:sp>
      <p:sp>
        <p:nvSpPr>
          <p:cNvPr id="5" name="右矢印 35">
            <a:extLst>
              <a:ext uri="{FF2B5EF4-FFF2-40B4-BE49-F238E27FC236}">
                <a16:creationId xmlns:a16="http://schemas.microsoft.com/office/drawing/2014/main" id="{BFB325C1-E5DD-1A43-3E66-FD2902A58F39}"/>
              </a:ext>
            </a:extLst>
          </p:cNvPr>
          <p:cNvSpPr/>
          <p:nvPr/>
        </p:nvSpPr>
        <p:spPr>
          <a:xfrm rot="19765381">
            <a:off x="7815621" y="5713388"/>
            <a:ext cx="383358" cy="261656"/>
          </a:xfrm>
          <a:prstGeom prst="rightArrow">
            <a:avLst>
              <a:gd name="adj1" fmla="val 50000"/>
              <a:gd name="adj2" fmla="val 80175"/>
            </a:avLst>
          </a:prstGeom>
          <a:solidFill>
            <a:srgbClr val="FFFF66"/>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 name="右矢印 35">
            <a:extLst>
              <a:ext uri="{FF2B5EF4-FFF2-40B4-BE49-F238E27FC236}">
                <a16:creationId xmlns:a16="http://schemas.microsoft.com/office/drawing/2014/main" id="{359B387A-C6FB-B42C-FECD-8B7A6D07CA42}"/>
              </a:ext>
            </a:extLst>
          </p:cNvPr>
          <p:cNvSpPr/>
          <p:nvPr/>
        </p:nvSpPr>
        <p:spPr>
          <a:xfrm rot="18911142">
            <a:off x="5833921" y="4879960"/>
            <a:ext cx="383358" cy="261656"/>
          </a:xfrm>
          <a:prstGeom prst="rightArrow">
            <a:avLst>
              <a:gd name="adj1" fmla="val 50000"/>
              <a:gd name="adj2" fmla="val 80175"/>
            </a:avLst>
          </a:prstGeom>
          <a:solidFill>
            <a:srgbClr val="FFFF66"/>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 name="右矢印 35">
            <a:extLst>
              <a:ext uri="{FF2B5EF4-FFF2-40B4-BE49-F238E27FC236}">
                <a16:creationId xmlns:a16="http://schemas.microsoft.com/office/drawing/2014/main" id="{949F6F75-8131-E9CB-0B78-0C7515509E63}"/>
              </a:ext>
            </a:extLst>
          </p:cNvPr>
          <p:cNvSpPr/>
          <p:nvPr/>
        </p:nvSpPr>
        <p:spPr>
          <a:xfrm rot="2738742">
            <a:off x="5825241" y="5652988"/>
            <a:ext cx="383358" cy="261656"/>
          </a:xfrm>
          <a:prstGeom prst="rightArrow">
            <a:avLst>
              <a:gd name="adj1" fmla="val 50000"/>
              <a:gd name="adj2" fmla="val 80175"/>
            </a:avLst>
          </a:prstGeom>
          <a:solidFill>
            <a:srgbClr val="FFFF66"/>
          </a:solidFill>
          <a:ln w="12700" cap="flat" cmpd="sng" algn="ctr">
            <a:solidFill>
              <a:schemeClr val="tx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58265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28690"/>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latin typeface="ＭＳ Ｐゴシック" panose="020B0600070205080204" pitchFamily="50" charset="-128"/>
                <a:ea typeface="ＭＳ Ｐゴシック" panose="020B0600070205080204" pitchFamily="50" charset="-128"/>
              </a:rPr>
              <a:t>～</a:t>
            </a:r>
            <a:r>
              <a:rPr kumimoji="1" lang="ja-JP" altLang="en-US" sz="4000" b="1" dirty="0"/>
              <a:t> 国・市町、医療関係者等との連携</a:t>
            </a:r>
            <a:r>
              <a:rPr kumimoji="1" lang="ja-JP" altLang="en-US" sz="4000" b="1" dirty="0">
                <a:latin typeface="ＭＳ Ｐゴシック" panose="020B0600070205080204" pitchFamily="50" charset="-128"/>
                <a:ea typeface="ＭＳ Ｐゴシック" panose="020B0600070205080204" pitchFamily="50" charset="-128"/>
              </a:rPr>
              <a:t>～</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58200" y="145530"/>
            <a:ext cx="602673"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17515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61536"/>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学校に</a:t>
            </a:r>
            <a:r>
              <a:rPr kumimoji="1" lang="ja-JP" altLang="en-US" sz="4000" b="1"/>
              <a:t>おける対策</a:t>
            </a:r>
            <a:endParaRPr kumimoji="1" lang="en-US" altLang="ja-JP" sz="4000" b="1"/>
          </a:p>
        </p:txBody>
      </p:sp>
      <p:sp>
        <p:nvSpPr>
          <p:cNvPr id="3" name="テキスト ボックス 2"/>
          <p:cNvSpPr txBox="1"/>
          <p:nvPr/>
        </p:nvSpPr>
        <p:spPr>
          <a:xfrm>
            <a:off x="8437418" y="145530"/>
            <a:ext cx="623455"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140</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217324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角丸四角形 35"/>
          <p:cNvSpPr/>
          <p:nvPr/>
        </p:nvSpPr>
        <p:spPr>
          <a:xfrm>
            <a:off x="5558954" y="1611023"/>
            <a:ext cx="3563109" cy="4703130"/>
          </a:xfrm>
          <a:prstGeom prst="roundRect">
            <a:avLst>
              <a:gd name="adj" fmla="val 323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学校における対策</a:t>
            </a:r>
          </a:p>
        </p:txBody>
      </p:sp>
      <p:sp>
        <p:nvSpPr>
          <p:cNvPr id="21" name="テキスト ボックス 20"/>
          <p:cNvSpPr txBox="1"/>
          <p:nvPr/>
        </p:nvSpPr>
        <p:spPr>
          <a:xfrm>
            <a:off x="0" y="468999"/>
            <a:ext cx="9143999" cy="830997"/>
          </a:xfrm>
          <a:prstGeom prst="rect">
            <a:avLst/>
          </a:prstGeom>
          <a:solidFill>
            <a:srgbClr val="7030A0"/>
          </a:solidFill>
          <a:ln w="9525"/>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新型コロナウイルス感染症の感染拡大防止のため、学校における感染症対策を徹底</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児童生徒の学びの保障のため、ＩＣＴ環境の整備を進めるとともに、警戒度に応じた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教育活動を展開　</a:t>
            </a:r>
          </a:p>
        </p:txBody>
      </p:sp>
      <p:sp>
        <p:nvSpPr>
          <p:cNvPr id="33" name="テキスト ボックス 32"/>
          <p:cNvSpPr txBox="1"/>
          <p:nvPr/>
        </p:nvSpPr>
        <p:spPr>
          <a:xfrm>
            <a:off x="0" y="6288027"/>
            <a:ext cx="9144000" cy="553998"/>
          </a:xfrm>
          <a:prstGeom prst="rect">
            <a:avLst/>
          </a:prstGeom>
          <a:solidFill>
            <a:srgbClr val="7030A0"/>
          </a:solidFill>
          <a:ln w="9525"/>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警戒度に応じた感染症対策の徹底と教育活動の継続</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警戒度、行動基準等に基づく、マニュアル、指針等の速やかな改正</a:t>
            </a:r>
          </a:p>
        </p:txBody>
      </p:sp>
      <p:sp>
        <p:nvSpPr>
          <p:cNvPr id="18" name="テキスト ボックス 17"/>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141</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1680" y="1596413"/>
            <a:ext cx="5573089"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「新型コロナウイルス感染症　学校における対策マニュアル」を策定</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（感染防止対策の新しい情報や知見が得られた場合などに随時改訂）</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・感染状況に応じて、感染防止対策の徹底のための通知を発出</a:t>
            </a:r>
            <a:r>
              <a:rPr kumimoji="0" lang="ja-JP"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・手指の消毒、施設や用具等の清掃、感染症予防に必要な保健衛生用品の整備等</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・感染状況に応じた学校教育活動を実施（分散登校・時差通学、部活動の中止等）</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・特別支援学校のスクールバスでの感染リスクを低減するために登校便を増車</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・網戸設置及び空調電気料、燃料費を確保し、換気を徹底</a:t>
            </a:r>
            <a:endParaRPr kumimoji="0" lang="ja-JP"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0" y="3136570"/>
            <a:ext cx="5716279"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・次の指針等を策定し、警戒度や行動基準等の変更を踏まえ随時改定</a:t>
            </a:r>
            <a:endPar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「新型コロナウイルス感染症への対応に係る県立学校における教育活動の指針」</a:t>
            </a:r>
            <a:endPar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「新型コロナウイルス感染症に対応した小・中学校及び義務教育学校における教育</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活動の実施について（参考資料）」</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「部活動実施に係る対応マニュアル」</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・県立学校での対応について県民への行動要請の変更等に伴い通知を発出</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・地域の感染状況を踏まえた県外での教育活動の実施についての判断基準を周知</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・学習保障（感染症対策を含む。）のためのスクール・サポート・スタッフ等の配置等</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・教職員へのワクチン接種を推進</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テキスト ボックス 25"/>
          <p:cNvSpPr txBox="1"/>
          <p:nvPr/>
        </p:nvSpPr>
        <p:spPr>
          <a:xfrm>
            <a:off x="5518800" y="1631530"/>
            <a:ext cx="3580859" cy="17851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児童生徒用タブレット端末整備等</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■県立高校、特別支援学校（高等部・専攻科）及び</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私立高校</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・対象校　　県立：</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75</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校　    　私立：</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13</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校</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・整備台数　県立：</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39,989</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台</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私立：</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4,118</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台</a:t>
            </a:r>
            <a:endParaRPr kumimoji="0" lang="en-US" altLang="ja-JP" sz="1100" b="0" i="0" u="none" strike="sng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■県立中学校、特別支援学校（小・中学部）及び</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私立中学校</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・対象校　　県立：</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17</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校１分校　私立：</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校</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・整備台数　県立：</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3,841</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台　        私立：</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532</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台</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■児童生徒の障害に応じた入出力支援装置整備</a:t>
            </a:r>
            <a:endPar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a:off x="5518800" y="3376902"/>
            <a:ext cx="3615362"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家庭学習のための通信機器整備</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Wi-Fi</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環境未整備の家庭に貸与するためのモバイル</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ルータを全県立学校に整備</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・整備台数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610</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台</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5518549" y="4694695"/>
            <a:ext cx="3810116"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ＩＣＴ推進に係る人的支援等</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■全県立学校にＩＣＴ支援員を配置</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（配置数 </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３年度：</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 </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４年度：</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18</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 </a:t>
            </a:r>
            <a:r>
              <a:rPr kumimoji="0" lang="en-US" altLang="ja-JP" sz="1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R</a:t>
            </a:r>
            <a:r>
              <a:rPr kumimoji="0" lang="ja-JP" altLang="en-US" sz="1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５年度：</a:t>
            </a:r>
            <a:r>
              <a:rPr kumimoji="0" lang="en-US" altLang="ja-JP" sz="1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19</a:t>
            </a:r>
            <a:r>
              <a:rPr kumimoji="0" lang="ja-JP" altLang="en-US" sz="1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人</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■各市町に学校ＩＣＴアドバイザーを派遣</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R2</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年度のみ：延べ</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2,012</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回実施）</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学力向上コーディネーター（ＩＣＴ指導担当）を</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県北、県央、県南に１名ずつ配置</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■私立学校のＩＣＴ活用教育を推進する取組（研修</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会、ＩＣＴ支援員派遣等）への補助</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p:cNvSpPr txBox="1"/>
          <p:nvPr/>
        </p:nvSpPr>
        <p:spPr>
          <a:xfrm>
            <a:off x="0" y="5011194"/>
            <a:ext cx="5579490" cy="12772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・臨時休業中における小・中・高校生の学びの保障のための自宅学習ガイド番組（テ</a:t>
            </a:r>
            <a:endPar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レビスクールとちぎ）をとちぎテレビで放送</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「とちぎの子ども『学びの保障』に向けた応援サイト」によ</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り家庭学習で活用でき</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10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る</a:t>
            </a:r>
            <a:r>
              <a:rPr kumimoji="0" lang="ja-JP"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教育コンテンツ</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a:t>
            </a:r>
            <a:r>
              <a:rPr kumimoji="0" lang="ja-JP"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配信</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差別や偏見等の防止に向けた教育長メッセージ</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と学習・啓発資料を</a:t>
            </a:r>
            <a:r>
              <a:rPr kumimoji="0" lang="ja-JP"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公表</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・修学旅行のキャンセル料への補助や家計急変世帯への給付金の支給を実施</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・物価高騰による給食費の保護者負担を軽減するための補助を実施</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角丸四角形 29"/>
          <p:cNvSpPr/>
          <p:nvPr/>
        </p:nvSpPr>
        <p:spPr>
          <a:xfrm>
            <a:off x="393733" y="1342952"/>
            <a:ext cx="2664000" cy="234000"/>
          </a:xfrm>
          <a:prstGeom prst="round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学校における感染症対策の徹底</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角丸四角形 30"/>
          <p:cNvSpPr/>
          <p:nvPr/>
        </p:nvSpPr>
        <p:spPr>
          <a:xfrm>
            <a:off x="393733" y="2893339"/>
            <a:ext cx="1944000" cy="234000"/>
          </a:xfrm>
          <a:prstGeom prst="round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学校教育活動の継続</a:t>
            </a:r>
          </a:p>
        </p:txBody>
      </p:sp>
      <p:sp>
        <p:nvSpPr>
          <p:cNvPr id="32" name="角丸四角形 31"/>
          <p:cNvSpPr/>
          <p:nvPr/>
        </p:nvSpPr>
        <p:spPr>
          <a:xfrm>
            <a:off x="393733" y="4771827"/>
            <a:ext cx="2268000" cy="234000"/>
          </a:xfrm>
          <a:prstGeom prst="round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児童生徒への指導・支援</a:t>
            </a:r>
          </a:p>
        </p:txBody>
      </p:sp>
      <p:sp>
        <p:nvSpPr>
          <p:cNvPr id="34" name="角丸四角形 33"/>
          <p:cNvSpPr/>
          <p:nvPr/>
        </p:nvSpPr>
        <p:spPr>
          <a:xfrm>
            <a:off x="5716278" y="1347363"/>
            <a:ext cx="3061534" cy="234000"/>
          </a:xfrm>
          <a:prstGeom prst="roundRect">
            <a:avLst/>
          </a:prstGeom>
          <a:solidFill>
            <a:schemeClr val="accent1">
              <a:lumMod val="20000"/>
              <a:lumOff val="8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学びの保障のためのＩＣＴ環境整備</a:t>
            </a:r>
          </a:p>
        </p:txBody>
      </p:sp>
      <p:sp>
        <p:nvSpPr>
          <p:cNvPr id="35" name="テキスト ボックス 34"/>
          <p:cNvSpPr txBox="1"/>
          <p:nvPr/>
        </p:nvSpPr>
        <p:spPr>
          <a:xfrm>
            <a:off x="5518549" y="4105781"/>
            <a:ext cx="3638514"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学校からの遠隔学習機能の強化</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・学校からの遠隔学習に使用する</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Web</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カメラ整備等</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・対象校　県立：</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79</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校１分校（全校）　私立：</a:t>
            </a:r>
            <a:r>
              <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14</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校</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6966344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50"/>
          <p:cNvSpPr/>
          <p:nvPr/>
        </p:nvSpPr>
        <p:spPr>
          <a:xfrm>
            <a:off x="4482446" y="627017"/>
            <a:ext cx="4596099" cy="6178731"/>
          </a:xfrm>
          <a:prstGeom prst="roundRect">
            <a:avLst>
              <a:gd name="adj" fmla="val 934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角丸四角形 49"/>
          <p:cNvSpPr/>
          <p:nvPr/>
        </p:nvSpPr>
        <p:spPr>
          <a:xfrm>
            <a:off x="65838" y="627017"/>
            <a:ext cx="4428000" cy="6178731"/>
          </a:xfrm>
          <a:prstGeom prst="roundRect">
            <a:avLst>
              <a:gd name="adj" fmla="val 10433"/>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学校における一斉臨時休業等について</a:t>
            </a:r>
          </a:p>
        </p:txBody>
      </p:sp>
      <p:sp>
        <p:nvSpPr>
          <p:cNvPr id="27" name="テキスト ボックス 26"/>
          <p:cNvSpPr txBox="1"/>
          <p:nvPr/>
        </p:nvSpPr>
        <p:spPr>
          <a:xfrm>
            <a:off x="129339" y="488646"/>
            <a:ext cx="69224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経過</a:t>
            </a:r>
          </a:p>
        </p:txBody>
      </p:sp>
      <p:sp>
        <p:nvSpPr>
          <p:cNvPr id="31" name="テキスト ボックス 30"/>
          <p:cNvSpPr txBox="1"/>
          <p:nvPr/>
        </p:nvSpPr>
        <p:spPr>
          <a:xfrm>
            <a:off x="65838" y="796556"/>
            <a:ext cx="442859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2020.2.28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文科省から 「新型コロナウイルス感染症対策のための小学校、中学校、高等学校及び特別支援学校等における一斉臨時休業について（通知）」が発出される。</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5" name="角丸四角形 34"/>
          <p:cNvSpPr/>
          <p:nvPr/>
        </p:nvSpPr>
        <p:spPr>
          <a:xfrm>
            <a:off x="171103" y="1583298"/>
            <a:ext cx="4198712" cy="3189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2020.3.2</a:t>
            </a: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～春季休業　学校における一斉臨時休業</a:t>
            </a:r>
          </a:p>
        </p:txBody>
      </p:sp>
      <p:sp>
        <p:nvSpPr>
          <p:cNvPr id="45" name="テキスト ボックス 44"/>
          <p:cNvSpPr txBox="1"/>
          <p:nvPr/>
        </p:nvSpPr>
        <p:spPr>
          <a:xfrm>
            <a:off x="4496381" y="3648894"/>
            <a:ext cx="4582164"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2020.5.2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5.6</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5.20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小・中・高校生の学びの保障のための自宅学習ガイド番組（テレビスクールとちぎ）をとちぎテレビで放送</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・第１弾　</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5.2</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5.6</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・第２弾　</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5.20</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5.27</a:t>
            </a:r>
            <a:endParaRPr kumimoji="0"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0" name="テキスト ボックス 59"/>
          <p:cNvSpPr txBox="1"/>
          <p:nvPr/>
        </p:nvSpPr>
        <p:spPr>
          <a:xfrm>
            <a:off x="5905258" y="527834"/>
            <a:ext cx="1711234" cy="307777"/>
          </a:xfrm>
          <a:prstGeom prst="rect">
            <a:avLst/>
          </a:prstGeom>
          <a:solidFill>
            <a:schemeClr val="accent4">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臨時休業中の対応</a:t>
            </a:r>
          </a:p>
        </p:txBody>
      </p:sp>
      <p:sp>
        <p:nvSpPr>
          <p:cNvPr id="61" name="テキスト ボックス 60"/>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142</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5" name="テキスト ボックス 74"/>
          <p:cNvSpPr txBox="1"/>
          <p:nvPr/>
        </p:nvSpPr>
        <p:spPr>
          <a:xfrm>
            <a:off x="65042" y="1921936"/>
            <a:ext cx="4431340"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2020.4.7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首都圏等に緊急事態宣言が出されたことを受け「新型コロナウイルス感染症に係る県立学校の対応について（通知）」を発出</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9" name="テキスト ボックス 78"/>
          <p:cNvSpPr txBox="1"/>
          <p:nvPr/>
        </p:nvSpPr>
        <p:spPr>
          <a:xfrm>
            <a:off x="63294" y="2906791"/>
            <a:ext cx="4433087"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2020.4.17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本県に緊急事態宣言が出されたことを受け「新型コロナウイルス感染症に係る県立学校の臨時休業の延長について（通知）」を発出</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3" name="テキスト ボックス 82"/>
          <p:cNvSpPr txBox="1"/>
          <p:nvPr/>
        </p:nvSpPr>
        <p:spPr>
          <a:xfrm>
            <a:off x="65314" y="3908280"/>
            <a:ext cx="439948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2020.4.30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本県の緊急事態宣言が延長されたことを受け 「新型コロナウイルス感染症に係る県立学校の臨時休業の再延長について（通知）」を発出</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87" name="テキスト ボックス 86"/>
          <p:cNvSpPr txBox="1"/>
          <p:nvPr/>
        </p:nvSpPr>
        <p:spPr>
          <a:xfrm>
            <a:off x="61252" y="5044750"/>
            <a:ext cx="4403548"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2020.5.15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本県が緊急事態宣言の対象から外れたことを受け「新型コロナウイルス感染症に係る県立学校の臨時休業の短縮について（通知）」を発出</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1" name="テキスト ボックス 90"/>
          <p:cNvSpPr txBox="1"/>
          <p:nvPr/>
        </p:nvSpPr>
        <p:spPr>
          <a:xfrm>
            <a:off x="4480833" y="1494285"/>
            <a:ext cx="4582164"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2020.4.21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「新型コロナウイルス感染症に係る臨時休業の延長に伴うインターネット等を活用した学習支援について」を発出し、学びの保障のための</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ICT</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活用を推進</a:t>
            </a:r>
            <a:endParaRPr kumimoji="0"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2" name="テキスト ボックス 91"/>
          <p:cNvSpPr txBox="1"/>
          <p:nvPr/>
        </p:nvSpPr>
        <p:spPr>
          <a:xfrm>
            <a:off x="4482445" y="4340342"/>
            <a:ext cx="4600686"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2020.5.8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「臨時休業中の学校運営に関する県立学校の指針」を策定</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・分散登校等による、学校再開に向けた段階的な学習活動の開始</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・インターネット等を活用した、授業動画視聴や双方向授業等の学</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習保障のための</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ICT</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活用の推進</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pic>
        <p:nvPicPr>
          <p:cNvPr id="3" name="図 2"/>
          <p:cNvPicPr>
            <a:picLocks noChangeAspect="1"/>
          </p:cNvPicPr>
          <p:nvPr/>
        </p:nvPicPr>
        <p:blipFill>
          <a:blip r:embed="rId2">
            <a:extLst>
              <a:ext uri="{BEBA8EAE-BF5A-486C-A8C5-ECC9F3942E4B}">
                <a14:imgProps xmlns:a14="http://schemas.microsoft.com/office/drawing/2010/main">
                  <a14:imgLayer r:embed="rId3">
                    <a14:imgEffect>
                      <a14:backgroundRemoval t="0" b="99482" l="0" r="100000"/>
                    </a14:imgEffect>
                  </a14:imgLayer>
                </a14:imgProps>
              </a:ext>
            </a:extLst>
          </a:blip>
          <a:stretch>
            <a:fillRect/>
          </a:stretch>
        </p:blipFill>
        <p:spPr>
          <a:xfrm>
            <a:off x="7805358" y="270428"/>
            <a:ext cx="880561" cy="880561"/>
          </a:xfrm>
          <a:prstGeom prst="rect">
            <a:avLst/>
          </a:prstGeom>
        </p:spPr>
      </p:pic>
      <p:pic>
        <p:nvPicPr>
          <p:cNvPr id="2" name="図 1"/>
          <p:cNvPicPr>
            <a:picLocks noChangeAspect="1"/>
          </p:cNvPicPr>
          <p:nvPr/>
        </p:nvPicPr>
        <p:blipFill>
          <a:blip r:embed="rId4">
            <a:extLst>
              <a:ext uri="{BEBA8EAE-BF5A-486C-A8C5-ECC9F3942E4B}">
                <a14:imgProps xmlns:a14="http://schemas.microsoft.com/office/drawing/2010/main">
                  <a14:imgLayer r:embed="rId5">
                    <a14:imgEffect>
                      <a14:backgroundRemoval t="2591" b="98964" l="518" r="100000"/>
                    </a14:imgEffect>
                  </a14:imgLayer>
                </a14:imgProps>
              </a:ext>
            </a:extLst>
          </a:blip>
          <a:stretch>
            <a:fillRect/>
          </a:stretch>
        </p:blipFill>
        <p:spPr>
          <a:xfrm>
            <a:off x="8234298" y="5947564"/>
            <a:ext cx="910436" cy="910436"/>
          </a:xfrm>
          <a:prstGeom prst="rect">
            <a:avLst/>
          </a:prstGeom>
        </p:spPr>
      </p:pic>
      <p:sp>
        <p:nvSpPr>
          <p:cNvPr id="37" name="テキスト ボックス 36"/>
          <p:cNvSpPr txBox="1"/>
          <p:nvPr/>
        </p:nvSpPr>
        <p:spPr>
          <a:xfrm>
            <a:off x="4501263" y="949431"/>
            <a:ext cx="4585862"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2020.3.2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感染防止の措置を十分に講じた上で、卒業式、県立学校入学者選抜を実施</a:t>
            </a:r>
            <a:endParaRPr kumimoji="0"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8" name="テキスト ボックス 37"/>
          <p:cNvSpPr txBox="1"/>
          <p:nvPr/>
        </p:nvSpPr>
        <p:spPr>
          <a:xfrm>
            <a:off x="4494635" y="3100470"/>
            <a:ext cx="4574743"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2020.4.22</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5.18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子どもたちの学びの保障の確保及び学校再開に向けた情報共有を図るため、緊急市町教育委員会教育長会議を開催</a:t>
            </a:r>
            <a:endParaRPr kumimoji="0"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9" name="角丸四角形 38"/>
          <p:cNvSpPr/>
          <p:nvPr/>
        </p:nvSpPr>
        <p:spPr>
          <a:xfrm>
            <a:off x="179023" y="2559054"/>
            <a:ext cx="4198712" cy="3189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始業式翌日～</a:t>
            </a:r>
            <a:r>
              <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4.22</a:t>
            </a: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学校における臨時休業</a:t>
            </a:r>
            <a:endPar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1" name="角丸四角形 40"/>
          <p:cNvSpPr/>
          <p:nvPr/>
        </p:nvSpPr>
        <p:spPr>
          <a:xfrm>
            <a:off x="179023" y="3524256"/>
            <a:ext cx="4198712" cy="3189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2020.4.23</a:t>
            </a: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5.6</a:t>
            </a: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学校における臨時休業の延長</a:t>
            </a:r>
            <a:endPar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2" name="角丸四角形 41"/>
          <p:cNvSpPr/>
          <p:nvPr/>
        </p:nvSpPr>
        <p:spPr>
          <a:xfrm>
            <a:off x="179023" y="4626444"/>
            <a:ext cx="4198712" cy="3189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2020.5.7</a:t>
            </a: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5.31</a:t>
            </a: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学校における臨時休業の再延長</a:t>
            </a:r>
            <a:endPar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3" name="角丸四角形 42"/>
          <p:cNvSpPr/>
          <p:nvPr/>
        </p:nvSpPr>
        <p:spPr>
          <a:xfrm>
            <a:off x="171103" y="5765504"/>
            <a:ext cx="4198712" cy="3189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2020.5.31</a:t>
            </a:r>
            <a:r>
              <a:rPr kumimoji="1" lang="ja-JP" altLang="en-US" sz="1300" b="1" i="0" u="none" strike="noStrike" kern="1200" cap="none" spc="0" normalizeH="0" baseline="0" noProof="0" dirty="0" err="1">
                <a:ln>
                  <a:noFill/>
                </a:ln>
                <a:solidFill>
                  <a:prstClr val="white"/>
                </a:solidFill>
                <a:effectLst/>
                <a:uLnTx/>
                <a:uFillTx/>
                <a:latin typeface="游ゴシック" panose="020F0502020204030204"/>
                <a:ea typeface="游ゴシック" panose="020B0400000000000000" pitchFamily="50" charset="-128"/>
                <a:cs typeface="+mn-cs"/>
              </a:rPr>
              <a:t>まで</a:t>
            </a: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とした臨時休業を</a:t>
            </a:r>
            <a:r>
              <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5.24</a:t>
            </a:r>
            <a:r>
              <a:rPr kumimoji="1" lang="ja-JP" altLang="en-US" sz="1300" b="1" i="0" u="none" strike="noStrike" kern="1200" cap="none" spc="0" normalizeH="0" baseline="0" noProof="0" dirty="0" err="1">
                <a:ln>
                  <a:noFill/>
                </a:ln>
                <a:solidFill>
                  <a:prstClr val="white"/>
                </a:solidFill>
                <a:effectLst/>
                <a:uLnTx/>
                <a:uFillTx/>
                <a:latin typeface="游ゴシック" panose="020F0502020204030204"/>
                <a:ea typeface="游ゴシック" panose="020B0400000000000000" pitchFamily="50" charset="-128"/>
                <a:cs typeface="+mn-cs"/>
              </a:rPr>
              <a:t>までに</a:t>
            </a: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短縮</a:t>
            </a:r>
            <a:endPar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テキスト ボックス 27"/>
          <p:cNvSpPr txBox="1"/>
          <p:nvPr/>
        </p:nvSpPr>
        <p:spPr>
          <a:xfrm>
            <a:off x="4477247" y="5188658"/>
            <a:ext cx="4589336"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５</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学校再開後の教育活動に関する県立学校の指針</a:t>
            </a:r>
            <a:r>
              <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等の送付について」を発出し、以下の指針を送付し、学校再開後の教育活動のガイドラインを提示</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・学校再開後の教育活動に関する県立学校の指針（高校教育課）</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・学校再開後の教育活動に関する特別支援学校の留意事項</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（特別支援教育室）</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・部活動実施に係る対応マニュアル（スポーツ振興課）</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4" name="角丸四角形 43"/>
          <p:cNvSpPr/>
          <p:nvPr/>
        </p:nvSpPr>
        <p:spPr>
          <a:xfrm>
            <a:off x="179023" y="6292968"/>
            <a:ext cx="4198712" cy="31898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2020.6.1</a:t>
            </a:r>
            <a:r>
              <a:rPr kumimoji="1" lang="ja-JP" altLang="en-US"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から通常登校を再開</a:t>
            </a:r>
            <a:endParaRPr kumimoji="1" lang="en-US" altLang="ja-JP" sz="13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テキスト ボックス 25"/>
          <p:cNvSpPr txBox="1"/>
          <p:nvPr/>
        </p:nvSpPr>
        <p:spPr>
          <a:xfrm>
            <a:off x="4489413" y="2197990"/>
            <a:ext cx="4582164"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2020.4.22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型コロナウイルス感染症対策のために小学校、中学校、高等学校等において臨時休業を行う場合の学習の保障等について（通知）」を発出するとともに、臨時休業中の児童生徒の学習の保障等のための取組状況チェックシートを送付</a:t>
            </a:r>
            <a:endParaRPr kumimoji="0"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098976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48089"/>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本県に居住する外国人への対応</a:t>
            </a:r>
            <a:endParaRPr kumimoji="1" lang="en-US" altLang="ja-JP" sz="4000" b="1" dirty="0"/>
          </a:p>
        </p:txBody>
      </p:sp>
      <p:sp>
        <p:nvSpPr>
          <p:cNvPr id="3" name="テキスト ボックス 2"/>
          <p:cNvSpPr txBox="1"/>
          <p:nvPr/>
        </p:nvSpPr>
        <p:spPr>
          <a:xfrm>
            <a:off x="8340436" y="145530"/>
            <a:ext cx="720437"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143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8216383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外国人対策</a:t>
            </a:r>
          </a:p>
        </p:txBody>
      </p:sp>
      <p:sp>
        <p:nvSpPr>
          <p:cNvPr id="21" name="テキスト ボックス 20"/>
          <p:cNvSpPr txBox="1"/>
          <p:nvPr/>
        </p:nvSpPr>
        <p:spPr>
          <a:xfrm>
            <a:off x="77274" y="494286"/>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県の要請内容や感染対策等が外国人住民一人ひとりに確実に伝わるよう、様々な手法による周知や働きかけを実施するほか、必要な支援が受けられるよう、相談対応を実施。</a:t>
            </a:r>
          </a:p>
        </p:txBody>
      </p:sp>
      <p:sp>
        <p:nvSpPr>
          <p:cNvPr id="14" name="テキスト ボックス 13"/>
          <p:cNvSpPr txBox="1"/>
          <p:nvPr/>
        </p:nvSpPr>
        <p:spPr>
          <a:xfrm>
            <a:off x="103030" y="6301090"/>
            <a:ext cx="8912183"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・様々な手法により周知や働きかけを行ったほか、延べ</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5,671</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件の相談に対応した。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引き続き、感染状況等に応じたＳＮＳ等での情報発信が必要である。</a:t>
            </a:r>
          </a:p>
        </p:txBody>
      </p:sp>
      <p:sp>
        <p:nvSpPr>
          <p:cNvPr id="10" name="テキスト ボックス 9"/>
          <p:cNvSpPr txBox="1"/>
          <p:nvPr/>
        </p:nvSpPr>
        <p:spPr>
          <a:xfrm>
            <a:off x="40341" y="3661359"/>
            <a:ext cx="45720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県内に住む外国人に対して多言語の電話相談窓口を設置</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相談内容：受診・ワクチン相談センター等につなぎ、</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３者通話による電話通訳を実施</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対応言語：欧州、東・東南アジア等</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言語</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相談窓口：</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公財</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栃木県国際交流協会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相談実績：</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4,899</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a:t>
            </a:r>
            <a:endPar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p:cNvSpPr txBox="1"/>
          <p:nvPr/>
        </p:nvSpPr>
        <p:spPr>
          <a:xfrm>
            <a:off x="40341" y="5102759"/>
            <a:ext cx="45720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生活に関わる疑問や悩みを抱いた場合に、適切な情報や相談場所に到達することができるよう一元的な相談として設置</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相談内容：在留手続き、雇用、医療、福祉、出産・子育て等</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対応言語：欧州、東・東南アジア等</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言語</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相談窓口：</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公財</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栃木県国際交流協会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相談実績：</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772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件（コロナ関連のみ）</a:t>
            </a:r>
            <a:endPar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p:cNvSpPr txBox="1"/>
          <p:nvPr/>
        </p:nvSpPr>
        <p:spPr>
          <a:xfrm>
            <a:off x="40341" y="1399682"/>
            <a:ext cx="45720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SNS</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等により外国人住民等へ県の要請内容等を周知</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Facebook</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配信：</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89</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フォロワー数</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1,038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外国人ｷｰﾊﾟｰｿﾝへのﾒｰﾙ配信：</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か国</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p>
        </p:txBody>
      </p:sp>
      <p:sp>
        <p:nvSpPr>
          <p:cNvPr id="18" name="テキスト ボックス 17"/>
          <p:cNvSpPr txBox="1"/>
          <p:nvPr/>
        </p:nvSpPr>
        <p:spPr>
          <a:xfrm>
            <a:off x="40341" y="2448287"/>
            <a:ext cx="46080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大使館等</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から県内に住む外国人へ県の要請等の周知を依頼</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ﾌｨﾘﾋﾟﾝ・ﾍﾞﾄﾅﾑは団体等を通じ周知、ﾀｲ・ｽﾘﾗﾝｶは</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上で周知</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ﾍﾟﾙｰ・ﾎﾞﾘﾋﾞｱ・ﾌﾞﾗｼﾞﾙ・ﾌｨﾘﾋﾟﾝ・ﾍﾞﾄﾅﾑ・ﾀｲ・ｽﾘﾗﾝｶ・</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ﾈﾊﾟｰﾙ・ｲﾝﾄﾞﾈｼｱ・ｲﾝﾄﾞ・ﾊﾞﾝｸﾞﾗﾃﾞｼｭ・中国・韓国</a:t>
            </a:r>
          </a:p>
        </p:txBody>
      </p:sp>
      <p:sp>
        <p:nvSpPr>
          <p:cNvPr id="20" name="テキスト ボックス 19"/>
          <p:cNvSpPr txBox="1"/>
          <p:nvPr/>
        </p:nvSpPr>
        <p:spPr>
          <a:xfrm>
            <a:off x="4693023" y="1414205"/>
            <a:ext cx="4500000" cy="512448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外国人を多く雇用する企業や派遣会社等を訪問し、外国人従業員に対する県の要請内容の周知等を依頼</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○外国人雇用者数が多い企業へ訪問し、多言語パンフ等による従業員への周知を依頼</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・訪　問　日：</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R3.4.6</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～９、</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・訪問企業数：</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社（外国人雇用者数</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人以上の企業）</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・訪　問　者：県（産業労働観光部各課、健康福祉ｾﾝﾀｰ）</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市（国際化推進主管課）</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・そ　の　他：外国人雇用者数５～</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99</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人の企業（</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999</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へは</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郵送にて周知を依頼</a:t>
            </a: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○外国人雇用者数が多い企業に対し、郵送による周知依頼</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・郵　送　日：</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R3.8.24</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R4.1.13</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・郵送企業数：</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1,012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社（外国人雇用者数５人以上の企業）</a:t>
            </a:r>
          </a:p>
          <a:p>
            <a:pPr marL="174625" marR="0" lvl="0" indent="-174625" algn="l" defTabSz="4572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○感染者数が多い５市（足利・栃木・佐野・小山・下野）における外国人雇用者数が多い企業へ訪問し、多言語パンフ等による従業員への周知・ワクチン接種の支援を依頼</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・訪　問　日：</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R3.10.1</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・訪問企業数：</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・訪　問　者：県（国際課・感染症対策課）、</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市（国際化推進主管課・ワクチン担当課）</a:t>
            </a:r>
          </a:p>
          <a:p>
            <a:pPr marL="174625" marR="0" lvl="0" indent="-174625" algn="l" defTabSz="4572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○接種状況を把握していない派遣会社や接種が遅れている大手派遣会社へ訪問し、外国人労働者等の予約取りまとめを依頼</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・訪　問　日：</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R3.10.19</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・訪問企業数：</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・訪　問　者：県（国際課・感染症対策課）</a:t>
            </a:r>
          </a:p>
        </p:txBody>
      </p:sp>
      <p:sp>
        <p:nvSpPr>
          <p:cNvPr id="2" name="角丸四角形 1"/>
          <p:cNvSpPr/>
          <p:nvPr/>
        </p:nvSpPr>
        <p:spPr>
          <a:xfrm>
            <a:off x="77274" y="1111682"/>
            <a:ext cx="4494726" cy="10440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77274" y="1111682"/>
            <a:ext cx="3600000" cy="288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外国人住民等への周知</a:t>
            </a:r>
          </a:p>
        </p:txBody>
      </p:sp>
      <p:sp>
        <p:nvSpPr>
          <p:cNvPr id="23" name="角丸四角形 22"/>
          <p:cNvSpPr/>
          <p:nvPr/>
        </p:nvSpPr>
        <p:spPr>
          <a:xfrm>
            <a:off x="77274" y="2183751"/>
            <a:ext cx="4494726" cy="11880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77274" y="2183751"/>
            <a:ext cx="3600000" cy="288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在京大使館等への働きかけ</a:t>
            </a:r>
          </a:p>
        </p:txBody>
      </p:sp>
      <p:sp>
        <p:nvSpPr>
          <p:cNvPr id="24" name="角丸四角形 23"/>
          <p:cNvSpPr/>
          <p:nvPr/>
        </p:nvSpPr>
        <p:spPr>
          <a:xfrm>
            <a:off x="77274" y="3396823"/>
            <a:ext cx="4494726" cy="14040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p:cNvSpPr txBox="1"/>
          <p:nvPr/>
        </p:nvSpPr>
        <p:spPr>
          <a:xfrm>
            <a:off x="77274" y="3396823"/>
            <a:ext cx="3600000" cy="288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外国人向け新型ｺﾛﾅｳｲﾙｽ相談ホットライン</a:t>
            </a:r>
          </a:p>
        </p:txBody>
      </p:sp>
      <p:sp>
        <p:nvSpPr>
          <p:cNvPr id="25" name="角丸四角形 24"/>
          <p:cNvSpPr/>
          <p:nvPr/>
        </p:nvSpPr>
        <p:spPr>
          <a:xfrm>
            <a:off x="77274" y="4838224"/>
            <a:ext cx="4494726" cy="1440000"/>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77274" y="4838224"/>
            <a:ext cx="3600000" cy="288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とちぎ外国人相談サポートセンター</a:t>
            </a:r>
          </a:p>
        </p:txBody>
      </p:sp>
      <p:sp>
        <p:nvSpPr>
          <p:cNvPr id="26" name="角丸四角形 25"/>
          <p:cNvSpPr/>
          <p:nvPr/>
        </p:nvSpPr>
        <p:spPr>
          <a:xfrm>
            <a:off x="4679576" y="1128382"/>
            <a:ext cx="4428000" cy="5148000"/>
          </a:xfrm>
          <a:prstGeom prst="roundRect">
            <a:avLst>
              <a:gd name="adj" fmla="val 3912"/>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4679576" y="1128382"/>
            <a:ext cx="3600000" cy="288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外国人雇用者数が多い企業等への働きかけ</a:t>
            </a:r>
          </a:p>
        </p:txBody>
      </p:sp>
      <p:sp>
        <p:nvSpPr>
          <p:cNvPr id="22" name="テキスト ボックス 21"/>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144</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844716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07748"/>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医療従事者を応援する取組</a:t>
            </a:r>
            <a:endParaRPr kumimoji="1" lang="en-US" altLang="ja-JP"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8340436" y="145530"/>
            <a:ext cx="72043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145</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6571074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医療従事者への応援</a:t>
            </a:r>
          </a:p>
        </p:txBody>
      </p:sp>
      <p:sp>
        <p:nvSpPr>
          <p:cNvPr id="21" name="テキスト ボックス 20"/>
          <p:cNvSpPr txBox="1"/>
          <p:nvPr/>
        </p:nvSpPr>
        <p:spPr>
          <a:xfrm>
            <a:off x="90151" y="523536"/>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新型コロナウイルス感染症対策の最前線で活躍する医療従事者等を支援するため、「応援</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寄附金」や応援・感謝の気持ちを届ける「応援メッセージの配信」等を実施した。</a:t>
            </a:r>
          </a:p>
        </p:txBody>
      </p:sp>
      <p:sp>
        <p:nvSpPr>
          <p:cNvPr id="86" name="テキスト ボックス 85"/>
          <p:cNvSpPr txBox="1"/>
          <p:nvPr/>
        </p:nvSpPr>
        <p:spPr>
          <a:xfrm>
            <a:off x="6697009" y="4371829"/>
            <a:ext cx="2426401"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①ハートライトアップ（県庁本館）</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県庁本館南側窓にハート（赤）を</a:t>
            </a:r>
            <a:endPar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モチーフとした装飾を行った。</a:t>
            </a:r>
          </a:p>
        </p:txBody>
      </p:sp>
      <p:sp>
        <p:nvSpPr>
          <p:cNvPr id="87" name="テキスト ボックス 86"/>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146</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1" name="角丸四角形 80"/>
          <p:cNvSpPr/>
          <p:nvPr/>
        </p:nvSpPr>
        <p:spPr>
          <a:xfrm>
            <a:off x="90150" y="2458785"/>
            <a:ext cx="5809206" cy="288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「医療に携わる方々に感謝の気持ちを届けよう」運動</a:t>
            </a:r>
          </a:p>
        </p:txBody>
      </p:sp>
      <p:graphicFrame>
        <p:nvGraphicFramePr>
          <p:cNvPr id="88" name="表 87"/>
          <p:cNvGraphicFramePr>
            <a:graphicFrameLocks noGrp="1"/>
          </p:cNvGraphicFramePr>
          <p:nvPr>
            <p:extLst>
              <p:ext uri="{D42A27DB-BD31-4B8C-83A1-F6EECF244321}">
                <p14:modId xmlns:p14="http://schemas.microsoft.com/office/powerpoint/2010/main" val="3919320274"/>
              </p:ext>
            </p:extLst>
          </p:nvPr>
        </p:nvGraphicFramePr>
        <p:xfrm>
          <a:off x="90150" y="3533343"/>
          <a:ext cx="6490759" cy="1242504"/>
        </p:xfrm>
        <a:graphic>
          <a:graphicData uri="http://schemas.openxmlformats.org/drawingml/2006/table">
            <a:tbl>
              <a:tblPr firstRow="1" bandRow="1">
                <a:tableStyleId>{5C22544A-7EE6-4342-B048-85BDC9FD1C3A}</a:tableStyleId>
              </a:tblPr>
              <a:tblGrid>
                <a:gridCol w="2569923">
                  <a:extLst>
                    <a:ext uri="{9D8B030D-6E8A-4147-A177-3AD203B41FA5}">
                      <a16:colId xmlns:a16="http://schemas.microsoft.com/office/drawing/2014/main" val="2394460827"/>
                    </a:ext>
                  </a:extLst>
                </a:gridCol>
                <a:gridCol w="3920836">
                  <a:extLst>
                    <a:ext uri="{9D8B030D-6E8A-4147-A177-3AD203B41FA5}">
                      <a16:colId xmlns:a16="http://schemas.microsoft.com/office/drawing/2014/main" val="2744806790"/>
                    </a:ext>
                  </a:extLst>
                </a:gridCol>
              </a:tblGrid>
              <a:tr h="371402">
                <a:tc gridSpan="2">
                  <a:txBody>
                    <a:bodyPr/>
                    <a:lstStyle/>
                    <a:p>
                      <a:pPr algn="ctr"/>
                      <a:r>
                        <a:rPr kumimoji="1" lang="ja-JP" altLang="en-US" sz="1800" b="1" dirty="0">
                          <a:effectLst>
                            <a:outerShdw blurRad="38100" dist="38100" dir="2700000" algn="tl">
                              <a:srgbClr val="000000">
                                <a:alpha val="43137"/>
                              </a:srgbClr>
                            </a:outerShdw>
                          </a:effectLst>
                          <a:latin typeface="+mn-ea"/>
                          <a:ea typeface="+mn-ea"/>
                        </a:rPr>
                        <a:t>実</a:t>
                      </a:r>
                      <a:r>
                        <a:rPr kumimoji="1" lang="ja-JP" altLang="en-US" sz="1800" b="1" baseline="0" dirty="0">
                          <a:effectLst>
                            <a:outerShdw blurRad="38100" dist="38100" dir="2700000" algn="tl">
                              <a:srgbClr val="000000">
                                <a:alpha val="43137"/>
                              </a:srgbClr>
                            </a:outerShdw>
                          </a:effectLst>
                          <a:latin typeface="+mn-ea"/>
                          <a:ea typeface="+mn-ea"/>
                        </a:rPr>
                        <a:t> </a:t>
                      </a:r>
                      <a:r>
                        <a:rPr kumimoji="1" lang="ja-JP" altLang="en-US" sz="1800" b="1" dirty="0">
                          <a:effectLst>
                            <a:outerShdw blurRad="38100" dist="38100" dir="2700000" algn="tl">
                              <a:srgbClr val="000000">
                                <a:alpha val="43137"/>
                              </a:srgbClr>
                            </a:outerShdw>
                          </a:effectLst>
                          <a:latin typeface="+mn-ea"/>
                          <a:ea typeface="+mn-ea"/>
                        </a:rPr>
                        <a:t>施</a:t>
                      </a:r>
                      <a:r>
                        <a:rPr kumimoji="1" lang="ja-JP" altLang="en-US" sz="1800" b="1" baseline="0" dirty="0">
                          <a:effectLst>
                            <a:outerShdw blurRad="38100" dist="38100" dir="2700000" algn="tl">
                              <a:srgbClr val="000000">
                                <a:alpha val="43137"/>
                              </a:srgbClr>
                            </a:outerShdw>
                          </a:effectLst>
                          <a:latin typeface="+mn-ea"/>
                          <a:ea typeface="+mn-ea"/>
                        </a:rPr>
                        <a:t> </a:t>
                      </a:r>
                      <a:r>
                        <a:rPr kumimoji="1" lang="ja-JP" altLang="en-US" sz="1800" b="1" dirty="0">
                          <a:effectLst>
                            <a:outerShdw blurRad="38100" dist="38100" dir="2700000" algn="tl">
                              <a:srgbClr val="000000">
                                <a:alpha val="43137"/>
                              </a:srgbClr>
                            </a:outerShdw>
                          </a:effectLst>
                          <a:latin typeface="+mn-ea"/>
                          <a:ea typeface="+mn-ea"/>
                        </a:rPr>
                        <a:t>内</a:t>
                      </a:r>
                      <a:r>
                        <a:rPr kumimoji="1" lang="ja-JP" altLang="en-US" sz="1800" b="1" baseline="0" dirty="0">
                          <a:effectLst>
                            <a:outerShdw blurRad="38100" dist="38100" dir="2700000" algn="tl">
                              <a:srgbClr val="000000">
                                <a:alpha val="43137"/>
                              </a:srgbClr>
                            </a:outerShdw>
                          </a:effectLst>
                          <a:latin typeface="+mn-ea"/>
                          <a:ea typeface="+mn-ea"/>
                        </a:rPr>
                        <a:t> </a:t>
                      </a:r>
                      <a:r>
                        <a:rPr kumimoji="1" lang="ja-JP" altLang="en-US" sz="1800" b="1" dirty="0">
                          <a:effectLst>
                            <a:outerShdw blurRad="38100" dist="38100" dir="2700000" algn="tl">
                              <a:srgbClr val="000000">
                                <a:alpha val="43137"/>
                              </a:srgbClr>
                            </a:outerShdw>
                          </a:effectLst>
                          <a:latin typeface="+mn-ea"/>
                          <a:ea typeface="+mn-ea"/>
                        </a:rPr>
                        <a:t>容</a:t>
                      </a:r>
                    </a:p>
                  </a:txBody>
                  <a:tcPr marL="74295" marR="74295" marT="37148" marB="37148">
                    <a:solidFill>
                      <a:srgbClr val="00B0F0"/>
                    </a:solidFill>
                  </a:tcPr>
                </a:tc>
                <a:tc hMerge="1">
                  <a:txBody>
                    <a:bodyPr/>
                    <a:lstStyle/>
                    <a:p>
                      <a:pPr algn="ctr"/>
                      <a:endParaRPr kumimoji="1" lang="ja-JP" altLang="en-US" sz="2400" dirty="0"/>
                    </a:p>
                  </a:txBody>
                  <a:tcPr/>
                </a:tc>
                <a:extLst>
                  <a:ext uri="{0D108BD9-81ED-4DB2-BD59-A6C34878D82A}">
                    <a16:rowId xmlns:a16="http://schemas.microsoft.com/office/drawing/2014/main" val="2141173720"/>
                  </a:ext>
                </a:extLst>
              </a:tr>
              <a:tr h="871102">
                <a:tc>
                  <a:txBody>
                    <a:bodyPr/>
                    <a:lstStyle/>
                    <a:p>
                      <a:pPr algn="ctr"/>
                      <a:r>
                        <a:rPr kumimoji="1" lang="ja-JP" altLang="en-US" sz="1600" b="1" dirty="0">
                          <a:latin typeface="+mn-ea"/>
                          <a:ea typeface="+mn-ea"/>
                        </a:rPr>
                        <a:t>ラジオＣＭ</a:t>
                      </a:r>
                      <a:endParaRPr kumimoji="1" lang="en-US" altLang="ja-JP" sz="1600" b="1" dirty="0">
                        <a:latin typeface="+mn-ea"/>
                        <a:ea typeface="+mn-ea"/>
                      </a:endParaRPr>
                    </a:p>
                    <a:p>
                      <a:pPr algn="ctr"/>
                      <a:r>
                        <a:rPr kumimoji="1" lang="ja-JP" altLang="en-US" sz="1600" b="1" dirty="0">
                          <a:latin typeface="+mn-ea"/>
                          <a:ea typeface="+mn-ea"/>
                        </a:rPr>
                        <a:t>ＳＮＳ</a:t>
                      </a:r>
                      <a:endParaRPr kumimoji="1" lang="en-US" altLang="ja-JP" sz="1600" b="1" dirty="0">
                        <a:latin typeface="+mn-ea"/>
                        <a:ea typeface="+mn-ea"/>
                      </a:endParaRPr>
                    </a:p>
                    <a:p>
                      <a:pPr algn="ctr"/>
                      <a:r>
                        <a:rPr kumimoji="1" lang="ja-JP" altLang="en-US" sz="1600" b="1" dirty="0">
                          <a:latin typeface="+mn-ea"/>
                          <a:ea typeface="+mn-ea"/>
                        </a:rPr>
                        <a:t>ホームページ</a:t>
                      </a:r>
                      <a:endParaRPr kumimoji="1" lang="en-US" altLang="ja-JP" sz="1600" b="1" dirty="0">
                        <a:latin typeface="+mn-ea"/>
                        <a:ea typeface="+mn-ea"/>
                      </a:endParaRPr>
                    </a:p>
                  </a:txBody>
                  <a:tcPr marL="74295" marR="74295" marT="37148" marB="37148" anchor="ctr">
                    <a:solidFill>
                      <a:schemeClr val="accent1">
                        <a:lumMod val="40000"/>
                        <a:lumOff val="60000"/>
                      </a:schemeClr>
                    </a:solidFill>
                  </a:tcPr>
                </a:tc>
                <a:tc>
                  <a:txBody>
                    <a:bodyPr/>
                    <a:lstStyle/>
                    <a:p>
                      <a:pPr algn="ctr"/>
                      <a:r>
                        <a:rPr kumimoji="1" lang="ja-JP" altLang="en-US" sz="1600" b="1" dirty="0">
                          <a:latin typeface="+mn-ea"/>
                          <a:ea typeface="+mn-ea"/>
                        </a:rPr>
                        <a:t>～コロナと闘う皆さんにエールを～</a:t>
                      </a:r>
                      <a:endParaRPr kumimoji="1" lang="en-US" altLang="ja-JP" sz="1600" b="1" dirty="0">
                        <a:latin typeface="+mn-ea"/>
                        <a:ea typeface="+mn-ea"/>
                      </a:endParaRPr>
                    </a:p>
                    <a:p>
                      <a:pPr algn="ctr"/>
                      <a:r>
                        <a:rPr kumimoji="1" lang="ja-JP" altLang="en-US" sz="1600" b="1" dirty="0">
                          <a:latin typeface="+mn-ea"/>
                          <a:ea typeface="+mn-ea"/>
                        </a:rPr>
                        <a:t>最前線で奮闘する医療従事者の皆さんに、心からの感謝と温かい声援を。</a:t>
                      </a:r>
                    </a:p>
                  </a:txBody>
                  <a:tcPr marL="74295" marR="74295" marT="37148" marB="37148" anchor="ctr">
                    <a:solidFill>
                      <a:schemeClr val="accent1">
                        <a:lumMod val="40000"/>
                        <a:lumOff val="60000"/>
                      </a:schemeClr>
                    </a:solidFill>
                  </a:tcPr>
                </a:tc>
                <a:extLst>
                  <a:ext uri="{0D108BD9-81ED-4DB2-BD59-A6C34878D82A}">
                    <a16:rowId xmlns:a16="http://schemas.microsoft.com/office/drawing/2014/main" val="995577882"/>
                  </a:ext>
                </a:extLst>
              </a:tr>
            </a:tbl>
          </a:graphicData>
        </a:graphic>
      </p:graphicFrame>
      <p:graphicFrame>
        <p:nvGraphicFramePr>
          <p:cNvPr id="108" name="表 107"/>
          <p:cNvGraphicFramePr>
            <a:graphicFrameLocks noGrp="1"/>
          </p:cNvGraphicFramePr>
          <p:nvPr>
            <p:extLst>
              <p:ext uri="{D42A27DB-BD31-4B8C-83A1-F6EECF244321}">
                <p14:modId xmlns:p14="http://schemas.microsoft.com/office/powerpoint/2010/main" val="2101904829"/>
              </p:ext>
            </p:extLst>
          </p:nvPr>
        </p:nvGraphicFramePr>
        <p:xfrm>
          <a:off x="116104" y="5075301"/>
          <a:ext cx="6464803" cy="1677182"/>
        </p:xfrm>
        <a:graphic>
          <a:graphicData uri="http://schemas.openxmlformats.org/drawingml/2006/table">
            <a:tbl>
              <a:tblPr firstRow="1" bandRow="1">
                <a:tableStyleId>{5C22544A-7EE6-4342-B048-85BDC9FD1C3A}</a:tableStyleId>
              </a:tblPr>
              <a:tblGrid>
                <a:gridCol w="2543969">
                  <a:extLst>
                    <a:ext uri="{9D8B030D-6E8A-4147-A177-3AD203B41FA5}">
                      <a16:colId xmlns:a16="http://schemas.microsoft.com/office/drawing/2014/main" val="44984197"/>
                    </a:ext>
                  </a:extLst>
                </a:gridCol>
                <a:gridCol w="3920834">
                  <a:extLst>
                    <a:ext uri="{9D8B030D-6E8A-4147-A177-3AD203B41FA5}">
                      <a16:colId xmlns:a16="http://schemas.microsoft.com/office/drawing/2014/main" val="1558522467"/>
                    </a:ext>
                  </a:extLst>
                </a:gridCol>
              </a:tblGrid>
              <a:tr h="332535">
                <a:tc gridSpan="2">
                  <a:txBody>
                    <a:bodyPr/>
                    <a:lstStyle/>
                    <a:p>
                      <a:pPr algn="ctr"/>
                      <a:r>
                        <a:rPr kumimoji="1" lang="ja-JP" altLang="en-US" sz="1800" b="1" dirty="0">
                          <a:solidFill>
                            <a:schemeClr val="bg1"/>
                          </a:solidFill>
                          <a:effectLst>
                            <a:outerShdw blurRad="38100" dist="38100" dir="2700000" algn="tl">
                              <a:srgbClr val="000000">
                                <a:alpha val="43137"/>
                              </a:srgbClr>
                            </a:outerShdw>
                          </a:effectLst>
                        </a:rPr>
                        <a:t>実</a:t>
                      </a:r>
                      <a:r>
                        <a:rPr kumimoji="1" lang="ja-JP" altLang="en-US" sz="1800" b="1" baseline="0" dirty="0">
                          <a:solidFill>
                            <a:schemeClr val="bg1"/>
                          </a:solidFill>
                          <a:effectLst>
                            <a:outerShdw blurRad="38100" dist="38100" dir="2700000" algn="tl">
                              <a:srgbClr val="000000">
                                <a:alpha val="43137"/>
                              </a:srgbClr>
                            </a:outerShdw>
                          </a:effectLst>
                        </a:rPr>
                        <a:t> </a:t>
                      </a:r>
                      <a:r>
                        <a:rPr kumimoji="1" lang="ja-JP" altLang="en-US" sz="1800" b="1" dirty="0">
                          <a:solidFill>
                            <a:schemeClr val="bg1"/>
                          </a:solidFill>
                          <a:effectLst>
                            <a:outerShdw blurRad="38100" dist="38100" dir="2700000" algn="tl">
                              <a:srgbClr val="000000">
                                <a:alpha val="43137"/>
                              </a:srgbClr>
                            </a:outerShdw>
                          </a:effectLst>
                        </a:rPr>
                        <a:t>施 内</a:t>
                      </a:r>
                      <a:r>
                        <a:rPr kumimoji="1" lang="ja-JP" altLang="en-US" sz="1800" b="1" baseline="0" dirty="0">
                          <a:solidFill>
                            <a:schemeClr val="bg1"/>
                          </a:solidFill>
                          <a:effectLst>
                            <a:outerShdw blurRad="38100" dist="38100" dir="2700000" algn="tl">
                              <a:srgbClr val="000000">
                                <a:alpha val="43137"/>
                              </a:srgbClr>
                            </a:outerShdw>
                          </a:effectLst>
                        </a:rPr>
                        <a:t> </a:t>
                      </a:r>
                      <a:r>
                        <a:rPr kumimoji="1" lang="ja-JP" altLang="en-US" sz="1800" b="1" dirty="0">
                          <a:solidFill>
                            <a:schemeClr val="bg1"/>
                          </a:solidFill>
                          <a:effectLst>
                            <a:outerShdw blurRad="38100" dist="38100" dir="2700000" algn="tl">
                              <a:srgbClr val="000000">
                                <a:alpha val="43137"/>
                              </a:srgbClr>
                            </a:outerShdw>
                          </a:effectLst>
                        </a:rPr>
                        <a:t>容</a:t>
                      </a:r>
                    </a:p>
                  </a:txBody>
                  <a:tcPr marL="74295" marR="74295" marT="37148" marB="37148" anchor="ctr">
                    <a:solidFill>
                      <a:srgbClr val="00B0F0"/>
                    </a:solidFill>
                  </a:tcPr>
                </a:tc>
                <a:tc hMerge="1">
                  <a:txBody>
                    <a:bodyPr/>
                    <a:lstStyle/>
                    <a:p>
                      <a:endParaRPr kumimoji="1" lang="ja-JP" altLang="en-US" dirty="0"/>
                    </a:p>
                  </a:txBody>
                  <a:tcPr/>
                </a:tc>
                <a:extLst>
                  <a:ext uri="{0D108BD9-81ED-4DB2-BD59-A6C34878D82A}">
                    <a16:rowId xmlns:a16="http://schemas.microsoft.com/office/drawing/2014/main" val="3640990464"/>
                  </a:ext>
                </a:extLst>
              </a:tr>
              <a:tr h="664283">
                <a:tc>
                  <a:txBody>
                    <a:bodyPr/>
                    <a:lstStyle/>
                    <a:p>
                      <a:r>
                        <a:rPr kumimoji="1" lang="ja-JP" altLang="en-US" sz="1600" b="0" dirty="0">
                          <a:latin typeface="HGPｺﾞｼｯｸE" panose="020B0900000000000000" pitchFamily="50" charset="-128"/>
                          <a:ea typeface="HGPｺﾞｼｯｸE" panose="020B0900000000000000" pitchFamily="50" charset="-128"/>
                        </a:rPr>
                        <a:t>①　ハートライトアップ</a:t>
                      </a:r>
                      <a:endParaRPr kumimoji="1" lang="ja-JP" altLang="en-US" sz="1600" b="0" dirty="0"/>
                    </a:p>
                  </a:txBody>
                  <a:tcPr marL="74295" marR="74295" marT="37148" marB="37148" anchor="ctr">
                    <a:solidFill>
                      <a:schemeClr val="accent1">
                        <a:lumMod val="40000"/>
                        <a:lumOff val="60000"/>
                      </a:schemeClr>
                    </a:solidFill>
                  </a:tcPr>
                </a:tc>
                <a:tc>
                  <a:txBody>
                    <a:bodyPr/>
                    <a:lstStyle/>
                    <a:p>
                      <a:r>
                        <a:rPr kumimoji="1" lang="ja-JP" altLang="en-US" sz="1600" b="0" dirty="0">
                          <a:latin typeface="HGPｺﾞｼｯｸE" panose="020B0900000000000000" pitchFamily="50" charset="-128"/>
                          <a:ea typeface="HGPｺﾞｼｯｸE" panose="020B0900000000000000" pitchFamily="50" charset="-128"/>
                        </a:rPr>
                        <a:t>県庁本館南側にハートをモチーフとした装飾</a:t>
                      </a:r>
                      <a:endParaRPr kumimoji="1" lang="ja-JP" altLang="en-US" sz="1600" b="0" dirty="0"/>
                    </a:p>
                  </a:txBody>
                  <a:tcPr marL="74295" marR="74295" marT="37148" marB="37148" anchor="ctr">
                    <a:solidFill>
                      <a:schemeClr val="accent1">
                        <a:lumMod val="40000"/>
                        <a:lumOff val="60000"/>
                      </a:schemeClr>
                    </a:solidFill>
                  </a:tcPr>
                </a:tc>
                <a:extLst>
                  <a:ext uri="{0D108BD9-81ED-4DB2-BD59-A6C34878D82A}">
                    <a16:rowId xmlns:a16="http://schemas.microsoft.com/office/drawing/2014/main" val="3523441720"/>
                  </a:ext>
                </a:extLst>
              </a:tr>
              <a:tr h="664283">
                <a:tc>
                  <a:txBody>
                    <a:bodyPr/>
                    <a:lstStyle/>
                    <a:p>
                      <a:r>
                        <a:rPr kumimoji="1" lang="ja-JP" altLang="en-US" sz="1600" b="0" dirty="0">
                          <a:latin typeface="HGPｺﾞｼｯｸE" panose="020B0900000000000000" pitchFamily="50" charset="-128"/>
                          <a:ea typeface="HGPｺﾞｼｯｸE" panose="020B0900000000000000" pitchFamily="50" charset="-128"/>
                        </a:rPr>
                        <a:t>②　ブルーライトアップ</a:t>
                      </a:r>
                      <a:endParaRPr kumimoji="1" lang="ja-JP" altLang="en-US" sz="1600" b="0" dirty="0"/>
                    </a:p>
                  </a:txBody>
                  <a:tcPr marL="74295" marR="74295" marT="37148" marB="37148" anchor="ctr">
                    <a:solidFill>
                      <a:schemeClr val="accent1">
                        <a:lumMod val="40000"/>
                        <a:lumOff val="60000"/>
                      </a:schemeClr>
                    </a:solidFill>
                  </a:tcPr>
                </a:tc>
                <a:tc>
                  <a:txBody>
                    <a:bodyPr/>
                    <a:lstStyle/>
                    <a:p>
                      <a:r>
                        <a:rPr kumimoji="1" lang="ja-JP" altLang="en-US" sz="1600" b="0" dirty="0">
                          <a:latin typeface="HGPｺﾞｼｯｸE" panose="020B0900000000000000" pitchFamily="50" charset="-128"/>
                          <a:ea typeface="HGPｺﾞｼｯｸE" panose="020B0900000000000000" pitchFamily="50" charset="-128"/>
                        </a:rPr>
                        <a:t>昭和館正面玄関付近のブルーライトアップ</a:t>
                      </a:r>
                      <a:endParaRPr kumimoji="1" lang="ja-JP" altLang="en-US" sz="1600" b="0" dirty="0"/>
                    </a:p>
                  </a:txBody>
                  <a:tcPr marL="74295" marR="74295" marT="37148" marB="37148" anchor="ctr">
                    <a:solidFill>
                      <a:schemeClr val="accent1">
                        <a:lumMod val="40000"/>
                        <a:lumOff val="60000"/>
                      </a:schemeClr>
                    </a:solidFill>
                  </a:tcPr>
                </a:tc>
                <a:extLst>
                  <a:ext uri="{0D108BD9-81ED-4DB2-BD59-A6C34878D82A}">
                    <a16:rowId xmlns:a16="http://schemas.microsoft.com/office/drawing/2014/main" val="1977461133"/>
                  </a:ext>
                </a:extLst>
              </a:tr>
            </a:tbl>
          </a:graphicData>
        </a:graphic>
      </p:graphicFrame>
      <p:pic>
        <p:nvPicPr>
          <p:cNvPr id="6" name="図 5"/>
          <p:cNvPicPr preferRelativeResize="0">
            <a:picLocks/>
          </p:cNvPicPr>
          <p:nvPr/>
        </p:nvPicPr>
        <p:blipFill>
          <a:blip r:embed="rId2"/>
          <a:stretch>
            <a:fillRect/>
          </a:stretch>
        </p:blipFill>
        <p:spPr>
          <a:xfrm>
            <a:off x="6991758" y="3035673"/>
            <a:ext cx="1779038" cy="1368000"/>
          </a:xfrm>
          <a:prstGeom prst="rect">
            <a:avLst/>
          </a:prstGeom>
        </p:spPr>
      </p:pic>
      <p:sp>
        <p:nvSpPr>
          <p:cNvPr id="109" name="テキスト ボックス 108"/>
          <p:cNvSpPr txBox="1"/>
          <p:nvPr/>
        </p:nvSpPr>
        <p:spPr>
          <a:xfrm>
            <a:off x="90150" y="2767435"/>
            <a:ext cx="9053850"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県民にも以下の取組の周知等を行い、医療従事者等への感謝の気持ちを持って頂くとともに、差別等の風評被害防止にも取り組んだ。</a:t>
            </a:r>
          </a:p>
        </p:txBody>
      </p:sp>
      <p:sp>
        <p:nvSpPr>
          <p:cNvPr id="110" name="角丸四角形 109"/>
          <p:cNvSpPr/>
          <p:nvPr/>
        </p:nvSpPr>
        <p:spPr>
          <a:xfrm>
            <a:off x="-73858" y="3262379"/>
            <a:ext cx="3013267" cy="288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★応援メッセージの</a:t>
            </a:r>
            <a:r>
              <a:rPr kumimoji="0"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発信</a:t>
            </a:r>
            <a:endParaRPr kumimoji="0"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5" name="角丸四角形 114"/>
          <p:cNvSpPr/>
          <p:nvPr/>
        </p:nvSpPr>
        <p:spPr>
          <a:xfrm>
            <a:off x="0" y="4760933"/>
            <a:ext cx="2352091" cy="3253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★応援ライトアップ</a:t>
            </a:r>
          </a:p>
        </p:txBody>
      </p:sp>
      <p:sp>
        <p:nvSpPr>
          <p:cNvPr id="116" name="角丸四角形 115"/>
          <p:cNvSpPr/>
          <p:nvPr/>
        </p:nvSpPr>
        <p:spPr>
          <a:xfrm>
            <a:off x="90150" y="1188161"/>
            <a:ext cx="1988141" cy="2880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応援寄附金等</a:t>
            </a:r>
          </a:p>
        </p:txBody>
      </p:sp>
      <p:sp>
        <p:nvSpPr>
          <p:cNvPr id="117" name="テキスト ボックス 116"/>
          <p:cNvSpPr txBox="1"/>
          <p:nvPr/>
        </p:nvSpPr>
        <p:spPr>
          <a:xfrm>
            <a:off x="90150" y="1498120"/>
            <a:ext cx="9053850" cy="95410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令和４年３月</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31</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日時点、延べ</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1,345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名の方から総額</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410,173,973</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円の寄附を頂き、全額を新型コロナ対応の最前線で活躍される医療従事者の方々に届けた。</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第１回配分：</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医療機関：</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116,864,000</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 　　第２回配分：</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21</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医療機関：</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132,960,000</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第３回配分：</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28</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医療機関：未配分全額</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p:cNvPicPr preferRelativeResize="0">
            <a:picLocks/>
          </p:cNvPicPr>
          <p:nvPr/>
        </p:nvPicPr>
        <p:blipFill>
          <a:blip r:embed="rId3"/>
          <a:stretch>
            <a:fillRect/>
          </a:stretch>
        </p:blipFill>
        <p:spPr>
          <a:xfrm>
            <a:off x="6991755" y="4971993"/>
            <a:ext cx="1779039" cy="1368000"/>
          </a:xfrm>
          <a:prstGeom prst="rect">
            <a:avLst/>
          </a:prstGeom>
        </p:spPr>
      </p:pic>
      <p:sp>
        <p:nvSpPr>
          <p:cNvPr id="17" name="テキスト ボックス 16"/>
          <p:cNvSpPr txBox="1"/>
          <p:nvPr/>
        </p:nvSpPr>
        <p:spPr>
          <a:xfrm>
            <a:off x="6724718" y="6301877"/>
            <a:ext cx="2368533"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②ブルーライトアップ（昭和館）</a:t>
            </a:r>
            <a:endPar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1" lang="ja-JP" altLang="en-US" sz="1100" b="1" dirty="0">
                <a:solidFill>
                  <a:prstClr val="black"/>
                </a:solidFill>
              </a:rPr>
              <a:t>昭和館正面玄関付近にてブルーライトアップを実施した。</a:t>
            </a:r>
            <a:endPar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4286785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07748"/>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人権に関する施策</a:t>
            </a:r>
            <a:endParaRPr kumimoji="1" lang="en-US" altLang="ja-JP"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8340436" y="145530"/>
            <a:ext cx="72043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147</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053320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2604" y="-2420"/>
            <a:ext cx="9156604" cy="493887"/>
          </a:xfrm>
          <a:prstGeom prst="rect">
            <a:avLst/>
          </a:prstGeom>
          <a:solidFill>
            <a:srgbClr val="7030A0"/>
          </a:solidFill>
          <a:ln w="28575">
            <a:noFill/>
          </a:ln>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人権に配慮した行動の呼びかけ強化　</a:t>
            </a:r>
            <a:r>
              <a:rPr kumimoji="1" lang="ja-JP" altLang="en-US" sz="14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en-US" altLang="ja-JP" sz="2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8" name="正方形/長方形 7"/>
          <p:cNvSpPr/>
          <p:nvPr/>
        </p:nvSpPr>
        <p:spPr>
          <a:xfrm>
            <a:off x="-45791" y="472044"/>
            <a:ext cx="8932814" cy="400110"/>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１ 市町と一体となり、   </a:t>
            </a:r>
            <a:r>
              <a:rPr kumimoji="1" lang="ja-JP" altLang="en-US" sz="2000" b="1"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「人権に配慮した行動」</a:t>
            </a:r>
            <a:r>
              <a:rPr kumimoji="1" lang="ja-JP" altLang="en-US" sz="20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を呼びかけ</a:t>
            </a:r>
            <a:endParaRPr kumimoji="1" lang="ja-JP" altLang="ja-JP" sz="20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aphicFrame>
        <p:nvGraphicFramePr>
          <p:cNvPr id="6" name="表 5"/>
          <p:cNvGraphicFramePr>
            <a:graphicFrameLocks noGrp="1"/>
          </p:cNvGraphicFramePr>
          <p:nvPr/>
        </p:nvGraphicFramePr>
        <p:xfrm>
          <a:off x="72015" y="2984516"/>
          <a:ext cx="4502945" cy="1203960"/>
        </p:xfrm>
        <a:graphic>
          <a:graphicData uri="http://schemas.openxmlformats.org/drawingml/2006/table">
            <a:tbl>
              <a:tblPr firstRow="1" bandRow="1">
                <a:tableStyleId>{5C22544A-7EE6-4342-B048-85BDC9FD1C3A}</a:tableStyleId>
              </a:tblPr>
              <a:tblGrid>
                <a:gridCol w="4502945">
                  <a:extLst>
                    <a:ext uri="{9D8B030D-6E8A-4147-A177-3AD203B41FA5}">
                      <a16:colId xmlns:a16="http://schemas.microsoft.com/office/drawing/2014/main" val="3462658190"/>
                    </a:ext>
                  </a:extLst>
                </a:gridCol>
              </a:tblGrid>
              <a:tr h="3543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lt"/>
                          <a:ea typeface="+mn-ea"/>
                          <a:cs typeface="+mn-cs"/>
                        </a:rPr>
                        <a:t>ホームページや</a:t>
                      </a:r>
                      <a:r>
                        <a:rPr kumimoji="1" lang="en-US" altLang="ja-JP" sz="1400" b="1" i="0" u="none" strike="noStrike" kern="1200" cap="none" spc="0" normalizeH="0" baseline="0" noProof="0" dirty="0">
                          <a:ln>
                            <a:noFill/>
                          </a:ln>
                          <a:solidFill>
                            <a:prstClr val="black"/>
                          </a:solidFill>
                          <a:effectLst/>
                          <a:uLnTx/>
                          <a:uFillTx/>
                          <a:latin typeface="+mn-lt"/>
                          <a:ea typeface="+mn-ea"/>
                          <a:cs typeface="+mn-cs"/>
                        </a:rPr>
                        <a:t>LINE</a:t>
                      </a:r>
                      <a:r>
                        <a:rPr kumimoji="1" lang="ja-JP" altLang="en-US" sz="1400" b="1" i="0" u="none" strike="noStrike" kern="1200" cap="none" spc="0" normalizeH="0" baseline="0" noProof="0" dirty="0">
                          <a:ln>
                            <a:noFill/>
                          </a:ln>
                          <a:solidFill>
                            <a:prstClr val="black"/>
                          </a:solidFill>
                          <a:effectLst/>
                          <a:uLnTx/>
                          <a:uFillTx/>
                          <a:latin typeface="+mn-lt"/>
                          <a:ea typeface="+mn-ea"/>
                          <a:cs typeface="+mn-cs"/>
                        </a:rPr>
                        <a:t>などによる</a:t>
                      </a:r>
                      <a:endParaRPr kumimoji="1" lang="en-US" altLang="ja-JP"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lt"/>
                          <a:ea typeface="+mn-ea"/>
                          <a:cs typeface="+mn-cs"/>
                        </a:rPr>
                        <a:t>呼びかけや医療従事者等への応援メッセージの配信 </a:t>
                      </a:r>
                      <a:endParaRPr kumimoji="1" lang="en-US" altLang="ja-JP" sz="1200" b="1" dirty="0"/>
                    </a:p>
                  </a:txBody>
                  <a:tcPr marL="68580" marR="68580" marT="34290" marB="34290" anchor="ctr">
                    <a:solidFill>
                      <a:schemeClr val="accent5">
                        <a:lumMod val="20000"/>
                        <a:lumOff val="80000"/>
                      </a:schemeClr>
                    </a:solidFill>
                  </a:tcPr>
                </a:tc>
                <a:extLst>
                  <a:ext uri="{0D108BD9-81ED-4DB2-BD59-A6C34878D82A}">
                    <a16:rowId xmlns:a16="http://schemas.microsoft.com/office/drawing/2014/main" val="2355952350"/>
                  </a:ext>
                </a:extLst>
              </a:tr>
              <a:tr h="505296">
                <a:tc>
                  <a:txBody>
                    <a:bodyPr/>
                    <a:lstStyle/>
                    <a:p>
                      <a:pPr>
                        <a:lnSpc>
                          <a:spcPct val="100000"/>
                        </a:lnSpc>
                      </a:pPr>
                      <a:r>
                        <a:rPr kumimoji="1" lang="ja-JP" altLang="en-US" sz="1400" b="1" dirty="0">
                          <a:latin typeface="+mn-ea"/>
                          <a:ea typeface="+mn-ea"/>
                        </a:rPr>
                        <a:t>オンライン研修配信</a:t>
                      </a:r>
                      <a:endParaRPr kumimoji="1" lang="en-US" altLang="ja-JP" sz="1400" b="1" dirty="0">
                        <a:latin typeface="+mn-ea"/>
                        <a:ea typeface="+mn-ea"/>
                      </a:endParaRPr>
                    </a:p>
                    <a:p>
                      <a:pPr>
                        <a:lnSpc>
                          <a:spcPct val="100000"/>
                        </a:lnSpc>
                      </a:pPr>
                      <a:r>
                        <a:rPr kumimoji="1" lang="ja-JP" altLang="en-US" sz="1400" b="1" dirty="0">
                          <a:latin typeface="ＭＳ Ｐゴシック" panose="020B0600070205080204" pitchFamily="50" charset="-128"/>
                          <a:ea typeface="ＭＳ Ｐゴシック" panose="020B0600070205080204" pitchFamily="50" charset="-128"/>
                        </a:rPr>
                        <a:t>「</a:t>
                      </a:r>
                      <a:r>
                        <a:rPr kumimoji="1" lang="ja-JP" altLang="en-US" sz="1400" b="1" dirty="0">
                          <a:latin typeface="+mn-ea"/>
                          <a:ea typeface="+mn-ea"/>
                        </a:rPr>
                        <a:t>新型コロナ感染症に関する人権問題</a:t>
                      </a:r>
                      <a:r>
                        <a:rPr kumimoji="1" lang="ja-JP" altLang="en-US" sz="1400" b="1" dirty="0">
                          <a:latin typeface="ＭＳ Ｐゴシック" panose="020B0600070205080204" pitchFamily="50" charset="-128"/>
                          <a:ea typeface="ＭＳ Ｐゴシック" panose="020B0600070205080204" pitchFamily="50" charset="-128"/>
                        </a:rPr>
                        <a:t>」</a:t>
                      </a:r>
                      <a:r>
                        <a:rPr kumimoji="1" lang="ja-JP" altLang="en-US" sz="1400" b="1" dirty="0">
                          <a:latin typeface="+mn-ea"/>
                          <a:ea typeface="+mn-ea"/>
                        </a:rPr>
                        <a:t>　</a:t>
                      </a:r>
                      <a:endParaRPr kumimoji="1" lang="en-US" altLang="ja-JP" sz="1400" b="1" dirty="0">
                        <a:latin typeface="+mn-ea"/>
                        <a:ea typeface="+mn-ea"/>
                      </a:endParaRPr>
                    </a:p>
                    <a:p>
                      <a:pPr>
                        <a:lnSpc>
                          <a:spcPct val="100000"/>
                        </a:lnSpc>
                      </a:pPr>
                      <a:r>
                        <a:rPr kumimoji="1" lang="en-US" altLang="ja-JP" sz="1400" b="1" dirty="0">
                          <a:latin typeface="+mn-ea"/>
                          <a:ea typeface="+mn-ea"/>
                        </a:rPr>
                        <a:t>(</a:t>
                      </a:r>
                      <a:r>
                        <a:rPr kumimoji="1" lang="ja-JP" altLang="en-US" sz="1200" b="1" dirty="0">
                          <a:latin typeface="+mn-ea"/>
                          <a:ea typeface="+mn-ea"/>
                        </a:rPr>
                        <a:t>講師</a:t>
                      </a:r>
                      <a:r>
                        <a:rPr kumimoji="1" lang="en-US" altLang="ja-JP" sz="1200" b="1" dirty="0">
                          <a:latin typeface="+mn-ea"/>
                          <a:ea typeface="+mn-ea"/>
                        </a:rPr>
                        <a:t>:</a:t>
                      </a:r>
                      <a:r>
                        <a:rPr kumimoji="1" lang="ja-JP" altLang="en-US" sz="1200" b="1" dirty="0">
                          <a:latin typeface="+mn-ea"/>
                          <a:ea typeface="+mn-ea"/>
                        </a:rPr>
                        <a:t>宇都宮地方法務局、対象</a:t>
                      </a:r>
                      <a:r>
                        <a:rPr kumimoji="1" lang="en-US" altLang="ja-JP" sz="1200" b="1" dirty="0">
                          <a:latin typeface="+mn-ea"/>
                          <a:ea typeface="+mn-ea"/>
                        </a:rPr>
                        <a:t>:</a:t>
                      </a:r>
                      <a:r>
                        <a:rPr kumimoji="1" lang="ja-JP" altLang="en-US" sz="1200" b="1" dirty="0">
                          <a:latin typeface="+mn-ea"/>
                          <a:ea typeface="+mn-ea"/>
                        </a:rPr>
                        <a:t>市町職員等</a:t>
                      </a:r>
                      <a:r>
                        <a:rPr kumimoji="1" lang="en-US" altLang="ja-JP" sz="1200" b="1" dirty="0">
                          <a:latin typeface="+mn-ea"/>
                          <a:ea typeface="+mn-ea"/>
                        </a:rPr>
                        <a:t>)  </a:t>
                      </a:r>
                      <a:r>
                        <a:rPr kumimoji="1" lang="ja-JP" altLang="en-US" sz="1400" b="1" dirty="0">
                          <a:latin typeface="+mn-ea"/>
                          <a:ea typeface="+mn-ea"/>
                        </a:rPr>
                        <a:t>（</a:t>
                      </a:r>
                      <a:r>
                        <a:rPr kumimoji="1" lang="en-US" altLang="ja-JP" sz="1400" b="1" dirty="0">
                          <a:latin typeface="+mn-ea"/>
                          <a:ea typeface="+mn-ea"/>
                        </a:rPr>
                        <a:t>3/4</a:t>
                      </a:r>
                      <a:r>
                        <a:rPr kumimoji="1" lang="ja-JP" altLang="en-US" sz="1400" b="1" dirty="0">
                          <a:latin typeface="+mn-ea"/>
                          <a:ea typeface="+mn-ea"/>
                        </a:rPr>
                        <a:t>～</a:t>
                      </a:r>
                      <a:r>
                        <a:rPr kumimoji="1" lang="en-US" altLang="ja-JP" sz="1400" b="1" dirty="0">
                          <a:latin typeface="+mn-ea"/>
                          <a:ea typeface="+mn-ea"/>
                        </a:rPr>
                        <a:t>3/11</a:t>
                      </a:r>
                      <a:r>
                        <a:rPr kumimoji="1" lang="ja-JP" altLang="en-US" sz="1400" b="1" dirty="0">
                          <a:latin typeface="+mn-ea"/>
                          <a:ea typeface="+mn-ea"/>
                        </a:rPr>
                        <a:t>）</a:t>
                      </a:r>
                    </a:p>
                  </a:txBody>
                  <a:tcPr marL="68580" marR="68580" marT="34290" marB="34290" anchor="ctr">
                    <a:solidFill>
                      <a:schemeClr val="accent5">
                        <a:lumMod val="20000"/>
                        <a:lumOff val="80000"/>
                      </a:schemeClr>
                    </a:solidFill>
                  </a:tcPr>
                </a:tc>
                <a:extLst>
                  <a:ext uri="{0D108BD9-81ED-4DB2-BD59-A6C34878D82A}">
                    <a16:rowId xmlns:a16="http://schemas.microsoft.com/office/drawing/2014/main" val="951384265"/>
                  </a:ext>
                </a:extLst>
              </a:tr>
            </a:tbl>
          </a:graphicData>
        </a:graphic>
      </p:graphicFrame>
      <p:sp>
        <p:nvSpPr>
          <p:cNvPr id="10" name="タイトル 1"/>
          <p:cNvSpPr txBox="1">
            <a:spLocks/>
          </p:cNvSpPr>
          <p:nvPr/>
        </p:nvSpPr>
        <p:spPr>
          <a:xfrm>
            <a:off x="72015" y="2640458"/>
            <a:ext cx="4502945" cy="290256"/>
          </a:xfrm>
          <a:prstGeom prst="rect">
            <a:avLst/>
          </a:prstGeom>
          <a:solidFill>
            <a:srgbClr val="0070C0"/>
          </a:solidFill>
          <a:ln w="28575">
            <a:noFill/>
          </a:ln>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県 の 取 組</a:t>
            </a:r>
            <a:endPar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1" name="タイトル 1"/>
          <p:cNvSpPr txBox="1">
            <a:spLocks/>
          </p:cNvSpPr>
          <p:nvPr/>
        </p:nvSpPr>
        <p:spPr>
          <a:xfrm>
            <a:off x="81068" y="4263522"/>
            <a:ext cx="4481523" cy="294770"/>
          </a:xfrm>
          <a:prstGeom prst="rect">
            <a:avLst/>
          </a:prstGeom>
          <a:solidFill>
            <a:srgbClr val="0070C0"/>
          </a:solidFill>
          <a:ln w="28575">
            <a:noFill/>
          </a:ln>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　</a:t>
            </a: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市 町 の 取 組</a:t>
            </a:r>
            <a:endParaRPr kumimoji="1" lang="en-US" altLang="ja-JP"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4" name="正方形/長方形 13"/>
          <p:cNvSpPr/>
          <p:nvPr/>
        </p:nvSpPr>
        <p:spPr>
          <a:xfrm>
            <a:off x="28579" y="5295686"/>
            <a:ext cx="8905601" cy="400110"/>
          </a:xfrm>
          <a:prstGeom prst="rect">
            <a:avLst/>
          </a:prstGeom>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2 </a:t>
            </a:r>
            <a:r>
              <a:rPr kumimoji="1" lang="ja-JP" altLang="en-US" sz="20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kumimoji="1" lang="ja-JP" altLang="en-US" sz="2000" b="1" i="0" u="none" strike="noStrike" kern="1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Times New Roman" panose="02020603050405020304" pitchFamily="18" charset="0"/>
              </a:rPr>
              <a:t>業界団体、大学等</a:t>
            </a:r>
            <a:r>
              <a:rPr kumimoji="1" lang="ja-JP" altLang="en-US" sz="20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への呼びかけ</a:t>
            </a:r>
            <a:endParaRPr kumimoji="1" lang="ja-JP" altLang="ja-JP" sz="20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7" name="グループ化 6"/>
          <p:cNvGrpSpPr/>
          <p:nvPr/>
        </p:nvGrpSpPr>
        <p:grpSpPr>
          <a:xfrm>
            <a:off x="84322" y="5653930"/>
            <a:ext cx="2651739" cy="1166596"/>
            <a:chOff x="374713" y="4429989"/>
            <a:chExt cx="2460731" cy="1166596"/>
          </a:xfrm>
        </p:grpSpPr>
        <p:sp>
          <p:nvSpPr>
            <p:cNvPr id="16" name="タイトル 1"/>
            <p:cNvSpPr txBox="1">
              <a:spLocks/>
            </p:cNvSpPr>
            <p:nvPr/>
          </p:nvSpPr>
          <p:spPr>
            <a:xfrm>
              <a:off x="383983" y="4429989"/>
              <a:ext cx="2451461" cy="335523"/>
            </a:xfrm>
            <a:prstGeom prst="rect">
              <a:avLst/>
            </a:prstGeom>
            <a:solidFill>
              <a:schemeClr val="accent1">
                <a:lumMod val="75000"/>
              </a:schemeClr>
            </a:solidFill>
            <a:ln w="28575">
              <a:noFill/>
            </a:ln>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業界団体</a:t>
              </a: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19" name="正方形/長方形 18"/>
            <p:cNvSpPr/>
            <p:nvPr/>
          </p:nvSpPr>
          <p:spPr>
            <a:xfrm>
              <a:off x="374713" y="4785185"/>
              <a:ext cx="2451461" cy="811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ts val="1875"/>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    各業界団体（取組宣言団体）、経済団体等を通じて、従業員への周知徹底を依頼</a:t>
              </a:r>
              <a:endParaRPr kumimoji="1" lang="en-US" altLang="ja-JP" sz="120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grpSp>
      <p:grpSp>
        <p:nvGrpSpPr>
          <p:cNvPr id="9" name="グループ化 8"/>
          <p:cNvGrpSpPr/>
          <p:nvPr/>
        </p:nvGrpSpPr>
        <p:grpSpPr>
          <a:xfrm>
            <a:off x="2783683" y="5653930"/>
            <a:ext cx="2588828" cy="1176791"/>
            <a:chOff x="2870311" y="4433253"/>
            <a:chExt cx="2329827" cy="1176791"/>
          </a:xfrm>
        </p:grpSpPr>
        <p:sp>
          <p:nvSpPr>
            <p:cNvPr id="17" name="タイトル 1"/>
            <p:cNvSpPr txBox="1">
              <a:spLocks/>
            </p:cNvSpPr>
            <p:nvPr/>
          </p:nvSpPr>
          <p:spPr>
            <a:xfrm>
              <a:off x="2870311" y="4433253"/>
              <a:ext cx="2329827" cy="335524"/>
            </a:xfrm>
            <a:prstGeom prst="rect">
              <a:avLst/>
            </a:prstGeom>
            <a:solidFill>
              <a:schemeClr val="accent1">
                <a:lumMod val="75000"/>
              </a:schemeClr>
            </a:solidFill>
            <a:ln w="28575">
              <a:noFill/>
            </a:ln>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大学等</a:t>
              </a: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20" name="正方形/長方形 19"/>
            <p:cNvSpPr/>
            <p:nvPr/>
          </p:nvSpPr>
          <p:spPr>
            <a:xfrm>
              <a:off x="2870311" y="4747557"/>
              <a:ext cx="2329827" cy="8624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ts val="1875"/>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    県内各大学、各専門学校等に対して、学生への周知徹底を依頼</a:t>
              </a:r>
              <a:endParaRPr kumimoji="1" lang="en-US" altLang="ja-JP" sz="120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grpSp>
      <p:grpSp>
        <p:nvGrpSpPr>
          <p:cNvPr id="12" name="グループ化 11"/>
          <p:cNvGrpSpPr/>
          <p:nvPr/>
        </p:nvGrpSpPr>
        <p:grpSpPr>
          <a:xfrm>
            <a:off x="5420134" y="5653930"/>
            <a:ext cx="3683184" cy="1143288"/>
            <a:chOff x="5257400" y="4429435"/>
            <a:chExt cx="3713876" cy="1143288"/>
          </a:xfrm>
        </p:grpSpPr>
        <p:sp>
          <p:nvSpPr>
            <p:cNvPr id="18" name="タイトル 1"/>
            <p:cNvSpPr txBox="1">
              <a:spLocks/>
            </p:cNvSpPr>
            <p:nvPr/>
          </p:nvSpPr>
          <p:spPr>
            <a:xfrm>
              <a:off x="5266670" y="4429435"/>
              <a:ext cx="3704606" cy="329279"/>
            </a:xfrm>
            <a:prstGeom prst="rect">
              <a:avLst/>
            </a:prstGeom>
            <a:solidFill>
              <a:schemeClr val="accent1">
                <a:lumMod val="75000"/>
              </a:schemeClr>
            </a:solidFill>
            <a:ln w="28575">
              <a:noFill/>
            </a:ln>
          </p:spPr>
          <p:txBody>
            <a:bodyPr vert="horz" lIns="68580" tIns="34290" rIns="68580" bIns="3429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その他</a:t>
              </a:r>
              <a:endParaRPr kumimoji="1" lang="en-US" altLang="ja-JP"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endParaRPr>
            </a:p>
          </p:txBody>
        </p:sp>
        <p:sp>
          <p:nvSpPr>
            <p:cNvPr id="22" name="正方形/長方形 21"/>
            <p:cNvSpPr/>
            <p:nvPr/>
          </p:nvSpPr>
          <p:spPr>
            <a:xfrm>
              <a:off x="5257400" y="4747558"/>
              <a:ext cx="3704606" cy="825165"/>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ts val="1875"/>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    新型コロナ感染症対策に関する事業連携協</a:t>
              </a:r>
              <a:endParaRPr kumimoji="1" lang="en-US" altLang="ja-JP"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a:p>
              <a:pPr marL="0" marR="0" lvl="0" indent="0" algn="l" defTabSz="685800" rtl="0" eaLnBrk="1" fontAlgn="auto" latinLnBrk="0" hangingPunct="1">
                <a:lnSpc>
                  <a:spcPts val="1875"/>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rPr>
                <a:t>定企業への情報発信の協力依頼</a:t>
              </a:r>
              <a:endParaRPr kumimoji="1" lang="en-US" altLang="ja-JP" sz="135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grpSp>
      <p:sp>
        <p:nvSpPr>
          <p:cNvPr id="23" name="正方形/長方形 22"/>
          <p:cNvSpPr/>
          <p:nvPr/>
        </p:nvSpPr>
        <p:spPr>
          <a:xfrm>
            <a:off x="356079" y="4594424"/>
            <a:ext cx="4805054" cy="275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ts val="1875"/>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游ゴシック"/>
              <a:ea typeface="游ゴシック" panose="020B0400000000000000" pitchFamily="50" charset="-128"/>
              <a:cs typeface="+mn-cs"/>
            </a:endParaRPr>
          </a:p>
        </p:txBody>
      </p:sp>
      <p:sp>
        <p:nvSpPr>
          <p:cNvPr id="21" name="テキスト ボックス 20"/>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148</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タイトル 1"/>
          <p:cNvSpPr txBox="1">
            <a:spLocks/>
          </p:cNvSpPr>
          <p:nvPr/>
        </p:nvSpPr>
        <p:spPr>
          <a:xfrm>
            <a:off x="55717" y="2121073"/>
            <a:ext cx="4502945" cy="478739"/>
          </a:xfrm>
          <a:prstGeom prst="rect">
            <a:avLst/>
          </a:prstGeom>
          <a:ln/>
        </p:spPr>
        <p:style>
          <a:lnRef idx="2">
            <a:schemeClr val="dk1"/>
          </a:lnRef>
          <a:fillRef idx="1">
            <a:schemeClr val="lt1"/>
          </a:fillRef>
          <a:effectRef idx="0">
            <a:schemeClr val="dk1"/>
          </a:effectRef>
          <a:fontRef idx="minor">
            <a:schemeClr val="dk1"/>
          </a:fontRef>
        </p:style>
        <p:txBody>
          <a:bodyPr vert="horz" lIns="68580" tIns="34290" rIns="68580" bIns="34290" rtlCol="0" anchor="t" anchorCtr="0">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rPr>
              <a:t>　～ 推 進 強 化 期 間 ～ 　　　　　　　　　　　　　　　　　　　　　　</a:t>
            </a:r>
            <a:endParaRPr kumimoji="1" lang="en-US" altLang="ja-JP" sz="3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endParaRPr>
          </a:p>
        </p:txBody>
      </p:sp>
      <p:sp>
        <p:nvSpPr>
          <p:cNvPr id="15" name="テキスト ボックス 14"/>
          <p:cNvSpPr txBox="1"/>
          <p:nvPr/>
        </p:nvSpPr>
        <p:spPr>
          <a:xfrm>
            <a:off x="69857" y="870330"/>
            <a:ext cx="4478209" cy="472789"/>
          </a:xfrm>
          <a:prstGeom prst="rect">
            <a:avLst/>
          </a:prstGeom>
        </p:spPr>
        <p:style>
          <a:lnRef idx="2">
            <a:schemeClr val="dk1"/>
          </a:lnRef>
          <a:fillRef idx="1">
            <a:schemeClr val="lt1"/>
          </a:fillRef>
          <a:effectRef idx="0">
            <a:schemeClr val="dk1"/>
          </a:effectRef>
          <a:fontRef idx="minor">
            <a:schemeClr val="dk1"/>
          </a:fontRef>
        </p:style>
        <p:txBody>
          <a:bodyPr wrap="square" lIns="36000" rIns="36000" rtlCol="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新型コロナとの闘いを乗り越えるオールとちぎ宣言</a:t>
            </a:r>
          </a:p>
        </p:txBody>
      </p:sp>
      <p:sp>
        <p:nvSpPr>
          <p:cNvPr id="26" name="テキスト ボックス 25"/>
          <p:cNvSpPr txBox="1"/>
          <p:nvPr/>
        </p:nvSpPr>
        <p:spPr>
          <a:xfrm>
            <a:off x="1963842" y="2396256"/>
            <a:ext cx="2594820" cy="279342"/>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3(2021)</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a:t>
            </a:r>
          </a:p>
        </p:txBody>
      </p:sp>
      <p:sp>
        <p:nvSpPr>
          <p:cNvPr id="27" name="テキスト ボックス 26"/>
          <p:cNvSpPr txBox="1"/>
          <p:nvPr/>
        </p:nvSpPr>
        <p:spPr>
          <a:xfrm>
            <a:off x="0" y="1112561"/>
            <a:ext cx="4572000"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令和</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2(2020)</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aphicFrame>
        <p:nvGraphicFramePr>
          <p:cNvPr id="28" name="表 27"/>
          <p:cNvGraphicFramePr>
            <a:graphicFrameLocks noGrp="1"/>
          </p:cNvGraphicFramePr>
          <p:nvPr/>
        </p:nvGraphicFramePr>
        <p:xfrm>
          <a:off x="57490" y="4617907"/>
          <a:ext cx="4490576" cy="613410"/>
        </p:xfrm>
        <a:graphic>
          <a:graphicData uri="http://schemas.openxmlformats.org/drawingml/2006/table">
            <a:tbl>
              <a:tblPr firstRow="1" bandRow="1">
                <a:tableStyleId>{5C22544A-7EE6-4342-B048-85BDC9FD1C3A}</a:tableStyleId>
              </a:tblPr>
              <a:tblGrid>
                <a:gridCol w="4490576">
                  <a:extLst>
                    <a:ext uri="{9D8B030D-6E8A-4147-A177-3AD203B41FA5}">
                      <a16:colId xmlns:a16="http://schemas.microsoft.com/office/drawing/2014/main" val="3462658190"/>
                    </a:ext>
                  </a:extLst>
                </a:gridCol>
              </a:tblGrid>
              <a:tr h="268758">
                <a:tc>
                  <a:txBody>
                    <a:bodyPr/>
                    <a:lstStyle/>
                    <a:p>
                      <a:pPr marL="0" marR="0" lvl="0" indent="0" algn="l" defTabSz="914400" rtl="0" eaLnBrk="1" fontAlgn="auto" latinLnBrk="0" hangingPunct="1">
                        <a:lnSpc>
                          <a:spcPts val="27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lt"/>
                          <a:ea typeface="+mn-ea"/>
                          <a:cs typeface="+mn-cs"/>
                        </a:rPr>
                        <a:t>広報紙、</a:t>
                      </a:r>
                      <a:r>
                        <a:rPr kumimoji="1" lang="en-US" altLang="ja-JP" sz="1400" b="1" i="0" u="none" strike="noStrike" kern="1200" cap="none" spc="0" normalizeH="0" baseline="0" noProof="0" dirty="0">
                          <a:ln>
                            <a:noFill/>
                          </a:ln>
                          <a:solidFill>
                            <a:prstClr val="black"/>
                          </a:solidFill>
                          <a:effectLst/>
                          <a:uLnTx/>
                          <a:uFillTx/>
                          <a:latin typeface="+mn-lt"/>
                          <a:ea typeface="+mn-ea"/>
                          <a:cs typeface="+mn-cs"/>
                        </a:rPr>
                        <a:t>HP</a:t>
                      </a:r>
                      <a:r>
                        <a:rPr kumimoji="1" lang="ja-JP" altLang="en-US" sz="1400" b="1" i="0" u="none" strike="noStrike" kern="1200" cap="none" spc="0" normalizeH="0" baseline="0" noProof="0" dirty="0" err="1">
                          <a:ln>
                            <a:noFill/>
                          </a:ln>
                          <a:solidFill>
                            <a:prstClr val="black"/>
                          </a:solidFill>
                          <a:effectLst/>
                          <a:uLnTx/>
                          <a:uFillTx/>
                          <a:latin typeface="+mn-lt"/>
                          <a:ea typeface="+mn-ea"/>
                          <a:cs typeface="+mn-cs"/>
                        </a:rPr>
                        <a:t>、</a:t>
                      </a:r>
                      <a:r>
                        <a:rPr kumimoji="1" lang="en-US" altLang="ja-JP" sz="1400" b="1" i="0" u="none" strike="noStrike" kern="1200" cap="none" spc="0" normalizeH="0" baseline="0" noProof="0" dirty="0">
                          <a:ln>
                            <a:noFill/>
                          </a:ln>
                          <a:solidFill>
                            <a:prstClr val="black"/>
                          </a:solidFill>
                          <a:effectLst/>
                          <a:uLnTx/>
                          <a:uFillTx/>
                          <a:latin typeface="+mn-lt"/>
                          <a:ea typeface="+mn-ea"/>
                          <a:cs typeface="+mn-cs"/>
                        </a:rPr>
                        <a:t>SNS</a:t>
                      </a:r>
                      <a:r>
                        <a:rPr kumimoji="1" lang="ja-JP" altLang="en-US" sz="1400" b="1" i="0" u="none" strike="noStrike" kern="1200" cap="none" spc="0" normalizeH="0" baseline="0" noProof="0" dirty="0">
                          <a:ln>
                            <a:noFill/>
                          </a:ln>
                          <a:solidFill>
                            <a:prstClr val="black"/>
                          </a:solidFill>
                          <a:effectLst/>
                          <a:uLnTx/>
                          <a:uFillTx/>
                          <a:latin typeface="+mn-lt"/>
                          <a:ea typeface="+mn-ea"/>
                          <a:cs typeface="+mn-cs"/>
                        </a:rPr>
                        <a:t>等による住民への呼びかけ</a:t>
                      </a:r>
                      <a:endParaRPr kumimoji="1" lang="en-US" altLang="ja-JP" sz="1400" b="1" dirty="0">
                        <a:solidFill>
                          <a:schemeClr val="tx1"/>
                        </a:solidFill>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2355952350"/>
                  </a:ext>
                </a:extLst>
              </a:tr>
              <a:tr h="268758">
                <a:tc>
                  <a:txBody>
                    <a:bodyPr/>
                    <a:lstStyle/>
                    <a:p>
                      <a:pPr>
                        <a:lnSpc>
                          <a:spcPts val="2700"/>
                        </a:lnSpc>
                      </a:pPr>
                      <a:r>
                        <a:rPr kumimoji="1" lang="ja-JP" altLang="en-US" sz="1400" b="1" dirty="0"/>
                        <a:t>コミュニティＦＭ･ケーブルテレビ等での呼びかけ</a:t>
                      </a:r>
                    </a:p>
                  </a:txBody>
                  <a:tcPr marL="68580" marR="68580" marT="0" marB="0" anchor="ctr">
                    <a:solidFill>
                      <a:schemeClr val="accent5">
                        <a:lumMod val="20000"/>
                        <a:lumOff val="80000"/>
                      </a:schemeClr>
                    </a:solidFill>
                  </a:tcPr>
                </a:tc>
                <a:extLst>
                  <a:ext uri="{0D108BD9-81ED-4DB2-BD59-A6C34878D82A}">
                    <a16:rowId xmlns:a16="http://schemas.microsoft.com/office/drawing/2014/main" val="951384265"/>
                  </a:ext>
                </a:extLst>
              </a:tr>
            </a:tbl>
          </a:graphicData>
        </a:graphic>
      </p:graphicFrame>
      <p:sp>
        <p:nvSpPr>
          <p:cNvPr id="29" name="テキスト ボックス 28"/>
          <p:cNvSpPr txBox="1"/>
          <p:nvPr/>
        </p:nvSpPr>
        <p:spPr>
          <a:xfrm>
            <a:off x="57488" y="1394637"/>
            <a:ext cx="4501174" cy="7386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新型コロナウイルス感染症との闘いを、</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”おもいやり”と”やさしさ”を持って乗り越えていくために、県と全市町が共同して宣言を実施。</a:t>
            </a:r>
          </a:p>
        </p:txBody>
      </p:sp>
      <p:pic>
        <p:nvPicPr>
          <p:cNvPr id="30" name="図 29"/>
          <p:cNvPicPr>
            <a:picLocks noChangeAspect="1"/>
          </p:cNvPicPr>
          <p:nvPr/>
        </p:nvPicPr>
        <p:blipFill>
          <a:blip r:embed="rId3"/>
          <a:stretch>
            <a:fillRect/>
          </a:stretch>
        </p:blipFill>
        <p:spPr>
          <a:xfrm>
            <a:off x="5268478" y="888470"/>
            <a:ext cx="3168940" cy="4496018"/>
          </a:xfrm>
          <a:prstGeom prst="rect">
            <a:avLst/>
          </a:prstGeom>
          <a:ln>
            <a:solidFill>
              <a:schemeClr val="tx1"/>
            </a:solidFill>
          </a:ln>
        </p:spPr>
      </p:pic>
      <p:sp>
        <p:nvSpPr>
          <p:cNvPr id="31" name="テキスト ボックス 30"/>
          <p:cNvSpPr txBox="1"/>
          <p:nvPr/>
        </p:nvSpPr>
        <p:spPr>
          <a:xfrm>
            <a:off x="4574960" y="5377673"/>
            <a:ext cx="5002307"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藤城清治氏「僕の心の中の勇者たちは世界中のウイルスと闘う」</a:t>
            </a:r>
          </a:p>
        </p:txBody>
      </p:sp>
    </p:spTree>
    <p:extLst>
      <p:ext uri="{BB962C8B-B14F-4D97-AF65-F5344CB8AC3E}">
        <p14:creationId xmlns:p14="http://schemas.microsoft.com/office/powerpoint/2010/main" val="323177751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61537"/>
            <a:ext cx="9144000" cy="6617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dist"/>
            <a:r>
              <a:rPr kumimoji="1" lang="ja-JP" altLang="en-US" sz="3700" b="1" spc="-100" dirty="0">
                <a:latin typeface="ＭＳ Ｐゴシック" panose="020B0600070205080204" pitchFamily="50" charset="-128"/>
                <a:ea typeface="ＭＳ Ｐゴシック" panose="020B0600070205080204" pitchFamily="50" charset="-128"/>
              </a:rPr>
              <a:t>～</a:t>
            </a:r>
            <a:r>
              <a:rPr kumimoji="1" lang="ja-JP" altLang="en-US" sz="3700" b="1" spc="-100" dirty="0"/>
              <a:t> 警戒度レベルと県民・事業者への要請 </a:t>
            </a:r>
            <a:r>
              <a:rPr kumimoji="1" lang="ja-JP" altLang="en-US" sz="3700" b="1" spc="-100" dirty="0">
                <a:latin typeface="ＭＳ Ｐゴシック" panose="020B0600070205080204" pitchFamily="50" charset="-128"/>
                <a:ea typeface="ＭＳ Ｐゴシック" panose="020B0600070205080204" pitchFamily="50" charset="-128"/>
              </a:rPr>
              <a:t>～</a:t>
            </a:r>
            <a:endParaRPr kumimoji="1" lang="en-US" altLang="ja-JP" sz="3700" b="1" spc="-100"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337176" y="145530"/>
            <a:ext cx="723697"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149</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3637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236467" y="582164"/>
            <a:ext cx="2825388" cy="6120000"/>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3260774" y="588667"/>
            <a:ext cx="2793662" cy="6120000"/>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6192982" y="602522"/>
            <a:ext cx="2790135" cy="6120000"/>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0" y="2"/>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defTabSz="457200">
              <a:defRPr/>
            </a:pPr>
            <a:r>
              <a:rPr kumimoji="0" lang="ja-JP" altLang="en-US" sz="2400" b="1" dirty="0">
                <a:solidFill>
                  <a:prstClr val="white"/>
                </a:solidFill>
                <a:latin typeface="Calibri" panose="020F0502020204030204"/>
                <a:ea typeface="游ゴシック" panose="020B0400000000000000" pitchFamily="50" charset="-128"/>
              </a:rPr>
              <a:t>国・市町、医療関係者との連携</a:t>
            </a:r>
          </a:p>
        </p:txBody>
      </p:sp>
      <p:sp>
        <p:nvSpPr>
          <p:cNvPr id="6" name="テキスト ボックス 5"/>
          <p:cNvSpPr txBox="1"/>
          <p:nvPr/>
        </p:nvSpPr>
        <p:spPr>
          <a:xfrm>
            <a:off x="8437418" y="36505"/>
            <a:ext cx="706582" cy="338554"/>
          </a:xfrm>
          <a:prstGeom prst="rect">
            <a:avLst/>
          </a:prstGeom>
          <a:noFill/>
        </p:spPr>
        <p:txBody>
          <a:bodyPr wrap="square" rtlCol="0">
            <a:spAutoFit/>
          </a:bodyPr>
          <a:lstStyle/>
          <a:p>
            <a:pPr algn="ctr" defTabSz="457200">
              <a:defRPr/>
            </a:pPr>
            <a:fld id="{2FAA845F-2BAF-438B-AF96-A12C504D36CF}" type="slidenum">
              <a:rPr lang="ja-JP" altLang="en-US" sz="1600" b="1">
                <a:solidFill>
                  <a:prstClr val="black"/>
                </a:solidFill>
                <a:latin typeface="Meiryo UI" panose="020B0604030504040204" pitchFamily="50" charset="-128"/>
                <a:ea typeface="Meiryo UI" panose="020B0604030504040204" pitchFamily="50" charset="-128"/>
              </a:rPr>
              <a:pPr algn="ctr" defTabSz="457200">
                <a:defRPr/>
              </a:pPr>
              <a:t>15</a:t>
            </a:fld>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11" name="角丸四角形 10"/>
          <p:cNvSpPr/>
          <p:nvPr/>
        </p:nvSpPr>
        <p:spPr>
          <a:xfrm>
            <a:off x="3828577" y="507778"/>
            <a:ext cx="1740250" cy="30378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600" b="1" dirty="0">
                <a:solidFill>
                  <a:prstClr val="white"/>
                </a:solidFill>
                <a:latin typeface="Calibri" panose="020F0502020204030204"/>
                <a:ea typeface="游ゴシック" panose="020B0400000000000000" pitchFamily="50" charset="-128"/>
              </a:rPr>
              <a:t>市町</a:t>
            </a:r>
          </a:p>
        </p:txBody>
      </p:sp>
      <p:sp>
        <p:nvSpPr>
          <p:cNvPr id="8" name="角丸四角形 7"/>
          <p:cNvSpPr/>
          <p:nvPr/>
        </p:nvSpPr>
        <p:spPr>
          <a:xfrm>
            <a:off x="761995" y="486836"/>
            <a:ext cx="1780366" cy="30378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600" b="1" dirty="0">
                <a:solidFill>
                  <a:prstClr val="white"/>
                </a:solidFill>
                <a:latin typeface="Calibri" panose="020F0502020204030204"/>
                <a:ea typeface="游ゴシック" panose="020B0400000000000000" pitchFamily="50" charset="-128"/>
              </a:rPr>
              <a:t>国</a:t>
            </a:r>
            <a:endParaRPr lang="en-US" altLang="ja-JP" sz="1600" b="1" dirty="0">
              <a:solidFill>
                <a:prstClr val="white"/>
              </a:solidFill>
              <a:latin typeface="Calibri" panose="020F0502020204030204"/>
              <a:ea typeface="游ゴシック" panose="020B0400000000000000" pitchFamily="50" charset="-128"/>
            </a:endParaRPr>
          </a:p>
        </p:txBody>
      </p:sp>
      <p:sp>
        <p:nvSpPr>
          <p:cNvPr id="16" name="テキスト ボックス 15"/>
          <p:cNvSpPr txBox="1"/>
          <p:nvPr/>
        </p:nvSpPr>
        <p:spPr>
          <a:xfrm>
            <a:off x="275766" y="1161683"/>
            <a:ext cx="2734606" cy="323165"/>
          </a:xfrm>
          <a:prstGeom prst="rect">
            <a:avLst/>
          </a:prstGeom>
          <a:noFill/>
        </p:spPr>
        <p:txBody>
          <a:bodyPr wrap="square" rtlCol="0">
            <a:spAutoFit/>
          </a:bodyPr>
          <a:lstStyle/>
          <a:p>
            <a:pPr algn="ctr"/>
            <a:r>
              <a:rPr kumimoji="1" lang="en-US" altLang="ja-JP" sz="1500" b="1" dirty="0"/>
              <a:t>【</a:t>
            </a:r>
            <a:r>
              <a:rPr kumimoji="1" lang="ja-JP" altLang="en-US" sz="1500" b="1" dirty="0"/>
              <a:t>目　的</a:t>
            </a:r>
            <a:r>
              <a:rPr kumimoji="1" lang="en-US" altLang="ja-JP" sz="1500" b="1" dirty="0"/>
              <a:t>】</a:t>
            </a:r>
            <a:endParaRPr kumimoji="1" lang="ja-JP" altLang="en-US" sz="1500" b="1" dirty="0"/>
          </a:p>
        </p:txBody>
      </p:sp>
      <p:sp>
        <p:nvSpPr>
          <p:cNvPr id="17" name="テキスト ボックス 16"/>
          <p:cNvSpPr txBox="1"/>
          <p:nvPr/>
        </p:nvSpPr>
        <p:spPr>
          <a:xfrm>
            <a:off x="274782" y="2232552"/>
            <a:ext cx="2736014" cy="323165"/>
          </a:xfrm>
          <a:prstGeom prst="rect">
            <a:avLst/>
          </a:prstGeom>
          <a:noFill/>
        </p:spPr>
        <p:txBody>
          <a:bodyPr wrap="square" rtlCol="0">
            <a:spAutoFit/>
          </a:bodyPr>
          <a:lstStyle/>
          <a:p>
            <a:pPr algn="ctr"/>
            <a:r>
              <a:rPr kumimoji="1" lang="en-US" altLang="ja-JP" sz="1500" b="1" dirty="0"/>
              <a:t>【</a:t>
            </a:r>
            <a:r>
              <a:rPr kumimoji="1" lang="ja-JP" altLang="en-US" sz="1500" b="1" dirty="0"/>
              <a:t>構成員</a:t>
            </a:r>
            <a:r>
              <a:rPr kumimoji="1" lang="en-US" altLang="ja-JP" sz="1500" b="1" dirty="0"/>
              <a:t>】</a:t>
            </a:r>
            <a:endParaRPr kumimoji="1" lang="ja-JP" altLang="en-US" sz="1500" b="1" dirty="0"/>
          </a:p>
        </p:txBody>
      </p:sp>
      <p:sp>
        <p:nvSpPr>
          <p:cNvPr id="18" name="テキスト ボックス 17"/>
          <p:cNvSpPr txBox="1"/>
          <p:nvPr/>
        </p:nvSpPr>
        <p:spPr>
          <a:xfrm>
            <a:off x="274782" y="3135236"/>
            <a:ext cx="2735590" cy="323165"/>
          </a:xfrm>
          <a:prstGeom prst="rect">
            <a:avLst/>
          </a:prstGeom>
          <a:noFill/>
        </p:spPr>
        <p:txBody>
          <a:bodyPr wrap="square" rtlCol="0">
            <a:spAutoFit/>
          </a:bodyPr>
          <a:lstStyle/>
          <a:p>
            <a:pPr algn="ctr"/>
            <a:r>
              <a:rPr kumimoji="1" lang="en-US" altLang="ja-JP" sz="1500" b="1" dirty="0"/>
              <a:t>【</a:t>
            </a:r>
            <a:r>
              <a:rPr kumimoji="1" lang="ja-JP" altLang="en-US" sz="1500" b="1" dirty="0"/>
              <a:t>開催状況（</a:t>
            </a:r>
            <a:r>
              <a:rPr kumimoji="1" lang="en-US" altLang="ja-JP" sz="1500" b="1" dirty="0"/>
              <a:t>WEB</a:t>
            </a:r>
            <a:r>
              <a:rPr kumimoji="1" lang="ja-JP" altLang="en-US" sz="1500" b="1" dirty="0"/>
              <a:t>会議）</a:t>
            </a:r>
            <a:r>
              <a:rPr kumimoji="1" lang="en-US" altLang="ja-JP" sz="1500" b="1" dirty="0"/>
              <a:t>】</a:t>
            </a:r>
            <a:endParaRPr kumimoji="1" lang="ja-JP" altLang="en-US" sz="1500" b="1" dirty="0"/>
          </a:p>
        </p:txBody>
      </p:sp>
      <p:sp>
        <p:nvSpPr>
          <p:cNvPr id="19" name="角丸四角形 18"/>
          <p:cNvSpPr/>
          <p:nvPr/>
        </p:nvSpPr>
        <p:spPr>
          <a:xfrm>
            <a:off x="6573885" y="502969"/>
            <a:ext cx="2028328" cy="3024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500" b="1" dirty="0">
                <a:solidFill>
                  <a:prstClr val="white"/>
                </a:solidFill>
                <a:latin typeface="Calibri" panose="020F0502020204030204"/>
                <a:ea typeface="游ゴシック" panose="020B0400000000000000" pitchFamily="50" charset="-128"/>
              </a:rPr>
              <a:t>医療関係者</a:t>
            </a:r>
          </a:p>
        </p:txBody>
      </p:sp>
      <p:sp>
        <p:nvSpPr>
          <p:cNvPr id="20" name="テキスト ボックス 19"/>
          <p:cNvSpPr txBox="1"/>
          <p:nvPr/>
        </p:nvSpPr>
        <p:spPr>
          <a:xfrm>
            <a:off x="3270846" y="1168348"/>
            <a:ext cx="2737451" cy="323165"/>
          </a:xfrm>
          <a:prstGeom prst="rect">
            <a:avLst/>
          </a:prstGeom>
          <a:noFill/>
        </p:spPr>
        <p:txBody>
          <a:bodyPr wrap="square" rtlCol="0">
            <a:spAutoFit/>
          </a:bodyPr>
          <a:lstStyle/>
          <a:p>
            <a:pPr algn="ctr"/>
            <a:r>
              <a:rPr kumimoji="1" lang="en-US" altLang="ja-JP" sz="1500" b="1" dirty="0"/>
              <a:t>【</a:t>
            </a:r>
            <a:r>
              <a:rPr kumimoji="1" lang="ja-JP" altLang="en-US" sz="1500" b="1" dirty="0"/>
              <a:t>目　的</a:t>
            </a:r>
            <a:r>
              <a:rPr kumimoji="1" lang="en-US" altLang="ja-JP" sz="1500" b="1" dirty="0"/>
              <a:t>】</a:t>
            </a:r>
            <a:endParaRPr kumimoji="1" lang="ja-JP" altLang="en-US" sz="1500" b="1" dirty="0"/>
          </a:p>
        </p:txBody>
      </p:sp>
      <p:sp>
        <p:nvSpPr>
          <p:cNvPr id="24" name="テキスト ボックス 23"/>
          <p:cNvSpPr txBox="1"/>
          <p:nvPr/>
        </p:nvSpPr>
        <p:spPr>
          <a:xfrm>
            <a:off x="3220772" y="2936414"/>
            <a:ext cx="2935583" cy="284693"/>
          </a:xfrm>
          <a:prstGeom prst="rect">
            <a:avLst/>
          </a:prstGeom>
          <a:noFill/>
        </p:spPr>
        <p:txBody>
          <a:bodyPr wrap="square" rtlCol="0">
            <a:spAutoFit/>
          </a:bodyPr>
          <a:lstStyle/>
          <a:p>
            <a:pPr algn="ctr"/>
            <a:r>
              <a:rPr kumimoji="1" lang="en-US" altLang="ja-JP" sz="1250" b="1" dirty="0"/>
              <a:t>【</a:t>
            </a:r>
            <a:r>
              <a:rPr kumimoji="1" lang="ja-JP" altLang="en-US" sz="1250" b="1" dirty="0"/>
              <a:t>開催状況（</a:t>
            </a:r>
            <a:r>
              <a:rPr kumimoji="1" lang="en-US" altLang="ja-JP" sz="1250" b="1" dirty="0"/>
              <a:t>WEB</a:t>
            </a:r>
            <a:r>
              <a:rPr kumimoji="1" lang="ja-JP" altLang="en-US" sz="1250" b="1" dirty="0"/>
              <a:t>会議・対面会議）</a:t>
            </a:r>
            <a:r>
              <a:rPr kumimoji="1" lang="en-US" altLang="ja-JP" sz="1250" b="1" dirty="0"/>
              <a:t>】</a:t>
            </a:r>
            <a:endParaRPr kumimoji="1" lang="ja-JP" altLang="en-US" sz="1250" b="1" dirty="0"/>
          </a:p>
        </p:txBody>
      </p:sp>
      <p:sp>
        <p:nvSpPr>
          <p:cNvPr id="29" name="テキスト ボックス 28"/>
          <p:cNvSpPr txBox="1"/>
          <p:nvPr/>
        </p:nvSpPr>
        <p:spPr>
          <a:xfrm>
            <a:off x="6213205" y="1597247"/>
            <a:ext cx="2700776" cy="461665"/>
          </a:xfrm>
          <a:prstGeom prst="rect">
            <a:avLst/>
          </a:prstGeom>
          <a:noFill/>
        </p:spPr>
        <p:txBody>
          <a:bodyPr wrap="square" rtlCol="0">
            <a:spAutoFit/>
          </a:bodyPr>
          <a:lstStyle/>
          <a:p>
            <a:r>
              <a:rPr kumimoji="1" lang="ja-JP" altLang="en-US" sz="1200" b="1" dirty="0"/>
              <a:t>・医療対策を円滑に推進するための関係機関との実務協議を行う。</a:t>
            </a:r>
          </a:p>
        </p:txBody>
      </p:sp>
      <p:sp>
        <p:nvSpPr>
          <p:cNvPr id="31" name="テキスト ボックス 30"/>
          <p:cNvSpPr txBox="1"/>
          <p:nvPr/>
        </p:nvSpPr>
        <p:spPr>
          <a:xfrm>
            <a:off x="3493458" y="852749"/>
            <a:ext cx="2328293" cy="303536"/>
          </a:xfrm>
          <a:prstGeom prst="rect">
            <a:avLst/>
          </a:prstGeom>
          <a:solidFill>
            <a:schemeClr val="accent6">
              <a:lumMod val="60000"/>
              <a:lumOff val="40000"/>
            </a:schemeClr>
          </a:solidFill>
        </p:spPr>
        <p:txBody>
          <a:bodyPr wrap="square" tIns="36000" bIns="36000" rtlCol="0" anchor="ctr" anchorCtr="1">
            <a:spAutoFit/>
          </a:bodyPr>
          <a:lstStyle/>
          <a:p>
            <a:pPr algn="ctr"/>
            <a:r>
              <a:rPr kumimoji="1" lang="ja-JP" altLang="en-US" sz="1500" b="1" dirty="0"/>
              <a:t>≪県・市町連携会議≫</a:t>
            </a:r>
          </a:p>
        </p:txBody>
      </p:sp>
      <p:sp>
        <p:nvSpPr>
          <p:cNvPr id="32" name="テキスト ボックス 31"/>
          <p:cNvSpPr txBox="1"/>
          <p:nvPr/>
        </p:nvSpPr>
        <p:spPr>
          <a:xfrm>
            <a:off x="6219951" y="2517837"/>
            <a:ext cx="2700776" cy="830997"/>
          </a:xfrm>
          <a:prstGeom prst="rect">
            <a:avLst/>
          </a:prstGeom>
          <a:noFill/>
        </p:spPr>
        <p:txBody>
          <a:bodyPr wrap="square" rtlCol="0">
            <a:spAutoFit/>
          </a:bodyPr>
          <a:lstStyle/>
          <a:p>
            <a:r>
              <a:rPr kumimoji="1" lang="ja-JP" altLang="en-US" sz="1200" b="1" dirty="0"/>
              <a:t>県医師会、郡市医師会、県病院協会、県看護協会、感染症指定医療機関、県薬剤師会、県医薬品卸協会、県臨床検査技師会、県保健衛生事業団</a:t>
            </a:r>
            <a:endParaRPr kumimoji="1" lang="en-US" altLang="ja-JP" sz="1200" b="1" dirty="0"/>
          </a:p>
        </p:txBody>
      </p:sp>
      <p:sp>
        <p:nvSpPr>
          <p:cNvPr id="34" name="テキスト ボックス 33"/>
          <p:cNvSpPr txBox="1"/>
          <p:nvPr/>
        </p:nvSpPr>
        <p:spPr>
          <a:xfrm>
            <a:off x="3239413" y="3182449"/>
            <a:ext cx="2903879" cy="1015663"/>
          </a:xfrm>
          <a:prstGeom prst="rect">
            <a:avLst/>
          </a:prstGeom>
          <a:noFill/>
        </p:spPr>
        <p:txBody>
          <a:bodyPr wrap="square" rtlCol="0">
            <a:spAutoFit/>
          </a:bodyPr>
          <a:lstStyle/>
          <a:p>
            <a:r>
              <a:rPr kumimoji="1" lang="ja-JP" altLang="en-US" sz="1200" b="1" dirty="0">
                <a:latin typeface="+mn-ea"/>
              </a:rPr>
              <a:t>・第</a:t>
            </a:r>
            <a:r>
              <a:rPr kumimoji="1" lang="en-US" altLang="ja-JP" sz="1200" b="1" dirty="0">
                <a:latin typeface="+mn-ea"/>
              </a:rPr>
              <a:t>1</a:t>
            </a:r>
            <a:r>
              <a:rPr kumimoji="1" lang="ja-JP" altLang="en-US" sz="1200" b="1" dirty="0">
                <a:latin typeface="+mn-ea"/>
              </a:rPr>
              <a:t>回県・市町連携会議</a:t>
            </a:r>
            <a:r>
              <a:rPr kumimoji="1" lang="en-US" altLang="ja-JP" sz="1200" b="1" dirty="0">
                <a:latin typeface="+mn-ea"/>
              </a:rPr>
              <a:t>(R2.2.13)</a:t>
            </a:r>
          </a:p>
          <a:p>
            <a:r>
              <a:rPr kumimoji="1" lang="ja-JP" altLang="en-US" sz="1200" b="1" dirty="0">
                <a:latin typeface="+mn-ea"/>
              </a:rPr>
              <a:t>　～第</a:t>
            </a:r>
            <a:r>
              <a:rPr kumimoji="1" lang="en-US" altLang="ja-JP" sz="1200" b="1" dirty="0">
                <a:latin typeface="+mn-ea"/>
              </a:rPr>
              <a:t>47</a:t>
            </a:r>
            <a:r>
              <a:rPr kumimoji="1" lang="ja-JP" altLang="en-US" sz="1200" b="1" dirty="0">
                <a:latin typeface="+mn-ea"/>
              </a:rPr>
              <a:t>回県・市町連携会議</a:t>
            </a:r>
            <a:r>
              <a:rPr kumimoji="1" lang="en-US" altLang="ja-JP" sz="1200" b="1" dirty="0">
                <a:latin typeface="+mn-ea"/>
              </a:rPr>
              <a:t>(R5.4.28)</a:t>
            </a:r>
          </a:p>
          <a:p>
            <a:r>
              <a:rPr kumimoji="1" lang="ja-JP" altLang="en-US" sz="1200" b="1" dirty="0">
                <a:latin typeface="+mn-ea"/>
              </a:rPr>
              <a:t>　</a:t>
            </a:r>
            <a:r>
              <a:rPr kumimoji="1" lang="en-US" altLang="ja-JP" sz="1200" b="1" dirty="0">
                <a:latin typeface="+mn-ea"/>
              </a:rPr>
              <a:t>R1</a:t>
            </a:r>
            <a:r>
              <a:rPr kumimoji="1" lang="ja-JP" altLang="en-US" sz="1200" b="1" dirty="0">
                <a:latin typeface="+mn-ea"/>
              </a:rPr>
              <a:t>年度：  </a:t>
            </a:r>
            <a:r>
              <a:rPr kumimoji="1" lang="en-US" altLang="ja-JP" sz="1200" b="1" dirty="0">
                <a:latin typeface="+mn-ea"/>
              </a:rPr>
              <a:t>3</a:t>
            </a:r>
            <a:r>
              <a:rPr kumimoji="1" lang="ja-JP" altLang="en-US" sz="1200" b="1" dirty="0">
                <a:latin typeface="+mn-ea"/>
              </a:rPr>
              <a:t>回　  </a:t>
            </a:r>
            <a:r>
              <a:rPr kumimoji="1" lang="en-US" altLang="ja-JP" sz="1200" b="1" dirty="0">
                <a:latin typeface="+mn-ea"/>
              </a:rPr>
              <a:t>R2</a:t>
            </a:r>
            <a:r>
              <a:rPr kumimoji="1" lang="ja-JP" altLang="en-US" sz="1200" b="1" dirty="0">
                <a:latin typeface="+mn-ea"/>
              </a:rPr>
              <a:t>年度：</a:t>
            </a:r>
            <a:r>
              <a:rPr kumimoji="1" lang="en-US" altLang="ja-JP" sz="1200" b="1" dirty="0">
                <a:latin typeface="+mn-ea"/>
              </a:rPr>
              <a:t>11</a:t>
            </a:r>
            <a:r>
              <a:rPr kumimoji="1" lang="ja-JP" altLang="en-US" sz="1200" b="1" dirty="0">
                <a:latin typeface="+mn-ea"/>
              </a:rPr>
              <a:t>回</a:t>
            </a:r>
            <a:endParaRPr kumimoji="1" lang="en-US" altLang="ja-JP" sz="1200" b="1" dirty="0">
              <a:latin typeface="+mn-ea"/>
            </a:endParaRPr>
          </a:p>
          <a:p>
            <a:r>
              <a:rPr kumimoji="1" lang="ja-JP" altLang="en-US" sz="1200" b="1" dirty="0">
                <a:latin typeface="+mn-ea"/>
              </a:rPr>
              <a:t>　</a:t>
            </a:r>
            <a:r>
              <a:rPr kumimoji="1" lang="en-US" altLang="ja-JP" sz="1200" b="1" dirty="0">
                <a:latin typeface="+mn-ea"/>
              </a:rPr>
              <a:t>R3</a:t>
            </a:r>
            <a:r>
              <a:rPr kumimoji="1" lang="ja-JP" altLang="en-US" sz="1200" b="1" dirty="0">
                <a:latin typeface="+mn-ea"/>
              </a:rPr>
              <a:t>年度：</a:t>
            </a:r>
            <a:r>
              <a:rPr kumimoji="1" lang="en-US" altLang="ja-JP" sz="1200" b="1" dirty="0">
                <a:latin typeface="+mn-ea"/>
              </a:rPr>
              <a:t>20</a:t>
            </a:r>
            <a:r>
              <a:rPr kumimoji="1" lang="ja-JP" altLang="en-US" sz="1200" b="1" dirty="0">
                <a:latin typeface="+mn-ea"/>
              </a:rPr>
              <a:t>回　  </a:t>
            </a:r>
            <a:r>
              <a:rPr kumimoji="1" lang="en-US" altLang="ja-JP" sz="1200" b="1" dirty="0">
                <a:latin typeface="+mn-ea"/>
              </a:rPr>
              <a:t>R4</a:t>
            </a:r>
            <a:r>
              <a:rPr kumimoji="1" lang="ja-JP" altLang="en-US" sz="1200" b="1" dirty="0">
                <a:latin typeface="+mn-ea"/>
              </a:rPr>
              <a:t>年度：</a:t>
            </a:r>
            <a:r>
              <a:rPr kumimoji="1" lang="en-US" altLang="ja-JP" sz="1200" b="1" dirty="0">
                <a:latin typeface="+mn-ea"/>
              </a:rPr>
              <a:t>12</a:t>
            </a:r>
            <a:r>
              <a:rPr kumimoji="1" lang="ja-JP" altLang="en-US" sz="1200" b="1" dirty="0">
                <a:latin typeface="+mn-ea"/>
              </a:rPr>
              <a:t>回</a:t>
            </a:r>
            <a:endParaRPr kumimoji="1" lang="en-US" altLang="ja-JP" sz="1200" b="1" dirty="0">
              <a:latin typeface="+mn-ea"/>
            </a:endParaRPr>
          </a:p>
          <a:p>
            <a:r>
              <a:rPr kumimoji="1" lang="ja-JP" altLang="en-US" sz="1200" b="1" dirty="0">
                <a:latin typeface="+mn-ea"/>
              </a:rPr>
              <a:t>　</a:t>
            </a:r>
            <a:r>
              <a:rPr kumimoji="1" lang="en-US" altLang="ja-JP" sz="1200" b="1" dirty="0">
                <a:latin typeface="+mn-ea"/>
              </a:rPr>
              <a:t>R5</a:t>
            </a:r>
            <a:r>
              <a:rPr kumimoji="1" lang="ja-JP" altLang="en-US" sz="1200" b="1" dirty="0">
                <a:latin typeface="+mn-ea"/>
              </a:rPr>
              <a:t>年度：  </a:t>
            </a:r>
            <a:r>
              <a:rPr kumimoji="1" lang="en-US" altLang="ja-JP" sz="1200" b="1" dirty="0">
                <a:latin typeface="+mn-ea"/>
              </a:rPr>
              <a:t>1</a:t>
            </a:r>
            <a:r>
              <a:rPr kumimoji="1" lang="ja-JP" altLang="en-US" sz="1200" b="1" dirty="0">
                <a:latin typeface="+mn-ea"/>
              </a:rPr>
              <a:t>回</a:t>
            </a:r>
            <a:endParaRPr kumimoji="1" lang="en-US" altLang="ja-JP" sz="1200" b="1" dirty="0">
              <a:latin typeface="+mn-ea"/>
            </a:endParaRPr>
          </a:p>
        </p:txBody>
      </p:sp>
      <p:sp>
        <p:nvSpPr>
          <p:cNvPr id="36" name="テキスト ボックス 35"/>
          <p:cNvSpPr txBox="1"/>
          <p:nvPr/>
        </p:nvSpPr>
        <p:spPr>
          <a:xfrm>
            <a:off x="239219" y="5898935"/>
            <a:ext cx="2700776" cy="276999"/>
          </a:xfrm>
          <a:prstGeom prst="rect">
            <a:avLst/>
          </a:prstGeom>
          <a:noFill/>
        </p:spPr>
        <p:txBody>
          <a:bodyPr wrap="square" rtlCol="0">
            <a:spAutoFit/>
          </a:bodyPr>
          <a:lstStyle/>
          <a:p>
            <a:r>
              <a:rPr kumimoji="1" lang="ja-JP" altLang="en-US" sz="1200" b="1" dirty="0">
                <a:latin typeface="+mn-ea"/>
              </a:rPr>
              <a:t>・連携会議</a:t>
            </a:r>
            <a:r>
              <a:rPr kumimoji="1" lang="en-US" altLang="ja-JP" sz="1200" b="1" dirty="0">
                <a:latin typeface="+mn-ea"/>
              </a:rPr>
              <a:t>(R3.8.10)</a:t>
            </a:r>
            <a:r>
              <a:rPr kumimoji="1" lang="ja-JP" altLang="en-US" sz="1200" b="1" dirty="0">
                <a:latin typeface="+mn-ea"/>
              </a:rPr>
              <a:t>計１回</a:t>
            </a:r>
            <a:endParaRPr kumimoji="1" lang="en-US" altLang="ja-JP" sz="1200" b="1" dirty="0">
              <a:latin typeface="+mn-ea"/>
            </a:endParaRPr>
          </a:p>
        </p:txBody>
      </p:sp>
      <p:sp>
        <p:nvSpPr>
          <p:cNvPr id="37" name="テキスト ボックス 36"/>
          <p:cNvSpPr txBox="1"/>
          <p:nvPr/>
        </p:nvSpPr>
        <p:spPr>
          <a:xfrm>
            <a:off x="222602" y="3685987"/>
            <a:ext cx="2700776" cy="646331"/>
          </a:xfrm>
          <a:prstGeom prst="rect">
            <a:avLst/>
          </a:prstGeom>
          <a:noFill/>
        </p:spPr>
        <p:txBody>
          <a:bodyPr wrap="square" rtlCol="0">
            <a:spAutoFit/>
          </a:bodyPr>
          <a:lstStyle/>
          <a:p>
            <a:r>
              <a:rPr kumimoji="1" lang="ja-JP" altLang="en-US" sz="1200" b="1" dirty="0"/>
              <a:t>・緊急事態措置の実施に関する国と　　</a:t>
            </a:r>
            <a:endParaRPr kumimoji="1" lang="en-US" altLang="ja-JP" sz="1200" b="1" dirty="0"/>
          </a:p>
          <a:p>
            <a:r>
              <a:rPr kumimoji="1" lang="ja-JP" altLang="en-US" sz="1200" b="1" dirty="0"/>
              <a:t>　都道府県との連携会議</a:t>
            </a:r>
            <a:endParaRPr kumimoji="1" lang="en-US" altLang="ja-JP" sz="1200" b="1" dirty="0"/>
          </a:p>
          <a:p>
            <a:r>
              <a:rPr kumimoji="1" lang="ja-JP" altLang="en-US" sz="1200" b="1" dirty="0"/>
              <a:t>　</a:t>
            </a:r>
            <a:r>
              <a:rPr kumimoji="1" lang="ja-JP" altLang="en-US" sz="1200" b="1" dirty="0">
                <a:latin typeface="+mn-ea"/>
              </a:rPr>
              <a:t>（</a:t>
            </a:r>
            <a:r>
              <a:rPr kumimoji="1" lang="en-US" altLang="ja-JP" sz="1200" b="1" dirty="0">
                <a:latin typeface="+mn-ea"/>
              </a:rPr>
              <a:t>R3.1.19</a:t>
            </a:r>
            <a:r>
              <a:rPr kumimoji="1" lang="ja-JP" altLang="en-US" sz="1200" b="1" dirty="0">
                <a:latin typeface="+mn-ea"/>
              </a:rPr>
              <a:t>～</a:t>
            </a:r>
            <a:r>
              <a:rPr kumimoji="1" lang="en-US" altLang="ja-JP" sz="1200" b="1" dirty="0">
                <a:latin typeface="+mn-ea"/>
              </a:rPr>
              <a:t>R3.2.5</a:t>
            </a:r>
            <a:r>
              <a:rPr kumimoji="1" lang="ja-JP" altLang="en-US" sz="1200" b="1" dirty="0">
                <a:latin typeface="+mn-ea"/>
              </a:rPr>
              <a:t>）</a:t>
            </a:r>
            <a:r>
              <a:rPr kumimoji="1" lang="ja-JP" altLang="en-US" sz="1200" b="1" dirty="0"/>
              <a:t>計９回</a:t>
            </a:r>
            <a:endParaRPr kumimoji="1" lang="en-US" altLang="ja-JP" sz="1200" b="1" dirty="0"/>
          </a:p>
        </p:txBody>
      </p:sp>
      <p:sp>
        <p:nvSpPr>
          <p:cNvPr id="38" name="テキスト ボックス 37"/>
          <p:cNvSpPr txBox="1"/>
          <p:nvPr/>
        </p:nvSpPr>
        <p:spPr>
          <a:xfrm>
            <a:off x="259583" y="1425472"/>
            <a:ext cx="2737348" cy="830997"/>
          </a:xfrm>
          <a:prstGeom prst="rect">
            <a:avLst/>
          </a:prstGeom>
          <a:noFill/>
        </p:spPr>
        <p:txBody>
          <a:bodyPr wrap="square" rtlCol="0">
            <a:spAutoFit/>
          </a:bodyPr>
          <a:lstStyle/>
          <a:p>
            <a:r>
              <a:rPr kumimoji="1" lang="ja-JP" altLang="en-US" sz="1200" b="1" dirty="0">
                <a:latin typeface="+mn-ea"/>
              </a:rPr>
              <a:t>・緊急事態措置の実施に関する事項等について、迅速な情報共有を行うとともに、迅速に具体的対策の調整を事務レベルで行う。</a:t>
            </a:r>
          </a:p>
        </p:txBody>
      </p:sp>
      <p:sp>
        <p:nvSpPr>
          <p:cNvPr id="39" name="テキスト ボックス 38"/>
          <p:cNvSpPr txBox="1"/>
          <p:nvPr/>
        </p:nvSpPr>
        <p:spPr>
          <a:xfrm>
            <a:off x="275766" y="4856735"/>
            <a:ext cx="2826239" cy="646331"/>
          </a:xfrm>
          <a:prstGeom prst="rect">
            <a:avLst/>
          </a:prstGeom>
          <a:noFill/>
        </p:spPr>
        <p:txBody>
          <a:bodyPr wrap="square" rtlCol="0">
            <a:spAutoFit/>
          </a:bodyPr>
          <a:lstStyle/>
          <a:p>
            <a:r>
              <a:rPr kumimoji="1" lang="ja-JP" altLang="en-US" sz="1200" b="1" dirty="0"/>
              <a:t>⇒外出自粛、時短要請、医療提供体制確保等についての地方自治体の取組等を説明・情報共有を行った。</a:t>
            </a:r>
          </a:p>
        </p:txBody>
      </p:sp>
      <p:sp>
        <p:nvSpPr>
          <p:cNvPr id="40" name="テキスト ボックス 39"/>
          <p:cNvSpPr txBox="1"/>
          <p:nvPr/>
        </p:nvSpPr>
        <p:spPr>
          <a:xfrm>
            <a:off x="240693" y="2512788"/>
            <a:ext cx="2867958" cy="646331"/>
          </a:xfrm>
          <a:prstGeom prst="rect">
            <a:avLst/>
          </a:prstGeom>
          <a:noFill/>
        </p:spPr>
        <p:txBody>
          <a:bodyPr wrap="square" rtlCol="0">
            <a:spAutoFit/>
          </a:bodyPr>
          <a:lstStyle/>
          <a:p>
            <a:r>
              <a:rPr kumimoji="1" lang="ja-JP" altLang="en-US" sz="1200" b="1" dirty="0"/>
              <a:t>・内閣官房新型コロナウイルス感染症　</a:t>
            </a:r>
            <a:endParaRPr kumimoji="1" lang="en-US" altLang="ja-JP" sz="1200" b="1" dirty="0"/>
          </a:p>
          <a:p>
            <a:r>
              <a:rPr kumimoji="1" lang="ja-JP" altLang="en-US" sz="1200" b="1" dirty="0"/>
              <a:t>　対策推進室</a:t>
            </a:r>
            <a:r>
              <a:rPr kumimoji="1" lang="zh-TW" altLang="en-US" sz="1200" b="1" dirty="0">
                <a:latin typeface="游ゴシック Light" panose="020B0300000000000000" pitchFamily="50" charset="-128"/>
                <a:ea typeface="游ゴシック Light" panose="020B0300000000000000" pitchFamily="50" charset="-128"/>
              </a:rPr>
              <a:t>内閣官房審議官</a:t>
            </a:r>
            <a:endParaRPr kumimoji="1" lang="en-US" altLang="zh-TW" sz="1200" b="1" dirty="0" err="1">
              <a:latin typeface="游ゴシック Light" panose="020B0300000000000000" pitchFamily="50" charset="-128"/>
              <a:ea typeface="游ゴシック Light" panose="020B0300000000000000" pitchFamily="50" charset="-128"/>
            </a:endParaRPr>
          </a:p>
          <a:p>
            <a:r>
              <a:rPr kumimoji="1" lang="ja-JP" altLang="en-US" sz="1200" b="1" dirty="0">
                <a:latin typeface="游ゴシック Light" panose="020B0300000000000000" pitchFamily="50" charset="-128"/>
                <a:ea typeface="游ゴシック Light" panose="020B0300000000000000" pitchFamily="50" charset="-128"/>
              </a:rPr>
              <a:t>　各都道府県副知事　等</a:t>
            </a:r>
          </a:p>
        </p:txBody>
      </p:sp>
      <p:sp>
        <p:nvSpPr>
          <p:cNvPr id="43" name="テキスト ボックス 42"/>
          <p:cNvSpPr txBox="1"/>
          <p:nvPr/>
        </p:nvSpPr>
        <p:spPr>
          <a:xfrm>
            <a:off x="207954" y="3431997"/>
            <a:ext cx="2107879" cy="276999"/>
          </a:xfrm>
          <a:prstGeom prst="rect">
            <a:avLst/>
          </a:prstGeom>
          <a:noFill/>
        </p:spPr>
        <p:txBody>
          <a:bodyPr wrap="square" rtlCol="0">
            <a:spAutoFit/>
          </a:bodyPr>
          <a:lstStyle/>
          <a:p>
            <a:r>
              <a:rPr kumimoji="1" lang="ja-JP" altLang="en-US" sz="1200" b="1" dirty="0"/>
              <a:t>★緊急事態措置下</a:t>
            </a:r>
            <a:endParaRPr kumimoji="1" lang="en-US" altLang="ja-JP" sz="1200" b="1" dirty="0"/>
          </a:p>
        </p:txBody>
      </p:sp>
      <p:sp>
        <p:nvSpPr>
          <p:cNvPr id="44" name="テキスト ボックス 43"/>
          <p:cNvSpPr txBox="1"/>
          <p:nvPr/>
        </p:nvSpPr>
        <p:spPr>
          <a:xfrm>
            <a:off x="222602" y="5627237"/>
            <a:ext cx="2826240" cy="276999"/>
          </a:xfrm>
          <a:prstGeom prst="rect">
            <a:avLst/>
          </a:prstGeom>
          <a:noFill/>
        </p:spPr>
        <p:txBody>
          <a:bodyPr wrap="square" rtlCol="0">
            <a:spAutoFit/>
          </a:bodyPr>
          <a:lstStyle/>
          <a:p>
            <a:r>
              <a:rPr kumimoji="1" lang="ja-JP" altLang="en-US" sz="1200" b="1" dirty="0"/>
              <a:t>■まん延防止等重点措置下</a:t>
            </a:r>
            <a:endParaRPr kumimoji="1" lang="en-US" altLang="ja-JP" sz="1200" b="1" dirty="0"/>
          </a:p>
        </p:txBody>
      </p:sp>
      <p:sp>
        <p:nvSpPr>
          <p:cNvPr id="47" name="テキスト ボックス 46"/>
          <p:cNvSpPr txBox="1"/>
          <p:nvPr/>
        </p:nvSpPr>
        <p:spPr>
          <a:xfrm>
            <a:off x="222602" y="4327645"/>
            <a:ext cx="2700776" cy="461665"/>
          </a:xfrm>
          <a:prstGeom prst="rect">
            <a:avLst/>
          </a:prstGeom>
          <a:noFill/>
        </p:spPr>
        <p:txBody>
          <a:bodyPr wrap="square" rtlCol="0">
            <a:spAutoFit/>
          </a:bodyPr>
          <a:lstStyle/>
          <a:p>
            <a:r>
              <a:rPr kumimoji="1" lang="ja-JP" altLang="en-US" sz="1200" b="1" dirty="0"/>
              <a:t>・</a:t>
            </a:r>
            <a:r>
              <a:rPr kumimoji="1" lang="zh-TW" altLang="en-US" sz="1200" b="1" dirty="0">
                <a:latin typeface="游ゴシック Light" panose="020B0300000000000000" pitchFamily="50" charset="-128"/>
                <a:ea typeface="游ゴシック Light" panose="020B0300000000000000" pitchFamily="50" charset="-128"/>
              </a:rPr>
              <a:t>緊急事態措置区域）連携会議</a:t>
            </a:r>
            <a:r>
              <a:rPr kumimoji="1" lang="ja-JP" altLang="en-US" sz="1200" b="1" dirty="0">
                <a:latin typeface="游ゴシック Light" panose="020B0300000000000000" pitchFamily="50" charset="-128"/>
                <a:ea typeface="游ゴシック Light" panose="020B0300000000000000" pitchFamily="50" charset="-128"/>
              </a:rPr>
              <a:t>　</a:t>
            </a:r>
            <a:endParaRPr kumimoji="1" lang="en-US" altLang="ja-JP" sz="1200" b="1" dirty="0">
              <a:latin typeface="游ゴシック Light" panose="020B0300000000000000" pitchFamily="50" charset="-128"/>
              <a:ea typeface="游ゴシック Light" panose="020B0300000000000000" pitchFamily="50" charset="-128"/>
            </a:endParaRPr>
          </a:p>
          <a:p>
            <a:r>
              <a:rPr kumimoji="1" lang="ja-JP" altLang="en-US" sz="1200" b="1" dirty="0">
                <a:latin typeface="游ゴシック Light" panose="020B0300000000000000" pitchFamily="50" charset="-128"/>
                <a:ea typeface="游ゴシック Light" panose="020B0300000000000000" pitchFamily="50" charset="-128"/>
              </a:rPr>
              <a:t>　（</a:t>
            </a:r>
            <a:r>
              <a:rPr kumimoji="1" lang="en-US" altLang="ja-JP" sz="1200" b="1" dirty="0">
                <a:latin typeface="游ゴシック Light" panose="020B0300000000000000" pitchFamily="50" charset="-128"/>
                <a:ea typeface="游ゴシック Light" panose="020B0300000000000000" pitchFamily="50" charset="-128"/>
              </a:rPr>
              <a:t>R3.8.19</a:t>
            </a:r>
            <a:r>
              <a:rPr kumimoji="1" lang="ja-JP" altLang="en-US" sz="1200" b="1" dirty="0">
                <a:latin typeface="游ゴシック Light" panose="020B0300000000000000" pitchFamily="50" charset="-128"/>
                <a:ea typeface="游ゴシック Light" panose="020B0300000000000000" pitchFamily="50" charset="-128"/>
              </a:rPr>
              <a:t>～</a:t>
            </a:r>
            <a:r>
              <a:rPr kumimoji="1" lang="en-US" altLang="ja-JP" sz="1200" b="1" dirty="0">
                <a:latin typeface="游ゴシック Light" panose="020B0300000000000000" pitchFamily="50" charset="-128"/>
                <a:ea typeface="游ゴシック Light" panose="020B0300000000000000" pitchFamily="50" charset="-128"/>
              </a:rPr>
              <a:t>R3.9.13</a:t>
            </a:r>
            <a:r>
              <a:rPr kumimoji="1" lang="ja-JP" altLang="en-US" sz="1200" b="1" dirty="0">
                <a:latin typeface="游ゴシック Light" panose="020B0300000000000000" pitchFamily="50" charset="-128"/>
                <a:ea typeface="游ゴシック Light" panose="020B0300000000000000" pitchFamily="50" charset="-128"/>
              </a:rPr>
              <a:t>）計３回</a:t>
            </a:r>
            <a:endParaRPr kumimoji="1" lang="en-US" altLang="ja-JP" sz="1200" b="1" dirty="0">
              <a:latin typeface="游ゴシック Light" panose="020B0300000000000000" pitchFamily="50" charset="-128"/>
              <a:ea typeface="游ゴシック Light" panose="020B0300000000000000" pitchFamily="50" charset="-128"/>
            </a:endParaRPr>
          </a:p>
        </p:txBody>
      </p:sp>
      <p:sp>
        <p:nvSpPr>
          <p:cNvPr id="48" name="テキスト ボックス 47"/>
          <p:cNvSpPr txBox="1"/>
          <p:nvPr/>
        </p:nvSpPr>
        <p:spPr>
          <a:xfrm>
            <a:off x="797983" y="863496"/>
            <a:ext cx="1689723" cy="303536"/>
          </a:xfrm>
          <a:prstGeom prst="rect">
            <a:avLst/>
          </a:prstGeom>
          <a:solidFill>
            <a:schemeClr val="accent6">
              <a:lumMod val="60000"/>
              <a:lumOff val="40000"/>
            </a:schemeClr>
          </a:solidFill>
        </p:spPr>
        <p:txBody>
          <a:bodyPr wrap="square" tIns="36000" bIns="36000" rtlCol="0" anchor="ctr" anchorCtr="1">
            <a:spAutoFit/>
          </a:bodyPr>
          <a:lstStyle/>
          <a:p>
            <a:pPr algn="ctr"/>
            <a:r>
              <a:rPr kumimoji="1" lang="ja-JP" altLang="en-US" sz="1500" b="1" dirty="0"/>
              <a:t>≪連携会議≫</a:t>
            </a:r>
          </a:p>
        </p:txBody>
      </p:sp>
      <p:sp>
        <p:nvSpPr>
          <p:cNvPr id="49" name="テキスト ボックス 48"/>
          <p:cNvSpPr txBox="1"/>
          <p:nvPr/>
        </p:nvSpPr>
        <p:spPr>
          <a:xfrm>
            <a:off x="3270949" y="1418016"/>
            <a:ext cx="2737348" cy="830997"/>
          </a:xfrm>
          <a:prstGeom prst="rect">
            <a:avLst/>
          </a:prstGeom>
          <a:noFill/>
        </p:spPr>
        <p:txBody>
          <a:bodyPr wrap="square" rtlCol="0">
            <a:spAutoFit/>
          </a:bodyPr>
          <a:lstStyle/>
          <a:p>
            <a:r>
              <a:rPr kumimoji="1" lang="ja-JP" altLang="en-US" sz="1200" b="1" dirty="0"/>
              <a:t>・市町との連携体制を確立するため、県民に対する情報提供、予防接種体制等について協議し、体制整備を推進する。</a:t>
            </a:r>
          </a:p>
        </p:txBody>
      </p:sp>
      <p:sp>
        <p:nvSpPr>
          <p:cNvPr id="50" name="テキスト ボックス 49"/>
          <p:cNvSpPr txBox="1"/>
          <p:nvPr/>
        </p:nvSpPr>
        <p:spPr>
          <a:xfrm>
            <a:off x="3251823" y="2302222"/>
            <a:ext cx="2848736" cy="646331"/>
          </a:xfrm>
          <a:prstGeom prst="rect">
            <a:avLst/>
          </a:prstGeom>
          <a:noFill/>
        </p:spPr>
        <p:txBody>
          <a:bodyPr wrap="square" rtlCol="0">
            <a:spAutoFit/>
          </a:bodyPr>
          <a:lstStyle/>
          <a:p>
            <a:endParaRPr kumimoji="1" lang="en-US" altLang="ja-JP" sz="1200" b="1" dirty="0"/>
          </a:p>
          <a:p>
            <a:r>
              <a:rPr kumimoji="1" lang="ja-JP" altLang="en-US" sz="1200" b="1" dirty="0"/>
              <a:t>・各市町の感染症対策主管課</a:t>
            </a:r>
            <a:endParaRPr kumimoji="1" lang="en-US" altLang="ja-JP" sz="1200" b="1" dirty="0"/>
          </a:p>
          <a:p>
            <a:r>
              <a:rPr kumimoji="1" lang="ja-JP" altLang="en-US" sz="1200" b="1" dirty="0"/>
              <a:t>　予防接種関連業務主管課担当者　</a:t>
            </a:r>
            <a:r>
              <a:rPr kumimoji="1" lang="ja-JP" altLang="en-US" sz="1200" b="1" dirty="0">
                <a:latin typeface="游ゴシック Light" panose="020B0300000000000000" pitchFamily="50" charset="-128"/>
                <a:ea typeface="游ゴシック Light" panose="020B0300000000000000" pitchFamily="50" charset="-128"/>
              </a:rPr>
              <a:t>等</a:t>
            </a:r>
          </a:p>
        </p:txBody>
      </p:sp>
      <p:sp>
        <p:nvSpPr>
          <p:cNvPr id="51" name="テキスト ボックス 50"/>
          <p:cNvSpPr txBox="1"/>
          <p:nvPr/>
        </p:nvSpPr>
        <p:spPr>
          <a:xfrm>
            <a:off x="3284599" y="2219200"/>
            <a:ext cx="2742469" cy="323165"/>
          </a:xfrm>
          <a:prstGeom prst="rect">
            <a:avLst/>
          </a:prstGeom>
          <a:noFill/>
        </p:spPr>
        <p:txBody>
          <a:bodyPr wrap="square" rtlCol="0">
            <a:spAutoFit/>
          </a:bodyPr>
          <a:lstStyle/>
          <a:p>
            <a:pPr algn="ctr"/>
            <a:r>
              <a:rPr kumimoji="1" lang="en-US" altLang="ja-JP" sz="1500" b="1" dirty="0"/>
              <a:t>【</a:t>
            </a:r>
            <a:r>
              <a:rPr kumimoji="1" lang="ja-JP" altLang="en-US" sz="1500" b="1" dirty="0"/>
              <a:t>構成員</a:t>
            </a:r>
            <a:r>
              <a:rPr kumimoji="1" lang="en-US" altLang="ja-JP" sz="1500" b="1" dirty="0"/>
              <a:t>】</a:t>
            </a:r>
            <a:endParaRPr kumimoji="1" lang="ja-JP" altLang="en-US" sz="1500" b="1" dirty="0"/>
          </a:p>
        </p:txBody>
      </p:sp>
      <p:sp>
        <p:nvSpPr>
          <p:cNvPr id="52" name="テキスト ボックス 51"/>
          <p:cNvSpPr txBox="1"/>
          <p:nvPr/>
        </p:nvSpPr>
        <p:spPr>
          <a:xfrm>
            <a:off x="3260033" y="4407266"/>
            <a:ext cx="2935583" cy="284693"/>
          </a:xfrm>
          <a:prstGeom prst="rect">
            <a:avLst/>
          </a:prstGeom>
          <a:noFill/>
        </p:spPr>
        <p:txBody>
          <a:bodyPr wrap="square" rtlCol="0">
            <a:spAutoFit/>
          </a:bodyPr>
          <a:lstStyle/>
          <a:p>
            <a:r>
              <a:rPr kumimoji="1" lang="en-US" altLang="ja-JP" sz="1250" b="1" dirty="0"/>
              <a:t>【</a:t>
            </a:r>
            <a:r>
              <a:rPr kumimoji="1" lang="ja-JP" altLang="en-US" sz="1250" b="1" dirty="0"/>
              <a:t>開催状況（</a:t>
            </a:r>
            <a:r>
              <a:rPr kumimoji="1" lang="en-US" altLang="ja-JP" sz="1250" b="1" dirty="0"/>
              <a:t>WEB</a:t>
            </a:r>
            <a:r>
              <a:rPr kumimoji="1" lang="ja-JP" altLang="en-US" sz="1250" b="1" dirty="0"/>
              <a:t>会議・対面会議）</a:t>
            </a:r>
            <a:r>
              <a:rPr kumimoji="1" lang="en-US" altLang="ja-JP" sz="1250" b="1" dirty="0"/>
              <a:t>】</a:t>
            </a:r>
            <a:endParaRPr kumimoji="1" lang="ja-JP" altLang="en-US" sz="1250" b="1" dirty="0"/>
          </a:p>
        </p:txBody>
      </p:sp>
      <p:sp>
        <p:nvSpPr>
          <p:cNvPr id="54" name="テキスト ボックス 53"/>
          <p:cNvSpPr txBox="1"/>
          <p:nvPr/>
        </p:nvSpPr>
        <p:spPr>
          <a:xfrm>
            <a:off x="3247333" y="5682174"/>
            <a:ext cx="2935583" cy="284693"/>
          </a:xfrm>
          <a:prstGeom prst="rect">
            <a:avLst/>
          </a:prstGeom>
          <a:noFill/>
        </p:spPr>
        <p:txBody>
          <a:bodyPr wrap="square" rtlCol="0">
            <a:spAutoFit/>
          </a:bodyPr>
          <a:lstStyle/>
          <a:p>
            <a:r>
              <a:rPr kumimoji="1" lang="en-US" altLang="ja-JP" sz="1250" b="1" dirty="0"/>
              <a:t>【</a:t>
            </a:r>
            <a:r>
              <a:rPr kumimoji="1" lang="ja-JP" altLang="en-US" sz="1250" b="1" dirty="0"/>
              <a:t>開催状況（</a:t>
            </a:r>
            <a:r>
              <a:rPr kumimoji="1" lang="en-US" altLang="ja-JP" sz="1250" b="1" dirty="0"/>
              <a:t>WEB</a:t>
            </a:r>
            <a:r>
              <a:rPr kumimoji="1" lang="ja-JP" altLang="en-US" sz="1250" b="1" dirty="0"/>
              <a:t>会議・対面会議）</a:t>
            </a:r>
            <a:r>
              <a:rPr kumimoji="1" lang="en-US" altLang="ja-JP" sz="1250" b="1" dirty="0"/>
              <a:t>】</a:t>
            </a:r>
            <a:endParaRPr kumimoji="1" lang="ja-JP" altLang="en-US" sz="1250" b="1" dirty="0"/>
          </a:p>
        </p:txBody>
      </p:sp>
      <p:sp>
        <p:nvSpPr>
          <p:cNvPr id="56" name="テキスト ボックス 55"/>
          <p:cNvSpPr txBox="1"/>
          <p:nvPr/>
        </p:nvSpPr>
        <p:spPr>
          <a:xfrm>
            <a:off x="6304415" y="835391"/>
            <a:ext cx="2558209" cy="472813"/>
          </a:xfrm>
          <a:prstGeom prst="rect">
            <a:avLst/>
          </a:prstGeom>
          <a:solidFill>
            <a:schemeClr val="accent6">
              <a:lumMod val="60000"/>
              <a:lumOff val="40000"/>
            </a:schemeClr>
          </a:solidFill>
        </p:spPr>
        <p:txBody>
          <a:bodyPr wrap="square" tIns="36000" bIns="36000" rtlCol="0">
            <a:spAutoFit/>
          </a:bodyPr>
          <a:lstStyle/>
          <a:p>
            <a:r>
              <a:rPr kumimoji="1" lang="ja-JP" altLang="en-US" sz="1300" b="1" dirty="0"/>
              <a:t>≪医療対策推進委員会</a:t>
            </a:r>
            <a:endParaRPr kumimoji="1" lang="en-US" altLang="ja-JP" sz="1300" b="1" dirty="0"/>
          </a:p>
          <a:p>
            <a:pPr algn="ctr"/>
            <a:r>
              <a:rPr kumimoji="1" lang="ja-JP" altLang="en-US" sz="1300" b="1" dirty="0"/>
              <a:t>　　　及び検査体制協議会≫</a:t>
            </a:r>
          </a:p>
        </p:txBody>
      </p:sp>
      <p:sp>
        <p:nvSpPr>
          <p:cNvPr id="57" name="テキスト ボックス 56"/>
          <p:cNvSpPr txBox="1"/>
          <p:nvPr/>
        </p:nvSpPr>
        <p:spPr>
          <a:xfrm>
            <a:off x="6169832" y="2193818"/>
            <a:ext cx="2787522" cy="323165"/>
          </a:xfrm>
          <a:prstGeom prst="rect">
            <a:avLst/>
          </a:prstGeom>
          <a:noFill/>
        </p:spPr>
        <p:txBody>
          <a:bodyPr wrap="square" rtlCol="0">
            <a:spAutoFit/>
          </a:bodyPr>
          <a:lstStyle/>
          <a:p>
            <a:pPr algn="ctr"/>
            <a:r>
              <a:rPr kumimoji="1" lang="en-US" altLang="ja-JP" sz="1500" b="1" dirty="0"/>
              <a:t>【</a:t>
            </a:r>
            <a:r>
              <a:rPr kumimoji="1" lang="ja-JP" altLang="en-US" sz="1500" b="1" dirty="0"/>
              <a:t>構成員</a:t>
            </a:r>
            <a:r>
              <a:rPr kumimoji="1" lang="en-US" altLang="ja-JP" sz="1500" b="1" dirty="0"/>
              <a:t>】</a:t>
            </a:r>
            <a:endParaRPr kumimoji="1" lang="ja-JP" altLang="en-US" sz="1500" b="1" dirty="0"/>
          </a:p>
        </p:txBody>
      </p:sp>
      <p:sp>
        <p:nvSpPr>
          <p:cNvPr id="58" name="テキスト ボックス 57"/>
          <p:cNvSpPr txBox="1"/>
          <p:nvPr/>
        </p:nvSpPr>
        <p:spPr>
          <a:xfrm>
            <a:off x="6219951" y="3442248"/>
            <a:ext cx="2750487" cy="311230"/>
          </a:xfrm>
          <a:prstGeom prst="rect">
            <a:avLst/>
          </a:prstGeom>
          <a:noFill/>
        </p:spPr>
        <p:txBody>
          <a:bodyPr wrap="square" lIns="0" tIns="72000" rIns="0" rtlCol="0">
            <a:spAutoFit/>
          </a:bodyPr>
          <a:lstStyle/>
          <a:p>
            <a:pPr algn="ctr"/>
            <a:r>
              <a:rPr kumimoji="1" lang="en-US" altLang="ja-JP" sz="1250" b="1" dirty="0"/>
              <a:t>【</a:t>
            </a:r>
            <a:r>
              <a:rPr kumimoji="1" lang="ja-JP" altLang="en-US" sz="1250" b="1" dirty="0"/>
              <a:t>開催状況（</a:t>
            </a:r>
            <a:r>
              <a:rPr kumimoji="1" lang="en-US" altLang="ja-JP" sz="1250" b="1" dirty="0"/>
              <a:t>WEB</a:t>
            </a:r>
            <a:r>
              <a:rPr kumimoji="1" lang="ja-JP" altLang="en-US" sz="1250" b="1" dirty="0"/>
              <a:t>会議・対面会議）</a:t>
            </a:r>
            <a:r>
              <a:rPr kumimoji="1" lang="en-US" altLang="ja-JP" sz="1250" b="1" dirty="0"/>
              <a:t>】</a:t>
            </a:r>
            <a:endParaRPr kumimoji="1" lang="ja-JP" altLang="en-US" sz="1250" b="1" dirty="0"/>
          </a:p>
        </p:txBody>
      </p:sp>
      <p:sp>
        <p:nvSpPr>
          <p:cNvPr id="59" name="テキスト ボックス 58"/>
          <p:cNvSpPr txBox="1"/>
          <p:nvPr/>
        </p:nvSpPr>
        <p:spPr>
          <a:xfrm>
            <a:off x="6233131" y="3708996"/>
            <a:ext cx="2700776" cy="1569660"/>
          </a:xfrm>
          <a:prstGeom prst="rect">
            <a:avLst/>
          </a:prstGeom>
          <a:noFill/>
        </p:spPr>
        <p:txBody>
          <a:bodyPr wrap="square" rtlCol="0">
            <a:spAutoFit/>
          </a:bodyPr>
          <a:lstStyle/>
          <a:p>
            <a:r>
              <a:rPr kumimoji="1" lang="en-US" altLang="ja-JP" sz="1200" b="1" dirty="0">
                <a:latin typeface="+mn-ea"/>
              </a:rPr>
              <a:t>R2</a:t>
            </a:r>
            <a:r>
              <a:rPr kumimoji="1" lang="ja-JP" altLang="en-US" sz="1200" b="1" dirty="0">
                <a:latin typeface="+mn-ea"/>
              </a:rPr>
              <a:t>年度</a:t>
            </a:r>
            <a:endParaRPr kumimoji="1" lang="en-US" altLang="ja-JP" sz="1200" b="1" dirty="0">
              <a:latin typeface="+mn-ea"/>
            </a:endParaRPr>
          </a:p>
          <a:p>
            <a:r>
              <a:rPr kumimoji="1" lang="ja-JP" altLang="en-US" sz="1200" b="1" dirty="0">
                <a:latin typeface="+mn-ea"/>
              </a:rPr>
              <a:t>（</a:t>
            </a:r>
            <a:r>
              <a:rPr kumimoji="1" lang="en-US" altLang="ja-JP" sz="1200" b="1" dirty="0">
                <a:latin typeface="+mn-ea"/>
              </a:rPr>
              <a:t>R2.4.16</a:t>
            </a:r>
            <a:r>
              <a:rPr kumimoji="1" lang="ja-JP" altLang="en-US" sz="1200" b="1" dirty="0">
                <a:latin typeface="+mn-ea"/>
              </a:rPr>
              <a:t>～</a:t>
            </a:r>
            <a:r>
              <a:rPr kumimoji="1" lang="en-US" altLang="ja-JP" sz="1200" b="1" dirty="0">
                <a:latin typeface="+mn-ea"/>
              </a:rPr>
              <a:t>R3.12.18</a:t>
            </a:r>
            <a:r>
              <a:rPr kumimoji="1" lang="ja-JP" altLang="en-US" sz="1200" b="1" dirty="0">
                <a:latin typeface="+mn-ea"/>
              </a:rPr>
              <a:t>）　計９回</a:t>
            </a:r>
            <a:endParaRPr kumimoji="1" lang="en-US" altLang="ja-JP" sz="1200" b="1" dirty="0">
              <a:latin typeface="+mn-ea"/>
            </a:endParaRPr>
          </a:p>
          <a:p>
            <a:r>
              <a:rPr kumimoji="1" lang="en-US" altLang="ja-JP" sz="1200" b="1" dirty="0">
                <a:latin typeface="+mn-ea"/>
              </a:rPr>
              <a:t>R3</a:t>
            </a:r>
            <a:r>
              <a:rPr kumimoji="1" lang="ja-JP" altLang="en-US" sz="1200" b="1" dirty="0">
                <a:latin typeface="+mn-ea"/>
              </a:rPr>
              <a:t>年度</a:t>
            </a:r>
            <a:endParaRPr kumimoji="1" lang="en-US" altLang="ja-JP" sz="1200" b="1" dirty="0">
              <a:latin typeface="+mn-ea"/>
            </a:endParaRPr>
          </a:p>
          <a:p>
            <a:r>
              <a:rPr kumimoji="1" lang="ja-JP" altLang="en-US" sz="1200" b="1" dirty="0">
                <a:latin typeface="+mn-ea"/>
              </a:rPr>
              <a:t>（</a:t>
            </a:r>
            <a:r>
              <a:rPr kumimoji="1" lang="en-US" altLang="ja-JP" sz="1200" b="1" dirty="0">
                <a:latin typeface="+mn-ea"/>
              </a:rPr>
              <a:t>R3.4.27</a:t>
            </a:r>
            <a:r>
              <a:rPr kumimoji="1" lang="ja-JP" altLang="en-US" sz="1200" b="1" dirty="0">
                <a:latin typeface="+mn-ea"/>
              </a:rPr>
              <a:t>～</a:t>
            </a:r>
            <a:r>
              <a:rPr kumimoji="1" lang="en-US" altLang="ja-JP" sz="1200" b="1" dirty="0">
                <a:latin typeface="+mn-ea"/>
              </a:rPr>
              <a:t>R3.11.26</a:t>
            </a:r>
            <a:r>
              <a:rPr kumimoji="1" lang="ja-JP" altLang="en-US" sz="1200" b="1" dirty="0">
                <a:latin typeface="+mn-ea"/>
              </a:rPr>
              <a:t>）　計５回</a:t>
            </a:r>
            <a:endParaRPr kumimoji="1" lang="en-US" altLang="ja-JP" sz="1200" b="1" dirty="0">
              <a:latin typeface="+mn-ea"/>
            </a:endParaRPr>
          </a:p>
          <a:p>
            <a:r>
              <a:rPr kumimoji="1" lang="en-US" altLang="ja-JP" sz="1200" b="1" dirty="0">
                <a:latin typeface="+mn-ea"/>
              </a:rPr>
              <a:t>R4</a:t>
            </a:r>
            <a:r>
              <a:rPr kumimoji="1" lang="ja-JP" altLang="en-US" sz="1200" b="1" dirty="0">
                <a:latin typeface="+mn-ea"/>
              </a:rPr>
              <a:t>年度</a:t>
            </a:r>
          </a:p>
          <a:p>
            <a:r>
              <a:rPr kumimoji="1" lang="ja-JP" altLang="en-US" sz="1200" b="1" dirty="0">
                <a:latin typeface="+mn-ea"/>
              </a:rPr>
              <a:t>（</a:t>
            </a:r>
            <a:r>
              <a:rPr kumimoji="1" lang="en-US" altLang="ja-JP" sz="1200" b="1" dirty="0">
                <a:latin typeface="+mn-ea"/>
              </a:rPr>
              <a:t>R4.9.16 </a:t>
            </a:r>
            <a:r>
              <a:rPr kumimoji="1" lang="ja-JP" altLang="en-US" sz="1200" b="1" dirty="0">
                <a:latin typeface="+mn-ea"/>
              </a:rPr>
              <a:t>～</a:t>
            </a:r>
            <a:r>
              <a:rPr kumimoji="1" lang="en-US" altLang="ja-JP" sz="1200" b="1" dirty="0">
                <a:latin typeface="+mn-ea"/>
              </a:rPr>
              <a:t>R5.3.22</a:t>
            </a:r>
            <a:r>
              <a:rPr kumimoji="1" lang="ja-JP" altLang="en-US" sz="1200" b="1" dirty="0">
                <a:latin typeface="+mn-ea"/>
              </a:rPr>
              <a:t>） 　計３回</a:t>
            </a:r>
          </a:p>
          <a:p>
            <a:r>
              <a:rPr kumimoji="1" lang="en-US" altLang="ja-JP" sz="1200" b="1" dirty="0">
                <a:latin typeface="+mn-ea"/>
              </a:rPr>
              <a:t>R5</a:t>
            </a:r>
            <a:r>
              <a:rPr kumimoji="1" lang="ja-JP" altLang="en-US" sz="1200" b="1" dirty="0">
                <a:latin typeface="+mn-ea"/>
              </a:rPr>
              <a:t>年度　　　　　　　　 </a:t>
            </a:r>
          </a:p>
          <a:p>
            <a:r>
              <a:rPr kumimoji="1" lang="ja-JP" altLang="en-US" sz="1200" b="1" dirty="0">
                <a:latin typeface="+mn-ea"/>
              </a:rPr>
              <a:t>   未開催 </a:t>
            </a:r>
            <a:endParaRPr kumimoji="1" lang="en-US" altLang="ja-JP" sz="1200" b="1" dirty="0">
              <a:latin typeface="+mn-ea"/>
            </a:endParaRPr>
          </a:p>
        </p:txBody>
      </p:sp>
      <p:sp>
        <p:nvSpPr>
          <p:cNvPr id="61" name="テキスト ボックス 60"/>
          <p:cNvSpPr txBox="1"/>
          <p:nvPr/>
        </p:nvSpPr>
        <p:spPr>
          <a:xfrm>
            <a:off x="6182916" y="5111013"/>
            <a:ext cx="2800201" cy="1231106"/>
          </a:xfrm>
          <a:prstGeom prst="rect">
            <a:avLst/>
          </a:prstGeom>
          <a:noFill/>
        </p:spPr>
        <p:txBody>
          <a:bodyPr wrap="square" rtlCol="0">
            <a:spAutoFit/>
          </a:bodyPr>
          <a:lstStyle/>
          <a:p>
            <a:r>
              <a:rPr kumimoji="1" lang="ja-JP" altLang="en-US" sz="1400" b="1" dirty="0">
                <a:latin typeface="+mn-ea"/>
              </a:rPr>
              <a:t>　</a:t>
            </a:r>
            <a:endParaRPr kumimoji="1" lang="en-US" altLang="ja-JP" sz="1400" b="1" dirty="0">
              <a:latin typeface="+mn-ea"/>
            </a:endParaRPr>
          </a:p>
          <a:p>
            <a:r>
              <a:rPr kumimoji="1" lang="ja-JP" altLang="en-US" sz="1200" b="1" dirty="0">
                <a:latin typeface="+mn-ea"/>
              </a:rPr>
              <a:t>・主な協議事項等</a:t>
            </a:r>
            <a:endParaRPr kumimoji="1" lang="en-US" altLang="ja-JP" sz="1200" b="1" dirty="0">
              <a:latin typeface="+mn-ea"/>
            </a:endParaRPr>
          </a:p>
          <a:p>
            <a:r>
              <a:rPr kumimoji="1" lang="ja-JP" altLang="en-US" sz="1200" b="1" dirty="0">
                <a:latin typeface="+mn-ea"/>
              </a:rPr>
              <a:t>　コロナウイルス感染症の発生動向</a:t>
            </a:r>
            <a:endParaRPr kumimoji="1" lang="en-US" altLang="ja-JP" sz="1200" b="1" dirty="0">
              <a:latin typeface="+mn-ea"/>
            </a:endParaRPr>
          </a:p>
          <a:p>
            <a:r>
              <a:rPr kumimoji="1" lang="ja-JP" altLang="en-US" sz="1200" b="1" dirty="0">
                <a:latin typeface="+mn-ea"/>
              </a:rPr>
              <a:t>　ＰＣＲ検査体制</a:t>
            </a:r>
            <a:endParaRPr kumimoji="1" lang="en-US" altLang="ja-JP" sz="1200" b="1" dirty="0">
              <a:latin typeface="+mn-ea"/>
            </a:endParaRPr>
          </a:p>
          <a:p>
            <a:r>
              <a:rPr kumimoji="1" lang="ja-JP" altLang="en-US" sz="1200" b="1" dirty="0">
                <a:latin typeface="+mn-ea"/>
              </a:rPr>
              <a:t>　帰国者・接触者外来</a:t>
            </a:r>
            <a:endParaRPr kumimoji="1" lang="en-US" altLang="ja-JP" sz="1200" b="1" dirty="0">
              <a:latin typeface="+mn-ea"/>
            </a:endParaRPr>
          </a:p>
          <a:p>
            <a:r>
              <a:rPr kumimoji="1" lang="ja-JP" altLang="en-US" sz="1200" b="1" dirty="0">
                <a:latin typeface="+mn-ea"/>
              </a:rPr>
              <a:t>　医療提供体制　　　等</a:t>
            </a:r>
          </a:p>
        </p:txBody>
      </p:sp>
      <p:sp>
        <p:nvSpPr>
          <p:cNvPr id="55" name="テキスト ボックス 54"/>
          <p:cNvSpPr txBox="1"/>
          <p:nvPr/>
        </p:nvSpPr>
        <p:spPr>
          <a:xfrm>
            <a:off x="6213205" y="1343502"/>
            <a:ext cx="2757233" cy="323165"/>
          </a:xfrm>
          <a:prstGeom prst="rect">
            <a:avLst/>
          </a:prstGeom>
          <a:noFill/>
        </p:spPr>
        <p:txBody>
          <a:bodyPr wrap="square" rtlCol="0">
            <a:spAutoFit/>
          </a:bodyPr>
          <a:lstStyle/>
          <a:p>
            <a:pPr algn="ctr"/>
            <a:r>
              <a:rPr kumimoji="1" lang="en-US" altLang="ja-JP" sz="1500" b="1" dirty="0"/>
              <a:t>【</a:t>
            </a:r>
            <a:r>
              <a:rPr kumimoji="1" lang="ja-JP" altLang="en-US" sz="1500" b="1" dirty="0"/>
              <a:t>目　的</a:t>
            </a:r>
            <a:r>
              <a:rPr kumimoji="1" lang="en-US" altLang="ja-JP" sz="1500" b="1" dirty="0"/>
              <a:t>】</a:t>
            </a:r>
            <a:endParaRPr kumimoji="1" lang="ja-JP" altLang="en-US" sz="1500" b="1" dirty="0"/>
          </a:p>
        </p:txBody>
      </p:sp>
      <p:sp>
        <p:nvSpPr>
          <p:cNvPr id="46" name="テキスト ボックス 45"/>
          <p:cNvSpPr txBox="1"/>
          <p:nvPr/>
        </p:nvSpPr>
        <p:spPr>
          <a:xfrm>
            <a:off x="3529719" y="5715908"/>
            <a:ext cx="2700776" cy="1200329"/>
          </a:xfrm>
          <a:prstGeom prst="rect">
            <a:avLst/>
          </a:prstGeom>
          <a:noFill/>
        </p:spPr>
        <p:txBody>
          <a:bodyPr wrap="square" rtlCol="0">
            <a:spAutoFit/>
          </a:bodyPr>
          <a:lstStyle/>
          <a:p>
            <a:endParaRPr kumimoji="1" lang="en-US" altLang="ja-JP" sz="1200" b="1" dirty="0">
              <a:latin typeface="+mn-ea"/>
            </a:endParaRPr>
          </a:p>
          <a:p>
            <a:r>
              <a:rPr kumimoji="1" lang="ja-JP" altLang="en-US" sz="1200" b="1" dirty="0">
                <a:latin typeface="游ゴシック" panose="020B0400000000000000" pitchFamily="50" charset="-128"/>
                <a:ea typeface="游ゴシック" panose="020B0400000000000000" pitchFamily="50" charset="-128"/>
              </a:rPr>
              <a:t>副市町長会議（</a:t>
            </a:r>
            <a:r>
              <a:rPr kumimoji="1" lang="en-US" altLang="ja-JP" sz="1200" b="1" dirty="0">
                <a:latin typeface="游ゴシック" panose="020B0400000000000000" pitchFamily="50" charset="-128"/>
                <a:ea typeface="游ゴシック" panose="020B0400000000000000" pitchFamily="50" charset="-128"/>
              </a:rPr>
              <a:t>R2.2.28</a:t>
            </a:r>
            <a:r>
              <a:rPr kumimoji="1" lang="ja-JP" altLang="en-US" sz="1200" b="1" dirty="0">
                <a:latin typeface="游ゴシック" panose="020B0400000000000000" pitchFamily="50" charset="-128"/>
                <a:ea typeface="游ゴシック" panose="020B0400000000000000" pitchFamily="50" charset="-128"/>
              </a:rPr>
              <a:t>～</a:t>
            </a:r>
            <a:r>
              <a:rPr kumimoji="1" lang="en-US" altLang="ja-JP" sz="1200" b="1" dirty="0">
                <a:latin typeface="游ゴシック" panose="020B0400000000000000" pitchFamily="50" charset="-128"/>
                <a:ea typeface="游ゴシック" panose="020B0400000000000000" pitchFamily="50" charset="-128"/>
              </a:rPr>
              <a:t>R4.11.17</a:t>
            </a:r>
            <a:r>
              <a:rPr kumimoji="1" lang="ja-JP" altLang="en-US" sz="1200" b="1" dirty="0">
                <a:latin typeface="游ゴシック" panose="020B0400000000000000" pitchFamily="50" charset="-128"/>
                <a:ea typeface="游ゴシック" panose="020B0400000000000000" pitchFamily="50" charset="-128"/>
              </a:rPr>
              <a:t>）</a:t>
            </a:r>
            <a:endParaRPr kumimoji="1" lang="en-US" altLang="zh-TW" sz="1200" b="1" dirty="0">
              <a:latin typeface="游ゴシック" panose="020B0400000000000000" pitchFamily="50" charset="-128"/>
              <a:ea typeface="游ゴシック" panose="020B0400000000000000" pitchFamily="50" charset="-128"/>
            </a:endParaRPr>
          </a:p>
          <a:p>
            <a:r>
              <a:rPr kumimoji="1" lang="en-US" altLang="zh-TW" sz="1200" b="1" dirty="0">
                <a:latin typeface="游ゴシック" panose="020B0400000000000000" pitchFamily="50" charset="-128"/>
                <a:ea typeface="游ゴシック" panose="020B0400000000000000" pitchFamily="50" charset="-128"/>
              </a:rPr>
              <a:t>R1</a:t>
            </a:r>
            <a:r>
              <a:rPr kumimoji="1" lang="ja-JP" altLang="en-US" sz="1200" b="1" dirty="0">
                <a:latin typeface="游ゴシック" panose="020B0400000000000000" pitchFamily="50" charset="-128"/>
                <a:ea typeface="游ゴシック" panose="020B0400000000000000" pitchFamily="50" charset="-128"/>
              </a:rPr>
              <a:t>年度：１回　</a:t>
            </a:r>
            <a:r>
              <a:rPr kumimoji="1" lang="en-US" altLang="zh-TW" sz="1200" b="1" dirty="0">
                <a:latin typeface="游ゴシック" panose="020B0400000000000000" pitchFamily="50" charset="-128"/>
                <a:ea typeface="游ゴシック" panose="020B0400000000000000" pitchFamily="50" charset="-128"/>
              </a:rPr>
              <a:t>R2</a:t>
            </a:r>
            <a:r>
              <a:rPr kumimoji="1" lang="ja-JP" altLang="en-US" sz="1200" b="1" dirty="0">
                <a:latin typeface="游ゴシック" panose="020B0400000000000000" pitchFamily="50" charset="-128"/>
                <a:ea typeface="游ゴシック" panose="020B0400000000000000" pitchFamily="50" charset="-128"/>
              </a:rPr>
              <a:t>年度：１回</a:t>
            </a:r>
            <a:endParaRPr kumimoji="1" lang="en-US" altLang="ja-JP" sz="1200" b="1" dirty="0">
              <a:latin typeface="游ゴシック" panose="020B0400000000000000" pitchFamily="50" charset="-128"/>
              <a:ea typeface="游ゴシック" panose="020B0400000000000000" pitchFamily="50" charset="-128"/>
            </a:endParaRPr>
          </a:p>
          <a:p>
            <a:r>
              <a:rPr kumimoji="1" lang="en-US" altLang="ja-JP" sz="1200" b="1" dirty="0">
                <a:latin typeface="游ゴシック" panose="020B0400000000000000" pitchFamily="50" charset="-128"/>
                <a:ea typeface="游ゴシック" panose="020B0400000000000000" pitchFamily="50" charset="-128"/>
              </a:rPr>
              <a:t>R3</a:t>
            </a:r>
            <a:r>
              <a:rPr kumimoji="1" lang="ja-JP" altLang="en-US" sz="1200" b="1" dirty="0">
                <a:latin typeface="游ゴシック" panose="020B0400000000000000" pitchFamily="50" charset="-128"/>
                <a:ea typeface="游ゴシック" panose="020B0400000000000000" pitchFamily="50" charset="-128"/>
              </a:rPr>
              <a:t>年度：</a:t>
            </a:r>
            <a:r>
              <a:rPr kumimoji="1" lang="en-US" altLang="ja-JP" sz="1200" b="1" dirty="0">
                <a:latin typeface="游ゴシック" panose="020B0400000000000000" pitchFamily="50" charset="-128"/>
                <a:ea typeface="游ゴシック" panose="020B0400000000000000" pitchFamily="50" charset="-128"/>
              </a:rPr>
              <a:t>10</a:t>
            </a:r>
            <a:r>
              <a:rPr kumimoji="1" lang="ja-JP" altLang="en-US" sz="1200" b="1" dirty="0">
                <a:latin typeface="游ゴシック" panose="020B0400000000000000" pitchFamily="50" charset="-128"/>
                <a:ea typeface="游ゴシック" panose="020B0400000000000000" pitchFamily="50" charset="-128"/>
              </a:rPr>
              <a:t>回　</a:t>
            </a:r>
            <a:r>
              <a:rPr kumimoji="1" lang="en-US" altLang="ja-JP" sz="1200" b="1" dirty="0">
                <a:latin typeface="游ゴシック" panose="020B0400000000000000" pitchFamily="50" charset="-128"/>
                <a:ea typeface="游ゴシック" panose="020B0400000000000000" pitchFamily="50" charset="-128"/>
              </a:rPr>
              <a:t>R4</a:t>
            </a:r>
            <a:r>
              <a:rPr kumimoji="1" lang="ja-JP" altLang="en-US" sz="1200" b="1" dirty="0">
                <a:latin typeface="游ゴシック" panose="020B0400000000000000" pitchFamily="50" charset="-128"/>
                <a:ea typeface="游ゴシック" panose="020B0400000000000000" pitchFamily="50" charset="-128"/>
              </a:rPr>
              <a:t>年度：４回</a:t>
            </a:r>
            <a:endParaRPr kumimoji="1" lang="zh-TW" altLang="en-US" sz="1200" b="1" dirty="0">
              <a:latin typeface="游ゴシック" panose="020B0400000000000000" pitchFamily="50" charset="-128"/>
              <a:ea typeface="游ゴシック" panose="020B0400000000000000" pitchFamily="50" charset="-128"/>
            </a:endParaRPr>
          </a:p>
          <a:p>
            <a:endParaRPr kumimoji="1" lang="ja-JP" altLang="en-US" sz="1200" b="1" dirty="0">
              <a:latin typeface="+mn-ea"/>
            </a:endParaRPr>
          </a:p>
        </p:txBody>
      </p:sp>
      <p:sp>
        <p:nvSpPr>
          <p:cNvPr id="60" name="テキスト ボックス 59"/>
          <p:cNvSpPr txBox="1"/>
          <p:nvPr/>
        </p:nvSpPr>
        <p:spPr>
          <a:xfrm>
            <a:off x="3647676" y="4143419"/>
            <a:ext cx="1983790" cy="302400"/>
          </a:xfrm>
          <a:prstGeom prst="rect">
            <a:avLst/>
          </a:prstGeom>
          <a:solidFill>
            <a:schemeClr val="accent6">
              <a:lumMod val="60000"/>
              <a:lumOff val="40000"/>
            </a:schemeClr>
          </a:solidFill>
        </p:spPr>
        <p:txBody>
          <a:bodyPr wrap="square" rtlCol="0" anchor="ctr" anchorCtr="1">
            <a:spAutoFit/>
          </a:bodyPr>
          <a:lstStyle/>
          <a:p>
            <a:pPr algn="ctr"/>
            <a:r>
              <a:rPr kumimoji="1" lang="ja-JP" altLang="en-US" sz="1500" b="1" dirty="0">
                <a:latin typeface="+mn-ea"/>
              </a:rPr>
              <a:t>≪市町村長会議≫</a:t>
            </a:r>
            <a:endParaRPr kumimoji="1" lang="en-US" altLang="ja-JP" sz="1500" b="1" dirty="0">
              <a:latin typeface="+mn-ea"/>
            </a:endParaRPr>
          </a:p>
        </p:txBody>
      </p:sp>
      <p:sp>
        <p:nvSpPr>
          <p:cNvPr id="64" name="テキスト ボックス 63"/>
          <p:cNvSpPr txBox="1"/>
          <p:nvPr/>
        </p:nvSpPr>
        <p:spPr>
          <a:xfrm>
            <a:off x="3647676" y="5367799"/>
            <a:ext cx="1983790" cy="302400"/>
          </a:xfrm>
          <a:prstGeom prst="rect">
            <a:avLst/>
          </a:prstGeom>
          <a:solidFill>
            <a:schemeClr val="accent6">
              <a:lumMod val="60000"/>
              <a:lumOff val="40000"/>
            </a:schemeClr>
          </a:solidFill>
        </p:spPr>
        <p:txBody>
          <a:bodyPr wrap="square" rtlCol="0" anchor="ctr" anchorCtr="1">
            <a:spAutoFit/>
          </a:bodyPr>
          <a:lstStyle/>
          <a:p>
            <a:pPr algn="ctr"/>
            <a:r>
              <a:rPr kumimoji="1" lang="ja-JP" altLang="en-US" sz="1500" b="1" dirty="0">
                <a:latin typeface="+mn-ea"/>
              </a:rPr>
              <a:t>≪副市町長会議≫</a:t>
            </a:r>
            <a:endParaRPr kumimoji="1" lang="en-US" altLang="ja-JP" sz="1500" b="1" dirty="0">
              <a:latin typeface="+mn-ea"/>
            </a:endParaRPr>
          </a:p>
        </p:txBody>
      </p:sp>
      <p:sp>
        <p:nvSpPr>
          <p:cNvPr id="53" name="テキスト ボックス 52">
            <a:extLst>
              <a:ext uri="{FF2B5EF4-FFF2-40B4-BE49-F238E27FC236}">
                <a16:creationId xmlns:a16="http://schemas.microsoft.com/office/drawing/2014/main" id="{D9122965-B094-4A9B-BC38-28DF96275C51}"/>
              </a:ext>
            </a:extLst>
          </p:cNvPr>
          <p:cNvSpPr txBox="1"/>
          <p:nvPr/>
        </p:nvSpPr>
        <p:spPr>
          <a:xfrm>
            <a:off x="3408388" y="4610873"/>
            <a:ext cx="2862318" cy="830997"/>
          </a:xfrm>
          <a:prstGeom prst="rect">
            <a:avLst/>
          </a:prstGeom>
          <a:noFill/>
        </p:spPr>
        <p:txBody>
          <a:bodyPr wrap="square" rtlCol="0">
            <a:spAutoFit/>
          </a:bodyPr>
          <a:lstStyle/>
          <a:p>
            <a:r>
              <a:rPr kumimoji="1" lang="ja-JP" altLang="en-US" sz="1200" b="1" dirty="0">
                <a:latin typeface="游ゴシック" panose="020B0400000000000000" pitchFamily="50" charset="-128"/>
                <a:ea typeface="游ゴシック" panose="020B0400000000000000" pitchFamily="50" charset="-128"/>
              </a:rPr>
              <a:t>市町村長会議（</a:t>
            </a:r>
            <a:r>
              <a:rPr kumimoji="1" lang="en-US" altLang="ja-JP" sz="1200" b="1" dirty="0">
                <a:latin typeface="游ゴシック" panose="020B0400000000000000" pitchFamily="50" charset="-128"/>
                <a:ea typeface="游ゴシック" panose="020B0400000000000000" pitchFamily="50" charset="-128"/>
              </a:rPr>
              <a:t>R2.3.20</a:t>
            </a:r>
            <a:r>
              <a:rPr kumimoji="1" lang="ja-JP" altLang="en-US" sz="1200" b="1" dirty="0">
                <a:latin typeface="游ゴシック" panose="020B0400000000000000" pitchFamily="50" charset="-128"/>
                <a:ea typeface="游ゴシック" panose="020B0400000000000000" pitchFamily="50" charset="-128"/>
              </a:rPr>
              <a:t>～</a:t>
            </a:r>
            <a:r>
              <a:rPr lang="en-US" altLang="ja-JP" sz="1200" b="1" dirty="0">
                <a:latin typeface="游ゴシック" panose="020B0400000000000000" pitchFamily="50" charset="-128"/>
                <a:ea typeface="游ゴシック" panose="020B0400000000000000" pitchFamily="50" charset="-128"/>
              </a:rPr>
              <a:t> R5.4.28 </a:t>
            </a:r>
            <a:r>
              <a:rPr kumimoji="1" lang="ja-JP" altLang="en-US" sz="1200" b="1" dirty="0">
                <a:latin typeface="游ゴシック" panose="020B0400000000000000" pitchFamily="50" charset="-128"/>
                <a:ea typeface="游ゴシック" panose="020B0400000000000000" pitchFamily="50" charset="-128"/>
              </a:rPr>
              <a:t>）</a:t>
            </a:r>
            <a:endParaRPr kumimoji="1" lang="en-US" altLang="ja-JP" sz="1200" b="1" dirty="0">
              <a:latin typeface="游ゴシック" panose="020B0400000000000000" pitchFamily="50" charset="-128"/>
              <a:ea typeface="游ゴシック" panose="020B0400000000000000" pitchFamily="50" charset="-128"/>
            </a:endParaRPr>
          </a:p>
          <a:p>
            <a:r>
              <a:rPr kumimoji="1" lang="en-US" altLang="zh-TW" sz="1200" b="1" dirty="0">
                <a:latin typeface="游ゴシック" panose="020B0400000000000000" pitchFamily="50" charset="-128"/>
                <a:ea typeface="游ゴシック" panose="020B0400000000000000" pitchFamily="50" charset="-128"/>
              </a:rPr>
              <a:t>R1</a:t>
            </a:r>
            <a:r>
              <a:rPr kumimoji="1" lang="ja-JP" altLang="en-US" sz="1200" b="1" dirty="0">
                <a:latin typeface="游ゴシック" panose="020B0400000000000000" pitchFamily="50" charset="-128"/>
              </a:rPr>
              <a:t>年度：１回　</a:t>
            </a:r>
            <a:r>
              <a:rPr kumimoji="1" lang="en-US" altLang="zh-TW" sz="1200" b="1" dirty="0">
                <a:latin typeface="游ゴシック" panose="020B0400000000000000" pitchFamily="50" charset="-128"/>
                <a:ea typeface="游ゴシック" panose="020B0400000000000000" pitchFamily="50" charset="-128"/>
              </a:rPr>
              <a:t>R2</a:t>
            </a:r>
            <a:r>
              <a:rPr kumimoji="1" lang="ja-JP" altLang="en-US" sz="1200" b="1" dirty="0">
                <a:latin typeface="游ゴシック" panose="020B0400000000000000" pitchFamily="50" charset="-128"/>
              </a:rPr>
              <a:t>年度：６回</a:t>
            </a:r>
            <a:endParaRPr kumimoji="1" lang="en-US" altLang="ja-JP" sz="1200" b="1" dirty="0">
              <a:latin typeface="游ゴシック" panose="020B0400000000000000" pitchFamily="50" charset="-128"/>
            </a:endParaRPr>
          </a:p>
          <a:p>
            <a:r>
              <a:rPr kumimoji="1" lang="en-US" altLang="ja-JP" sz="1200" b="1" dirty="0">
                <a:latin typeface="游ゴシック" panose="020B0400000000000000" pitchFamily="50" charset="-128"/>
              </a:rPr>
              <a:t>R3</a:t>
            </a:r>
            <a:r>
              <a:rPr kumimoji="1" lang="ja-JP" altLang="en-US" sz="1200" b="1" dirty="0">
                <a:latin typeface="游ゴシック" panose="020B0400000000000000" pitchFamily="50" charset="-128"/>
              </a:rPr>
              <a:t>年度：２回　</a:t>
            </a:r>
            <a:r>
              <a:rPr kumimoji="1" lang="en-US" altLang="ja-JP" sz="1200" b="1" dirty="0">
                <a:latin typeface="游ゴシック" panose="020B0400000000000000" pitchFamily="50" charset="-128"/>
              </a:rPr>
              <a:t>R4</a:t>
            </a:r>
            <a:r>
              <a:rPr kumimoji="1" lang="ja-JP" altLang="en-US" sz="1200" b="1" dirty="0">
                <a:latin typeface="游ゴシック" panose="020B0400000000000000" pitchFamily="50" charset="-128"/>
              </a:rPr>
              <a:t>年度：１回　</a:t>
            </a:r>
            <a:endParaRPr kumimoji="1" lang="en-US" altLang="ja-JP" sz="1200" b="1" dirty="0">
              <a:latin typeface="游ゴシック" panose="020B0400000000000000" pitchFamily="50" charset="-128"/>
            </a:endParaRPr>
          </a:p>
          <a:p>
            <a:r>
              <a:rPr kumimoji="1" lang="en-US" altLang="ja-JP" sz="1200" b="1" dirty="0">
                <a:latin typeface="游ゴシック" panose="020B0400000000000000" pitchFamily="50" charset="-128"/>
              </a:rPr>
              <a:t>R5</a:t>
            </a:r>
            <a:r>
              <a:rPr kumimoji="1" lang="ja-JP" altLang="en-US" sz="1200" b="1" dirty="0">
                <a:latin typeface="游ゴシック" panose="020B0400000000000000" pitchFamily="50" charset="-128"/>
              </a:rPr>
              <a:t>年度：１回</a:t>
            </a:r>
            <a:endParaRPr kumimoji="1" lang="en-US" altLang="ja-JP" sz="1200" b="1" dirty="0">
              <a:latin typeface="游ゴシック" panose="020B0400000000000000" pitchFamily="50" charset="-128"/>
            </a:endParaRPr>
          </a:p>
        </p:txBody>
      </p:sp>
    </p:spTree>
    <p:extLst>
      <p:ext uri="{BB962C8B-B14F-4D97-AF65-F5344CB8AC3E}">
        <p14:creationId xmlns:p14="http://schemas.microsoft.com/office/powerpoint/2010/main" val="8120487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88430"/>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ctr">
              <a:defRPr/>
            </a:pPr>
            <a:r>
              <a:rPr lang="ja-JP" altLang="en-US" sz="4000" b="1" dirty="0">
                <a:solidFill>
                  <a:schemeClr val="bg1"/>
                </a:solidFill>
                <a:latin typeface="+mn-ea"/>
              </a:rPr>
              <a:t>警戒度基準</a:t>
            </a:r>
            <a:r>
              <a:rPr lang="ja-JP" altLang="en-US" sz="4000" b="1" dirty="0">
                <a:solidFill>
                  <a:schemeClr val="bg1"/>
                </a:solidFill>
                <a:latin typeface="ＭＳ Ｐゴシック" panose="020B0600070205080204" pitchFamily="50" charset="-128"/>
                <a:ea typeface="ＭＳ Ｐゴシック" panose="020B0600070205080204" pitchFamily="50" charset="-128"/>
              </a:rPr>
              <a:t>（</a:t>
            </a:r>
            <a:r>
              <a:rPr lang="ja-JP" altLang="en-US" sz="4000" b="1" dirty="0">
                <a:solidFill>
                  <a:schemeClr val="bg1"/>
                </a:solidFill>
                <a:latin typeface="+mn-ea"/>
              </a:rPr>
              <a:t>主な指標及び目安</a:t>
            </a:r>
            <a:r>
              <a:rPr lang="ja-JP" altLang="en-US" sz="4000" b="1" dirty="0">
                <a:solidFill>
                  <a:schemeClr val="bg1"/>
                </a:solidFill>
                <a:latin typeface="ＭＳ Ｐゴシック" panose="020B0600070205080204" pitchFamily="50" charset="-128"/>
                <a:ea typeface="ＭＳ Ｐゴシック" panose="020B0600070205080204" pitchFamily="50" charset="-128"/>
              </a:rPr>
              <a:t>）</a:t>
            </a:r>
            <a:r>
              <a:rPr lang="ja-JP" altLang="en-US" sz="4000" b="1" dirty="0">
                <a:solidFill>
                  <a:schemeClr val="bg1"/>
                </a:solidFill>
                <a:latin typeface="+mn-ea"/>
              </a:rPr>
              <a:t>の改訂</a:t>
            </a:r>
            <a:endParaRPr kumimoji="1" lang="en-US" altLang="ja-JP" sz="4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2"/>
          <p:cNvSpPr txBox="1"/>
          <p:nvPr/>
        </p:nvSpPr>
        <p:spPr>
          <a:xfrm>
            <a:off x="8340436" y="145530"/>
            <a:ext cx="720437"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150</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7680509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547110D-C3F5-466C-9844-22F77CEFDAB9}"/>
              </a:ext>
            </a:extLst>
          </p:cNvPr>
          <p:cNvSpPr/>
          <p:nvPr/>
        </p:nvSpPr>
        <p:spPr>
          <a:xfrm>
            <a:off x="62612" y="5141472"/>
            <a:ext cx="8837069" cy="3399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 name="タイトル 1"/>
          <p:cNvSpPr>
            <a:spLocks noGrp="1"/>
          </p:cNvSpPr>
          <p:nvPr>
            <p:ph type="ctrTitle"/>
          </p:nvPr>
        </p:nvSpPr>
        <p:spPr>
          <a:xfrm>
            <a:off x="0" y="36505"/>
            <a:ext cx="9144000" cy="559220"/>
          </a:xfrm>
          <a:solidFill>
            <a:srgbClr val="7030A0"/>
          </a:solidFill>
          <a:ln>
            <a:solidFill>
              <a:srgbClr val="7030A0"/>
            </a:solidFill>
          </a:ln>
        </p:spPr>
        <p:txBody>
          <a:bodyPr>
            <a:noAutofit/>
          </a:bodyPr>
          <a:lstStyle/>
          <a:p>
            <a:r>
              <a:rPr lang="ja-JP" altLang="en-US" sz="2954" b="1" dirty="0">
                <a:solidFill>
                  <a:schemeClr val="bg1"/>
                </a:solidFill>
                <a:latin typeface="+mn-ea"/>
                <a:ea typeface="+mn-ea"/>
              </a:rPr>
              <a:t>警戒度基準（主な指標及び目安）の改訂</a:t>
            </a:r>
          </a:p>
        </p:txBody>
      </p:sp>
      <p:sp>
        <p:nvSpPr>
          <p:cNvPr id="3" name="正方形/長方形 2"/>
          <p:cNvSpPr/>
          <p:nvPr/>
        </p:nvSpPr>
        <p:spPr>
          <a:xfrm>
            <a:off x="62612" y="742228"/>
            <a:ext cx="5511978" cy="3399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 name="正方形/長方形 5"/>
          <p:cNvSpPr/>
          <p:nvPr/>
        </p:nvSpPr>
        <p:spPr>
          <a:xfrm>
            <a:off x="75223" y="1764762"/>
            <a:ext cx="5511978" cy="3399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p:cNvSpPr/>
          <p:nvPr/>
        </p:nvSpPr>
        <p:spPr>
          <a:xfrm>
            <a:off x="36856" y="3096404"/>
            <a:ext cx="9016115" cy="3399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p:cNvSpPr/>
          <p:nvPr/>
        </p:nvSpPr>
        <p:spPr>
          <a:xfrm>
            <a:off x="62612" y="4118938"/>
            <a:ext cx="8837069" cy="3399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 name="テキスト ボックス 3"/>
          <p:cNvSpPr txBox="1"/>
          <p:nvPr/>
        </p:nvSpPr>
        <p:spPr>
          <a:xfrm>
            <a:off x="0" y="710025"/>
            <a:ext cx="9196722" cy="622785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３段階</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「感染観察」～「特定警戒」＞</a:t>
            </a:r>
            <a:endPar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期間：</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R2.5.14</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R2.8.11】</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本県独自</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の警戒度基準</a:t>
            </a:r>
            <a:endPar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・感染症対策の対応レベルを総合的に判断（４指標・３段階）</a:t>
            </a:r>
            <a:endParaRPr kumimoji="0" lang="en-US" altLang="ja-JP" sz="13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４段階</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「感染観察」～「特定警戒」＞　</a:t>
            </a:r>
            <a:endPar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期間：</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R2.8.12</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R3.3.7】</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本県独自</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の警戒度基準</a:t>
            </a:r>
            <a:endPar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・分科会の指標を全て採用（７指標・４段階）</a:t>
            </a:r>
            <a:endPar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・分科会の感染状況ステージに合わせ、「感染厳重注意」を追加</a:t>
            </a:r>
            <a:endParaRPr kumimoji="0" lang="en-US" altLang="ja-JP" sz="13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a:t>
            </a:r>
            <a:r>
              <a:rPr kumimoji="0" lang="ja-JP" altLang="en-US" sz="1846"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５段階</a:t>
            </a:r>
            <a:r>
              <a:rPr kumimoji="0" lang="ja-JP" altLang="en-US" sz="1846"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県版ステージ</a:t>
            </a:r>
            <a:r>
              <a:rPr kumimoji="0" lang="en-US" altLang="ja-JP" sz="1846"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1846"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「感染観察」～国（県）ステージ４「緊急事態措置」＞</a:t>
            </a:r>
            <a:endParaRPr kumimoji="0" lang="en-US" altLang="ja-JP" sz="1846"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期間：</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R3.3.8</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R3.11.18】</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国</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に沿った基準</a:t>
            </a:r>
            <a:endPar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・国分科会ステージ</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Ⅱ</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以下を３段階に設定（７指標・５段階）</a:t>
            </a:r>
            <a:endParaRPr kumimoji="0" lang="en-US" altLang="ja-JP" sz="13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５段階</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939"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レベル０「感染者ゼロレベル」～レベル４「避けたいレベル」＞</a:t>
            </a:r>
            <a:endParaRPr kumimoji="0" lang="en-US" altLang="ja-JP" sz="1939"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期間：</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R3.11.19</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R4.11.24】</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国</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に沿った基準</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・病床のひっ迫状況をより重視して警戒度を判断（６指標・５段階）</a:t>
            </a:r>
            <a:endPar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４段階　</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レベル</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「感染小康期」～レベル４「医療機能不全期」＞</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期間：</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R4.11.25</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R5.5.7】</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215"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国</a:t>
            </a: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に沿った基準</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・病床と重症病床使用率を見直し（４指標・４段階）</a:t>
            </a:r>
            <a:endPar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・新規感染者数の具体的な数値設定はなし</a:t>
            </a:r>
            <a:endParaRPr kumimoji="0" lang="en-US" altLang="ja-JP"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215"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・医療従事者の欠勤数、救急医療や発熱外来のひっ迫状況等を加味</a:t>
            </a:r>
            <a:endParaRPr kumimoji="0" lang="en-US" altLang="ja-JP" sz="13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9" name="テキスト ボックス 8"/>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151</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87696723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189" y="912795"/>
            <a:ext cx="9075420" cy="489857"/>
          </a:xfrm>
          <a:solidFill>
            <a:srgbClr val="0070C0"/>
          </a:solidFill>
          <a:ln w="28575">
            <a:solidFill>
              <a:schemeClr val="tx1"/>
            </a:solidFill>
          </a:ln>
        </p:spPr>
        <p:txBody>
          <a:bodyPr>
            <a:normAutofit/>
          </a:bodyPr>
          <a:lstStyle/>
          <a:p>
            <a:r>
              <a:rPr lang="ja-JP" altLang="en-US" sz="2700" b="1" dirty="0">
                <a:solidFill>
                  <a:schemeClr val="bg1"/>
                </a:solidFill>
                <a:latin typeface="ＭＳ ゴシック" panose="020B0609070205080204" pitchFamily="49" charset="-128"/>
                <a:ea typeface="ＭＳ ゴシック" panose="020B0609070205080204" pitchFamily="49" charset="-128"/>
              </a:rPr>
              <a:t>警戒度に関する判断基準</a:t>
            </a:r>
          </a:p>
        </p:txBody>
      </p:sp>
      <p:graphicFrame>
        <p:nvGraphicFramePr>
          <p:cNvPr id="7" name="表 6"/>
          <p:cNvGraphicFramePr>
            <a:graphicFrameLocks noGrp="1"/>
          </p:cNvGraphicFramePr>
          <p:nvPr/>
        </p:nvGraphicFramePr>
        <p:xfrm>
          <a:off x="402846" y="2840292"/>
          <a:ext cx="8299120" cy="2820039"/>
        </p:xfrm>
        <a:graphic>
          <a:graphicData uri="http://schemas.openxmlformats.org/drawingml/2006/table">
            <a:tbl>
              <a:tblPr firstRow="1" bandRow="1">
                <a:tableStyleId>{5C22544A-7EE6-4342-B048-85BDC9FD1C3A}</a:tableStyleId>
              </a:tblPr>
              <a:tblGrid>
                <a:gridCol w="744646">
                  <a:extLst>
                    <a:ext uri="{9D8B030D-6E8A-4147-A177-3AD203B41FA5}">
                      <a16:colId xmlns:a16="http://schemas.microsoft.com/office/drawing/2014/main" val="1478619950"/>
                    </a:ext>
                  </a:extLst>
                </a:gridCol>
                <a:gridCol w="2466952">
                  <a:extLst>
                    <a:ext uri="{9D8B030D-6E8A-4147-A177-3AD203B41FA5}">
                      <a16:colId xmlns:a16="http://schemas.microsoft.com/office/drawing/2014/main" val="805264712"/>
                    </a:ext>
                  </a:extLst>
                </a:gridCol>
                <a:gridCol w="1530759">
                  <a:extLst>
                    <a:ext uri="{9D8B030D-6E8A-4147-A177-3AD203B41FA5}">
                      <a16:colId xmlns:a16="http://schemas.microsoft.com/office/drawing/2014/main" val="1272940827"/>
                    </a:ext>
                  </a:extLst>
                </a:gridCol>
                <a:gridCol w="1890938">
                  <a:extLst>
                    <a:ext uri="{9D8B030D-6E8A-4147-A177-3AD203B41FA5}">
                      <a16:colId xmlns:a16="http://schemas.microsoft.com/office/drawing/2014/main" val="3575297480"/>
                    </a:ext>
                  </a:extLst>
                </a:gridCol>
                <a:gridCol w="1665825">
                  <a:extLst>
                    <a:ext uri="{9D8B030D-6E8A-4147-A177-3AD203B41FA5}">
                      <a16:colId xmlns:a16="http://schemas.microsoft.com/office/drawing/2014/main" val="1340523895"/>
                    </a:ext>
                  </a:extLst>
                </a:gridCol>
              </a:tblGrid>
              <a:tr h="450669">
                <a:tc gridSpan="2">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指　標</a:t>
                      </a: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特定警戒</a:t>
                      </a:r>
                      <a:endParaRPr kumimoji="1" lang="en-US" altLang="ja-JP" sz="14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感染拡大注意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感染観察</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682416215"/>
                  </a:ext>
                </a:extLst>
              </a:tr>
              <a:tr h="566905">
                <a:tc rowSpan="2">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感染状況</a:t>
                      </a: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新規感染者数</a:t>
                      </a:r>
                      <a:endParaRPr kumimoji="1" lang="en-US" altLang="ja-JP" sz="140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（直近１週間）</a:t>
                      </a:r>
                      <a:endParaRPr kumimoji="1" lang="en-US" altLang="ja-JP" sz="14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1" dirty="0">
                          <a:solidFill>
                            <a:schemeClr val="tx1"/>
                          </a:solidFill>
                          <a:latin typeface="ＭＳ ゴシック" panose="020B0609070205080204" pitchFamily="49" charset="-128"/>
                          <a:ea typeface="ＭＳ ゴシック" panose="020B0609070205080204" pitchFamily="49" charset="-128"/>
                        </a:rPr>
                        <a:t>10</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人</a:t>
                      </a:r>
                      <a:r>
                        <a:rPr kumimoji="1" lang="en-US" altLang="ja-JP"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超</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en-US" altLang="ja-JP" sz="1400" b="1" dirty="0">
                          <a:solidFill>
                            <a:schemeClr val="tx1"/>
                          </a:solidFill>
                          <a:latin typeface="ＭＳ ゴシック" panose="020B0609070205080204" pitchFamily="49" charset="-128"/>
                          <a:ea typeface="ＭＳ ゴシック" panose="020B0609070205080204" pitchFamily="49" charset="-128"/>
                        </a:rPr>
                        <a:t>10</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人</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以下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５人</a:t>
                      </a:r>
                      <a:r>
                        <a:rPr kumimoji="1" lang="en-US" altLang="ja-JP"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以下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116714932"/>
                  </a:ext>
                </a:extLst>
              </a:tr>
              <a:tr h="668655">
                <a:tc vMerge="1">
                  <a:txBody>
                    <a:bodyPr/>
                    <a:lstStyle/>
                    <a:p>
                      <a:endParaRPr kumimoji="1" lang="ja-JP" altLang="en-US" dirty="0"/>
                    </a:p>
                  </a:txBody>
                  <a:tcPr/>
                </a:tc>
                <a:tc>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検査陽性率</a:t>
                      </a:r>
                      <a:endParaRPr kumimoji="1" lang="en-US" altLang="ja-JP" sz="140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（直近１週間）</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７％</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超</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７％</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以下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400" b="1" dirty="0">
                          <a:solidFill>
                            <a:schemeClr val="tx1"/>
                          </a:solidFill>
                          <a:latin typeface="ＭＳ ゴシック" panose="020B0609070205080204" pitchFamily="49" charset="-128"/>
                          <a:ea typeface="ＭＳ ゴシック" panose="020B0609070205080204" pitchFamily="49" charset="-128"/>
                        </a:rPr>
                        <a:t>３％</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以下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215185664"/>
                  </a:ext>
                </a:extLst>
              </a:tr>
              <a:tr h="566905">
                <a:tc rowSpan="2">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医療提供体制</a:t>
                      </a: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病床の稼働率</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1" dirty="0">
                          <a:solidFill>
                            <a:schemeClr val="tx1"/>
                          </a:solidFill>
                          <a:latin typeface="ＭＳ ゴシック" panose="020B0609070205080204" pitchFamily="49" charset="-128"/>
                          <a:ea typeface="ＭＳ ゴシック" panose="020B0609070205080204" pitchFamily="49" charset="-128"/>
                        </a:rPr>
                        <a:t>50</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超</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en-US" altLang="ja-JP" sz="1400" b="1" dirty="0">
                          <a:solidFill>
                            <a:schemeClr val="tx1"/>
                          </a:solidFill>
                          <a:latin typeface="ＭＳ ゴシック" panose="020B0609070205080204" pitchFamily="49" charset="-128"/>
                          <a:ea typeface="ＭＳ ゴシック" panose="020B0609070205080204" pitchFamily="49" charset="-128"/>
                        </a:rPr>
                        <a:t>50</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以下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400" b="1" dirty="0">
                          <a:solidFill>
                            <a:schemeClr val="tx1"/>
                          </a:solidFill>
                          <a:latin typeface="ＭＳ ゴシック" panose="020B0609070205080204" pitchFamily="49" charset="-128"/>
                          <a:ea typeface="ＭＳ ゴシック" panose="020B0609070205080204" pitchFamily="49" charset="-128"/>
                        </a:rPr>
                        <a:t>30</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以下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806598764"/>
                  </a:ext>
                </a:extLst>
              </a:tr>
              <a:tr h="566905">
                <a:tc vMerge="1">
                  <a:txBody>
                    <a:bodyPr/>
                    <a:lstStyle/>
                    <a:p>
                      <a:pPr algn="ctr"/>
                      <a:endParaRPr kumimoji="1" lang="ja-JP" altLang="en-US" dirty="0"/>
                    </a:p>
                  </a:txBody>
                  <a:tcPr anchor="ctr"/>
                </a:tc>
                <a:tc>
                  <a:txBody>
                    <a:bodyPr/>
                    <a:lstStyle/>
                    <a:p>
                      <a:pPr algn="ctr"/>
                      <a:r>
                        <a:rPr kumimoji="1" lang="ja-JP" altLang="en-US" sz="1400" dirty="0">
                          <a:solidFill>
                            <a:schemeClr val="tx1"/>
                          </a:solidFill>
                          <a:latin typeface="ＭＳ ゴシック" panose="020B0609070205080204" pitchFamily="49" charset="-128"/>
                          <a:ea typeface="ＭＳ ゴシック" panose="020B0609070205080204" pitchFamily="49" charset="-128"/>
                        </a:rPr>
                        <a:t>重症病床の稼働率</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400" b="1" baseline="0" dirty="0">
                          <a:solidFill>
                            <a:schemeClr val="tx1"/>
                          </a:solidFill>
                          <a:latin typeface="ＭＳ ゴシック" panose="020B0609070205080204" pitchFamily="49" charset="-128"/>
                          <a:ea typeface="ＭＳ ゴシック" panose="020B0609070205080204" pitchFamily="49" charset="-128"/>
                        </a:rPr>
                        <a:t>50</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超</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7C80"/>
                    </a:solidFill>
                  </a:tcPr>
                </a:tc>
                <a:tc>
                  <a:txBody>
                    <a:bodyPr/>
                    <a:lstStyle/>
                    <a:p>
                      <a:pPr algn="ctr"/>
                      <a:r>
                        <a:rPr kumimoji="1" lang="en-US" altLang="ja-JP" sz="1400" b="1" baseline="0" dirty="0">
                          <a:solidFill>
                            <a:schemeClr val="tx1"/>
                          </a:solidFill>
                          <a:latin typeface="ＭＳ ゴシック" panose="020B0609070205080204" pitchFamily="49" charset="-128"/>
                          <a:ea typeface="ＭＳ ゴシック" panose="020B0609070205080204" pitchFamily="49" charset="-128"/>
                        </a:rPr>
                        <a:t>50</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以下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400" b="1" baseline="0" dirty="0">
                          <a:solidFill>
                            <a:schemeClr val="tx1"/>
                          </a:solidFill>
                          <a:latin typeface="ＭＳ ゴシック" panose="020B0609070205080204" pitchFamily="49" charset="-128"/>
                          <a:ea typeface="ＭＳ ゴシック" panose="020B0609070205080204" pitchFamily="49" charset="-128"/>
                        </a:rPr>
                        <a:t>30</a:t>
                      </a:r>
                      <a:r>
                        <a:rPr kumimoji="1" lang="ja-JP" altLang="en-US" sz="140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400" b="1" dirty="0">
                          <a:solidFill>
                            <a:schemeClr val="tx1"/>
                          </a:solidFill>
                          <a:latin typeface="ＭＳ ゴシック" panose="020B0609070205080204" pitchFamily="49" charset="-128"/>
                          <a:ea typeface="ＭＳ ゴシック" panose="020B0609070205080204" pitchFamily="49" charset="-128"/>
                        </a:rPr>
                        <a:t>以下</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818020931"/>
                  </a:ext>
                </a:extLst>
              </a:tr>
            </a:tbl>
          </a:graphicData>
        </a:graphic>
      </p:graphicFrame>
      <p:sp>
        <p:nvSpPr>
          <p:cNvPr id="9" name="正方形/長方形 8"/>
          <p:cNvSpPr/>
          <p:nvPr/>
        </p:nvSpPr>
        <p:spPr>
          <a:xfrm>
            <a:off x="39190" y="1474468"/>
            <a:ext cx="9075420" cy="123444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b="1" dirty="0">
                <a:solidFill>
                  <a:schemeClr val="tx1"/>
                </a:solidFill>
                <a:latin typeface="ＭＳ ゴシック" panose="020B0609070205080204" pitchFamily="49" charset="-128"/>
                <a:ea typeface="ＭＳ ゴシック" panose="020B0609070205080204" pitchFamily="49" charset="-128"/>
              </a:rPr>
              <a:t>○</a:t>
            </a:r>
            <a:r>
              <a:rPr lang="ja-JP" altLang="en-US" sz="1500" b="1" dirty="0">
                <a:solidFill>
                  <a:schemeClr val="tx1"/>
                </a:solidFill>
                <a:latin typeface="ＭＳ ゴシック" panose="020B0609070205080204" pitchFamily="49" charset="-128"/>
                <a:ea typeface="ＭＳ ゴシック" panose="020B0609070205080204" pitchFamily="49" charset="-128"/>
              </a:rPr>
              <a:t>県内の感染拡大状況を判断するため、有識者の意見を踏まえ、</a:t>
            </a:r>
            <a:r>
              <a:rPr kumimoji="1" lang="ja-JP" altLang="en-US" sz="1500" b="1" dirty="0">
                <a:solidFill>
                  <a:schemeClr val="tx1"/>
                </a:solidFill>
                <a:latin typeface="ＭＳ ゴシック" panose="020B0609070205080204" pitchFamily="49" charset="-128"/>
                <a:ea typeface="ＭＳ ゴシック" panose="020B0609070205080204" pitchFamily="49" charset="-128"/>
              </a:rPr>
              <a:t>栃木県独自の指標を設定</a:t>
            </a:r>
            <a:endParaRPr kumimoji="1" lang="en-US" altLang="ja-JP" sz="1500" b="1" dirty="0">
              <a:solidFill>
                <a:schemeClr val="tx1"/>
              </a:solidFill>
              <a:latin typeface="ＭＳ ゴシック" panose="020B0609070205080204" pitchFamily="49" charset="-128"/>
              <a:ea typeface="ＭＳ ゴシック" panose="020B0609070205080204" pitchFamily="49" charset="-128"/>
            </a:endParaRPr>
          </a:p>
          <a:p>
            <a:r>
              <a:rPr kumimoji="1" lang="ja-JP" altLang="en-US" sz="1500" b="1" dirty="0">
                <a:solidFill>
                  <a:schemeClr val="tx1"/>
                </a:solidFill>
                <a:latin typeface="ＭＳ ゴシック" panose="020B0609070205080204" pitchFamily="49" charset="-128"/>
                <a:ea typeface="ＭＳ ゴシック" panose="020B0609070205080204" pitchFamily="49" charset="-128"/>
              </a:rPr>
              <a:t>○各指標について、感染拡大状況を判断するための警戒度に関する判断基準を設定</a:t>
            </a:r>
            <a:endParaRPr kumimoji="1" lang="en-US" altLang="ja-JP" sz="1500" b="1" dirty="0">
              <a:solidFill>
                <a:schemeClr val="tx1"/>
              </a:solidFill>
              <a:latin typeface="ＭＳ ゴシック" panose="020B0609070205080204" pitchFamily="49" charset="-128"/>
              <a:ea typeface="ＭＳ ゴシック" panose="020B0609070205080204" pitchFamily="49" charset="-128"/>
            </a:endParaRPr>
          </a:p>
          <a:p>
            <a:r>
              <a:rPr kumimoji="1" lang="ja-JP" altLang="en-US" sz="1500" b="1" dirty="0">
                <a:solidFill>
                  <a:schemeClr val="tx1"/>
                </a:solidFill>
                <a:latin typeface="ＭＳ ゴシック" panose="020B0609070205080204" pitchFamily="49" charset="-128"/>
                <a:ea typeface="ＭＳ ゴシック" panose="020B0609070205080204" pitchFamily="49" charset="-128"/>
              </a:rPr>
              <a:t>　⇒</a:t>
            </a:r>
            <a:r>
              <a:rPr kumimoji="1" lang="ja-JP" altLang="en-US" sz="1500" b="1" u="sng" dirty="0">
                <a:solidFill>
                  <a:schemeClr val="tx1"/>
                </a:solidFill>
                <a:latin typeface="ＭＳ ゴシック" panose="020B0609070205080204" pitchFamily="49" charset="-128"/>
                <a:ea typeface="ＭＳ ゴシック" panose="020B0609070205080204" pitchFamily="49" charset="-128"/>
              </a:rPr>
              <a:t>各指標の推移や近隣都県の感染状況、感染経路不明症例の割合等を踏まえ、感染防止対策の対応</a:t>
            </a:r>
            <a:endParaRPr kumimoji="1" lang="en-US" altLang="ja-JP" sz="1500" b="1" u="sng" dirty="0">
              <a:solidFill>
                <a:schemeClr val="tx1"/>
              </a:solidFill>
              <a:latin typeface="ＭＳ ゴシック" panose="020B0609070205080204" pitchFamily="49" charset="-128"/>
              <a:ea typeface="ＭＳ ゴシック" panose="020B0609070205080204" pitchFamily="49" charset="-128"/>
            </a:endParaRPr>
          </a:p>
          <a:p>
            <a:r>
              <a:rPr kumimoji="1" lang="ja-JP" altLang="en-US" sz="1500" b="1" dirty="0">
                <a:solidFill>
                  <a:schemeClr val="tx1"/>
                </a:solidFill>
                <a:latin typeface="ＭＳ ゴシック" panose="020B0609070205080204" pitchFamily="49" charset="-128"/>
                <a:ea typeface="ＭＳ ゴシック" panose="020B0609070205080204" pitchFamily="49" charset="-128"/>
              </a:rPr>
              <a:t>　　</a:t>
            </a:r>
            <a:r>
              <a:rPr kumimoji="1" lang="ja-JP" altLang="en-US" sz="1500" b="1" u="sng" dirty="0">
                <a:solidFill>
                  <a:schemeClr val="tx1"/>
                </a:solidFill>
                <a:latin typeface="ＭＳ ゴシック" panose="020B0609070205080204" pitchFamily="49" charset="-128"/>
                <a:ea typeface="ＭＳ ゴシック" panose="020B0609070205080204" pitchFamily="49" charset="-128"/>
              </a:rPr>
              <a:t>レベルを</a:t>
            </a:r>
            <a:r>
              <a:rPr kumimoji="1" lang="ja-JP" altLang="en-US" sz="1500" b="1" u="sng" dirty="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総合的に判断</a:t>
            </a:r>
            <a:endParaRPr kumimoji="1" lang="en-US" altLang="ja-JP" sz="1500" b="1" u="sng" dirty="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kumimoji="1" lang="ja-JP" altLang="en-US" sz="1500" b="1" dirty="0">
                <a:solidFill>
                  <a:schemeClr val="tx1"/>
                </a:solidFill>
                <a:latin typeface="ＭＳ ゴシック" panose="020B0609070205080204" pitchFamily="49" charset="-128"/>
                <a:ea typeface="ＭＳ ゴシック" panose="020B0609070205080204" pitchFamily="49" charset="-128"/>
              </a:rPr>
              <a:t>　　</a:t>
            </a:r>
            <a:r>
              <a:rPr kumimoji="1" lang="en-US" altLang="ja-JP" sz="1500" b="1" dirty="0">
                <a:solidFill>
                  <a:schemeClr val="tx1"/>
                </a:solidFill>
                <a:latin typeface="ＭＳ ゴシック" panose="020B0609070205080204" pitchFamily="49" charset="-128"/>
                <a:ea typeface="ＭＳ ゴシック" panose="020B0609070205080204" pitchFamily="49" charset="-128"/>
              </a:rPr>
              <a:t>※</a:t>
            </a:r>
            <a:r>
              <a:rPr kumimoji="1" lang="ja-JP" altLang="en-US" sz="1500" b="1" dirty="0">
                <a:solidFill>
                  <a:schemeClr val="tx1"/>
                </a:solidFill>
                <a:latin typeface="ＭＳ ゴシック" panose="020B0609070205080204" pitchFamily="49" charset="-128"/>
                <a:ea typeface="ＭＳ ゴシック" panose="020B0609070205080204" pitchFamily="49" charset="-128"/>
              </a:rPr>
              <a:t>警戒度を上げる場合は速やかに判断。下げる場合は２週間程度の推移を観察。</a:t>
            </a:r>
            <a:endParaRPr kumimoji="1" lang="en-US" altLang="ja-JP" sz="1500" b="1" dirty="0">
              <a:solidFill>
                <a:schemeClr val="tx1"/>
              </a:solidFill>
              <a:latin typeface="ＭＳ ゴシック" panose="020B0609070205080204" pitchFamily="49" charset="-128"/>
              <a:ea typeface="ＭＳ ゴシック" panose="020B0609070205080204" pitchFamily="49" charset="-128"/>
            </a:endParaRPr>
          </a:p>
        </p:txBody>
      </p:sp>
      <p:cxnSp>
        <p:nvCxnSpPr>
          <p:cNvPr id="4" name="直線矢印コネクタ 3"/>
          <p:cNvCxnSpPr/>
          <p:nvPr/>
        </p:nvCxnSpPr>
        <p:spPr>
          <a:xfrm>
            <a:off x="4576898" y="5753781"/>
            <a:ext cx="3375000" cy="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4456825" y="5885165"/>
            <a:ext cx="3615145" cy="244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350" dirty="0">
                <a:solidFill>
                  <a:schemeClr val="tx1"/>
                </a:solidFill>
                <a:latin typeface="ＭＳ ゴシック" panose="020B0609070205080204" pitchFamily="49" charset="-128"/>
                <a:ea typeface="ＭＳ ゴシック" panose="020B0609070205080204" pitchFamily="49" charset="-128"/>
              </a:rPr>
              <a:t>高　　　　　　 警戒度  　　　　　　低</a:t>
            </a:r>
          </a:p>
        </p:txBody>
      </p:sp>
      <p:sp>
        <p:nvSpPr>
          <p:cNvPr id="3" name="テキスト ボックス 2"/>
          <p:cNvSpPr txBox="1"/>
          <p:nvPr/>
        </p:nvSpPr>
        <p:spPr>
          <a:xfrm>
            <a:off x="29391" y="323884"/>
            <a:ext cx="9114609" cy="523220"/>
          </a:xfrm>
          <a:prstGeom prst="rect">
            <a:avLst/>
          </a:prstGeom>
          <a:solidFill>
            <a:srgbClr val="7030A0"/>
          </a:solidFill>
        </p:spPr>
        <p:txBody>
          <a:bodyPr wrap="square" rtlCol="0">
            <a:spAutoFit/>
          </a:bodyPr>
          <a:lstStyle/>
          <a:p>
            <a:pPr algn="ctr"/>
            <a:r>
              <a:rPr lang="ja-JP" altLang="en-US" sz="2585" b="1" dirty="0">
                <a:solidFill>
                  <a:schemeClr val="bg1"/>
                </a:solidFill>
                <a:latin typeface="+mn-ea"/>
              </a:rPr>
              <a:t>①＜３段階「感染観察」～「特定警戒」＞</a:t>
            </a:r>
            <a:r>
              <a:rPr lang="en-US" altLang="ja-JP" sz="2800" b="1" dirty="0">
                <a:latin typeface="+mn-ea"/>
              </a:rPr>
              <a:t> </a:t>
            </a:r>
            <a:r>
              <a:rPr lang="en-US" altLang="ja-JP" sz="1400" b="1" dirty="0">
                <a:solidFill>
                  <a:schemeClr val="bg1"/>
                </a:solidFill>
                <a:latin typeface="+mn-ea"/>
              </a:rPr>
              <a:t>【R2.5.14</a:t>
            </a:r>
            <a:r>
              <a:rPr lang="ja-JP" altLang="en-US" sz="1400" b="1" dirty="0">
                <a:solidFill>
                  <a:schemeClr val="bg1"/>
                </a:solidFill>
                <a:latin typeface="+mn-ea"/>
              </a:rPr>
              <a:t>～</a:t>
            </a:r>
            <a:r>
              <a:rPr lang="en-US" altLang="ja-JP" sz="1400" b="1" dirty="0">
                <a:solidFill>
                  <a:schemeClr val="bg1"/>
                </a:solidFill>
                <a:latin typeface="+mn-ea"/>
              </a:rPr>
              <a:t>R2.8.11】</a:t>
            </a:r>
            <a:endParaRPr lang="en-US" altLang="ja-JP" sz="2585" b="1" dirty="0">
              <a:solidFill>
                <a:schemeClr val="bg1"/>
              </a:solidFill>
              <a:latin typeface="+mn-ea"/>
            </a:endParaRPr>
          </a:p>
        </p:txBody>
      </p:sp>
      <p:sp>
        <p:nvSpPr>
          <p:cNvPr id="8" name="テキスト ボックス 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152</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34070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187" y="942185"/>
            <a:ext cx="9062358" cy="489857"/>
          </a:xfrm>
          <a:solidFill>
            <a:srgbClr val="0070C0"/>
          </a:solidFill>
          <a:ln w="28575">
            <a:solidFill>
              <a:schemeClr val="tx1"/>
            </a:solidFill>
          </a:ln>
        </p:spPr>
        <p:txBody>
          <a:bodyPr anchor="ctr">
            <a:normAutofit/>
          </a:bodyPr>
          <a:lstStyle/>
          <a:p>
            <a:r>
              <a:rPr lang="ja-JP" altLang="en-US" sz="2700" b="1" dirty="0">
                <a:solidFill>
                  <a:schemeClr val="bg1"/>
                </a:solidFill>
                <a:latin typeface="ＭＳ ゴシック" panose="020B0609070205080204" pitchFamily="49" charset="-128"/>
                <a:ea typeface="ＭＳ ゴシック" panose="020B0609070205080204" pitchFamily="49" charset="-128"/>
              </a:rPr>
              <a:t>警戒度に応じた行動基準</a:t>
            </a:r>
          </a:p>
        </p:txBody>
      </p:sp>
      <p:graphicFrame>
        <p:nvGraphicFramePr>
          <p:cNvPr id="3" name="表 2"/>
          <p:cNvGraphicFramePr>
            <a:graphicFrameLocks noGrp="1"/>
          </p:cNvGraphicFramePr>
          <p:nvPr/>
        </p:nvGraphicFramePr>
        <p:xfrm>
          <a:off x="39189" y="1583750"/>
          <a:ext cx="9062356" cy="3676907"/>
        </p:xfrm>
        <a:graphic>
          <a:graphicData uri="http://schemas.openxmlformats.org/drawingml/2006/table">
            <a:tbl>
              <a:tblPr firstRow="1" bandRow="1">
                <a:tableStyleId>{5C22544A-7EE6-4342-B048-85BDC9FD1C3A}</a:tableStyleId>
              </a:tblPr>
              <a:tblGrid>
                <a:gridCol w="1588654">
                  <a:extLst>
                    <a:ext uri="{9D8B030D-6E8A-4147-A177-3AD203B41FA5}">
                      <a16:colId xmlns:a16="http://schemas.microsoft.com/office/drawing/2014/main" val="213630691"/>
                    </a:ext>
                  </a:extLst>
                </a:gridCol>
                <a:gridCol w="2491234">
                  <a:extLst>
                    <a:ext uri="{9D8B030D-6E8A-4147-A177-3AD203B41FA5}">
                      <a16:colId xmlns:a16="http://schemas.microsoft.com/office/drawing/2014/main" val="3635439037"/>
                    </a:ext>
                  </a:extLst>
                </a:gridCol>
                <a:gridCol w="2491234">
                  <a:extLst>
                    <a:ext uri="{9D8B030D-6E8A-4147-A177-3AD203B41FA5}">
                      <a16:colId xmlns:a16="http://schemas.microsoft.com/office/drawing/2014/main" val="3015646269"/>
                    </a:ext>
                  </a:extLst>
                </a:gridCol>
                <a:gridCol w="2491234">
                  <a:extLst>
                    <a:ext uri="{9D8B030D-6E8A-4147-A177-3AD203B41FA5}">
                      <a16:colId xmlns:a16="http://schemas.microsoft.com/office/drawing/2014/main" val="2829269282"/>
                    </a:ext>
                  </a:extLst>
                </a:gridCol>
              </a:tblGrid>
              <a:tr h="349935">
                <a:tc>
                  <a:txBody>
                    <a:bodyPr/>
                    <a:lstStyle/>
                    <a:p>
                      <a:pPr algn="ctr"/>
                      <a:r>
                        <a:rPr kumimoji="1" lang="ja-JP" altLang="en-US" sz="1800" dirty="0">
                          <a:latin typeface="ＭＳ ゴシック" panose="020B0609070205080204" pitchFamily="49" charset="-128"/>
                          <a:ea typeface="ＭＳ ゴシック" panose="020B0609070205080204" pitchFamily="49" charset="-128"/>
                        </a:rPr>
                        <a:t>項 目</a:t>
                      </a:r>
                      <a:endParaRPr kumimoji="1" lang="ja-JP" altLang="en-US" sz="1800" b="1" dirty="0">
                        <a:solidFill>
                          <a:schemeClr val="bg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dirty="0">
                          <a:latin typeface="ＭＳ ゴシック" panose="020B0609070205080204" pitchFamily="49" charset="-128"/>
                          <a:ea typeface="ＭＳ ゴシック" panose="020B0609070205080204" pitchFamily="49" charset="-128"/>
                        </a:rPr>
                        <a:t>特定警戒</a:t>
                      </a:r>
                      <a:endParaRPr kumimoji="1" lang="en-US" altLang="ja-JP" sz="1800" dirty="0">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a:solidFill>
                            <a:schemeClr val="bg1"/>
                          </a:solidFill>
                          <a:latin typeface="ＭＳ ゴシック" panose="020B0609070205080204" pitchFamily="49" charset="-128"/>
                          <a:ea typeface="ＭＳ ゴシック" panose="020B0609070205080204" pitchFamily="49" charset="-128"/>
                        </a:rPr>
                        <a:t>感染拡大注意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800" b="1" dirty="0">
                          <a:solidFill>
                            <a:schemeClr val="bg1"/>
                          </a:solidFill>
                          <a:latin typeface="ＭＳ ゴシック" panose="020B0609070205080204" pitchFamily="49" charset="-128"/>
                          <a:ea typeface="ＭＳ ゴシック" panose="020B0609070205080204" pitchFamily="49" charset="-128"/>
                        </a:rPr>
                        <a:t>感染観察</a:t>
                      </a: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0504795"/>
                  </a:ext>
                </a:extLst>
              </a:tr>
              <a:tr h="1013642">
                <a:tc>
                  <a:txBody>
                    <a:bodyPr/>
                    <a:lstStyle/>
                    <a:p>
                      <a:r>
                        <a:rPr kumimoji="1" lang="ja-JP" altLang="en-US" sz="1400" b="1" dirty="0">
                          <a:latin typeface="ＭＳ ゴシック" panose="020B0609070205080204" pitchFamily="49" charset="-128"/>
                          <a:ea typeface="ＭＳ ゴシック" panose="020B0609070205080204" pitchFamily="49" charset="-128"/>
                        </a:rPr>
                        <a:t>外出自粛の要請</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b="1" dirty="0">
                          <a:latin typeface="ＭＳ ゴシック" panose="020B0609070205080204" pitchFamily="49" charset="-128"/>
                          <a:ea typeface="ＭＳ ゴシック" panose="020B0609070205080204" pitchFamily="49" charset="-128"/>
                        </a:rPr>
                        <a:t>【</a:t>
                      </a:r>
                      <a:r>
                        <a:rPr kumimoji="1" lang="ja-JP" altLang="en-US" sz="1200" b="1" dirty="0">
                          <a:latin typeface="ＭＳ ゴシック" panose="020B0609070205080204" pitchFamily="49" charset="-128"/>
                          <a:ea typeface="ＭＳ ゴシック" panose="020B0609070205080204" pitchFamily="49" charset="-128"/>
                        </a:rPr>
                        <a:t>法</a:t>
                      </a:r>
                      <a:r>
                        <a:rPr kumimoji="1" lang="en-US" altLang="ja-JP" sz="1200" b="1" dirty="0">
                          <a:latin typeface="ＭＳ ゴシック" panose="020B0609070205080204" pitchFamily="49" charset="-128"/>
                          <a:ea typeface="ＭＳ ゴシック" panose="020B0609070205080204" pitchFamily="49" charset="-128"/>
                        </a:rPr>
                        <a:t>45</a:t>
                      </a:r>
                      <a:r>
                        <a:rPr kumimoji="1" lang="ja-JP" altLang="en-US" sz="1200" b="1" dirty="0">
                          <a:latin typeface="ＭＳ ゴシック" panose="020B0609070205080204" pitchFamily="49" charset="-128"/>
                          <a:ea typeface="ＭＳ ゴシック" panose="020B0609070205080204" pitchFamily="49" charset="-128"/>
                        </a:rPr>
                        <a:t>①による要請</a:t>
                      </a:r>
                      <a:r>
                        <a:rPr kumimoji="1" lang="en-US" altLang="ja-JP" sz="1200" b="1" dirty="0">
                          <a:latin typeface="ＭＳ ゴシック" panose="020B0609070205080204" pitchFamily="49" charset="-128"/>
                          <a:ea typeface="ＭＳ ゴシック" panose="020B0609070205080204" pitchFamily="49" charset="-128"/>
                        </a:rPr>
                        <a:t>】</a:t>
                      </a:r>
                    </a:p>
                    <a:p>
                      <a:r>
                        <a:rPr kumimoji="1" lang="ja-JP" altLang="en-US" sz="1200" dirty="0">
                          <a:latin typeface="ＭＳ ゴシック" panose="020B0609070205080204" pitchFamily="49" charset="-128"/>
                          <a:ea typeface="ＭＳ ゴシック" panose="020B0609070205080204" pitchFamily="49" charset="-128"/>
                        </a:rPr>
                        <a:t>・不要不急の外出</a:t>
                      </a:r>
                      <a:endParaRPr kumimoji="1" lang="en-US" altLang="ja-JP" sz="1200" dirty="0">
                        <a:latin typeface="ＭＳ ゴシック" panose="020B0609070205080204" pitchFamily="49" charset="-128"/>
                        <a:ea typeface="ＭＳ ゴシック" panose="020B0609070205080204" pitchFamily="49" charset="-128"/>
                      </a:endParaRPr>
                    </a:p>
                    <a:p>
                      <a:r>
                        <a:rPr kumimoji="1" lang="ja-JP" altLang="en-US" sz="1200" dirty="0">
                          <a:latin typeface="ＭＳ ゴシック" panose="020B0609070205080204" pitchFamily="49" charset="-128"/>
                          <a:ea typeface="ＭＳ ゴシック" panose="020B0609070205080204" pitchFamily="49" charset="-128"/>
                        </a:rPr>
                        <a:t>・都道府県をまたぐ移動</a:t>
                      </a:r>
                      <a:endParaRPr kumimoji="1" lang="en-US" altLang="ja-JP" sz="1200" dirty="0">
                        <a:latin typeface="ＭＳ ゴシック" panose="020B0609070205080204" pitchFamily="49" charset="-128"/>
                        <a:ea typeface="ＭＳ ゴシック" panose="020B0609070205080204" pitchFamily="49" charset="-128"/>
                      </a:endParaRPr>
                    </a:p>
                    <a:p>
                      <a:r>
                        <a:rPr kumimoji="1" lang="ja-JP" altLang="en-US" sz="1200" dirty="0">
                          <a:latin typeface="ＭＳ ゴシック" panose="020B0609070205080204" pitchFamily="49" charset="-128"/>
                          <a:ea typeface="ＭＳ ゴシック" panose="020B0609070205080204" pitchFamily="49" charset="-128"/>
                        </a:rPr>
                        <a:t>・クラスター発生場所</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b="1" dirty="0">
                          <a:latin typeface="ＭＳ ゴシック" panose="020B0609070205080204" pitchFamily="49" charset="-128"/>
                          <a:ea typeface="ＭＳ ゴシック" panose="020B0609070205080204" pitchFamily="49" charset="-128"/>
                        </a:rPr>
                        <a:t>【</a:t>
                      </a:r>
                      <a:r>
                        <a:rPr kumimoji="1" lang="ja-JP" altLang="en-US" sz="1200" b="1" dirty="0">
                          <a:latin typeface="ＭＳ ゴシック" panose="020B0609070205080204" pitchFamily="49" charset="-128"/>
                          <a:ea typeface="ＭＳ ゴシック" panose="020B0609070205080204" pitchFamily="49" charset="-128"/>
                        </a:rPr>
                        <a:t>法</a:t>
                      </a:r>
                      <a:r>
                        <a:rPr kumimoji="1" lang="en-US" altLang="ja-JP" sz="1200" b="1" dirty="0">
                          <a:latin typeface="ＭＳ ゴシック" panose="020B0609070205080204" pitchFamily="49" charset="-128"/>
                          <a:ea typeface="ＭＳ ゴシック" panose="020B0609070205080204" pitchFamily="49" charset="-128"/>
                        </a:rPr>
                        <a:t>24</a:t>
                      </a:r>
                      <a:r>
                        <a:rPr kumimoji="1" lang="ja-JP" altLang="en-US" sz="1200" b="1" dirty="0">
                          <a:latin typeface="ＭＳ ゴシック" panose="020B0609070205080204" pitchFamily="49" charset="-128"/>
                          <a:ea typeface="ＭＳ ゴシック" panose="020B0609070205080204" pitchFamily="49" charset="-128"/>
                        </a:rPr>
                        <a:t>⑨による要請</a:t>
                      </a:r>
                      <a:r>
                        <a:rPr kumimoji="1" lang="en-US" altLang="ja-JP" sz="1200" b="1" dirty="0">
                          <a:latin typeface="ＭＳ ゴシック" panose="020B0609070205080204" pitchFamily="49" charset="-128"/>
                          <a:ea typeface="ＭＳ ゴシック" panose="020B0609070205080204" pitchFamily="49" charset="-128"/>
                        </a:rPr>
                        <a:t>】</a:t>
                      </a:r>
                    </a:p>
                    <a:p>
                      <a:r>
                        <a:rPr kumimoji="1" lang="ja-JP" altLang="en-US" sz="1200" dirty="0">
                          <a:latin typeface="ＭＳ ゴシック" panose="020B0609070205080204" pitchFamily="49" charset="-128"/>
                          <a:ea typeface="ＭＳ ゴシック" panose="020B0609070205080204" pitchFamily="49" charset="-128"/>
                        </a:rPr>
                        <a:t>・都道府県をまたぐ移動</a:t>
                      </a:r>
                      <a:endParaRPr kumimoji="1" lang="en-US" altLang="ja-JP" sz="1200" dirty="0">
                        <a:latin typeface="ＭＳ ゴシック" panose="020B0609070205080204" pitchFamily="49" charset="-128"/>
                        <a:ea typeface="ＭＳ ゴシック" panose="020B0609070205080204" pitchFamily="49" charset="-128"/>
                      </a:endParaRPr>
                    </a:p>
                    <a:p>
                      <a:r>
                        <a:rPr kumimoji="1" lang="ja-JP" altLang="en-US" sz="1200" dirty="0">
                          <a:latin typeface="ＭＳ ゴシック" panose="020B0609070205080204" pitchFamily="49" charset="-128"/>
                          <a:ea typeface="ＭＳ ゴシック" panose="020B0609070205080204" pitchFamily="49" charset="-128"/>
                        </a:rPr>
                        <a:t>・クラスター発生場所、３密場所</a:t>
                      </a:r>
                      <a:endParaRPr kumimoji="1" lang="en-US" altLang="ja-JP" sz="12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ＭＳ ゴシック" panose="020B0609070205080204" pitchFamily="49" charset="-128"/>
                          <a:ea typeface="ＭＳ ゴシック" panose="020B0609070205080204" pitchFamily="49" charset="-128"/>
                        </a:rPr>
                        <a:t>※</a:t>
                      </a:r>
                      <a:r>
                        <a:rPr kumimoji="1" lang="ja-JP" altLang="en-US" sz="1200" dirty="0">
                          <a:latin typeface="ＭＳ ゴシック" panose="020B0609070205080204" pitchFamily="49" charset="-128"/>
                          <a:ea typeface="ＭＳ ゴシック" panose="020B0609070205080204" pitchFamily="49" charset="-128"/>
                        </a:rPr>
                        <a:t>ハイリスクの方には不要不急の</a:t>
                      </a:r>
                      <a:endParaRPr kumimoji="1" lang="en-US" altLang="ja-JP" sz="12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ゴシック" panose="020B0609070205080204" pitchFamily="49" charset="-128"/>
                          <a:ea typeface="ＭＳ ゴシック" panose="020B0609070205080204" pitchFamily="49" charset="-128"/>
                        </a:rPr>
                        <a:t>　外出自粛を要請</a:t>
                      </a:r>
                      <a:endParaRPr kumimoji="1" lang="en-US" altLang="ja-JP" sz="1200" dirty="0">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ＭＳ ゴシック" panose="020B0609070205080204" pitchFamily="49" charset="-128"/>
                          <a:ea typeface="ＭＳ ゴシック" panose="020B0609070205080204" pitchFamily="49" charset="-128"/>
                        </a:rPr>
                        <a:t>【</a:t>
                      </a:r>
                      <a:r>
                        <a:rPr kumimoji="1" lang="ja-JP" altLang="en-US" sz="1200" b="1" dirty="0">
                          <a:latin typeface="ＭＳ ゴシック" panose="020B0609070205080204" pitchFamily="49" charset="-128"/>
                          <a:ea typeface="ＭＳ ゴシック" panose="020B0609070205080204" pitchFamily="49" charset="-128"/>
                        </a:rPr>
                        <a:t>法によらない協力依頼</a:t>
                      </a:r>
                      <a:r>
                        <a:rPr kumimoji="1" lang="en-US" altLang="ja-JP" sz="1200" b="1" dirty="0">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ゴシック" panose="020B0609070205080204" pitchFamily="49" charset="-128"/>
                          <a:ea typeface="ＭＳ ゴシック" panose="020B0609070205080204" pitchFamily="49" charset="-128"/>
                        </a:rPr>
                        <a:t>・特定警戒都道府県への移動</a:t>
                      </a:r>
                      <a:endParaRPr kumimoji="1" lang="en-US" altLang="ja-JP" sz="12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ＭＳ ゴシック" panose="020B0609070205080204" pitchFamily="49" charset="-128"/>
                          <a:ea typeface="ＭＳ ゴシック" panose="020B0609070205080204" pitchFamily="49" charset="-128"/>
                        </a:rPr>
                        <a:t>・</a:t>
                      </a:r>
                      <a:r>
                        <a:rPr kumimoji="1" lang="ja-JP" altLang="en-US" sz="1200" dirty="0">
                          <a:latin typeface="ＭＳ ゴシック" panose="020B0609070205080204" pitchFamily="49" charset="-128"/>
                          <a:ea typeface="ＭＳ ゴシック" panose="020B0609070205080204" pitchFamily="49" charset="-128"/>
                        </a:rPr>
                        <a:t>クラスター発生場所、３密場所</a:t>
                      </a:r>
                      <a:endParaRPr kumimoji="1" lang="en-US" altLang="ja-JP" sz="12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ゴシック" panose="020B0609070205080204" pitchFamily="49" charset="-128"/>
                          <a:ea typeface="ＭＳ ゴシック" panose="020B0609070205080204" pitchFamily="49" charset="-128"/>
                        </a:rPr>
                        <a:t>　を避けるよう依頼</a:t>
                      </a:r>
                      <a:endParaRPr kumimoji="1" lang="en-US" altLang="ja-JP" sz="1200" dirty="0">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336600"/>
                  </a:ext>
                </a:extLst>
              </a:tr>
              <a:tr h="934478">
                <a:tc>
                  <a:txBody>
                    <a:bodyPr/>
                    <a:lstStyle/>
                    <a:p>
                      <a:r>
                        <a:rPr kumimoji="1" lang="ja-JP" altLang="en-US" sz="1400" b="1" dirty="0">
                          <a:latin typeface="ＭＳ ゴシック" panose="020B0609070205080204" pitchFamily="49" charset="-128"/>
                          <a:ea typeface="ＭＳ ゴシック" panose="020B0609070205080204" pitchFamily="49" charset="-128"/>
                        </a:rPr>
                        <a:t>施設の使用制限</a:t>
                      </a:r>
                      <a:endParaRPr kumimoji="1" lang="ja-JP" altLang="en-US" sz="14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b="1" dirty="0">
                          <a:latin typeface="ＭＳ ゴシック" panose="020B0609070205080204" pitchFamily="49" charset="-128"/>
                          <a:ea typeface="ＭＳ ゴシック" panose="020B0609070205080204" pitchFamily="49" charset="-128"/>
                        </a:rPr>
                        <a:t>【</a:t>
                      </a:r>
                      <a:r>
                        <a:rPr kumimoji="1" lang="ja-JP" altLang="en-US" sz="1200" b="1" dirty="0">
                          <a:latin typeface="ＭＳ ゴシック" panose="020B0609070205080204" pitchFamily="49" charset="-128"/>
                          <a:ea typeface="ＭＳ ゴシック" panose="020B0609070205080204" pitchFamily="49" charset="-128"/>
                        </a:rPr>
                        <a:t>法</a:t>
                      </a:r>
                      <a:r>
                        <a:rPr kumimoji="1" lang="en-US" altLang="ja-JP" sz="1200" b="1" dirty="0">
                          <a:latin typeface="ＭＳ ゴシック" panose="020B0609070205080204" pitchFamily="49" charset="-128"/>
                          <a:ea typeface="ＭＳ ゴシック" panose="020B0609070205080204" pitchFamily="49" charset="-128"/>
                        </a:rPr>
                        <a:t>24</a:t>
                      </a:r>
                      <a:r>
                        <a:rPr kumimoji="1" lang="ja-JP" altLang="en-US" sz="1200" b="1" dirty="0">
                          <a:latin typeface="ＭＳ ゴシック" panose="020B0609070205080204" pitchFamily="49" charset="-128"/>
                          <a:ea typeface="ＭＳ ゴシック" panose="020B0609070205080204" pitchFamily="49" charset="-128"/>
                        </a:rPr>
                        <a:t>⑨、</a:t>
                      </a:r>
                      <a:r>
                        <a:rPr kumimoji="1" lang="en-US" altLang="ja-JP" sz="1200" b="1" dirty="0">
                          <a:latin typeface="ＭＳ ゴシック" panose="020B0609070205080204" pitchFamily="49" charset="-128"/>
                          <a:ea typeface="ＭＳ ゴシック" panose="020B0609070205080204" pitchFamily="49" charset="-128"/>
                        </a:rPr>
                        <a:t>45</a:t>
                      </a:r>
                      <a:r>
                        <a:rPr kumimoji="1" lang="ja-JP" altLang="en-US" sz="1200" b="1" dirty="0">
                          <a:latin typeface="ＭＳ ゴシック" panose="020B0609070205080204" pitchFamily="49" charset="-128"/>
                          <a:ea typeface="ＭＳ ゴシック" panose="020B0609070205080204" pitchFamily="49" charset="-128"/>
                        </a:rPr>
                        <a:t>②による要請</a:t>
                      </a:r>
                      <a:r>
                        <a:rPr kumimoji="1" lang="en-US" altLang="ja-JP" sz="1200" dirty="0">
                          <a:latin typeface="ＭＳ ゴシック" panose="020B0609070205080204" pitchFamily="49" charset="-128"/>
                          <a:ea typeface="ＭＳ ゴシック" panose="020B0609070205080204" pitchFamily="49" charset="-128"/>
                        </a:rPr>
                        <a:t>】</a:t>
                      </a:r>
                    </a:p>
                    <a:p>
                      <a:r>
                        <a:rPr kumimoji="1" lang="ja-JP" altLang="en-US" sz="1200" dirty="0">
                          <a:latin typeface="ＭＳ ゴシック" panose="020B0609070205080204" pitchFamily="49" charset="-128"/>
                          <a:ea typeface="ＭＳ ゴシック" panose="020B0609070205080204" pitchFamily="49" charset="-128"/>
                        </a:rPr>
                        <a:t>遊興施設、劇場、遊技施設、文教施設、博物館等幅広く対象</a:t>
                      </a:r>
                      <a:endParaRPr kumimoji="1" lang="en-US" altLang="ja-JP" sz="1200" dirty="0">
                        <a:latin typeface="ＭＳ ゴシック" panose="020B0609070205080204" pitchFamily="49" charset="-128"/>
                        <a:ea typeface="ＭＳ ゴシック" panose="020B0609070205080204" pitchFamily="49" charset="-128"/>
                      </a:endParaRPr>
                    </a:p>
                    <a:p>
                      <a:r>
                        <a:rPr kumimoji="1" lang="en-US" altLang="ja-JP" sz="1200" dirty="0">
                          <a:latin typeface="ＭＳ ゴシック" panose="020B0609070205080204" pitchFamily="49" charset="-128"/>
                          <a:ea typeface="ＭＳ ゴシック" panose="020B0609070205080204" pitchFamily="49" charset="-128"/>
                        </a:rPr>
                        <a:t>※</a:t>
                      </a:r>
                      <a:r>
                        <a:rPr kumimoji="1" lang="ja-JP" altLang="en-US" sz="1200" dirty="0">
                          <a:latin typeface="ＭＳ ゴシック" panose="020B0609070205080204" pitchFamily="49" charset="-128"/>
                          <a:ea typeface="ＭＳ ゴシック" panose="020B0609070205080204" pitchFamily="49" charset="-128"/>
                        </a:rPr>
                        <a:t>条件付での除外もあり得る</a:t>
                      </a:r>
                      <a:endParaRPr kumimoji="1" lang="en-US" altLang="ja-JP" sz="1200" dirty="0">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ＭＳ ゴシック" panose="020B0609070205080204" pitchFamily="49" charset="-128"/>
                          <a:ea typeface="ＭＳ ゴシック" panose="020B0609070205080204" pitchFamily="49" charset="-128"/>
                        </a:rPr>
                        <a:t>【</a:t>
                      </a:r>
                      <a:r>
                        <a:rPr kumimoji="1" lang="ja-JP" altLang="en-US" sz="1200" b="1" dirty="0">
                          <a:latin typeface="ＭＳ ゴシック" panose="020B0609070205080204" pitchFamily="49" charset="-128"/>
                          <a:ea typeface="ＭＳ ゴシック" panose="020B0609070205080204" pitchFamily="49" charset="-128"/>
                        </a:rPr>
                        <a:t>法</a:t>
                      </a:r>
                      <a:r>
                        <a:rPr kumimoji="1" lang="en-US" altLang="ja-JP" sz="1200" b="1" dirty="0">
                          <a:latin typeface="ＭＳ ゴシック" panose="020B0609070205080204" pitchFamily="49" charset="-128"/>
                          <a:ea typeface="ＭＳ ゴシック" panose="020B0609070205080204" pitchFamily="49" charset="-128"/>
                        </a:rPr>
                        <a:t>24</a:t>
                      </a:r>
                      <a:r>
                        <a:rPr kumimoji="1" lang="ja-JP" altLang="en-US" sz="1200" b="1" dirty="0">
                          <a:latin typeface="ＭＳ ゴシック" panose="020B0609070205080204" pitchFamily="49" charset="-128"/>
                          <a:ea typeface="ＭＳ ゴシック" panose="020B0609070205080204" pitchFamily="49" charset="-128"/>
                        </a:rPr>
                        <a:t>⑨による要請</a:t>
                      </a:r>
                      <a:r>
                        <a:rPr kumimoji="1" lang="en-US" altLang="ja-JP" sz="1200" b="1" dirty="0">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ゴシック" panose="020B0609070205080204" pitchFamily="49" charset="-128"/>
                          <a:ea typeface="ＭＳ ゴシック" panose="020B0609070205080204" pitchFamily="49" charset="-128"/>
                        </a:rPr>
                        <a:t>クラスターのおそれがある施設、</a:t>
                      </a:r>
                      <a:endParaRPr kumimoji="1" lang="en-US" altLang="ja-JP" sz="12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latin typeface="ＭＳ ゴシック" panose="020B0609070205080204" pitchFamily="49" charset="-128"/>
                          <a:ea typeface="ＭＳ ゴシック" panose="020B0609070205080204" pitchFamily="49" charset="-128"/>
                        </a:rPr>
                        <a:t>３密施設への使用制限の協力要請</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ＭＳ ゴシック" panose="020B0609070205080204" pitchFamily="49" charset="-128"/>
                          <a:ea typeface="ＭＳ ゴシック" panose="020B0609070205080204" pitchFamily="49" charset="-128"/>
                        </a:rPr>
                        <a:t>【</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法によらない協力依頼</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ＭＳ ゴシック" panose="020B0609070205080204" pitchFamily="49" charset="-128"/>
                          <a:ea typeface="ＭＳ ゴシック" panose="020B0609070205080204" pitchFamily="49" charset="-128"/>
                        </a:rPr>
                        <a:t>・使用制限の要請は行わない</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ＭＳ ゴシック" panose="020B0609070205080204" pitchFamily="49" charset="-128"/>
                          <a:ea typeface="ＭＳ ゴシック" panose="020B0609070205080204" pitchFamily="49" charset="-128"/>
                        </a:rPr>
                        <a:t>・一般感染対策や３密回避の徹底</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ＭＳ ゴシック" panose="020B0609070205080204" pitchFamily="49" charset="-128"/>
                          <a:ea typeface="ＭＳ ゴシック" panose="020B0609070205080204" pitchFamily="49" charset="-128"/>
                        </a:rPr>
                        <a:t>　を依頼</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1617837"/>
                  </a:ext>
                </a:extLst>
              </a:tr>
              <a:tr h="8315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ＭＳ ゴシック" panose="020B0609070205080204" pitchFamily="49" charset="-128"/>
                          <a:ea typeface="ＭＳ ゴシック" panose="020B0609070205080204" pitchFamily="49" charset="-128"/>
                        </a:rPr>
                        <a:t>イベント開催自粛の要請</a:t>
                      </a:r>
                      <a:endParaRPr kumimoji="1" lang="en-US" altLang="ja-JP" sz="14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ＭＳ ゴシック" panose="020B0609070205080204" pitchFamily="49" charset="-128"/>
                          <a:ea typeface="ＭＳ ゴシック" panose="020B0609070205080204" pitchFamily="49" charset="-128"/>
                        </a:rPr>
                        <a:t>【</a:t>
                      </a:r>
                      <a:r>
                        <a:rPr kumimoji="1" lang="ja-JP" altLang="en-US" sz="1200" b="1" dirty="0">
                          <a:latin typeface="ＭＳ ゴシック" panose="020B0609070205080204" pitchFamily="49" charset="-128"/>
                          <a:ea typeface="ＭＳ ゴシック" panose="020B0609070205080204" pitchFamily="49" charset="-128"/>
                        </a:rPr>
                        <a:t>法</a:t>
                      </a:r>
                      <a:r>
                        <a:rPr kumimoji="1" lang="en-US" altLang="ja-JP" sz="1200" b="1" dirty="0">
                          <a:latin typeface="ＭＳ ゴシック" panose="020B0609070205080204" pitchFamily="49" charset="-128"/>
                          <a:ea typeface="ＭＳ ゴシック" panose="020B0609070205080204" pitchFamily="49" charset="-128"/>
                        </a:rPr>
                        <a:t>24</a:t>
                      </a:r>
                      <a:r>
                        <a:rPr kumimoji="1" lang="ja-JP" altLang="en-US" sz="1200" b="1" dirty="0">
                          <a:latin typeface="ＭＳ ゴシック" panose="020B0609070205080204" pitchFamily="49" charset="-128"/>
                          <a:ea typeface="ＭＳ ゴシック" panose="020B0609070205080204" pitchFamily="49" charset="-128"/>
                        </a:rPr>
                        <a:t>⑨、</a:t>
                      </a:r>
                      <a:r>
                        <a:rPr kumimoji="1" lang="en-US" altLang="ja-JP" sz="1200" b="1" dirty="0">
                          <a:latin typeface="ＭＳ ゴシック" panose="020B0609070205080204" pitchFamily="49" charset="-128"/>
                          <a:ea typeface="ＭＳ ゴシック" panose="020B0609070205080204" pitchFamily="49" charset="-128"/>
                        </a:rPr>
                        <a:t>45</a:t>
                      </a:r>
                      <a:r>
                        <a:rPr kumimoji="1" lang="ja-JP" altLang="en-US" sz="1200" b="1" dirty="0">
                          <a:latin typeface="ＭＳ ゴシック" panose="020B0609070205080204" pitchFamily="49" charset="-128"/>
                          <a:ea typeface="ＭＳ ゴシック" panose="020B0609070205080204" pitchFamily="49" charset="-128"/>
                        </a:rPr>
                        <a:t>②による要請</a:t>
                      </a:r>
                      <a:r>
                        <a:rPr kumimoji="1" lang="en-US" altLang="ja-JP" sz="1200" b="1" dirty="0">
                          <a:latin typeface="ＭＳ ゴシック" panose="020B0609070205080204" pitchFamily="49" charset="-128"/>
                          <a:ea typeface="ＭＳ ゴシック" panose="020B0609070205080204" pitchFamily="49" charset="-128"/>
                        </a:rPr>
                        <a:t>】</a:t>
                      </a:r>
                    </a:p>
                    <a:p>
                      <a:r>
                        <a:rPr kumimoji="1" lang="ja-JP" altLang="en-US" sz="1200" dirty="0">
                          <a:solidFill>
                            <a:schemeClr val="tx1"/>
                          </a:solidFill>
                          <a:latin typeface="ＭＳ ゴシック" panose="020B0609070205080204" pitchFamily="49" charset="-128"/>
                          <a:ea typeface="ＭＳ ゴシック" panose="020B0609070205080204" pitchFamily="49" charset="-128"/>
                        </a:rPr>
                        <a:t>クラスターのおそれがあるイベント、３密の集まりは、開催自粛</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b="1" dirty="0">
                          <a:solidFill>
                            <a:schemeClr val="tx1"/>
                          </a:solidFill>
                          <a:latin typeface="ＭＳ ゴシック" panose="020B0609070205080204" pitchFamily="49" charset="-128"/>
                          <a:ea typeface="ＭＳ ゴシック" panose="020B0609070205080204" pitchFamily="49" charset="-128"/>
                        </a:rPr>
                        <a:t>【</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法</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24</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⑨による要請</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a:t>
                      </a:r>
                    </a:p>
                    <a:p>
                      <a:r>
                        <a:rPr kumimoji="1" lang="ja-JP" altLang="en-US" sz="1200" dirty="0">
                          <a:solidFill>
                            <a:schemeClr val="tx1"/>
                          </a:solidFill>
                          <a:latin typeface="ＭＳ ゴシック" panose="020B0609070205080204" pitchFamily="49" charset="-128"/>
                          <a:ea typeface="ＭＳ ゴシック" panose="020B0609070205080204" pitchFamily="49" charset="-128"/>
                        </a:rPr>
                        <a:t>クラスターのおそれがあるイベント、３密の集まりは、開催自粛</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200" b="1" dirty="0">
                          <a:solidFill>
                            <a:schemeClr val="tx1"/>
                          </a:solidFill>
                          <a:latin typeface="ＭＳ ゴシック" panose="020B0609070205080204" pitchFamily="49" charset="-128"/>
                          <a:ea typeface="ＭＳ ゴシック" panose="020B0609070205080204" pitchFamily="49" charset="-128"/>
                        </a:rPr>
                        <a:t>【</a:t>
                      </a:r>
                      <a:r>
                        <a:rPr kumimoji="1" lang="ja-JP" altLang="en-US" sz="1200" b="1" dirty="0">
                          <a:solidFill>
                            <a:schemeClr val="tx1"/>
                          </a:solidFill>
                          <a:latin typeface="ＭＳ ゴシック" panose="020B0609070205080204" pitchFamily="49" charset="-128"/>
                          <a:ea typeface="ＭＳ ゴシック" panose="020B0609070205080204" pitchFamily="49" charset="-128"/>
                        </a:rPr>
                        <a:t>法によらない協力依頼</a:t>
                      </a:r>
                      <a:r>
                        <a:rPr kumimoji="1" lang="en-US" altLang="ja-JP" sz="1200" b="1" dirty="0">
                          <a:solidFill>
                            <a:schemeClr val="tx1"/>
                          </a:solidFill>
                          <a:latin typeface="ＭＳ ゴシック" panose="020B0609070205080204" pitchFamily="49" charset="-128"/>
                          <a:ea typeface="ＭＳ ゴシック" panose="020B0609070205080204" pitchFamily="49" charset="-128"/>
                        </a:rPr>
                        <a:t>】</a:t>
                      </a:r>
                    </a:p>
                    <a:p>
                      <a:r>
                        <a:rPr kumimoji="1" lang="ja-JP" altLang="en-US" sz="1200" dirty="0">
                          <a:solidFill>
                            <a:schemeClr val="tx1"/>
                          </a:solidFill>
                          <a:latin typeface="ＭＳ ゴシック" panose="020B0609070205080204" pitchFamily="49" charset="-128"/>
                          <a:ea typeface="ＭＳ ゴシック" panose="020B0609070205080204" pitchFamily="49" charset="-128"/>
                        </a:rPr>
                        <a:t>全国的かつ大規模なイベントで、リスクへの対応が伴わない場合は、中止・延期等の慎重な対応を依頼</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6022270"/>
                  </a:ext>
                </a:extLst>
              </a:tr>
              <a:tr h="547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ＭＳ ゴシック" panose="020B0609070205080204" pitchFamily="49" charset="-128"/>
                          <a:ea typeface="ＭＳ ゴシック" panose="020B0609070205080204" pitchFamily="49" charset="-128"/>
                        </a:rPr>
                        <a:t>学校生活</a:t>
                      </a:r>
                      <a:endParaRPr kumimoji="1" lang="en-US" altLang="ja-JP" sz="14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kumimoji="1" lang="ja-JP" altLang="en-US" sz="1200" dirty="0">
                          <a:solidFill>
                            <a:schemeClr val="tx1"/>
                          </a:solidFill>
                          <a:latin typeface="ＭＳ ゴシック" panose="020B0609070205080204" pitchFamily="49" charset="-128"/>
                          <a:ea typeface="ＭＳ ゴシック" panose="020B0609070205080204" pitchFamily="49" charset="-128"/>
                        </a:rPr>
                        <a:t>休業　又は　分散登校</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ＭＳ ゴシック" panose="020B0609070205080204" pitchFamily="49" charset="-128"/>
                          <a:ea typeface="ＭＳ ゴシック" panose="020B0609070205080204" pitchFamily="49" charset="-128"/>
                        </a:rPr>
                        <a:t>分散登校　又は　通常登校</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kumimoji="1" lang="ja-JP" altLang="en-US" sz="1200" dirty="0">
                          <a:solidFill>
                            <a:schemeClr val="tx1"/>
                          </a:solidFill>
                          <a:latin typeface="ＭＳ ゴシック" panose="020B0609070205080204" pitchFamily="49" charset="-128"/>
                          <a:ea typeface="ＭＳ ゴシック" panose="020B0609070205080204" pitchFamily="49" charset="-128"/>
                        </a:rPr>
                        <a:t>通常登校</a:t>
                      </a:r>
                      <a:endParaRPr kumimoji="1" lang="en-US" altLang="ja-JP" sz="12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941420"/>
                  </a:ext>
                </a:extLst>
              </a:tr>
            </a:tbl>
          </a:graphicData>
        </a:graphic>
      </p:graphicFrame>
      <p:sp>
        <p:nvSpPr>
          <p:cNvPr id="8" name="タイトル 1"/>
          <p:cNvSpPr txBox="1">
            <a:spLocks/>
          </p:cNvSpPr>
          <p:nvPr/>
        </p:nvSpPr>
        <p:spPr>
          <a:xfrm>
            <a:off x="39187" y="5263419"/>
            <a:ext cx="9062358" cy="737332"/>
          </a:xfrm>
          <a:prstGeom prst="rect">
            <a:avLst/>
          </a:prstGeom>
          <a:noFill/>
          <a:ln w="28575">
            <a:noFill/>
          </a:ln>
        </p:spPr>
        <p:txBody>
          <a:bodyPr vert="horz" lIns="68580" tIns="34290" rIns="68580" bIns="34290" rtlCol="0" anchor="ctr">
            <a:normAutofit fontScale="92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50000"/>
              </a:lnSpc>
            </a:pPr>
            <a:r>
              <a:rPr lang="en-US" altLang="ja-JP" sz="1125" dirty="0">
                <a:latin typeface="ＭＳ ゴシック" panose="020B0609070205080204" pitchFamily="49" charset="-128"/>
                <a:ea typeface="ＭＳ ゴシック" panose="020B0609070205080204" pitchFamily="49" charset="-128"/>
              </a:rPr>
              <a:t>※</a:t>
            </a:r>
            <a:r>
              <a:rPr lang="ja-JP" altLang="en-US" sz="1125" dirty="0">
                <a:latin typeface="ＭＳ ゴシック" panose="020B0609070205080204" pitchFamily="49" charset="-128"/>
                <a:ea typeface="ＭＳ ゴシック" panose="020B0609070205080204" pitchFamily="49" charset="-128"/>
              </a:rPr>
              <a:t> ハイリスクの方 ＝ 高齢者、基礎疾患を有する方、妊娠している方等</a:t>
            </a:r>
            <a:endParaRPr lang="en-US" altLang="ja-JP" sz="1125" dirty="0">
              <a:latin typeface="ＭＳ ゴシック" panose="020B0609070205080204" pitchFamily="49" charset="-128"/>
              <a:ea typeface="ＭＳ ゴシック" panose="020B0609070205080204" pitchFamily="49" charset="-128"/>
            </a:endParaRPr>
          </a:p>
          <a:p>
            <a:pPr algn="l">
              <a:lnSpc>
                <a:spcPct val="150000"/>
              </a:lnSpc>
            </a:pPr>
            <a:r>
              <a:rPr lang="en-US" altLang="ja-JP" sz="1125" dirty="0">
                <a:latin typeface="ＭＳ ゴシック" panose="020B0609070205080204" pitchFamily="49" charset="-128"/>
                <a:ea typeface="ＭＳ ゴシック" panose="020B0609070205080204" pitchFamily="49" charset="-128"/>
              </a:rPr>
              <a:t>【</a:t>
            </a:r>
            <a:r>
              <a:rPr lang="ja-JP" altLang="en-US" sz="1125" dirty="0">
                <a:latin typeface="ＭＳ ゴシック" panose="020B0609070205080204" pitchFamily="49" charset="-128"/>
                <a:ea typeface="ＭＳ ゴシック" panose="020B0609070205080204" pitchFamily="49" charset="-128"/>
              </a:rPr>
              <a:t>注１</a:t>
            </a:r>
            <a:r>
              <a:rPr lang="en-US" altLang="ja-JP" sz="1125" dirty="0">
                <a:latin typeface="ＭＳ ゴシック" panose="020B0609070205080204" pitchFamily="49" charset="-128"/>
                <a:ea typeface="ＭＳ ゴシック" panose="020B0609070205080204" pitchFamily="49" charset="-128"/>
              </a:rPr>
              <a:t>】</a:t>
            </a:r>
            <a:r>
              <a:rPr lang="ja-JP" altLang="en-US" sz="1125" dirty="0">
                <a:latin typeface="ＭＳ ゴシック" panose="020B0609070205080204" pitchFamily="49" charset="-128"/>
                <a:ea typeface="ＭＳ ゴシック" panose="020B0609070205080204" pitchFamily="49" charset="-128"/>
              </a:rPr>
              <a:t>国の基本的対処方針等に基づき、上記基準と異なる要請等を実施する場合がある。</a:t>
            </a:r>
            <a:endParaRPr lang="en-US" altLang="ja-JP" sz="1125" dirty="0">
              <a:latin typeface="ＭＳ ゴシック" panose="020B0609070205080204" pitchFamily="49" charset="-128"/>
              <a:ea typeface="ＭＳ ゴシック" panose="020B0609070205080204" pitchFamily="49" charset="-128"/>
            </a:endParaRPr>
          </a:p>
          <a:p>
            <a:pPr algn="l">
              <a:lnSpc>
                <a:spcPct val="150000"/>
              </a:lnSpc>
            </a:pPr>
            <a:r>
              <a:rPr lang="en-US" altLang="ja-JP" sz="1125" dirty="0">
                <a:latin typeface="ＭＳ ゴシック" panose="020B0609070205080204" pitchFamily="49" charset="-128"/>
                <a:ea typeface="ＭＳ ゴシック" panose="020B0609070205080204" pitchFamily="49" charset="-128"/>
              </a:rPr>
              <a:t>【</a:t>
            </a:r>
            <a:r>
              <a:rPr lang="ja-JP" altLang="en-US" sz="1125" dirty="0">
                <a:latin typeface="ＭＳ ゴシック" panose="020B0609070205080204" pitchFamily="49" charset="-128"/>
                <a:ea typeface="ＭＳ ゴシック" panose="020B0609070205080204" pitchFamily="49" charset="-128"/>
              </a:rPr>
              <a:t>注２</a:t>
            </a:r>
            <a:r>
              <a:rPr lang="en-US" altLang="ja-JP" sz="1125" dirty="0">
                <a:latin typeface="ＭＳ ゴシック" panose="020B0609070205080204" pitchFamily="49" charset="-128"/>
                <a:ea typeface="ＭＳ ゴシック" panose="020B0609070205080204" pitchFamily="49" charset="-128"/>
              </a:rPr>
              <a:t>】</a:t>
            </a:r>
            <a:r>
              <a:rPr lang="ja-JP" altLang="en-US" sz="1125" dirty="0">
                <a:latin typeface="ＭＳ ゴシック" panose="020B0609070205080204" pitchFamily="49" charset="-128"/>
                <a:ea typeface="ＭＳ ゴシック" panose="020B0609070205080204" pitchFamily="49" charset="-128"/>
              </a:rPr>
              <a:t>どの警戒度でも「新しい生活様式」の実践、施設における感染防止対策の徹底を要請する。</a:t>
            </a:r>
          </a:p>
        </p:txBody>
      </p:sp>
      <p:sp>
        <p:nvSpPr>
          <p:cNvPr id="6" name="テキスト ボックス 5"/>
          <p:cNvSpPr txBox="1"/>
          <p:nvPr/>
        </p:nvSpPr>
        <p:spPr>
          <a:xfrm>
            <a:off x="12699" y="286120"/>
            <a:ext cx="9114609" cy="523220"/>
          </a:xfrm>
          <a:prstGeom prst="rect">
            <a:avLst/>
          </a:prstGeom>
          <a:solidFill>
            <a:srgbClr val="7030A0"/>
          </a:solidFill>
        </p:spPr>
        <p:txBody>
          <a:bodyPr wrap="square" rtlCol="0">
            <a:spAutoFit/>
          </a:bodyPr>
          <a:lstStyle/>
          <a:p>
            <a:pPr algn="ctr"/>
            <a:r>
              <a:rPr lang="ja-JP" altLang="en-US" sz="2585" b="1" dirty="0">
                <a:solidFill>
                  <a:schemeClr val="bg1"/>
                </a:solidFill>
                <a:latin typeface="+mn-ea"/>
              </a:rPr>
              <a:t>①＜３段階「感染観察」～「特定警戒」＞</a:t>
            </a:r>
            <a:r>
              <a:rPr lang="en-US" altLang="ja-JP" sz="2800" b="1" dirty="0">
                <a:latin typeface="+mn-ea"/>
              </a:rPr>
              <a:t> </a:t>
            </a:r>
            <a:r>
              <a:rPr lang="en-US" altLang="ja-JP" sz="1400" b="1" dirty="0">
                <a:solidFill>
                  <a:schemeClr val="bg1"/>
                </a:solidFill>
                <a:latin typeface="+mn-ea"/>
              </a:rPr>
              <a:t>【R2.5.14</a:t>
            </a:r>
            <a:r>
              <a:rPr lang="ja-JP" altLang="en-US" sz="1400" b="1" dirty="0">
                <a:solidFill>
                  <a:schemeClr val="bg1"/>
                </a:solidFill>
                <a:latin typeface="+mn-ea"/>
              </a:rPr>
              <a:t>～</a:t>
            </a:r>
            <a:r>
              <a:rPr lang="en-US" altLang="ja-JP" sz="1400" b="1" dirty="0">
                <a:solidFill>
                  <a:schemeClr val="bg1"/>
                </a:solidFill>
                <a:latin typeface="+mn-ea"/>
              </a:rPr>
              <a:t>R2.8.11】</a:t>
            </a:r>
            <a:endParaRPr lang="en-US" altLang="ja-JP" sz="2585" b="1" dirty="0">
              <a:solidFill>
                <a:schemeClr val="bg1"/>
              </a:solidFill>
              <a:latin typeface="+mn-ea"/>
            </a:endParaRPr>
          </a:p>
        </p:txBody>
      </p:sp>
      <p:sp>
        <p:nvSpPr>
          <p:cNvPr id="7" name="テキスト ボックス 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153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5313156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8639" y="2238480"/>
            <a:ext cx="9075420" cy="385326"/>
          </a:xfrm>
          <a:noFill/>
          <a:ln w="38100">
            <a:noFill/>
          </a:ln>
        </p:spPr>
        <p:style>
          <a:lnRef idx="2">
            <a:schemeClr val="dk1"/>
          </a:lnRef>
          <a:fillRef idx="1">
            <a:schemeClr val="lt1"/>
          </a:fillRef>
          <a:effectRef idx="0">
            <a:schemeClr val="dk1"/>
          </a:effectRef>
          <a:fontRef idx="minor">
            <a:schemeClr val="dk1"/>
          </a:fontRef>
        </p:style>
        <p:txBody>
          <a:bodyPr>
            <a:normAutofit/>
          </a:bodyPr>
          <a:lstStyle/>
          <a:p>
            <a:r>
              <a:rPr lang="ja-JP" altLang="en-US" sz="1800" b="1" dirty="0">
                <a:solidFill>
                  <a:schemeClr val="tx1"/>
                </a:solidFill>
                <a:latin typeface="ＭＳ ゴシック" panose="020B0609070205080204" pitchFamily="49" charset="-128"/>
                <a:ea typeface="ＭＳ ゴシック" panose="020B0609070205080204" pitchFamily="49" charset="-128"/>
              </a:rPr>
              <a:t>警戒度に関する判断基準</a:t>
            </a:r>
          </a:p>
        </p:txBody>
      </p:sp>
      <p:graphicFrame>
        <p:nvGraphicFramePr>
          <p:cNvPr id="7" name="表 6"/>
          <p:cNvGraphicFramePr>
            <a:graphicFrameLocks noGrp="1"/>
          </p:cNvGraphicFramePr>
          <p:nvPr/>
        </p:nvGraphicFramePr>
        <p:xfrm>
          <a:off x="192244" y="2614434"/>
          <a:ext cx="8720323" cy="3540960"/>
        </p:xfrm>
        <a:graphic>
          <a:graphicData uri="http://schemas.openxmlformats.org/drawingml/2006/table">
            <a:tbl>
              <a:tblPr firstRow="1" bandRow="1">
                <a:tableStyleId>{5C22544A-7EE6-4342-B048-85BDC9FD1C3A}</a:tableStyleId>
              </a:tblPr>
              <a:tblGrid>
                <a:gridCol w="687985">
                  <a:extLst>
                    <a:ext uri="{9D8B030D-6E8A-4147-A177-3AD203B41FA5}">
                      <a16:colId xmlns:a16="http://schemas.microsoft.com/office/drawing/2014/main" val="1478619950"/>
                    </a:ext>
                  </a:extLst>
                </a:gridCol>
                <a:gridCol w="1986668">
                  <a:extLst>
                    <a:ext uri="{9D8B030D-6E8A-4147-A177-3AD203B41FA5}">
                      <a16:colId xmlns:a16="http://schemas.microsoft.com/office/drawing/2014/main" val="805264712"/>
                    </a:ext>
                  </a:extLst>
                </a:gridCol>
                <a:gridCol w="1456026">
                  <a:extLst>
                    <a:ext uri="{9D8B030D-6E8A-4147-A177-3AD203B41FA5}">
                      <a16:colId xmlns:a16="http://schemas.microsoft.com/office/drawing/2014/main" val="1272940827"/>
                    </a:ext>
                  </a:extLst>
                </a:gridCol>
                <a:gridCol w="1487677">
                  <a:extLst>
                    <a:ext uri="{9D8B030D-6E8A-4147-A177-3AD203B41FA5}">
                      <a16:colId xmlns:a16="http://schemas.microsoft.com/office/drawing/2014/main" val="3575297480"/>
                    </a:ext>
                  </a:extLst>
                </a:gridCol>
                <a:gridCol w="1535157">
                  <a:extLst>
                    <a:ext uri="{9D8B030D-6E8A-4147-A177-3AD203B41FA5}">
                      <a16:colId xmlns:a16="http://schemas.microsoft.com/office/drawing/2014/main" val="1750992156"/>
                    </a:ext>
                  </a:extLst>
                </a:gridCol>
                <a:gridCol w="1566810">
                  <a:extLst>
                    <a:ext uri="{9D8B030D-6E8A-4147-A177-3AD203B41FA5}">
                      <a16:colId xmlns:a16="http://schemas.microsoft.com/office/drawing/2014/main" val="1340523895"/>
                    </a:ext>
                  </a:extLst>
                </a:gridCol>
              </a:tblGrid>
              <a:tr h="248770">
                <a:tc gridSpan="2">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指　標</a:t>
                      </a: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特定警戒</a:t>
                      </a:r>
                      <a:endParaRPr kumimoji="1" lang="en-US" altLang="ja-JP" sz="105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感染厳重注意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感染拡大注意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感染観察</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682416215"/>
                  </a:ext>
                </a:extLst>
              </a:tr>
              <a:tr h="525780">
                <a:tc rowSpan="4">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感染状況</a:t>
                      </a: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新規感染者数</a:t>
                      </a:r>
                      <a:endParaRPr kumimoji="1" lang="en-US" altLang="ja-JP" sz="105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（直近１週間）</a:t>
                      </a:r>
                      <a:endParaRPr kumimoji="1" lang="en-US" altLang="ja-JP" sz="105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100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人 </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50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人 </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10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人</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人</a:t>
                      </a: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未満</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116714932"/>
                  </a:ext>
                </a:extLst>
              </a:tr>
              <a:tr h="480060">
                <a:tc vMerge="1">
                  <a:txBody>
                    <a:bodyPr/>
                    <a:lstStyle/>
                    <a:p>
                      <a:endParaRPr kumimoji="1" lang="ja-JP" altLang="en-US"/>
                    </a:p>
                  </a:txBody>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新規感染者数</a:t>
                      </a:r>
                      <a:endParaRPr kumimoji="1" lang="en-US" altLang="ja-JP" sz="105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800" dirty="0">
                          <a:solidFill>
                            <a:schemeClr val="tx1"/>
                          </a:solidFill>
                          <a:latin typeface="ＭＳ ゴシック" panose="020B0609070205080204" pitchFamily="49" charset="-128"/>
                          <a:ea typeface="ＭＳ ゴシック" panose="020B0609070205080204" pitchFamily="49" charset="-128"/>
                        </a:rPr>
                        <a:t>直近１週間と先週１週間の比率</a:t>
                      </a:r>
                      <a:endParaRPr kumimoji="1" lang="en-US" altLang="ja-JP" sz="8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2.0</a:t>
                      </a: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1.5</a:t>
                      </a: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1.0</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超</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1.0</a:t>
                      </a: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 </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以下</a:t>
                      </a:r>
                      <a:endParaRPr kumimoji="1" lang="en-US" altLang="ja-JP"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780912459"/>
                  </a:ext>
                </a:extLst>
              </a:tr>
              <a:tr h="349935">
                <a:tc vMerge="1">
                  <a:txBody>
                    <a:bodyPr/>
                    <a:lstStyle/>
                    <a:p>
                      <a:endParaRPr kumimoji="1" lang="ja-JP" altLang="en-US"/>
                    </a:p>
                  </a:txBody>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感染経路不明割合</a:t>
                      </a:r>
                      <a:endParaRPr kumimoji="1" lang="en-US" altLang="ja-JP" sz="105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（直近１週間）</a:t>
                      </a:r>
                      <a:endParaRPr kumimoji="1" lang="en-US" altLang="ja-JP" sz="105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50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 以上</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40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 以上</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30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 以上</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30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 未満</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460784105"/>
                  </a:ext>
                </a:extLst>
              </a:tr>
              <a:tr h="529397">
                <a:tc vMerge="1">
                  <a:txBody>
                    <a:bodyPr/>
                    <a:lstStyle/>
                    <a:p>
                      <a:endParaRPr kumimoji="1" lang="ja-JP" altLang="en-US" dirty="0"/>
                    </a:p>
                  </a:txBody>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検査陽性率</a:t>
                      </a:r>
                      <a:endParaRPr kumimoji="1" lang="en-US" altLang="ja-JP" sz="105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（直近１週間）</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７％</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５％</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３％</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３％</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未満</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215185664"/>
                  </a:ext>
                </a:extLst>
              </a:tr>
              <a:tr h="397550">
                <a:tc rowSpan="3">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医療提供体制</a:t>
                      </a: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病床の稼働率</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50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25</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15</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15</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未満</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89894158"/>
                  </a:ext>
                </a:extLst>
              </a:tr>
              <a:tr h="422143">
                <a:tc vMerge="1">
                  <a:txBody>
                    <a:bodyPr/>
                    <a:lstStyle/>
                    <a:p>
                      <a:pPr algn="ctr"/>
                      <a:endParaRPr kumimoji="1" lang="ja-JP" altLang="en-US" dirty="0"/>
                    </a:p>
                  </a:txBody>
                  <a:tcPr anchor="ct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重症病床の稼働率</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50</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25</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15</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15</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未満</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818020931"/>
                  </a:ext>
                </a:extLst>
              </a:tr>
              <a:tr h="540412">
                <a:tc vMerge="1">
                  <a:txBody>
                    <a:bodyPr/>
                    <a:lstStyle/>
                    <a:p>
                      <a:pPr algn="ctr"/>
                      <a:endParaRPr kumimoji="1" lang="ja-JP" altLang="en-US" sz="1200" dirty="0">
                        <a:solidFill>
                          <a:schemeClr val="tx1"/>
                        </a:solidFill>
                        <a:latin typeface="ＭＳ ゴシック" panose="020B0609070205080204" pitchFamily="49" charset="-128"/>
                        <a:ea typeface="ＭＳ ゴシック" panose="020B0609070205080204" pitchFamily="49" charset="-128"/>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確保病床数・宿泊療養室数に対する</a:t>
                      </a:r>
                      <a:endParaRPr kumimoji="1" lang="en-US" altLang="ja-JP" sz="1050"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療養者数の割合</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50</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7C80"/>
                    </a:solidFill>
                  </a:tcPr>
                </a:tc>
                <a:tc>
                  <a:txBody>
                    <a:bodyPr/>
                    <a:lstStyle/>
                    <a:p>
                      <a:pPr algn="ctr"/>
                      <a:r>
                        <a:rPr kumimoji="1" lang="en-US" altLang="ja-JP" sz="1050" b="1" baseline="0" dirty="0">
                          <a:solidFill>
                            <a:schemeClr val="tx1"/>
                          </a:solidFill>
                          <a:latin typeface="ＭＳ ゴシック" panose="020B0609070205080204" pitchFamily="49" charset="-128"/>
                          <a:ea typeface="ＭＳ ゴシック" panose="020B0609070205080204" pitchFamily="49" charset="-128"/>
                        </a:rPr>
                        <a:t>25</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C0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15</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以上</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FFF00"/>
                    </a:solidFill>
                  </a:tcPr>
                </a:tc>
                <a:tc>
                  <a:txBody>
                    <a:bodyPr/>
                    <a:lstStyle/>
                    <a:p>
                      <a:pPr algn="ctr"/>
                      <a:r>
                        <a:rPr kumimoji="1" lang="en-US" altLang="ja-JP" sz="1050" b="1" dirty="0">
                          <a:solidFill>
                            <a:schemeClr val="tx1"/>
                          </a:solidFill>
                          <a:latin typeface="ＭＳ ゴシック" panose="020B0609070205080204" pitchFamily="49" charset="-128"/>
                          <a:ea typeface="ＭＳ ゴシック" panose="020B0609070205080204" pitchFamily="49" charset="-128"/>
                        </a:rPr>
                        <a:t>15</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ja-JP" altLang="en-US" sz="1050" b="1" baseline="0" dirty="0">
                          <a:solidFill>
                            <a:schemeClr val="tx1"/>
                          </a:solidFill>
                          <a:latin typeface="ＭＳ ゴシック" panose="020B0609070205080204" pitchFamily="49" charset="-128"/>
                          <a:ea typeface="ＭＳ ゴシック" panose="020B0609070205080204" pitchFamily="49" charset="-128"/>
                        </a:rPr>
                        <a:t> 未満</a:t>
                      </a:r>
                      <a:endParaRPr kumimoji="1" lang="ja-JP" altLang="en-US" sz="105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289558761"/>
                  </a:ext>
                </a:extLst>
              </a:tr>
            </a:tbl>
          </a:graphicData>
        </a:graphic>
      </p:graphicFrame>
      <p:sp>
        <p:nvSpPr>
          <p:cNvPr id="9" name="正方形/長方形 8"/>
          <p:cNvSpPr/>
          <p:nvPr/>
        </p:nvSpPr>
        <p:spPr>
          <a:xfrm>
            <a:off x="78377" y="1301373"/>
            <a:ext cx="8993777" cy="995817"/>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77" dirty="0">
                <a:solidFill>
                  <a:schemeClr val="tx1"/>
                </a:solidFill>
                <a:latin typeface="ＭＳ ゴシック" panose="020B0609070205080204" pitchFamily="49" charset="-128"/>
                <a:ea typeface="ＭＳ ゴシック" panose="020B0609070205080204" pitchFamily="49" charset="-128"/>
              </a:rPr>
              <a:t>○</a:t>
            </a:r>
            <a:r>
              <a:rPr lang="ja-JP" altLang="en-US" sz="1477" dirty="0">
                <a:solidFill>
                  <a:schemeClr val="tx1"/>
                </a:solidFill>
                <a:latin typeface="ＭＳ ゴシック" panose="020B0609070205080204" pitchFamily="49" charset="-128"/>
                <a:ea typeface="ＭＳ ゴシック" panose="020B0609070205080204" pitchFamily="49" charset="-128"/>
              </a:rPr>
              <a:t>県内の感染拡大状況を判断するため、有識者の意見を踏まえ、</a:t>
            </a:r>
            <a:r>
              <a:rPr kumimoji="1" lang="ja-JP" altLang="en-US" sz="1477" dirty="0">
                <a:solidFill>
                  <a:srgbClr val="FF0000"/>
                </a:solidFill>
                <a:latin typeface="ＭＳ ゴシック" panose="020B0609070205080204" pitchFamily="49" charset="-128"/>
                <a:ea typeface="ＭＳ ゴシック" panose="020B0609070205080204" pitchFamily="49" charset="-128"/>
              </a:rPr>
              <a:t>栃木県独自の指標を設定</a:t>
            </a:r>
            <a:endParaRPr kumimoji="1" lang="en-US" altLang="ja-JP" sz="1477" dirty="0">
              <a:solidFill>
                <a:srgbClr val="FF0000"/>
              </a:solidFill>
              <a:latin typeface="ＭＳ ゴシック" panose="020B0609070205080204" pitchFamily="49" charset="-128"/>
              <a:ea typeface="ＭＳ ゴシック" panose="020B0609070205080204" pitchFamily="49" charset="-128"/>
            </a:endParaRPr>
          </a:p>
          <a:p>
            <a:r>
              <a:rPr kumimoji="1" lang="ja-JP" altLang="en-US" sz="1477" dirty="0">
                <a:solidFill>
                  <a:schemeClr val="tx1"/>
                </a:solidFill>
                <a:latin typeface="ＭＳ ゴシック" panose="020B0609070205080204" pitchFamily="49" charset="-128"/>
                <a:ea typeface="ＭＳ ゴシック" panose="020B0609070205080204" pitchFamily="49" charset="-128"/>
              </a:rPr>
              <a:t>○感染拡大状況を判断するための警戒度に関する各指標の判断基準及び警戒度に応じた行動基準を設定</a:t>
            </a:r>
            <a:endParaRPr kumimoji="1" lang="en-US" altLang="ja-JP" sz="1477" dirty="0">
              <a:solidFill>
                <a:schemeClr val="tx1"/>
              </a:solidFill>
              <a:latin typeface="ＭＳ ゴシック" panose="020B0609070205080204" pitchFamily="49" charset="-128"/>
              <a:ea typeface="ＭＳ ゴシック" panose="020B0609070205080204" pitchFamily="49" charset="-128"/>
            </a:endParaRPr>
          </a:p>
          <a:p>
            <a:r>
              <a:rPr kumimoji="1" lang="ja-JP" altLang="en-US" sz="1477" dirty="0">
                <a:solidFill>
                  <a:schemeClr val="tx1"/>
                </a:solidFill>
                <a:latin typeface="ＭＳ ゴシック" panose="020B0609070205080204" pitchFamily="49" charset="-128"/>
                <a:ea typeface="ＭＳ ゴシック" panose="020B0609070205080204" pitchFamily="49" charset="-128"/>
              </a:rPr>
              <a:t>　⇒</a:t>
            </a:r>
            <a:r>
              <a:rPr kumimoji="1" lang="ja-JP" altLang="en-US" sz="1477" u="sng" dirty="0">
                <a:solidFill>
                  <a:schemeClr val="tx1"/>
                </a:solidFill>
                <a:latin typeface="ＭＳ ゴシック" panose="020B0609070205080204" pitchFamily="49" charset="-128"/>
                <a:ea typeface="ＭＳ ゴシック" panose="020B0609070205080204" pitchFamily="49" charset="-128"/>
              </a:rPr>
              <a:t>各指標の推移や近隣都県の感染状況等を踏まえ、警戒度レベルを</a:t>
            </a:r>
            <a:r>
              <a:rPr kumimoji="1" lang="ja-JP" altLang="en-US" sz="1477" b="1" u="sng" dirty="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rPr>
              <a:t>総合的に判断</a:t>
            </a:r>
            <a:endParaRPr kumimoji="1" lang="en-US" altLang="ja-JP" sz="1477" b="1" u="sng" dirty="0">
              <a:solidFill>
                <a:schemeClr val="tx1"/>
              </a:solidFill>
              <a:effectLst>
                <a:outerShdw blurRad="38100" dist="38100" dir="2700000" algn="tl">
                  <a:srgbClr val="000000">
                    <a:alpha val="43137"/>
                  </a:srgbClr>
                </a:outerShdw>
              </a:effectLst>
              <a:latin typeface="ＭＳ ゴシック" panose="020B0609070205080204" pitchFamily="49" charset="-128"/>
              <a:ea typeface="ＭＳ ゴシック" panose="020B0609070205080204" pitchFamily="49" charset="-128"/>
            </a:endParaRPr>
          </a:p>
          <a:p>
            <a:r>
              <a:rPr kumimoji="1" lang="ja-JP" altLang="en-US" sz="1477" dirty="0">
                <a:solidFill>
                  <a:schemeClr val="tx1"/>
                </a:solidFill>
                <a:latin typeface="ＭＳ ゴシック" panose="020B0609070205080204" pitchFamily="49" charset="-128"/>
                <a:ea typeface="ＭＳ ゴシック" panose="020B0609070205080204" pitchFamily="49" charset="-128"/>
              </a:rPr>
              <a:t>　　</a:t>
            </a:r>
            <a:r>
              <a:rPr kumimoji="1" lang="en-US" altLang="ja-JP" sz="1477" dirty="0">
                <a:solidFill>
                  <a:schemeClr val="tx1"/>
                </a:solidFill>
                <a:latin typeface="ＭＳ ゴシック" panose="020B0609070205080204" pitchFamily="49" charset="-128"/>
                <a:ea typeface="ＭＳ ゴシック" panose="020B0609070205080204" pitchFamily="49" charset="-128"/>
              </a:rPr>
              <a:t>※</a:t>
            </a:r>
            <a:r>
              <a:rPr kumimoji="1" lang="ja-JP" altLang="en-US" sz="1477" dirty="0">
                <a:solidFill>
                  <a:schemeClr val="tx1"/>
                </a:solidFill>
                <a:latin typeface="ＭＳ ゴシック" panose="020B0609070205080204" pitchFamily="49" charset="-128"/>
                <a:ea typeface="ＭＳ ゴシック" panose="020B0609070205080204" pitchFamily="49" charset="-128"/>
              </a:rPr>
              <a:t>警戒度を上げる場合は速やかに判断。下げる場合は２週間程度の推移を観察。</a:t>
            </a:r>
            <a:endParaRPr kumimoji="1" lang="en-US" altLang="ja-JP" sz="1477" dirty="0">
              <a:solidFill>
                <a:schemeClr val="tx1"/>
              </a:solidFill>
              <a:latin typeface="ＭＳ ゴシック" panose="020B0609070205080204" pitchFamily="49" charset="-128"/>
              <a:ea typeface="ＭＳ ゴシック" panose="020B0609070205080204" pitchFamily="49" charset="-128"/>
            </a:endParaRPr>
          </a:p>
        </p:txBody>
      </p:sp>
      <p:sp>
        <p:nvSpPr>
          <p:cNvPr id="8" name="タイトル 1"/>
          <p:cNvSpPr txBox="1">
            <a:spLocks/>
          </p:cNvSpPr>
          <p:nvPr/>
        </p:nvSpPr>
        <p:spPr>
          <a:xfrm>
            <a:off x="78377" y="906250"/>
            <a:ext cx="8993777" cy="385326"/>
          </a:xfrm>
          <a:prstGeom prst="rect">
            <a:avLst/>
          </a:prstGeom>
          <a:solidFill>
            <a:srgbClr val="0070C0"/>
          </a:solidFill>
          <a:ln w="28575">
            <a:solidFill>
              <a:schemeClr val="tx1"/>
            </a:solidFill>
          </a:ln>
        </p:spPr>
        <p:txBody>
          <a:bodyPr vert="horz" lIns="68580" tIns="34290" rIns="68580" bIns="34290" rtlCol="0" anchor="b">
            <a:normAutofit fontScale="975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400" b="1" dirty="0">
                <a:solidFill>
                  <a:schemeClr val="bg1"/>
                </a:solidFill>
                <a:latin typeface="ＭＳ ゴシック" panose="020B0609070205080204" pitchFamily="49" charset="-128"/>
                <a:ea typeface="ＭＳ ゴシック" panose="020B0609070205080204" pitchFamily="49" charset="-128"/>
              </a:rPr>
              <a:t>新型コロナ警戒度基準</a:t>
            </a:r>
          </a:p>
        </p:txBody>
      </p:sp>
      <p:sp>
        <p:nvSpPr>
          <p:cNvPr id="16" name="テキスト ボックス 15"/>
          <p:cNvSpPr txBox="1"/>
          <p:nvPr/>
        </p:nvSpPr>
        <p:spPr>
          <a:xfrm>
            <a:off x="-6895" y="301314"/>
            <a:ext cx="9144000" cy="490134"/>
          </a:xfrm>
          <a:prstGeom prst="rect">
            <a:avLst/>
          </a:prstGeom>
          <a:solidFill>
            <a:srgbClr val="7030A0"/>
          </a:solidFill>
        </p:spPr>
        <p:txBody>
          <a:bodyPr wrap="square" rtlCol="0">
            <a:spAutoFit/>
          </a:bodyPr>
          <a:lstStyle/>
          <a:p>
            <a:pPr algn="ctr"/>
            <a:r>
              <a:rPr lang="ja-JP" altLang="en-US" sz="2585" b="1" dirty="0">
                <a:solidFill>
                  <a:schemeClr val="bg1"/>
                </a:solidFill>
                <a:latin typeface="游ゴシック" panose="020B0400000000000000" pitchFamily="50" charset="-128"/>
              </a:rPr>
              <a:t>②＜４段階「感染観察」～「特定警戒」＞</a:t>
            </a:r>
            <a:r>
              <a:rPr lang="en-US" altLang="ja-JP" sz="2000" b="1" dirty="0">
                <a:latin typeface="游ゴシック" panose="020B0400000000000000" pitchFamily="50" charset="-128"/>
              </a:rPr>
              <a:t> </a:t>
            </a:r>
            <a:r>
              <a:rPr lang="en-US" altLang="ja-JP" sz="1400" b="1" dirty="0">
                <a:solidFill>
                  <a:schemeClr val="bg1"/>
                </a:solidFill>
                <a:latin typeface="游ゴシック" panose="020B0400000000000000" pitchFamily="50" charset="-128"/>
              </a:rPr>
              <a:t>【R2.8.12</a:t>
            </a:r>
            <a:r>
              <a:rPr lang="ja-JP" altLang="en-US" sz="1400" b="1" dirty="0">
                <a:solidFill>
                  <a:schemeClr val="bg1"/>
                </a:solidFill>
                <a:latin typeface="游ゴシック" panose="020B0400000000000000" pitchFamily="50" charset="-128"/>
              </a:rPr>
              <a:t>～</a:t>
            </a:r>
            <a:r>
              <a:rPr lang="en-US" altLang="ja-JP" sz="1400" b="1" dirty="0">
                <a:solidFill>
                  <a:schemeClr val="bg1"/>
                </a:solidFill>
                <a:latin typeface="游ゴシック" panose="020B0400000000000000" pitchFamily="50" charset="-128"/>
              </a:rPr>
              <a:t>R3.3.7】</a:t>
            </a:r>
            <a:endParaRPr kumimoji="1" lang="ja-JP" altLang="en-US" sz="1400" dirty="0">
              <a:solidFill>
                <a:schemeClr val="bg1"/>
              </a:solidFill>
            </a:endParaRPr>
          </a:p>
        </p:txBody>
      </p:sp>
      <p:sp>
        <p:nvSpPr>
          <p:cNvPr id="10" name="テキスト ボックス 9"/>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154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28268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358695"/>
            <a:ext cx="9062358" cy="362494"/>
          </a:xfrm>
          <a:noFill/>
          <a:ln w="38100">
            <a:noFill/>
          </a:ln>
        </p:spPr>
        <p:style>
          <a:lnRef idx="2">
            <a:schemeClr val="dk1"/>
          </a:lnRef>
          <a:fillRef idx="1">
            <a:schemeClr val="lt1"/>
          </a:fillRef>
          <a:effectRef idx="0">
            <a:schemeClr val="dk1"/>
          </a:effectRef>
          <a:fontRef idx="minor">
            <a:schemeClr val="dk1"/>
          </a:fontRef>
        </p:style>
        <p:txBody>
          <a:bodyPr anchor="ctr">
            <a:normAutofit/>
          </a:bodyPr>
          <a:lstStyle/>
          <a:p>
            <a:r>
              <a:rPr lang="ja-JP" altLang="en-US" sz="1662" b="1" dirty="0">
                <a:solidFill>
                  <a:schemeClr val="tx1"/>
                </a:solidFill>
                <a:latin typeface="ＭＳ ゴシック" panose="020B0609070205080204" pitchFamily="49" charset="-128"/>
                <a:ea typeface="ＭＳ ゴシック" panose="020B0609070205080204" pitchFamily="49" charset="-128"/>
              </a:rPr>
              <a:t>警戒度に応じた行動基準</a:t>
            </a:r>
          </a:p>
        </p:txBody>
      </p:sp>
      <p:graphicFrame>
        <p:nvGraphicFramePr>
          <p:cNvPr id="3" name="表 2"/>
          <p:cNvGraphicFramePr>
            <a:graphicFrameLocks noGrp="1"/>
          </p:cNvGraphicFramePr>
          <p:nvPr>
            <p:extLst>
              <p:ext uri="{D42A27DB-BD31-4B8C-83A1-F6EECF244321}">
                <p14:modId xmlns:p14="http://schemas.microsoft.com/office/powerpoint/2010/main" val="2394115396"/>
              </p:ext>
            </p:extLst>
          </p:nvPr>
        </p:nvGraphicFramePr>
        <p:xfrm>
          <a:off x="60415" y="2671352"/>
          <a:ext cx="9047728" cy="3989424"/>
        </p:xfrm>
        <a:graphic>
          <a:graphicData uri="http://schemas.openxmlformats.org/drawingml/2006/table">
            <a:tbl>
              <a:tblPr firstRow="1" bandRow="1">
                <a:tableStyleId>{5C22544A-7EE6-4342-B048-85BDC9FD1C3A}</a:tableStyleId>
              </a:tblPr>
              <a:tblGrid>
                <a:gridCol w="606444">
                  <a:extLst>
                    <a:ext uri="{9D8B030D-6E8A-4147-A177-3AD203B41FA5}">
                      <a16:colId xmlns:a16="http://schemas.microsoft.com/office/drawing/2014/main" val="213630691"/>
                    </a:ext>
                  </a:extLst>
                </a:gridCol>
                <a:gridCol w="2110321">
                  <a:extLst>
                    <a:ext uri="{9D8B030D-6E8A-4147-A177-3AD203B41FA5}">
                      <a16:colId xmlns:a16="http://schemas.microsoft.com/office/drawing/2014/main" val="3635439037"/>
                    </a:ext>
                  </a:extLst>
                </a:gridCol>
                <a:gridCol w="2110321">
                  <a:extLst>
                    <a:ext uri="{9D8B030D-6E8A-4147-A177-3AD203B41FA5}">
                      <a16:colId xmlns:a16="http://schemas.microsoft.com/office/drawing/2014/main" val="3015646269"/>
                    </a:ext>
                  </a:extLst>
                </a:gridCol>
                <a:gridCol w="2110321">
                  <a:extLst>
                    <a:ext uri="{9D8B030D-6E8A-4147-A177-3AD203B41FA5}">
                      <a16:colId xmlns:a16="http://schemas.microsoft.com/office/drawing/2014/main" val="292936028"/>
                    </a:ext>
                  </a:extLst>
                </a:gridCol>
                <a:gridCol w="2110321">
                  <a:extLst>
                    <a:ext uri="{9D8B030D-6E8A-4147-A177-3AD203B41FA5}">
                      <a16:colId xmlns:a16="http://schemas.microsoft.com/office/drawing/2014/main" val="2829269282"/>
                    </a:ext>
                  </a:extLst>
                </a:gridCol>
              </a:tblGrid>
              <a:tr h="276554">
                <a:tc>
                  <a:txBody>
                    <a:bodyPr/>
                    <a:lstStyle/>
                    <a:p>
                      <a:pPr algn="ctr"/>
                      <a:r>
                        <a:rPr kumimoji="1" lang="ja-JP" altLang="en-US" sz="1000" dirty="0">
                          <a:solidFill>
                            <a:schemeClr val="tx1"/>
                          </a:solidFill>
                          <a:latin typeface="ＭＳ ゴシック" panose="020B0609070205080204" pitchFamily="49" charset="-128"/>
                          <a:ea typeface="ＭＳ ゴシック" panose="020B0609070205080204" pitchFamily="49" charset="-128"/>
                        </a:rPr>
                        <a:t>項 目</a:t>
                      </a:r>
                      <a:endParaRPr kumimoji="1" lang="ja-JP" altLang="en-US" sz="10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a:solidFill>
                            <a:schemeClr val="tx1"/>
                          </a:solidFill>
                          <a:latin typeface="ＭＳ ゴシック" panose="020B0609070205080204" pitchFamily="49" charset="-128"/>
                          <a:ea typeface="ＭＳ ゴシック" panose="020B0609070205080204" pitchFamily="49" charset="-128"/>
                        </a:rPr>
                        <a:t>特定警戒</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感染厳重注意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感染拡大注意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000" b="1" dirty="0">
                          <a:solidFill>
                            <a:schemeClr val="tx1"/>
                          </a:solidFill>
                          <a:latin typeface="ＭＳ ゴシック" panose="020B0609070205080204" pitchFamily="49" charset="-128"/>
                          <a:ea typeface="ＭＳ ゴシック" panose="020B0609070205080204" pitchFamily="49" charset="-128"/>
                        </a:rPr>
                        <a:t>感染観察</a:t>
                      </a: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730504795"/>
                  </a:ext>
                </a:extLst>
              </a:tr>
              <a:tr h="229740">
                <a:tc>
                  <a:txBody>
                    <a:bodyPr/>
                    <a:lstStyle/>
                    <a:p>
                      <a:r>
                        <a:rPr kumimoji="1" lang="ja-JP" altLang="en-US" sz="900" b="1" dirty="0">
                          <a:solidFill>
                            <a:schemeClr val="tx1"/>
                          </a:solidFill>
                          <a:latin typeface="ＭＳ ゴシック" panose="020B0609070205080204" pitchFamily="49" charset="-128"/>
                          <a:ea typeface="ＭＳ ゴシック" panose="020B0609070205080204" pitchFamily="49" charset="-128"/>
                        </a:rPr>
                        <a:t>共通事項</a:t>
                      </a: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r>
                        <a:rPr lang="ja-JP" altLang="en-US" sz="1000" dirty="0">
                          <a:latin typeface="ＭＳ ゴシック" panose="020B0609070205080204" pitchFamily="49" charset="-128"/>
                          <a:ea typeface="ＭＳ ゴシック" panose="020B0609070205080204" pitchFamily="49" charset="-128"/>
                        </a:rPr>
                        <a:t>「新しい生活様式」の実践、施設における感染防止対策の徹底を要請</a:t>
                      </a:r>
                      <a:endParaRPr kumimoji="1" lang="en-US" altLang="ja-JP" sz="1000" dirty="0">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en-US" altLang="ja-JP" sz="1200" dirty="0">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dirty="0">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55555681"/>
                  </a:ext>
                </a:extLst>
              </a:tr>
              <a:tr h="1776873">
                <a:tc>
                  <a:txBody>
                    <a:bodyPr/>
                    <a:lstStyle/>
                    <a:p>
                      <a:r>
                        <a:rPr kumimoji="1" lang="ja-JP" altLang="en-US" sz="900" b="1" dirty="0">
                          <a:latin typeface="ＭＳ ゴシック" panose="020B0609070205080204" pitchFamily="49" charset="-128"/>
                          <a:ea typeface="ＭＳ ゴシック" panose="020B0609070205080204" pitchFamily="49" charset="-128"/>
                        </a:rPr>
                        <a:t>県民への要請</a:t>
                      </a: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b="1" dirty="0">
                          <a:latin typeface="ＭＳ ゴシック" panose="020B0609070205080204" pitchFamily="49" charset="-128"/>
                          <a:ea typeface="ＭＳ ゴシック" panose="020B0609070205080204" pitchFamily="49" charset="-128"/>
                        </a:rPr>
                        <a:t>【</a:t>
                      </a:r>
                      <a:r>
                        <a:rPr kumimoji="1" lang="ja-JP" altLang="en-US" sz="1000" b="1" dirty="0">
                          <a:latin typeface="ＭＳ ゴシック" panose="020B0609070205080204" pitchFamily="49" charset="-128"/>
                          <a:ea typeface="ＭＳ ゴシック" panose="020B0609070205080204" pitchFamily="49" charset="-128"/>
                        </a:rPr>
                        <a:t>法</a:t>
                      </a:r>
                      <a:r>
                        <a:rPr kumimoji="1" lang="en-US" altLang="ja-JP" sz="1000" b="1" dirty="0">
                          <a:latin typeface="ＭＳ ゴシック" panose="020B0609070205080204" pitchFamily="49" charset="-128"/>
                          <a:ea typeface="ＭＳ ゴシック" panose="020B0609070205080204" pitchFamily="49" charset="-128"/>
                        </a:rPr>
                        <a:t>24</a:t>
                      </a:r>
                      <a:r>
                        <a:rPr kumimoji="1" lang="ja-JP" altLang="en-US" sz="1000" b="1" dirty="0">
                          <a:latin typeface="ＭＳ ゴシック" panose="020B0609070205080204" pitchFamily="49" charset="-128"/>
                          <a:ea typeface="ＭＳ ゴシック" panose="020B0609070205080204" pitchFamily="49" charset="-128"/>
                        </a:rPr>
                        <a:t>⑨、</a:t>
                      </a:r>
                      <a:r>
                        <a:rPr kumimoji="1" lang="en-US" altLang="ja-JP" sz="1000" b="1" dirty="0">
                          <a:latin typeface="ＭＳ ゴシック" panose="020B0609070205080204" pitchFamily="49" charset="-128"/>
                          <a:ea typeface="ＭＳ ゴシック" panose="020B0609070205080204" pitchFamily="49" charset="-128"/>
                        </a:rPr>
                        <a:t>45</a:t>
                      </a:r>
                      <a:r>
                        <a:rPr kumimoji="1" lang="ja-JP" altLang="en-US" sz="1000" b="1" dirty="0">
                          <a:latin typeface="ＭＳ ゴシック" panose="020B0609070205080204" pitchFamily="49" charset="-128"/>
                          <a:ea typeface="ＭＳ ゴシック" panose="020B0609070205080204" pitchFamily="49" charset="-128"/>
                        </a:rPr>
                        <a:t>①による要請</a:t>
                      </a:r>
                      <a:r>
                        <a:rPr kumimoji="1" lang="en-US" altLang="ja-JP" sz="1000" b="1" dirty="0">
                          <a:latin typeface="ＭＳ ゴシック" panose="020B0609070205080204" pitchFamily="49" charset="-128"/>
                          <a:ea typeface="ＭＳ ゴシック" panose="020B0609070205080204" pitchFamily="49" charset="-128"/>
                        </a:rPr>
                        <a:t>】</a:t>
                      </a:r>
                    </a:p>
                    <a:p>
                      <a:r>
                        <a:rPr kumimoji="1" lang="ja-JP" altLang="en-US" sz="1000" dirty="0">
                          <a:latin typeface="ＭＳ ゴシック" panose="020B0609070205080204" pitchFamily="49" charset="-128"/>
                          <a:ea typeface="ＭＳ ゴシック" panose="020B0609070205080204" pitchFamily="49" charset="-128"/>
                        </a:rPr>
                        <a:t>・不要不急の外出自粛</a:t>
                      </a:r>
                      <a:endParaRPr kumimoji="1" lang="en-US" altLang="ja-JP" sz="1000" dirty="0">
                        <a:latin typeface="ＭＳ ゴシック" panose="020B0609070205080204" pitchFamily="49" charset="-128"/>
                        <a:ea typeface="ＭＳ ゴシック" panose="020B0609070205080204" pitchFamily="49" charset="-128"/>
                      </a:endParaRPr>
                    </a:p>
                    <a:p>
                      <a:r>
                        <a:rPr kumimoji="1" lang="ja-JP" altLang="en-US" sz="1000" dirty="0">
                          <a:latin typeface="ＭＳ ゴシック" panose="020B0609070205080204" pitchFamily="49" charset="-128"/>
                          <a:ea typeface="ＭＳ ゴシック" panose="020B0609070205080204" pitchFamily="49" charset="-128"/>
                        </a:rPr>
                        <a:t>・都道府県をまたぐ移動の自粛</a:t>
                      </a:r>
                      <a:endParaRPr kumimoji="1" lang="en-US" altLang="ja-JP" sz="1000" dirty="0">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b="1" dirty="0">
                          <a:latin typeface="ＭＳ ゴシック" panose="020B0609070205080204" pitchFamily="49" charset="-128"/>
                          <a:ea typeface="ＭＳ ゴシック" panose="020B0609070205080204" pitchFamily="49" charset="-128"/>
                        </a:rPr>
                        <a:t>【</a:t>
                      </a:r>
                      <a:r>
                        <a:rPr kumimoji="1" lang="ja-JP" altLang="en-US" sz="1000" b="1" dirty="0">
                          <a:latin typeface="ＭＳ ゴシック" panose="020B0609070205080204" pitchFamily="49" charset="-128"/>
                          <a:ea typeface="ＭＳ ゴシック" panose="020B0609070205080204" pitchFamily="49" charset="-128"/>
                        </a:rPr>
                        <a:t>法</a:t>
                      </a:r>
                      <a:r>
                        <a:rPr kumimoji="1" lang="en-US" altLang="ja-JP" sz="1000" b="1" dirty="0">
                          <a:latin typeface="ＭＳ ゴシック" panose="020B0609070205080204" pitchFamily="49" charset="-128"/>
                          <a:ea typeface="ＭＳ ゴシック" panose="020B0609070205080204" pitchFamily="49" charset="-128"/>
                        </a:rPr>
                        <a:t>24</a:t>
                      </a:r>
                      <a:r>
                        <a:rPr kumimoji="1" lang="ja-JP" altLang="en-US" sz="1000" b="1" dirty="0">
                          <a:latin typeface="ＭＳ ゴシック" panose="020B0609070205080204" pitchFamily="49" charset="-128"/>
                          <a:ea typeface="ＭＳ ゴシック" panose="020B0609070205080204" pitchFamily="49" charset="-128"/>
                        </a:rPr>
                        <a:t>⑨による要請</a:t>
                      </a:r>
                      <a:r>
                        <a:rPr kumimoji="1" lang="en-US" altLang="ja-JP" sz="1000" b="1" dirty="0">
                          <a:latin typeface="ＭＳ ゴシック" panose="020B0609070205080204" pitchFamily="49" charset="-128"/>
                          <a:ea typeface="ＭＳ ゴシック" panose="020B0609070205080204" pitchFamily="49" charset="-128"/>
                        </a:rPr>
                        <a:t>】</a:t>
                      </a:r>
                    </a:p>
                    <a:p>
                      <a:r>
                        <a:rPr kumimoji="1" lang="ja-JP" altLang="en-US" sz="1000" dirty="0">
                          <a:latin typeface="ＭＳ ゴシック" panose="020B0609070205080204" pitchFamily="49" charset="-128"/>
                          <a:ea typeface="ＭＳ ゴシック" panose="020B0609070205080204" pitchFamily="49" charset="-128"/>
                        </a:rPr>
                        <a:t>・夜間・酒類を提供する飲食店への外出自粛（時間帯や飲食店の特徴を考慮）</a:t>
                      </a:r>
                      <a:endParaRPr kumimoji="1" lang="en-US" altLang="ja-JP" sz="1000" dirty="0">
                        <a:latin typeface="ＭＳ ゴシック" panose="020B0609070205080204" pitchFamily="49" charset="-128"/>
                        <a:ea typeface="ＭＳ ゴシック" panose="020B0609070205080204" pitchFamily="49" charset="-128"/>
                      </a:endParaRPr>
                    </a:p>
                    <a:p>
                      <a:r>
                        <a:rPr kumimoji="1" lang="ja-JP" altLang="en-US" sz="1000" dirty="0">
                          <a:latin typeface="ＭＳ ゴシック" panose="020B0609070205080204" pitchFamily="49" charset="-128"/>
                          <a:ea typeface="ＭＳ ゴシック" panose="020B0609070205080204" pitchFamily="49" charset="-128"/>
                        </a:rPr>
                        <a:t>・飲食店における人数制限</a:t>
                      </a:r>
                      <a:endParaRPr kumimoji="1" lang="en-US" altLang="ja-JP" sz="1000" dirty="0">
                        <a:latin typeface="ＭＳ ゴシック" panose="020B0609070205080204" pitchFamily="49" charset="-128"/>
                        <a:ea typeface="ＭＳ ゴシック" panose="020B0609070205080204" pitchFamily="49" charset="-128"/>
                      </a:endParaRPr>
                    </a:p>
                    <a:p>
                      <a:r>
                        <a:rPr kumimoji="1" lang="ja-JP" altLang="en-US" sz="1000" dirty="0">
                          <a:latin typeface="ＭＳ ゴシック" panose="020B0609070205080204" pitchFamily="49" charset="-128"/>
                          <a:ea typeface="ＭＳ ゴシック" panose="020B0609070205080204" pitchFamily="49" charset="-128"/>
                        </a:rPr>
                        <a:t>・若年者の団体旅行など感染予防を徹底できない場合等における、感染が拡大している地域との県境を越えた移動自粛の徹底</a:t>
                      </a:r>
                      <a:endParaRPr kumimoji="1" lang="en-US" altLang="ja-JP" sz="10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ＭＳ ゴシック" panose="020B0609070205080204" pitchFamily="49" charset="-128"/>
                          <a:ea typeface="ＭＳ ゴシック" panose="020B0609070205080204" pitchFamily="49" charset="-128"/>
                        </a:rPr>
                        <a:t>※</a:t>
                      </a:r>
                      <a:r>
                        <a:rPr kumimoji="1" lang="ja-JP" altLang="en-US" sz="1000" dirty="0">
                          <a:latin typeface="ＭＳ ゴシック" panose="020B0609070205080204" pitchFamily="49" charset="-128"/>
                          <a:ea typeface="ＭＳ ゴシック" panose="020B0609070205080204" pitchFamily="49" charset="-128"/>
                        </a:rPr>
                        <a:t>ハイリスクの方には３密の徹底的な回避を要請</a:t>
                      </a:r>
                      <a:endParaRPr kumimoji="1" lang="en-US" altLang="ja-JP" sz="1000" dirty="0">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b="1" dirty="0">
                          <a:latin typeface="ＭＳ ゴシック" panose="020B0609070205080204" pitchFamily="49" charset="-128"/>
                          <a:ea typeface="ＭＳ ゴシック" panose="020B0609070205080204" pitchFamily="49" charset="-128"/>
                        </a:rPr>
                        <a:t>【</a:t>
                      </a:r>
                      <a:r>
                        <a:rPr kumimoji="1" lang="ja-JP" altLang="en-US" sz="1000" b="1" dirty="0">
                          <a:latin typeface="ＭＳ ゴシック" panose="020B0609070205080204" pitchFamily="49" charset="-128"/>
                          <a:ea typeface="ＭＳ ゴシック" panose="020B0609070205080204" pitchFamily="49" charset="-128"/>
                        </a:rPr>
                        <a:t>法</a:t>
                      </a:r>
                      <a:r>
                        <a:rPr kumimoji="1" lang="en-US" altLang="ja-JP" sz="1000" b="1" dirty="0">
                          <a:latin typeface="ＭＳ ゴシック" panose="020B0609070205080204" pitchFamily="49" charset="-128"/>
                          <a:ea typeface="ＭＳ ゴシック" panose="020B0609070205080204" pitchFamily="49" charset="-128"/>
                        </a:rPr>
                        <a:t>24</a:t>
                      </a:r>
                      <a:r>
                        <a:rPr kumimoji="1" lang="ja-JP" altLang="en-US" sz="1000" b="1" dirty="0">
                          <a:latin typeface="ＭＳ ゴシック" panose="020B0609070205080204" pitchFamily="49" charset="-128"/>
                          <a:ea typeface="ＭＳ ゴシック" panose="020B0609070205080204" pitchFamily="49" charset="-128"/>
                        </a:rPr>
                        <a:t>⑨による要請</a:t>
                      </a:r>
                      <a:r>
                        <a:rPr kumimoji="1" lang="en-US" altLang="ja-JP" sz="1000" b="1" dirty="0">
                          <a:latin typeface="ＭＳ ゴシック" panose="020B0609070205080204" pitchFamily="49" charset="-128"/>
                          <a:ea typeface="ＭＳ ゴシック" panose="020B0609070205080204" pitchFamily="49" charset="-128"/>
                        </a:rPr>
                        <a:t>】</a:t>
                      </a:r>
                    </a:p>
                    <a:p>
                      <a:r>
                        <a:rPr kumimoji="1" lang="ja-JP" altLang="en-US" sz="1000" dirty="0">
                          <a:latin typeface="ＭＳ ゴシック" panose="020B0609070205080204" pitchFamily="49" charset="-128"/>
                          <a:ea typeface="ＭＳ ゴシック" panose="020B0609070205080204" pitchFamily="49" charset="-128"/>
                        </a:rPr>
                        <a:t>・体調が悪い場合は、仕事は休み、旅行や外出を控える</a:t>
                      </a:r>
                      <a:endParaRPr kumimoji="1" lang="en-US" altLang="ja-JP" sz="1000" dirty="0">
                        <a:latin typeface="ＭＳ ゴシック" panose="020B0609070205080204" pitchFamily="49" charset="-128"/>
                        <a:ea typeface="ＭＳ ゴシック" panose="020B0609070205080204" pitchFamily="49" charset="-128"/>
                      </a:endParaRPr>
                    </a:p>
                    <a:p>
                      <a:r>
                        <a:rPr kumimoji="1" lang="ja-JP" altLang="en-US" sz="1000" dirty="0">
                          <a:latin typeface="ＭＳ ゴシック" panose="020B0609070205080204" pitchFamily="49" charset="-128"/>
                          <a:ea typeface="ＭＳ ゴシック" panose="020B0609070205080204" pitchFamily="49" charset="-128"/>
                        </a:rPr>
                        <a:t>・施設に応じた感染防止対策の徹底が行われていない場所への外出を避ける</a:t>
                      </a:r>
                      <a:endParaRPr kumimoji="1" lang="en-US" altLang="ja-JP" sz="1000" dirty="0">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ＭＳ ゴシック" panose="020B0609070205080204" pitchFamily="49" charset="-128"/>
                          <a:ea typeface="ＭＳ ゴシック" panose="020B0609070205080204" pitchFamily="49" charset="-128"/>
                        </a:rPr>
                        <a:t>【</a:t>
                      </a:r>
                      <a:r>
                        <a:rPr kumimoji="1" lang="ja-JP" altLang="en-US" sz="1000" b="1" dirty="0">
                          <a:latin typeface="ＭＳ ゴシック" panose="020B0609070205080204" pitchFamily="49" charset="-128"/>
                          <a:ea typeface="ＭＳ ゴシック" panose="020B0609070205080204" pitchFamily="49" charset="-128"/>
                        </a:rPr>
                        <a:t>法によらない協力依頼</a:t>
                      </a:r>
                      <a:r>
                        <a:rPr kumimoji="1" lang="en-US" altLang="ja-JP" sz="1000" b="1" dirty="0">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ＭＳ ゴシック" panose="020B0609070205080204" pitchFamily="49" charset="-128"/>
                          <a:ea typeface="ＭＳ ゴシック" panose="020B0609070205080204" pitchFamily="49" charset="-128"/>
                        </a:rPr>
                        <a:t>・基本的な感染防止対策の徹底</a:t>
                      </a:r>
                      <a:endParaRPr kumimoji="1" lang="en-US" altLang="ja-JP" sz="1000" dirty="0">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27336600"/>
                  </a:ext>
                </a:extLst>
              </a:tr>
              <a:tr h="1311317">
                <a:tc>
                  <a:txBody>
                    <a:bodyPr/>
                    <a:lstStyle/>
                    <a:p>
                      <a:r>
                        <a:rPr kumimoji="1" lang="ja-JP" altLang="en-US" sz="900" b="1" dirty="0">
                          <a:latin typeface="ＭＳ ゴシック" panose="020B0609070205080204" pitchFamily="49" charset="-128"/>
                          <a:ea typeface="ＭＳ ゴシック" panose="020B0609070205080204" pitchFamily="49" charset="-128"/>
                        </a:rPr>
                        <a:t>事業者等への要請</a:t>
                      </a: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en-US" altLang="ja-JP" sz="1000" b="1" dirty="0">
                          <a:latin typeface="ＭＳ ゴシック" panose="020B0609070205080204" pitchFamily="49" charset="-128"/>
                          <a:ea typeface="ＭＳ ゴシック" panose="020B0609070205080204" pitchFamily="49" charset="-128"/>
                        </a:rPr>
                        <a:t>【</a:t>
                      </a:r>
                      <a:r>
                        <a:rPr kumimoji="1" lang="ja-JP" altLang="en-US" sz="1000" b="1" dirty="0">
                          <a:latin typeface="ＭＳ ゴシック" panose="020B0609070205080204" pitchFamily="49" charset="-128"/>
                          <a:ea typeface="ＭＳ ゴシック" panose="020B0609070205080204" pitchFamily="49" charset="-128"/>
                        </a:rPr>
                        <a:t>法</a:t>
                      </a:r>
                      <a:r>
                        <a:rPr kumimoji="1" lang="en-US" altLang="ja-JP" sz="1000" b="1" dirty="0">
                          <a:latin typeface="ＭＳ ゴシック" panose="020B0609070205080204" pitchFamily="49" charset="-128"/>
                          <a:ea typeface="ＭＳ ゴシック" panose="020B0609070205080204" pitchFamily="49" charset="-128"/>
                        </a:rPr>
                        <a:t>24</a:t>
                      </a:r>
                      <a:r>
                        <a:rPr kumimoji="1" lang="ja-JP" altLang="en-US" sz="1000" b="1" dirty="0">
                          <a:latin typeface="ＭＳ ゴシック" panose="020B0609070205080204" pitchFamily="49" charset="-128"/>
                          <a:ea typeface="ＭＳ ゴシック" panose="020B0609070205080204" pitchFamily="49" charset="-128"/>
                        </a:rPr>
                        <a:t>⑨、</a:t>
                      </a:r>
                      <a:r>
                        <a:rPr kumimoji="1" lang="en-US" altLang="ja-JP" sz="1000" b="1" dirty="0">
                          <a:latin typeface="ＭＳ ゴシック" panose="020B0609070205080204" pitchFamily="49" charset="-128"/>
                          <a:ea typeface="ＭＳ ゴシック" panose="020B0609070205080204" pitchFamily="49" charset="-128"/>
                        </a:rPr>
                        <a:t>45</a:t>
                      </a:r>
                      <a:r>
                        <a:rPr kumimoji="1" lang="ja-JP" altLang="en-US" sz="1000" b="1" dirty="0">
                          <a:latin typeface="ＭＳ ゴシック" panose="020B0609070205080204" pitchFamily="49" charset="-128"/>
                          <a:ea typeface="ＭＳ ゴシック" panose="020B0609070205080204" pitchFamily="49" charset="-128"/>
                        </a:rPr>
                        <a:t>②による要請</a:t>
                      </a:r>
                      <a:r>
                        <a:rPr kumimoji="1" lang="en-US" altLang="ja-JP" sz="1000" dirty="0">
                          <a:latin typeface="ＭＳ ゴシック" panose="020B0609070205080204" pitchFamily="49" charset="-128"/>
                          <a:ea typeface="ＭＳ ゴシック" panose="020B0609070205080204" pitchFamily="49" charset="-128"/>
                        </a:rPr>
                        <a:t>】</a:t>
                      </a:r>
                    </a:p>
                    <a:p>
                      <a:r>
                        <a:rPr kumimoji="1" lang="ja-JP" altLang="en-US" sz="1000" dirty="0">
                          <a:latin typeface="ＭＳ ゴシック" panose="020B0609070205080204" pitchFamily="49" charset="-128"/>
                          <a:ea typeface="ＭＳ ゴシック" panose="020B0609070205080204" pitchFamily="49" charset="-128"/>
                        </a:rPr>
                        <a:t>・遊興施設、劇場、遊技施設、文教施設、博物館等の休業要請（</a:t>
                      </a:r>
                      <a:r>
                        <a:rPr kumimoji="1" lang="en-US" altLang="ja-JP" sz="1000" dirty="0">
                          <a:latin typeface="ＭＳ ゴシック" panose="020B0609070205080204" pitchFamily="49" charset="-128"/>
                          <a:ea typeface="ＭＳ ゴシック" panose="020B0609070205080204" pitchFamily="49" charset="-128"/>
                        </a:rPr>
                        <a:t>※</a:t>
                      </a:r>
                      <a:r>
                        <a:rPr kumimoji="1" lang="ja-JP" altLang="en-US" sz="1000" dirty="0">
                          <a:latin typeface="ＭＳ ゴシック" panose="020B0609070205080204" pitchFamily="49" charset="-128"/>
                          <a:ea typeface="ＭＳ ゴシック" panose="020B0609070205080204" pitchFamily="49" charset="-128"/>
                        </a:rPr>
                        <a:t>条件付での除外もあり得る）</a:t>
                      </a:r>
                      <a:endParaRPr kumimoji="1" lang="en-US" altLang="ja-JP" sz="1000" dirty="0">
                        <a:latin typeface="ＭＳ ゴシック" panose="020B0609070205080204" pitchFamily="49" charset="-128"/>
                        <a:ea typeface="ＭＳ ゴシック" panose="020B0609070205080204" pitchFamily="49" charset="-128"/>
                      </a:endParaRPr>
                    </a:p>
                    <a:p>
                      <a:r>
                        <a:rPr kumimoji="1" lang="ja-JP" altLang="en-US" sz="1000" dirty="0">
                          <a:solidFill>
                            <a:schemeClr val="tx1"/>
                          </a:solidFill>
                          <a:latin typeface="ＭＳ ゴシック" panose="020B0609070205080204" pitchFamily="49" charset="-128"/>
                          <a:ea typeface="ＭＳ ゴシック" panose="020B0609070205080204" pitchFamily="49" charset="-128"/>
                        </a:rPr>
                        <a:t>・イベントは、原則開催自粛</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p>
                      <a:r>
                        <a:rPr kumimoji="1" lang="ja-JP" altLang="en-US" sz="1000" dirty="0">
                          <a:solidFill>
                            <a:schemeClr val="tx1"/>
                          </a:solidFill>
                          <a:latin typeface="ＭＳ ゴシック" panose="020B0609070205080204" pitchFamily="49" charset="-128"/>
                          <a:ea typeface="ＭＳ ゴシック" panose="020B0609070205080204" pitchFamily="49" charset="-128"/>
                        </a:rPr>
                        <a:t>・集会における人数制限</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ＭＳ ゴシック" panose="020B0609070205080204" pitchFamily="49" charset="-128"/>
                          <a:ea typeface="ＭＳ ゴシック" panose="020B0609070205080204" pitchFamily="49" charset="-128"/>
                        </a:rPr>
                        <a:t>【</a:t>
                      </a:r>
                      <a:r>
                        <a:rPr kumimoji="1" lang="ja-JP" altLang="en-US" sz="1000" b="1" dirty="0">
                          <a:latin typeface="ＭＳ ゴシック" panose="020B0609070205080204" pitchFamily="49" charset="-128"/>
                          <a:ea typeface="ＭＳ ゴシック" panose="020B0609070205080204" pitchFamily="49" charset="-128"/>
                        </a:rPr>
                        <a:t>法</a:t>
                      </a:r>
                      <a:r>
                        <a:rPr kumimoji="1" lang="en-US" altLang="ja-JP" sz="1000" b="1" dirty="0">
                          <a:latin typeface="ＭＳ ゴシック" panose="020B0609070205080204" pitchFamily="49" charset="-128"/>
                          <a:ea typeface="ＭＳ ゴシック" panose="020B0609070205080204" pitchFamily="49" charset="-128"/>
                        </a:rPr>
                        <a:t>24</a:t>
                      </a:r>
                      <a:r>
                        <a:rPr kumimoji="1" lang="ja-JP" altLang="en-US" sz="1000" b="1" dirty="0">
                          <a:latin typeface="ＭＳ ゴシック" panose="020B0609070205080204" pitchFamily="49" charset="-128"/>
                          <a:ea typeface="ＭＳ ゴシック" panose="020B0609070205080204" pitchFamily="49" charset="-128"/>
                        </a:rPr>
                        <a:t>⑨による要請</a:t>
                      </a:r>
                      <a:r>
                        <a:rPr kumimoji="1" lang="en-US" altLang="ja-JP" sz="1000" b="1" dirty="0">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ＭＳ ゴシック" panose="020B0609070205080204" pitchFamily="49" charset="-128"/>
                          <a:ea typeface="ＭＳ ゴシック" panose="020B0609070205080204" pitchFamily="49" charset="-128"/>
                        </a:rPr>
                        <a:t>・ガイドラインを遵守していない酒類の提供を行う飲食店の休業要請等</a:t>
                      </a:r>
                      <a:endParaRPr kumimoji="1" lang="en-US" altLang="ja-JP" sz="10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ＭＳ ゴシック" panose="020B0609070205080204" pitchFamily="49" charset="-128"/>
                          <a:ea typeface="ＭＳ ゴシック" panose="020B0609070205080204" pitchFamily="49" charset="-128"/>
                        </a:rPr>
                        <a:t>・</a:t>
                      </a:r>
                      <a:r>
                        <a:rPr kumimoji="1" lang="ja-JP" altLang="en-US" sz="1000" dirty="0">
                          <a:solidFill>
                            <a:schemeClr val="tx1"/>
                          </a:solidFill>
                          <a:latin typeface="ＭＳ ゴシック" panose="020B0609070205080204" pitchFamily="49" charset="-128"/>
                          <a:ea typeface="ＭＳ ゴシック" panose="020B0609070205080204" pitchFamily="49" charset="-128"/>
                        </a:rPr>
                        <a:t>イベント開催の見直し</a:t>
                      </a:r>
                      <a:endParaRPr kumimoji="1" lang="en-US" altLang="ja-JP" sz="1000" dirty="0">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・人が集中する観光地の施設等における入場制限等</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・飲食店における人数制限</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latin typeface="ＭＳ ゴシック" panose="020B0609070205080204" pitchFamily="49" charset="-128"/>
                          <a:ea typeface="ＭＳ ゴシック" panose="020B0609070205080204" pitchFamily="49" charset="-128"/>
                        </a:rPr>
                        <a:t>【</a:t>
                      </a:r>
                      <a:r>
                        <a:rPr kumimoji="1" lang="ja-JP" altLang="en-US" sz="1000" b="1" dirty="0">
                          <a:latin typeface="ＭＳ ゴシック" panose="020B0609070205080204" pitchFamily="49" charset="-128"/>
                          <a:ea typeface="ＭＳ ゴシック" panose="020B0609070205080204" pitchFamily="49" charset="-128"/>
                        </a:rPr>
                        <a:t>法</a:t>
                      </a:r>
                      <a:r>
                        <a:rPr kumimoji="1" lang="en-US" altLang="ja-JP" sz="1000" b="1" dirty="0">
                          <a:latin typeface="ＭＳ ゴシック" panose="020B0609070205080204" pitchFamily="49" charset="-128"/>
                          <a:ea typeface="ＭＳ ゴシック" panose="020B0609070205080204" pitchFamily="49" charset="-128"/>
                        </a:rPr>
                        <a:t>24</a:t>
                      </a:r>
                      <a:r>
                        <a:rPr kumimoji="1" lang="ja-JP" altLang="en-US" sz="1000" b="1" dirty="0">
                          <a:latin typeface="ＭＳ ゴシック" panose="020B0609070205080204" pitchFamily="49" charset="-128"/>
                          <a:ea typeface="ＭＳ ゴシック" panose="020B0609070205080204" pitchFamily="49" charset="-128"/>
                        </a:rPr>
                        <a:t>⑨による要請</a:t>
                      </a:r>
                      <a:r>
                        <a:rPr kumimoji="1" lang="en-US" altLang="ja-JP" sz="1000" b="1" dirty="0">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感染拡大防止のための適切な取組を要請</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p>
                      <a:r>
                        <a:rPr kumimoji="1" lang="en-US" altLang="ja-JP" sz="1000" b="1" dirty="0">
                          <a:solidFill>
                            <a:schemeClr val="tx1"/>
                          </a:solidFill>
                          <a:latin typeface="ＭＳ ゴシック" panose="020B0609070205080204" pitchFamily="49" charset="-128"/>
                          <a:ea typeface="ＭＳ ゴシック" panose="020B0609070205080204" pitchFamily="49" charset="-128"/>
                        </a:rPr>
                        <a:t>【</a:t>
                      </a:r>
                      <a:r>
                        <a:rPr kumimoji="1" lang="ja-JP" altLang="en-US" sz="1000" b="1" dirty="0">
                          <a:solidFill>
                            <a:schemeClr val="tx1"/>
                          </a:solidFill>
                          <a:latin typeface="ＭＳ ゴシック" panose="020B0609070205080204" pitchFamily="49" charset="-128"/>
                          <a:ea typeface="ＭＳ ゴシック" panose="020B0609070205080204" pitchFamily="49" charset="-128"/>
                        </a:rPr>
                        <a:t>法によらない協力依頼</a:t>
                      </a:r>
                      <a:r>
                        <a:rPr kumimoji="1" lang="en-US" altLang="ja-JP" sz="1000" b="1" dirty="0">
                          <a:solidFill>
                            <a:schemeClr val="tx1"/>
                          </a:solidFill>
                          <a:latin typeface="ＭＳ ゴシック" panose="020B0609070205080204" pitchFamily="49" charset="-128"/>
                          <a:ea typeface="ＭＳ ゴシック" panose="020B0609070205080204"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全国的かつ大規模なイベントで、リスクへの対応が伴わない場合は、中止・延期等の慎重な対応を依頼</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dirty="0">
                          <a:solidFill>
                            <a:schemeClr val="tx1"/>
                          </a:solidFill>
                          <a:latin typeface="ＭＳ ゴシック" panose="020B0609070205080204" pitchFamily="49" charset="-128"/>
                          <a:ea typeface="ＭＳ ゴシック" panose="020B0609070205080204" pitchFamily="49" charset="-128"/>
                        </a:rPr>
                        <a:t>【</a:t>
                      </a:r>
                      <a:r>
                        <a:rPr kumimoji="1" lang="ja-JP" altLang="en-US" sz="1000" b="1" dirty="0">
                          <a:solidFill>
                            <a:schemeClr val="tx1"/>
                          </a:solidFill>
                          <a:latin typeface="ＭＳ ゴシック" panose="020B0609070205080204" pitchFamily="49" charset="-128"/>
                          <a:ea typeface="ＭＳ ゴシック" panose="020B0609070205080204" pitchFamily="49" charset="-128"/>
                        </a:rPr>
                        <a:t>法によらない協力依頼</a:t>
                      </a:r>
                      <a:r>
                        <a:rPr kumimoji="1" lang="en-US" altLang="ja-JP" sz="1000" b="1" dirty="0">
                          <a:solidFill>
                            <a:schemeClr val="tx1"/>
                          </a:solidFill>
                          <a:latin typeface="ＭＳ ゴシック" panose="020B0609070205080204" pitchFamily="49" charset="-128"/>
                          <a:ea typeface="ＭＳ ゴシック" panose="020B0609070205080204" pitchFamily="49" charset="-128"/>
                        </a:rPr>
                        <a:t>】</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・感染拡大防止のための適切な取組を要請</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・全国的かつ大規模なイベントで、リスクへの対応が伴わない場合は、中止・延期等の慎重な対応を依頼</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1617837"/>
                  </a:ext>
                </a:extLst>
              </a:tr>
              <a:tr h="3949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ＭＳ ゴシック" panose="020B0609070205080204" pitchFamily="49" charset="-128"/>
                          <a:ea typeface="ＭＳ ゴシック" panose="020B0609070205080204" pitchFamily="49" charset="-128"/>
                        </a:rPr>
                        <a:t>学校生活</a:t>
                      </a:r>
                      <a:endParaRPr kumimoji="1" lang="en-US" altLang="ja-JP" sz="9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kumimoji="1" lang="ja-JP" altLang="en-US" sz="1000" dirty="0">
                          <a:solidFill>
                            <a:schemeClr val="tx1"/>
                          </a:solidFill>
                          <a:latin typeface="ＭＳ ゴシック" panose="020B0609070205080204" pitchFamily="49" charset="-128"/>
                          <a:ea typeface="ＭＳ ゴシック" panose="020B0609070205080204" pitchFamily="49" charset="-128"/>
                        </a:rPr>
                        <a:t>休業　又は　分散登校</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分散登校　又は　通常登校</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通常登校</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kumimoji="1" lang="ja-JP" altLang="en-US" sz="1000" dirty="0">
                          <a:solidFill>
                            <a:schemeClr val="tx1"/>
                          </a:solidFill>
                          <a:latin typeface="ＭＳ ゴシック" panose="020B0609070205080204" pitchFamily="49" charset="-128"/>
                          <a:ea typeface="ＭＳ ゴシック" panose="020B0609070205080204" pitchFamily="49" charset="-128"/>
                        </a:rPr>
                        <a:t>通常登校</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941420"/>
                  </a:ext>
                </a:extLst>
              </a:tr>
            </a:tbl>
          </a:graphicData>
        </a:graphic>
      </p:graphicFrame>
      <p:sp>
        <p:nvSpPr>
          <p:cNvPr id="8" name="タイトル 1"/>
          <p:cNvSpPr txBox="1">
            <a:spLocks/>
          </p:cNvSpPr>
          <p:nvPr/>
        </p:nvSpPr>
        <p:spPr>
          <a:xfrm>
            <a:off x="0" y="6662220"/>
            <a:ext cx="9062358" cy="205741"/>
          </a:xfrm>
          <a:prstGeom prst="rect">
            <a:avLst/>
          </a:prstGeom>
          <a:noFill/>
          <a:ln w="28575">
            <a:noFill/>
          </a:ln>
        </p:spPr>
        <p:txBody>
          <a:bodyPr vert="horz" lIns="68580" tIns="34290" rIns="68580" bIns="3429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en-US" altLang="ja-JP" sz="923" dirty="0">
                <a:latin typeface="ＭＳ ゴシック" panose="020B0609070205080204" pitchFamily="49" charset="-128"/>
                <a:ea typeface="ＭＳ ゴシック" panose="020B0609070205080204" pitchFamily="49" charset="-128"/>
              </a:rPr>
              <a:t>※</a:t>
            </a:r>
            <a:r>
              <a:rPr lang="ja-JP" altLang="en-US" sz="923" dirty="0">
                <a:latin typeface="ＭＳ ゴシック" panose="020B0609070205080204" pitchFamily="49" charset="-128"/>
                <a:ea typeface="ＭＳ ゴシック" panose="020B0609070205080204" pitchFamily="49" charset="-128"/>
              </a:rPr>
              <a:t> ハイリスクの方 ＝ 高齢者、基礎疾患を有する方、妊娠している方等</a:t>
            </a:r>
          </a:p>
        </p:txBody>
      </p:sp>
      <p:sp>
        <p:nvSpPr>
          <p:cNvPr id="5" name="タイトル 1"/>
          <p:cNvSpPr txBox="1">
            <a:spLocks/>
          </p:cNvSpPr>
          <p:nvPr/>
        </p:nvSpPr>
        <p:spPr>
          <a:xfrm>
            <a:off x="39189" y="784053"/>
            <a:ext cx="9075420" cy="269335"/>
          </a:xfrm>
          <a:prstGeom prst="rect">
            <a:avLst/>
          </a:prstGeom>
          <a:noFill/>
          <a:ln w="38100">
            <a:noFill/>
          </a:ln>
        </p:spPr>
        <p:style>
          <a:lnRef idx="2">
            <a:schemeClr val="dk1"/>
          </a:lnRef>
          <a:fillRef idx="1">
            <a:schemeClr val="lt1"/>
          </a:fillRef>
          <a:effectRef idx="0">
            <a:schemeClr val="dk1"/>
          </a:effectRef>
          <a:fontRef idx="minor">
            <a:schemeClr val="dk1"/>
          </a:fontRef>
        </p:style>
        <p:txBody>
          <a:bodyPr vert="horz" lIns="68580" tIns="34290" rIns="68580" bIns="34290" rtlCol="0" anchor="ctr">
            <a:normAutofit fontScale="925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1662" b="1" dirty="0">
                <a:latin typeface="ＭＳ ゴシック" panose="020B0609070205080204" pitchFamily="49" charset="-128"/>
                <a:ea typeface="ＭＳ ゴシック" panose="020B0609070205080204" pitchFamily="49" charset="-128"/>
              </a:rPr>
              <a:t>各警戒度の状況（イメージ）</a:t>
            </a:r>
            <a:endParaRPr lang="en-US" altLang="ja-JP" sz="1662" b="1" dirty="0">
              <a:latin typeface="ＭＳ ゴシック" panose="020B0609070205080204" pitchFamily="49" charset="-128"/>
              <a:ea typeface="ＭＳ ゴシック" panose="020B0609070205080204" pitchFamily="49" charset="-128"/>
            </a:endParaRPr>
          </a:p>
        </p:txBody>
      </p:sp>
      <p:graphicFrame>
        <p:nvGraphicFramePr>
          <p:cNvPr id="6" name="表 5"/>
          <p:cNvGraphicFramePr>
            <a:graphicFrameLocks noGrp="1"/>
          </p:cNvGraphicFramePr>
          <p:nvPr/>
        </p:nvGraphicFramePr>
        <p:xfrm>
          <a:off x="39189" y="1066946"/>
          <a:ext cx="9062355" cy="1195501"/>
        </p:xfrm>
        <a:graphic>
          <a:graphicData uri="http://schemas.openxmlformats.org/drawingml/2006/table">
            <a:tbl>
              <a:tblPr firstRow="1" bandRow="1">
                <a:tableStyleId>{5C22544A-7EE6-4342-B048-85BDC9FD1C3A}</a:tableStyleId>
              </a:tblPr>
              <a:tblGrid>
                <a:gridCol w="591095">
                  <a:extLst>
                    <a:ext uri="{9D8B030D-6E8A-4147-A177-3AD203B41FA5}">
                      <a16:colId xmlns:a16="http://schemas.microsoft.com/office/drawing/2014/main" val="213630691"/>
                    </a:ext>
                  </a:extLst>
                </a:gridCol>
                <a:gridCol w="2117815">
                  <a:extLst>
                    <a:ext uri="{9D8B030D-6E8A-4147-A177-3AD203B41FA5}">
                      <a16:colId xmlns:a16="http://schemas.microsoft.com/office/drawing/2014/main" val="3635439037"/>
                    </a:ext>
                  </a:extLst>
                </a:gridCol>
                <a:gridCol w="2117815">
                  <a:extLst>
                    <a:ext uri="{9D8B030D-6E8A-4147-A177-3AD203B41FA5}">
                      <a16:colId xmlns:a16="http://schemas.microsoft.com/office/drawing/2014/main" val="3015646269"/>
                    </a:ext>
                  </a:extLst>
                </a:gridCol>
                <a:gridCol w="2117815">
                  <a:extLst>
                    <a:ext uri="{9D8B030D-6E8A-4147-A177-3AD203B41FA5}">
                      <a16:colId xmlns:a16="http://schemas.microsoft.com/office/drawing/2014/main" val="292936028"/>
                    </a:ext>
                  </a:extLst>
                </a:gridCol>
                <a:gridCol w="2117815">
                  <a:extLst>
                    <a:ext uri="{9D8B030D-6E8A-4147-A177-3AD203B41FA5}">
                      <a16:colId xmlns:a16="http://schemas.microsoft.com/office/drawing/2014/main" val="2829269282"/>
                    </a:ext>
                  </a:extLst>
                </a:gridCol>
              </a:tblGrid>
              <a:tr h="364921">
                <a:tc>
                  <a:txBody>
                    <a:bodyPr/>
                    <a:lstStyle/>
                    <a:p>
                      <a:pPr algn="ctr"/>
                      <a:r>
                        <a:rPr kumimoji="1" lang="ja-JP" altLang="en-US" sz="1000" dirty="0">
                          <a:solidFill>
                            <a:schemeClr val="tx1"/>
                          </a:solidFill>
                          <a:latin typeface="ＭＳ ゴシック" panose="020B0609070205080204" pitchFamily="49" charset="-128"/>
                          <a:ea typeface="ＭＳ ゴシック" panose="020B0609070205080204" pitchFamily="49" charset="-128"/>
                        </a:rPr>
                        <a:t>項 目</a:t>
                      </a:r>
                      <a:endParaRPr kumimoji="1" lang="ja-JP" altLang="en-US" sz="10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300" dirty="0">
                          <a:solidFill>
                            <a:schemeClr val="tx1"/>
                          </a:solidFill>
                          <a:latin typeface="ＭＳ ゴシック" panose="020B0609070205080204" pitchFamily="49" charset="-128"/>
                          <a:ea typeface="ＭＳ ゴシック" panose="020B0609070205080204" pitchFamily="49" charset="-128"/>
                        </a:rPr>
                        <a:t>特定警戒</a:t>
                      </a:r>
                      <a:endParaRPr kumimoji="1" lang="en-US" altLang="ja-JP" sz="13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tc>
                  <a:txBody>
                    <a:bodyPr/>
                    <a:lstStyle/>
                    <a:p>
                      <a:pPr algn="ctr"/>
                      <a:r>
                        <a:rPr kumimoji="1" lang="ja-JP" altLang="en-US" sz="1300" b="1" dirty="0">
                          <a:solidFill>
                            <a:schemeClr val="tx1"/>
                          </a:solidFill>
                          <a:latin typeface="ＭＳ ゴシック" panose="020B0609070205080204" pitchFamily="49" charset="-128"/>
                          <a:ea typeface="ＭＳ ゴシック" panose="020B0609070205080204" pitchFamily="49" charset="-128"/>
                        </a:rPr>
                        <a:t>感染厳重注意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r>
                        <a:rPr kumimoji="1" lang="ja-JP" altLang="en-US" sz="1300" b="1" dirty="0">
                          <a:solidFill>
                            <a:schemeClr val="tx1"/>
                          </a:solidFill>
                          <a:latin typeface="ＭＳ ゴシック" panose="020B0609070205080204" pitchFamily="49" charset="-128"/>
                          <a:ea typeface="ＭＳ ゴシック" panose="020B0609070205080204" pitchFamily="49" charset="-128"/>
                        </a:rPr>
                        <a:t>感染拡大注意</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kumimoji="1" lang="ja-JP" altLang="en-US" sz="1300" b="1" dirty="0">
                          <a:solidFill>
                            <a:schemeClr val="tx1"/>
                          </a:solidFill>
                          <a:latin typeface="ＭＳ ゴシック" panose="020B0609070205080204" pitchFamily="49" charset="-128"/>
                          <a:ea typeface="ＭＳ ゴシック" panose="020B0609070205080204" pitchFamily="49" charset="-128"/>
                        </a:rPr>
                        <a:t>感染観察</a:t>
                      </a:r>
                    </a:p>
                  </a:txBody>
                  <a:tcPr marL="68580" marR="68580" marT="34290" marB="3429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730504795"/>
                  </a:ext>
                </a:extLst>
              </a:tr>
              <a:tr h="80713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chemeClr val="tx1"/>
                          </a:solidFill>
                          <a:latin typeface="ＭＳ ゴシック" panose="020B0609070205080204" pitchFamily="49" charset="-128"/>
                          <a:ea typeface="ＭＳ ゴシック" panose="020B0609070205080204" pitchFamily="49" charset="-128"/>
                        </a:rPr>
                        <a:t>状況</a:t>
                      </a:r>
                      <a:endParaRPr kumimoji="1" lang="en-US" altLang="ja-JP" sz="900" b="1"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kumimoji="1" lang="ja-JP" altLang="en-US" sz="1000" dirty="0">
                          <a:solidFill>
                            <a:schemeClr val="tx1"/>
                          </a:solidFill>
                          <a:latin typeface="ＭＳ ゴシック" panose="020B0609070205080204" pitchFamily="49" charset="-128"/>
                          <a:ea typeface="ＭＳ ゴシック" panose="020B0609070205080204" pitchFamily="49" charset="-128"/>
                        </a:rPr>
                        <a:t>感染者数がさらに拡大しており、深刻な医療提供体制の機能不全を招くリスクが高いため、警戒が必要な状態。</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感染者数が急増しており、病床ひっ迫のリスクが高いため、より強い注意が必要な状態。</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solidFill>
                            <a:schemeClr val="tx1"/>
                          </a:solidFill>
                          <a:latin typeface="ＭＳ ゴシック" panose="020B0609070205080204" pitchFamily="49" charset="-128"/>
                          <a:ea typeface="ＭＳ ゴシック" panose="020B0609070205080204" pitchFamily="49" charset="-128"/>
                        </a:rPr>
                        <a:t>感染者数が拡大傾向にあり、感染経路を特定（推定）できない者の増加や複数のクラスター発生、病床ひっ迫のリスクが高まっているため注意が必要な状態。</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kumimoji="1" lang="ja-JP" altLang="en-US" sz="1000" dirty="0">
                          <a:solidFill>
                            <a:schemeClr val="tx1"/>
                          </a:solidFill>
                          <a:latin typeface="ＭＳ ゴシック" panose="020B0609070205080204" pitchFamily="49" charset="-128"/>
                          <a:ea typeface="ＭＳ ゴシック" panose="020B0609070205080204" pitchFamily="49" charset="-128"/>
                        </a:rPr>
                        <a:t>感染者の発生は散発的であり、クラスターが発生した場合でも感染経路を特定（推定）できており、病床にも余裕があるため、引き続き観察を行う状態。</a:t>
                      </a:r>
                      <a:endParaRPr kumimoji="1" lang="en-US" altLang="ja-JP" sz="1000" dirty="0">
                        <a:solidFill>
                          <a:schemeClr val="tx1"/>
                        </a:solidFill>
                        <a:latin typeface="ＭＳ ゴシック" panose="020B0609070205080204" pitchFamily="49" charset="-128"/>
                        <a:ea typeface="ＭＳ ゴシック" panose="020B0609070205080204" pitchFamily="49" charset="-128"/>
                      </a:endParaRPr>
                    </a:p>
                  </a:txBody>
                  <a:tcPr marL="68580" marR="68580" marT="34290" marB="3429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90941420"/>
                  </a:ext>
                </a:extLst>
              </a:tr>
            </a:tbl>
          </a:graphicData>
        </a:graphic>
      </p:graphicFrame>
      <p:sp>
        <p:nvSpPr>
          <p:cNvPr id="7" name="タイトル 1"/>
          <p:cNvSpPr txBox="1">
            <a:spLocks/>
          </p:cNvSpPr>
          <p:nvPr/>
        </p:nvSpPr>
        <p:spPr>
          <a:xfrm>
            <a:off x="0" y="2239002"/>
            <a:ext cx="9062358" cy="205741"/>
          </a:xfrm>
          <a:prstGeom prst="rect">
            <a:avLst/>
          </a:prstGeom>
          <a:noFill/>
          <a:ln w="28575">
            <a:noFill/>
          </a:ln>
        </p:spPr>
        <p:txBody>
          <a:bodyPr vert="horz" lIns="68580" tIns="34290" rIns="68580" bIns="34290" rtlCol="0" anchor="ctr">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ja-JP" altLang="en-US" sz="923" dirty="0">
                <a:latin typeface="ＭＳ ゴシック" panose="020B0609070205080204" pitchFamily="49" charset="-128"/>
                <a:ea typeface="ＭＳ ゴシック" panose="020B0609070205080204" pitchFamily="49" charset="-128"/>
              </a:rPr>
              <a:t>■県民・事業者等に対し、行動基準を踏まえ、感染拡大の特徴に応じた必要な要請を行う。</a:t>
            </a:r>
          </a:p>
        </p:txBody>
      </p:sp>
      <p:sp>
        <p:nvSpPr>
          <p:cNvPr id="10" name="テキスト ボックス 9"/>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155</a:t>
            </a:fld>
            <a:endParaRPr kumimoji="1" lang="ja-JP" altLang="en-US" sz="1600" b="1"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5786" y="297330"/>
            <a:ext cx="9144000" cy="490134"/>
          </a:xfrm>
          <a:prstGeom prst="rect">
            <a:avLst/>
          </a:prstGeom>
          <a:solidFill>
            <a:srgbClr val="7030A0"/>
          </a:solidFill>
        </p:spPr>
        <p:txBody>
          <a:bodyPr wrap="square" rtlCol="0">
            <a:spAutoFit/>
          </a:bodyPr>
          <a:lstStyle/>
          <a:p>
            <a:pPr algn="ctr"/>
            <a:r>
              <a:rPr lang="ja-JP" altLang="en-US" sz="2585" b="1" dirty="0">
                <a:solidFill>
                  <a:schemeClr val="bg1"/>
                </a:solidFill>
                <a:latin typeface="游ゴシック" panose="020B0400000000000000" pitchFamily="50" charset="-128"/>
              </a:rPr>
              <a:t>②＜４段階「感染観察」～「特定警戒」＞</a:t>
            </a:r>
            <a:r>
              <a:rPr lang="en-US" altLang="ja-JP" sz="2000" b="1" dirty="0">
                <a:latin typeface="游ゴシック" panose="020B0400000000000000" pitchFamily="50" charset="-128"/>
              </a:rPr>
              <a:t> </a:t>
            </a:r>
            <a:r>
              <a:rPr lang="en-US" altLang="ja-JP" sz="1400" b="1" dirty="0">
                <a:solidFill>
                  <a:schemeClr val="bg1"/>
                </a:solidFill>
                <a:latin typeface="游ゴシック" panose="020B0400000000000000" pitchFamily="50" charset="-128"/>
              </a:rPr>
              <a:t>【R2.8.12</a:t>
            </a:r>
            <a:r>
              <a:rPr lang="ja-JP" altLang="en-US" sz="1400" b="1" dirty="0">
                <a:solidFill>
                  <a:schemeClr val="bg1"/>
                </a:solidFill>
                <a:latin typeface="游ゴシック" panose="020B0400000000000000" pitchFamily="50" charset="-128"/>
              </a:rPr>
              <a:t>～</a:t>
            </a:r>
            <a:r>
              <a:rPr lang="en-US" altLang="ja-JP" sz="1400" b="1" dirty="0">
                <a:solidFill>
                  <a:schemeClr val="bg1"/>
                </a:solidFill>
                <a:latin typeface="游ゴシック" panose="020B0400000000000000" pitchFamily="50" charset="-128"/>
              </a:rPr>
              <a:t>R3.3.7】</a:t>
            </a:r>
            <a:endParaRPr kumimoji="1" lang="ja-JP" altLang="en-US" sz="1400" dirty="0">
              <a:solidFill>
                <a:schemeClr val="bg1"/>
              </a:solidFill>
            </a:endParaRPr>
          </a:p>
        </p:txBody>
      </p:sp>
    </p:spTree>
    <p:extLst>
      <p:ext uri="{BB962C8B-B14F-4D97-AF65-F5344CB8AC3E}">
        <p14:creationId xmlns:p14="http://schemas.microsoft.com/office/powerpoint/2010/main" val="33044268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162629"/>
            <a:ext cx="9144000" cy="255597"/>
          </a:xfrm>
          <a:solidFill>
            <a:srgbClr val="7030A0"/>
          </a:solidFill>
          <a:ln w="38100">
            <a:noFill/>
          </a:ln>
        </p:spPr>
        <p:style>
          <a:lnRef idx="2">
            <a:schemeClr val="dk1"/>
          </a:lnRef>
          <a:fillRef idx="1">
            <a:schemeClr val="lt1"/>
          </a:fillRef>
          <a:effectRef idx="0">
            <a:schemeClr val="dk1"/>
          </a:effectRef>
          <a:fontRef idx="minor">
            <a:schemeClr val="dk1"/>
          </a:fontRef>
        </p:style>
        <p:txBody>
          <a:bodyPr anchor="ctr" anchorCtr="0">
            <a:noAutofit/>
          </a:bodyPr>
          <a:lstStyle/>
          <a:p>
            <a:r>
              <a:rPr lang="ja-JP" altLang="en-US" sz="1500" b="1" dirty="0">
                <a:solidFill>
                  <a:schemeClr val="bg1"/>
                </a:solidFill>
                <a:latin typeface="+mn-ea"/>
              </a:rPr>
              <a:t>警戒度レベルの判断に使用する指標及び目安</a:t>
            </a:r>
          </a:p>
        </p:txBody>
      </p:sp>
      <p:sp>
        <p:nvSpPr>
          <p:cNvPr id="9" name="正方形/長方形 8"/>
          <p:cNvSpPr/>
          <p:nvPr/>
        </p:nvSpPr>
        <p:spPr>
          <a:xfrm>
            <a:off x="139824" y="1112922"/>
            <a:ext cx="8848818" cy="91907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92" dirty="0">
                <a:solidFill>
                  <a:schemeClr val="tx1"/>
                </a:solidFill>
                <a:latin typeface="+mn-ea"/>
              </a:rPr>
              <a:t>○警戒度レベルの判断に使用する指標及び目安並びに警戒度レベルに応じた措置・要請（想定）を設定</a:t>
            </a:r>
            <a:endParaRPr kumimoji="1" lang="en-US" altLang="ja-JP" sz="1292" dirty="0">
              <a:solidFill>
                <a:schemeClr val="tx1"/>
              </a:solidFill>
              <a:latin typeface="+mn-ea"/>
            </a:endParaRPr>
          </a:p>
          <a:p>
            <a:r>
              <a:rPr kumimoji="1" lang="ja-JP" altLang="en-US" sz="1292" dirty="0">
                <a:solidFill>
                  <a:schemeClr val="tx1"/>
                </a:solidFill>
                <a:latin typeface="+mn-ea"/>
              </a:rPr>
              <a:t>　⇒各指標の推移（変化のスピード、増減の傾向）や近隣都県の感染状況等を踏まえ、警戒度レベルを</a:t>
            </a:r>
            <a:r>
              <a:rPr kumimoji="1" lang="ja-JP" altLang="en-US" sz="1292" b="1" dirty="0">
                <a:solidFill>
                  <a:schemeClr val="tx1"/>
                </a:solidFill>
                <a:effectLst>
                  <a:outerShdw blurRad="38100" dist="38100" dir="2700000" algn="tl">
                    <a:srgbClr val="000000">
                      <a:alpha val="43137"/>
                    </a:srgbClr>
                  </a:outerShdw>
                </a:effectLst>
                <a:latin typeface="+mn-ea"/>
              </a:rPr>
              <a:t>総合的に判断</a:t>
            </a:r>
            <a:r>
              <a:rPr kumimoji="1" lang="ja-JP" altLang="en-US" sz="1292" dirty="0">
                <a:solidFill>
                  <a:schemeClr val="tx1"/>
                </a:solidFill>
                <a:latin typeface="+mn-ea"/>
              </a:rPr>
              <a:t>し、感染状況の特徴に応じた必要な要請を行うことで、感染拡大を防止</a:t>
            </a:r>
            <a:endParaRPr kumimoji="1" lang="en-US" altLang="ja-JP" sz="1292" dirty="0">
              <a:solidFill>
                <a:schemeClr val="tx1"/>
              </a:solidFill>
              <a:latin typeface="+mn-ea"/>
            </a:endParaRPr>
          </a:p>
          <a:p>
            <a:r>
              <a:rPr kumimoji="1" lang="ja-JP" altLang="en-US" sz="1292" dirty="0">
                <a:solidFill>
                  <a:schemeClr val="tx1"/>
                </a:solidFill>
                <a:latin typeface="+mn-ea"/>
              </a:rPr>
              <a:t>　</a:t>
            </a:r>
            <a:r>
              <a:rPr kumimoji="1" lang="en-US" altLang="ja-JP" sz="1292" dirty="0">
                <a:solidFill>
                  <a:schemeClr val="tx1"/>
                </a:solidFill>
                <a:latin typeface="+mn-ea"/>
              </a:rPr>
              <a:t>※</a:t>
            </a:r>
            <a:r>
              <a:rPr kumimoji="1" lang="ja-JP" altLang="en-US" sz="1292" dirty="0">
                <a:solidFill>
                  <a:schemeClr val="tx1"/>
                </a:solidFill>
                <a:latin typeface="+mn-ea"/>
              </a:rPr>
              <a:t>警戒度を上げる場合は速やかに判断。下げる場合は２週間程度の推移を観察。</a:t>
            </a:r>
            <a:endParaRPr kumimoji="1" lang="en-US" altLang="ja-JP" sz="1292" dirty="0">
              <a:solidFill>
                <a:schemeClr val="tx1"/>
              </a:solidFill>
              <a:latin typeface="+mn-ea"/>
            </a:endParaRPr>
          </a:p>
        </p:txBody>
      </p:sp>
      <p:sp>
        <p:nvSpPr>
          <p:cNvPr id="8" name="タイトル 1"/>
          <p:cNvSpPr txBox="1">
            <a:spLocks/>
          </p:cNvSpPr>
          <p:nvPr/>
        </p:nvSpPr>
        <p:spPr>
          <a:xfrm>
            <a:off x="139824" y="789459"/>
            <a:ext cx="8848818" cy="281926"/>
          </a:xfrm>
          <a:prstGeom prst="rect">
            <a:avLst/>
          </a:prstGeom>
          <a:solidFill>
            <a:srgbClr val="0070C0"/>
          </a:solidFill>
          <a:ln w="12700">
            <a:solidFill>
              <a:schemeClr val="tx1"/>
            </a:solidFill>
          </a:ln>
        </p:spPr>
        <p:txBody>
          <a:bodyPr vert="horz" lIns="68580" tIns="81000" rIns="68580" bIns="0" rtlCol="0" anchor="ctr" anchorCtr="0">
            <a:normAutofit fontScale="82500" lnSpcReduction="20000"/>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100" b="1" dirty="0">
                <a:solidFill>
                  <a:schemeClr val="bg1"/>
                </a:solidFill>
                <a:latin typeface="+mn-ea"/>
                <a:ea typeface="+mn-ea"/>
              </a:rPr>
              <a:t>栃木県新型コロナ警戒度基準</a:t>
            </a:r>
          </a:p>
        </p:txBody>
      </p:sp>
      <p:graphicFrame>
        <p:nvGraphicFramePr>
          <p:cNvPr id="3" name="表 2"/>
          <p:cNvGraphicFramePr>
            <a:graphicFrameLocks noGrp="1"/>
          </p:cNvGraphicFramePr>
          <p:nvPr>
            <p:extLst>
              <p:ext uri="{D42A27DB-BD31-4B8C-83A1-F6EECF244321}">
                <p14:modId xmlns:p14="http://schemas.microsoft.com/office/powerpoint/2010/main" val="3602571529"/>
              </p:ext>
            </p:extLst>
          </p:nvPr>
        </p:nvGraphicFramePr>
        <p:xfrm>
          <a:off x="139824" y="2441953"/>
          <a:ext cx="8848816" cy="3369490"/>
        </p:xfrm>
        <a:graphic>
          <a:graphicData uri="http://schemas.openxmlformats.org/drawingml/2006/table">
            <a:tbl>
              <a:tblPr firstRow="1" bandRow="1">
                <a:tableStyleId>{5940675A-B579-460E-94D1-54222C63F5DA}</a:tableStyleId>
              </a:tblPr>
              <a:tblGrid>
                <a:gridCol w="329989">
                  <a:extLst>
                    <a:ext uri="{9D8B030D-6E8A-4147-A177-3AD203B41FA5}">
                      <a16:colId xmlns:a16="http://schemas.microsoft.com/office/drawing/2014/main" val="1973346251"/>
                    </a:ext>
                  </a:extLst>
                </a:gridCol>
                <a:gridCol w="629652">
                  <a:extLst>
                    <a:ext uri="{9D8B030D-6E8A-4147-A177-3AD203B41FA5}">
                      <a16:colId xmlns:a16="http://schemas.microsoft.com/office/drawing/2014/main" val="746414923"/>
                    </a:ext>
                  </a:extLst>
                </a:gridCol>
                <a:gridCol w="1347765">
                  <a:extLst>
                    <a:ext uri="{9D8B030D-6E8A-4147-A177-3AD203B41FA5}">
                      <a16:colId xmlns:a16="http://schemas.microsoft.com/office/drawing/2014/main" val="3579651465"/>
                    </a:ext>
                  </a:extLst>
                </a:gridCol>
                <a:gridCol w="1308282">
                  <a:extLst>
                    <a:ext uri="{9D8B030D-6E8A-4147-A177-3AD203B41FA5}">
                      <a16:colId xmlns:a16="http://schemas.microsoft.com/office/drawing/2014/main" val="4081808606"/>
                    </a:ext>
                  </a:extLst>
                </a:gridCol>
                <a:gridCol w="1308282">
                  <a:extLst>
                    <a:ext uri="{9D8B030D-6E8A-4147-A177-3AD203B41FA5}">
                      <a16:colId xmlns:a16="http://schemas.microsoft.com/office/drawing/2014/main" val="3406986187"/>
                    </a:ext>
                  </a:extLst>
                </a:gridCol>
                <a:gridCol w="1308282">
                  <a:extLst>
                    <a:ext uri="{9D8B030D-6E8A-4147-A177-3AD203B41FA5}">
                      <a16:colId xmlns:a16="http://schemas.microsoft.com/office/drawing/2014/main" val="664367777"/>
                    </a:ext>
                  </a:extLst>
                </a:gridCol>
                <a:gridCol w="1308282">
                  <a:extLst>
                    <a:ext uri="{9D8B030D-6E8A-4147-A177-3AD203B41FA5}">
                      <a16:colId xmlns:a16="http://schemas.microsoft.com/office/drawing/2014/main" val="1781182779"/>
                    </a:ext>
                  </a:extLst>
                </a:gridCol>
                <a:gridCol w="1308282">
                  <a:extLst>
                    <a:ext uri="{9D8B030D-6E8A-4147-A177-3AD203B41FA5}">
                      <a16:colId xmlns:a16="http://schemas.microsoft.com/office/drawing/2014/main" val="3562583353"/>
                    </a:ext>
                  </a:extLst>
                </a:gridCol>
              </a:tblGrid>
              <a:tr h="232704">
                <a:tc rowSpan="2" gridSpan="3">
                  <a:txBody>
                    <a:bodyPr/>
                    <a:lstStyle/>
                    <a:p>
                      <a:endParaRPr kumimoji="1" lang="ja-JP" altLang="en-US" sz="900" dirty="0"/>
                    </a:p>
                  </a:txBody>
                  <a:tcPr marL="68580" marR="68580" marT="34290" marB="34290"/>
                </a:tc>
                <a:tc rowSpan="2" hMerge="1">
                  <a:txBody>
                    <a:bodyPr/>
                    <a:lstStyle/>
                    <a:p>
                      <a:endParaRPr kumimoji="1" lang="ja-JP" altLang="en-US" sz="1200" dirty="0"/>
                    </a:p>
                  </a:txBody>
                  <a:tcPr/>
                </a:tc>
                <a:tc rowSpan="2" hMerge="1">
                  <a:txBody>
                    <a:bodyPr/>
                    <a:lstStyle/>
                    <a:p>
                      <a:endParaRPr kumimoji="1" lang="ja-JP" altLang="en-US" sz="1200" dirty="0"/>
                    </a:p>
                  </a:txBody>
                  <a:tcPr>
                    <a:lnL w="12700" cmpd="sng">
                      <a:noFill/>
                    </a:lnL>
                  </a:tcPr>
                </a:tc>
                <a:tc gridSpan="5">
                  <a:txBody>
                    <a:bodyPr/>
                    <a:lstStyle/>
                    <a:p>
                      <a:pPr algn="ctr">
                        <a:lnSpc>
                          <a:spcPts val="1440"/>
                        </a:lnSpc>
                      </a:pPr>
                      <a:r>
                        <a:rPr kumimoji="1" lang="ja-JP" altLang="en-US" sz="900" dirty="0"/>
                        <a:t>警戒度レベル</a:t>
                      </a:r>
                    </a:p>
                  </a:txBody>
                  <a:tcPr marL="68580" marR="68580" marT="34290" marB="34290" anchor="ctr"/>
                </a:tc>
                <a:tc hMerge="1">
                  <a:txBody>
                    <a:bodyPr/>
                    <a:lstStyle/>
                    <a:p>
                      <a:endParaRPr kumimoji="1" lang="ja-JP" altLang="en-US" sz="1200" dirty="0"/>
                    </a:p>
                  </a:txBody>
                  <a:tcPr/>
                </a:tc>
                <a:tc hMerge="1">
                  <a:txBody>
                    <a:bodyPr/>
                    <a:lstStyle/>
                    <a:p>
                      <a:endParaRPr kumimoji="1" lang="ja-JP" altLang="en-US" sz="1200" dirty="0"/>
                    </a:p>
                  </a:txBody>
                  <a:tcPr/>
                </a:tc>
                <a:tc hMerge="1">
                  <a:txBody>
                    <a:bodyPr/>
                    <a:lstStyle/>
                    <a:p>
                      <a:endParaRPr kumimoji="1" lang="ja-JP" altLang="en-US" sz="1200" dirty="0"/>
                    </a:p>
                  </a:txBody>
                  <a:tcPr/>
                </a:tc>
                <a:tc hMerge="1">
                  <a:txBody>
                    <a:bodyPr/>
                    <a:lstStyle/>
                    <a:p>
                      <a:endParaRPr kumimoji="1" lang="ja-JP" altLang="en-US" sz="1200" dirty="0"/>
                    </a:p>
                  </a:txBody>
                  <a:tcPr/>
                </a:tc>
                <a:extLst>
                  <a:ext uri="{0D108BD9-81ED-4DB2-BD59-A6C34878D82A}">
                    <a16:rowId xmlns:a16="http://schemas.microsoft.com/office/drawing/2014/main" val="4255303867"/>
                  </a:ext>
                </a:extLst>
              </a:tr>
              <a:tr h="490612">
                <a:tc gridSpan="3" vMerge="1">
                  <a:txBody>
                    <a:bodyPr/>
                    <a:lstStyle/>
                    <a:p>
                      <a:endParaRPr kumimoji="1" lang="ja-JP" altLang="en-US" sz="1200" dirty="0"/>
                    </a:p>
                  </a:txBody>
                  <a:tcPr/>
                </a:tc>
                <a:tc hMerge="1" vMerge="1">
                  <a:txBody>
                    <a:bodyPr/>
                    <a:lstStyle/>
                    <a:p>
                      <a:endParaRPr kumimoji="1" lang="ja-JP" altLang="en-US" sz="1200" dirty="0"/>
                    </a:p>
                  </a:txBody>
                  <a:tcPr/>
                </a:tc>
                <a:tc hMerge="1" vMerge="1">
                  <a:txBody>
                    <a:bodyPr/>
                    <a:lstStyle/>
                    <a:p>
                      <a:endParaRPr kumimoji="1" lang="ja-JP" altLang="en-US" dirty="0"/>
                    </a:p>
                  </a:txBody>
                  <a:tcPr/>
                </a:tc>
                <a:tc>
                  <a:txBody>
                    <a:bodyPr/>
                    <a:lstStyle/>
                    <a:p>
                      <a:pPr algn="ctr"/>
                      <a:r>
                        <a:rPr kumimoji="1" lang="ja-JP" altLang="en-US" sz="900" b="1" u="none" dirty="0">
                          <a:solidFill>
                            <a:schemeClr val="bg1"/>
                          </a:solidFill>
                          <a:latin typeface="游ゴシック" panose="020B0400000000000000" pitchFamily="50" charset="-128"/>
                          <a:ea typeface="游ゴシック" panose="020B0400000000000000" pitchFamily="50" charset="-128"/>
                        </a:rPr>
                        <a:t>国</a:t>
                      </a:r>
                      <a:r>
                        <a:rPr kumimoji="1" lang="en-US" altLang="ja-JP" sz="900" b="1" u="none" dirty="0">
                          <a:solidFill>
                            <a:schemeClr val="bg1"/>
                          </a:solidFill>
                          <a:latin typeface="游ゴシック" panose="020B0400000000000000" pitchFamily="50" charset="-128"/>
                          <a:ea typeface="游ゴシック" panose="020B0400000000000000" pitchFamily="50" charset="-128"/>
                        </a:rPr>
                        <a:t>(</a:t>
                      </a:r>
                      <a:r>
                        <a:rPr kumimoji="1" lang="ja-JP" altLang="en-US" sz="900" b="1" u="none" dirty="0">
                          <a:solidFill>
                            <a:schemeClr val="bg1"/>
                          </a:solidFill>
                          <a:latin typeface="游ゴシック" panose="020B0400000000000000" pitchFamily="50" charset="-128"/>
                          <a:ea typeface="游ゴシック" panose="020B0400000000000000" pitchFamily="50" charset="-128"/>
                        </a:rPr>
                        <a:t>県</a:t>
                      </a:r>
                      <a:r>
                        <a:rPr kumimoji="1" lang="en-US" altLang="ja-JP" sz="900" b="1" u="none" dirty="0">
                          <a:solidFill>
                            <a:schemeClr val="bg1"/>
                          </a:solidFill>
                          <a:latin typeface="游ゴシック" panose="020B0400000000000000" pitchFamily="50" charset="-128"/>
                          <a:ea typeface="游ゴシック" panose="020B0400000000000000" pitchFamily="50" charset="-128"/>
                        </a:rPr>
                        <a:t>)</a:t>
                      </a:r>
                      <a:r>
                        <a:rPr kumimoji="1" lang="ja-JP" altLang="en-US" sz="900" b="1" u="none" dirty="0">
                          <a:solidFill>
                            <a:schemeClr val="bg1"/>
                          </a:solidFill>
                          <a:latin typeface="游ゴシック" panose="020B0400000000000000" pitchFamily="50" charset="-128"/>
                          <a:ea typeface="游ゴシック" panose="020B0400000000000000" pitchFamily="50" charset="-128"/>
                        </a:rPr>
                        <a:t>ステージ</a:t>
                      </a:r>
                      <a:r>
                        <a:rPr kumimoji="1" lang="en-US" altLang="ja-JP" sz="900" b="1" u="none" dirty="0">
                          <a:solidFill>
                            <a:schemeClr val="bg1"/>
                          </a:solidFill>
                          <a:latin typeface="游ゴシック" panose="020B0400000000000000" pitchFamily="50" charset="-128"/>
                          <a:ea typeface="游ゴシック" panose="020B0400000000000000" pitchFamily="50" charset="-128"/>
                        </a:rPr>
                        <a:t>4</a:t>
                      </a:r>
                    </a:p>
                    <a:p>
                      <a:pPr algn="ctr"/>
                      <a:r>
                        <a:rPr kumimoji="1" lang="en-US" altLang="ja-JP" sz="900" b="1" u="none" dirty="0">
                          <a:solidFill>
                            <a:schemeClr val="bg1"/>
                          </a:solidFill>
                          <a:latin typeface="游ゴシック" panose="020B0400000000000000" pitchFamily="50" charset="-128"/>
                          <a:ea typeface="游ゴシック" panose="020B0400000000000000" pitchFamily="50" charset="-128"/>
                        </a:rPr>
                        <a:t>(</a:t>
                      </a:r>
                      <a:r>
                        <a:rPr kumimoji="1" lang="ja-JP" altLang="en-US" sz="900" b="1" u="none" dirty="0">
                          <a:solidFill>
                            <a:schemeClr val="bg1"/>
                          </a:solidFill>
                          <a:latin typeface="游ゴシック" panose="020B0400000000000000" pitchFamily="50" charset="-128"/>
                          <a:ea typeface="游ゴシック" panose="020B0400000000000000" pitchFamily="50" charset="-128"/>
                        </a:rPr>
                        <a:t>緊急事態措置</a:t>
                      </a:r>
                      <a:r>
                        <a:rPr kumimoji="1" lang="en-US" altLang="ja-JP" sz="900" b="1" u="none" dirty="0">
                          <a:solidFill>
                            <a:schemeClr val="bg1"/>
                          </a:solidFill>
                          <a:latin typeface="游ゴシック" panose="020B0400000000000000" pitchFamily="50" charset="-128"/>
                          <a:ea typeface="游ゴシック" panose="020B0400000000000000" pitchFamily="50" charset="-128"/>
                        </a:rPr>
                        <a:t>)</a:t>
                      </a:r>
                    </a:p>
                  </a:txBody>
                  <a:tcPr marL="68580" marR="68580" marT="34290" marB="34290" anchor="ctr">
                    <a:solidFill>
                      <a:srgbClr val="FF0000"/>
                    </a:solidFill>
                  </a:tcPr>
                </a:tc>
                <a:tc>
                  <a:txBody>
                    <a:bodyPr/>
                    <a:lstStyle/>
                    <a:p>
                      <a:pPr algn="ctr"/>
                      <a:r>
                        <a:rPr kumimoji="1" lang="ja-JP" altLang="en-US" sz="900" b="1" u="none" dirty="0">
                          <a:solidFill>
                            <a:schemeClr val="tx1"/>
                          </a:solidFill>
                          <a:latin typeface="游ゴシック" panose="020B0400000000000000" pitchFamily="50" charset="-128"/>
                          <a:ea typeface="游ゴシック" panose="020B0400000000000000" pitchFamily="50" charset="-128"/>
                        </a:rPr>
                        <a:t>国</a:t>
                      </a:r>
                      <a:r>
                        <a:rPr kumimoji="1" lang="en-US" altLang="ja-JP" sz="900" b="1" u="none" dirty="0">
                          <a:solidFill>
                            <a:schemeClr val="tx1"/>
                          </a:solidFill>
                          <a:latin typeface="游ゴシック" panose="020B0400000000000000" pitchFamily="50" charset="-128"/>
                          <a:ea typeface="+mn-ea"/>
                        </a:rPr>
                        <a:t>(</a:t>
                      </a:r>
                      <a:r>
                        <a:rPr kumimoji="1" lang="ja-JP" altLang="en-US" sz="900" b="1" u="none" dirty="0">
                          <a:solidFill>
                            <a:schemeClr val="tx1"/>
                          </a:solidFill>
                          <a:latin typeface="游ゴシック" panose="020B0400000000000000" pitchFamily="50" charset="-128"/>
                          <a:ea typeface="+mn-ea"/>
                        </a:rPr>
                        <a:t>県</a:t>
                      </a:r>
                      <a:r>
                        <a:rPr kumimoji="1" lang="en-US" altLang="ja-JP" sz="900" b="1" u="none" dirty="0">
                          <a:solidFill>
                            <a:schemeClr val="tx1"/>
                          </a:solidFill>
                          <a:latin typeface="游ゴシック" panose="020B0400000000000000" pitchFamily="50" charset="-128"/>
                          <a:ea typeface="+mn-ea"/>
                        </a:rPr>
                        <a:t>)</a:t>
                      </a:r>
                      <a:r>
                        <a:rPr kumimoji="1" lang="ja-JP" altLang="en-US" sz="900" b="1" u="none" dirty="0">
                          <a:solidFill>
                            <a:schemeClr val="tx1"/>
                          </a:solidFill>
                          <a:latin typeface="游ゴシック" panose="020B0400000000000000" pitchFamily="50" charset="-128"/>
                          <a:ea typeface="游ゴシック" panose="020B0400000000000000" pitchFamily="50" charset="-128"/>
                        </a:rPr>
                        <a:t>ステージ</a:t>
                      </a:r>
                      <a:r>
                        <a:rPr kumimoji="1" lang="en-US" altLang="ja-JP" sz="900" b="1" u="none" dirty="0">
                          <a:solidFill>
                            <a:schemeClr val="tx1"/>
                          </a:solidFill>
                          <a:latin typeface="游ゴシック" panose="020B0400000000000000" pitchFamily="50" charset="-128"/>
                          <a:ea typeface="游ゴシック" panose="020B0400000000000000" pitchFamily="50" charset="-128"/>
                        </a:rPr>
                        <a:t>3</a:t>
                      </a:r>
                    </a:p>
                    <a:p>
                      <a:pPr algn="ctr"/>
                      <a:r>
                        <a:rPr kumimoji="1" lang="en-US" altLang="ja-JP" sz="900" b="1" u="none" dirty="0">
                          <a:solidFill>
                            <a:schemeClr val="tx1"/>
                          </a:solidFill>
                          <a:latin typeface="游ゴシック" panose="020B0400000000000000" pitchFamily="50" charset="-128"/>
                          <a:ea typeface="游ゴシック" panose="020B0400000000000000" pitchFamily="50" charset="-128"/>
                        </a:rPr>
                        <a:t>(</a:t>
                      </a:r>
                      <a:r>
                        <a:rPr kumimoji="1" lang="ja-JP" altLang="en-US" sz="900" b="1" u="none" dirty="0">
                          <a:solidFill>
                            <a:schemeClr val="tx1"/>
                          </a:solidFill>
                          <a:latin typeface="游ゴシック" panose="020B0400000000000000" pitchFamily="50" charset="-128"/>
                          <a:ea typeface="游ゴシック" panose="020B0400000000000000" pitchFamily="50" charset="-128"/>
                        </a:rPr>
                        <a:t>まん延防止等</a:t>
                      </a:r>
                      <a:endParaRPr kumimoji="1" lang="en-US" altLang="ja-JP" sz="900" b="1" u="none"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900" b="1" u="none" dirty="0">
                          <a:solidFill>
                            <a:schemeClr val="tx1"/>
                          </a:solidFill>
                          <a:latin typeface="游ゴシック" panose="020B0400000000000000" pitchFamily="50" charset="-128"/>
                          <a:ea typeface="游ゴシック" panose="020B0400000000000000" pitchFamily="50" charset="-128"/>
                        </a:rPr>
                        <a:t>重点措置</a:t>
                      </a:r>
                      <a:r>
                        <a:rPr kumimoji="1" lang="en-US" altLang="ja-JP" sz="900" b="1" u="none" dirty="0">
                          <a:solidFill>
                            <a:schemeClr val="tx1"/>
                          </a:solidFill>
                          <a:latin typeface="游ゴシック" panose="020B0400000000000000" pitchFamily="50" charset="-128"/>
                          <a:ea typeface="游ゴシック" panose="020B0400000000000000" pitchFamily="50" charset="-128"/>
                        </a:rPr>
                        <a:t>)</a:t>
                      </a:r>
                    </a:p>
                  </a:txBody>
                  <a:tcPr marL="68580" marR="68580" marT="34290" marB="34290" anchor="ctr">
                    <a:solidFill>
                      <a:srgbClr val="FF7C80"/>
                    </a:solidFill>
                  </a:tcPr>
                </a:tc>
                <a:tc>
                  <a:txBody>
                    <a:bodyPr/>
                    <a:lstStyle/>
                    <a:p>
                      <a:pPr algn="ctr"/>
                      <a:r>
                        <a:rPr kumimoji="1" lang="ja-JP" altLang="en-US" sz="900" b="1" dirty="0"/>
                        <a:t>県版ステージ</a:t>
                      </a:r>
                      <a:r>
                        <a:rPr kumimoji="1" lang="en-US" altLang="ja-JP" sz="900" b="1" dirty="0"/>
                        <a:t>2.5</a:t>
                      </a:r>
                    </a:p>
                    <a:p>
                      <a:pPr algn="ctr"/>
                      <a:r>
                        <a:rPr kumimoji="1" lang="ja-JP" altLang="en-US" sz="900" b="1" dirty="0"/>
                        <a:t>「厳重警戒」</a:t>
                      </a:r>
                    </a:p>
                  </a:txBody>
                  <a:tcPr marL="68580" marR="68580" marT="34290" marB="34290" anchor="ctr">
                    <a:solidFill>
                      <a:srgbClr val="FFC000"/>
                    </a:solidFill>
                  </a:tcPr>
                </a:tc>
                <a:tc>
                  <a:txBody>
                    <a:bodyPr/>
                    <a:lstStyle/>
                    <a:p>
                      <a:pPr algn="ctr"/>
                      <a:r>
                        <a:rPr kumimoji="1" lang="ja-JP" altLang="en-US" sz="900" b="1" dirty="0"/>
                        <a:t>県版ステージ</a:t>
                      </a:r>
                      <a:r>
                        <a:rPr kumimoji="1" lang="en-US" altLang="ja-JP" sz="900" b="1" dirty="0"/>
                        <a:t>2</a:t>
                      </a:r>
                    </a:p>
                    <a:p>
                      <a:pPr algn="ctr"/>
                      <a:r>
                        <a:rPr kumimoji="1" lang="ja-JP" altLang="en-US" sz="900" b="1" dirty="0"/>
                        <a:t>「感染注意」</a:t>
                      </a:r>
                    </a:p>
                  </a:txBody>
                  <a:tcPr marL="68580" marR="68580" marT="34290" marB="34290" anchor="ctr">
                    <a:solidFill>
                      <a:srgbClr val="FFFF00"/>
                    </a:solidFill>
                  </a:tcPr>
                </a:tc>
                <a:tc>
                  <a:txBody>
                    <a:bodyPr/>
                    <a:lstStyle/>
                    <a:p>
                      <a:pPr algn="ctr"/>
                      <a:r>
                        <a:rPr kumimoji="1" lang="ja-JP" altLang="en-US" sz="900" b="1" dirty="0"/>
                        <a:t>県版ステージ</a:t>
                      </a:r>
                      <a:r>
                        <a:rPr kumimoji="1" lang="en-US" altLang="ja-JP" sz="900" b="1" dirty="0"/>
                        <a:t>1</a:t>
                      </a:r>
                    </a:p>
                    <a:p>
                      <a:pPr algn="ctr"/>
                      <a:r>
                        <a:rPr kumimoji="1" lang="ja-JP" altLang="en-US" sz="900" b="1" dirty="0"/>
                        <a:t>「感染観察」</a:t>
                      </a:r>
                    </a:p>
                  </a:txBody>
                  <a:tcPr marL="68580" marR="68580" marT="34290" marB="34290" anchor="ctr">
                    <a:solidFill>
                      <a:schemeClr val="accent1">
                        <a:lumMod val="40000"/>
                        <a:lumOff val="60000"/>
                      </a:schemeClr>
                    </a:solidFill>
                  </a:tcPr>
                </a:tc>
                <a:extLst>
                  <a:ext uri="{0D108BD9-81ED-4DB2-BD59-A6C34878D82A}">
                    <a16:rowId xmlns:a16="http://schemas.microsoft.com/office/drawing/2014/main" val="1516513991"/>
                  </a:ext>
                </a:extLst>
              </a:tr>
              <a:tr h="342510">
                <a:tc rowSpan="3">
                  <a:txBody>
                    <a:bodyPr/>
                    <a:lstStyle/>
                    <a:p>
                      <a:pPr algn="ctr"/>
                      <a:r>
                        <a:rPr kumimoji="1" lang="ja-JP" altLang="en-US" sz="800" dirty="0"/>
                        <a:t>医療提供体制等の負荷</a:t>
                      </a:r>
                    </a:p>
                  </a:txBody>
                  <a:tcPr marL="68580" marR="68580" marT="34290" marB="34290" vert="eaVert" anchor="ctr"/>
                </a:tc>
                <a:tc rowSpan="2">
                  <a:txBody>
                    <a:bodyPr/>
                    <a:lstStyle/>
                    <a:p>
                      <a:r>
                        <a:rPr kumimoji="1" lang="ja-JP" altLang="en-US" sz="900" dirty="0"/>
                        <a:t>病床のひっ迫具合</a:t>
                      </a:r>
                      <a:endParaRPr kumimoji="1" lang="ja-JP" altLang="en-US" sz="900" baseline="30000" dirty="0"/>
                    </a:p>
                  </a:txBody>
                  <a:tcPr marL="68580" marR="68580" marT="34290" marB="34290" anchor="ctr"/>
                </a:tc>
                <a:tc>
                  <a:txBody>
                    <a:bodyPr/>
                    <a:lstStyle/>
                    <a:p>
                      <a:r>
                        <a:rPr kumimoji="1" lang="ja-JP" altLang="en-US" sz="900" dirty="0"/>
                        <a:t>病床使用率</a:t>
                      </a:r>
                      <a:r>
                        <a:rPr kumimoji="1" lang="en-US" altLang="ja-JP" sz="900" baseline="30000" dirty="0"/>
                        <a:t>※1</a:t>
                      </a:r>
                      <a:endParaRPr kumimoji="1" lang="ja-JP" altLang="en-US" sz="900" dirty="0"/>
                    </a:p>
                  </a:txBody>
                  <a:tcPr marL="68580" marR="68580" marT="34290" marB="34290" anchor="ctr"/>
                </a:tc>
                <a:tc>
                  <a:txBody>
                    <a:bodyPr/>
                    <a:lstStyle/>
                    <a:p>
                      <a:pPr algn="ctr"/>
                      <a:r>
                        <a:rPr kumimoji="1" lang="en-US" altLang="ja-JP" sz="1000" b="1" u="none" dirty="0">
                          <a:solidFill>
                            <a:schemeClr val="tx1"/>
                          </a:solidFill>
                          <a:latin typeface="+mn-ea"/>
                          <a:ea typeface="+mn-ea"/>
                        </a:rPr>
                        <a:t>50%</a:t>
                      </a:r>
                      <a:r>
                        <a:rPr kumimoji="1" lang="ja-JP" altLang="en-US" sz="1000" b="1" u="none" dirty="0">
                          <a:solidFill>
                            <a:schemeClr val="tx1"/>
                          </a:solidFill>
                          <a:latin typeface="+mn-ea"/>
                          <a:ea typeface="+mn-ea"/>
                        </a:rPr>
                        <a:t>以上</a:t>
                      </a:r>
                      <a:endParaRPr kumimoji="1" lang="en-US" altLang="ja-JP" sz="1000" b="1" u="none" dirty="0">
                        <a:solidFill>
                          <a:schemeClr val="tx1"/>
                        </a:solidFill>
                        <a:latin typeface="+mn-ea"/>
                        <a:ea typeface="+mn-ea"/>
                      </a:endParaRPr>
                    </a:p>
                  </a:txBody>
                  <a:tcPr marL="68580" marR="68580" marT="34290" marB="34290" anchor="ctr"/>
                </a:tc>
                <a:tc>
                  <a:txBody>
                    <a:bodyPr/>
                    <a:lstStyle/>
                    <a:p>
                      <a:pPr algn="ctr"/>
                      <a:r>
                        <a:rPr kumimoji="1" lang="en-US" altLang="ja-JP" sz="1000" b="1" u="none" dirty="0">
                          <a:solidFill>
                            <a:schemeClr val="tx1"/>
                          </a:solidFill>
                          <a:latin typeface="+mn-ea"/>
                          <a:ea typeface="+mn-ea"/>
                        </a:rPr>
                        <a:t>20%</a:t>
                      </a:r>
                      <a:r>
                        <a:rPr kumimoji="1" lang="ja-JP" altLang="en-US" sz="1000" b="1" u="none" dirty="0">
                          <a:solidFill>
                            <a:schemeClr val="tx1"/>
                          </a:solidFill>
                          <a:latin typeface="+mn-ea"/>
                          <a:ea typeface="+mn-ea"/>
                        </a:rPr>
                        <a:t>以上</a:t>
                      </a:r>
                      <a:endParaRPr kumimoji="1" lang="en-US" altLang="ja-JP" sz="1000" b="1" u="none" dirty="0">
                        <a:solidFill>
                          <a:schemeClr val="tx1"/>
                        </a:solidFill>
                        <a:latin typeface="+mn-ea"/>
                        <a:ea typeface="+mn-ea"/>
                      </a:endParaRPr>
                    </a:p>
                  </a:txBody>
                  <a:tcPr marL="68580" marR="68580" marT="34290" marB="34290" anchor="ctr"/>
                </a:tc>
                <a:tc>
                  <a:txBody>
                    <a:bodyPr/>
                    <a:lstStyle/>
                    <a:p>
                      <a:pPr algn="ctr"/>
                      <a:r>
                        <a:rPr kumimoji="1" lang="en-US" altLang="ja-JP" sz="1000" b="1" dirty="0"/>
                        <a:t>15%</a:t>
                      </a:r>
                      <a:r>
                        <a:rPr kumimoji="1" lang="ja-JP" altLang="en-US" sz="1000" b="1" dirty="0"/>
                        <a:t>以上</a:t>
                      </a:r>
                    </a:p>
                  </a:txBody>
                  <a:tcPr marL="68580" marR="68580" marT="34290" marB="34290" anchor="ctr"/>
                </a:tc>
                <a:tc>
                  <a:txBody>
                    <a:bodyPr/>
                    <a:lstStyle/>
                    <a:p>
                      <a:pPr algn="ctr"/>
                      <a:r>
                        <a:rPr kumimoji="1" lang="en-US" altLang="ja-JP" sz="1000" b="1" dirty="0"/>
                        <a:t>10%</a:t>
                      </a:r>
                      <a:r>
                        <a:rPr kumimoji="1" lang="ja-JP" altLang="en-US" sz="1000" b="1" dirty="0"/>
                        <a:t>以上</a:t>
                      </a:r>
                    </a:p>
                  </a:txBody>
                  <a:tcPr marL="68580" marR="68580" marT="34290" marB="34290" anchor="ctr"/>
                </a:tc>
                <a:tc>
                  <a:txBody>
                    <a:bodyPr/>
                    <a:lstStyle/>
                    <a:p>
                      <a:pPr algn="ctr"/>
                      <a:r>
                        <a:rPr kumimoji="1" lang="en-US" altLang="ja-JP" sz="1000" b="1" dirty="0"/>
                        <a:t>10%</a:t>
                      </a:r>
                      <a:r>
                        <a:rPr kumimoji="1" lang="ja-JP" altLang="en-US" sz="1000" b="1" dirty="0"/>
                        <a:t>未満</a:t>
                      </a:r>
                    </a:p>
                  </a:txBody>
                  <a:tcPr marL="68580" marR="68580" marT="34290" marB="34290" anchor="ctr"/>
                </a:tc>
                <a:extLst>
                  <a:ext uri="{0D108BD9-81ED-4DB2-BD59-A6C34878D82A}">
                    <a16:rowId xmlns:a16="http://schemas.microsoft.com/office/drawing/2014/main" val="3884621873"/>
                  </a:ext>
                </a:extLst>
              </a:tr>
              <a:tr h="342510">
                <a:tc vMerge="1">
                  <a:txBody>
                    <a:bodyPr/>
                    <a:lstStyle/>
                    <a:p>
                      <a:endParaRPr kumimoji="1" lang="ja-JP" altLang="en-US" sz="1200"/>
                    </a:p>
                  </a:txBody>
                  <a:tcPr/>
                </a:tc>
                <a:tc vMerge="1">
                  <a:txBody>
                    <a:bodyPr/>
                    <a:lstStyle/>
                    <a:p>
                      <a:endParaRPr kumimoji="1" lang="ja-JP" altLang="en-US" sz="1200"/>
                    </a:p>
                  </a:txBody>
                  <a:tcPr/>
                </a:tc>
                <a:tc>
                  <a:txBody>
                    <a:bodyPr/>
                    <a:lstStyle/>
                    <a:p>
                      <a:r>
                        <a:rPr kumimoji="1" lang="ja-JP" altLang="en-US" sz="900" dirty="0"/>
                        <a:t>重症病床使用率</a:t>
                      </a:r>
                      <a:r>
                        <a:rPr kumimoji="1" lang="en-US" altLang="ja-JP" sz="900" baseline="30000" dirty="0"/>
                        <a:t>※1</a:t>
                      </a:r>
                      <a:endParaRPr kumimoji="1" lang="ja-JP" altLang="en-US" sz="900" dirty="0"/>
                    </a:p>
                  </a:txBody>
                  <a:tcPr marL="68580" marR="68580" marT="34290" marB="34290" anchor="ctr"/>
                </a:tc>
                <a:tc>
                  <a:txBody>
                    <a:bodyPr/>
                    <a:lstStyle/>
                    <a:p>
                      <a:pPr algn="ctr"/>
                      <a:r>
                        <a:rPr kumimoji="1" lang="en-US" altLang="ja-JP" sz="1000" b="1" u="none" dirty="0">
                          <a:solidFill>
                            <a:schemeClr val="tx1"/>
                          </a:solidFill>
                          <a:latin typeface="+mn-ea"/>
                          <a:ea typeface="+mn-ea"/>
                        </a:rPr>
                        <a:t>50%</a:t>
                      </a:r>
                      <a:r>
                        <a:rPr kumimoji="1" lang="ja-JP" altLang="en-US" sz="1000" b="1" u="none" dirty="0">
                          <a:solidFill>
                            <a:schemeClr val="tx1"/>
                          </a:solidFill>
                          <a:latin typeface="+mn-ea"/>
                          <a:ea typeface="+mn-ea"/>
                        </a:rPr>
                        <a:t>以上</a:t>
                      </a:r>
                      <a:endParaRPr kumimoji="1" lang="en-US" altLang="ja-JP" sz="1000" b="1" u="none" dirty="0">
                        <a:solidFill>
                          <a:schemeClr val="tx1"/>
                        </a:solidFill>
                        <a:latin typeface="+mn-ea"/>
                        <a:ea typeface="+mn-ea"/>
                      </a:endParaRPr>
                    </a:p>
                  </a:txBody>
                  <a:tcPr marL="68580" marR="68580" marT="34290" marB="34290" anchor="ctr"/>
                </a:tc>
                <a:tc>
                  <a:txBody>
                    <a:bodyPr/>
                    <a:lstStyle/>
                    <a:p>
                      <a:pPr algn="ctr"/>
                      <a:r>
                        <a:rPr kumimoji="1" lang="en-US" altLang="ja-JP" sz="1000" b="1" u="none" dirty="0">
                          <a:solidFill>
                            <a:schemeClr val="tx1"/>
                          </a:solidFill>
                          <a:latin typeface="+mn-ea"/>
                          <a:ea typeface="+mn-ea"/>
                        </a:rPr>
                        <a:t>20%</a:t>
                      </a:r>
                      <a:r>
                        <a:rPr kumimoji="1" lang="ja-JP" altLang="en-US" sz="1000" b="1" u="none" dirty="0">
                          <a:solidFill>
                            <a:schemeClr val="tx1"/>
                          </a:solidFill>
                          <a:latin typeface="+mn-ea"/>
                          <a:ea typeface="+mn-ea"/>
                        </a:rPr>
                        <a:t>以上</a:t>
                      </a:r>
                      <a:endParaRPr kumimoji="1" lang="en-US" altLang="ja-JP" sz="1000" b="1" u="none" dirty="0">
                        <a:solidFill>
                          <a:schemeClr val="tx1"/>
                        </a:solidFill>
                        <a:latin typeface="+mn-ea"/>
                        <a:ea typeface="+mn-ea"/>
                      </a:endParaRPr>
                    </a:p>
                  </a:txBody>
                  <a:tcPr marL="68580" marR="68580" marT="34290" marB="34290" anchor="ctr"/>
                </a:tc>
                <a:tc>
                  <a:txBody>
                    <a:bodyPr/>
                    <a:lstStyle/>
                    <a:p>
                      <a:pPr algn="ctr"/>
                      <a:r>
                        <a:rPr kumimoji="1" lang="en-US" altLang="ja-JP" sz="1000" b="1" dirty="0"/>
                        <a:t>15%</a:t>
                      </a:r>
                      <a:r>
                        <a:rPr kumimoji="1" lang="ja-JP" altLang="en-US" sz="1000" b="1" dirty="0"/>
                        <a:t>以上</a:t>
                      </a:r>
                    </a:p>
                  </a:txBody>
                  <a:tcPr marL="68580" marR="68580" marT="34290" marB="34290" anchor="ctr"/>
                </a:tc>
                <a:tc>
                  <a:txBody>
                    <a:bodyPr/>
                    <a:lstStyle/>
                    <a:p>
                      <a:pPr algn="ctr"/>
                      <a:r>
                        <a:rPr kumimoji="1" lang="en-US" altLang="ja-JP" sz="1000" b="1" dirty="0"/>
                        <a:t>10%</a:t>
                      </a:r>
                      <a:r>
                        <a:rPr kumimoji="1" lang="ja-JP" altLang="en-US" sz="1000" b="1" dirty="0"/>
                        <a:t>以上</a:t>
                      </a:r>
                    </a:p>
                  </a:txBody>
                  <a:tcPr marL="68580" marR="68580" marT="34290" marB="34290" anchor="ctr"/>
                </a:tc>
                <a:tc>
                  <a:txBody>
                    <a:bodyPr/>
                    <a:lstStyle/>
                    <a:p>
                      <a:pPr algn="ctr"/>
                      <a:r>
                        <a:rPr kumimoji="1" lang="en-US" altLang="ja-JP" sz="1000" b="1" dirty="0"/>
                        <a:t>10%</a:t>
                      </a:r>
                      <a:r>
                        <a:rPr kumimoji="1" lang="ja-JP" altLang="en-US" sz="1000" b="1" dirty="0"/>
                        <a:t>未満</a:t>
                      </a:r>
                    </a:p>
                  </a:txBody>
                  <a:tcPr marL="68580" marR="68580" marT="34290" marB="34290" anchor="ctr"/>
                </a:tc>
                <a:extLst>
                  <a:ext uri="{0D108BD9-81ED-4DB2-BD59-A6C34878D82A}">
                    <a16:rowId xmlns:a16="http://schemas.microsoft.com/office/drawing/2014/main" val="2793342899"/>
                  </a:ext>
                </a:extLst>
              </a:tr>
              <a:tr h="462389">
                <a:tc vMerge="1">
                  <a:txBody>
                    <a:bodyPr/>
                    <a:lstStyle/>
                    <a:p>
                      <a:endParaRPr kumimoji="1" lang="ja-JP" altLang="en-US" sz="1200"/>
                    </a:p>
                  </a:txBody>
                  <a:tcPr/>
                </a:tc>
                <a:tc gridSpan="2">
                  <a:txBody>
                    <a:bodyPr/>
                    <a:lstStyle/>
                    <a:p>
                      <a:r>
                        <a:rPr kumimoji="1" lang="ja-JP" altLang="en-US" sz="900" dirty="0"/>
                        <a:t>人口</a:t>
                      </a:r>
                      <a:r>
                        <a:rPr kumimoji="1" lang="en-US" altLang="ja-JP" sz="900" dirty="0"/>
                        <a:t>10</a:t>
                      </a:r>
                      <a:r>
                        <a:rPr kumimoji="1" lang="ja-JP" altLang="en-US" sz="900" dirty="0"/>
                        <a:t>万人あたりの全療養者数　  </a:t>
                      </a:r>
                    </a:p>
                  </a:txBody>
                  <a:tcPr marL="68580" marR="68580" marT="34290" marB="34290" anchor="ctr"/>
                </a:tc>
                <a:tc hMerge="1">
                  <a:txBody>
                    <a:bodyPr/>
                    <a:lstStyle/>
                    <a:p>
                      <a:endParaRPr kumimoji="1" lang="ja-JP" altLang="en-US"/>
                    </a:p>
                  </a:txBody>
                  <a:tcPr/>
                </a:tc>
                <a:tc>
                  <a:txBody>
                    <a:bodyPr/>
                    <a:lstStyle/>
                    <a:p>
                      <a:pPr algn="ctr"/>
                      <a:r>
                        <a:rPr kumimoji="1" lang="en-US" altLang="ja-JP" sz="1000" b="1" u="none" dirty="0">
                          <a:solidFill>
                            <a:schemeClr val="tx1"/>
                          </a:solidFill>
                          <a:latin typeface="+mn-ea"/>
                          <a:ea typeface="+mn-ea"/>
                        </a:rPr>
                        <a:t>25</a:t>
                      </a:r>
                      <a:r>
                        <a:rPr kumimoji="1" lang="ja-JP" altLang="en-US" sz="1000" b="1" u="none" dirty="0">
                          <a:solidFill>
                            <a:schemeClr val="tx1"/>
                          </a:solidFill>
                          <a:latin typeface="+mn-ea"/>
                          <a:ea typeface="+mn-ea"/>
                        </a:rPr>
                        <a:t>人以上</a:t>
                      </a:r>
                      <a:endParaRPr kumimoji="1" lang="en-US" altLang="ja-JP" sz="1000" b="1" u="none" dirty="0">
                        <a:solidFill>
                          <a:schemeClr val="tx1"/>
                        </a:solidFill>
                        <a:latin typeface="+mn-ea"/>
                        <a:ea typeface="+mn-ea"/>
                      </a:endParaRPr>
                    </a:p>
                    <a:p>
                      <a:pPr algn="ctr"/>
                      <a:r>
                        <a:rPr kumimoji="1" lang="en-US" altLang="ja-JP" sz="800" b="0" u="none" dirty="0">
                          <a:solidFill>
                            <a:schemeClr val="tx1"/>
                          </a:solidFill>
                          <a:latin typeface="+mn-ea"/>
                          <a:ea typeface="+mn-ea"/>
                        </a:rPr>
                        <a:t>※</a:t>
                      </a:r>
                      <a:r>
                        <a:rPr kumimoji="1" lang="ja-JP" altLang="en-US" sz="800" b="0" u="none" dirty="0">
                          <a:solidFill>
                            <a:schemeClr val="tx1"/>
                          </a:solidFill>
                          <a:latin typeface="+mn-ea"/>
                          <a:ea typeface="+mn-ea"/>
                        </a:rPr>
                        <a:t>実数：</a:t>
                      </a:r>
                      <a:r>
                        <a:rPr kumimoji="1" lang="en-US" altLang="ja-JP" sz="800" b="0" u="none" dirty="0">
                          <a:solidFill>
                            <a:schemeClr val="tx1"/>
                          </a:solidFill>
                          <a:latin typeface="+mn-ea"/>
                          <a:ea typeface="+mn-ea"/>
                        </a:rPr>
                        <a:t>484</a:t>
                      </a:r>
                      <a:r>
                        <a:rPr kumimoji="1" lang="ja-JP" altLang="en-US" sz="800" b="0" u="none" dirty="0">
                          <a:solidFill>
                            <a:schemeClr val="tx1"/>
                          </a:solidFill>
                          <a:latin typeface="+mn-ea"/>
                          <a:ea typeface="+mn-ea"/>
                        </a:rPr>
                        <a:t>人以上</a:t>
                      </a:r>
                    </a:p>
                  </a:txBody>
                  <a:tcPr marL="68580" marR="68580" marT="34290" marB="34290" anchor="ctr"/>
                </a:tc>
                <a:tc>
                  <a:txBody>
                    <a:bodyPr/>
                    <a:lstStyle/>
                    <a:p>
                      <a:pPr algn="ctr"/>
                      <a:r>
                        <a:rPr kumimoji="1" lang="en-US" altLang="ja-JP" sz="1000" b="1" u="none" dirty="0">
                          <a:solidFill>
                            <a:schemeClr val="tx1"/>
                          </a:solidFill>
                          <a:latin typeface="+mn-ea"/>
                          <a:ea typeface="+mn-ea"/>
                        </a:rPr>
                        <a:t>15</a:t>
                      </a:r>
                      <a:r>
                        <a:rPr kumimoji="1" lang="ja-JP" altLang="en-US" sz="1000" b="1" u="none" dirty="0">
                          <a:solidFill>
                            <a:schemeClr val="tx1"/>
                          </a:solidFill>
                          <a:latin typeface="+mn-ea"/>
                          <a:ea typeface="+mn-ea"/>
                        </a:rPr>
                        <a:t>人以上</a:t>
                      </a:r>
                      <a:endParaRPr kumimoji="1" lang="en-US" altLang="ja-JP" sz="1000" b="1" u="none" dirty="0">
                        <a:solidFill>
                          <a:schemeClr val="tx1"/>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u="none" dirty="0">
                          <a:solidFill>
                            <a:schemeClr val="tx1"/>
                          </a:solidFill>
                          <a:latin typeface="+mn-ea"/>
                          <a:ea typeface="+mn-ea"/>
                        </a:rPr>
                        <a:t>※291</a:t>
                      </a:r>
                      <a:r>
                        <a:rPr kumimoji="1" lang="ja-JP" altLang="en-US" sz="800" b="0" u="none" dirty="0">
                          <a:solidFill>
                            <a:schemeClr val="tx1"/>
                          </a:solidFill>
                          <a:latin typeface="+mn-ea"/>
                          <a:ea typeface="+mn-ea"/>
                        </a:rPr>
                        <a:t>人以上</a:t>
                      </a:r>
                      <a:endParaRPr kumimoji="1" lang="ja-JP" altLang="en-US" sz="900" b="0" u="none" dirty="0">
                        <a:solidFill>
                          <a:schemeClr val="tx1"/>
                        </a:solidFill>
                        <a:latin typeface="+mn-ea"/>
                        <a:ea typeface="+mn-ea"/>
                      </a:endParaRPr>
                    </a:p>
                  </a:txBody>
                  <a:tcPr marL="68580" marR="68580" marT="34290" marB="34290" anchor="ctr"/>
                </a:tc>
                <a:tc>
                  <a:txBody>
                    <a:bodyPr/>
                    <a:lstStyle/>
                    <a:p>
                      <a:pPr algn="ctr"/>
                      <a:r>
                        <a:rPr kumimoji="1" lang="en-US" altLang="ja-JP" sz="1000" b="1" u="none" dirty="0">
                          <a:solidFill>
                            <a:schemeClr val="tx1"/>
                          </a:solidFill>
                          <a:latin typeface="+mn-ea"/>
                          <a:ea typeface="+mn-ea"/>
                        </a:rPr>
                        <a:t>5</a:t>
                      </a:r>
                      <a:r>
                        <a:rPr kumimoji="1" lang="ja-JP" altLang="en-US" sz="1000" b="1" u="none" dirty="0">
                          <a:solidFill>
                            <a:schemeClr val="tx1"/>
                          </a:solidFill>
                          <a:latin typeface="+mn-ea"/>
                          <a:ea typeface="+mn-ea"/>
                        </a:rPr>
                        <a:t>人以上</a:t>
                      </a:r>
                      <a:endParaRPr kumimoji="1" lang="en-US" altLang="ja-JP" sz="1000" b="1" u="none" dirty="0">
                        <a:solidFill>
                          <a:schemeClr val="tx1"/>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u="none" dirty="0">
                          <a:solidFill>
                            <a:schemeClr val="tx1"/>
                          </a:solidFill>
                          <a:latin typeface="+mn-ea"/>
                          <a:ea typeface="+mn-ea"/>
                        </a:rPr>
                        <a:t>※97</a:t>
                      </a:r>
                      <a:r>
                        <a:rPr kumimoji="1" lang="ja-JP" altLang="en-US" sz="800" b="0" u="none" dirty="0">
                          <a:solidFill>
                            <a:schemeClr val="tx1"/>
                          </a:solidFill>
                          <a:latin typeface="+mn-ea"/>
                          <a:ea typeface="+mn-ea"/>
                        </a:rPr>
                        <a:t>人以上</a:t>
                      </a:r>
                      <a:endParaRPr kumimoji="1" lang="ja-JP" altLang="en-US" sz="900" b="0" u="none" dirty="0">
                        <a:solidFill>
                          <a:schemeClr val="tx1"/>
                        </a:solidFill>
                        <a:latin typeface="+mn-ea"/>
                        <a:ea typeface="+mn-ea"/>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人以上</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※49</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人以上</a:t>
                      </a:r>
                      <a:endPar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人未満</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※49</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人未満</a:t>
                      </a:r>
                      <a:endPar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68580" marR="68580" marT="34290" marB="34290" anchor="ctr"/>
                </a:tc>
                <a:extLst>
                  <a:ext uri="{0D108BD9-81ED-4DB2-BD59-A6C34878D82A}">
                    <a16:rowId xmlns:a16="http://schemas.microsoft.com/office/drawing/2014/main" val="3106389393"/>
                  </a:ext>
                </a:extLst>
              </a:tr>
              <a:tr h="342510">
                <a:tc>
                  <a:txBody>
                    <a:bodyPr/>
                    <a:lstStyle/>
                    <a:p>
                      <a:pPr algn="ctr"/>
                      <a:r>
                        <a:rPr kumimoji="1" lang="ja-JP" altLang="en-US" sz="800" dirty="0"/>
                        <a:t>監視体制</a:t>
                      </a:r>
                    </a:p>
                  </a:txBody>
                  <a:tcPr marL="68580" marR="68580" marT="34290" marB="34290" vert="eaVert" anchor="ctr"/>
                </a:tc>
                <a:tc gridSpan="2">
                  <a:txBody>
                    <a:bodyPr/>
                    <a:lstStyle/>
                    <a:p>
                      <a:r>
                        <a:rPr kumimoji="1" lang="ja-JP" altLang="en-US" sz="900" dirty="0"/>
                        <a:t>検査陽性率</a:t>
                      </a:r>
                      <a:r>
                        <a:rPr kumimoji="1" lang="en-US" altLang="ja-JP" sz="900" baseline="30000" dirty="0"/>
                        <a:t>※</a:t>
                      </a:r>
                      <a:r>
                        <a:rPr kumimoji="1" lang="ja-JP" altLang="en-US" sz="900" baseline="30000" dirty="0"/>
                        <a:t>２</a:t>
                      </a:r>
                      <a:endParaRPr kumimoji="1" lang="en-US" altLang="ja-JP" sz="900" baseline="30000" dirty="0"/>
                    </a:p>
                  </a:txBody>
                  <a:tcPr marL="68580" marR="68580" marT="34290" marB="34290" anchor="ctr"/>
                </a:tc>
                <a:tc hMerge="1">
                  <a:txBody>
                    <a:bodyPr/>
                    <a:lstStyle/>
                    <a:p>
                      <a:endParaRPr kumimoji="1" lang="ja-JP" altLang="en-US"/>
                    </a:p>
                  </a:txBody>
                  <a:tcPr/>
                </a:tc>
                <a:tc>
                  <a:txBody>
                    <a:bodyPr/>
                    <a:lstStyle/>
                    <a:p>
                      <a:pPr algn="ctr"/>
                      <a:r>
                        <a:rPr kumimoji="1" lang="en-US" altLang="ja-JP" sz="1000" b="1" u="none" dirty="0">
                          <a:solidFill>
                            <a:schemeClr val="tx1"/>
                          </a:solidFill>
                          <a:latin typeface="游ゴシック" panose="020B0400000000000000" pitchFamily="50" charset="-128"/>
                          <a:ea typeface="游ゴシック" panose="020B0400000000000000" pitchFamily="50" charset="-128"/>
                        </a:rPr>
                        <a:t>10</a:t>
                      </a:r>
                      <a:r>
                        <a:rPr kumimoji="1" lang="ja-JP" altLang="en-US" sz="1000" b="1" u="none" dirty="0">
                          <a:solidFill>
                            <a:schemeClr val="tx1"/>
                          </a:solidFill>
                          <a:latin typeface="游ゴシック" panose="020B0400000000000000" pitchFamily="50" charset="-128"/>
                          <a:ea typeface="游ゴシック" panose="020B0400000000000000" pitchFamily="50" charset="-128"/>
                        </a:rPr>
                        <a:t>％以上</a:t>
                      </a:r>
                    </a:p>
                  </a:txBody>
                  <a:tcPr marL="68580" marR="68580" marT="34290" marB="34290" anchor="ctr"/>
                </a:tc>
                <a:tc>
                  <a:txBody>
                    <a:bodyPr/>
                    <a:lstStyle/>
                    <a:p>
                      <a:pPr algn="ctr"/>
                      <a:r>
                        <a:rPr kumimoji="1" lang="en-US" altLang="ja-JP" sz="1000" b="1" u="none" dirty="0">
                          <a:solidFill>
                            <a:schemeClr val="tx1"/>
                          </a:solidFill>
                          <a:latin typeface="游ゴシック" panose="020B0400000000000000" pitchFamily="50" charset="-128"/>
                          <a:ea typeface="游ゴシック" panose="020B0400000000000000" pitchFamily="50" charset="-128"/>
                        </a:rPr>
                        <a:t>10</a:t>
                      </a:r>
                      <a:r>
                        <a:rPr kumimoji="1" lang="ja-JP" altLang="en-US" sz="1000" b="1" u="none" dirty="0">
                          <a:solidFill>
                            <a:schemeClr val="tx1"/>
                          </a:solidFill>
                          <a:latin typeface="游ゴシック" panose="020B0400000000000000" pitchFamily="50" charset="-128"/>
                          <a:ea typeface="游ゴシック" panose="020B0400000000000000" pitchFamily="50" charset="-128"/>
                        </a:rPr>
                        <a:t>％以上</a:t>
                      </a:r>
                    </a:p>
                  </a:txBody>
                  <a:tcPr marL="68580" marR="68580" marT="34290" marB="34290" anchor="ctr"/>
                </a:tc>
                <a:tc>
                  <a:txBody>
                    <a:bodyPr/>
                    <a:lstStyle/>
                    <a:p>
                      <a:pPr algn="ctr"/>
                      <a:r>
                        <a:rPr kumimoji="1" lang="en-US" altLang="ja-JP" sz="1000" b="1" dirty="0"/>
                        <a:t>5%</a:t>
                      </a:r>
                      <a:r>
                        <a:rPr kumimoji="1" lang="ja-JP" altLang="en-US" sz="1000" b="1" dirty="0"/>
                        <a:t>以上</a:t>
                      </a:r>
                    </a:p>
                  </a:txBody>
                  <a:tcPr marL="68580" marR="68580" marT="34290" marB="34290" anchor="ctr"/>
                </a:tc>
                <a:tc>
                  <a:txBody>
                    <a:bodyPr/>
                    <a:lstStyle/>
                    <a:p>
                      <a:pPr algn="ctr"/>
                      <a:r>
                        <a:rPr kumimoji="1" lang="en-US" altLang="ja-JP" sz="1000" b="1" dirty="0"/>
                        <a:t>3%</a:t>
                      </a:r>
                      <a:r>
                        <a:rPr kumimoji="1" lang="ja-JP" altLang="en-US" sz="1000" b="1" dirty="0"/>
                        <a:t>以上</a:t>
                      </a:r>
                    </a:p>
                  </a:txBody>
                  <a:tcPr marL="68580" marR="68580" marT="34290" marB="34290" anchor="ctr"/>
                </a:tc>
                <a:tc>
                  <a:txBody>
                    <a:bodyPr/>
                    <a:lstStyle/>
                    <a:p>
                      <a:pPr algn="ctr"/>
                      <a:r>
                        <a:rPr kumimoji="1" lang="en-US" altLang="ja-JP" sz="1000" b="1" dirty="0"/>
                        <a:t>3%</a:t>
                      </a:r>
                      <a:r>
                        <a:rPr kumimoji="1" lang="ja-JP" altLang="en-US" sz="1000" b="1" dirty="0"/>
                        <a:t>未満</a:t>
                      </a:r>
                    </a:p>
                  </a:txBody>
                  <a:tcPr marL="68580" marR="68580" marT="34290" marB="34290" anchor="ctr"/>
                </a:tc>
                <a:extLst>
                  <a:ext uri="{0D108BD9-81ED-4DB2-BD59-A6C34878D82A}">
                    <a16:rowId xmlns:a16="http://schemas.microsoft.com/office/drawing/2014/main" val="1483056942"/>
                  </a:ext>
                </a:extLst>
              </a:tr>
              <a:tr h="462389">
                <a:tc rowSpan="3">
                  <a:txBody>
                    <a:bodyPr/>
                    <a:lstStyle/>
                    <a:p>
                      <a:pPr algn="ctr"/>
                      <a:r>
                        <a:rPr kumimoji="1" lang="ja-JP" altLang="en-US" sz="800" dirty="0"/>
                        <a:t>感染の状況</a:t>
                      </a:r>
                    </a:p>
                  </a:txBody>
                  <a:tcPr marL="68580" marR="68580" marT="34290" marB="34290" vert="eaVert"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t>人口</a:t>
                      </a:r>
                      <a:r>
                        <a:rPr kumimoji="1" lang="en-US" altLang="ja-JP" sz="900" dirty="0"/>
                        <a:t>10</a:t>
                      </a:r>
                      <a:r>
                        <a:rPr kumimoji="1" lang="ja-JP" altLang="en-US" sz="900" dirty="0"/>
                        <a:t>万人あたりの新規感染者数</a:t>
                      </a:r>
                      <a:r>
                        <a:rPr kumimoji="1" lang="en-US" altLang="ja-JP" sz="900" baseline="30000" dirty="0"/>
                        <a:t>※</a:t>
                      </a:r>
                      <a:r>
                        <a:rPr kumimoji="1" lang="ja-JP" altLang="en-US" sz="900" baseline="30000" dirty="0"/>
                        <a:t>２</a:t>
                      </a:r>
                      <a:endParaRPr kumimoji="1" lang="en-US" altLang="ja-JP" sz="900" baseline="30000" dirty="0"/>
                    </a:p>
                  </a:txBody>
                  <a:tcPr marL="68580" marR="68580" marT="34290" marB="34290" anchor="ctr">
                    <a:lnB w="12700" cap="flat" cmpd="sng" algn="ctr">
                      <a:solidFill>
                        <a:schemeClr val="tx1"/>
                      </a:solidFill>
                      <a:prstDash val="solid"/>
                      <a:round/>
                      <a:headEnd type="none" w="med" len="med"/>
                      <a:tailEnd type="none" w="med" len="med"/>
                    </a:lnB>
                  </a:tcPr>
                </a:tc>
                <a:tc hMerge="1">
                  <a:txBody>
                    <a:bodyPr/>
                    <a:lstStyle/>
                    <a:p>
                      <a:endParaRPr kumimoji="1" lang="ja-JP" altLang="en-US" sz="1200" dirty="0"/>
                    </a:p>
                  </a:txBody>
                  <a:tcPr/>
                </a:tc>
                <a:tc>
                  <a:txBody>
                    <a:bodyPr/>
                    <a:lstStyle/>
                    <a:p>
                      <a:pPr algn="ctr"/>
                      <a:r>
                        <a:rPr kumimoji="1" lang="en-US" altLang="ja-JP" sz="1000" b="1" u="none" dirty="0">
                          <a:solidFill>
                            <a:schemeClr val="tx1"/>
                          </a:solidFill>
                          <a:latin typeface="+mn-ea"/>
                          <a:ea typeface="+mn-ea"/>
                        </a:rPr>
                        <a:t>25</a:t>
                      </a:r>
                      <a:r>
                        <a:rPr kumimoji="1" lang="ja-JP" altLang="en-US" sz="1000" b="1" u="none" dirty="0">
                          <a:solidFill>
                            <a:schemeClr val="tx1"/>
                          </a:solidFill>
                          <a:latin typeface="+mn-ea"/>
                          <a:ea typeface="+mn-ea"/>
                        </a:rPr>
                        <a:t>人以上</a:t>
                      </a:r>
                      <a:endParaRPr kumimoji="1" lang="en-US" altLang="ja-JP" sz="1000" b="1" u="none" dirty="0">
                        <a:solidFill>
                          <a:schemeClr val="tx1"/>
                        </a:solidFill>
                        <a:latin typeface="+mn-ea"/>
                        <a:ea typeface="+mn-ea"/>
                      </a:endParaRPr>
                    </a:p>
                    <a:p>
                      <a:pPr algn="ctr"/>
                      <a:r>
                        <a:rPr kumimoji="1" lang="en-US" altLang="ja-JP" sz="800" b="0" u="none" dirty="0">
                          <a:solidFill>
                            <a:schemeClr val="tx1"/>
                          </a:solidFill>
                          <a:latin typeface="+mn-ea"/>
                          <a:ea typeface="+mn-ea"/>
                        </a:rPr>
                        <a:t>※</a:t>
                      </a:r>
                      <a:r>
                        <a:rPr kumimoji="1" lang="ja-JP" altLang="en-US" sz="800" b="0" u="none" dirty="0">
                          <a:solidFill>
                            <a:schemeClr val="tx1"/>
                          </a:solidFill>
                          <a:latin typeface="+mn-ea"/>
                          <a:ea typeface="+mn-ea"/>
                        </a:rPr>
                        <a:t>実数：</a:t>
                      </a:r>
                      <a:r>
                        <a:rPr kumimoji="1" lang="en-US" altLang="ja-JP" sz="800" b="0" u="none" dirty="0">
                          <a:solidFill>
                            <a:schemeClr val="tx1"/>
                          </a:solidFill>
                          <a:latin typeface="+mn-ea"/>
                          <a:ea typeface="+mn-ea"/>
                        </a:rPr>
                        <a:t>484</a:t>
                      </a:r>
                      <a:r>
                        <a:rPr kumimoji="1" lang="ja-JP" altLang="en-US" sz="800" b="0" u="none" dirty="0">
                          <a:solidFill>
                            <a:schemeClr val="tx1"/>
                          </a:solidFill>
                          <a:latin typeface="+mn-ea"/>
                          <a:ea typeface="+mn-ea"/>
                        </a:rPr>
                        <a:t>人以上</a:t>
                      </a:r>
                    </a:p>
                  </a:txBody>
                  <a:tcPr marL="68580" marR="68580" marT="34290" marB="34290" anchor="ctr"/>
                </a:tc>
                <a:tc>
                  <a:txBody>
                    <a:bodyPr/>
                    <a:lstStyle/>
                    <a:p>
                      <a:pPr algn="ctr"/>
                      <a:r>
                        <a:rPr kumimoji="1" lang="en-US" altLang="ja-JP" sz="1000" b="1" u="none" dirty="0">
                          <a:solidFill>
                            <a:schemeClr val="tx1"/>
                          </a:solidFill>
                          <a:latin typeface="+mn-ea"/>
                          <a:ea typeface="+mn-ea"/>
                        </a:rPr>
                        <a:t>15</a:t>
                      </a:r>
                      <a:r>
                        <a:rPr kumimoji="1" lang="ja-JP" altLang="en-US" sz="1000" b="1" u="none" dirty="0">
                          <a:solidFill>
                            <a:schemeClr val="tx1"/>
                          </a:solidFill>
                          <a:latin typeface="+mn-ea"/>
                          <a:ea typeface="+mn-ea"/>
                        </a:rPr>
                        <a:t>人以上</a:t>
                      </a:r>
                      <a:endParaRPr kumimoji="1" lang="en-US" altLang="ja-JP" sz="1000" b="1" u="none" dirty="0">
                        <a:solidFill>
                          <a:schemeClr val="tx1"/>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u="none" dirty="0">
                          <a:solidFill>
                            <a:schemeClr val="tx1"/>
                          </a:solidFill>
                          <a:latin typeface="+mn-ea"/>
                          <a:ea typeface="+mn-ea"/>
                        </a:rPr>
                        <a:t>※291</a:t>
                      </a:r>
                      <a:r>
                        <a:rPr kumimoji="1" lang="ja-JP" altLang="en-US" sz="800" b="0" u="none" dirty="0">
                          <a:solidFill>
                            <a:schemeClr val="tx1"/>
                          </a:solidFill>
                          <a:latin typeface="+mn-ea"/>
                          <a:ea typeface="+mn-ea"/>
                        </a:rPr>
                        <a:t>人以上</a:t>
                      </a:r>
                      <a:endParaRPr kumimoji="1" lang="ja-JP" altLang="en-US" sz="900" b="0" u="none" dirty="0">
                        <a:solidFill>
                          <a:schemeClr val="tx1"/>
                        </a:solidFill>
                        <a:latin typeface="+mn-ea"/>
                        <a:ea typeface="+mn-ea"/>
                      </a:endParaRPr>
                    </a:p>
                  </a:txBody>
                  <a:tcPr marL="68580" marR="68580" marT="34290" marB="34290" anchor="ctr"/>
                </a:tc>
                <a:tc>
                  <a:txBody>
                    <a:bodyPr/>
                    <a:lstStyle/>
                    <a:p>
                      <a:pPr algn="ctr"/>
                      <a:r>
                        <a:rPr kumimoji="1" lang="en-US" altLang="ja-JP" sz="1000" b="1" u="none" dirty="0">
                          <a:solidFill>
                            <a:schemeClr val="tx1"/>
                          </a:solidFill>
                          <a:latin typeface="+mn-ea"/>
                          <a:ea typeface="+mn-ea"/>
                        </a:rPr>
                        <a:t>5</a:t>
                      </a:r>
                      <a:r>
                        <a:rPr kumimoji="1" lang="ja-JP" altLang="en-US" sz="1000" b="1" u="none" dirty="0">
                          <a:solidFill>
                            <a:schemeClr val="tx1"/>
                          </a:solidFill>
                          <a:latin typeface="+mn-ea"/>
                          <a:ea typeface="+mn-ea"/>
                        </a:rPr>
                        <a:t>人以上</a:t>
                      </a:r>
                      <a:endParaRPr kumimoji="1" lang="en-US" altLang="ja-JP" sz="1000" b="1" u="none" dirty="0">
                        <a:solidFill>
                          <a:schemeClr val="tx1"/>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u="none" dirty="0">
                          <a:solidFill>
                            <a:schemeClr val="tx1"/>
                          </a:solidFill>
                          <a:latin typeface="+mn-ea"/>
                          <a:ea typeface="+mn-ea"/>
                        </a:rPr>
                        <a:t>※97</a:t>
                      </a:r>
                      <a:r>
                        <a:rPr kumimoji="1" lang="ja-JP" altLang="en-US" sz="800" b="0" u="none" dirty="0">
                          <a:solidFill>
                            <a:schemeClr val="tx1"/>
                          </a:solidFill>
                          <a:latin typeface="+mn-ea"/>
                          <a:ea typeface="+mn-ea"/>
                        </a:rPr>
                        <a:t>人以上</a:t>
                      </a:r>
                      <a:endParaRPr kumimoji="1" lang="ja-JP" altLang="en-US" sz="900" b="0" u="none" dirty="0">
                        <a:solidFill>
                          <a:schemeClr val="tx1"/>
                        </a:solidFill>
                        <a:latin typeface="+mn-ea"/>
                        <a:ea typeface="+mn-ea"/>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人以上</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※49</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人以上</a:t>
                      </a:r>
                      <a:endPar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人未満</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※49</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人未満</a:t>
                      </a:r>
                      <a:endPar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txBody>
                  <a:tcPr marL="68580" marR="68580" marT="34290" marB="34290" anchor="ctr"/>
                </a:tc>
                <a:extLst>
                  <a:ext uri="{0D108BD9-81ED-4DB2-BD59-A6C34878D82A}">
                    <a16:rowId xmlns:a16="http://schemas.microsoft.com/office/drawing/2014/main" val="4275072682"/>
                  </a:ext>
                </a:extLst>
              </a:tr>
              <a:tr h="349935">
                <a:tc vMerge="1">
                  <a:txBody>
                    <a:bodyPr/>
                    <a:lstStyle/>
                    <a:p>
                      <a:endParaRPr kumimoji="1" lang="ja-JP" altLang="en-US" sz="1200"/>
                    </a:p>
                  </a:txBody>
                  <a:tcPr/>
                </a:tc>
                <a:tc gridSpan="2">
                  <a:txBody>
                    <a:bodyPr/>
                    <a:lstStyle/>
                    <a:p>
                      <a:r>
                        <a:rPr kumimoji="1" lang="ja-JP" altLang="en-US" sz="900" dirty="0"/>
                        <a:t>新規感染者数の直近</a:t>
                      </a:r>
                      <a:r>
                        <a:rPr kumimoji="1" lang="en-US" altLang="ja-JP" sz="900" dirty="0"/>
                        <a:t>1</a:t>
                      </a:r>
                      <a:r>
                        <a:rPr kumimoji="1" lang="ja-JP" altLang="en-US" sz="900" dirty="0"/>
                        <a:t>週間と先週</a:t>
                      </a:r>
                      <a:r>
                        <a:rPr kumimoji="1" lang="en-US" altLang="ja-JP" sz="900" dirty="0"/>
                        <a:t>1</a:t>
                      </a:r>
                      <a:r>
                        <a:rPr kumimoji="1" lang="ja-JP" altLang="en-US" sz="900" dirty="0"/>
                        <a:t>週間の比較</a:t>
                      </a:r>
                    </a:p>
                  </a:txBody>
                  <a:tcPr marL="68580" marR="68580" marT="34290" marB="3429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sz="1200" dirty="0"/>
                    </a:p>
                  </a:txBody>
                  <a:tcP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u="none" dirty="0">
                          <a:solidFill>
                            <a:schemeClr val="tx1"/>
                          </a:solidFill>
                          <a:latin typeface="+mn-ea"/>
                          <a:ea typeface="+mn-ea"/>
                        </a:rPr>
                        <a:t>1.0</a:t>
                      </a:r>
                      <a:r>
                        <a:rPr kumimoji="1" lang="ja-JP" altLang="en-US" sz="1000" b="1" u="none" baseline="0" dirty="0">
                          <a:solidFill>
                            <a:schemeClr val="tx1"/>
                          </a:solidFill>
                          <a:latin typeface="+mn-ea"/>
                          <a:ea typeface="+mn-ea"/>
                        </a:rPr>
                        <a:t>超</a:t>
                      </a:r>
                      <a:endParaRPr kumimoji="1" lang="ja-JP" altLang="en-US" sz="1000" b="1" u="none" dirty="0">
                        <a:solidFill>
                          <a:schemeClr val="tx1"/>
                        </a:solidFill>
                        <a:latin typeface="+mn-ea"/>
                        <a:ea typeface="+mn-ea"/>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u="none" dirty="0">
                          <a:solidFill>
                            <a:schemeClr val="tx1"/>
                          </a:solidFill>
                          <a:latin typeface="+mn-ea"/>
                          <a:ea typeface="+mn-ea"/>
                        </a:rPr>
                        <a:t>1.0</a:t>
                      </a:r>
                      <a:r>
                        <a:rPr kumimoji="1" lang="ja-JP" altLang="en-US" sz="1000" b="1" u="none" baseline="0" dirty="0">
                          <a:solidFill>
                            <a:schemeClr val="tx1"/>
                          </a:solidFill>
                          <a:latin typeface="+mn-ea"/>
                          <a:ea typeface="+mn-ea"/>
                        </a:rPr>
                        <a:t>超</a:t>
                      </a:r>
                      <a:endParaRPr kumimoji="1" lang="ja-JP" altLang="en-US" sz="1000" b="1" u="none" dirty="0">
                        <a:solidFill>
                          <a:schemeClr val="tx1"/>
                        </a:solidFill>
                        <a:latin typeface="+mn-ea"/>
                        <a:ea typeface="+mn-ea"/>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u="none" dirty="0">
                          <a:solidFill>
                            <a:schemeClr val="tx1"/>
                          </a:solidFill>
                          <a:latin typeface="+mn-ea"/>
                          <a:ea typeface="+mn-ea"/>
                        </a:rPr>
                        <a:t>1.0</a:t>
                      </a:r>
                      <a:r>
                        <a:rPr kumimoji="1" lang="ja-JP" altLang="en-US" sz="1000" b="1" u="none" baseline="0" dirty="0">
                          <a:solidFill>
                            <a:schemeClr val="tx1"/>
                          </a:solidFill>
                          <a:latin typeface="+mn-ea"/>
                          <a:ea typeface="+mn-ea"/>
                        </a:rPr>
                        <a:t>超</a:t>
                      </a:r>
                      <a:endParaRPr kumimoji="1" lang="ja-JP" altLang="en-US" sz="1000" b="1" u="none" dirty="0">
                        <a:solidFill>
                          <a:schemeClr val="tx1"/>
                        </a:solidFill>
                        <a:latin typeface="+mn-ea"/>
                        <a:ea typeface="+mn-ea"/>
                      </a:endParaRP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u="none" dirty="0">
                          <a:solidFill>
                            <a:schemeClr val="tx1"/>
                          </a:solidFill>
                          <a:latin typeface="+mn-ea"/>
                          <a:ea typeface="+mn-ea"/>
                        </a:rPr>
                        <a:t>1.0</a:t>
                      </a:r>
                      <a:r>
                        <a:rPr kumimoji="1" lang="ja-JP" altLang="en-US" sz="1000" b="1" u="none" baseline="0" dirty="0">
                          <a:solidFill>
                            <a:schemeClr val="tx1"/>
                          </a:solidFill>
                          <a:latin typeface="+mn-ea"/>
                          <a:ea typeface="+mn-ea"/>
                        </a:rPr>
                        <a:t>超</a:t>
                      </a:r>
                      <a:endParaRPr kumimoji="1" lang="ja-JP" altLang="en-US" sz="1000" b="1" u="none" dirty="0">
                        <a:solidFill>
                          <a:schemeClr val="tx1"/>
                        </a:solidFill>
                        <a:latin typeface="+mn-ea"/>
                        <a:ea typeface="+mn-ea"/>
                      </a:endParaRPr>
                    </a:p>
                  </a:txBody>
                  <a:tcPr marL="68580" marR="68580" marT="34290" marB="34290" anchor="ctr"/>
                </a:tc>
                <a:tc>
                  <a:txBody>
                    <a:bodyPr/>
                    <a:lstStyle/>
                    <a:p>
                      <a:pPr algn="ctr"/>
                      <a:r>
                        <a:rPr kumimoji="1" lang="en-US" altLang="ja-JP" sz="1000" b="1" dirty="0"/>
                        <a:t>1.0</a:t>
                      </a:r>
                      <a:r>
                        <a:rPr kumimoji="1" lang="ja-JP" altLang="en-US" sz="1000" b="1" dirty="0"/>
                        <a:t>以下</a:t>
                      </a:r>
                    </a:p>
                  </a:txBody>
                  <a:tcPr marL="68580" marR="68580" marT="34290" marB="34290" anchor="ctr"/>
                </a:tc>
                <a:extLst>
                  <a:ext uri="{0D108BD9-81ED-4DB2-BD59-A6C34878D82A}">
                    <a16:rowId xmlns:a16="http://schemas.microsoft.com/office/drawing/2014/main" val="3187922920"/>
                  </a:ext>
                </a:extLst>
              </a:tr>
              <a:tr h="342510">
                <a:tc vMerge="1">
                  <a:txBody>
                    <a:bodyPr/>
                    <a:lstStyle/>
                    <a:p>
                      <a:endParaRPr kumimoji="1" lang="ja-JP" altLang="en-US" sz="120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t>感染経路不明割合</a:t>
                      </a:r>
                      <a:r>
                        <a:rPr kumimoji="1" lang="en-US" altLang="ja-JP" sz="900" baseline="30000" dirty="0"/>
                        <a:t>※</a:t>
                      </a:r>
                      <a:r>
                        <a:rPr kumimoji="1" lang="ja-JP" altLang="en-US" sz="900" baseline="30000" dirty="0"/>
                        <a:t>２</a:t>
                      </a:r>
                      <a:endParaRPr kumimoji="1" lang="en-US" altLang="ja-JP" sz="900" baseline="30000" dirty="0"/>
                    </a:p>
                  </a:txBody>
                  <a:tcPr marL="68580" marR="68580" marT="34290" marB="34290" anchor="ctr">
                    <a:lnT w="12700" cap="flat" cmpd="sng" algn="ctr">
                      <a:solidFill>
                        <a:schemeClr val="tx1"/>
                      </a:solidFill>
                      <a:prstDash val="solid"/>
                      <a:round/>
                      <a:headEnd type="none" w="med" len="med"/>
                      <a:tailEnd type="none" w="med" len="med"/>
                    </a:lnT>
                  </a:tcPr>
                </a:tc>
                <a:tc hMerge="1">
                  <a:txBody>
                    <a:bodyPr/>
                    <a:lstStyle/>
                    <a:p>
                      <a:endParaRPr kumimoji="1" lang="ja-JP" altLang="en-US" sz="1200" dirty="0"/>
                    </a:p>
                  </a:txBody>
                  <a:tcPr>
                    <a:lnT w="12700" cap="flat" cmpd="sng" algn="ctr">
                      <a:solidFill>
                        <a:schemeClr val="tx1"/>
                      </a:solidFill>
                      <a:prstDash val="solid"/>
                      <a:round/>
                      <a:headEnd type="none" w="med" len="med"/>
                      <a:tailEnd type="none" w="med" len="med"/>
                    </a:lnT>
                  </a:tcPr>
                </a:tc>
                <a:tc>
                  <a:txBody>
                    <a:bodyPr/>
                    <a:lstStyle/>
                    <a:p>
                      <a:pPr algn="ctr"/>
                      <a:r>
                        <a:rPr kumimoji="1" lang="en-US" altLang="ja-JP" sz="1000" b="1" u="none" dirty="0">
                          <a:solidFill>
                            <a:schemeClr val="tx1"/>
                          </a:solidFill>
                          <a:latin typeface="+mn-ea"/>
                          <a:ea typeface="+mn-ea"/>
                        </a:rPr>
                        <a:t>50</a:t>
                      </a:r>
                      <a:r>
                        <a:rPr kumimoji="1" lang="ja-JP" altLang="en-US" sz="1000" b="1" u="none" dirty="0">
                          <a:solidFill>
                            <a:schemeClr val="tx1"/>
                          </a:solidFill>
                          <a:latin typeface="+mn-ea"/>
                          <a:ea typeface="+mn-ea"/>
                        </a:rPr>
                        <a:t>％以上</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u="none" dirty="0">
                          <a:solidFill>
                            <a:schemeClr val="tx1"/>
                          </a:solidFill>
                          <a:latin typeface="+mn-ea"/>
                          <a:ea typeface="+mn-ea"/>
                        </a:rPr>
                        <a:t>50</a:t>
                      </a:r>
                      <a:r>
                        <a:rPr kumimoji="1" lang="ja-JP" altLang="en-US" sz="1000" b="1" u="none" dirty="0">
                          <a:solidFill>
                            <a:schemeClr val="tx1"/>
                          </a:solidFill>
                          <a:latin typeface="+mn-ea"/>
                          <a:ea typeface="+mn-ea"/>
                        </a:rPr>
                        <a:t>％以上</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u="none" dirty="0">
                          <a:solidFill>
                            <a:schemeClr val="tx1"/>
                          </a:solidFill>
                          <a:latin typeface="+mn-ea"/>
                          <a:ea typeface="+mn-ea"/>
                        </a:rPr>
                        <a:t>40</a:t>
                      </a:r>
                      <a:r>
                        <a:rPr kumimoji="1" lang="ja-JP" altLang="en-US" sz="1000" b="1" u="none" dirty="0">
                          <a:solidFill>
                            <a:schemeClr val="tx1"/>
                          </a:solidFill>
                          <a:latin typeface="+mn-ea"/>
                          <a:ea typeface="+mn-ea"/>
                        </a:rPr>
                        <a:t>％以上</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u="none" dirty="0">
                          <a:solidFill>
                            <a:schemeClr val="tx1"/>
                          </a:solidFill>
                          <a:latin typeface="+mn-ea"/>
                          <a:ea typeface="+mn-ea"/>
                        </a:rPr>
                        <a:t>30</a:t>
                      </a:r>
                      <a:r>
                        <a:rPr kumimoji="1" lang="ja-JP" altLang="en-US" sz="1000" b="1" u="none" dirty="0">
                          <a:solidFill>
                            <a:schemeClr val="tx1"/>
                          </a:solidFill>
                          <a:latin typeface="+mn-ea"/>
                          <a:ea typeface="+mn-ea"/>
                        </a:rPr>
                        <a:t>％以上</a:t>
                      </a:r>
                    </a:p>
                  </a:txBody>
                  <a:tcPr marL="68580" marR="68580" marT="34290" marB="34290" anchor="ctr"/>
                </a:tc>
                <a:tc>
                  <a:txBody>
                    <a:bodyPr/>
                    <a:lstStyle/>
                    <a:p>
                      <a:pPr algn="ctr"/>
                      <a:r>
                        <a:rPr kumimoji="1" lang="en-US" altLang="ja-JP" sz="1000" b="1" dirty="0"/>
                        <a:t>30%</a:t>
                      </a:r>
                      <a:r>
                        <a:rPr kumimoji="1" lang="ja-JP" altLang="en-US" sz="1000" b="1" dirty="0"/>
                        <a:t>未満</a:t>
                      </a:r>
                    </a:p>
                  </a:txBody>
                  <a:tcPr marL="68580" marR="68580" marT="34290" marB="34290" anchor="ctr"/>
                </a:tc>
                <a:extLst>
                  <a:ext uri="{0D108BD9-81ED-4DB2-BD59-A6C34878D82A}">
                    <a16:rowId xmlns:a16="http://schemas.microsoft.com/office/drawing/2014/main" val="3845408084"/>
                  </a:ext>
                </a:extLst>
              </a:tr>
            </a:tbl>
          </a:graphicData>
        </a:graphic>
      </p:graphicFrame>
      <p:sp>
        <p:nvSpPr>
          <p:cNvPr id="5" name="テキスト ボックス 4">
            <a:extLst>
              <a:ext uri="{FF2B5EF4-FFF2-40B4-BE49-F238E27FC236}">
                <a16:creationId xmlns:a16="http://schemas.microsoft.com/office/drawing/2014/main" id="{217A8E1F-B2A5-4504-926B-5C55577B9920}"/>
              </a:ext>
            </a:extLst>
          </p:cNvPr>
          <p:cNvSpPr txBox="1"/>
          <p:nvPr/>
        </p:nvSpPr>
        <p:spPr>
          <a:xfrm>
            <a:off x="255163" y="5859328"/>
            <a:ext cx="7897830" cy="219291"/>
          </a:xfrm>
          <a:prstGeom prst="rect">
            <a:avLst/>
          </a:prstGeom>
          <a:noFill/>
        </p:spPr>
        <p:txBody>
          <a:bodyPr wrap="square" rtlCol="0">
            <a:spAutoFit/>
          </a:bodyPr>
          <a:lstStyle/>
          <a:p>
            <a:r>
              <a:rPr kumimoji="1" lang="en-US" altLang="ja-JP" sz="825" dirty="0"/>
              <a:t>※</a:t>
            </a:r>
            <a:r>
              <a:rPr kumimoji="1" lang="ja-JP" altLang="en-US" sz="825" dirty="0"/>
              <a:t>１：最大確保病床数に対する割合　　　</a:t>
            </a:r>
            <a:r>
              <a:rPr kumimoji="1" lang="en-US" altLang="ja-JP" sz="825" dirty="0"/>
              <a:t>※</a:t>
            </a:r>
            <a:r>
              <a:rPr kumimoji="1" lang="ja-JP" altLang="en-US" sz="825" dirty="0"/>
              <a:t>２</a:t>
            </a:r>
            <a:r>
              <a:rPr lang="ja-JP" altLang="en-US" sz="825" dirty="0"/>
              <a:t>：直近１週間の状況</a:t>
            </a:r>
            <a:r>
              <a:rPr kumimoji="1" lang="ja-JP" altLang="en-US" sz="825" dirty="0"/>
              <a:t>　</a:t>
            </a:r>
          </a:p>
        </p:txBody>
      </p:sp>
      <p:sp>
        <p:nvSpPr>
          <p:cNvPr id="17" name="テキスト ボックス 16">
            <a:extLst>
              <a:ext uri="{FF2B5EF4-FFF2-40B4-BE49-F238E27FC236}">
                <a16:creationId xmlns:a16="http://schemas.microsoft.com/office/drawing/2014/main" id="{217A8E1F-B2A5-4504-926B-5C55577B9920}"/>
              </a:ext>
            </a:extLst>
          </p:cNvPr>
          <p:cNvSpPr txBox="1"/>
          <p:nvPr/>
        </p:nvSpPr>
        <p:spPr>
          <a:xfrm>
            <a:off x="255163" y="6114249"/>
            <a:ext cx="8594486" cy="577081"/>
          </a:xfrm>
          <a:prstGeom prst="rect">
            <a:avLst/>
          </a:prstGeom>
          <a:noFill/>
          <a:ln w="19050">
            <a:solidFill>
              <a:srgbClr val="FF0000"/>
            </a:solidFill>
            <a:prstDash val="dash"/>
          </a:ln>
        </p:spPr>
        <p:txBody>
          <a:bodyPr wrap="square" rtlCol="0">
            <a:spAutoFit/>
          </a:bodyPr>
          <a:lstStyle/>
          <a:p>
            <a:r>
              <a:rPr lang="ja-JP" altLang="en-US" sz="1050" u="sng" dirty="0">
                <a:solidFill>
                  <a:srgbClr val="FF0000"/>
                </a:solidFill>
                <a:latin typeface="ＭＳ ゴシック" panose="020B0609070205080204" pitchFamily="49" charset="-128"/>
                <a:ea typeface="ＭＳ ゴシック" panose="020B0609070205080204" pitchFamily="49" charset="-128"/>
              </a:rPr>
              <a:t>病床使用率について</a:t>
            </a:r>
            <a:endParaRPr lang="en-US" altLang="ja-JP" sz="1050" u="sng" dirty="0">
              <a:solidFill>
                <a:srgbClr val="FF0000"/>
              </a:solidFill>
              <a:latin typeface="ＭＳ ゴシック" panose="020B0609070205080204" pitchFamily="49" charset="-128"/>
              <a:ea typeface="ＭＳ ゴシック" panose="020B0609070205080204" pitchFamily="49" charset="-128"/>
            </a:endParaRPr>
          </a:p>
          <a:p>
            <a:r>
              <a:rPr lang="ja-JP" altLang="en-US" sz="1050" dirty="0">
                <a:solidFill>
                  <a:srgbClr val="FF0000"/>
                </a:solidFill>
                <a:latin typeface="ＭＳ ゴシック" panose="020B0609070205080204" pitchFamily="49" charset="-128"/>
                <a:ea typeface="ＭＳ ゴシック" panose="020B0609070205080204" pitchFamily="49" charset="-128"/>
              </a:rPr>
              <a:t>　コロナ医療には通常以上の人員や医療資源が必要です。このため本県の医療提供体制においては、コロナ病床使用率が</a:t>
            </a:r>
            <a:r>
              <a:rPr lang="en-US" altLang="ja-JP" sz="1050" dirty="0">
                <a:solidFill>
                  <a:srgbClr val="FF0000"/>
                </a:solidFill>
                <a:latin typeface="ＭＳ ゴシック" panose="020B0609070205080204" pitchFamily="49" charset="-128"/>
                <a:ea typeface="ＭＳ ゴシック" panose="020B0609070205080204" pitchFamily="49" charset="-128"/>
              </a:rPr>
              <a:t>20</a:t>
            </a:r>
            <a:r>
              <a:rPr lang="ja-JP" altLang="en-US" sz="1050" dirty="0">
                <a:solidFill>
                  <a:srgbClr val="FF0000"/>
                </a:solidFill>
                <a:latin typeface="ＭＳ ゴシック" panose="020B0609070205080204" pitchFamily="49" charset="-128"/>
                <a:ea typeface="ＭＳ ゴシック" panose="020B0609070205080204" pitchFamily="49" charset="-128"/>
              </a:rPr>
              <a:t>％を超えると急性期医療などコロナ以外の医療に大きな支障が生じかねず、更に</a:t>
            </a:r>
            <a:r>
              <a:rPr lang="en-US" altLang="ja-JP" sz="1050" dirty="0">
                <a:solidFill>
                  <a:srgbClr val="FF0000"/>
                </a:solidFill>
                <a:latin typeface="ＭＳ ゴシック" panose="020B0609070205080204" pitchFamily="49" charset="-128"/>
                <a:ea typeface="ＭＳ ゴシック" panose="020B0609070205080204" pitchFamily="49" charset="-128"/>
              </a:rPr>
              <a:t>50</a:t>
            </a:r>
            <a:r>
              <a:rPr lang="ja-JP" altLang="en-US" sz="1050" dirty="0">
                <a:solidFill>
                  <a:srgbClr val="FF0000"/>
                </a:solidFill>
                <a:latin typeface="ＭＳ ゴシック" panose="020B0609070205080204" pitchFamily="49" charset="-128"/>
                <a:ea typeface="ＭＳ ゴシック" panose="020B0609070205080204" pitchFamily="49" charset="-128"/>
              </a:rPr>
              <a:t>％を超えると医療全体が危機的な状況に陥っていると言えます。</a:t>
            </a:r>
            <a:endParaRPr kumimoji="1" lang="ja-JP" altLang="en-US" sz="1050" dirty="0">
              <a:solidFill>
                <a:srgbClr val="FF0000"/>
              </a:solidFill>
            </a:endParaRPr>
          </a:p>
        </p:txBody>
      </p:sp>
      <p:sp>
        <p:nvSpPr>
          <p:cNvPr id="18" name="テキスト ボックス 17"/>
          <p:cNvSpPr txBox="1"/>
          <p:nvPr/>
        </p:nvSpPr>
        <p:spPr>
          <a:xfrm>
            <a:off x="2903" y="104269"/>
            <a:ext cx="9124406" cy="591829"/>
          </a:xfrm>
          <a:prstGeom prst="rect">
            <a:avLst/>
          </a:prstGeom>
          <a:solidFill>
            <a:srgbClr val="7030A0"/>
          </a:solidFill>
        </p:spPr>
        <p:txBody>
          <a:bodyPr wrap="square" rtlCol="0">
            <a:spAutoFit/>
          </a:bodyPr>
          <a:lstStyle/>
          <a:p>
            <a:pPr lvl="0" algn="ctr"/>
            <a:r>
              <a:rPr lang="ja-JP" altLang="en-US" b="1" dirty="0">
                <a:solidFill>
                  <a:schemeClr val="bg1"/>
                </a:solidFill>
                <a:latin typeface="游ゴシック" panose="020B0400000000000000" pitchFamily="50" charset="-128"/>
              </a:rPr>
              <a:t>③</a:t>
            </a:r>
            <a:r>
              <a:rPr lang="ja-JP" altLang="en-US" sz="1846" b="1" dirty="0">
                <a:solidFill>
                  <a:schemeClr val="bg1"/>
                </a:solidFill>
                <a:latin typeface="游ゴシック" panose="020B0400000000000000" pitchFamily="50" charset="-128"/>
              </a:rPr>
              <a:t>＜５段階　県版ステージ</a:t>
            </a:r>
            <a:r>
              <a:rPr lang="en-US" altLang="ja-JP" sz="1846" b="1" dirty="0">
                <a:solidFill>
                  <a:schemeClr val="bg1"/>
                </a:solidFill>
                <a:latin typeface="游ゴシック" panose="020B0400000000000000" pitchFamily="50" charset="-128"/>
              </a:rPr>
              <a:t>1</a:t>
            </a:r>
            <a:r>
              <a:rPr lang="ja-JP" altLang="en-US" sz="1846" b="1" dirty="0">
                <a:solidFill>
                  <a:schemeClr val="bg1"/>
                </a:solidFill>
                <a:latin typeface="游ゴシック" panose="020B0400000000000000" pitchFamily="50" charset="-128"/>
              </a:rPr>
              <a:t>「感染観察」～国（県）ステージ４「緊急事態措置」＞</a:t>
            </a:r>
            <a:endParaRPr lang="en-US" altLang="ja-JP" sz="1846" b="1" dirty="0">
              <a:solidFill>
                <a:schemeClr val="bg1"/>
              </a:solidFill>
              <a:latin typeface="游ゴシック" panose="020B0400000000000000" pitchFamily="50" charset="-128"/>
            </a:endParaRPr>
          </a:p>
          <a:p>
            <a:pPr lvl="0" algn="r"/>
            <a:r>
              <a:rPr lang="en-US" altLang="ja-JP" sz="1400" b="1" dirty="0">
                <a:solidFill>
                  <a:schemeClr val="bg1"/>
                </a:solidFill>
                <a:latin typeface="游ゴシック" panose="020B0400000000000000" pitchFamily="50" charset="-128"/>
              </a:rPr>
              <a:t>【R3.3.8</a:t>
            </a:r>
            <a:r>
              <a:rPr lang="ja-JP" altLang="en-US" sz="1400" b="1" dirty="0">
                <a:solidFill>
                  <a:schemeClr val="bg1"/>
                </a:solidFill>
                <a:latin typeface="游ゴシック" panose="020B0400000000000000" pitchFamily="50" charset="-128"/>
              </a:rPr>
              <a:t>～</a:t>
            </a:r>
            <a:r>
              <a:rPr lang="en-US" altLang="ja-JP" sz="1400" b="1" dirty="0">
                <a:solidFill>
                  <a:schemeClr val="bg1"/>
                </a:solidFill>
                <a:latin typeface="游ゴシック" panose="020B0400000000000000" pitchFamily="50" charset="-128"/>
              </a:rPr>
              <a:t>R3.11.18】</a:t>
            </a:r>
          </a:p>
        </p:txBody>
      </p:sp>
      <p:sp>
        <p:nvSpPr>
          <p:cNvPr id="10" name="テキスト ボックス 9"/>
          <p:cNvSpPr txBox="1"/>
          <p:nvPr/>
        </p:nvSpPr>
        <p:spPr>
          <a:xfrm>
            <a:off x="8473309" y="-45467"/>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156</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9495309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1642" y="850056"/>
            <a:ext cx="9062358" cy="362494"/>
          </a:xfrm>
          <a:noFill/>
          <a:ln w="38100">
            <a:noFill/>
          </a:ln>
        </p:spPr>
        <p:style>
          <a:lnRef idx="2">
            <a:schemeClr val="dk1"/>
          </a:lnRef>
          <a:fillRef idx="1">
            <a:schemeClr val="lt1"/>
          </a:fillRef>
          <a:effectRef idx="0">
            <a:schemeClr val="dk1"/>
          </a:effectRef>
          <a:fontRef idx="minor">
            <a:schemeClr val="dk1"/>
          </a:fontRef>
        </p:style>
        <p:txBody>
          <a:bodyPr anchor="ctr">
            <a:normAutofit/>
          </a:bodyPr>
          <a:lstStyle/>
          <a:p>
            <a:r>
              <a:rPr lang="ja-JP" altLang="en-US" sz="1800" b="1" dirty="0">
                <a:solidFill>
                  <a:schemeClr val="tx1"/>
                </a:solidFill>
                <a:latin typeface="+mn-ea"/>
              </a:rPr>
              <a:t>警戒度レベルに応じた措置・要請（想定）</a:t>
            </a:r>
          </a:p>
        </p:txBody>
      </p:sp>
      <p:sp>
        <p:nvSpPr>
          <p:cNvPr id="7" name="タイトル 1"/>
          <p:cNvSpPr txBox="1">
            <a:spLocks/>
          </p:cNvSpPr>
          <p:nvPr/>
        </p:nvSpPr>
        <p:spPr>
          <a:xfrm>
            <a:off x="213064" y="1137068"/>
            <a:ext cx="8930936" cy="205741"/>
          </a:xfrm>
          <a:prstGeom prst="rect">
            <a:avLst/>
          </a:prstGeom>
          <a:noFill/>
          <a:ln w="28575">
            <a:noFill/>
          </a:ln>
        </p:spPr>
        <p:txBody>
          <a:bodyPr vert="horz" lIns="68580" tIns="34290" rIns="68580" bIns="3429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r>
              <a:rPr lang="ja-JP" altLang="en-US" sz="900" dirty="0">
                <a:latin typeface="+mn-ea"/>
                <a:ea typeface="+mn-ea"/>
              </a:rPr>
              <a:t>■県民・事業者等に対し、下記内容を踏まえ、感染状況の特徴に応じた必要な措置・要請を行う。</a:t>
            </a:r>
          </a:p>
        </p:txBody>
      </p:sp>
      <p:graphicFrame>
        <p:nvGraphicFramePr>
          <p:cNvPr id="4" name="表 8">
            <a:extLst>
              <a:ext uri="{FF2B5EF4-FFF2-40B4-BE49-F238E27FC236}">
                <a16:creationId xmlns:a16="http://schemas.microsoft.com/office/drawing/2014/main" id="{67700363-0622-4C48-882D-8E4DC14AABF9}"/>
              </a:ext>
            </a:extLst>
          </p:cNvPr>
          <p:cNvGraphicFramePr>
            <a:graphicFrameLocks noGrp="1"/>
          </p:cNvGraphicFramePr>
          <p:nvPr/>
        </p:nvGraphicFramePr>
        <p:xfrm>
          <a:off x="213064" y="1328419"/>
          <a:ext cx="8764682" cy="5044671"/>
        </p:xfrm>
        <a:graphic>
          <a:graphicData uri="http://schemas.openxmlformats.org/drawingml/2006/table">
            <a:tbl>
              <a:tblPr firstRow="1" bandRow="1">
                <a:tableStyleId>{5940675A-B579-460E-94D1-54222C63F5DA}</a:tableStyleId>
              </a:tblPr>
              <a:tblGrid>
                <a:gridCol w="979989">
                  <a:extLst>
                    <a:ext uri="{9D8B030D-6E8A-4147-A177-3AD203B41FA5}">
                      <a16:colId xmlns:a16="http://schemas.microsoft.com/office/drawing/2014/main" val="32354978"/>
                    </a:ext>
                  </a:extLst>
                </a:gridCol>
                <a:gridCol w="3050384">
                  <a:extLst>
                    <a:ext uri="{9D8B030D-6E8A-4147-A177-3AD203B41FA5}">
                      <a16:colId xmlns:a16="http://schemas.microsoft.com/office/drawing/2014/main" val="1937163594"/>
                    </a:ext>
                  </a:extLst>
                </a:gridCol>
                <a:gridCol w="4734309">
                  <a:extLst>
                    <a:ext uri="{9D8B030D-6E8A-4147-A177-3AD203B41FA5}">
                      <a16:colId xmlns:a16="http://schemas.microsoft.com/office/drawing/2014/main" val="2987123287"/>
                    </a:ext>
                  </a:extLst>
                </a:gridCol>
              </a:tblGrid>
              <a:tr h="302846">
                <a:tc>
                  <a:txBody>
                    <a:bodyPr/>
                    <a:lstStyle/>
                    <a:p>
                      <a:pPr algn="ctr"/>
                      <a:r>
                        <a:rPr kumimoji="1" lang="ja-JP" altLang="en-US" sz="1000" b="1" dirty="0"/>
                        <a:t>警戒度レベル</a:t>
                      </a:r>
                    </a:p>
                  </a:txBody>
                  <a:tcPr marL="68580" marR="68580" marT="34290" marB="34290" anchor="ctr"/>
                </a:tc>
                <a:tc>
                  <a:txBody>
                    <a:bodyPr/>
                    <a:lstStyle/>
                    <a:p>
                      <a:pPr algn="ctr"/>
                      <a:r>
                        <a:rPr kumimoji="1" lang="ja-JP" altLang="en-US" sz="1000" b="1" dirty="0"/>
                        <a:t>状況（イメージ）</a:t>
                      </a:r>
                    </a:p>
                  </a:txBody>
                  <a:tcPr marL="68580" marR="68580" marT="34290" marB="34290" anchor="ctr"/>
                </a:tc>
                <a:tc>
                  <a:txBody>
                    <a:bodyPr/>
                    <a:lstStyle/>
                    <a:p>
                      <a:pPr algn="ctr"/>
                      <a:r>
                        <a:rPr kumimoji="1" lang="ja-JP" altLang="en-US" sz="1000" b="1" dirty="0"/>
                        <a:t>措置・要請（想定）</a:t>
                      </a:r>
                    </a:p>
                  </a:txBody>
                  <a:tcPr marL="68580" marR="68580" marT="34290" marB="34290" anchor="ctr"/>
                </a:tc>
                <a:extLst>
                  <a:ext uri="{0D108BD9-81ED-4DB2-BD59-A6C34878D82A}">
                    <a16:rowId xmlns:a16="http://schemas.microsoft.com/office/drawing/2014/main" val="3961256976"/>
                  </a:ext>
                </a:extLst>
              </a:tr>
              <a:tr h="1107671">
                <a:tc>
                  <a:txBody>
                    <a:bodyPr/>
                    <a:lstStyle/>
                    <a:p>
                      <a:r>
                        <a:rPr kumimoji="1" lang="ja-JP" altLang="en-US" sz="1000" dirty="0"/>
                        <a:t>国</a:t>
                      </a:r>
                      <a:r>
                        <a:rPr kumimoji="1" lang="en-US" altLang="ja-JP" sz="1000" dirty="0"/>
                        <a:t>(</a:t>
                      </a:r>
                      <a:r>
                        <a:rPr kumimoji="1" lang="ja-JP" altLang="en-US" sz="1000" dirty="0"/>
                        <a:t>県</a:t>
                      </a:r>
                      <a:r>
                        <a:rPr kumimoji="1" lang="en-US" altLang="ja-JP" sz="1000" dirty="0"/>
                        <a:t>)</a:t>
                      </a:r>
                      <a:r>
                        <a:rPr kumimoji="1" lang="ja-JP" altLang="en-US" sz="1000" dirty="0"/>
                        <a:t>ステージ</a:t>
                      </a:r>
                      <a:r>
                        <a:rPr kumimoji="1" lang="en-US" altLang="ja-JP" sz="1000" dirty="0"/>
                        <a:t>4</a:t>
                      </a:r>
                    </a:p>
                    <a:p>
                      <a:r>
                        <a:rPr kumimoji="1" lang="en-US" altLang="ja-JP" sz="1000" dirty="0"/>
                        <a:t>(</a:t>
                      </a:r>
                      <a:r>
                        <a:rPr kumimoji="1" lang="ja-JP" altLang="en-US" sz="1000" dirty="0"/>
                        <a:t>緊急事態措置</a:t>
                      </a:r>
                      <a:r>
                        <a:rPr kumimoji="1" lang="en-US" altLang="ja-JP" sz="1000" dirty="0"/>
                        <a:t>)</a:t>
                      </a:r>
                      <a:endParaRPr kumimoji="1" lang="ja-JP" altLang="en-US" sz="1000" dirty="0"/>
                    </a:p>
                  </a:txBody>
                  <a:tcPr marL="68580" marR="68580" marT="34290" marB="34290"/>
                </a:tc>
                <a:tc>
                  <a:txBody>
                    <a:bodyPr/>
                    <a:lstStyle/>
                    <a:p>
                      <a:r>
                        <a:rPr kumimoji="1" lang="ja-JP" altLang="en-US" sz="1000" b="1" dirty="0"/>
                        <a:t>爆発的な感染拡大及び深刻な医療提供体制の機能不全を避けるための対応が必要な段階</a:t>
                      </a:r>
                    </a:p>
                    <a:p>
                      <a:r>
                        <a:rPr kumimoji="1" lang="ja-JP" altLang="en-US" sz="800" dirty="0"/>
                        <a:t>大規模かつ深刻なクラスター連鎖が発生し、爆発的な感染拡大により、高齢者や高リスク者が大量に感染し、多くの重症者及び死亡者が発生し始め、公衆衛生体制及び医療提供体制が機能不全に陥いることを避けるための対応が必要な状況。</a:t>
                      </a:r>
                    </a:p>
                  </a:txBody>
                  <a:tcPr marL="68580" marR="68580" marT="34290" marB="34290"/>
                </a:tc>
                <a:tc>
                  <a:txBody>
                    <a:bodyPr/>
                    <a:lstStyle/>
                    <a:p>
                      <a:r>
                        <a:rPr kumimoji="1" lang="en-US" altLang="ja-JP" sz="1000" b="1" dirty="0"/>
                        <a:t>【</a:t>
                      </a:r>
                      <a:r>
                        <a:rPr kumimoji="1" lang="ja-JP" altLang="en-US" sz="1000" b="1" dirty="0"/>
                        <a:t>緊急事態措置として講じうる措置</a:t>
                      </a:r>
                      <a:r>
                        <a:rPr kumimoji="1" lang="en-US" altLang="ja-JP" sz="1000" b="1" dirty="0"/>
                        <a:t>】</a:t>
                      </a:r>
                    </a:p>
                    <a:p>
                      <a:r>
                        <a:rPr kumimoji="1" lang="ja-JP" altLang="en-US" sz="1000" dirty="0"/>
                        <a:t>・事業者に時短要請～休業要請</a:t>
                      </a:r>
                      <a:r>
                        <a:rPr kumimoji="1" lang="en-US" altLang="ja-JP" sz="1000" dirty="0"/>
                        <a:t>(</a:t>
                      </a:r>
                      <a:r>
                        <a:rPr kumimoji="1" lang="ja-JP" altLang="en-US" sz="1000" dirty="0"/>
                        <a:t>命令、過料</a:t>
                      </a:r>
                      <a:r>
                        <a:rPr kumimoji="1" lang="en-US" altLang="ja-JP" sz="1000" dirty="0"/>
                        <a:t>(30</a:t>
                      </a:r>
                      <a:r>
                        <a:rPr kumimoji="1" lang="ja-JP" altLang="en-US" sz="1000" dirty="0"/>
                        <a:t>万円</a:t>
                      </a:r>
                      <a:r>
                        <a:rPr kumimoji="1" lang="en-US" altLang="ja-JP" sz="1000" dirty="0"/>
                        <a:t>))</a:t>
                      </a:r>
                    </a:p>
                    <a:p>
                      <a:r>
                        <a:rPr kumimoji="1" lang="ja-JP" altLang="en-US" sz="1000" dirty="0"/>
                        <a:t>・県民に外出自粛要請</a:t>
                      </a:r>
                    </a:p>
                    <a:p>
                      <a:r>
                        <a:rPr kumimoji="1" lang="ja-JP" altLang="en-US" sz="1000" dirty="0"/>
                        <a:t>・イベント開催制限～停止 など</a:t>
                      </a:r>
                      <a:endParaRPr kumimoji="1" lang="en-US" altLang="ja-JP" sz="1000" dirty="0"/>
                    </a:p>
                    <a:p>
                      <a:r>
                        <a:rPr kumimoji="1" lang="en-US" altLang="ja-JP" sz="800" dirty="0"/>
                        <a:t>※</a:t>
                      </a:r>
                      <a:r>
                        <a:rPr kumimoji="1" lang="ja-JP" altLang="en-US" sz="800" dirty="0"/>
                        <a:t>国による緊急事態措置区域の指定前でも同程度の要請を行うことを検討</a:t>
                      </a:r>
                    </a:p>
                  </a:txBody>
                  <a:tcPr marL="68580" marR="68580" marT="34290" marB="34290"/>
                </a:tc>
                <a:extLst>
                  <a:ext uri="{0D108BD9-81ED-4DB2-BD59-A6C34878D82A}">
                    <a16:rowId xmlns:a16="http://schemas.microsoft.com/office/drawing/2014/main" val="3942687688"/>
                  </a:ext>
                </a:extLst>
              </a:tr>
              <a:tr h="970767">
                <a:tc>
                  <a:txBody>
                    <a:bodyPr/>
                    <a:lstStyle/>
                    <a:p>
                      <a:r>
                        <a:rPr kumimoji="1" lang="ja-JP" altLang="en-US" sz="1000" dirty="0"/>
                        <a:t>国</a:t>
                      </a:r>
                      <a:r>
                        <a:rPr kumimoji="1" lang="en-US" altLang="ja-JP" sz="1000" dirty="0"/>
                        <a:t>(</a:t>
                      </a:r>
                      <a:r>
                        <a:rPr kumimoji="1" lang="ja-JP" altLang="en-US" sz="1000"/>
                        <a:t>県</a:t>
                      </a:r>
                      <a:r>
                        <a:rPr kumimoji="1" lang="en-US" altLang="ja-JP" sz="1000"/>
                        <a:t>)</a:t>
                      </a:r>
                      <a:r>
                        <a:rPr kumimoji="1" lang="ja-JP" altLang="en-US" sz="1000" dirty="0"/>
                        <a:t>ステージ</a:t>
                      </a:r>
                      <a:r>
                        <a:rPr kumimoji="1" lang="en-US" altLang="ja-JP" sz="1000" dirty="0"/>
                        <a:t>3</a:t>
                      </a:r>
                    </a:p>
                    <a:p>
                      <a:r>
                        <a:rPr kumimoji="1" lang="en-US" altLang="ja-JP" sz="1000" dirty="0"/>
                        <a:t>(</a:t>
                      </a:r>
                      <a:r>
                        <a:rPr kumimoji="1" lang="ja-JP" altLang="en-US" sz="1000" dirty="0"/>
                        <a:t>まん延防止等重点措置</a:t>
                      </a:r>
                      <a:r>
                        <a:rPr kumimoji="1" lang="en-US" altLang="ja-JP" sz="1000" dirty="0"/>
                        <a:t>)</a:t>
                      </a:r>
                      <a:endParaRPr kumimoji="1" lang="ja-JP" altLang="en-US" sz="1000" dirty="0"/>
                    </a:p>
                  </a:txBody>
                  <a:tcPr marL="68580" marR="68580" marT="34290" marB="34290"/>
                </a:tc>
                <a:tc>
                  <a:txBody>
                    <a:bodyPr/>
                    <a:lstStyle/>
                    <a:p>
                      <a:r>
                        <a:rPr kumimoji="1" lang="ja-JP" altLang="en-US" sz="1000" b="1" dirty="0"/>
                        <a:t>感染者の急増及び医療提供体制における大きな支障の発生を避けるための対応が必要な段階</a:t>
                      </a:r>
                    </a:p>
                    <a:p>
                      <a:r>
                        <a:rPr kumimoji="1" lang="ja-JP" altLang="en-US" sz="800" dirty="0"/>
                        <a:t>ステージ</a:t>
                      </a:r>
                      <a:r>
                        <a:rPr kumimoji="1" lang="en-US" altLang="ja-JP" sz="800" dirty="0"/>
                        <a:t>Ⅱ</a:t>
                      </a:r>
                      <a:r>
                        <a:rPr kumimoji="1" lang="ja-JP" altLang="en-US" sz="800" dirty="0"/>
                        <a:t>と比べてクラスターが広範に多発する等、感染者が急増し、新型コロナウイルス感染症に対する医療提供体制への負荷がさらに高まり、一般医療にも大きな支障が発生することを避けるための対応が必要な状況。</a:t>
                      </a:r>
                    </a:p>
                  </a:txBody>
                  <a:tcPr marL="68580" marR="68580" marT="34290" marB="34290"/>
                </a:tc>
                <a:tc>
                  <a:txBody>
                    <a:bodyPr/>
                    <a:lstStyle/>
                    <a:p>
                      <a:r>
                        <a:rPr kumimoji="1" lang="en-US" altLang="ja-JP" sz="1000" b="1" dirty="0"/>
                        <a:t>【</a:t>
                      </a:r>
                      <a:r>
                        <a:rPr kumimoji="1" lang="ja-JP" altLang="en-US" sz="1000" b="1" dirty="0"/>
                        <a:t>まん延防止等重点措置として講じうる措置</a:t>
                      </a:r>
                      <a:r>
                        <a:rPr kumimoji="1" lang="en-US" altLang="ja-JP" sz="1000" b="1" dirty="0"/>
                        <a:t>】</a:t>
                      </a:r>
                    </a:p>
                    <a:p>
                      <a:r>
                        <a:rPr kumimoji="1" lang="ja-JP" altLang="en-US" sz="1000" dirty="0"/>
                        <a:t>・事業者に時短要請</a:t>
                      </a:r>
                      <a:r>
                        <a:rPr kumimoji="1" lang="en-US" altLang="ja-JP" sz="1000" dirty="0"/>
                        <a:t>(</a:t>
                      </a:r>
                      <a:r>
                        <a:rPr kumimoji="1" lang="ja-JP" altLang="en-US" sz="1000" dirty="0"/>
                        <a:t>命令、過料</a:t>
                      </a:r>
                      <a:r>
                        <a:rPr kumimoji="1" lang="en-US" altLang="ja-JP" sz="1000" dirty="0"/>
                        <a:t>(20</a:t>
                      </a:r>
                      <a:r>
                        <a:rPr kumimoji="1" lang="ja-JP" altLang="en-US" sz="1000" dirty="0"/>
                        <a:t>万円</a:t>
                      </a:r>
                      <a:r>
                        <a:rPr kumimoji="1" lang="en-US" altLang="ja-JP" sz="1000" dirty="0"/>
                        <a:t>))</a:t>
                      </a:r>
                    </a:p>
                    <a:p>
                      <a:r>
                        <a:rPr kumimoji="1" lang="ja-JP" altLang="en-US" sz="1000" dirty="0"/>
                        <a:t>・県民に知事の定める区域・業態にみだりに出入りしないことを要請</a:t>
                      </a:r>
                    </a:p>
                    <a:p>
                      <a:r>
                        <a:rPr kumimoji="1" lang="ja-JP" altLang="en-US" sz="1000" dirty="0"/>
                        <a:t>・イベント開催制限 など</a:t>
                      </a:r>
                      <a:endParaRPr kumimoji="1" lang="en-US" altLang="ja-JP" sz="1000" dirty="0"/>
                    </a:p>
                    <a:p>
                      <a:r>
                        <a:rPr kumimoji="1" lang="en-US" altLang="ja-JP" sz="800" dirty="0"/>
                        <a:t>※</a:t>
                      </a:r>
                      <a:r>
                        <a:rPr kumimoji="1" lang="ja-JP" altLang="en-US" sz="800" dirty="0"/>
                        <a:t>国による重点措置区域の指定前でも同程度の要請を行うことを検討</a:t>
                      </a:r>
                    </a:p>
                  </a:txBody>
                  <a:tcPr marL="68580" marR="68580" marT="34290" marB="34290"/>
                </a:tc>
                <a:extLst>
                  <a:ext uri="{0D108BD9-81ED-4DB2-BD59-A6C34878D82A}">
                    <a16:rowId xmlns:a16="http://schemas.microsoft.com/office/drawing/2014/main" val="60907711"/>
                  </a:ext>
                </a:extLst>
              </a:tr>
              <a:tr h="597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県版</a:t>
                      </a:r>
                      <a:endParaRPr kumimoji="1" lang="en-US" altLang="ja-JP" sz="1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ステージ</a:t>
                      </a:r>
                      <a:r>
                        <a:rPr kumimoji="1" lang="en-US" altLang="ja-JP" sz="1000" dirty="0"/>
                        <a:t>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「厳重警戒」</a:t>
                      </a:r>
                    </a:p>
                  </a:txBody>
                  <a:tcPr marL="68580" marR="68580" marT="34290" marB="34290"/>
                </a:tc>
                <a:tc rowSpan="2">
                  <a:txBody>
                    <a:bodyPr/>
                    <a:lstStyle/>
                    <a:p>
                      <a:r>
                        <a:rPr kumimoji="1" lang="ja-JP" altLang="en-US" sz="1000" b="1" dirty="0"/>
                        <a:t>感染者の漸増及び医療提供体制への負荷が蓄積する段階</a:t>
                      </a:r>
                    </a:p>
                    <a:p>
                      <a:r>
                        <a:rPr kumimoji="1" lang="ja-JP" altLang="en-US" sz="800" dirty="0"/>
                        <a:t>クラスターが度々発生することで、感染者が漸増し、重症者が徐々に増加してくる。このため、保健所などの公衆衛生体制の負荷も増大するとともに、新型コロナウイルス感染症に対する医療以外の一般医療も並行して実施する中で、医療提供体制への負荷が蓄積しつつある。</a:t>
                      </a:r>
                    </a:p>
                  </a:txBody>
                  <a:tcPr marL="68580" marR="68580" marT="34290" marB="34290"/>
                </a:tc>
                <a:tc>
                  <a:txBody>
                    <a:bodyPr/>
                    <a:lstStyle/>
                    <a:p>
                      <a:r>
                        <a:rPr kumimoji="1" lang="ja-JP" altLang="en-US" sz="1000" dirty="0"/>
                        <a:t>・県民に感染が拡大している地域（緊急事態措置区域、重点措置区域）への不要不急の移動は避けることを要請</a:t>
                      </a:r>
                      <a:endParaRPr kumimoji="1" lang="en-US" altLang="ja-JP" sz="1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・県民に感染リスクの高い場所への外出を避けることを要請</a:t>
                      </a:r>
                    </a:p>
                  </a:txBody>
                  <a:tcPr marL="68580" marR="68580" marT="34290" marB="34290"/>
                </a:tc>
                <a:extLst>
                  <a:ext uri="{0D108BD9-81ED-4DB2-BD59-A6C34878D82A}">
                    <a16:rowId xmlns:a16="http://schemas.microsoft.com/office/drawing/2014/main" val="2065701605"/>
                  </a:ext>
                </a:extLst>
              </a:tr>
              <a:tr h="5973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県版</a:t>
                      </a:r>
                      <a:endParaRPr kumimoji="1" lang="en-US" altLang="ja-JP" sz="1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ステージ</a:t>
                      </a:r>
                      <a:r>
                        <a:rPr kumimoji="1" lang="en-US" altLang="ja-JP" sz="1000" dirty="0"/>
                        <a:t>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「感染注意」</a:t>
                      </a:r>
                    </a:p>
                  </a:txBody>
                  <a:tcPr marL="68580" marR="68580" marT="34290" marB="34290"/>
                </a:tc>
                <a:tc vMerge="1">
                  <a:txBody>
                    <a:bodyPr/>
                    <a:lstStyle/>
                    <a:p>
                      <a:endParaRPr kumimoji="1" lang="ja-JP" altLang="en-US" sz="1100" dirty="0"/>
                    </a:p>
                  </a:txBody>
                  <a:tcPr/>
                </a:tc>
                <a:tc>
                  <a:txBody>
                    <a:bodyPr/>
                    <a:lstStyle/>
                    <a:p>
                      <a:r>
                        <a:rPr kumimoji="1" lang="ja-JP" altLang="en-US" sz="1000" dirty="0"/>
                        <a:t>・県民に感染が拡大している地域（緊急事態措置区域、重点措置区域）への不要不急の移動は慎重に検討することを要請</a:t>
                      </a:r>
                    </a:p>
                  </a:txBody>
                  <a:tcPr marL="68580" marR="68580" marT="34290" marB="34290"/>
                </a:tc>
                <a:extLst>
                  <a:ext uri="{0D108BD9-81ED-4DB2-BD59-A6C34878D82A}">
                    <a16:rowId xmlns:a16="http://schemas.microsoft.com/office/drawing/2014/main" val="726703962"/>
                  </a:ext>
                </a:extLst>
              </a:tr>
              <a:tr h="14685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県版</a:t>
                      </a:r>
                      <a:endParaRPr kumimoji="1" lang="en-US" altLang="ja-JP" sz="100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ステージ</a:t>
                      </a:r>
                      <a:r>
                        <a:rPr kumimoji="1" lang="en-US" altLang="ja-JP" sz="1000" dirty="0"/>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t>「感染観察」</a:t>
                      </a:r>
                    </a:p>
                  </a:txBody>
                  <a:tcPr marL="68580" marR="68580" marT="34290" marB="34290"/>
                </a:tc>
                <a:tc>
                  <a:txBody>
                    <a:bodyPr/>
                    <a:lstStyle/>
                    <a:p>
                      <a:r>
                        <a:rPr kumimoji="1" lang="ja-JP" altLang="en-US" sz="1000" b="1" dirty="0"/>
                        <a:t>感染者の散発的発生及び医療提供体制に特段の支障がない段階</a:t>
                      </a:r>
                    </a:p>
                  </a:txBody>
                  <a:tcPr marL="68580" marR="68580" marT="34290" marB="34290"/>
                </a:tc>
                <a:tc>
                  <a:txBody>
                    <a:bodyPr/>
                    <a:lstStyle/>
                    <a:p>
                      <a:r>
                        <a:rPr kumimoji="1" lang="ja-JP" altLang="en-US" sz="1000" b="1" u="sng" dirty="0"/>
                        <a:t>各ステージ共通事項</a:t>
                      </a:r>
                      <a:endParaRPr kumimoji="1" lang="en-US" altLang="ja-JP" sz="1000" b="1" u="sng" dirty="0"/>
                    </a:p>
                    <a:p>
                      <a:r>
                        <a:rPr kumimoji="1" lang="ja-JP" altLang="en-US" sz="1000" dirty="0"/>
                        <a:t>・県民に対して感染リスクが高まる「５つの場面」での注意、施設に応じた感染防止対策の徹底が行われていない場所への外出を避けること、基本的な感染防止対策の徹底を要請</a:t>
                      </a:r>
                    </a:p>
                    <a:p>
                      <a:r>
                        <a:rPr kumimoji="1" lang="ja-JP" altLang="en-US" sz="1000" dirty="0"/>
                        <a:t>・事業者に対して感染拡大防止のための適切な取組やテレワークの推進を要請</a:t>
                      </a:r>
                    </a:p>
                    <a:p>
                      <a:r>
                        <a:rPr kumimoji="1" lang="ja-JP" altLang="en-US" sz="1000" dirty="0"/>
                        <a:t>・感染状況に応じたイベント開催制限（イベント開催時の必要な感染防止策に留意）</a:t>
                      </a:r>
                    </a:p>
                  </a:txBody>
                  <a:tcPr marL="68580" marR="68580" marT="34290" marB="34290"/>
                </a:tc>
                <a:extLst>
                  <a:ext uri="{0D108BD9-81ED-4DB2-BD59-A6C34878D82A}">
                    <a16:rowId xmlns:a16="http://schemas.microsoft.com/office/drawing/2014/main" val="257078513"/>
                  </a:ext>
                </a:extLst>
              </a:tr>
            </a:tbl>
          </a:graphicData>
        </a:graphic>
      </p:graphicFrame>
      <p:sp>
        <p:nvSpPr>
          <p:cNvPr id="8" name="テキスト ボックス 7"/>
          <p:cNvSpPr txBox="1"/>
          <p:nvPr/>
        </p:nvSpPr>
        <p:spPr>
          <a:xfrm>
            <a:off x="5739" y="181787"/>
            <a:ext cx="9124406" cy="591829"/>
          </a:xfrm>
          <a:prstGeom prst="rect">
            <a:avLst/>
          </a:prstGeom>
          <a:solidFill>
            <a:srgbClr val="7030A0"/>
          </a:solidFill>
        </p:spPr>
        <p:txBody>
          <a:bodyPr wrap="square" rtlCol="0">
            <a:spAutoFit/>
          </a:bodyPr>
          <a:lstStyle/>
          <a:p>
            <a:pPr lvl="0" algn="ctr"/>
            <a:r>
              <a:rPr lang="ja-JP" altLang="en-US" b="1" dirty="0">
                <a:solidFill>
                  <a:schemeClr val="bg1"/>
                </a:solidFill>
                <a:latin typeface="游ゴシック" panose="020B0400000000000000" pitchFamily="50" charset="-128"/>
              </a:rPr>
              <a:t>③</a:t>
            </a:r>
            <a:r>
              <a:rPr lang="ja-JP" altLang="en-US" sz="1846" b="1" dirty="0">
                <a:solidFill>
                  <a:schemeClr val="bg1"/>
                </a:solidFill>
                <a:latin typeface="游ゴシック" panose="020B0400000000000000" pitchFamily="50" charset="-128"/>
              </a:rPr>
              <a:t>＜５段階　県版ステージ</a:t>
            </a:r>
            <a:r>
              <a:rPr lang="en-US" altLang="ja-JP" sz="1846" b="1" dirty="0">
                <a:solidFill>
                  <a:schemeClr val="bg1"/>
                </a:solidFill>
                <a:latin typeface="游ゴシック" panose="020B0400000000000000" pitchFamily="50" charset="-128"/>
              </a:rPr>
              <a:t>1</a:t>
            </a:r>
            <a:r>
              <a:rPr lang="ja-JP" altLang="en-US" sz="1846" b="1" dirty="0">
                <a:solidFill>
                  <a:schemeClr val="bg1"/>
                </a:solidFill>
                <a:latin typeface="游ゴシック" panose="020B0400000000000000" pitchFamily="50" charset="-128"/>
              </a:rPr>
              <a:t>「感染観察」～国（県）ステージ４「緊急事態措置」＞</a:t>
            </a:r>
            <a:endParaRPr lang="en-US" altLang="ja-JP" sz="1846" b="1" dirty="0">
              <a:solidFill>
                <a:schemeClr val="bg1"/>
              </a:solidFill>
              <a:latin typeface="游ゴシック" panose="020B0400000000000000" pitchFamily="50" charset="-128"/>
            </a:endParaRPr>
          </a:p>
          <a:p>
            <a:pPr lvl="0" algn="r"/>
            <a:r>
              <a:rPr lang="en-US" altLang="ja-JP" sz="1400" b="1" dirty="0">
                <a:solidFill>
                  <a:schemeClr val="bg1"/>
                </a:solidFill>
                <a:latin typeface="游ゴシック" panose="020B0400000000000000" pitchFamily="50" charset="-128"/>
              </a:rPr>
              <a:t>【R3.3.8</a:t>
            </a:r>
            <a:r>
              <a:rPr lang="ja-JP" altLang="en-US" sz="1400" b="1" dirty="0">
                <a:solidFill>
                  <a:schemeClr val="bg1"/>
                </a:solidFill>
                <a:latin typeface="游ゴシック" panose="020B0400000000000000" pitchFamily="50" charset="-128"/>
              </a:rPr>
              <a:t>～</a:t>
            </a:r>
            <a:r>
              <a:rPr lang="en-US" altLang="ja-JP" sz="1400" b="1" dirty="0">
                <a:solidFill>
                  <a:schemeClr val="bg1"/>
                </a:solidFill>
                <a:latin typeface="游ゴシック" panose="020B0400000000000000" pitchFamily="50" charset="-128"/>
              </a:rPr>
              <a:t>R3.11.18】</a:t>
            </a:r>
          </a:p>
        </p:txBody>
      </p:sp>
      <p:sp>
        <p:nvSpPr>
          <p:cNvPr id="6" name="テキスト ボックス 5"/>
          <p:cNvSpPr txBox="1"/>
          <p:nvPr/>
        </p:nvSpPr>
        <p:spPr>
          <a:xfrm>
            <a:off x="8437418" y="-25710"/>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157</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385965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167427"/>
            <a:ext cx="9144001" cy="607859"/>
          </a:xfrm>
          <a:prstGeom prst="rect">
            <a:avLst/>
          </a:prstGeom>
          <a:solidFill>
            <a:srgbClr val="7030A0"/>
          </a:solidFill>
        </p:spPr>
        <p:txBody>
          <a:bodyPr wrap="square" rtlCol="0">
            <a:spAutoFit/>
          </a:bodyPr>
          <a:lstStyle/>
          <a:p>
            <a:pPr lvl="0" algn="ctr"/>
            <a:r>
              <a:rPr lang="ja-JP" altLang="en-US" sz="1950" b="1" dirty="0">
                <a:solidFill>
                  <a:schemeClr val="bg1"/>
                </a:solidFill>
                <a:latin typeface="游ゴシック" panose="020B0400000000000000" pitchFamily="50" charset="-128"/>
              </a:rPr>
              <a:t>④＜５段階　レベル０「感染者ゼロレベル」～レベル４「避けたいレベル」＞</a:t>
            </a:r>
            <a:endParaRPr lang="en-US" altLang="ja-JP" sz="1950" b="1" dirty="0">
              <a:solidFill>
                <a:schemeClr val="bg1"/>
              </a:solidFill>
              <a:latin typeface="游ゴシック" panose="020B0400000000000000" pitchFamily="50" charset="-128"/>
            </a:endParaRPr>
          </a:p>
          <a:p>
            <a:pPr lvl="0" algn="r"/>
            <a:r>
              <a:rPr lang="en-US" altLang="ja-JP" sz="1400" b="1" dirty="0">
                <a:solidFill>
                  <a:schemeClr val="bg1"/>
                </a:solidFill>
                <a:latin typeface="游ゴシック" panose="020B0400000000000000" pitchFamily="50" charset="-128"/>
              </a:rPr>
              <a:t>【R3.11.19</a:t>
            </a:r>
            <a:r>
              <a:rPr lang="ja-JP" altLang="en-US" sz="1400" b="1" dirty="0">
                <a:solidFill>
                  <a:schemeClr val="bg1"/>
                </a:solidFill>
                <a:latin typeface="游ゴシック" panose="020B0400000000000000" pitchFamily="50" charset="-128"/>
              </a:rPr>
              <a:t>～</a:t>
            </a:r>
            <a:r>
              <a:rPr lang="en-US" altLang="ja-JP" sz="1400" b="1" dirty="0">
                <a:solidFill>
                  <a:schemeClr val="bg1"/>
                </a:solidFill>
                <a:latin typeface="游ゴシック" panose="020B0400000000000000" pitchFamily="50" charset="-128"/>
              </a:rPr>
              <a:t>R4.11.24】</a:t>
            </a:r>
          </a:p>
        </p:txBody>
      </p:sp>
      <p:sp>
        <p:nvSpPr>
          <p:cNvPr id="19" name="テキスト ボックス 18"/>
          <p:cNvSpPr txBox="1"/>
          <p:nvPr/>
        </p:nvSpPr>
        <p:spPr>
          <a:xfrm>
            <a:off x="150044" y="3071129"/>
            <a:ext cx="847908"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kumimoji="1" lang="ja-JP" altLang="en-US" sz="1350" b="1" dirty="0"/>
              <a:t>改正後</a:t>
            </a:r>
          </a:p>
        </p:txBody>
      </p:sp>
      <p:sp>
        <p:nvSpPr>
          <p:cNvPr id="25" name="テキスト ボックス 24"/>
          <p:cNvSpPr txBox="1"/>
          <p:nvPr/>
        </p:nvSpPr>
        <p:spPr>
          <a:xfrm>
            <a:off x="6089032" y="6147725"/>
            <a:ext cx="2955576" cy="357790"/>
          </a:xfrm>
          <a:prstGeom prst="rect">
            <a:avLst/>
          </a:prstGeom>
          <a:noFill/>
        </p:spPr>
        <p:txBody>
          <a:bodyPr wrap="square" rtlCol="0">
            <a:spAutoFit/>
          </a:bodyPr>
          <a:lstStyle/>
          <a:p>
            <a:r>
              <a:rPr kumimoji="1" lang="en-US" altLang="ja-JP" sz="900" b="1" dirty="0"/>
              <a:t>※</a:t>
            </a:r>
            <a:r>
              <a:rPr kumimoji="1" lang="ja-JP" altLang="en-US" sz="900" b="1" dirty="0"/>
              <a:t>予測値以外をＨＰで公表</a:t>
            </a:r>
            <a:endParaRPr kumimoji="1" lang="en-US" altLang="ja-JP" sz="900" b="1" dirty="0"/>
          </a:p>
          <a:p>
            <a:r>
              <a:rPr kumimoji="1" lang="ja-JP" altLang="en-US" sz="825" b="1" dirty="0"/>
              <a:t>予測値は各数値の精査が必要であり、警戒度判断時に活用</a:t>
            </a:r>
            <a:endParaRPr kumimoji="1" lang="ja-JP" altLang="en-US" sz="900" b="1" dirty="0"/>
          </a:p>
        </p:txBody>
      </p:sp>
      <p:sp>
        <p:nvSpPr>
          <p:cNvPr id="11" name="テキスト ボックス 10"/>
          <p:cNvSpPr txBox="1"/>
          <p:nvPr/>
        </p:nvSpPr>
        <p:spPr>
          <a:xfrm>
            <a:off x="9939" y="941110"/>
            <a:ext cx="9144000" cy="323165"/>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500" b="1" dirty="0">
                <a:solidFill>
                  <a:schemeClr val="bg1"/>
                </a:solidFill>
              </a:rPr>
              <a:t>警戒度レベルの判断に使用する主な指標及び目安の見直しについて</a:t>
            </a:r>
          </a:p>
        </p:txBody>
      </p:sp>
      <p:pic>
        <p:nvPicPr>
          <p:cNvPr id="5" name="図 4"/>
          <p:cNvPicPr>
            <a:picLocks noChangeAspect="1"/>
          </p:cNvPicPr>
          <p:nvPr/>
        </p:nvPicPr>
        <p:blipFill>
          <a:blip r:embed="rId2"/>
          <a:stretch>
            <a:fillRect/>
          </a:stretch>
        </p:blipFill>
        <p:spPr>
          <a:xfrm>
            <a:off x="119270" y="3071129"/>
            <a:ext cx="8925337" cy="3427344"/>
          </a:xfrm>
          <a:prstGeom prst="rect">
            <a:avLst/>
          </a:prstGeom>
        </p:spPr>
      </p:pic>
      <p:sp>
        <p:nvSpPr>
          <p:cNvPr id="12" name="タイトル 1"/>
          <p:cNvSpPr>
            <a:spLocks noGrp="1"/>
          </p:cNvSpPr>
          <p:nvPr>
            <p:ph type="ctrTitle"/>
          </p:nvPr>
        </p:nvSpPr>
        <p:spPr>
          <a:xfrm>
            <a:off x="0" y="2784895"/>
            <a:ext cx="9144000" cy="247575"/>
          </a:xfrm>
          <a:solidFill>
            <a:srgbClr val="7030A0"/>
          </a:solidFill>
          <a:ln w="38100">
            <a:noFill/>
          </a:ln>
        </p:spPr>
        <p:style>
          <a:lnRef idx="2">
            <a:schemeClr val="dk1"/>
          </a:lnRef>
          <a:fillRef idx="1">
            <a:schemeClr val="lt1"/>
          </a:fillRef>
          <a:effectRef idx="0">
            <a:schemeClr val="dk1"/>
          </a:effectRef>
          <a:fontRef idx="minor">
            <a:schemeClr val="dk1"/>
          </a:fontRef>
        </p:style>
        <p:txBody>
          <a:bodyPr anchor="ctr" anchorCtr="0">
            <a:noAutofit/>
          </a:bodyPr>
          <a:lstStyle/>
          <a:p>
            <a:r>
              <a:rPr lang="ja-JP" altLang="en-US" sz="1500" b="1" dirty="0">
                <a:solidFill>
                  <a:schemeClr val="bg1"/>
                </a:solidFill>
                <a:latin typeface="+mn-ea"/>
              </a:rPr>
              <a:t>警戒度レベルの判断に使用する指標及び目安</a:t>
            </a:r>
          </a:p>
        </p:txBody>
      </p:sp>
      <p:sp>
        <p:nvSpPr>
          <p:cNvPr id="13" name="正方形/長方形 12"/>
          <p:cNvSpPr/>
          <p:nvPr/>
        </p:nvSpPr>
        <p:spPr>
          <a:xfrm>
            <a:off x="119269" y="1308100"/>
            <a:ext cx="8925338" cy="14254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3776" indent="-263776" defTabSz="844083">
              <a:buFont typeface="Arial" panose="020B0604020202020204" pitchFamily="34" charset="0"/>
              <a:buChar char="•"/>
            </a:pPr>
            <a:r>
              <a:rPr kumimoji="1" lang="ja-JP" altLang="en-US" sz="1477" b="1" dirty="0">
                <a:solidFill>
                  <a:prstClr val="black"/>
                </a:solidFill>
                <a:latin typeface="游ゴシック" panose="020F0502020204030204"/>
              </a:rPr>
              <a:t>ワクチン接種の進捗や治療薬の実用化等により、軽症者の割合が多くなり、重症者としての入院病床の利用も減少しているため、感染の状況を引き続き注視するが</a:t>
            </a:r>
            <a:r>
              <a:rPr kumimoji="1" lang="ja-JP" altLang="en-US" sz="1477" b="1" dirty="0">
                <a:solidFill>
                  <a:srgbClr val="FF0000"/>
                </a:solidFill>
                <a:latin typeface="游ゴシック" panose="020F0502020204030204"/>
              </a:rPr>
              <a:t>病床のひっ迫状況をより重視</a:t>
            </a:r>
            <a:r>
              <a:rPr kumimoji="1" lang="ja-JP" altLang="en-US" sz="1477" b="1" dirty="0">
                <a:solidFill>
                  <a:prstClr val="black"/>
                </a:solidFill>
                <a:latin typeface="游ゴシック" panose="020F0502020204030204"/>
              </a:rPr>
              <a:t>する。</a:t>
            </a:r>
          </a:p>
          <a:p>
            <a:pPr marL="263776" indent="-263776" defTabSz="844083">
              <a:buFont typeface="Arial" panose="020B0604020202020204" pitchFamily="34" charset="0"/>
              <a:buChar char="•"/>
            </a:pPr>
            <a:r>
              <a:rPr kumimoji="1" lang="ja-JP" altLang="en-US" sz="1477" b="1" dirty="0">
                <a:solidFill>
                  <a:prstClr val="black"/>
                </a:solidFill>
                <a:latin typeface="游ゴシック" panose="020F0502020204030204"/>
              </a:rPr>
              <a:t>可能な限り経済活動を維持しつつ、遅滞なく必要な措置を講じる</a:t>
            </a:r>
          </a:p>
          <a:p>
            <a:pPr marL="263776" indent="-263776" defTabSz="844083">
              <a:buFont typeface="Arial" panose="020B0604020202020204" pitchFamily="34" charset="0"/>
              <a:buChar char="•"/>
            </a:pPr>
            <a:r>
              <a:rPr kumimoji="1" lang="ja-JP" altLang="en-US" sz="1477" b="1" dirty="0">
                <a:solidFill>
                  <a:prstClr val="black"/>
                </a:solidFill>
                <a:latin typeface="游ゴシック" panose="020F0502020204030204"/>
              </a:rPr>
              <a:t>感染及び医療の状況についての</a:t>
            </a:r>
            <a:r>
              <a:rPr kumimoji="1" lang="ja-JP" altLang="en-US" sz="1477" b="1" dirty="0">
                <a:solidFill>
                  <a:srgbClr val="FF0000"/>
                </a:solidFill>
                <a:latin typeface="游ゴシック" panose="020F0502020204030204"/>
              </a:rPr>
              <a:t>“予測ツール”の活用</a:t>
            </a:r>
          </a:p>
          <a:p>
            <a:pPr marL="263776" indent="-263776" defTabSz="844083">
              <a:buFont typeface="Arial" panose="020B0604020202020204" pitchFamily="34" charset="0"/>
              <a:buChar char="•"/>
            </a:pPr>
            <a:r>
              <a:rPr kumimoji="1" lang="ja-JP" altLang="en-US" sz="1477" b="1" dirty="0">
                <a:solidFill>
                  <a:prstClr val="black"/>
                </a:solidFill>
                <a:latin typeface="游ゴシック" panose="020F0502020204030204"/>
              </a:rPr>
              <a:t>警戒度判断のための主な指標を次のとおり変更（病床のひっ迫状況を重点的に監視する。なお、判断のための主な指標とはしない指標についてもモニタリングを継続し、総合的な判断に活用。）</a:t>
            </a:r>
          </a:p>
        </p:txBody>
      </p:sp>
      <p:sp>
        <p:nvSpPr>
          <p:cNvPr id="9" name="テキスト ボックス 8"/>
          <p:cNvSpPr txBox="1"/>
          <p:nvPr/>
        </p:nvSpPr>
        <p:spPr>
          <a:xfrm>
            <a:off x="8424718" y="-2699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158</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0541562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0" y="319733"/>
            <a:ext cx="9144001" cy="607859"/>
          </a:xfrm>
          <a:prstGeom prst="rect">
            <a:avLst/>
          </a:prstGeom>
          <a:solidFill>
            <a:srgbClr val="7030A0"/>
          </a:solidFill>
        </p:spPr>
        <p:txBody>
          <a:bodyPr wrap="square" rtlCol="0">
            <a:spAutoFit/>
          </a:bodyPr>
          <a:lstStyle/>
          <a:p>
            <a:pPr lvl="0" algn="ctr"/>
            <a:r>
              <a:rPr lang="ja-JP" altLang="en-US" sz="1950" b="1" dirty="0">
                <a:solidFill>
                  <a:schemeClr val="bg1"/>
                </a:solidFill>
                <a:latin typeface="游ゴシック" panose="020B0400000000000000" pitchFamily="50" charset="-128"/>
              </a:rPr>
              <a:t>④＜５段階　レベル０「感染者ゼロレベル」～レベル４「避けたいレベル」＞</a:t>
            </a:r>
            <a:endParaRPr lang="en-US" altLang="ja-JP" sz="1950" b="1" dirty="0">
              <a:solidFill>
                <a:schemeClr val="bg1"/>
              </a:solidFill>
              <a:latin typeface="游ゴシック" panose="020B0400000000000000" pitchFamily="50" charset="-128"/>
            </a:endParaRPr>
          </a:p>
          <a:p>
            <a:pPr lvl="0" algn="r"/>
            <a:r>
              <a:rPr lang="en-US" altLang="ja-JP" sz="1400" b="1" dirty="0">
                <a:solidFill>
                  <a:schemeClr val="bg1"/>
                </a:solidFill>
                <a:latin typeface="游ゴシック" panose="020B0400000000000000" pitchFamily="50" charset="-128"/>
              </a:rPr>
              <a:t>【R3.11.19</a:t>
            </a:r>
            <a:r>
              <a:rPr lang="ja-JP" altLang="en-US" sz="1400" b="1" dirty="0">
                <a:solidFill>
                  <a:schemeClr val="bg1"/>
                </a:solidFill>
                <a:latin typeface="游ゴシック" panose="020B0400000000000000" pitchFamily="50" charset="-128"/>
              </a:rPr>
              <a:t>～</a:t>
            </a:r>
            <a:r>
              <a:rPr lang="en-US" altLang="ja-JP" sz="1400" b="1" dirty="0">
                <a:solidFill>
                  <a:schemeClr val="bg1"/>
                </a:solidFill>
                <a:latin typeface="游ゴシック" panose="020B0400000000000000" pitchFamily="50" charset="-128"/>
              </a:rPr>
              <a:t>R4.11.24】</a:t>
            </a:r>
          </a:p>
        </p:txBody>
      </p:sp>
      <p:sp>
        <p:nvSpPr>
          <p:cNvPr id="5" name="テキスト ボックス 4"/>
          <p:cNvSpPr txBox="1"/>
          <p:nvPr/>
        </p:nvSpPr>
        <p:spPr>
          <a:xfrm>
            <a:off x="106252" y="1079073"/>
            <a:ext cx="3592912" cy="3231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kumimoji="1" lang="ja-JP" altLang="en-US" sz="1500" b="1" dirty="0"/>
              <a:t>各レベルの状況・求められる対策</a:t>
            </a:r>
          </a:p>
        </p:txBody>
      </p:sp>
      <p:graphicFrame>
        <p:nvGraphicFramePr>
          <p:cNvPr id="6" name="表 5"/>
          <p:cNvGraphicFramePr>
            <a:graphicFrameLocks noGrp="1"/>
          </p:cNvGraphicFramePr>
          <p:nvPr/>
        </p:nvGraphicFramePr>
        <p:xfrm>
          <a:off x="106252" y="1480126"/>
          <a:ext cx="8965011" cy="4487452"/>
        </p:xfrm>
        <a:graphic>
          <a:graphicData uri="http://schemas.openxmlformats.org/drawingml/2006/table">
            <a:tbl>
              <a:tblPr firstRow="1" bandRow="1">
                <a:tableStyleId>{5C22544A-7EE6-4342-B048-85BDC9FD1C3A}</a:tableStyleId>
              </a:tblPr>
              <a:tblGrid>
                <a:gridCol w="2377176">
                  <a:extLst>
                    <a:ext uri="{9D8B030D-6E8A-4147-A177-3AD203B41FA5}">
                      <a16:colId xmlns:a16="http://schemas.microsoft.com/office/drawing/2014/main" val="2738734621"/>
                    </a:ext>
                  </a:extLst>
                </a:gridCol>
                <a:gridCol w="4003616">
                  <a:extLst>
                    <a:ext uri="{9D8B030D-6E8A-4147-A177-3AD203B41FA5}">
                      <a16:colId xmlns:a16="http://schemas.microsoft.com/office/drawing/2014/main" val="4127623697"/>
                    </a:ext>
                  </a:extLst>
                </a:gridCol>
                <a:gridCol w="2584219">
                  <a:extLst>
                    <a:ext uri="{9D8B030D-6E8A-4147-A177-3AD203B41FA5}">
                      <a16:colId xmlns:a16="http://schemas.microsoft.com/office/drawing/2014/main" val="3779950281"/>
                    </a:ext>
                  </a:extLst>
                </a:gridCol>
              </a:tblGrid>
              <a:tr h="318294">
                <a:tc>
                  <a:txBody>
                    <a:bodyPr/>
                    <a:lstStyle/>
                    <a:p>
                      <a:pPr algn="ctr"/>
                      <a:r>
                        <a:rPr kumimoji="1" lang="ja-JP" altLang="en-US" sz="1500" dirty="0"/>
                        <a:t>警戒度レベル</a:t>
                      </a:r>
                    </a:p>
                  </a:txBody>
                  <a:tcPr marL="68580" marR="68580" marT="34290" marB="34290"/>
                </a:tc>
                <a:tc>
                  <a:txBody>
                    <a:bodyPr/>
                    <a:lstStyle/>
                    <a:p>
                      <a:pPr algn="ctr"/>
                      <a:r>
                        <a:rPr kumimoji="1" lang="ja-JP" altLang="en-US" sz="1500" dirty="0"/>
                        <a:t>状　況</a:t>
                      </a:r>
                    </a:p>
                  </a:txBody>
                  <a:tcPr marL="68580" marR="68580" marT="34290" marB="34290"/>
                </a:tc>
                <a:tc>
                  <a:txBody>
                    <a:bodyPr/>
                    <a:lstStyle/>
                    <a:p>
                      <a:pPr algn="ctr"/>
                      <a:r>
                        <a:rPr kumimoji="1" lang="ja-JP" altLang="en-US" sz="1500" dirty="0"/>
                        <a:t>主な求められる対策</a:t>
                      </a:r>
                    </a:p>
                  </a:txBody>
                  <a:tcPr marL="68580" marR="68580" marT="34290" marB="34290"/>
                </a:tc>
                <a:extLst>
                  <a:ext uri="{0D108BD9-81ED-4DB2-BD59-A6C34878D82A}">
                    <a16:rowId xmlns:a16="http://schemas.microsoft.com/office/drawing/2014/main" val="1514488772"/>
                  </a:ext>
                </a:extLst>
              </a:tr>
              <a:tr h="618114">
                <a:tc>
                  <a:txBody>
                    <a:bodyPr/>
                    <a:lstStyle/>
                    <a:p>
                      <a:pPr algn="ctr"/>
                      <a:r>
                        <a:rPr kumimoji="1" lang="ja-JP" altLang="en-US" sz="1500" b="1" dirty="0"/>
                        <a:t>レベル４</a:t>
                      </a:r>
                      <a:endParaRPr kumimoji="1" lang="en-US" altLang="ja-JP" sz="1500" b="1" dirty="0"/>
                    </a:p>
                    <a:p>
                      <a:pPr algn="ctr"/>
                      <a:r>
                        <a:rPr kumimoji="1" lang="ja-JP" altLang="en-US" sz="1400" dirty="0"/>
                        <a:t>（避けたいレベル）</a:t>
                      </a:r>
                    </a:p>
                  </a:txBody>
                  <a:tcPr marL="68580" marR="68580" marT="34290" marB="34290" anchor="ctr"/>
                </a:tc>
                <a:tc>
                  <a:txBody>
                    <a:bodyPr/>
                    <a:lstStyle/>
                    <a:p>
                      <a:r>
                        <a:rPr kumimoji="1" lang="ja-JP" altLang="en-US" sz="1400" dirty="0"/>
                        <a:t>一般医療を大きく制限しても、新型コロナウイルス感染症への医療に対応できない状況</a:t>
                      </a:r>
                    </a:p>
                  </a:txBody>
                  <a:tcPr marL="68580" marR="68580" marT="34290" marB="34290"/>
                </a:tc>
                <a:tc>
                  <a:txBody>
                    <a:bodyPr/>
                    <a:lstStyle/>
                    <a:p>
                      <a:r>
                        <a:rPr kumimoji="1" lang="ja-JP" altLang="en-US" sz="1400" dirty="0"/>
                        <a:t>さらなる一般医療の制限、積極的疫学調査の重点化</a:t>
                      </a:r>
                    </a:p>
                  </a:txBody>
                  <a:tcPr marL="68580" marR="68580" marT="34290" marB="34290"/>
                </a:tc>
                <a:extLst>
                  <a:ext uri="{0D108BD9-81ED-4DB2-BD59-A6C34878D82A}">
                    <a16:rowId xmlns:a16="http://schemas.microsoft.com/office/drawing/2014/main" val="3772328001"/>
                  </a:ext>
                </a:extLst>
              </a:tr>
              <a:tr h="1062277">
                <a:tc>
                  <a:txBody>
                    <a:bodyPr/>
                    <a:lstStyle/>
                    <a:p>
                      <a:pPr algn="ctr"/>
                      <a:r>
                        <a:rPr kumimoji="1" lang="ja-JP" altLang="en-US" sz="1500" b="1" dirty="0"/>
                        <a:t>レベル３</a:t>
                      </a:r>
                      <a:endParaRPr kumimoji="1" lang="en-US" altLang="ja-JP" sz="1500" b="1" dirty="0"/>
                    </a:p>
                    <a:p>
                      <a:pPr algn="ctr"/>
                      <a:r>
                        <a:rPr kumimoji="1" lang="ja-JP" altLang="en-US" sz="1200" dirty="0"/>
                        <a:t>（対策を強化すべきレベル）</a:t>
                      </a:r>
                    </a:p>
                  </a:txBody>
                  <a:tcPr marL="68580" marR="68580" marT="34290" marB="34290" anchor="ctr"/>
                </a:tc>
                <a:tc>
                  <a:txBody>
                    <a:bodyPr/>
                    <a:lstStyle/>
                    <a:p>
                      <a:r>
                        <a:rPr kumimoji="1" lang="ja-JP" altLang="en-US" sz="1400" dirty="0"/>
                        <a:t>一般医療を相当制限しなければ、新型コロナウイルス感染症への医療の対応ができず、医療が必要な人への適切な対応ができなくなると判断される状況</a:t>
                      </a:r>
                    </a:p>
                  </a:txBody>
                  <a:tcPr marL="68580" marR="68580" marT="34290" marB="34290"/>
                </a:tc>
                <a:tc>
                  <a:txBody>
                    <a:bodyPr/>
                    <a:lstStyle/>
                    <a:p>
                      <a:r>
                        <a:rPr kumimoji="1" lang="ja-JP" altLang="en-US" sz="1400" dirty="0"/>
                        <a:t>事業者、国民に対する強い呼びかけ</a:t>
                      </a:r>
                    </a:p>
                  </a:txBody>
                  <a:tcPr marL="68580" marR="68580" marT="34290" marB="34290"/>
                </a:tc>
                <a:extLst>
                  <a:ext uri="{0D108BD9-81ED-4DB2-BD59-A6C34878D82A}">
                    <a16:rowId xmlns:a16="http://schemas.microsoft.com/office/drawing/2014/main" val="107873344"/>
                  </a:ext>
                </a:extLst>
              </a:tr>
              <a:tr h="1307463">
                <a:tc>
                  <a:txBody>
                    <a:bodyPr/>
                    <a:lstStyle/>
                    <a:p>
                      <a:pPr algn="ctr"/>
                      <a:r>
                        <a:rPr kumimoji="1" lang="ja-JP" altLang="en-US" sz="1500" b="1" dirty="0"/>
                        <a:t>レベル２</a:t>
                      </a:r>
                      <a:endParaRPr kumimoji="1" lang="en-US" altLang="ja-JP" sz="1500" b="1" dirty="0"/>
                    </a:p>
                    <a:p>
                      <a:pPr algn="ctr"/>
                      <a:r>
                        <a:rPr kumimoji="1" lang="ja-JP" altLang="en-US" sz="1200" dirty="0"/>
                        <a:t>（警戒を強化すべきレベル）</a:t>
                      </a:r>
                    </a:p>
                  </a:txBody>
                  <a:tcPr marL="68580" marR="68580" marT="34290" marB="34290" anchor="ctr"/>
                </a:tc>
                <a:tc>
                  <a:txBody>
                    <a:bodyPr/>
                    <a:lstStyle/>
                    <a:p>
                      <a:pPr algn="l"/>
                      <a:r>
                        <a:rPr kumimoji="1" lang="ja-JP" altLang="en-US" sz="1400" dirty="0"/>
                        <a:t>新規感染者数の増加傾向が見られ、一般医療及び新型コロナウイルス感染症への医療の負荷が生じ始めているが、段階的に対応する病床数を増やすことで、医療が必要な人への適切な対応ができている状態</a:t>
                      </a:r>
                    </a:p>
                  </a:txBody>
                  <a:tcPr marL="68580" marR="68580" marT="34290" marB="34290"/>
                </a:tc>
                <a:tc>
                  <a:txBody>
                    <a:bodyPr/>
                    <a:lstStyle/>
                    <a:p>
                      <a:r>
                        <a:rPr kumimoji="1" lang="ja-JP" altLang="en-US" sz="1400" dirty="0"/>
                        <a:t>感染リスクの高い行動を回避するよう呼びかけ</a:t>
                      </a:r>
                    </a:p>
                  </a:txBody>
                  <a:tcPr marL="68580" marR="68580" marT="34290" marB="34290"/>
                </a:tc>
                <a:extLst>
                  <a:ext uri="{0D108BD9-81ED-4DB2-BD59-A6C34878D82A}">
                    <a16:rowId xmlns:a16="http://schemas.microsoft.com/office/drawing/2014/main" val="747197724"/>
                  </a:ext>
                </a:extLst>
              </a:tr>
              <a:tr h="640770">
                <a:tc>
                  <a:txBody>
                    <a:bodyPr/>
                    <a:lstStyle/>
                    <a:p>
                      <a:pPr algn="ctr"/>
                      <a:r>
                        <a:rPr kumimoji="1" lang="ja-JP" altLang="en-US" sz="1500" b="1" dirty="0"/>
                        <a:t>レベル１</a:t>
                      </a:r>
                      <a:endParaRPr kumimoji="1" lang="en-US" altLang="ja-JP" sz="1500" b="1" dirty="0"/>
                    </a:p>
                    <a:p>
                      <a:pPr algn="ctr"/>
                      <a:r>
                        <a:rPr kumimoji="1" lang="ja-JP" altLang="en-US" sz="1400" dirty="0"/>
                        <a:t>（維持すべきレベル）</a:t>
                      </a:r>
                    </a:p>
                  </a:txBody>
                  <a:tcPr marL="68580" marR="68580" marT="34290" marB="34290" anchor="ctr"/>
                </a:tc>
                <a:tc>
                  <a:txBody>
                    <a:bodyPr/>
                    <a:lstStyle/>
                    <a:p>
                      <a:r>
                        <a:rPr kumimoji="1" lang="ja-JP" altLang="en-US" sz="1400" dirty="0"/>
                        <a:t>安定的に一般医療が確保され、新型コロナウイルス感染症に対し医療が対応できている状態</a:t>
                      </a:r>
                    </a:p>
                  </a:txBody>
                  <a:tcPr marL="68580" marR="68580" marT="34290" marB="34290"/>
                </a:tc>
                <a:tc rowSpan="2">
                  <a:txBody>
                    <a:bodyPr/>
                    <a:lstStyle/>
                    <a:p>
                      <a:r>
                        <a:rPr kumimoji="1" lang="ja-JP" altLang="en-US" sz="1400" dirty="0"/>
                        <a:t>総合的な感染対策の継続</a:t>
                      </a:r>
                    </a:p>
                  </a:txBody>
                  <a:tcPr marL="68580" marR="68580" marT="34290" marB="34290"/>
                </a:tc>
                <a:extLst>
                  <a:ext uri="{0D108BD9-81ED-4DB2-BD59-A6C34878D82A}">
                    <a16:rowId xmlns:a16="http://schemas.microsoft.com/office/drawing/2014/main" val="2256930257"/>
                  </a:ext>
                </a:extLst>
              </a:tr>
              <a:tr h="540534">
                <a:tc>
                  <a:txBody>
                    <a:bodyPr/>
                    <a:lstStyle/>
                    <a:p>
                      <a:pPr algn="ctr"/>
                      <a:r>
                        <a:rPr kumimoji="1" lang="ja-JP" altLang="en-US" sz="1500" b="1" dirty="0"/>
                        <a:t>レベル０</a:t>
                      </a:r>
                      <a:endParaRPr kumimoji="1" lang="en-US" altLang="ja-JP" sz="1500" b="1" dirty="0"/>
                    </a:p>
                    <a:p>
                      <a:pPr algn="ctr"/>
                      <a:r>
                        <a:rPr kumimoji="1" lang="ja-JP" altLang="en-US" sz="1400" dirty="0"/>
                        <a:t>（感染者ゼロレベル）</a:t>
                      </a:r>
                    </a:p>
                  </a:txBody>
                  <a:tcPr marL="68580" marR="68580" marT="34290" marB="34290" anchor="ctr"/>
                </a:tc>
                <a:tc>
                  <a:txBody>
                    <a:bodyPr/>
                    <a:lstStyle/>
                    <a:p>
                      <a:r>
                        <a:rPr kumimoji="1" lang="ja-JP" altLang="en-US" sz="1400" dirty="0"/>
                        <a:t>新規感染者ゼロが維持できている状態</a:t>
                      </a:r>
                    </a:p>
                  </a:txBody>
                  <a:tcPr marL="68580" marR="68580" marT="34290" marB="34290"/>
                </a:tc>
                <a:tc vMerge="1">
                  <a:txBody>
                    <a:bodyPr/>
                    <a:lstStyle/>
                    <a:p>
                      <a:endParaRPr kumimoji="1" lang="ja-JP" altLang="en-US" dirty="0"/>
                    </a:p>
                  </a:txBody>
                  <a:tcPr/>
                </a:tc>
                <a:extLst>
                  <a:ext uri="{0D108BD9-81ED-4DB2-BD59-A6C34878D82A}">
                    <a16:rowId xmlns:a16="http://schemas.microsoft.com/office/drawing/2014/main" val="3007039263"/>
                  </a:ext>
                </a:extLst>
              </a:tr>
            </a:tbl>
          </a:graphicData>
        </a:graphic>
      </p:graphicFrame>
      <p:sp>
        <p:nvSpPr>
          <p:cNvPr id="7" name="テキスト ボックス 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159</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88304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角丸四角形 13"/>
          <p:cNvSpPr/>
          <p:nvPr/>
        </p:nvSpPr>
        <p:spPr>
          <a:xfrm>
            <a:off x="80682" y="618564"/>
            <a:ext cx="8961717" cy="6239435"/>
          </a:xfrm>
          <a:prstGeom prst="roundRect">
            <a:avLst/>
          </a:prstGeom>
          <a:solidFill>
            <a:schemeClr val="accent6">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0" y="2"/>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defTabSz="457200">
              <a:defRPr/>
            </a:pPr>
            <a:r>
              <a:rPr kumimoji="0" lang="ja-JP" altLang="en-US" sz="2400" b="1" dirty="0">
                <a:solidFill>
                  <a:prstClr val="white"/>
                </a:solidFill>
                <a:latin typeface="Calibri" panose="020F0502020204030204"/>
                <a:ea typeface="游ゴシック" panose="020B0400000000000000" pitchFamily="50" charset="-128"/>
              </a:rPr>
              <a:t>有識者会議の開催</a:t>
            </a:r>
          </a:p>
        </p:txBody>
      </p:sp>
      <p:sp>
        <p:nvSpPr>
          <p:cNvPr id="6" name="テキスト ボックス 5"/>
          <p:cNvSpPr txBox="1"/>
          <p:nvPr/>
        </p:nvSpPr>
        <p:spPr>
          <a:xfrm>
            <a:off x="8437418" y="36505"/>
            <a:ext cx="706582" cy="338554"/>
          </a:xfrm>
          <a:prstGeom prst="rect">
            <a:avLst/>
          </a:prstGeom>
          <a:noFill/>
        </p:spPr>
        <p:txBody>
          <a:bodyPr wrap="square" rtlCol="0">
            <a:spAutoFit/>
          </a:bodyPr>
          <a:lstStyle/>
          <a:p>
            <a:pPr algn="ctr" defTabSz="457200">
              <a:defRPr/>
            </a:pPr>
            <a:fld id="{2FAA845F-2BAF-438B-AF96-A12C504D36CF}" type="slidenum">
              <a:rPr lang="ja-JP" altLang="en-US" sz="1600" b="1">
                <a:solidFill>
                  <a:prstClr val="black"/>
                </a:solidFill>
                <a:latin typeface="Meiryo UI" panose="020B0604030504040204" pitchFamily="50" charset="-128"/>
                <a:ea typeface="Meiryo UI" panose="020B0604030504040204" pitchFamily="50" charset="-128"/>
              </a:rPr>
              <a:pPr algn="ctr" defTabSz="457200">
                <a:defRPr/>
              </a:pPr>
              <a:t>16</a:t>
            </a:fld>
            <a:endParaRPr lang="ja-JP" altLang="en-US" sz="1600" b="1" dirty="0">
              <a:solidFill>
                <a:prstClr val="black"/>
              </a:solidFill>
              <a:latin typeface="Meiryo UI" panose="020B0604030504040204" pitchFamily="50" charset="-128"/>
              <a:ea typeface="Meiryo UI" panose="020B0604030504040204" pitchFamily="50" charset="-128"/>
            </a:endParaRPr>
          </a:p>
        </p:txBody>
      </p:sp>
      <p:sp>
        <p:nvSpPr>
          <p:cNvPr id="8" name="角丸四角形 7"/>
          <p:cNvSpPr/>
          <p:nvPr/>
        </p:nvSpPr>
        <p:spPr>
          <a:xfrm>
            <a:off x="3679977" y="514039"/>
            <a:ext cx="1780366" cy="303787"/>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600" b="1" dirty="0">
                <a:solidFill>
                  <a:prstClr val="white"/>
                </a:solidFill>
                <a:latin typeface="Calibri" panose="020F0502020204030204"/>
                <a:ea typeface="游ゴシック" panose="020B0400000000000000" pitchFamily="50" charset="-128"/>
              </a:rPr>
              <a:t>有識者会議</a:t>
            </a:r>
            <a:endParaRPr lang="en-US" altLang="ja-JP" sz="1600" b="1" dirty="0">
              <a:solidFill>
                <a:prstClr val="white"/>
              </a:solidFill>
              <a:latin typeface="Calibri" panose="020F0502020204030204"/>
              <a:ea typeface="游ゴシック" panose="020B0400000000000000" pitchFamily="50" charset="-128"/>
            </a:endParaRPr>
          </a:p>
        </p:txBody>
      </p:sp>
      <p:sp>
        <p:nvSpPr>
          <p:cNvPr id="31" name="テキスト ボックス 30"/>
          <p:cNvSpPr txBox="1"/>
          <p:nvPr/>
        </p:nvSpPr>
        <p:spPr>
          <a:xfrm>
            <a:off x="115188" y="1188263"/>
            <a:ext cx="4414334" cy="1754326"/>
          </a:xfrm>
          <a:prstGeom prst="rect">
            <a:avLst/>
          </a:prstGeom>
          <a:noFill/>
        </p:spPr>
        <p:txBody>
          <a:bodyPr wrap="square" lIns="36000" rIns="36000" rtlCol="0">
            <a:spAutoFit/>
          </a:bodyPr>
          <a:lstStyle/>
          <a:p>
            <a:r>
              <a:rPr kumimoji="1" lang="ja-JP" altLang="en-US" sz="1200" b="1" dirty="0">
                <a:latin typeface="+mn-ea"/>
              </a:rPr>
              <a:t>　　～県の対策（案）に関して学識経験者から意見聴取～</a:t>
            </a:r>
            <a:endParaRPr kumimoji="1" lang="en-US" altLang="ja-JP" sz="1200" b="1" dirty="0">
              <a:latin typeface="+mn-ea"/>
            </a:endParaRPr>
          </a:p>
          <a:p>
            <a:r>
              <a:rPr kumimoji="1" lang="ja-JP" altLang="en-US" sz="1200" b="1" dirty="0">
                <a:latin typeface="+mn-ea"/>
              </a:rPr>
              <a:t>　①新型インフルエンザ等対策特別措置法（以下</a:t>
            </a:r>
            <a:r>
              <a:rPr kumimoji="1" lang="ja-JP" altLang="en-US" sz="1200" b="1" dirty="0">
                <a:latin typeface="ＭＳ Ｐゴシック" panose="020B0600070205080204" pitchFamily="50" charset="-128"/>
                <a:ea typeface="ＭＳ Ｐゴシック" panose="020B0600070205080204" pitchFamily="50" charset="-128"/>
              </a:rPr>
              <a:t>「</a:t>
            </a:r>
            <a:r>
              <a:rPr kumimoji="1" lang="ja-JP" altLang="en-US" sz="1200" b="1" dirty="0">
                <a:latin typeface="+mn-ea"/>
              </a:rPr>
              <a:t>特措法</a:t>
            </a:r>
            <a:r>
              <a:rPr kumimoji="1" lang="ja-JP" altLang="en-US" sz="1200" b="1" dirty="0">
                <a:latin typeface="ＭＳ Ｐゴシック" panose="020B0600070205080204" pitchFamily="50" charset="-128"/>
                <a:ea typeface="ＭＳ Ｐゴシック" panose="020B0600070205080204" pitchFamily="50" charset="-128"/>
              </a:rPr>
              <a:t>」</a:t>
            </a:r>
            <a:r>
              <a:rPr kumimoji="1" lang="ja-JP" altLang="en-US" sz="1200" b="1" dirty="0">
                <a:latin typeface="+mn-ea"/>
              </a:rPr>
              <a:t>とい</a:t>
            </a:r>
            <a:endParaRPr kumimoji="1" lang="en-US" altLang="ja-JP" sz="1200" b="1" dirty="0">
              <a:latin typeface="+mn-ea"/>
            </a:endParaRPr>
          </a:p>
          <a:p>
            <a:r>
              <a:rPr kumimoji="1" lang="ja-JP" altLang="en-US" sz="1200" b="1" dirty="0">
                <a:latin typeface="+mn-ea"/>
              </a:rPr>
              <a:t>　　う）第</a:t>
            </a:r>
            <a:r>
              <a:rPr kumimoji="1" lang="en-US" altLang="ja-JP" sz="1200" b="1" dirty="0">
                <a:latin typeface="+mn-ea"/>
              </a:rPr>
              <a:t>7</a:t>
            </a:r>
            <a:r>
              <a:rPr kumimoji="1" lang="ja-JP" altLang="en-US" sz="1200" b="1" dirty="0">
                <a:latin typeface="+mn-ea"/>
              </a:rPr>
              <a:t>条第</a:t>
            </a:r>
            <a:r>
              <a:rPr kumimoji="1" lang="en-US" altLang="ja-JP" sz="1200" b="1" dirty="0">
                <a:latin typeface="+mn-ea"/>
              </a:rPr>
              <a:t>3</a:t>
            </a:r>
            <a:r>
              <a:rPr kumimoji="1" lang="ja-JP" altLang="en-US" sz="1200" b="1" dirty="0">
                <a:latin typeface="+mn-ea"/>
              </a:rPr>
              <a:t>項の規定に基づく意見</a:t>
            </a:r>
          </a:p>
          <a:p>
            <a:r>
              <a:rPr kumimoji="1" lang="ja-JP" altLang="en-US" sz="1200" b="1" dirty="0">
                <a:latin typeface="+mn-ea"/>
              </a:rPr>
              <a:t>　②特措法第</a:t>
            </a:r>
            <a:r>
              <a:rPr kumimoji="1" lang="en-US" altLang="ja-JP" sz="1200" b="1" dirty="0">
                <a:latin typeface="+mn-ea"/>
              </a:rPr>
              <a:t>7</a:t>
            </a:r>
            <a:r>
              <a:rPr kumimoji="1" lang="ja-JP" altLang="en-US" sz="1200" b="1" dirty="0">
                <a:latin typeface="+mn-ea"/>
              </a:rPr>
              <a:t>条第</a:t>
            </a:r>
            <a:r>
              <a:rPr kumimoji="1" lang="en-US" altLang="ja-JP" sz="1200" b="1" dirty="0">
                <a:latin typeface="+mn-ea"/>
              </a:rPr>
              <a:t>9</a:t>
            </a:r>
            <a:r>
              <a:rPr kumimoji="1" lang="ja-JP" altLang="en-US" sz="1200" b="1" dirty="0">
                <a:latin typeface="+mn-ea"/>
              </a:rPr>
              <a:t>項で準用する第</a:t>
            </a:r>
            <a:r>
              <a:rPr kumimoji="1" lang="en-US" altLang="ja-JP" sz="1200" b="1" dirty="0">
                <a:latin typeface="+mn-ea"/>
              </a:rPr>
              <a:t>7</a:t>
            </a:r>
            <a:r>
              <a:rPr kumimoji="1" lang="ja-JP" altLang="en-US" sz="1200" b="1" dirty="0">
                <a:latin typeface="+mn-ea"/>
              </a:rPr>
              <a:t>条第</a:t>
            </a:r>
            <a:r>
              <a:rPr kumimoji="1" lang="en-US" altLang="ja-JP" sz="1200" b="1" dirty="0">
                <a:latin typeface="+mn-ea"/>
              </a:rPr>
              <a:t>3</a:t>
            </a:r>
            <a:r>
              <a:rPr kumimoji="1" lang="ja-JP" altLang="en-US" sz="1200" b="1" dirty="0">
                <a:latin typeface="+mn-ea"/>
              </a:rPr>
              <a:t>項に基づく意見</a:t>
            </a:r>
          </a:p>
          <a:p>
            <a:r>
              <a:rPr kumimoji="1" lang="ja-JP" altLang="en-US" sz="1200" b="1" dirty="0">
                <a:latin typeface="+mn-ea"/>
              </a:rPr>
              <a:t>　③①及び②のほか、新型インフルエンザ等対策の円滑な推進　</a:t>
            </a:r>
            <a:endParaRPr kumimoji="1" lang="en-US" altLang="ja-JP" sz="1200" b="1" dirty="0">
              <a:latin typeface="+mn-ea"/>
            </a:endParaRPr>
          </a:p>
          <a:p>
            <a:r>
              <a:rPr kumimoji="1" lang="ja-JP" altLang="en-US" sz="1200" b="1" dirty="0">
                <a:latin typeface="+mn-ea"/>
              </a:rPr>
              <a:t>　　を図るために必要な意見</a:t>
            </a:r>
          </a:p>
          <a:p>
            <a:r>
              <a:rPr kumimoji="1" lang="ja-JP" altLang="en-US" sz="1200" b="1" dirty="0">
                <a:latin typeface="+mn-ea"/>
              </a:rPr>
              <a:t>　④新型インフルエンザ等の発生時に、その対策に関する必要</a:t>
            </a:r>
            <a:endParaRPr kumimoji="1" lang="en-US" altLang="ja-JP" sz="1200" b="1" dirty="0">
              <a:latin typeface="+mn-ea"/>
            </a:endParaRPr>
          </a:p>
          <a:p>
            <a:r>
              <a:rPr kumimoji="1" lang="ja-JP" altLang="en-US" sz="1200" b="1" dirty="0">
                <a:latin typeface="+mn-ea"/>
              </a:rPr>
              <a:t>　　な意見</a:t>
            </a:r>
          </a:p>
          <a:p>
            <a:endParaRPr kumimoji="1" lang="ja-JP" altLang="en-US" sz="1200" b="1" dirty="0">
              <a:latin typeface="+mn-ea"/>
            </a:endParaRPr>
          </a:p>
        </p:txBody>
      </p:sp>
      <p:sp>
        <p:nvSpPr>
          <p:cNvPr id="32" name="テキスト ボックス 31"/>
          <p:cNvSpPr txBox="1"/>
          <p:nvPr/>
        </p:nvSpPr>
        <p:spPr>
          <a:xfrm>
            <a:off x="136138" y="2952604"/>
            <a:ext cx="8579872" cy="461665"/>
          </a:xfrm>
          <a:prstGeom prst="rect">
            <a:avLst/>
          </a:prstGeom>
          <a:noFill/>
        </p:spPr>
        <p:txBody>
          <a:bodyPr wrap="square" rtlCol="0">
            <a:spAutoFit/>
          </a:bodyPr>
          <a:lstStyle/>
          <a:p>
            <a:r>
              <a:rPr kumimoji="1" lang="ja-JP" altLang="en-US" sz="1200" b="1" dirty="0">
                <a:latin typeface="+mn-ea"/>
              </a:rPr>
              <a:t>・公衆衛生に関する分野：県医師会、県病院協会、感染症の専門家（医師）</a:t>
            </a:r>
            <a:endParaRPr kumimoji="1" lang="en-US" altLang="ja-JP" sz="1200" b="1" dirty="0">
              <a:latin typeface="+mn-ea"/>
            </a:endParaRPr>
          </a:p>
          <a:p>
            <a:r>
              <a:rPr kumimoji="1" lang="ja-JP" altLang="en-US" sz="1200" b="1" dirty="0">
                <a:latin typeface="+mn-ea"/>
              </a:rPr>
              <a:t>・社会機能に関する分野：法学者、経済団体代表者、労働者団体代表者</a:t>
            </a:r>
            <a:endParaRPr kumimoji="1" lang="en-US" altLang="ja-JP" sz="1200" b="1" dirty="0">
              <a:latin typeface="+mn-ea"/>
            </a:endParaRPr>
          </a:p>
        </p:txBody>
      </p:sp>
      <p:sp>
        <p:nvSpPr>
          <p:cNvPr id="39" name="テキスト ボックス 38"/>
          <p:cNvSpPr txBox="1"/>
          <p:nvPr/>
        </p:nvSpPr>
        <p:spPr>
          <a:xfrm>
            <a:off x="4655307" y="1178005"/>
            <a:ext cx="4277476" cy="276999"/>
          </a:xfrm>
          <a:prstGeom prst="rect">
            <a:avLst/>
          </a:prstGeom>
          <a:noFill/>
        </p:spPr>
        <p:txBody>
          <a:bodyPr wrap="square" rtlCol="0">
            <a:spAutoFit/>
          </a:bodyPr>
          <a:lstStyle/>
          <a:p>
            <a:r>
              <a:rPr kumimoji="1" lang="ja-JP" altLang="en-US" sz="1200" b="1" dirty="0"/>
              <a:t>・特措法第７条第８項で準用する第６条第５項の規定</a:t>
            </a:r>
          </a:p>
        </p:txBody>
      </p:sp>
      <p:sp>
        <p:nvSpPr>
          <p:cNvPr id="40" name="テキスト ボックス 39"/>
          <p:cNvSpPr txBox="1"/>
          <p:nvPr/>
        </p:nvSpPr>
        <p:spPr>
          <a:xfrm>
            <a:off x="4529522" y="888815"/>
            <a:ext cx="1383900" cy="323165"/>
          </a:xfrm>
          <a:prstGeom prst="rect">
            <a:avLst/>
          </a:prstGeom>
          <a:noFill/>
        </p:spPr>
        <p:txBody>
          <a:bodyPr wrap="square" rtlCol="0">
            <a:spAutoFit/>
          </a:bodyPr>
          <a:lstStyle/>
          <a:p>
            <a:r>
              <a:rPr kumimoji="1" lang="en-US" altLang="ja-JP" sz="1500" b="1" dirty="0"/>
              <a:t>【</a:t>
            </a:r>
            <a:r>
              <a:rPr kumimoji="1" lang="ja-JP" altLang="en-US" sz="1500" b="1" dirty="0"/>
              <a:t>根拠法令</a:t>
            </a:r>
            <a:r>
              <a:rPr kumimoji="1" lang="en-US" altLang="ja-JP" sz="1500" b="1" dirty="0"/>
              <a:t>】</a:t>
            </a:r>
            <a:endParaRPr kumimoji="1" lang="ja-JP" altLang="en-US" sz="1500" b="1" dirty="0"/>
          </a:p>
        </p:txBody>
      </p:sp>
      <p:sp>
        <p:nvSpPr>
          <p:cNvPr id="47" name="テキスト ボックス 46"/>
          <p:cNvSpPr txBox="1"/>
          <p:nvPr/>
        </p:nvSpPr>
        <p:spPr>
          <a:xfrm>
            <a:off x="245378" y="904513"/>
            <a:ext cx="1264783" cy="323165"/>
          </a:xfrm>
          <a:prstGeom prst="rect">
            <a:avLst/>
          </a:prstGeom>
          <a:noFill/>
        </p:spPr>
        <p:txBody>
          <a:bodyPr wrap="square" rtlCol="0">
            <a:spAutoFit/>
          </a:bodyPr>
          <a:lstStyle/>
          <a:p>
            <a:r>
              <a:rPr kumimoji="1" lang="en-US" altLang="ja-JP" sz="1500" b="1" dirty="0"/>
              <a:t>【</a:t>
            </a:r>
            <a:r>
              <a:rPr kumimoji="1" lang="ja-JP" altLang="en-US" sz="1500" b="1" dirty="0"/>
              <a:t>目　的</a:t>
            </a:r>
            <a:r>
              <a:rPr kumimoji="1" lang="en-US" altLang="ja-JP" sz="1500" b="1" dirty="0"/>
              <a:t>】</a:t>
            </a:r>
            <a:endParaRPr kumimoji="1" lang="ja-JP" altLang="en-US" sz="1500" b="1" dirty="0"/>
          </a:p>
        </p:txBody>
      </p:sp>
      <p:sp>
        <p:nvSpPr>
          <p:cNvPr id="49" name="テキスト ボックス 48"/>
          <p:cNvSpPr txBox="1"/>
          <p:nvPr/>
        </p:nvSpPr>
        <p:spPr>
          <a:xfrm>
            <a:off x="230214" y="2709298"/>
            <a:ext cx="1414103" cy="323165"/>
          </a:xfrm>
          <a:prstGeom prst="rect">
            <a:avLst/>
          </a:prstGeom>
          <a:noFill/>
        </p:spPr>
        <p:txBody>
          <a:bodyPr wrap="square" rtlCol="0">
            <a:spAutoFit/>
          </a:bodyPr>
          <a:lstStyle/>
          <a:p>
            <a:r>
              <a:rPr kumimoji="1" lang="en-US" altLang="ja-JP" sz="1500" b="1" dirty="0"/>
              <a:t>【</a:t>
            </a:r>
            <a:r>
              <a:rPr kumimoji="1" lang="ja-JP" altLang="en-US" sz="1500" b="1" dirty="0"/>
              <a:t>構成員</a:t>
            </a:r>
            <a:r>
              <a:rPr kumimoji="1" lang="en-US" altLang="ja-JP" sz="1500" b="1" dirty="0"/>
              <a:t>】</a:t>
            </a:r>
            <a:endParaRPr kumimoji="1" lang="ja-JP" altLang="en-US" sz="1500" b="1" dirty="0"/>
          </a:p>
        </p:txBody>
      </p:sp>
      <p:sp>
        <p:nvSpPr>
          <p:cNvPr id="50" name="テキスト ボックス 49"/>
          <p:cNvSpPr txBox="1"/>
          <p:nvPr/>
        </p:nvSpPr>
        <p:spPr>
          <a:xfrm>
            <a:off x="4529522" y="1540756"/>
            <a:ext cx="4969567" cy="323165"/>
          </a:xfrm>
          <a:prstGeom prst="rect">
            <a:avLst/>
          </a:prstGeom>
          <a:noFill/>
        </p:spPr>
        <p:txBody>
          <a:bodyPr wrap="square" rtlCol="0">
            <a:spAutoFit/>
          </a:bodyPr>
          <a:lstStyle/>
          <a:p>
            <a:r>
              <a:rPr kumimoji="1" lang="en-US" altLang="ja-JP" sz="1500" b="1" dirty="0"/>
              <a:t>【</a:t>
            </a:r>
            <a:r>
              <a:rPr kumimoji="1" lang="ja-JP" altLang="en-US" sz="1500" b="1" dirty="0"/>
              <a:t>開催状況（</a:t>
            </a:r>
            <a:r>
              <a:rPr kumimoji="1" lang="en-US" altLang="ja-JP" sz="1500" b="1" dirty="0"/>
              <a:t>WEB</a:t>
            </a:r>
            <a:r>
              <a:rPr kumimoji="1" lang="ja-JP" altLang="en-US" sz="1500" b="1" dirty="0"/>
              <a:t>会議・対面会議・書面会議）</a:t>
            </a:r>
            <a:r>
              <a:rPr kumimoji="1" lang="en-US" altLang="ja-JP" sz="1500" b="1" dirty="0"/>
              <a:t>】</a:t>
            </a:r>
            <a:endParaRPr kumimoji="1" lang="ja-JP" altLang="en-US" sz="1500" b="1" dirty="0"/>
          </a:p>
        </p:txBody>
      </p:sp>
      <p:sp>
        <p:nvSpPr>
          <p:cNvPr id="51" name="テキスト ボックス 50"/>
          <p:cNvSpPr txBox="1"/>
          <p:nvPr/>
        </p:nvSpPr>
        <p:spPr>
          <a:xfrm>
            <a:off x="4802828" y="1859236"/>
            <a:ext cx="2211477" cy="830997"/>
          </a:xfrm>
          <a:prstGeom prst="rect">
            <a:avLst/>
          </a:prstGeom>
          <a:noFill/>
        </p:spPr>
        <p:txBody>
          <a:bodyPr wrap="square" rtlCol="0">
            <a:spAutoFit/>
          </a:bodyPr>
          <a:lstStyle/>
          <a:p>
            <a:r>
              <a:rPr kumimoji="1" lang="en-US" altLang="ja-JP" sz="1200" b="1" dirty="0">
                <a:latin typeface="+mn-ea"/>
              </a:rPr>
              <a:t>R2</a:t>
            </a:r>
            <a:r>
              <a:rPr kumimoji="1" lang="ja-JP" altLang="en-US" sz="1200" b="1" dirty="0">
                <a:latin typeface="+mn-ea"/>
              </a:rPr>
              <a:t>年度</a:t>
            </a:r>
            <a:endParaRPr kumimoji="1" lang="en-US" altLang="ja-JP" sz="1200" b="1" dirty="0">
              <a:latin typeface="+mn-ea"/>
            </a:endParaRPr>
          </a:p>
          <a:p>
            <a:r>
              <a:rPr kumimoji="1" lang="ja-JP" altLang="en-US" sz="1200" b="1" dirty="0">
                <a:latin typeface="+mn-ea"/>
              </a:rPr>
              <a:t>（</a:t>
            </a:r>
            <a:r>
              <a:rPr kumimoji="1" lang="en-US" altLang="ja-JP" sz="1200" b="1" dirty="0">
                <a:latin typeface="+mn-ea"/>
              </a:rPr>
              <a:t>R2.4.17</a:t>
            </a:r>
            <a:r>
              <a:rPr kumimoji="1" lang="ja-JP" altLang="en-US" sz="1200" b="1" dirty="0">
                <a:latin typeface="+mn-ea"/>
              </a:rPr>
              <a:t>～</a:t>
            </a:r>
            <a:r>
              <a:rPr kumimoji="1" lang="en-US" altLang="ja-JP" sz="1200" b="1" dirty="0">
                <a:latin typeface="+mn-ea"/>
              </a:rPr>
              <a:t>R3.3.19</a:t>
            </a:r>
            <a:r>
              <a:rPr kumimoji="1" lang="ja-JP" altLang="en-US" sz="1200" b="1" dirty="0">
                <a:latin typeface="+mn-ea"/>
              </a:rPr>
              <a:t>）計</a:t>
            </a:r>
            <a:r>
              <a:rPr kumimoji="1" lang="en-US" altLang="ja-JP" sz="1200" b="1" dirty="0">
                <a:latin typeface="+mn-ea"/>
              </a:rPr>
              <a:t>42</a:t>
            </a:r>
            <a:r>
              <a:rPr kumimoji="1" lang="ja-JP" altLang="en-US" sz="1200" b="1" dirty="0">
                <a:latin typeface="+mn-ea"/>
              </a:rPr>
              <a:t>回</a:t>
            </a:r>
            <a:endParaRPr kumimoji="1" lang="en-US" altLang="ja-JP" sz="1200" b="1" dirty="0">
              <a:latin typeface="+mn-ea"/>
            </a:endParaRPr>
          </a:p>
          <a:p>
            <a:r>
              <a:rPr kumimoji="1" lang="en-US" altLang="ja-JP" sz="1200" b="1" dirty="0">
                <a:latin typeface="+mn-ea"/>
              </a:rPr>
              <a:t>R4</a:t>
            </a:r>
            <a:r>
              <a:rPr kumimoji="1" lang="ja-JP" altLang="en-US" sz="1200" b="1" dirty="0">
                <a:latin typeface="+mn-ea"/>
              </a:rPr>
              <a:t>年度</a:t>
            </a:r>
            <a:endParaRPr kumimoji="1" lang="en-US" altLang="ja-JP" sz="1200" b="1" dirty="0">
              <a:latin typeface="+mn-ea"/>
            </a:endParaRPr>
          </a:p>
          <a:p>
            <a:r>
              <a:rPr kumimoji="1" lang="ja-JP" altLang="en-US" sz="1200" b="1" dirty="0">
                <a:latin typeface="+mn-ea"/>
              </a:rPr>
              <a:t>（</a:t>
            </a:r>
            <a:r>
              <a:rPr kumimoji="1" lang="en-US" altLang="ja-JP" sz="1200" b="1" dirty="0">
                <a:latin typeface="+mn-ea"/>
              </a:rPr>
              <a:t>R4.4.8</a:t>
            </a:r>
            <a:r>
              <a:rPr kumimoji="1" lang="ja-JP" altLang="en-US" sz="1200" b="1" dirty="0">
                <a:latin typeface="+mn-ea"/>
              </a:rPr>
              <a:t>～</a:t>
            </a:r>
            <a:r>
              <a:rPr kumimoji="1" lang="en-US" altLang="ja-JP" sz="1200" b="1" dirty="0">
                <a:latin typeface="+mn-ea"/>
              </a:rPr>
              <a:t>R5.3.14</a:t>
            </a:r>
            <a:r>
              <a:rPr kumimoji="1" lang="ja-JP" altLang="en-US" sz="1200" b="1" dirty="0">
                <a:latin typeface="+mn-ea"/>
              </a:rPr>
              <a:t>）  計</a:t>
            </a:r>
            <a:r>
              <a:rPr kumimoji="1" lang="en-US" altLang="ja-JP" sz="1200" b="1" dirty="0">
                <a:latin typeface="+mn-ea"/>
              </a:rPr>
              <a:t>19</a:t>
            </a:r>
            <a:r>
              <a:rPr kumimoji="1" lang="ja-JP" altLang="en-US" sz="1200" b="1" dirty="0">
                <a:latin typeface="+mn-ea"/>
              </a:rPr>
              <a:t>回</a:t>
            </a:r>
            <a:endParaRPr kumimoji="1" lang="en-US" altLang="ja-JP" sz="1200" b="1" dirty="0">
              <a:latin typeface="+mn-ea"/>
            </a:endParaRPr>
          </a:p>
        </p:txBody>
      </p:sp>
      <p:pic>
        <p:nvPicPr>
          <p:cNvPr id="3" name="図 2">
            <a:extLst>
              <a:ext uri="{FF2B5EF4-FFF2-40B4-BE49-F238E27FC236}">
                <a16:creationId xmlns:a16="http://schemas.microsoft.com/office/drawing/2014/main" id="{DC135867-32B5-4CA9-860E-D64A9682AA6A}"/>
              </a:ext>
            </a:extLst>
          </p:cNvPr>
          <p:cNvPicPr>
            <a:picLocks noChangeAspect="1"/>
          </p:cNvPicPr>
          <p:nvPr/>
        </p:nvPicPr>
        <p:blipFill>
          <a:blip r:embed="rId2"/>
          <a:stretch>
            <a:fillRect/>
          </a:stretch>
        </p:blipFill>
        <p:spPr>
          <a:xfrm>
            <a:off x="209549" y="3357119"/>
            <a:ext cx="8702687" cy="3086557"/>
          </a:xfrm>
          <a:prstGeom prst="rect">
            <a:avLst/>
          </a:prstGeom>
        </p:spPr>
      </p:pic>
      <p:sp>
        <p:nvSpPr>
          <p:cNvPr id="53" name="テキスト ボックス 52"/>
          <p:cNvSpPr txBox="1"/>
          <p:nvPr/>
        </p:nvSpPr>
        <p:spPr>
          <a:xfrm>
            <a:off x="6901775" y="1879747"/>
            <a:ext cx="2299477" cy="1015663"/>
          </a:xfrm>
          <a:prstGeom prst="rect">
            <a:avLst/>
          </a:prstGeom>
          <a:noFill/>
        </p:spPr>
        <p:txBody>
          <a:bodyPr wrap="square" rtlCol="0">
            <a:spAutoFit/>
          </a:bodyPr>
          <a:lstStyle/>
          <a:p>
            <a:r>
              <a:rPr kumimoji="1" lang="en-US" altLang="ja-JP" sz="1200" b="1" dirty="0">
                <a:latin typeface="+mn-ea"/>
              </a:rPr>
              <a:t>R3</a:t>
            </a:r>
            <a:r>
              <a:rPr kumimoji="1" lang="ja-JP" altLang="en-US" sz="1200" b="1" dirty="0">
                <a:latin typeface="+mn-ea"/>
              </a:rPr>
              <a:t>年度</a:t>
            </a:r>
            <a:endParaRPr kumimoji="1" lang="en-US" altLang="ja-JP" sz="1200" b="1" dirty="0">
              <a:latin typeface="+mn-ea"/>
            </a:endParaRPr>
          </a:p>
          <a:p>
            <a:r>
              <a:rPr kumimoji="1" lang="ja-JP" altLang="en-US" sz="1200" b="1" dirty="0">
                <a:latin typeface="+mn-ea"/>
              </a:rPr>
              <a:t>（</a:t>
            </a:r>
            <a:r>
              <a:rPr kumimoji="1" lang="en-US" altLang="ja-JP" sz="1200" b="1" dirty="0">
                <a:latin typeface="+mn-ea"/>
              </a:rPr>
              <a:t>R3.4.8</a:t>
            </a:r>
            <a:r>
              <a:rPr kumimoji="1" lang="ja-JP" altLang="en-US" sz="1200" b="1" dirty="0">
                <a:latin typeface="+mn-ea"/>
              </a:rPr>
              <a:t>～</a:t>
            </a:r>
            <a:r>
              <a:rPr kumimoji="1" lang="en-US" altLang="ja-JP" sz="1200" b="1" dirty="0">
                <a:latin typeface="+mn-ea"/>
              </a:rPr>
              <a:t>R4.3.17</a:t>
            </a:r>
            <a:r>
              <a:rPr kumimoji="1" lang="ja-JP" altLang="en-US" sz="1200" b="1" dirty="0">
                <a:latin typeface="+mn-ea"/>
              </a:rPr>
              <a:t>）計</a:t>
            </a:r>
            <a:r>
              <a:rPr kumimoji="1" lang="en-US" altLang="ja-JP" sz="1200" b="1" dirty="0">
                <a:latin typeface="+mn-ea"/>
              </a:rPr>
              <a:t>33</a:t>
            </a:r>
            <a:r>
              <a:rPr kumimoji="1" lang="ja-JP" altLang="en-US" sz="1200" b="1" dirty="0">
                <a:latin typeface="+mn-ea"/>
              </a:rPr>
              <a:t>回</a:t>
            </a:r>
            <a:endParaRPr kumimoji="1" lang="en-US" altLang="ja-JP" sz="1200" b="1" dirty="0">
              <a:latin typeface="+mn-ea"/>
            </a:endParaRPr>
          </a:p>
          <a:p>
            <a:r>
              <a:rPr kumimoji="1" lang="en-US" altLang="ja-JP" sz="1200" b="1" dirty="0">
                <a:latin typeface="+mn-ea"/>
              </a:rPr>
              <a:t>R5</a:t>
            </a:r>
            <a:r>
              <a:rPr kumimoji="1" lang="ja-JP" altLang="en-US" sz="1200" b="1" dirty="0">
                <a:latin typeface="+mn-ea"/>
              </a:rPr>
              <a:t>年度</a:t>
            </a:r>
            <a:endParaRPr kumimoji="1" lang="en-US" altLang="ja-JP" sz="1200" b="1" dirty="0">
              <a:latin typeface="+mn-ea"/>
            </a:endParaRPr>
          </a:p>
          <a:p>
            <a:r>
              <a:rPr kumimoji="1" lang="ja-JP" altLang="en-US" sz="1200" b="1" dirty="0">
                <a:latin typeface="+mn-ea"/>
              </a:rPr>
              <a:t>（</a:t>
            </a:r>
            <a:r>
              <a:rPr kumimoji="1" lang="en-US" altLang="ja-JP" sz="1200" b="1" dirty="0">
                <a:latin typeface="+mn-ea"/>
              </a:rPr>
              <a:t>R5.4.28</a:t>
            </a:r>
            <a:r>
              <a:rPr kumimoji="1" lang="ja-JP" altLang="en-US" sz="1200" b="1" dirty="0">
                <a:latin typeface="+mn-ea"/>
              </a:rPr>
              <a:t>）計</a:t>
            </a:r>
            <a:r>
              <a:rPr kumimoji="1" lang="en-US" altLang="ja-JP" sz="1200" b="1" dirty="0">
                <a:latin typeface="+mn-ea"/>
              </a:rPr>
              <a:t>1</a:t>
            </a:r>
            <a:r>
              <a:rPr kumimoji="1" lang="ja-JP" altLang="en-US" sz="1200" b="1" dirty="0">
                <a:latin typeface="+mn-ea"/>
              </a:rPr>
              <a:t>回</a:t>
            </a:r>
            <a:endParaRPr kumimoji="1" lang="en-US" altLang="ja-JP" sz="1200" b="1" dirty="0">
              <a:latin typeface="+mn-ea"/>
            </a:endParaRPr>
          </a:p>
          <a:p>
            <a:endParaRPr kumimoji="1" lang="en-US" altLang="ja-JP" sz="1200" b="1" dirty="0">
              <a:latin typeface="+mn-ea"/>
            </a:endParaRPr>
          </a:p>
        </p:txBody>
      </p:sp>
    </p:spTree>
    <p:extLst>
      <p:ext uri="{BB962C8B-B14F-4D97-AF65-F5344CB8AC3E}">
        <p14:creationId xmlns:p14="http://schemas.microsoft.com/office/powerpoint/2010/main" val="292975452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0" y="167427"/>
            <a:ext cx="9144001" cy="607859"/>
          </a:xfrm>
          <a:prstGeom prst="rect">
            <a:avLst/>
          </a:prstGeom>
          <a:solidFill>
            <a:srgbClr val="7030A0"/>
          </a:solidFill>
        </p:spPr>
        <p:txBody>
          <a:bodyPr wrap="square" rtlCol="0">
            <a:spAutoFit/>
          </a:bodyPr>
          <a:lstStyle/>
          <a:p>
            <a:pPr lvl="0" algn="ctr"/>
            <a:r>
              <a:rPr lang="ja-JP" altLang="en-US" sz="1950" b="1" dirty="0">
                <a:solidFill>
                  <a:schemeClr val="bg1"/>
                </a:solidFill>
                <a:latin typeface="游ゴシック" panose="020B0400000000000000" pitchFamily="50" charset="-128"/>
              </a:rPr>
              <a:t>④＜５段階　レベル０「感染者ゼロレベル」～レベル４「避けたいレベル」＞</a:t>
            </a:r>
            <a:endParaRPr lang="en-US" altLang="ja-JP" sz="1950" b="1" dirty="0">
              <a:solidFill>
                <a:schemeClr val="bg1"/>
              </a:solidFill>
              <a:latin typeface="游ゴシック" panose="020B0400000000000000" pitchFamily="50" charset="-128"/>
            </a:endParaRPr>
          </a:p>
          <a:p>
            <a:pPr lvl="0" algn="r"/>
            <a:r>
              <a:rPr lang="en-US" altLang="ja-JP" sz="1400" b="1" dirty="0">
                <a:solidFill>
                  <a:schemeClr val="bg1"/>
                </a:solidFill>
                <a:latin typeface="游ゴシック" panose="020B0400000000000000" pitchFamily="50" charset="-128"/>
              </a:rPr>
              <a:t>【R3.11.19</a:t>
            </a:r>
            <a:r>
              <a:rPr lang="ja-JP" altLang="en-US" sz="1400" b="1" dirty="0">
                <a:solidFill>
                  <a:schemeClr val="bg1"/>
                </a:solidFill>
                <a:latin typeface="游ゴシック" panose="020B0400000000000000" pitchFamily="50" charset="-128"/>
              </a:rPr>
              <a:t>～</a:t>
            </a:r>
            <a:r>
              <a:rPr lang="en-US" altLang="ja-JP" sz="1400" b="1" dirty="0">
                <a:solidFill>
                  <a:schemeClr val="bg1"/>
                </a:solidFill>
                <a:latin typeface="游ゴシック" panose="020B0400000000000000" pitchFamily="50" charset="-128"/>
              </a:rPr>
              <a:t>R4.11.24】</a:t>
            </a:r>
          </a:p>
        </p:txBody>
      </p:sp>
      <p:graphicFrame>
        <p:nvGraphicFramePr>
          <p:cNvPr id="4" name="表 3"/>
          <p:cNvGraphicFramePr>
            <a:graphicFrameLocks noGrp="1"/>
          </p:cNvGraphicFramePr>
          <p:nvPr/>
        </p:nvGraphicFramePr>
        <p:xfrm>
          <a:off x="82043" y="1131430"/>
          <a:ext cx="8979913" cy="5421771"/>
        </p:xfrm>
        <a:graphic>
          <a:graphicData uri="http://schemas.openxmlformats.org/drawingml/2006/table">
            <a:tbl>
              <a:tblPr/>
              <a:tblGrid>
                <a:gridCol w="721987">
                  <a:extLst>
                    <a:ext uri="{9D8B030D-6E8A-4147-A177-3AD203B41FA5}">
                      <a16:colId xmlns:a16="http://schemas.microsoft.com/office/drawing/2014/main" val="3924992359"/>
                    </a:ext>
                  </a:extLst>
                </a:gridCol>
                <a:gridCol w="540261">
                  <a:extLst>
                    <a:ext uri="{9D8B030D-6E8A-4147-A177-3AD203B41FA5}">
                      <a16:colId xmlns:a16="http://schemas.microsoft.com/office/drawing/2014/main" val="2630568543"/>
                    </a:ext>
                  </a:extLst>
                </a:gridCol>
                <a:gridCol w="511935">
                  <a:extLst>
                    <a:ext uri="{9D8B030D-6E8A-4147-A177-3AD203B41FA5}">
                      <a16:colId xmlns:a16="http://schemas.microsoft.com/office/drawing/2014/main" val="1998755901"/>
                    </a:ext>
                  </a:extLst>
                </a:gridCol>
                <a:gridCol w="2627290">
                  <a:extLst>
                    <a:ext uri="{9D8B030D-6E8A-4147-A177-3AD203B41FA5}">
                      <a16:colId xmlns:a16="http://schemas.microsoft.com/office/drawing/2014/main" val="4290550610"/>
                    </a:ext>
                  </a:extLst>
                </a:gridCol>
                <a:gridCol w="2453426">
                  <a:extLst>
                    <a:ext uri="{9D8B030D-6E8A-4147-A177-3AD203B41FA5}">
                      <a16:colId xmlns:a16="http://schemas.microsoft.com/office/drawing/2014/main" val="963396141"/>
                    </a:ext>
                  </a:extLst>
                </a:gridCol>
                <a:gridCol w="2125014">
                  <a:extLst>
                    <a:ext uri="{9D8B030D-6E8A-4147-A177-3AD203B41FA5}">
                      <a16:colId xmlns:a16="http://schemas.microsoft.com/office/drawing/2014/main" val="407443807"/>
                    </a:ext>
                  </a:extLst>
                </a:gridCol>
              </a:tblGrid>
              <a:tr h="192814">
                <a:tc>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警戒度レベル</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gridSpan="2">
                  <a:txBody>
                    <a:bodyPr/>
                    <a:lstStyle/>
                    <a:p>
                      <a:pPr algn="ctr" fontAlgn="ctr"/>
                      <a:r>
                        <a:rPr lang="ja-JP" altLang="en-US" sz="8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県民・事業者</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800" b="1" i="0" u="none" strike="noStrike">
                          <a:solidFill>
                            <a:srgbClr val="000000"/>
                          </a:solidFill>
                          <a:effectLst/>
                          <a:latin typeface="游ゴシック" panose="020B0400000000000000" pitchFamily="50" charset="-128"/>
                          <a:ea typeface="游ゴシック" panose="020B0400000000000000" pitchFamily="50" charset="-128"/>
                        </a:rPr>
                        <a:t>飲食店等</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800" b="1" i="0" u="none" strike="noStrike">
                          <a:solidFill>
                            <a:srgbClr val="000000"/>
                          </a:solidFill>
                          <a:effectLst/>
                          <a:latin typeface="游ゴシック" panose="020B0400000000000000" pitchFamily="50" charset="-128"/>
                          <a:ea typeface="游ゴシック" panose="020B0400000000000000" pitchFamily="50" charset="-128"/>
                        </a:rPr>
                        <a:t>イベント</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92033831"/>
                  </a:ext>
                </a:extLst>
              </a:tr>
              <a:tr h="333384">
                <a:tc>
                  <a:txBody>
                    <a:bodyPr/>
                    <a:lstStyle/>
                    <a:p>
                      <a:pPr algn="ctr" fontAlgn="ctr"/>
                      <a: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t>レベル４</a:t>
                      </a:r>
                      <a:br>
                        <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rPr>
                      </a:br>
                      <a:r>
                        <a:rPr lang="ja-JP" altLang="en-US" sz="600" b="1" i="0" u="none" strike="noStrike" dirty="0">
                          <a:solidFill>
                            <a:schemeClr val="bg1"/>
                          </a:solidFill>
                          <a:effectLst/>
                          <a:latin typeface="游ゴシック" panose="020B0400000000000000" pitchFamily="50" charset="-128"/>
                          <a:ea typeface="游ゴシック" panose="020B0400000000000000" pitchFamily="50" charset="-128"/>
                        </a:rPr>
                        <a:t>避けたいレベル</a:t>
                      </a:r>
                      <a:endParaRPr lang="ja-JP" altLang="en-US" sz="800" b="1" i="0" u="none" strike="noStrike" dirty="0">
                        <a:solidFill>
                          <a:schemeClr val="bg1"/>
                        </a:solidFill>
                        <a:effectLst/>
                        <a:latin typeface="游ゴシック" panose="020B0400000000000000" pitchFamily="50" charset="-128"/>
                        <a:ea typeface="游ゴシック" panose="020B0400000000000000" pitchFamily="50" charset="-128"/>
                      </a:endParaRP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gridSpan="2">
                  <a:txBody>
                    <a:bodyPr/>
                    <a:lstStyle/>
                    <a:p>
                      <a:pPr algn="ctr" fontAlgn="ctr"/>
                      <a:r>
                        <a:rPr lang="zh-TW" altLang="en-US" sz="800" b="1" i="0" u="none" strike="noStrike" dirty="0">
                          <a:solidFill>
                            <a:schemeClr val="bg1"/>
                          </a:solidFill>
                          <a:effectLst/>
                          <a:latin typeface="游ゴシック" panose="020B0400000000000000" pitchFamily="50" charset="-128"/>
                          <a:ea typeface="游ゴシック" panose="020B0400000000000000" pitchFamily="50" charset="-128"/>
                        </a:rPr>
                        <a:t>緊急事態</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kumimoji="1" lang="ja-JP" altLang="en-US"/>
                    </a:p>
                  </a:txBody>
                  <a:tcPr/>
                </a:tc>
                <a:tc>
                  <a:txBody>
                    <a:bodyPr/>
                    <a:lstStyle/>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外出自粛も含めたより強い要請</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休業要請も含めたより強い要請</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原則中止も含めたより強い要請</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9515595"/>
                  </a:ext>
                </a:extLst>
              </a:tr>
              <a:tr h="1211499">
                <a:tc rowSpan="2">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レベル３</a:t>
                      </a:r>
                      <a:b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600" b="1" i="0" u="none" strike="noStrike" dirty="0">
                          <a:solidFill>
                            <a:srgbClr val="000000"/>
                          </a:solidFill>
                          <a:effectLst/>
                          <a:latin typeface="游ゴシック" panose="020B0400000000000000" pitchFamily="50" charset="-128"/>
                          <a:ea typeface="游ゴシック" panose="020B0400000000000000" pitchFamily="50" charset="-128"/>
                        </a:rPr>
                        <a:t>対策を強化すべき</a:t>
                      </a:r>
                      <a:endParaRPr lang="en-US" altLang="ja-JP" sz="600" b="1"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600" b="1" i="0" u="none" strike="noStrike" dirty="0">
                          <a:solidFill>
                            <a:srgbClr val="000000"/>
                          </a:solidFill>
                          <a:effectLst/>
                          <a:latin typeface="游ゴシック" panose="020B0400000000000000" pitchFamily="50" charset="-128"/>
                          <a:ea typeface="游ゴシック" panose="020B0400000000000000" pitchFamily="50" charset="-128"/>
                        </a:rPr>
                        <a:t>レベル</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33CC"/>
                    </a:solidFill>
                  </a:tcPr>
                </a:tc>
                <a:tc gridSpan="2">
                  <a:txBody>
                    <a:bodyPr/>
                    <a:lstStyle/>
                    <a:p>
                      <a:pPr algn="ctr" fontAlgn="ctr"/>
                      <a:r>
                        <a:rPr lang="zh-TW" altLang="en-US" sz="800" b="1" i="0" u="none" strike="noStrike" dirty="0">
                          <a:solidFill>
                            <a:schemeClr val="bg1"/>
                          </a:solidFill>
                          <a:effectLst/>
                          <a:latin typeface="游ゴシック" panose="020B0400000000000000" pitchFamily="50" charset="-128"/>
                          <a:ea typeface="游ゴシック" panose="020B0400000000000000" pitchFamily="50" charset="-128"/>
                        </a:rPr>
                        <a:t>緊急事態</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hMerge="1">
                  <a:txBody>
                    <a:bodyPr/>
                    <a:lstStyle/>
                    <a:p>
                      <a:endParaRPr kumimoji="1" lang="ja-JP" altLang="en-US"/>
                    </a:p>
                  </a:txBody>
                  <a:tcPr/>
                </a:tc>
                <a:tc rowSpan="2">
                  <a:txBody>
                    <a:bodyPr/>
                    <a:lstStyle/>
                    <a:p>
                      <a:pPr algn="l" fontAlgn="ct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県民</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・混雑や感染リスクが高い場所への外出・移動の自粛</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・感染対策が徹底されていない飲食店等や休業要請・時短要</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請に応じていない飲食店等の利用を厳に控える</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・不要不急の帰省や旅行等、都道府県間の移動は極力控える</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ＶＴＰ適用者を除く</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事業者</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・出勤者数の削減目標を定め、テレワークの活用や休暇取得</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の促進等の取組を推進</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・時差出勤等の人との接触を低減する取組を強力に推進</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酒類・カラオケ設備提供店に対し休業要請</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en-US" altLang="ja-JP" sz="700" b="1"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a:t>
                      </a:r>
                      <a:r>
                        <a:rPr lang="en-US" altLang="ja-JP" sz="700" b="1" i="0" u="none" strike="noStrike" baseline="0" dirty="0">
                          <a:solidFill>
                            <a:srgbClr val="000000"/>
                          </a:solidFill>
                          <a:effectLst/>
                          <a:latin typeface="游ゴシック" panose="020B0400000000000000" pitchFamily="50" charset="-128"/>
                          <a:ea typeface="游ゴシック" panose="020B0400000000000000" pitchFamily="50" charset="-128"/>
                        </a:rPr>
                        <a:t>VTP</a:t>
                      </a: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により収容率</a:t>
                      </a:r>
                      <a:r>
                        <a:rPr lang="en-US" altLang="ja-JP" sz="700" b="1" i="0" u="none" strike="noStrike" baseline="0" dirty="0">
                          <a:solidFill>
                            <a:srgbClr val="000000"/>
                          </a:solidFill>
                          <a:effectLst/>
                          <a:latin typeface="游ゴシック" panose="020B0400000000000000" pitchFamily="50" charset="-128"/>
                          <a:ea typeface="游ゴシック" panose="020B0400000000000000" pitchFamily="50" charset="-128"/>
                        </a:rPr>
                        <a:t>50%</a:t>
                      </a: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上限でカラオケ設備提供可）</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認証店</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時までの時短・酒提供禁止・協力金あり　</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又は</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21</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時までの時短・酒提供可・協力金あり</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ともに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VTP</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により人数制限解除</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非認証店</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時までの時短・酒提供禁止・</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5</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人未満</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協力金あり</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endParaRPr lang="en-US" altLang="ja-JP" sz="3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集客施設等に対しイベントに準じた要請</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＜人数制限＞</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大声なし</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・感染防止安全計画策定 かつ ＶＴＰにより収容</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定員まで</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感染防止安全計画策定のみの場合１万人まで</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計画未策定の場合５千人まで</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大声あり</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５千人又は収容率</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50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％のいずれか小さい方</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開催時間については原則要請なし</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010025"/>
                  </a:ext>
                </a:extLst>
              </a:tr>
              <a:tr h="259922">
                <a:tc vMerge="1">
                  <a:txBody>
                    <a:bodyPr/>
                    <a:lstStyle/>
                    <a:p>
                      <a:endParaRPr kumimoji="1" lang="ja-JP" altLang="en-US"/>
                    </a:p>
                  </a:txBody>
                  <a:tcPr/>
                </a:tc>
                <a:tc rowSpan="2" gridSpan="2">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まん延</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防止等重点措置</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33CC"/>
                    </a:solidFill>
                  </a:tcPr>
                </a:tc>
                <a:tc rowSpan="2" hMerge="1">
                  <a:txBody>
                    <a:bodyPr/>
                    <a:lstStyle/>
                    <a:p>
                      <a:pPr algn="ctr" fontAlgn="ctr"/>
                      <a:endParaRPr lang="ja-JP" altLang="en-US" sz="1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592" marR="1592" marT="15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33CC"/>
                    </a:solidFill>
                  </a:tcPr>
                </a:tc>
                <a:tc vMerge="1">
                  <a:txBody>
                    <a:bodyPr/>
                    <a:lstStyle/>
                    <a:p>
                      <a:endParaRPr kumimoji="1" lang="ja-JP" altLang="en-US"/>
                    </a:p>
                  </a:txBody>
                  <a:tcPr/>
                </a:tc>
                <a:tc rowSpan="2">
                  <a:txBody>
                    <a:bodyPr/>
                    <a:lstStyle/>
                    <a:p>
                      <a:pPr algn="l" fontAlgn="ctr"/>
                      <a:r>
                        <a:rPr lang="ja-JP" altLang="en-US" sz="700" b="1" i="0" u="none" strike="noStrike">
                          <a:solidFill>
                            <a:srgbClr val="000000"/>
                          </a:solidFill>
                          <a:effectLst/>
                          <a:latin typeface="游ゴシック" panose="020B0400000000000000" pitchFamily="50" charset="-128"/>
                          <a:ea typeface="游ゴシック" panose="020B0400000000000000" pitchFamily="50" charset="-128"/>
                        </a:rPr>
                        <a:t>　措置区域に</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対し、</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認証店</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】21</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時までの時短・酒提供可・協力金あり　</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又は</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時短要請なし・酒提供可・協力金なし</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ともに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VTP</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により人数制限解除</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非認証店</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時までの時短・酒提供禁止・５人未満</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協力金あり</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集客施設等に対しイベントに準じた要請</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＜人数制限＞</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大声なし</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感染防止安全計画策定 かつ ＶＴＰにより収容</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定員まで</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感染防止安全計画策定のみの場合２万人まで</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計画未策定の場合５千人まで</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大声あり</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５千人又は収容率</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50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％のいずれか小さい方</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mn-ea"/>
                        </a:rPr>
                        <a:t>※</a:t>
                      </a:r>
                      <a:r>
                        <a:rPr lang="ja-JP" altLang="en-US" sz="700" b="1" i="0" u="none" strike="noStrike" dirty="0">
                          <a:solidFill>
                            <a:srgbClr val="000000"/>
                          </a:solidFill>
                          <a:effectLst/>
                          <a:latin typeface="游ゴシック" panose="020B0400000000000000" pitchFamily="50" charset="-128"/>
                          <a:ea typeface="+mn-ea"/>
                        </a:rPr>
                        <a:t>開催時間については原則要請なし</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3086514"/>
                  </a:ext>
                </a:extLst>
              </a:tr>
              <a:tr h="1283772">
                <a:tc rowSpan="2">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レベル２</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600" b="1" i="0" u="none" strike="noStrike" dirty="0">
                          <a:solidFill>
                            <a:srgbClr val="000000"/>
                          </a:solidFill>
                          <a:effectLst/>
                          <a:latin typeface="游ゴシック" panose="020B0400000000000000" pitchFamily="50" charset="-128"/>
                          <a:ea typeface="游ゴシック" panose="020B0400000000000000" pitchFamily="50" charset="-128"/>
                        </a:rPr>
                        <a:t>警戒を強化すべき</a:t>
                      </a:r>
                      <a:endParaRPr lang="en-US" altLang="ja-JP" sz="600" b="1"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600" b="1" i="0" u="none" strike="noStrike" dirty="0">
                          <a:solidFill>
                            <a:srgbClr val="000000"/>
                          </a:solidFill>
                          <a:effectLst/>
                          <a:latin typeface="游ゴシック" panose="020B0400000000000000" pitchFamily="50" charset="-128"/>
                          <a:ea typeface="游ゴシック" panose="020B0400000000000000" pitchFamily="50" charset="-128"/>
                        </a:rPr>
                        <a:t>レベル</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gridSpan="2" vMerge="1">
                  <a:txBody>
                    <a:bodyPr/>
                    <a:lstStyle/>
                    <a:p>
                      <a:endParaRPr kumimoji="1" lang="ja-JP" altLang="en-US"/>
                    </a:p>
                  </a:txBody>
                  <a:tcPr/>
                </a:tc>
                <a:tc hMerge="1" vMerge="1">
                  <a:txBody>
                    <a:bodyPr/>
                    <a:lstStyle/>
                    <a:p>
                      <a:endParaRPr kumimoji="1" lang="ja-JP" altLang="en-US"/>
                    </a:p>
                  </a:txBody>
                  <a:tcPr/>
                </a:tc>
                <a:tc>
                  <a:txBody>
                    <a:bodyPr/>
                    <a:lstStyle/>
                    <a:p>
                      <a:pPr algn="l" fontAlgn="ct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県民</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p>
                    <a:p>
                      <a:pPr algn="l" fontAlgn="ctr"/>
                      <a:r>
                        <a:rPr lang="ja-JP" altLang="en-US" sz="700" b="1" i="0" u="none" strike="noStrike" dirty="0">
                          <a:solidFill>
                            <a:srgbClr val="000000"/>
                          </a:solidFill>
                          <a:effectLst/>
                          <a:latin typeface="游ゴシック" panose="020B0400000000000000" pitchFamily="50" charset="-128"/>
                          <a:ea typeface="+mn-ea"/>
                        </a:rPr>
                        <a:t>・混雑や感染リスクが高い場所への外出・移動の自粛</a:t>
                      </a:r>
                      <a:endParaRPr lang="en-US" altLang="ja-JP" sz="700" b="1" i="0" u="none" strike="noStrike" dirty="0">
                        <a:solidFill>
                          <a:srgbClr val="000000"/>
                        </a:solidFill>
                        <a:effectLst/>
                        <a:latin typeface="游ゴシック" panose="020B0400000000000000" pitchFamily="50" charset="-128"/>
                        <a:ea typeface="+mn-ea"/>
                      </a:endParaRPr>
                    </a:p>
                    <a:p>
                      <a:pPr algn="l" fontAlgn="ctr"/>
                      <a:r>
                        <a:rPr lang="ja-JP" altLang="en-US" sz="700" b="1" i="0" u="none" strike="noStrike" dirty="0">
                          <a:solidFill>
                            <a:srgbClr val="000000"/>
                          </a:solidFill>
                          <a:effectLst/>
                          <a:latin typeface="游ゴシック" panose="020B0400000000000000" pitchFamily="50" charset="-128"/>
                          <a:ea typeface="+mn-ea"/>
                        </a:rPr>
                        <a:t>・感染対策が徹底されていない飲食店等の利用を自粛</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・時短要請した時間以降、飲食店にみだりに出入りしない</a:t>
                      </a:r>
                      <a:endParaRPr lang="en-US" altLang="ja-JP" sz="700" b="1" i="0" u="none" strike="noStrike" dirty="0">
                        <a:solidFill>
                          <a:srgbClr val="000000"/>
                        </a:solidFill>
                        <a:effectLst/>
                        <a:latin typeface="游ゴシック" panose="020B0400000000000000" pitchFamily="50" charset="-128"/>
                        <a:ea typeface="+mn-ea"/>
                      </a:endParaRPr>
                    </a:p>
                    <a:p>
                      <a:pPr algn="l" fontAlgn="ctr"/>
                      <a:r>
                        <a:rPr lang="ja-JP" altLang="en-US" sz="700" b="1" i="0" u="none" strike="noStrike" dirty="0">
                          <a:solidFill>
                            <a:srgbClr val="000000"/>
                          </a:solidFill>
                          <a:effectLst/>
                          <a:latin typeface="游ゴシック" panose="020B0400000000000000" pitchFamily="50" charset="-128"/>
                          <a:ea typeface="+mn-ea"/>
                        </a:rPr>
                        <a:t>・不要不急の都道府県間の移動、特に緊急事態措置区域との</a:t>
                      </a:r>
                      <a:endParaRPr lang="en-US" altLang="ja-JP" sz="700" b="1" i="0" u="none" strike="noStrike" dirty="0">
                        <a:solidFill>
                          <a:srgbClr val="000000"/>
                        </a:solidFill>
                        <a:effectLst/>
                        <a:latin typeface="游ゴシック" panose="020B0400000000000000" pitchFamily="50" charset="-128"/>
                        <a:ea typeface="+mn-ea"/>
                      </a:endParaRPr>
                    </a:p>
                    <a:p>
                      <a:pPr algn="l" fontAlgn="ctr"/>
                      <a:r>
                        <a:rPr lang="ja-JP" altLang="en-US" sz="700" b="1" i="0" u="none" strike="noStrike" dirty="0">
                          <a:solidFill>
                            <a:srgbClr val="000000"/>
                          </a:solidFill>
                          <a:effectLst/>
                          <a:latin typeface="游ゴシック" panose="020B0400000000000000" pitchFamily="50" charset="-128"/>
                          <a:ea typeface="+mn-ea"/>
                        </a:rPr>
                        <a:t>　往来は極力控える</a:t>
                      </a:r>
                      <a:r>
                        <a:rPr lang="en-US" altLang="ja-JP" sz="700" b="1" i="0" u="none" strike="noStrike" dirty="0">
                          <a:solidFill>
                            <a:srgbClr val="000000"/>
                          </a:solidFill>
                          <a:effectLst/>
                          <a:latin typeface="游ゴシック" panose="020B0400000000000000" pitchFamily="50" charset="-128"/>
                          <a:ea typeface="+mn-ea"/>
                        </a:rPr>
                        <a:t>(</a:t>
                      </a:r>
                      <a:r>
                        <a:rPr lang="ja-JP" altLang="en-US" sz="700" b="1" i="0" u="none" strike="noStrike" dirty="0">
                          <a:solidFill>
                            <a:srgbClr val="000000"/>
                          </a:solidFill>
                          <a:effectLst/>
                          <a:latin typeface="游ゴシック" panose="020B0400000000000000" pitchFamily="50" charset="-128"/>
                          <a:ea typeface="+mn-ea"/>
                        </a:rPr>
                        <a:t>ＶＴＰ適用者を除く</a:t>
                      </a:r>
                      <a:r>
                        <a:rPr lang="en-US" altLang="ja-JP" sz="700" b="1" i="0" u="none" strike="noStrike" dirty="0">
                          <a:solidFill>
                            <a:srgbClr val="000000"/>
                          </a:solidFill>
                          <a:effectLst/>
                          <a:latin typeface="游ゴシック" panose="020B0400000000000000" pitchFamily="50" charset="-128"/>
                          <a:ea typeface="+mn-ea"/>
                        </a:rPr>
                        <a:t>)</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事業者</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mn-ea"/>
                        </a:rPr>
                        <a:t>・テレワ</a:t>
                      </a:r>
                      <a:r>
                        <a:rPr lang="en-US" altLang="ja-JP" sz="700" b="1" i="0" u="none" strike="noStrike" dirty="0">
                          <a:solidFill>
                            <a:srgbClr val="000000"/>
                          </a:solidFill>
                          <a:effectLst/>
                          <a:latin typeface="游ゴシック" panose="020B0400000000000000" pitchFamily="50" charset="-128"/>
                          <a:ea typeface="+mn-ea"/>
                        </a:rPr>
                        <a:t>-</a:t>
                      </a:r>
                      <a:r>
                        <a:rPr lang="ja-JP" altLang="en-US" sz="700" b="1" i="0" u="none" strike="noStrike" dirty="0">
                          <a:solidFill>
                            <a:srgbClr val="000000"/>
                          </a:solidFill>
                          <a:effectLst/>
                          <a:latin typeface="游ゴシック" panose="020B0400000000000000" pitchFamily="50" charset="-128"/>
                          <a:ea typeface="+mn-ea"/>
                        </a:rPr>
                        <a:t>ク活用や休暇取得促進等により出勤者数削減を推進</a:t>
                      </a:r>
                      <a:endParaRPr lang="en-US" altLang="ja-JP" sz="700" b="1" i="0" u="none" strike="noStrike" dirty="0">
                        <a:solidFill>
                          <a:srgbClr val="000000"/>
                        </a:solidFill>
                        <a:effectLst/>
                        <a:latin typeface="游ゴシック" panose="020B0400000000000000" pitchFamily="50" charset="-128"/>
                        <a:ea typeface="+mn-ea"/>
                      </a:endParaRPr>
                    </a:p>
                    <a:p>
                      <a:pPr algn="l" fontAlgn="ctr"/>
                      <a:r>
                        <a:rPr lang="ja-JP" altLang="en-US" sz="700" b="1" i="0" u="none" strike="noStrike" dirty="0">
                          <a:solidFill>
                            <a:srgbClr val="000000"/>
                          </a:solidFill>
                          <a:effectLst/>
                          <a:latin typeface="游ゴシック" panose="020B0400000000000000" pitchFamily="50" charset="-128"/>
                          <a:ea typeface="+mn-ea"/>
                        </a:rPr>
                        <a:t>・時差出勤等の人との接触を低減する取組を強力に推進</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192622445"/>
                  </a:ext>
                </a:extLst>
              </a:tr>
              <a:tr h="902524">
                <a:tc vMerge="1">
                  <a:txBody>
                    <a:bodyPr/>
                    <a:lstStyle/>
                    <a:p>
                      <a:endParaRPr kumimoji="1" lang="ja-JP" altLang="en-US"/>
                    </a:p>
                  </a:txBody>
                  <a:tcPr/>
                </a:tc>
                <a:tc>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感染</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拡大期</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感染</a:t>
                      </a:r>
                      <a:endParaRPr lang="en-US" altLang="ja-JP" sz="800" b="1" i="0" u="none" strike="noStrike" dirty="0">
                        <a:solidFill>
                          <a:srgbClr val="000000"/>
                        </a:solidFill>
                        <a:effectLst/>
                        <a:latin typeface="游ゴシック" panose="020B0400000000000000" pitchFamily="50" charset="-128"/>
                        <a:ea typeface="游ゴシック" panose="020B0400000000000000" pitchFamily="50" charset="-128"/>
                      </a:endParaRPr>
                    </a:p>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収縮期</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699"/>
                    </a:solidFill>
                  </a:tcPr>
                </a:tc>
                <a:tc>
                  <a:txBody>
                    <a:bodyPr/>
                    <a:lstStyle/>
                    <a:p>
                      <a:pPr algn="l" fontAlgn="ct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県民</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・都道府県間の移動に際しては基本的な感染防止対策を徹底</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・緊急事態措置区域及び重点措置区域への不要不急の移動は</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極力控える（ＶＴＰ適用者を除く）</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事業者</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・テレワーク等人との接触低減に取り組む</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mn-ea"/>
                        </a:rPr>
                        <a:t>「感染拡大期」には感染不安の無症状者は検査を受けること</a:t>
                      </a:r>
                      <a:endPar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「感染拡大期」</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感染拡大地域に対し、</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認証店</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時短要請なし・酒提供可・協力金なし</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VTP</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により人数制限解除</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非認証店</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】20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時までの時短・酒提供可・５人未満</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協力</a:t>
                      </a:r>
                      <a:r>
                        <a:rPr lang="ja-JP" altLang="en-US" sz="700" b="1" i="0" u="none" strike="noStrike">
                          <a:solidFill>
                            <a:srgbClr val="000000"/>
                          </a:solidFill>
                          <a:effectLst/>
                          <a:latin typeface="游ゴシック" panose="020B0400000000000000" pitchFamily="50" charset="-128"/>
                          <a:ea typeface="游ゴシック" panose="020B0400000000000000" pitchFamily="50" charset="-128"/>
                        </a:rPr>
                        <a:t>金あり</a:t>
                      </a:r>
                      <a:endPar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＜人数制限＞</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大声なし</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感染防止安全計画策定により収容定員まで　</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baseline="0" dirty="0">
                          <a:solidFill>
                            <a:srgbClr val="000000"/>
                          </a:solidFill>
                          <a:effectLst/>
                          <a:latin typeface="游ゴシック" panose="020B0400000000000000" pitchFamily="50" charset="-128"/>
                          <a:ea typeface="游ゴシック" panose="020B0400000000000000" pitchFamily="50" charset="-128"/>
                        </a:rPr>
                        <a:t> ・</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計画未策定の場合は５千人又は収容率</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50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％の</a:t>
                      </a:r>
                      <a:endPar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いずれか大きい方</a:t>
                      </a:r>
                      <a:b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b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大声あり</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a:t>
                      </a:r>
                      <a:b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　収容率</a:t>
                      </a:r>
                      <a:r>
                        <a:rPr lang="en-US" altLang="ja-JP" sz="700" b="1" i="0" u="none" strike="noStrike" dirty="0">
                          <a:solidFill>
                            <a:srgbClr val="000000"/>
                          </a:solidFill>
                          <a:effectLst/>
                          <a:latin typeface="游ゴシック" panose="020B0400000000000000" pitchFamily="50" charset="-128"/>
                          <a:ea typeface="游ゴシック" panose="020B0400000000000000" pitchFamily="50" charset="-128"/>
                        </a:rPr>
                        <a:t>50</a:t>
                      </a:r>
                      <a:r>
                        <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00145846"/>
                  </a:ext>
                </a:extLst>
              </a:tr>
              <a:tr h="618928">
                <a:tc>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レベル１</a:t>
                      </a:r>
                      <a:b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600" b="1" i="0" u="none" strike="noStrike" dirty="0">
                          <a:solidFill>
                            <a:srgbClr val="000000"/>
                          </a:solidFill>
                          <a:effectLst/>
                          <a:latin typeface="游ゴシック" panose="020B0400000000000000" pitchFamily="50" charset="-128"/>
                          <a:ea typeface="游ゴシック" panose="020B0400000000000000" pitchFamily="50" charset="-128"/>
                        </a:rPr>
                        <a:t>維持すべきレベル</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gridSpan="2">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kumimoji="1" lang="ja-JP" altLang="en-US"/>
                    </a:p>
                  </a:txBody>
                  <a:tcPr/>
                </a:tc>
                <a:tc rowSpan="2">
                  <a:txBody>
                    <a:bodyPr/>
                    <a:lstStyle/>
                    <a:p>
                      <a:pPr algn="l" fontAlgn="ctr"/>
                      <a:r>
                        <a:rPr lang="en-US" altLang="ja-JP" sz="700" b="1" i="0" u="none" strike="noStrike" dirty="0">
                          <a:solidFill>
                            <a:srgbClr val="000000"/>
                          </a:solidFill>
                          <a:effectLst/>
                          <a:latin typeface="游ゴシック" panose="020B0400000000000000" pitchFamily="50" charset="-128"/>
                          <a:ea typeface="+mn-ea"/>
                        </a:rPr>
                        <a:t>【</a:t>
                      </a:r>
                      <a:r>
                        <a:rPr lang="ja-JP" altLang="en-US" sz="700" b="1" i="0" u="none" strike="noStrike" dirty="0">
                          <a:solidFill>
                            <a:srgbClr val="000000"/>
                          </a:solidFill>
                          <a:effectLst/>
                          <a:latin typeface="游ゴシック" panose="020B0400000000000000" pitchFamily="50" charset="-128"/>
                          <a:ea typeface="+mn-ea"/>
                        </a:rPr>
                        <a:t>県民</a:t>
                      </a:r>
                      <a:r>
                        <a:rPr lang="en-US" altLang="ja-JP" sz="700" b="1" i="0" u="none" strike="noStrike" dirty="0">
                          <a:solidFill>
                            <a:srgbClr val="000000"/>
                          </a:solidFill>
                          <a:effectLst/>
                          <a:latin typeface="游ゴシック" panose="020B0400000000000000" pitchFamily="50" charset="-128"/>
                          <a:ea typeface="+mn-ea"/>
                        </a:rPr>
                        <a:t>】</a:t>
                      </a:r>
                      <a:br>
                        <a:rPr lang="en-US" altLang="ja-JP"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・基本的な感染対策の徹底（</a:t>
                      </a:r>
                      <a:r>
                        <a:rPr lang="ja-JP" altLang="en-US" sz="7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1" i="0" u="none" strike="noStrike" dirty="0">
                          <a:solidFill>
                            <a:srgbClr val="000000"/>
                          </a:solidFill>
                          <a:effectLst/>
                          <a:latin typeface="游ゴシック" panose="020B0400000000000000" pitchFamily="50" charset="-128"/>
                          <a:ea typeface="+mn-ea"/>
                        </a:rPr>
                        <a:t>３密</a:t>
                      </a:r>
                      <a:r>
                        <a:rPr lang="ja-JP" altLang="en-US" sz="7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1" i="0" u="none" strike="noStrike" dirty="0">
                          <a:solidFill>
                            <a:srgbClr val="000000"/>
                          </a:solidFill>
                          <a:effectLst/>
                          <a:latin typeface="游ゴシック" panose="020B0400000000000000" pitchFamily="50" charset="-128"/>
                          <a:ea typeface="+mn-ea"/>
                        </a:rPr>
                        <a:t>の回避、</a:t>
                      </a:r>
                      <a:r>
                        <a:rPr lang="ja-JP" altLang="en-US" sz="7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1" i="0" u="none" strike="noStrike" dirty="0">
                          <a:solidFill>
                            <a:srgbClr val="000000"/>
                          </a:solidFill>
                          <a:effectLst/>
                          <a:latin typeface="游ゴシック" panose="020B0400000000000000" pitchFamily="50" charset="-128"/>
                          <a:ea typeface="+mn-ea"/>
                        </a:rPr>
                        <a:t>新しい生活様</a:t>
                      </a:r>
                      <a:endParaRPr lang="en-US" altLang="ja-JP" sz="700" b="1" i="0" u="none" strike="noStrike" dirty="0">
                        <a:solidFill>
                          <a:srgbClr val="000000"/>
                        </a:solidFill>
                        <a:effectLst/>
                        <a:latin typeface="游ゴシック" panose="020B0400000000000000" pitchFamily="50" charset="-128"/>
                        <a:ea typeface="+mn-ea"/>
                      </a:endParaRPr>
                    </a:p>
                    <a:p>
                      <a:pPr algn="l" fontAlgn="ctr"/>
                      <a:r>
                        <a:rPr lang="ja-JP" altLang="en-US" sz="700" b="1" i="0" u="none" strike="noStrike" dirty="0">
                          <a:solidFill>
                            <a:srgbClr val="000000"/>
                          </a:solidFill>
                          <a:effectLst/>
                          <a:latin typeface="游ゴシック" panose="020B0400000000000000" pitchFamily="50" charset="-128"/>
                          <a:ea typeface="+mn-ea"/>
                        </a:rPr>
                        <a:t>　式</a:t>
                      </a:r>
                      <a:r>
                        <a:rPr lang="ja-JP" altLang="en-US" sz="7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1" i="0" u="none" strike="noStrike" dirty="0">
                          <a:solidFill>
                            <a:srgbClr val="000000"/>
                          </a:solidFill>
                          <a:effectLst/>
                          <a:latin typeface="游ゴシック" panose="020B0400000000000000" pitchFamily="50" charset="-128"/>
                          <a:ea typeface="+mn-ea"/>
                        </a:rPr>
                        <a:t>の実践、</a:t>
                      </a:r>
                      <a:r>
                        <a:rPr lang="ja-JP" altLang="en-US" sz="7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1" i="0" u="none" strike="noStrike" dirty="0">
                          <a:solidFill>
                            <a:srgbClr val="000000"/>
                          </a:solidFill>
                          <a:effectLst/>
                          <a:latin typeface="游ゴシック" panose="020B0400000000000000" pitchFamily="50" charset="-128"/>
                          <a:ea typeface="+mn-ea"/>
                        </a:rPr>
                        <a:t>５つの場面</a:t>
                      </a:r>
                      <a:r>
                        <a:rPr lang="ja-JP" altLang="en-US" sz="7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1" i="0" u="none" strike="noStrike" dirty="0">
                          <a:solidFill>
                            <a:srgbClr val="000000"/>
                          </a:solidFill>
                          <a:effectLst/>
                          <a:latin typeface="游ゴシック" panose="020B0400000000000000" pitchFamily="50" charset="-128"/>
                          <a:ea typeface="+mn-ea"/>
                        </a:rPr>
                        <a:t>への注意）</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・と</a:t>
                      </a:r>
                      <a:r>
                        <a:rPr lang="ja-JP" altLang="en-US" sz="700" b="1" i="0" u="none" strike="noStrike" dirty="0" err="1">
                          <a:solidFill>
                            <a:srgbClr val="000000"/>
                          </a:solidFill>
                          <a:effectLst/>
                          <a:latin typeface="游ゴシック" panose="020B0400000000000000" pitchFamily="50" charset="-128"/>
                          <a:ea typeface="+mn-ea"/>
                        </a:rPr>
                        <a:t>ちまる</a:t>
                      </a:r>
                      <a:r>
                        <a:rPr lang="ja-JP" altLang="en-US" sz="700" b="1" i="0" u="none" strike="noStrike" dirty="0">
                          <a:solidFill>
                            <a:srgbClr val="000000"/>
                          </a:solidFill>
                          <a:effectLst/>
                          <a:latin typeface="游ゴシック" panose="020B0400000000000000" pitchFamily="50" charset="-128"/>
                          <a:ea typeface="+mn-ea"/>
                        </a:rPr>
                        <a:t>安心認証店の利用推進</a:t>
                      </a:r>
                      <a:br>
                        <a:rPr lang="ja-JP" altLang="en-US" sz="700" b="1" i="0" u="none" strike="noStrike" dirty="0">
                          <a:solidFill>
                            <a:srgbClr val="000000"/>
                          </a:solidFill>
                          <a:effectLst/>
                          <a:latin typeface="游ゴシック" panose="020B0400000000000000" pitchFamily="50" charset="-128"/>
                          <a:ea typeface="+mn-ea"/>
                        </a:rPr>
                      </a:br>
                      <a:r>
                        <a:rPr lang="en-US" altLang="ja-JP" sz="700" b="1" i="0" u="none" strike="noStrike" dirty="0">
                          <a:solidFill>
                            <a:srgbClr val="000000"/>
                          </a:solidFill>
                          <a:effectLst/>
                          <a:latin typeface="游ゴシック" panose="020B0400000000000000" pitchFamily="50" charset="-128"/>
                          <a:ea typeface="+mn-ea"/>
                        </a:rPr>
                        <a:t>【</a:t>
                      </a:r>
                      <a:r>
                        <a:rPr lang="ja-JP" altLang="en-US" sz="700" b="1" i="0" u="none" strike="noStrike" dirty="0">
                          <a:solidFill>
                            <a:srgbClr val="000000"/>
                          </a:solidFill>
                          <a:effectLst/>
                          <a:latin typeface="游ゴシック" panose="020B0400000000000000" pitchFamily="50" charset="-128"/>
                          <a:ea typeface="+mn-ea"/>
                        </a:rPr>
                        <a:t>事業者</a:t>
                      </a:r>
                      <a:r>
                        <a:rPr lang="en-US" altLang="ja-JP" sz="700" b="1" i="0" u="none" strike="noStrike" dirty="0">
                          <a:solidFill>
                            <a:srgbClr val="000000"/>
                          </a:solidFill>
                          <a:effectLst/>
                          <a:latin typeface="游ゴシック" panose="020B0400000000000000" pitchFamily="50" charset="-128"/>
                          <a:ea typeface="+mn-ea"/>
                        </a:rPr>
                        <a:t>】</a:t>
                      </a:r>
                      <a:br>
                        <a:rPr lang="en-US" altLang="ja-JP"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・人との接触機会を低減する取組の継続・実施</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・感染拡大防止のための適切な取組の実施（ガイドラインの</a:t>
                      </a:r>
                      <a:endParaRPr lang="en-US" altLang="ja-JP" sz="700" b="1" i="0" u="none" strike="noStrike" dirty="0">
                        <a:solidFill>
                          <a:srgbClr val="000000"/>
                        </a:solidFill>
                        <a:effectLst/>
                        <a:latin typeface="游ゴシック" panose="020B0400000000000000" pitchFamily="50" charset="-128"/>
                        <a:ea typeface="+mn-ea"/>
                      </a:endParaRPr>
                    </a:p>
                    <a:p>
                      <a:pPr algn="l" fontAlgn="ctr"/>
                      <a:r>
                        <a:rPr lang="ja-JP" altLang="en-US" sz="700" b="1" i="0" u="none" strike="noStrike" dirty="0">
                          <a:solidFill>
                            <a:srgbClr val="000000"/>
                          </a:solidFill>
                          <a:effectLst/>
                          <a:latin typeface="游ゴシック" panose="020B0400000000000000" pitchFamily="50" charset="-128"/>
                          <a:ea typeface="+mn-ea"/>
                        </a:rPr>
                        <a:t>　徹底、会話する＝マスクする、</a:t>
                      </a:r>
                      <a:r>
                        <a:rPr lang="ja-JP" altLang="en-US" sz="7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1" i="0" u="none" strike="noStrike" dirty="0">
                          <a:solidFill>
                            <a:srgbClr val="000000"/>
                          </a:solidFill>
                          <a:effectLst/>
                          <a:latin typeface="游ゴシック" panose="020B0400000000000000" pitchFamily="50" charset="-128"/>
                          <a:ea typeface="+mn-ea"/>
                        </a:rPr>
                        <a:t>５つの場面</a:t>
                      </a:r>
                      <a:r>
                        <a:rPr lang="ja-JP" altLang="en-US" sz="7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1" i="0" u="none" strike="noStrike" dirty="0">
                          <a:solidFill>
                            <a:srgbClr val="000000"/>
                          </a:solidFill>
                          <a:effectLst/>
                          <a:latin typeface="游ゴシック" panose="020B0400000000000000" pitchFamily="50" charset="-128"/>
                          <a:ea typeface="+mn-ea"/>
                        </a:rPr>
                        <a:t>への注意）</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・「新型コロナ感染防止対策取組宣言」の実施</a:t>
                      </a:r>
                      <a:endParaRPr lang="ja-JP" altLang="en-US" sz="7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700" b="1" i="0" u="none" strike="noStrike" baseline="0" dirty="0">
                          <a:solidFill>
                            <a:srgbClr val="000000"/>
                          </a:solidFill>
                          <a:effectLst/>
                          <a:latin typeface="游ゴシック" panose="020B0400000000000000" pitchFamily="50" charset="-128"/>
                          <a:ea typeface="+mn-ea"/>
                        </a:rPr>
                        <a:t> </a:t>
                      </a:r>
                      <a:r>
                        <a:rPr lang="ja-JP" altLang="en-US" sz="700" b="1" i="0" u="none" strike="noStrike" dirty="0">
                          <a:solidFill>
                            <a:srgbClr val="000000"/>
                          </a:solidFill>
                          <a:effectLst/>
                          <a:latin typeface="游ゴシック" panose="020B0400000000000000" pitchFamily="50" charset="-128"/>
                          <a:ea typeface="+mn-ea"/>
                        </a:rPr>
                        <a:t>飲食を提供する方は、</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　・アクリル板等（パーティション）の適切な設置 </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　　又は 座席間隔（１ｍ以上）の確保</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　・手指消毒の徹底</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　・食事中以外のマスク着用の推奨</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　・換気の徹底</a:t>
                      </a:r>
                      <a:br>
                        <a:rPr lang="ja-JP" altLang="en-US" sz="700" b="1" i="0" u="none" strike="noStrike" dirty="0">
                          <a:solidFill>
                            <a:srgbClr val="000000"/>
                          </a:solidFill>
                          <a:effectLst/>
                          <a:latin typeface="游ゴシック" panose="020B0400000000000000" pitchFamily="50" charset="-128"/>
                          <a:ea typeface="+mn-ea"/>
                        </a:rPr>
                      </a:br>
                      <a:r>
                        <a:rPr lang="ja-JP" altLang="en-US" sz="700" b="1" i="0" u="none" strike="noStrike" dirty="0">
                          <a:solidFill>
                            <a:srgbClr val="000000"/>
                          </a:solidFill>
                          <a:effectLst/>
                          <a:latin typeface="游ゴシック" panose="020B0400000000000000" pitchFamily="50" charset="-128"/>
                          <a:ea typeface="+mn-ea"/>
                        </a:rPr>
                        <a:t> に取り組むこと</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3105589864"/>
                  </a:ext>
                </a:extLst>
              </a:tr>
              <a:tr h="618928">
                <a:tc>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レベル０</a:t>
                      </a:r>
                      <a:b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br>
                      <a:r>
                        <a:rPr lang="ja-JP" altLang="en-US" sz="600" b="1" i="0" u="none" strike="noStrike" dirty="0">
                          <a:solidFill>
                            <a:srgbClr val="000000"/>
                          </a:solidFill>
                          <a:effectLst/>
                          <a:latin typeface="游ゴシック" panose="020B0400000000000000" pitchFamily="50" charset="-128"/>
                          <a:ea typeface="游ゴシック" panose="020B0400000000000000" pitchFamily="50" charset="-128"/>
                        </a:rPr>
                        <a:t>感染者ゼロレベル</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gridSpan="2">
                  <a:txBody>
                    <a:bodyPr/>
                    <a:lstStyle/>
                    <a:p>
                      <a:pPr algn="ctr" fontAlgn="ctr"/>
                      <a:r>
                        <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1194" marR="1194" marT="119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h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2848436017"/>
                  </a:ext>
                </a:extLst>
              </a:tr>
            </a:tbl>
          </a:graphicData>
        </a:graphic>
      </p:graphicFrame>
      <p:sp>
        <p:nvSpPr>
          <p:cNvPr id="5" name="タイトル 1"/>
          <p:cNvSpPr>
            <a:spLocks noGrp="1"/>
          </p:cNvSpPr>
          <p:nvPr>
            <p:ph type="title"/>
          </p:nvPr>
        </p:nvSpPr>
        <p:spPr>
          <a:xfrm>
            <a:off x="0" y="816066"/>
            <a:ext cx="9144000" cy="373320"/>
          </a:xfrm>
        </p:spPr>
        <p:txBody>
          <a:bodyPr vert="horz" lIns="84406" tIns="54000" rIns="84406" bIns="42203" rtlCol="0" anchor="ctr">
            <a:noAutofit/>
          </a:bodyPr>
          <a:lstStyle/>
          <a:p>
            <a:pPr algn="ctr"/>
            <a:r>
              <a:rPr lang="ja-JP" altLang="en-US" sz="1500" b="1" dirty="0">
                <a:latin typeface="+mn-ea"/>
                <a:ea typeface="+mn-ea"/>
              </a:rPr>
              <a:t>警戒度レベルに応じた措置・要請（想定）</a:t>
            </a:r>
          </a:p>
        </p:txBody>
      </p:sp>
      <p:sp>
        <p:nvSpPr>
          <p:cNvPr id="2" name="テキスト ボックス 1"/>
          <p:cNvSpPr txBox="1"/>
          <p:nvPr/>
        </p:nvSpPr>
        <p:spPr>
          <a:xfrm>
            <a:off x="5972177" y="6085260"/>
            <a:ext cx="3040756" cy="34624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825" b="1" dirty="0">
                <a:latin typeface="+mn-ea"/>
              </a:rPr>
              <a:t>ＶＴＰ＝ワクチン・検査パッケージ</a:t>
            </a:r>
            <a:endParaRPr kumimoji="1" lang="en-US" altLang="ja-JP" sz="825" b="1" dirty="0">
              <a:latin typeface="+mn-ea"/>
            </a:endParaRPr>
          </a:p>
          <a:p>
            <a:r>
              <a:rPr kumimoji="1" lang="en-US" altLang="ja-JP" sz="825" b="1" dirty="0">
                <a:latin typeface="+mn-ea"/>
              </a:rPr>
              <a:t>※</a:t>
            </a:r>
            <a:r>
              <a:rPr kumimoji="1" lang="ja-JP" altLang="en-US" sz="825" b="1" dirty="0">
                <a:latin typeface="+mn-ea"/>
              </a:rPr>
              <a:t>ＶＴＰによる緩和は感染状況により中止することがある</a:t>
            </a:r>
          </a:p>
        </p:txBody>
      </p:sp>
      <p:sp>
        <p:nvSpPr>
          <p:cNvPr id="3" name="テキスト ボックス 2"/>
          <p:cNvSpPr txBox="1"/>
          <p:nvPr/>
        </p:nvSpPr>
        <p:spPr>
          <a:xfrm>
            <a:off x="6589528" y="803885"/>
            <a:ext cx="2811503" cy="334579"/>
          </a:xfrm>
          <a:prstGeom prst="rect">
            <a:avLst/>
          </a:prstGeom>
          <a:noFill/>
        </p:spPr>
        <p:txBody>
          <a:bodyPr wrap="square" rtlCol="0">
            <a:spAutoFit/>
          </a:bodyPr>
          <a:lstStyle/>
          <a:p>
            <a:r>
              <a:rPr kumimoji="1" lang="ja-JP" altLang="en-US" sz="787" dirty="0"/>
              <a:t>■県民・事業者等に対し、下記内容を踏まえ、</a:t>
            </a:r>
            <a:endParaRPr kumimoji="1" lang="en-US" altLang="ja-JP" sz="787" dirty="0"/>
          </a:p>
          <a:p>
            <a:r>
              <a:rPr kumimoji="1" lang="ja-JP" altLang="en-US" sz="787" dirty="0"/>
              <a:t>　感染状況の特徴に応じた必要な措置・要請を行う。</a:t>
            </a:r>
          </a:p>
        </p:txBody>
      </p:sp>
      <p:sp>
        <p:nvSpPr>
          <p:cNvPr id="7" name="テキスト ボックス 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160</a:t>
            </a:fld>
            <a:endParaRPr kumimoji="1" lang="ja-JP" altLang="en-US" sz="1600"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82043" y="921435"/>
            <a:ext cx="1509486" cy="230832"/>
          </a:xfrm>
          <a:prstGeom prst="rect">
            <a:avLst/>
          </a:prstGeom>
          <a:noFill/>
        </p:spPr>
        <p:txBody>
          <a:bodyPr wrap="square" rtlCol="0">
            <a:spAutoFit/>
          </a:bodyPr>
          <a:lstStyle/>
          <a:p>
            <a:r>
              <a:rPr kumimoji="1" lang="en-US" altLang="ja-JP" sz="900" dirty="0"/>
              <a:t>R4.3.17</a:t>
            </a:r>
            <a:r>
              <a:rPr kumimoji="1" lang="ja-JP" altLang="en-US" sz="900" dirty="0"/>
              <a:t>最終更新</a:t>
            </a:r>
          </a:p>
        </p:txBody>
      </p:sp>
    </p:spTree>
    <p:extLst>
      <p:ext uri="{BB962C8B-B14F-4D97-AF65-F5344CB8AC3E}">
        <p14:creationId xmlns:p14="http://schemas.microsoft.com/office/powerpoint/2010/main" val="82324273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167427"/>
            <a:ext cx="9144001" cy="615553"/>
          </a:xfrm>
          <a:prstGeom prst="rect">
            <a:avLst/>
          </a:prstGeom>
          <a:solidFill>
            <a:srgbClr val="7030A0"/>
          </a:solid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⑤＜４段階　レベル</a:t>
            </a:r>
            <a:r>
              <a:rPr kumimoji="0"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1</a:t>
            </a:r>
            <a:r>
              <a:rPr kumimoji="0"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「感染小康期」～レベル４「医療機能不全期」＞</a:t>
            </a:r>
            <a:endParaRPr kumimoji="0"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9" name="テキスト ボックス 18"/>
          <p:cNvSpPr txBox="1"/>
          <p:nvPr/>
        </p:nvSpPr>
        <p:spPr>
          <a:xfrm>
            <a:off x="35744" y="3236229"/>
            <a:ext cx="847908" cy="30008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改正後</a:t>
            </a:r>
          </a:p>
        </p:txBody>
      </p:sp>
      <p:sp>
        <p:nvSpPr>
          <p:cNvPr id="11" name="テキスト ボックス 10"/>
          <p:cNvSpPr txBox="1"/>
          <p:nvPr/>
        </p:nvSpPr>
        <p:spPr>
          <a:xfrm>
            <a:off x="2498" y="856157"/>
            <a:ext cx="9144000" cy="323165"/>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警戒度レベルの判断に使用する主な指標及び目安の見直しについて</a:t>
            </a:r>
          </a:p>
        </p:txBody>
      </p:sp>
      <p:sp>
        <p:nvSpPr>
          <p:cNvPr id="12" name="タイトル 1"/>
          <p:cNvSpPr>
            <a:spLocks noGrp="1"/>
          </p:cNvSpPr>
          <p:nvPr>
            <p:ph type="ctrTitle"/>
          </p:nvPr>
        </p:nvSpPr>
        <p:spPr>
          <a:xfrm>
            <a:off x="0" y="2962695"/>
            <a:ext cx="9144000" cy="247575"/>
          </a:xfrm>
          <a:solidFill>
            <a:srgbClr val="7030A0"/>
          </a:solidFill>
          <a:ln w="38100">
            <a:noFill/>
          </a:ln>
        </p:spPr>
        <p:style>
          <a:lnRef idx="2">
            <a:schemeClr val="dk1"/>
          </a:lnRef>
          <a:fillRef idx="1">
            <a:schemeClr val="lt1"/>
          </a:fillRef>
          <a:effectRef idx="0">
            <a:schemeClr val="dk1"/>
          </a:effectRef>
          <a:fontRef idx="minor">
            <a:schemeClr val="dk1"/>
          </a:fontRef>
        </p:style>
        <p:txBody>
          <a:bodyPr anchor="ctr" anchorCtr="0">
            <a:noAutofit/>
          </a:bodyPr>
          <a:lstStyle/>
          <a:p>
            <a:r>
              <a:rPr lang="ja-JP" altLang="en-US" sz="1500" b="1" dirty="0">
                <a:solidFill>
                  <a:schemeClr val="bg1"/>
                </a:solidFill>
                <a:latin typeface="+mn-ea"/>
              </a:rPr>
              <a:t>警戒度レベルの判断に使用する指標及び目安</a:t>
            </a:r>
          </a:p>
        </p:txBody>
      </p:sp>
      <p:sp>
        <p:nvSpPr>
          <p:cNvPr id="13" name="正方形/長方形 12"/>
          <p:cNvSpPr/>
          <p:nvPr/>
        </p:nvSpPr>
        <p:spPr>
          <a:xfrm>
            <a:off x="9939" y="1210039"/>
            <a:ext cx="9095556" cy="16687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3776" marR="0" lvl="0" indent="-263776"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旧警戒度レベルは第５波の実績に基づいたものであり、特に新規感染者数について実態と乖離しており、より実態に即した警戒度レベルに設定し直す必要性があった。</a:t>
            </a:r>
            <a:endPar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（第５波　</a:t>
            </a:r>
            <a:r>
              <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261</a:t>
            </a: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a:t>
            </a:r>
            <a:r>
              <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a:t>
            </a:r>
            <a:r>
              <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62.9</a:t>
            </a: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第</a:t>
            </a:r>
            <a:r>
              <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7</a:t>
            </a: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波　</a:t>
            </a:r>
            <a:r>
              <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3,572</a:t>
            </a: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人</a:t>
            </a:r>
            <a:r>
              <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日、</a:t>
            </a:r>
            <a:r>
              <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63.7</a:t>
            </a: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263776" marR="0" lvl="0" indent="-263776"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可能な限り社会経済活動を維持することを前提として、継続病床使用率の警戒度の目安値を見直した。</a:t>
            </a:r>
          </a:p>
          <a:p>
            <a:pPr marL="263776" marR="0" lvl="0" indent="-263776"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新規感染者数は、株の特性により大幅に上下するため基本的に具体的な数値設定はしない</a:t>
            </a:r>
            <a:endParaRPr kumimoji="1" lang="en-US" altLang="ja-JP"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844083" rtl="0" eaLnBrk="1" fontAlgn="auto" latinLnBrk="0" hangingPunct="1">
              <a:lnSpc>
                <a:spcPct val="100000"/>
              </a:lnSpc>
              <a:spcBef>
                <a:spcPts val="0"/>
              </a:spcBef>
              <a:spcAft>
                <a:spcPts val="0"/>
              </a:spcAft>
              <a:buClrTx/>
              <a:buSzTx/>
              <a:buFontTx/>
              <a:buNone/>
              <a:tabLst/>
              <a:defRPr/>
            </a:pP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（流行株の特性を見極めて判断）</a:t>
            </a:r>
          </a:p>
          <a:p>
            <a:pPr marL="263776" marR="0" lvl="0" indent="-263776" algn="l" defTabSz="8440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77"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「医療従事者の欠勤状況」「救急医療のひっ迫状況」「発熱外来のひっ迫状況」等も鑑み総合的に判断</a:t>
            </a:r>
          </a:p>
        </p:txBody>
      </p:sp>
      <p:sp>
        <p:nvSpPr>
          <p:cNvPr id="9" name="テキスト ボックス 8"/>
          <p:cNvSpPr txBox="1"/>
          <p:nvPr/>
        </p:nvSpPr>
        <p:spPr>
          <a:xfrm>
            <a:off x="8424718" y="-2699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161</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B888683E-AA27-41DC-B7D4-E63746AFD8C6}"/>
              </a:ext>
            </a:extLst>
          </p:cNvPr>
          <p:cNvSpPr txBox="1"/>
          <p:nvPr/>
        </p:nvSpPr>
        <p:spPr>
          <a:xfrm>
            <a:off x="7073901" y="421529"/>
            <a:ext cx="2184400" cy="4001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【R4.11.25</a:t>
            </a:r>
            <a:r>
              <a:rPr kumimoji="0"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R5.5.7】</a:t>
            </a:r>
          </a:p>
        </p:txBody>
      </p:sp>
      <p:pic>
        <p:nvPicPr>
          <p:cNvPr id="15" name="図 14">
            <a:extLst>
              <a:ext uri="{FF2B5EF4-FFF2-40B4-BE49-F238E27FC236}">
                <a16:creationId xmlns:a16="http://schemas.microsoft.com/office/drawing/2014/main" id="{1122DE15-5548-466E-9EDE-12DCFDC407E1}"/>
              </a:ext>
            </a:extLst>
          </p:cNvPr>
          <p:cNvPicPr>
            <a:picLocks noChangeAspect="1"/>
          </p:cNvPicPr>
          <p:nvPr/>
        </p:nvPicPr>
        <p:blipFill>
          <a:blip r:embed="rId2"/>
          <a:stretch>
            <a:fillRect/>
          </a:stretch>
        </p:blipFill>
        <p:spPr>
          <a:xfrm>
            <a:off x="9939" y="3266190"/>
            <a:ext cx="9121361" cy="3591810"/>
          </a:xfrm>
          <a:prstGeom prst="rect">
            <a:avLst/>
          </a:prstGeom>
        </p:spPr>
      </p:pic>
    </p:spTree>
    <p:extLst>
      <p:ext uri="{BB962C8B-B14F-4D97-AF65-F5344CB8AC3E}">
        <p14:creationId xmlns:p14="http://schemas.microsoft.com/office/powerpoint/2010/main" val="29398572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C853A78E-32F1-42B8-ACD5-A58422B03F55}"/>
              </a:ext>
            </a:extLst>
          </p:cNvPr>
          <p:cNvSpPr txBox="1"/>
          <p:nvPr/>
        </p:nvSpPr>
        <p:spPr>
          <a:xfrm>
            <a:off x="0" y="172651"/>
            <a:ext cx="9144001" cy="615553"/>
          </a:xfrm>
          <a:prstGeom prst="rect">
            <a:avLst/>
          </a:prstGeom>
          <a:solidFill>
            <a:srgbClr val="7030A0"/>
          </a:solid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⑤＜４段階　レベル</a:t>
            </a:r>
            <a:r>
              <a:rPr kumimoji="0"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1</a:t>
            </a:r>
            <a:r>
              <a:rPr kumimoji="0"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「感染小康期」～レベル４「医療機能不全期」＞</a:t>
            </a:r>
            <a:endParaRPr kumimoji="0"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5" name="タイトル 1"/>
          <p:cNvSpPr>
            <a:spLocks noGrp="1"/>
          </p:cNvSpPr>
          <p:nvPr>
            <p:ph type="title"/>
          </p:nvPr>
        </p:nvSpPr>
        <p:spPr>
          <a:xfrm>
            <a:off x="0" y="816066"/>
            <a:ext cx="9144000" cy="373320"/>
          </a:xfrm>
        </p:spPr>
        <p:txBody>
          <a:bodyPr vert="horz" lIns="84406" tIns="54000" rIns="84406" bIns="42203" rtlCol="0" anchor="ctr">
            <a:noAutofit/>
          </a:bodyPr>
          <a:lstStyle/>
          <a:p>
            <a:pPr algn="ctr"/>
            <a:r>
              <a:rPr lang="ja-JP" altLang="en-US" sz="1500" b="1" dirty="0">
                <a:latin typeface="+mn-ea"/>
                <a:ea typeface="+mn-ea"/>
              </a:rPr>
              <a:t>警戒度レベルに応じた措置・要請（想定）</a:t>
            </a:r>
          </a:p>
        </p:txBody>
      </p:sp>
      <p:sp>
        <p:nvSpPr>
          <p:cNvPr id="3" name="テキスト ボックス 2"/>
          <p:cNvSpPr txBox="1"/>
          <p:nvPr/>
        </p:nvSpPr>
        <p:spPr>
          <a:xfrm>
            <a:off x="6589528" y="803885"/>
            <a:ext cx="2811503" cy="3345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87"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■県民・事業者等に対し、下記内容を踏まえ、</a:t>
            </a:r>
            <a:endParaRPr kumimoji="1" lang="en-US" altLang="ja-JP" sz="787"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87"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感染状況の特徴に応じた必要な措置・要請を行う。</a:t>
            </a:r>
          </a:p>
        </p:txBody>
      </p:sp>
      <p:sp>
        <p:nvSpPr>
          <p:cNvPr id="7" name="テキスト ボックス 6"/>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162</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テキスト ボックス 9">
            <a:extLst>
              <a:ext uri="{FF2B5EF4-FFF2-40B4-BE49-F238E27FC236}">
                <a16:creationId xmlns:a16="http://schemas.microsoft.com/office/drawing/2014/main" id="{C5BCF109-3D99-40E2-85F2-9204494AC436}"/>
              </a:ext>
            </a:extLst>
          </p:cNvPr>
          <p:cNvSpPr txBox="1"/>
          <p:nvPr/>
        </p:nvSpPr>
        <p:spPr>
          <a:xfrm>
            <a:off x="7073901" y="421529"/>
            <a:ext cx="2184400" cy="4001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【R4.11.25</a:t>
            </a:r>
            <a:r>
              <a:rPr kumimoji="0"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0"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R5.5.7 】</a:t>
            </a:r>
          </a:p>
        </p:txBody>
      </p:sp>
      <p:pic>
        <p:nvPicPr>
          <p:cNvPr id="14" name="図 13">
            <a:extLst>
              <a:ext uri="{FF2B5EF4-FFF2-40B4-BE49-F238E27FC236}">
                <a16:creationId xmlns:a16="http://schemas.microsoft.com/office/drawing/2014/main" id="{1D41CADF-1902-4A50-BB98-EB85033CFAC6}"/>
              </a:ext>
            </a:extLst>
          </p:cNvPr>
          <p:cNvPicPr>
            <a:picLocks noChangeAspect="1"/>
          </p:cNvPicPr>
          <p:nvPr/>
        </p:nvPicPr>
        <p:blipFill>
          <a:blip r:embed="rId2"/>
          <a:stretch>
            <a:fillRect/>
          </a:stretch>
        </p:blipFill>
        <p:spPr>
          <a:xfrm>
            <a:off x="0" y="1333500"/>
            <a:ext cx="9144000" cy="5359566"/>
          </a:xfrm>
          <a:prstGeom prst="rect">
            <a:avLst/>
          </a:prstGeom>
        </p:spPr>
      </p:pic>
      <p:pic>
        <p:nvPicPr>
          <p:cNvPr id="16" name="図 15">
            <a:extLst>
              <a:ext uri="{FF2B5EF4-FFF2-40B4-BE49-F238E27FC236}">
                <a16:creationId xmlns:a16="http://schemas.microsoft.com/office/drawing/2014/main" id="{14BEC5DE-8685-4496-8834-88E720229B89}"/>
              </a:ext>
            </a:extLst>
          </p:cNvPr>
          <p:cNvPicPr>
            <a:picLocks noChangeAspect="1"/>
          </p:cNvPicPr>
          <p:nvPr/>
        </p:nvPicPr>
        <p:blipFill>
          <a:blip r:embed="rId3"/>
          <a:stretch>
            <a:fillRect/>
          </a:stretch>
        </p:blipFill>
        <p:spPr>
          <a:xfrm>
            <a:off x="57151" y="1126449"/>
            <a:ext cx="9064178" cy="219067"/>
          </a:xfrm>
          <a:prstGeom prst="rect">
            <a:avLst/>
          </a:prstGeom>
        </p:spPr>
      </p:pic>
    </p:spTree>
    <p:extLst>
      <p:ext uri="{BB962C8B-B14F-4D97-AF65-F5344CB8AC3E}">
        <p14:creationId xmlns:p14="http://schemas.microsoft.com/office/powerpoint/2010/main" val="400075454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4A68534F-762E-4E04-8F36-3B6C2A415EFB}"/>
              </a:ext>
            </a:extLst>
          </p:cNvPr>
          <p:cNvSpPr/>
          <p:nvPr/>
        </p:nvSpPr>
        <p:spPr>
          <a:xfrm>
            <a:off x="137851" y="4275218"/>
            <a:ext cx="8868298" cy="2266772"/>
          </a:xfrm>
          <a:prstGeom prst="rect">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C853A78E-32F1-42B8-ACD5-A58422B03F55}"/>
              </a:ext>
            </a:extLst>
          </p:cNvPr>
          <p:cNvSpPr txBox="1"/>
          <p:nvPr/>
        </p:nvSpPr>
        <p:spPr>
          <a:xfrm>
            <a:off x="0" y="279317"/>
            <a:ext cx="9122432" cy="648000"/>
          </a:xfrm>
          <a:prstGeom prst="rect">
            <a:avLst/>
          </a:prstGeom>
          <a:solidFill>
            <a:srgbClr val="7030A0"/>
          </a:solid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endParaRPr lang="en-US" altLang="ja-JP" b="1" dirty="0">
              <a:solidFill>
                <a:prstClr val="white"/>
              </a:solidFill>
              <a:latin typeface="游ゴシック" panose="020B0400000000000000" pitchFamily="50" charset="-128"/>
              <a:ea typeface="游ゴシック" panose="020B0400000000000000" pitchFamily="50" charset="-128"/>
            </a:endParaRPr>
          </a:p>
          <a:p>
            <a:pPr marL="0" marR="0" lvl="0" indent="0" algn="dist"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新型コロナ・インフルの同時流行を見据えた感染状況に応じた呼びかけ</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dist" defTabSz="457200" rtl="0" eaLnBrk="1" fontAlgn="auto" latinLnBrk="0" hangingPunct="1">
              <a:lnSpc>
                <a:spcPct val="100000"/>
              </a:lnSpc>
              <a:spcBef>
                <a:spcPts val="0"/>
              </a:spcBef>
              <a:spcAft>
                <a:spcPts val="0"/>
              </a:spcAft>
              <a:buClrTx/>
              <a:buSzTx/>
              <a:buFontTx/>
              <a:buNone/>
              <a:tabLst/>
              <a:defRPr/>
            </a:pPr>
            <a:endParaRPr kumimoji="0"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p:cNvSpPr txBox="1"/>
          <p:nvPr/>
        </p:nvSpPr>
        <p:spPr>
          <a:xfrm>
            <a:off x="8483233" y="-18048"/>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163</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3" name="グループ化 12">
            <a:extLst>
              <a:ext uri="{FF2B5EF4-FFF2-40B4-BE49-F238E27FC236}">
                <a16:creationId xmlns:a16="http://schemas.microsoft.com/office/drawing/2014/main" id="{F6872865-81F5-4791-86AA-F57ABEE3C747}"/>
              </a:ext>
            </a:extLst>
          </p:cNvPr>
          <p:cNvGrpSpPr/>
          <p:nvPr/>
        </p:nvGrpSpPr>
        <p:grpSpPr>
          <a:xfrm>
            <a:off x="-22672" y="1076681"/>
            <a:ext cx="2322445" cy="2533066"/>
            <a:chOff x="-42727" y="0"/>
            <a:chExt cx="2243001" cy="2397920"/>
          </a:xfrm>
        </p:grpSpPr>
        <p:grpSp>
          <p:nvGrpSpPr>
            <p:cNvPr id="15" name="グループ化 14">
              <a:extLst>
                <a:ext uri="{FF2B5EF4-FFF2-40B4-BE49-F238E27FC236}">
                  <a16:creationId xmlns:a16="http://schemas.microsoft.com/office/drawing/2014/main" id="{1777ED27-4E33-4EC4-9B07-CD77390F35CB}"/>
                </a:ext>
              </a:extLst>
            </p:cNvPr>
            <p:cNvGrpSpPr/>
            <p:nvPr/>
          </p:nvGrpSpPr>
          <p:grpSpPr>
            <a:xfrm>
              <a:off x="0" y="0"/>
              <a:ext cx="2200274" cy="2397920"/>
              <a:chOff x="0" y="0"/>
              <a:chExt cx="2465825" cy="2657935"/>
            </a:xfrm>
          </p:grpSpPr>
          <p:sp>
            <p:nvSpPr>
              <p:cNvPr id="21" name="円 36">
                <a:extLst>
                  <a:ext uri="{FF2B5EF4-FFF2-40B4-BE49-F238E27FC236}">
                    <a16:creationId xmlns:a16="http://schemas.microsoft.com/office/drawing/2014/main" id="{8BA6606B-FEE9-40CD-A944-1B6073A78FF8}"/>
                  </a:ext>
                </a:extLst>
              </p:cNvPr>
              <p:cNvSpPr/>
              <p:nvPr/>
            </p:nvSpPr>
            <p:spPr>
              <a:xfrm>
                <a:off x="8375" y="0"/>
                <a:ext cx="2438400" cy="2324100"/>
              </a:xfrm>
              <a:prstGeom prst="pie">
                <a:avLst>
                  <a:gd name="adj1" fmla="val 10800000"/>
                  <a:gd name="adj2" fmla="val 21062600"/>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2" name="円 37">
                <a:extLst>
                  <a:ext uri="{FF2B5EF4-FFF2-40B4-BE49-F238E27FC236}">
                    <a16:creationId xmlns:a16="http://schemas.microsoft.com/office/drawing/2014/main" id="{08040521-326C-426A-8183-68E837DD756F}"/>
                  </a:ext>
                </a:extLst>
              </p:cNvPr>
              <p:cNvSpPr/>
              <p:nvPr/>
            </p:nvSpPr>
            <p:spPr>
              <a:xfrm>
                <a:off x="27425" y="0"/>
                <a:ext cx="2438400" cy="2324100"/>
              </a:xfrm>
              <a:prstGeom prst="pie">
                <a:avLst>
                  <a:gd name="adj1" fmla="val 17591915"/>
                  <a:gd name="adj2" fmla="val 210626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円 38">
                <a:extLst>
                  <a:ext uri="{FF2B5EF4-FFF2-40B4-BE49-F238E27FC236}">
                    <a16:creationId xmlns:a16="http://schemas.microsoft.com/office/drawing/2014/main" id="{41CC20BC-BCE1-4BB7-A0AC-E3AB94928B96}"/>
                  </a:ext>
                </a:extLst>
              </p:cNvPr>
              <p:cNvSpPr/>
              <p:nvPr/>
            </p:nvSpPr>
            <p:spPr>
              <a:xfrm>
                <a:off x="0" y="9525"/>
                <a:ext cx="2438400" cy="2324100"/>
              </a:xfrm>
              <a:prstGeom prst="pie">
                <a:avLst>
                  <a:gd name="adj1" fmla="val 10800000"/>
                  <a:gd name="adj2" fmla="val 13180767"/>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4" name="アーチ 23">
                <a:extLst>
                  <a:ext uri="{FF2B5EF4-FFF2-40B4-BE49-F238E27FC236}">
                    <a16:creationId xmlns:a16="http://schemas.microsoft.com/office/drawing/2014/main" id="{50F16E78-0A55-47EE-AABE-149EC7F48F9F}"/>
                  </a:ext>
                </a:extLst>
              </p:cNvPr>
              <p:cNvSpPr/>
              <p:nvPr/>
            </p:nvSpPr>
            <p:spPr>
              <a:xfrm>
                <a:off x="109332" y="610060"/>
                <a:ext cx="1800225" cy="2047875"/>
              </a:xfrm>
              <a:prstGeom prst="blockArc">
                <a:avLst>
                  <a:gd name="adj1" fmla="val 12268316"/>
                  <a:gd name="adj2" fmla="val 19854641"/>
                  <a:gd name="adj3" fmla="val 45161"/>
                </a:avLst>
              </a:prstGeom>
              <a:solidFill>
                <a:sysClr val="window" lastClr="FFFFFF"/>
              </a:solidFill>
              <a:ln w="38100">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5" name="テキスト ボックス 27">
                <a:extLst>
                  <a:ext uri="{FF2B5EF4-FFF2-40B4-BE49-F238E27FC236}">
                    <a16:creationId xmlns:a16="http://schemas.microsoft.com/office/drawing/2014/main" id="{EEDA2E5B-D706-4108-8573-FA13A2BC3AF2}"/>
                  </a:ext>
                </a:extLst>
              </p:cNvPr>
              <p:cNvSpPr txBox="1"/>
              <p:nvPr/>
            </p:nvSpPr>
            <p:spPr>
              <a:xfrm>
                <a:off x="696196" y="121139"/>
                <a:ext cx="761999" cy="433444"/>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同時流行</a:t>
                </a:r>
                <a:endParaRPr kumimoji="1" lang="en-US" altLang="ja-JP" sz="1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注 意 報</a:t>
                </a:r>
              </a:p>
            </p:txBody>
          </p:sp>
          <p:sp>
            <p:nvSpPr>
              <p:cNvPr id="26" name="テキスト ボックス 28">
                <a:extLst>
                  <a:ext uri="{FF2B5EF4-FFF2-40B4-BE49-F238E27FC236}">
                    <a16:creationId xmlns:a16="http://schemas.microsoft.com/office/drawing/2014/main" id="{EFF2E10A-1F89-4A40-94D0-E3C06ADD8691}"/>
                  </a:ext>
                </a:extLst>
              </p:cNvPr>
              <p:cNvSpPr txBox="1"/>
              <p:nvPr/>
            </p:nvSpPr>
            <p:spPr>
              <a:xfrm>
                <a:off x="1572363" y="437907"/>
                <a:ext cx="870224" cy="564959"/>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発熱外来</a:t>
                </a:r>
                <a:endParaRPr kumimoji="1" lang="en-US" altLang="ja-JP" sz="11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ひっ迫警報</a:t>
                </a:r>
              </a:p>
            </p:txBody>
          </p:sp>
          <p:grpSp>
            <p:nvGrpSpPr>
              <p:cNvPr id="27" name="グループ化 26">
                <a:extLst>
                  <a:ext uri="{FF2B5EF4-FFF2-40B4-BE49-F238E27FC236}">
                    <a16:creationId xmlns:a16="http://schemas.microsoft.com/office/drawing/2014/main" id="{531C1DB4-F322-4319-8BC9-1563C8BDC5A9}"/>
                  </a:ext>
                </a:extLst>
              </p:cNvPr>
              <p:cNvGrpSpPr/>
              <p:nvPr/>
            </p:nvGrpSpPr>
            <p:grpSpPr>
              <a:xfrm rot="467568">
                <a:off x="794352" y="799418"/>
                <a:ext cx="221123" cy="373791"/>
                <a:chOff x="794352" y="799418"/>
                <a:chExt cx="315957" cy="526135"/>
              </a:xfrm>
              <a:solidFill>
                <a:schemeClr val="tx1"/>
              </a:solidFill>
            </p:grpSpPr>
            <p:sp>
              <p:nvSpPr>
                <p:cNvPr id="29" name="二等辺三角形 28">
                  <a:extLst>
                    <a:ext uri="{FF2B5EF4-FFF2-40B4-BE49-F238E27FC236}">
                      <a16:creationId xmlns:a16="http://schemas.microsoft.com/office/drawing/2014/main" id="{6568BBD3-4BA0-4D5E-900A-04201475C759}"/>
                    </a:ext>
                  </a:extLst>
                </p:cNvPr>
                <p:cNvSpPr/>
                <p:nvPr/>
              </p:nvSpPr>
              <p:spPr>
                <a:xfrm rot="19770087">
                  <a:off x="794352" y="799418"/>
                  <a:ext cx="179625" cy="408862"/>
                </a:xfrm>
                <a:prstGeom prst="triangle">
                  <a:avLst>
                    <a:gd name="adj" fmla="val 52369"/>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0" name="楕円 29">
                  <a:extLst>
                    <a:ext uri="{FF2B5EF4-FFF2-40B4-BE49-F238E27FC236}">
                      <a16:creationId xmlns:a16="http://schemas.microsoft.com/office/drawing/2014/main" id="{4CA4FEB2-65A9-4B60-8744-D18FE43B1906}"/>
                    </a:ext>
                  </a:extLst>
                </p:cNvPr>
                <p:cNvSpPr/>
                <p:nvPr/>
              </p:nvSpPr>
              <p:spPr>
                <a:xfrm rot="19770087">
                  <a:off x="913461" y="1108799"/>
                  <a:ext cx="196848" cy="21675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28" name="楕円 27">
                <a:extLst>
                  <a:ext uri="{FF2B5EF4-FFF2-40B4-BE49-F238E27FC236}">
                    <a16:creationId xmlns:a16="http://schemas.microsoft.com/office/drawing/2014/main" id="{B9647A36-4FF7-4A5B-BF28-29F271A25012}"/>
                  </a:ext>
                </a:extLst>
              </p:cNvPr>
              <p:cNvSpPr/>
              <p:nvPr/>
            </p:nvSpPr>
            <p:spPr>
              <a:xfrm flipH="1">
                <a:off x="906804" y="1092213"/>
                <a:ext cx="51237" cy="50676"/>
              </a:xfrm>
              <a:prstGeom prst="ellipse">
                <a:avLst/>
              </a:prstGeom>
              <a:solidFill>
                <a:sysClr val="window" lastClr="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sp>
          <p:nvSpPr>
            <p:cNvPr id="18" name="正方形/長方形 17">
              <a:extLst>
                <a:ext uri="{FF2B5EF4-FFF2-40B4-BE49-F238E27FC236}">
                  <a16:creationId xmlns:a16="http://schemas.microsoft.com/office/drawing/2014/main" id="{360F2B59-AFE5-41BA-AEAB-788905FC09FC}"/>
                </a:ext>
              </a:extLst>
            </p:cNvPr>
            <p:cNvSpPr/>
            <p:nvPr/>
          </p:nvSpPr>
          <p:spPr>
            <a:xfrm>
              <a:off x="-42727" y="1064490"/>
              <a:ext cx="709611" cy="366712"/>
            </a:xfrm>
            <a:prstGeom prst="rect">
              <a:avLst/>
            </a:prstGeom>
            <a:solidFill>
              <a:schemeClr val="bg1"/>
            </a:solidFill>
            <a:ln w="0">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9" name="正方形/長方形 18">
              <a:extLst>
                <a:ext uri="{FF2B5EF4-FFF2-40B4-BE49-F238E27FC236}">
                  <a16:creationId xmlns:a16="http://schemas.microsoft.com/office/drawing/2014/main" id="{B9D11AEF-72A1-423E-B056-584BACA3FE9A}"/>
                </a:ext>
              </a:extLst>
            </p:cNvPr>
            <p:cNvSpPr/>
            <p:nvPr/>
          </p:nvSpPr>
          <p:spPr>
            <a:xfrm>
              <a:off x="590549" y="1109660"/>
              <a:ext cx="709611" cy="400051"/>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F9741B4D-5FEE-4685-8BED-E855DD0912F1}"/>
                </a:ext>
              </a:extLst>
            </p:cNvPr>
            <p:cNvSpPr/>
            <p:nvPr/>
          </p:nvSpPr>
          <p:spPr>
            <a:xfrm rot="21182500">
              <a:off x="1226012" y="1009028"/>
              <a:ext cx="445115" cy="366712"/>
            </a:xfrm>
            <a:prstGeom prst="rect">
              <a:avLst/>
            </a:prstGeom>
            <a:solidFill>
              <a:schemeClr val="bg1"/>
            </a:solidFill>
            <a:ln>
              <a:solidFill>
                <a:schemeClr val="bg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grpSp>
      <p:graphicFrame>
        <p:nvGraphicFramePr>
          <p:cNvPr id="12" name="表 11">
            <a:extLst>
              <a:ext uri="{FF2B5EF4-FFF2-40B4-BE49-F238E27FC236}">
                <a16:creationId xmlns:a16="http://schemas.microsoft.com/office/drawing/2014/main" id="{5CEA4822-A2A5-4B52-851B-0A402EB52129}"/>
              </a:ext>
            </a:extLst>
          </p:cNvPr>
          <p:cNvGraphicFramePr>
            <a:graphicFrameLocks noGrp="1"/>
          </p:cNvGraphicFramePr>
          <p:nvPr/>
        </p:nvGraphicFramePr>
        <p:xfrm>
          <a:off x="46906" y="1984779"/>
          <a:ext cx="8943974" cy="1912013"/>
        </p:xfrm>
        <a:graphic>
          <a:graphicData uri="http://schemas.openxmlformats.org/drawingml/2006/table">
            <a:tbl>
              <a:tblPr/>
              <a:tblGrid>
                <a:gridCol w="1943135">
                  <a:extLst>
                    <a:ext uri="{9D8B030D-6E8A-4147-A177-3AD203B41FA5}">
                      <a16:colId xmlns:a16="http://schemas.microsoft.com/office/drawing/2014/main" val="1580031768"/>
                    </a:ext>
                  </a:extLst>
                </a:gridCol>
                <a:gridCol w="3886884">
                  <a:extLst>
                    <a:ext uri="{9D8B030D-6E8A-4147-A177-3AD203B41FA5}">
                      <a16:colId xmlns:a16="http://schemas.microsoft.com/office/drawing/2014/main" val="24640415"/>
                    </a:ext>
                  </a:extLst>
                </a:gridCol>
                <a:gridCol w="3113955">
                  <a:extLst>
                    <a:ext uri="{9D8B030D-6E8A-4147-A177-3AD203B41FA5}">
                      <a16:colId xmlns:a16="http://schemas.microsoft.com/office/drawing/2014/main" val="3400503545"/>
                    </a:ext>
                  </a:extLst>
                </a:gridCol>
              </a:tblGrid>
              <a:tr h="293030">
                <a:tc gridSpan="3">
                  <a:txBody>
                    <a:bodyPr/>
                    <a:lstStyle/>
                    <a:p>
                      <a:pPr algn="ctr" fontAlgn="ctr"/>
                      <a:endParaRPr lang="ja-JP" altLang="en-US" sz="16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372" marR="8372" marT="8372"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317039871"/>
                  </a:ext>
                </a:extLst>
              </a:tr>
              <a:tr h="360009">
                <a:tc>
                  <a:txBody>
                    <a:bodyPr/>
                    <a:lstStyle/>
                    <a:p>
                      <a:pPr algn="l" fontAlgn="ct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372" marR="8372" marT="8372"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ja-JP"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発熱外来ひっ迫警報</a:t>
                      </a:r>
                    </a:p>
                  </a:txBody>
                  <a:tcPr marL="8372" marR="8372" marT="83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8CBAD"/>
                    </a:solidFill>
                  </a:tcPr>
                </a:tc>
                <a:tc>
                  <a:txBody>
                    <a:bodyPr/>
                    <a:lstStyle/>
                    <a:p>
                      <a:pPr algn="ctr" fontAlgn="ctr"/>
                      <a:r>
                        <a:rPr lang="zh-TW" altLang="en-US" sz="1100" b="1" i="0" u="none" strike="noStrike" dirty="0">
                          <a:solidFill>
                            <a:srgbClr val="000000"/>
                          </a:solidFill>
                          <a:effectLst/>
                          <a:latin typeface="ＭＳ Ｐゴシック" panose="020B0600070205080204" pitchFamily="50" charset="-128"/>
                          <a:ea typeface="ＭＳ Ｐゴシック" panose="020B0600070205080204" pitchFamily="50" charset="-128"/>
                        </a:rPr>
                        <a:t>同時流行注意報</a:t>
                      </a:r>
                    </a:p>
                  </a:txBody>
                  <a:tcPr marL="8372" marR="8372" marT="83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53857416"/>
                  </a:ext>
                </a:extLst>
              </a:tr>
              <a:tr h="519082">
                <a:tc>
                  <a:txBody>
                    <a:bodyPr/>
                    <a:lstStyle/>
                    <a:p>
                      <a:pPr algn="ctr" fontAlgn="ctr"/>
                      <a:r>
                        <a:rPr lang="ja-JP"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rPr>
                        <a:t>発熱外来の状況</a:t>
                      </a:r>
                    </a:p>
                  </a:txBody>
                  <a:tcPr marL="8372" marR="8372" marT="83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rPr>
                        <a:t>発熱外来のひっ迫が見込まれる状況</a:t>
                      </a:r>
                    </a:p>
                  </a:txBody>
                  <a:tcPr marL="8372" marR="8372" marT="83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ja-JP"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rPr>
                        <a:t>同時流行が見込まれる中での平時</a:t>
                      </a:r>
                      <a:endPar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algn="l" fontAlgn="ctr"/>
                      <a:r>
                        <a:rPr lang="ja-JP"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rPr>
                        <a:t>（発熱外来のひっ迫が見込まれていない状況）</a:t>
                      </a:r>
                    </a:p>
                  </a:txBody>
                  <a:tcPr marL="8372" marR="8372" marT="83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6145488"/>
                  </a:ext>
                </a:extLst>
              </a:tr>
              <a:tr h="728389">
                <a:tc>
                  <a:txBody>
                    <a:bodyPr/>
                    <a:lstStyle/>
                    <a:p>
                      <a:pPr algn="ctr" fontAlgn="ctr"/>
                      <a:r>
                        <a:rPr lang="ja-JP"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rPr>
                        <a:t>具体的な目安</a:t>
                      </a:r>
                    </a:p>
                  </a:txBody>
                  <a:tcPr marL="8372" marR="8372" marT="83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r>
                        <a:rPr lang="ja-JP"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rPr>
                        <a:t>・新型コロナ及びインフル患者の合計が、第７波のピークを超えることが見込まれる状況（第７波のピーク：</a:t>
                      </a: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3,572</a:t>
                      </a:r>
                      <a:r>
                        <a:rPr lang="ja-JP"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rPr>
                        <a:t>人／日）</a:t>
                      </a:r>
                      <a:br>
                        <a:rPr lang="ja-JP"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rPr>
                        <a:t>・診療・検査医療機関から外来ひっ迫の意見を多く確認できる状況</a:t>
                      </a:r>
                    </a:p>
                  </a:txBody>
                  <a:tcPr marL="8372" marR="8372" marT="83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25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8372" marR="8372" marT="8372"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738675"/>
                  </a:ext>
                </a:extLst>
              </a:tr>
            </a:tbl>
          </a:graphicData>
        </a:graphic>
      </p:graphicFrame>
      <p:sp>
        <p:nvSpPr>
          <p:cNvPr id="31" name="額縁 2">
            <a:extLst>
              <a:ext uri="{FF2B5EF4-FFF2-40B4-BE49-F238E27FC236}">
                <a16:creationId xmlns:a16="http://schemas.microsoft.com/office/drawing/2014/main" id="{C22AF40B-B4B7-4D2F-96BA-3073A641B131}"/>
              </a:ext>
            </a:extLst>
          </p:cNvPr>
          <p:cNvSpPr/>
          <p:nvPr/>
        </p:nvSpPr>
        <p:spPr>
          <a:xfrm>
            <a:off x="2353728" y="1124498"/>
            <a:ext cx="6637151" cy="1012124"/>
          </a:xfrm>
          <a:prstGeom prst="bevel">
            <a:avLst>
              <a:gd name="adj" fmla="val 0"/>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発熱患者は</a:t>
            </a:r>
            <a:r>
              <a:rPr kumimoji="1" lang="ja-JP" altLang="en-US" sz="16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外来受診が原則</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であるが、新型コロナ・インフルの同時流行により、大規模な感染拡大が生じた場合、</a:t>
            </a:r>
            <a:r>
              <a:rPr kumimoji="1" lang="ja-JP" altLang="en-US" sz="16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全ての発熱患者が医療機関を受診（外来）することが困難</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になることが懸念されることから、感染状況に応じ下記の協力等を速やかに県民に呼びかける。</a:t>
            </a:r>
          </a:p>
        </p:txBody>
      </p:sp>
      <p:sp>
        <p:nvSpPr>
          <p:cNvPr id="36" name="テキスト ボックス 35">
            <a:extLst>
              <a:ext uri="{FF2B5EF4-FFF2-40B4-BE49-F238E27FC236}">
                <a16:creationId xmlns:a16="http://schemas.microsoft.com/office/drawing/2014/main" id="{A937F2EB-8E32-4441-8154-67BC5970135D}"/>
              </a:ext>
            </a:extLst>
          </p:cNvPr>
          <p:cNvSpPr txBox="1"/>
          <p:nvPr/>
        </p:nvSpPr>
        <p:spPr>
          <a:xfrm>
            <a:off x="-380282" y="4553893"/>
            <a:ext cx="9524282" cy="1877437"/>
          </a:xfrm>
          <a:prstGeom prst="rect">
            <a:avLst/>
          </a:prstGeom>
          <a:noFill/>
        </p:spPr>
        <p:txBody>
          <a:bodyPr wrap="square">
            <a:spAutoFit/>
          </a:bodyPr>
          <a:lstStyle/>
          <a:p>
            <a:pPr marL="817563" marR="0" lvl="1" indent="-360363"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呼びかけの内容</a:t>
            </a:r>
            <a:r>
              <a:rPr kumimoji="1" lang="en-US" altLang="ja-JP"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817563" marR="0" lvl="1" indent="-360363"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20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2000" b="1" i="0" u="none" strike="noStrike" kern="1200" cap="none" spc="-10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早期のワクチン（コロナ・インフル）接種</a:t>
            </a:r>
            <a:r>
              <a:rPr kumimoji="1" lang="ja-JP" altLang="en-US" sz="20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の検討</a:t>
            </a:r>
            <a:endParaRPr kumimoji="1" lang="en-US" altLang="ja-JP" sz="20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817563" marR="0" lvl="1" indent="-360363"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解熱剤や食料など</a:t>
            </a: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必要な物の備蓄</a:t>
            </a:r>
            <a:endParaRPr kumimoji="1" lang="en-US" altLang="ja-JP"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817563" marR="0" lvl="1" indent="-360363"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a:t>
            </a:r>
            <a:r>
              <a:rPr kumimoji="1" lang="ja-JP" altLang="en-US" sz="20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体調不良時の相談先</a:t>
            </a:r>
            <a:r>
              <a:rPr kumimoji="1" lang="ja-JP" altLang="en-US"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の確認</a:t>
            </a:r>
            <a:endParaRPr kumimoji="1" lang="en-US" altLang="ja-JP" sz="20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817563" marR="0" lvl="1" indent="-360363"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ED7D31"/>
                </a:solidFill>
                <a:effectLst/>
                <a:uLnTx/>
                <a:uFillTx/>
                <a:latin typeface="游ゴシック" panose="020F0502020204030204"/>
                <a:ea typeface="游ゴシック" panose="020B0400000000000000" pitchFamily="50" charset="-128"/>
                <a:cs typeface="+mn-cs"/>
              </a:rPr>
              <a:t>  　</a:t>
            </a:r>
            <a:r>
              <a:rPr kumimoji="1" lang="en-US" altLang="ja-JP" sz="20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かかりつけ医等地域の医療機関の年末年始の予定</a:t>
            </a:r>
            <a:r>
              <a:rPr kumimoji="1" lang="ja-JP" altLang="en-US" sz="1800" b="1" i="0" u="none" strike="noStrike" kern="1200" cap="none" spc="-10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受診・ワクチン相談センター</a:t>
            </a:r>
            <a:r>
              <a:rPr kumimoji="1" lang="ja-JP" altLang="en-US" sz="1800" b="1" i="0" u="none" strike="noStrike" kern="1200" cap="none" spc="-10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a:t>
            </a:r>
            <a:endParaRPr kumimoji="1" lang="en-US" altLang="ja-JP"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817563" marR="0" lvl="1" indent="-360363"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電話番号 等</a:t>
            </a:r>
            <a:r>
              <a:rPr kumimoji="1" lang="en-US" altLang="ja-JP" sz="1800" b="1" i="0" u="none" strike="noStrike" kern="1200" cap="none" spc="-10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ja-JP" altLang="en-US" sz="1800" b="1" i="0" u="none" strike="noStrike" kern="1200" cap="none" spc="0" normalizeH="0" baseline="0" noProof="0" dirty="0">
              <a:ln>
                <a:noFill/>
              </a:ln>
              <a:solidFill>
                <a:srgbClr val="ED7D31"/>
              </a:solidFill>
              <a:effectLst/>
              <a:uLnTx/>
              <a:uFillTx/>
              <a:latin typeface="游ゴシック" panose="020F0502020204030204"/>
              <a:ea typeface="游ゴシック" panose="020B0400000000000000" pitchFamily="50" charset="-128"/>
              <a:cs typeface="+mn-cs"/>
            </a:endParaRPr>
          </a:p>
        </p:txBody>
      </p:sp>
      <p:sp>
        <p:nvSpPr>
          <p:cNvPr id="33" name="タイトル 1">
            <a:extLst>
              <a:ext uri="{FF2B5EF4-FFF2-40B4-BE49-F238E27FC236}">
                <a16:creationId xmlns:a16="http://schemas.microsoft.com/office/drawing/2014/main" id="{619CF3B9-4012-41B3-BB26-8FE497E69052}"/>
              </a:ext>
            </a:extLst>
          </p:cNvPr>
          <p:cNvSpPr>
            <a:spLocks noGrp="1"/>
          </p:cNvSpPr>
          <p:nvPr>
            <p:ph type="title"/>
          </p:nvPr>
        </p:nvSpPr>
        <p:spPr>
          <a:xfrm>
            <a:off x="2165126" y="4060327"/>
            <a:ext cx="5023297" cy="374710"/>
          </a:xfrm>
          <a:solidFill>
            <a:srgbClr val="2F5597"/>
          </a:solidFill>
        </p:spPr>
        <p:txBody>
          <a:bodyPr anchor="ctr">
            <a:noAutofit/>
          </a:bodyPr>
          <a:lstStyle/>
          <a:p>
            <a:pPr algn="ctr"/>
            <a:r>
              <a:rPr kumimoji="1" lang="ja-JP" altLang="en-US" sz="2400" b="1" dirty="0">
                <a:ln>
                  <a:solidFill>
                    <a:srgbClr val="FFFF00"/>
                  </a:solidFill>
                </a:ln>
                <a:solidFill>
                  <a:srgbClr val="FFFF00"/>
                </a:solidFill>
                <a:latin typeface="ＭＳ ゴシック" panose="020B0609070205080204" pitchFamily="49" charset="-128"/>
                <a:ea typeface="ＭＳ ゴシック" panose="020B0609070205080204" pitchFamily="49" charset="-128"/>
              </a:rPr>
              <a:t>コロナ・インフル同時流行注意報</a:t>
            </a:r>
            <a:endParaRPr kumimoji="1" lang="ja-JP" altLang="en-US" sz="2000" b="1" dirty="0">
              <a:ln>
                <a:solidFill>
                  <a:srgbClr val="FFFF00"/>
                </a:solidFill>
              </a:ln>
              <a:solidFill>
                <a:srgbClr val="FFFF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99533758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36505"/>
            <a:ext cx="9144000" cy="559220"/>
          </a:xfrm>
          <a:solidFill>
            <a:srgbClr val="7030A0"/>
          </a:solidFill>
          <a:ln>
            <a:solidFill>
              <a:srgbClr val="7030A0"/>
            </a:solidFill>
          </a:ln>
        </p:spPr>
        <p:txBody>
          <a:bodyPr>
            <a:noAutofit/>
          </a:bodyPr>
          <a:lstStyle/>
          <a:p>
            <a:r>
              <a:rPr lang="ja-JP" altLang="en-US" sz="3200" b="1" dirty="0">
                <a:solidFill>
                  <a:schemeClr val="bg1"/>
                </a:solidFill>
                <a:latin typeface="+mn-ea"/>
                <a:ea typeface="+mn-ea"/>
              </a:rPr>
              <a:t>緊急事態宣言等の発出について</a:t>
            </a:r>
          </a:p>
        </p:txBody>
      </p:sp>
      <p:graphicFrame>
        <p:nvGraphicFramePr>
          <p:cNvPr id="12" name="表 11"/>
          <p:cNvGraphicFramePr>
            <a:graphicFrameLocks noGrp="1"/>
          </p:cNvGraphicFramePr>
          <p:nvPr/>
        </p:nvGraphicFramePr>
        <p:xfrm>
          <a:off x="0" y="747828"/>
          <a:ext cx="9143999" cy="6094932"/>
        </p:xfrm>
        <a:graphic>
          <a:graphicData uri="http://schemas.openxmlformats.org/drawingml/2006/table">
            <a:tbl>
              <a:tblPr firstRow="1" bandRow="1">
                <a:tableStyleId>{00A15C55-8517-42AA-B614-E9B94910E393}</a:tableStyleId>
              </a:tblPr>
              <a:tblGrid>
                <a:gridCol w="1295544">
                  <a:extLst>
                    <a:ext uri="{9D8B030D-6E8A-4147-A177-3AD203B41FA5}">
                      <a16:colId xmlns:a16="http://schemas.microsoft.com/office/drawing/2014/main" val="2234377277"/>
                    </a:ext>
                  </a:extLst>
                </a:gridCol>
                <a:gridCol w="2515522">
                  <a:extLst>
                    <a:ext uri="{9D8B030D-6E8A-4147-A177-3AD203B41FA5}">
                      <a16:colId xmlns:a16="http://schemas.microsoft.com/office/drawing/2014/main" val="2891941558"/>
                    </a:ext>
                  </a:extLst>
                </a:gridCol>
                <a:gridCol w="3107681">
                  <a:extLst>
                    <a:ext uri="{9D8B030D-6E8A-4147-A177-3AD203B41FA5}">
                      <a16:colId xmlns:a16="http://schemas.microsoft.com/office/drawing/2014/main" val="3179791768"/>
                    </a:ext>
                  </a:extLst>
                </a:gridCol>
                <a:gridCol w="2225252">
                  <a:extLst>
                    <a:ext uri="{9D8B030D-6E8A-4147-A177-3AD203B41FA5}">
                      <a16:colId xmlns:a16="http://schemas.microsoft.com/office/drawing/2014/main" val="2393029012"/>
                    </a:ext>
                  </a:extLst>
                </a:gridCol>
              </a:tblGrid>
              <a:tr h="369596">
                <a:tc>
                  <a:txBody>
                    <a:bodyPr/>
                    <a:lstStyle/>
                    <a:p>
                      <a:pPr algn="ctr"/>
                      <a:endParaRPr kumimoji="1" lang="ja-JP" altLang="en-US" sz="1800" dirty="0">
                        <a:solidFill>
                          <a:schemeClr val="tx1"/>
                        </a:solidFill>
                        <a:latin typeface="+mj-ea"/>
                        <a:ea typeface="+mj-ea"/>
                      </a:endParaRPr>
                    </a:p>
                  </a:txBody>
                  <a:tcPr marL="84406" marR="84406" marT="42203" marB="42203">
                    <a:noFill/>
                  </a:tcPr>
                </a:tc>
                <a:tc>
                  <a:txBody>
                    <a:bodyPr/>
                    <a:lstStyle/>
                    <a:p>
                      <a:pPr algn="ctr"/>
                      <a:r>
                        <a:rPr kumimoji="1" lang="ja-JP" altLang="en-US" sz="1800" dirty="0">
                          <a:solidFill>
                            <a:schemeClr val="tx1"/>
                          </a:solidFill>
                          <a:latin typeface="+mn-ea"/>
                          <a:ea typeface="+mn-ea"/>
                        </a:rPr>
                        <a:t>緊急事態宣言</a:t>
                      </a:r>
                    </a:p>
                  </a:txBody>
                  <a:tcPr marL="84406" marR="84406" marT="42203" marB="42203">
                    <a:solidFill>
                      <a:srgbClr val="FF0000"/>
                    </a:solidFill>
                  </a:tcPr>
                </a:tc>
                <a:tc>
                  <a:txBody>
                    <a:bodyPr/>
                    <a:lstStyle/>
                    <a:p>
                      <a:pPr algn="ctr"/>
                      <a:r>
                        <a:rPr kumimoji="1" lang="ja-JP" altLang="en-US" sz="1800" dirty="0">
                          <a:solidFill>
                            <a:schemeClr val="tx1"/>
                          </a:solidFill>
                          <a:latin typeface="+mn-ea"/>
                          <a:ea typeface="+mn-ea"/>
                        </a:rPr>
                        <a:t>まん延防止等重点措置</a:t>
                      </a:r>
                    </a:p>
                  </a:txBody>
                  <a:tcPr marL="84406" marR="84406" marT="42203" marB="42203"/>
                </a:tc>
                <a:tc>
                  <a:txBody>
                    <a:bodyPr/>
                    <a:lstStyle/>
                    <a:p>
                      <a:pPr algn="ctr"/>
                      <a:r>
                        <a:rPr kumimoji="1" lang="en-US" altLang="ja-JP" sz="1800" dirty="0">
                          <a:solidFill>
                            <a:schemeClr val="tx1"/>
                          </a:solidFill>
                          <a:latin typeface="+mn-ea"/>
                          <a:ea typeface="+mn-ea"/>
                        </a:rPr>
                        <a:t>BA.5</a:t>
                      </a:r>
                      <a:r>
                        <a:rPr kumimoji="1" lang="ja-JP" altLang="en-US" sz="1800" dirty="0">
                          <a:solidFill>
                            <a:schemeClr val="tx1"/>
                          </a:solidFill>
                          <a:latin typeface="+mn-ea"/>
                          <a:ea typeface="+mn-ea"/>
                        </a:rPr>
                        <a:t>対策強化宣言</a:t>
                      </a:r>
                    </a:p>
                  </a:txBody>
                  <a:tcPr marL="84406" marR="84406" marT="42203" marB="42203">
                    <a:solidFill>
                      <a:srgbClr val="FFFF00"/>
                    </a:solidFill>
                  </a:tcPr>
                </a:tc>
                <a:extLst>
                  <a:ext uri="{0D108BD9-81ED-4DB2-BD59-A6C34878D82A}">
                    <a16:rowId xmlns:a16="http://schemas.microsoft.com/office/drawing/2014/main" val="4287943900"/>
                  </a:ext>
                </a:extLst>
              </a:tr>
              <a:tr h="1012874">
                <a:tc>
                  <a:txBody>
                    <a:bodyPr/>
                    <a:lstStyle/>
                    <a:p>
                      <a:pPr algn="ctr"/>
                      <a:r>
                        <a:rPr kumimoji="1" lang="ja-JP" altLang="en-US" sz="1700" b="1" dirty="0">
                          <a:solidFill>
                            <a:schemeClr val="tx1"/>
                          </a:solidFill>
                          <a:latin typeface="+mn-ea"/>
                          <a:ea typeface="+mn-ea"/>
                        </a:rPr>
                        <a:t>発出の目安</a:t>
                      </a:r>
                    </a:p>
                  </a:txBody>
                  <a:tcPr marL="84406" marR="84406" marT="42203" marB="42203"/>
                </a:tc>
                <a:tc>
                  <a:txBody>
                    <a:bodyPr/>
                    <a:lstStyle/>
                    <a:p>
                      <a:pPr algn="l"/>
                      <a:r>
                        <a:rPr kumimoji="1" lang="ja-JP" altLang="en-US" sz="1700" b="1" dirty="0">
                          <a:solidFill>
                            <a:schemeClr val="tx1"/>
                          </a:solidFill>
                          <a:latin typeface="+mn-ea"/>
                          <a:ea typeface="+mn-ea"/>
                        </a:rPr>
                        <a:t>レベル３の最終局面以上で発出</a:t>
                      </a:r>
                      <a:endParaRPr kumimoji="1" lang="en-US" altLang="ja-JP" sz="1700" b="1" dirty="0">
                        <a:solidFill>
                          <a:schemeClr val="tx1"/>
                        </a:solidFill>
                        <a:latin typeface="+mn-ea"/>
                        <a:ea typeface="+mn-ea"/>
                      </a:endParaRPr>
                    </a:p>
                    <a:p>
                      <a:pPr algn="ctr"/>
                      <a:r>
                        <a:rPr kumimoji="1" lang="ja-JP" altLang="en-US" sz="1300" b="1" dirty="0">
                          <a:solidFill>
                            <a:schemeClr val="tx1"/>
                          </a:solidFill>
                          <a:latin typeface="+mn-ea"/>
                          <a:ea typeface="+mn-ea"/>
                        </a:rPr>
                        <a:t>（旧：「ステージ４」で発出</a:t>
                      </a:r>
                    </a:p>
                    <a:p>
                      <a:pPr algn="l"/>
                      <a:r>
                        <a:rPr kumimoji="1" lang="ja-JP" altLang="en-US" sz="1300" b="1" dirty="0">
                          <a:solidFill>
                            <a:schemeClr val="tx1"/>
                          </a:solidFill>
                          <a:latin typeface="+mn-ea"/>
                          <a:ea typeface="+mn-ea"/>
                        </a:rPr>
                        <a:t>が視野。病床使用率</a:t>
                      </a:r>
                      <a:r>
                        <a:rPr kumimoji="1" lang="en-US" altLang="ja-JP" sz="1300" b="1" dirty="0">
                          <a:solidFill>
                            <a:schemeClr val="tx1"/>
                          </a:solidFill>
                          <a:latin typeface="+mn-ea"/>
                          <a:ea typeface="+mn-ea"/>
                        </a:rPr>
                        <a:t>50</a:t>
                      </a:r>
                      <a:r>
                        <a:rPr kumimoji="1" lang="ja-JP" altLang="en-US" sz="1300" b="1" dirty="0">
                          <a:solidFill>
                            <a:schemeClr val="tx1"/>
                          </a:solidFill>
                          <a:latin typeface="+mn-ea"/>
                          <a:ea typeface="+mn-ea"/>
                        </a:rPr>
                        <a:t>％等）</a:t>
                      </a:r>
                    </a:p>
                  </a:txBody>
                  <a:tcPr marL="84406" marR="84406" marT="42203" marB="42203"/>
                </a:tc>
                <a:tc>
                  <a:txBody>
                    <a:bodyPr/>
                    <a:lstStyle/>
                    <a:p>
                      <a:pPr algn="ctr"/>
                      <a:r>
                        <a:rPr kumimoji="1" lang="ja-JP" altLang="en-US" sz="1600" b="1" dirty="0">
                          <a:solidFill>
                            <a:schemeClr val="tx1"/>
                          </a:solidFill>
                          <a:latin typeface="+mn-ea"/>
                          <a:ea typeface="+mn-ea"/>
                        </a:rPr>
                        <a:t>レベル２の最終局面以上</a:t>
                      </a:r>
                      <a:endParaRPr kumimoji="1" lang="en-US" altLang="ja-JP" sz="1600" b="1" dirty="0">
                        <a:solidFill>
                          <a:schemeClr val="tx1"/>
                        </a:solidFill>
                        <a:latin typeface="+mn-ea"/>
                        <a:ea typeface="+mn-ea"/>
                      </a:endParaRPr>
                    </a:p>
                    <a:p>
                      <a:pPr algn="l"/>
                      <a:r>
                        <a:rPr kumimoji="1" lang="ja-JP" altLang="en-US" sz="1600" b="1" dirty="0">
                          <a:solidFill>
                            <a:schemeClr val="tx1"/>
                          </a:solidFill>
                          <a:latin typeface="+mn-ea"/>
                          <a:ea typeface="+mn-ea"/>
                        </a:rPr>
                        <a:t>で発出、レベル３は、“強い対策”を講じる段階</a:t>
                      </a:r>
                      <a:r>
                        <a:rPr kumimoji="1" lang="ja-JP" altLang="en-US" sz="1200" b="1" dirty="0">
                          <a:solidFill>
                            <a:schemeClr val="tx1"/>
                          </a:solidFill>
                          <a:latin typeface="+mn-ea"/>
                          <a:ea typeface="+mn-ea"/>
                        </a:rPr>
                        <a:t>（旧：「ステージ３」で基本的に発出を想定。病床使用率</a:t>
                      </a:r>
                      <a:r>
                        <a:rPr kumimoji="1" lang="en-US" altLang="ja-JP" sz="1200" b="1" dirty="0">
                          <a:solidFill>
                            <a:schemeClr val="tx1"/>
                          </a:solidFill>
                          <a:latin typeface="+mn-ea"/>
                          <a:ea typeface="+mn-ea"/>
                        </a:rPr>
                        <a:t>20</a:t>
                      </a:r>
                      <a:r>
                        <a:rPr kumimoji="1" lang="ja-JP" altLang="en-US" sz="1200" b="1" dirty="0">
                          <a:solidFill>
                            <a:schemeClr val="tx1"/>
                          </a:solidFill>
                          <a:latin typeface="+mn-ea"/>
                          <a:ea typeface="+mn-ea"/>
                        </a:rPr>
                        <a:t>％等）</a:t>
                      </a:r>
                    </a:p>
                  </a:txBody>
                  <a:tcPr marL="84406" marR="84406" marT="42203" marB="42203"/>
                </a:tc>
                <a:tc>
                  <a:txBody>
                    <a:bodyPr/>
                    <a:lstStyle/>
                    <a:p>
                      <a:pPr algn="ctr"/>
                      <a:r>
                        <a:rPr kumimoji="1" lang="ja-JP" altLang="en-US" sz="1800" b="1" dirty="0">
                          <a:solidFill>
                            <a:schemeClr val="tx1"/>
                          </a:solidFill>
                          <a:latin typeface="+mn-ea"/>
                          <a:ea typeface="+mn-ea"/>
                        </a:rPr>
                        <a:t>レベル２</a:t>
                      </a:r>
                    </a:p>
                  </a:txBody>
                  <a:tcPr marL="84406" marR="84406" marT="42203" marB="42203"/>
                </a:tc>
                <a:extLst>
                  <a:ext uri="{0D108BD9-81ED-4DB2-BD59-A6C34878D82A}">
                    <a16:rowId xmlns:a16="http://schemas.microsoft.com/office/drawing/2014/main" val="3502833202"/>
                  </a:ext>
                </a:extLst>
              </a:tr>
              <a:tr h="2644035">
                <a:tc>
                  <a:txBody>
                    <a:bodyPr/>
                    <a:lstStyle/>
                    <a:p>
                      <a:pPr algn="l"/>
                      <a:r>
                        <a:rPr kumimoji="1" lang="ja-JP" altLang="en-US" sz="1700" b="1" dirty="0">
                          <a:solidFill>
                            <a:schemeClr val="tx1"/>
                          </a:solidFill>
                          <a:latin typeface="+mn-ea"/>
                          <a:ea typeface="+mn-ea"/>
                        </a:rPr>
                        <a:t>病床使用率等医療提供体制の負荷の程度</a:t>
                      </a:r>
                      <a:endParaRPr kumimoji="1" lang="en-US" altLang="ja-JP" sz="1700" b="1" dirty="0">
                        <a:solidFill>
                          <a:schemeClr val="tx1"/>
                        </a:solidFill>
                        <a:latin typeface="+mn-ea"/>
                        <a:ea typeface="+mn-ea"/>
                      </a:endParaRPr>
                    </a:p>
                  </a:txBody>
                  <a:tcPr marL="84406" marR="84406" marT="42203" marB="42203"/>
                </a:tc>
                <a:tc>
                  <a:txBody>
                    <a:bodyPr/>
                    <a:lstStyle/>
                    <a:p>
                      <a:pPr algn="l"/>
                      <a:r>
                        <a:rPr kumimoji="1" lang="ja-JP" altLang="en-US" sz="1700" b="1" dirty="0">
                          <a:solidFill>
                            <a:schemeClr val="tx1"/>
                          </a:solidFill>
                          <a:latin typeface="+mn-ea"/>
                          <a:ea typeface="+mn-ea"/>
                        </a:rPr>
                        <a:t>･一般医療を大きく制限しても、新型コロナウイルス感染症への医療に対応できない状況。</a:t>
                      </a:r>
                      <a:endParaRPr kumimoji="1" lang="en-US" altLang="ja-JP" sz="1700" b="1" dirty="0">
                        <a:solidFill>
                          <a:schemeClr val="tx1"/>
                        </a:solidFill>
                        <a:latin typeface="+mn-ea"/>
                        <a:ea typeface="+mn-ea"/>
                      </a:endParaRPr>
                    </a:p>
                    <a:p>
                      <a:pPr algn="l"/>
                      <a:r>
                        <a:rPr kumimoji="1" lang="ja-JP" altLang="en-US" sz="1700" b="1" dirty="0">
                          <a:solidFill>
                            <a:schemeClr val="tx1"/>
                          </a:solidFill>
                          <a:latin typeface="+mn-ea"/>
                          <a:ea typeface="+mn-ea"/>
                        </a:rPr>
                        <a:t>･</a:t>
                      </a:r>
                      <a:r>
                        <a:rPr kumimoji="1" lang="ja-JP" altLang="en-US" sz="1700" b="1" u="sng" dirty="0">
                          <a:solidFill>
                            <a:srgbClr val="FF0000"/>
                          </a:solidFill>
                          <a:latin typeface="+mn-ea"/>
                          <a:ea typeface="+mn-ea"/>
                        </a:rPr>
                        <a:t>各自治体の最大確保病床数を超えた数の入院が必要</a:t>
                      </a:r>
                      <a:r>
                        <a:rPr kumimoji="1" lang="ja-JP" altLang="en-US" sz="1700" b="1" dirty="0">
                          <a:solidFill>
                            <a:schemeClr val="tx1"/>
                          </a:solidFill>
                          <a:latin typeface="+mn-ea"/>
                          <a:ea typeface="+mn-ea"/>
                        </a:rPr>
                        <a:t>となっている。</a:t>
                      </a:r>
                      <a:endParaRPr kumimoji="1" lang="en-US" altLang="ja-JP" sz="1700" b="1" dirty="0">
                        <a:solidFill>
                          <a:schemeClr val="tx1"/>
                        </a:solidFill>
                        <a:latin typeface="+mn-ea"/>
                        <a:ea typeface="+mn-ea"/>
                      </a:endParaRPr>
                    </a:p>
                    <a:p>
                      <a:pPr algn="l"/>
                      <a:r>
                        <a:rPr kumimoji="1" lang="ja-JP" altLang="en-US" sz="1700" b="1" dirty="0">
                          <a:solidFill>
                            <a:schemeClr val="tx1"/>
                          </a:solidFill>
                          <a:latin typeface="+mn-ea"/>
                          <a:ea typeface="+mn-ea"/>
                        </a:rPr>
                        <a:t>･この段階では、集中治療の再配分等も現場で検討せざるを得ない。</a:t>
                      </a:r>
                      <a:endParaRPr kumimoji="1" lang="ja-JP" altLang="en-US" sz="2200" b="1" dirty="0">
                        <a:solidFill>
                          <a:schemeClr val="tx1"/>
                        </a:solidFill>
                        <a:latin typeface="+mn-ea"/>
                        <a:ea typeface="+mn-ea"/>
                      </a:endParaRPr>
                    </a:p>
                  </a:txBody>
                  <a:tcPr marL="84406" marR="84406" marT="42203" marB="42203"/>
                </a:tc>
                <a:tc>
                  <a:txBody>
                    <a:bodyPr/>
                    <a:lstStyle/>
                    <a:p>
                      <a:pPr algn="l"/>
                      <a:r>
                        <a:rPr kumimoji="1" lang="ja-JP" altLang="en-US" sz="1700" b="1" dirty="0">
                          <a:solidFill>
                            <a:schemeClr val="tx1"/>
                          </a:solidFill>
                          <a:latin typeface="+mn-ea"/>
                          <a:ea typeface="+mn-ea"/>
                        </a:rPr>
                        <a:t>･“予測ツール”及びその他の様々な指標に基づき、「３週間後に必要とされる病床数」を都道府県ごとに推計し、この</a:t>
                      </a:r>
                      <a:r>
                        <a:rPr kumimoji="1" lang="ja-JP" altLang="en-US" sz="1700" b="1" u="sng" dirty="0">
                          <a:solidFill>
                            <a:srgbClr val="FF0000"/>
                          </a:solidFill>
                          <a:latin typeface="+mn-ea"/>
                          <a:ea typeface="+mn-ea"/>
                        </a:rPr>
                        <a:t>「３週間後に必要とされる病床数」が確保病床数に到達した場合又は病床使用率や重症病床使用率が</a:t>
                      </a:r>
                      <a:r>
                        <a:rPr kumimoji="1" lang="en-US" altLang="ja-JP" sz="1700" b="1" u="sng" dirty="0">
                          <a:solidFill>
                            <a:srgbClr val="FF0000"/>
                          </a:solidFill>
                          <a:latin typeface="+mn-ea"/>
                          <a:ea typeface="+mn-ea"/>
                        </a:rPr>
                        <a:t>50%</a:t>
                      </a:r>
                      <a:r>
                        <a:rPr kumimoji="1" lang="ja-JP" altLang="en-US" sz="1700" b="1" u="sng" dirty="0">
                          <a:solidFill>
                            <a:srgbClr val="FF0000"/>
                          </a:solidFill>
                          <a:latin typeface="+mn-ea"/>
                          <a:ea typeface="+mn-ea"/>
                        </a:rPr>
                        <a:t>を超えた場合</a:t>
                      </a:r>
                      <a:r>
                        <a:rPr kumimoji="1" lang="ja-JP" altLang="en-US" sz="1700" b="1" dirty="0">
                          <a:solidFill>
                            <a:schemeClr val="tx1"/>
                          </a:solidFill>
                          <a:latin typeface="+mn-ea"/>
                          <a:ea typeface="+mn-ea"/>
                        </a:rPr>
                        <a:t>に、都道府県が総合的に判断。</a:t>
                      </a:r>
                    </a:p>
                  </a:txBody>
                  <a:tcPr marL="84406" marR="84406" marT="42203" marB="42203"/>
                </a:tc>
                <a:tc>
                  <a:txBody>
                    <a:bodyPr/>
                    <a:lstStyle/>
                    <a:p>
                      <a:pPr algn="l"/>
                      <a:r>
                        <a:rPr kumimoji="1" lang="ja-JP" altLang="en-US" sz="1700" b="1" dirty="0">
                          <a:solidFill>
                            <a:schemeClr val="tx1"/>
                          </a:solidFill>
                          <a:latin typeface="+mn-ea"/>
                          <a:ea typeface="+mn-ea"/>
                        </a:rPr>
                        <a:t>・</a:t>
                      </a:r>
                      <a:r>
                        <a:rPr kumimoji="1" lang="ja-JP" altLang="en-US" sz="1700" b="1" u="sng" dirty="0">
                          <a:solidFill>
                            <a:srgbClr val="FF0000"/>
                          </a:solidFill>
                          <a:latin typeface="+mn-ea"/>
                          <a:ea typeface="+mn-ea"/>
                        </a:rPr>
                        <a:t>①病床使用率が概ね</a:t>
                      </a:r>
                      <a:r>
                        <a:rPr kumimoji="1" lang="en-US" altLang="ja-JP" sz="1700" b="1" u="sng" dirty="0">
                          <a:solidFill>
                            <a:srgbClr val="FF0000"/>
                          </a:solidFill>
                          <a:latin typeface="+mn-ea"/>
                          <a:ea typeface="+mn-ea"/>
                        </a:rPr>
                        <a:t>50</a:t>
                      </a:r>
                      <a:r>
                        <a:rPr kumimoji="1" lang="ja-JP" altLang="en-US" sz="1700" b="1" u="sng" dirty="0">
                          <a:solidFill>
                            <a:srgbClr val="FF0000"/>
                          </a:solidFill>
                          <a:latin typeface="+mn-ea"/>
                          <a:ea typeface="+mn-ea"/>
                        </a:rPr>
                        <a:t>％超又は昨冬のピーク時を超える場合、かつ②入院患者が概ね中等症以上等の入院医療を必要とする者である場合など</a:t>
                      </a:r>
                      <a:r>
                        <a:rPr kumimoji="1" lang="ja-JP" altLang="en-US" sz="1700" b="1" dirty="0">
                          <a:solidFill>
                            <a:schemeClr val="tx1"/>
                          </a:solidFill>
                          <a:latin typeface="+mn-ea"/>
                          <a:ea typeface="+mn-ea"/>
                        </a:rPr>
                        <a:t>、医療の負荷の増大が認められる場合</a:t>
                      </a:r>
                    </a:p>
                  </a:txBody>
                  <a:tcPr marL="84406" marR="84406" marT="42203" marB="42203"/>
                </a:tc>
                <a:extLst>
                  <a:ext uri="{0D108BD9-81ED-4DB2-BD59-A6C34878D82A}">
                    <a16:rowId xmlns:a16="http://schemas.microsoft.com/office/drawing/2014/main" val="3100472741"/>
                  </a:ext>
                </a:extLst>
              </a:tr>
              <a:tr h="1108789">
                <a:tc>
                  <a:txBody>
                    <a:bodyPr/>
                    <a:lstStyle/>
                    <a:p>
                      <a:pPr algn="l"/>
                      <a:r>
                        <a:rPr kumimoji="1" lang="ja-JP" altLang="en-US" sz="1700" b="1" dirty="0">
                          <a:solidFill>
                            <a:schemeClr val="tx1"/>
                          </a:solidFill>
                          <a:latin typeface="+mn-ea"/>
                          <a:ea typeface="+mn-ea"/>
                        </a:rPr>
                        <a:t>（補足）</a:t>
                      </a:r>
                      <a:endParaRPr kumimoji="1" lang="en-US" altLang="ja-JP" sz="1700" b="1" dirty="0">
                        <a:solidFill>
                          <a:schemeClr val="tx1"/>
                        </a:solidFill>
                        <a:latin typeface="+mn-ea"/>
                        <a:ea typeface="+mn-ea"/>
                      </a:endParaRPr>
                    </a:p>
                    <a:p>
                      <a:pPr algn="l"/>
                      <a:r>
                        <a:rPr kumimoji="1" lang="ja-JP" altLang="en-US" sz="1700" b="1" dirty="0">
                          <a:solidFill>
                            <a:schemeClr val="tx1"/>
                          </a:solidFill>
                          <a:latin typeface="+mn-ea"/>
                          <a:ea typeface="+mn-ea"/>
                        </a:rPr>
                        <a:t>実際の期間</a:t>
                      </a:r>
                      <a:endParaRPr kumimoji="1" lang="en-US" altLang="ja-JP" sz="1700" b="1" dirty="0">
                        <a:solidFill>
                          <a:schemeClr val="tx1"/>
                        </a:solidFill>
                        <a:latin typeface="+mn-ea"/>
                        <a:ea typeface="+mn-ea"/>
                      </a:endParaRPr>
                    </a:p>
                  </a:txBody>
                  <a:tcPr marL="84406" marR="84406" marT="42203" marB="42203"/>
                </a:tc>
                <a:tc>
                  <a:txBody>
                    <a:bodyPr/>
                    <a:lstStyle/>
                    <a:p>
                      <a:pPr algn="l"/>
                      <a:r>
                        <a:rPr kumimoji="1" lang="ja-JP" altLang="en-US" sz="2000" b="1" dirty="0">
                          <a:solidFill>
                            <a:schemeClr val="tx1"/>
                          </a:solidFill>
                          <a:latin typeface="+mn-ea"/>
                          <a:ea typeface="+mn-ea"/>
                        </a:rPr>
                        <a:t>①</a:t>
                      </a:r>
                      <a:r>
                        <a:rPr kumimoji="1" lang="en-US" altLang="ja-JP" sz="2000" b="1" dirty="0">
                          <a:solidFill>
                            <a:schemeClr val="tx1"/>
                          </a:solidFill>
                          <a:latin typeface="+mn-ea"/>
                          <a:ea typeface="+mn-ea"/>
                        </a:rPr>
                        <a:t>R2.4.16</a:t>
                      </a:r>
                      <a:r>
                        <a:rPr kumimoji="1" lang="ja-JP" altLang="en-US" sz="2000" b="1" dirty="0">
                          <a:solidFill>
                            <a:schemeClr val="tx1"/>
                          </a:solidFill>
                          <a:latin typeface="+mn-ea"/>
                          <a:ea typeface="+mn-ea"/>
                        </a:rPr>
                        <a:t>～</a:t>
                      </a:r>
                      <a:r>
                        <a:rPr kumimoji="1" lang="en-US" altLang="ja-JP" sz="2000" b="1" dirty="0">
                          <a:solidFill>
                            <a:schemeClr val="tx1"/>
                          </a:solidFill>
                          <a:latin typeface="+mn-ea"/>
                          <a:ea typeface="+mn-ea"/>
                        </a:rPr>
                        <a:t>5.14</a:t>
                      </a:r>
                    </a:p>
                    <a:p>
                      <a:pPr algn="l"/>
                      <a:r>
                        <a:rPr kumimoji="1" lang="ja-JP" altLang="en-US" sz="2000" b="1" dirty="0">
                          <a:solidFill>
                            <a:schemeClr val="tx1"/>
                          </a:solidFill>
                          <a:latin typeface="+mn-ea"/>
                          <a:ea typeface="+mn-ea"/>
                        </a:rPr>
                        <a:t>②</a:t>
                      </a:r>
                      <a:r>
                        <a:rPr kumimoji="1" lang="en-US" altLang="ja-JP" sz="2000" b="1" dirty="0">
                          <a:solidFill>
                            <a:schemeClr val="tx1"/>
                          </a:solidFill>
                          <a:latin typeface="+mn-ea"/>
                          <a:ea typeface="+mn-ea"/>
                        </a:rPr>
                        <a:t>R3.1.14</a:t>
                      </a:r>
                      <a:r>
                        <a:rPr kumimoji="1" lang="ja-JP" altLang="en-US" sz="2000" b="1" dirty="0">
                          <a:solidFill>
                            <a:schemeClr val="tx1"/>
                          </a:solidFill>
                          <a:latin typeface="+mn-ea"/>
                          <a:ea typeface="+mn-ea"/>
                        </a:rPr>
                        <a:t>～</a:t>
                      </a:r>
                      <a:r>
                        <a:rPr kumimoji="1" lang="en-US" altLang="ja-JP" sz="2000" b="1" dirty="0">
                          <a:solidFill>
                            <a:schemeClr val="tx1"/>
                          </a:solidFill>
                          <a:latin typeface="+mn-ea"/>
                          <a:ea typeface="+mn-ea"/>
                        </a:rPr>
                        <a:t>2.7</a:t>
                      </a:r>
                    </a:p>
                    <a:p>
                      <a:pPr algn="l"/>
                      <a:r>
                        <a:rPr kumimoji="1" lang="ja-JP" altLang="en-US" sz="2000" b="1" dirty="0">
                          <a:solidFill>
                            <a:schemeClr val="tx1"/>
                          </a:solidFill>
                          <a:latin typeface="+mn-ea"/>
                          <a:ea typeface="+mn-ea"/>
                        </a:rPr>
                        <a:t>③</a:t>
                      </a:r>
                      <a:r>
                        <a:rPr kumimoji="1" lang="en-US" altLang="ja-JP" sz="2000" b="1" dirty="0">
                          <a:solidFill>
                            <a:schemeClr val="tx1"/>
                          </a:solidFill>
                          <a:latin typeface="+mn-ea"/>
                          <a:ea typeface="+mn-ea"/>
                        </a:rPr>
                        <a:t>R3.8.20</a:t>
                      </a:r>
                      <a:r>
                        <a:rPr kumimoji="1" lang="ja-JP" altLang="en-US" sz="2000" b="1" dirty="0">
                          <a:solidFill>
                            <a:schemeClr val="tx1"/>
                          </a:solidFill>
                          <a:latin typeface="+mn-ea"/>
                          <a:ea typeface="+mn-ea"/>
                        </a:rPr>
                        <a:t>～</a:t>
                      </a:r>
                      <a:r>
                        <a:rPr kumimoji="1" lang="en-US" altLang="ja-JP" sz="2000" b="1" dirty="0">
                          <a:solidFill>
                            <a:schemeClr val="tx1"/>
                          </a:solidFill>
                          <a:latin typeface="+mn-ea"/>
                          <a:ea typeface="+mn-ea"/>
                        </a:rPr>
                        <a:t>9.30</a:t>
                      </a:r>
                      <a:endParaRPr kumimoji="1" lang="ja-JP" altLang="en-US" sz="2000" b="1" dirty="0">
                        <a:solidFill>
                          <a:schemeClr val="tx1"/>
                        </a:solidFill>
                        <a:latin typeface="+mn-ea"/>
                        <a:ea typeface="+mn-ea"/>
                      </a:endParaRPr>
                    </a:p>
                  </a:txBody>
                  <a:tcPr marL="84406" marR="84406" marT="42203" marB="42203"/>
                </a:tc>
                <a:tc>
                  <a:txBody>
                    <a:bodyPr/>
                    <a:lstStyle/>
                    <a:p>
                      <a:pPr algn="l"/>
                      <a:r>
                        <a:rPr kumimoji="1" lang="ja-JP" altLang="en-US" sz="2000" b="1" dirty="0">
                          <a:solidFill>
                            <a:schemeClr val="tx1"/>
                          </a:solidFill>
                          <a:latin typeface="+mn-ea"/>
                          <a:ea typeface="+mn-ea"/>
                        </a:rPr>
                        <a:t>①</a:t>
                      </a:r>
                      <a:r>
                        <a:rPr kumimoji="1" lang="en-US" altLang="ja-JP" sz="2000" b="1" dirty="0">
                          <a:solidFill>
                            <a:schemeClr val="tx1"/>
                          </a:solidFill>
                          <a:latin typeface="+mn-ea"/>
                          <a:ea typeface="+mn-ea"/>
                        </a:rPr>
                        <a:t>R3.8.8</a:t>
                      </a:r>
                      <a:r>
                        <a:rPr kumimoji="1" lang="ja-JP" altLang="en-US" sz="2000" b="1" dirty="0">
                          <a:solidFill>
                            <a:schemeClr val="tx1"/>
                          </a:solidFill>
                          <a:latin typeface="+mn-ea"/>
                          <a:ea typeface="+mn-ea"/>
                        </a:rPr>
                        <a:t>～</a:t>
                      </a:r>
                      <a:r>
                        <a:rPr kumimoji="1" lang="en-US" altLang="ja-JP" sz="2000" b="1" dirty="0">
                          <a:solidFill>
                            <a:schemeClr val="tx1"/>
                          </a:solidFill>
                          <a:latin typeface="+mn-ea"/>
                          <a:ea typeface="+mn-ea"/>
                        </a:rPr>
                        <a:t>8.19</a:t>
                      </a:r>
                    </a:p>
                    <a:p>
                      <a:pPr algn="l"/>
                      <a:r>
                        <a:rPr kumimoji="1" lang="en-US" altLang="ja-JP" sz="1400" b="1" dirty="0">
                          <a:solidFill>
                            <a:schemeClr val="tx1"/>
                          </a:solidFill>
                          <a:latin typeface="+mn-ea"/>
                          <a:ea typeface="+mn-ea"/>
                        </a:rPr>
                        <a:t>(※</a:t>
                      </a:r>
                      <a:r>
                        <a:rPr kumimoji="1" lang="en-US" altLang="ja-JP" sz="1600" b="1" dirty="0">
                          <a:solidFill>
                            <a:schemeClr val="tx1"/>
                          </a:solidFill>
                          <a:latin typeface="+mn-ea"/>
                          <a:ea typeface="+mn-ea"/>
                        </a:rPr>
                        <a:t>R3.8.2</a:t>
                      </a:r>
                      <a:r>
                        <a:rPr kumimoji="1" lang="ja-JP" altLang="en-US" sz="1600" b="1" dirty="0">
                          <a:solidFill>
                            <a:schemeClr val="tx1"/>
                          </a:solidFill>
                          <a:latin typeface="+mn-ea"/>
                          <a:ea typeface="+mn-ea"/>
                        </a:rPr>
                        <a:t>～</a:t>
                      </a:r>
                      <a:r>
                        <a:rPr kumimoji="1" lang="en-US" altLang="ja-JP" sz="1600" b="1" dirty="0">
                          <a:solidFill>
                            <a:schemeClr val="tx1"/>
                          </a:solidFill>
                          <a:latin typeface="+mn-ea"/>
                          <a:ea typeface="+mn-ea"/>
                        </a:rPr>
                        <a:t>8.7</a:t>
                      </a:r>
                      <a:r>
                        <a:rPr kumimoji="1" lang="ja-JP" altLang="en-US" sz="1600" b="1" baseline="0" dirty="0">
                          <a:solidFill>
                            <a:schemeClr val="tx1"/>
                          </a:solidFill>
                          <a:latin typeface="+mn-ea"/>
                          <a:ea typeface="+mn-ea"/>
                        </a:rPr>
                        <a:t> </a:t>
                      </a:r>
                      <a:r>
                        <a:rPr kumimoji="1" lang="ja-JP" altLang="en-US" sz="1400" b="1" dirty="0">
                          <a:solidFill>
                            <a:schemeClr val="tx1"/>
                          </a:solidFill>
                          <a:latin typeface="+mn-ea"/>
                          <a:ea typeface="+mn-ea"/>
                        </a:rPr>
                        <a:t>県版</a:t>
                      </a:r>
                      <a:r>
                        <a:rPr kumimoji="1" lang="ja-JP" altLang="en-US" sz="1400" b="1" dirty="0" err="1">
                          <a:solidFill>
                            <a:schemeClr val="tx1"/>
                          </a:solidFill>
                          <a:latin typeface="+mn-ea"/>
                          <a:ea typeface="+mn-ea"/>
                        </a:rPr>
                        <a:t>まん</a:t>
                      </a:r>
                      <a:r>
                        <a:rPr kumimoji="1" lang="ja-JP" altLang="en-US" sz="1400" b="1" dirty="0">
                          <a:solidFill>
                            <a:schemeClr val="tx1"/>
                          </a:solidFill>
                          <a:latin typeface="+mn-ea"/>
                          <a:ea typeface="+mn-ea"/>
                        </a:rPr>
                        <a:t>防</a:t>
                      </a:r>
                      <a:r>
                        <a:rPr kumimoji="1" lang="en-US" altLang="ja-JP" sz="1400" b="1" dirty="0">
                          <a:solidFill>
                            <a:schemeClr val="tx1"/>
                          </a:solidFill>
                          <a:latin typeface="+mn-ea"/>
                          <a:ea typeface="+mn-ea"/>
                        </a:rPr>
                        <a:t>)</a:t>
                      </a:r>
                    </a:p>
                    <a:p>
                      <a:pPr algn="l"/>
                      <a:r>
                        <a:rPr kumimoji="1" lang="ja-JP" altLang="en-US" sz="2000" b="1" dirty="0">
                          <a:solidFill>
                            <a:schemeClr val="tx1"/>
                          </a:solidFill>
                          <a:latin typeface="+mn-ea"/>
                          <a:ea typeface="+mn-ea"/>
                        </a:rPr>
                        <a:t>②</a:t>
                      </a:r>
                      <a:r>
                        <a:rPr kumimoji="1" lang="en-US" altLang="ja-JP" sz="2000" b="1" dirty="0">
                          <a:solidFill>
                            <a:schemeClr val="tx1"/>
                          </a:solidFill>
                          <a:latin typeface="+mn-ea"/>
                          <a:ea typeface="+mn-ea"/>
                        </a:rPr>
                        <a:t>R4.1.27</a:t>
                      </a:r>
                      <a:r>
                        <a:rPr kumimoji="1" lang="ja-JP" altLang="en-US" sz="2000" b="1" dirty="0">
                          <a:solidFill>
                            <a:schemeClr val="tx1"/>
                          </a:solidFill>
                          <a:latin typeface="+mn-ea"/>
                          <a:ea typeface="+mn-ea"/>
                        </a:rPr>
                        <a:t>～</a:t>
                      </a:r>
                      <a:r>
                        <a:rPr kumimoji="1" lang="en-US" altLang="ja-JP" sz="2000" b="1" dirty="0">
                          <a:solidFill>
                            <a:schemeClr val="tx1"/>
                          </a:solidFill>
                          <a:latin typeface="+mn-ea"/>
                          <a:ea typeface="+mn-ea"/>
                        </a:rPr>
                        <a:t>3.21</a:t>
                      </a:r>
                      <a:endParaRPr kumimoji="1" lang="ja-JP" altLang="en-US" sz="2000" b="1" dirty="0">
                        <a:solidFill>
                          <a:schemeClr val="tx1"/>
                        </a:solidFill>
                        <a:latin typeface="+mn-ea"/>
                        <a:ea typeface="+mn-ea"/>
                      </a:endParaRPr>
                    </a:p>
                  </a:txBody>
                  <a:tcPr marL="84406" marR="84406" marT="42203" marB="42203"/>
                </a:tc>
                <a:tc>
                  <a:txBody>
                    <a:bodyPr/>
                    <a:lstStyle/>
                    <a:p>
                      <a:pPr algn="l"/>
                      <a:r>
                        <a:rPr kumimoji="1" lang="ja-JP" altLang="en-US" sz="2000" b="1" dirty="0">
                          <a:solidFill>
                            <a:schemeClr val="tx1"/>
                          </a:solidFill>
                          <a:latin typeface="+mn-ea"/>
                          <a:ea typeface="+mn-ea"/>
                        </a:rPr>
                        <a:t>①</a:t>
                      </a:r>
                      <a:r>
                        <a:rPr kumimoji="1" lang="en-US" altLang="ja-JP" sz="2000" b="1" dirty="0">
                          <a:solidFill>
                            <a:schemeClr val="tx1"/>
                          </a:solidFill>
                          <a:latin typeface="+mn-ea"/>
                          <a:ea typeface="+mn-ea"/>
                        </a:rPr>
                        <a:t>R4.8.5</a:t>
                      </a:r>
                      <a:r>
                        <a:rPr kumimoji="1" lang="ja-JP" altLang="en-US" sz="2000" b="1" dirty="0">
                          <a:solidFill>
                            <a:schemeClr val="tx1"/>
                          </a:solidFill>
                          <a:latin typeface="+mn-ea"/>
                          <a:ea typeface="+mn-ea"/>
                        </a:rPr>
                        <a:t>～</a:t>
                      </a:r>
                      <a:r>
                        <a:rPr kumimoji="1" lang="en-US" altLang="ja-JP" sz="2000" b="1" dirty="0">
                          <a:solidFill>
                            <a:schemeClr val="tx1"/>
                          </a:solidFill>
                          <a:latin typeface="+mn-ea"/>
                          <a:ea typeface="+mn-ea"/>
                        </a:rPr>
                        <a:t>9.25</a:t>
                      </a:r>
                      <a:endParaRPr kumimoji="1" lang="ja-JP" altLang="en-US" sz="2000" b="1" dirty="0">
                        <a:solidFill>
                          <a:schemeClr val="tx1"/>
                        </a:solidFill>
                        <a:latin typeface="+mn-ea"/>
                        <a:ea typeface="+mn-ea"/>
                      </a:endParaRPr>
                    </a:p>
                  </a:txBody>
                  <a:tcPr marL="84406" marR="84406" marT="42203" marB="42203"/>
                </a:tc>
                <a:extLst>
                  <a:ext uri="{0D108BD9-81ED-4DB2-BD59-A6C34878D82A}">
                    <a16:rowId xmlns:a16="http://schemas.microsoft.com/office/drawing/2014/main" val="4250802608"/>
                  </a:ext>
                </a:extLst>
              </a:tr>
              <a:tr h="759655">
                <a:tc>
                  <a:txBody>
                    <a:bodyPr/>
                    <a:lstStyle/>
                    <a:p>
                      <a:pPr algn="l"/>
                      <a:r>
                        <a:rPr kumimoji="1" lang="ja-JP" altLang="en-US" sz="1700" b="1" dirty="0">
                          <a:solidFill>
                            <a:schemeClr val="tx1"/>
                          </a:solidFill>
                          <a:latin typeface="+mn-ea"/>
                          <a:ea typeface="+mn-ea"/>
                        </a:rPr>
                        <a:t>開始時の</a:t>
                      </a:r>
                      <a:endParaRPr kumimoji="1" lang="en-US" altLang="ja-JP" sz="1700" b="1" dirty="0">
                        <a:solidFill>
                          <a:schemeClr val="tx1"/>
                        </a:solidFill>
                        <a:latin typeface="+mn-ea"/>
                        <a:ea typeface="+mn-ea"/>
                      </a:endParaRPr>
                    </a:p>
                    <a:p>
                      <a:pPr algn="l"/>
                      <a:r>
                        <a:rPr kumimoji="1" lang="ja-JP" altLang="en-US" sz="1700" b="1" dirty="0">
                          <a:solidFill>
                            <a:schemeClr val="tx1"/>
                          </a:solidFill>
                          <a:latin typeface="+mn-ea"/>
                          <a:ea typeface="+mn-ea"/>
                        </a:rPr>
                        <a:t>病床使用率</a:t>
                      </a:r>
                      <a:endParaRPr kumimoji="1" lang="en-US" altLang="ja-JP" sz="1700" b="1" dirty="0">
                        <a:solidFill>
                          <a:schemeClr val="tx1"/>
                        </a:solidFill>
                        <a:latin typeface="+mn-ea"/>
                        <a:ea typeface="+mn-ea"/>
                      </a:endParaRPr>
                    </a:p>
                  </a:txBody>
                  <a:tcPr marL="84406" marR="84406" marT="42203" marB="42203"/>
                </a:tc>
                <a:tc>
                  <a:txBody>
                    <a:bodyPr/>
                    <a:lstStyle/>
                    <a:p>
                      <a:pPr algn="l"/>
                      <a:r>
                        <a:rPr kumimoji="1" lang="ja-JP" altLang="en-US" sz="2000" b="1" dirty="0">
                          <a:solidFill>
                            <a:schemeClr val="tx1"/>
                          </a:solidFill>
                          <a:latin typeface="+mn-ea"/>
                          <a:ea typeface="+mn-ea"/>
                        </a:rPr>
                        <a:t>①</a:t>
                      </a:r>
                      <a:r>
                        <a:rPr kumimoji="1" lang="en-US" altLang="ja-JP" sz="2000" b="1" dirty="0">
                          <a:solidFill>
                            <a:schemeClr val="tx1"/>
                          </a:solidFill>
                          <a:latin typeface="+mn-ea"/>
                          <a:ea typeface="+mn-ea"/>
                        </a:rPr>
                        <a:t>23.8</a:t>
                      </a:r>
                      <a:r>
                        <a:rPr kumimoji="1" lang="ja-JP" altLang="en-US" sz="2000" b="1" dirty="0">
                          <a:solidFill>
                            <a:schemeClr val="tx1"/>
                          </a:solidFill>
                          <a:latin typeface="+mn-ea"/>
                          <a:ea typeface="+mn-ea"/>
                        </a:rPr>
                        <a:t>％②</a:t>
                      </a:r>
                      <a:r>
                        <a:rPr kumimoji="1" lang="en-US" altLang="ja-JP" sz="2000" b="1" dirty="0">
                          <a:solidFill>
                            <a:schemeClr val="tx1"/>
                          </a:solidFill>
                          <a:latin typeface="+mn-ea"/>
                          <a:ea typeface="+mn-ea"/>
                        </a:rPr>
                        <a:t>58.8</a:t>
                      </a:r>
                      <a:r>
                        <a:rPr kumimoji="1" lang="ja-JP" altLang="en-US" sz="2000" b="1" dirty="0">
                          <a:solidFill>
                            <a:schemeClr val="tx1"/>
                          </a:solidFill>
                          <a:latin typeface="+mn-ea"/>
                          <a:ea typeface="+mn-ea"/>
                        </a:rPr>
                        <a:t>％</a:t>
                      </a:r>
                      <a:endParaRPr kumimoji="1" lang="en-US" altLang="ja-JP" sz="2000" b="1" dirty="0">
                        <a:solidFill>
                          <a:schemeClr val="tx1"/>
                        </a:solidFill>
                        <a:latin typeface="+mn-ea"/>
                        <a:ea typeface="+mn-ea"/>
                      </a:endParaRPr>
                    </a:p>
                    <a:p>
                      <a:pPr algn="l"/>
                      <a:r>
                        <a:rPr kumimoji="1" lang="ja-JP" altLang="en-US" sz="2000" b="1" dirty="0">
                          <a:solidFill>
                            <a:schemeClr val="tx1"/>
                          </a:solidFill>
                          <a:latin typeface="+mn-ea"/>
                          <a:ea typeface="+mn-ea"/>
                        </a:rPr>
                        <a:t>③</a:t>
                      </a:r>
                      <a:r>
                        <a:rPr kumimoji="1" lang="en-US" altLang="ja-JP" sz="2000" b="1" dirty="0">
                          <a:solidFill>
                            <a:schemeClr val="tx1"/>
                          </a:solidFill>
                          <a:latin typeface="+mn-ea"/>
                          <a:ea typeface="+mn-ea"/>
                        </a:rPr>
                        <a:t>58.1</a:t>
                      </a:r>
                      <a:r>
                        <a:rPr kumimoji="1" lang="ja-JP" altLang="en-US" sz="2000" b="1" dirty="0">
                          <a:solidFill>
                            <a:schemeClr val="tx1"/>
                          </a:solidFill>
                          <a:latin typeface="+mn-ea"/>
                          <a:ea typeface="+mn-ea"/>
                        </a:rPr>
                        <a:t>％</a:t>
                      </a:r>
                    </a:p>
                  </a:txBody>
                  <a:tcPr marL="84406" marR="84406" marT="42203" marB="42203"/>
                </a:tc>
                <a:tc>
                  <a:txBody>
                    <a:bodyPr/>
                    <a:lstStyle/>
                    <a:p>
                      <a:pPr algn="l"/>
                      <a:r>
                        <a:rPr kumimoji="1" lang="ja-JP" altLang="en-US" sz="2200" b="1" dirty="0">
                          <a:solidFill>
                            <a:schemeClr val="tx1"/>
                          </a:solidFill>
                          <a:latin typeface="+mn-ea"/>
                          <a:ea typeface="+mn-ea"/>
                        </a:rPr>
                        <a:t>①</a:t>
                      </a:r>
                      <a:r>
                        <a:rPr kumimoji="1" lang="en-US" altLang="ja-JP" sz="2200" b="1" dirty="0">
                          <a:solidFill>
                            <a:schemeClr val="tx1"/>
                          </a:solidFill>
                          <a:latin typeface="+mn-ea"/>
                          <a:ea typeface="+mn-ea"/>
                        </a:rPr>
                        <a:t>54.0</a:t>
                      </a:r>
                      <a:r>
                        <a:rPr kumimoji="1" lang="ja-JP" altLang="en-US" sz="2200" b="1" dirty="0">
                          <a:solidFill>
                            <a:schemeClr val="tx1"/>
                          </a:solidFill>
                          <a:latin typeface="+mn-ea"/>
                          <a:ea typeface="+mn-ea"/>
                        </a:rPr>
                        <a:t>％</a:t>
                      </a:r>
                      <a:r>
                        <a:rPr kumimoji="1" lang="ja-JP" altLang="en-US" sz="2200" b="1" baseline="0" dirty="0">
                          <a:solidFill>
                            <a:schemeClr val="tx1"/>
                          </a:solidFill>
                          <a:latin typeface="+mn-ea"/>
                          <a:ea typeface="+mn-ea"/>
                        </a:rPr>
                        <a:t> </a:t>
                      </a:r>
                      <a:r>
                        <a:rPr kumimoji="1" lang="en-US" altLang="ja-JP" sz="1500" b="1" dirty="0">
                          <a:solidFill>
                            <a:schemeClr val="tx1"/>
                          </a:solidFill>
                          <a:latin typeface="+mn-ea"/>
                          <a:ea typeface="+mn-ea"/>
                        </a:rPr>
                        <a:t>※</a:t>
                      </a:r>
                      <a:r>
                        <a:rPr kumimoji="1" lang="en-US" altLang="ja-JP" sz="1800" b="1" dirty="0">
                          <a:solidFill>
                            <a:schemeClr val="tx1"/>
                          </a:solidFill>
                          <a:latin typeface="+mn-ea"/>
                          <a:ea typeface="+mn-ea"/>
                        </a:rPr>
                        <a:t>44.6</a:t>
                      </a:r>
                      <a:r>
                        <a:rPr kumimoji="1" lang="ja-JP" altLang="en-US" sz="1800" b="1" dirty="0">
                          <a:solidFill>
                            <a:schemeClr val="tx1"/>
                          </a:solidFill>
                          <a:latin typeface="+mn-ea"/>
                          <a:ea typeface="+mn-ea"/>
                        </a:rPr>
                        <a:t>％</a:t>
                      </a:r>
                      <a:endParaRPr kumimoji="1" lang="en-US" altLang="ja-JP" sz="1800" b="1" dirty="0">
                        <a:solidFill>
                          <a:schemeClr val="tx1"/>
                        </a:solidFill>
                        <a:latin typeface="+mn-ea"/>
                        <a:ea typeface="+mn-ea"/>
                      </a:endParaRPr>
                    </a:p>
                    <a:p>
                      <a:pPr algn="l"/>
                      <a:r>
                        <a:rPr kumimoji="1" lang="ja-JP" altLang="en-US" sz="2200" b="1" dirty="0">
                          <a:solidFill>
                            <a:schemeClr val="tx1"/>
                          </a:solidFill>
                          <a:latin typeface="+mn-ea"/>
                          <a:ea typeface="+mn-ea"/>
                        </a:rPr>
                        <a:t>②</a:t>
                      </a:r>
                      <a:r>
                        <a:rPr kumimoji="1" lang="en-US" altLang="ja-JP" sz="2200" b="1" dirty="0">
                          <a:solidFill>
                            <a:schemeClr val="tx1"/>
                          </a:solidFill>
                          <a:latin typeface="+mn-ea"/>
                          <a:ea typeface="+mn-ea"/>
                        </a:rPr>
                        <a:t>31.7</a:t>
                      </a:r>
                      <a:r>
                        <a:rPr kumimoji="1" lang="ja-JP" altLang="en-US" sz="2200" b="1" dirty="0">
                          <a:solidFill>
                            <a:schemeClr val="tx1"/>
                          </a:solidFill>
                          <a:latin typeface="+mn-ea"/>
                          <a:ea typeface="+mn-ea"/>
                        </a:rPr>
                        <a:t>％</a:t>
                      </a:r>
                    </a:p>
                  </a:txBody>
                  <a:tcPr marL="84406" marR="84406" marT="42203" marB="42203"/>
                </a:tc>
                <a:tc>
                  <a:txBody>
                    <a:bodyPr/>
                    <a:lstStyle/>
                    <a:p>
                      <a:pPr algn="l"/>
                      <a:r>
                        <a:rPr kumimoji="1" lang="ja-JP" altLang="en-US" sz="2200" b="1" dirty="0">
                          <a:solidFill>
                            <a:schemeClr val="tx1"/>
                          </a:solidFill>
                          <a:latin typeface="+mn-ea"/>
                          <a:ea typeface="+mn-ea"/>
                        </a:rPr>
                        <a:t>①</a:t>
                      </a:r>
                      <a:r>
                        <a:rPr kumimoji="1" lang="en-US" altLang="ja-JP" sz="2200" b="1" dirty="0">
                          <a:solidFill>
                            <a:schemeClr val="tx1"/>
                          </a:solidFill>
                          <a:latin typeface="+mn-ea"/>
                          <a:ea typeface="+mn-ea"/>
                        </a:rPr>
                        <a:t>57.8</a:t>
                      </a:r>
                      <a:r>
                        <a:rPr kumimoji="1" lang="ja-JP" altLang="en-US" sz="2200" b="1" dirty="0">
                          <a:solidFill>
                            <a:schemeClr val="tx1"/>
                          </a:solidFill>
                          <a:latin typeface="+mn-ea"/>
                          <a:ea typeface="+mn-ea"/>
                        </a:rPr>
                        <a:t>％</a:t>
                      </a:r>
                    </a:p>
                  </a:txBody>
                  <a:tcPr marL="84406" marR="84406" marT="42203" marB="42203"/>
                </a:tc>
                <a:extLst>
                  <a:ext uri="{0D108BD9-81ED-4DB2-BD59-A6C34878D82A}">
                    <a16:rowId xmlns:a16="http://schemas.microsoft.com/office/drawing/2014/main" val="3095605757"/>
                  </a:ext>
                </a:extLst>
              </a:tr>
            </a:tbl>
          </a:graphicData>
        </a:graphic>
      </p:graphicFrame>
      <p:sp>
        <p:nvSpPr>
          <p:cNvPr id="4" name="テキスト ボックス 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164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6233167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 y="36505"/>
            <a:ext cx="9144000" cy="559220"/>
          </a:xfrm>
          <a:solidFill>
            <a:srgbClr val="7030A0"/>
          </a:solidFill>
        </p:spPr>
        <p:txBody>
          <a:bodyPr>
            <a:noAutofit/>
          </a:bodyPr>
          <a:lstStyle/>
          <a:p>
            <a:r>
              <a:rPr lang="ja-JP" altLang="en-US" sz="3200" b="1" dirty="0">
                <a:solidFill>
                  <a:schemeClr val="bg1"/>
                </a:solidFill>
                <a:latin typeface="+mn-ea"/>
                <a:ea typeface="+mn-ea"/>
              </a:rPr>
              <a:t>緊急事態宣言等の解除について</a:t>
            </a:r>
          </a:p>
        </p:txBody>
      </p:sp>
      <p:graphicFrame>
        <p:nvGraphicFramePr>
          <p:cNvPr id="6" name="表 5"/>
          <p:cNvGraphicFramePr>
            <a:graphicFrameLocks noGrp="1"/>
          </p:cNvGraphicFramePr>
          <p:nvPr/>
        </p:nvGraphicFramePr>
        <p:xfrm>
          <a:off x="1" y="739862"/>
          <a:ext cx="9143999" cy="6158497"/>
        </p:xfrm>
        <a:graphic>
          <a:graphicData uri="http://schemas.openxmlformats.org/drawingml/2006/table">
            <a:tbl>
              <a:tblPr firstRow="1" bandRow="1">
                <a:tableStyleId>{00A15C55-8517-42AA-B614-E9B94910E393}</a:tableStyleId>
              </a:tblPr>
              <a:tblGrid>
                <a:gridCol w="1295544">
                  <a:extLst>
                    <a:ext uri="{9D8B030D-6E8A-4147-A177-3AD203B41FA5}">
                      <a16:colId xmlns:a16="http://schemas.microsoft.com/office/drawing/2014/main" val="2234377277"/>
                    </a:ext>
                  </a:extLst>
                </a:gridCol>
                <a:gridCol w="3244486">
                  <a:extLst>
                    <a:ext uri="{9D8B030D-6E8A-4147-A177-3AD203B41FA5}">
                      <a16:colId xmlns:a16="http://schemas.microsoft.com/office/drawing/2014/main" val="2891941558"/>
                    </a:ext>
                  </a:extLst>
                </a:gridCol>
                <a:gridCol w="2886005">
                  <a:extLst>
                    <a:ext uri="{9D8B030D-6E8A-4147-A177-3AD203B41FA5}">
                      <a16:colId xmlns:a16="http://schemas.microsoft.com/office/drawing/2014/main" val="3179791768"/>
                    </a:ext>
                  </a:extLst>
                </a:gridCol>
                <a:gridCol w="1717964">
                  <a:extLst>
                    <a:ext uri="{9D8B030D-6E8A-4147-A177-3AD203B41FA5}">
                      <a16:colId xmlns:a16="http://schemas.microsoft.com/office/drawing/2014/main" val="2393029012"/>
                    </a:ext>
                  </a:extLst>
                </a:gridCol>
              </a:tblGrid>
              <a:tr h="387234">
                <a:tc>
                  <a:txBody>
                    <a:bodyPr/>
                    <a:lstStyle/>
                    <a:p>
                      <a:pPr algn="ctr"/>
                      <a:r>
                        <a:rPr kumimoji="1" lang="ja-JP" altLang="en-US" sz="1800" spc="-100" baseline="0" dirty="0">
                          <a:solidFill>
                            <a:schemeClr val="tx1"/>
                          </a:solidFill>
                          <a:latin typeface="+mn-ea"/>
                          <a:ea typeface="+mn-ea"/>
                        </a:rPr>
                        <a:t>解除基準等</a:t>
                      </a:r>
                    </a:p>
                  </a:txBody>
                  <a:tcPr marL="84406" marR="84406" marT="42203" marB="42203">
                    <a:solidFill>
                      <a:schemeClr val="accent4">
                        <a:lumMod val="60000"/>
                        <a:lumOff val="40000"/>
                      </a:schemeClr>
                    </a:solidFill>
                  </a:tcPr>
                </a:tc>
                <a:tc>
                  <a:txBody>
                    <a:bodyPr/>
                    <a:lstStyle/>
                    <a:p>
                      <a:pPr algn="ctr"/>
                      <a:r>
                        <a:rPr kumimoji="1" lang="ja-JP" altLang="en-US" sz="1800" dirty="0">
                          <a:solidFill>
                            <a:schemeClr val="tx1"/>
                          </a:solidFill>
                          <a:latin typeface="+mn-ea"/>
                          <a:ea typeface="+mn-ea"/>
                        </a:rPr>
                        <a:t>緊急事態宣言</a:t>
                      </a:r>
                    </a:p>
                  </a:txBody>
                  <a:tcPr marL="84406" marR="84406" marT="42203" marB="42203" anchor="ctr">
                    <a:solidFill>
                      <a:srgbClr val="FF0000"/>
                    </a:solidFill>
                  </a:tcPr>
                </a:tc>
                <a:tc>
                  <a:txBody>
                    <a:bodyPr/>
                    <a:lstStyle/>
                    <a:p>
                      <a:pPr algn="ctr"/>
                      <a:r>
                        <a:rPr kumimoji="1" lang="ja-JP" altLang="en-US" sz="1800" dirty="0">
                          <a:solidFill>
                            <a:schemeClr val="tx1"/>
                          </a:solidFill>
                          <a:latin typeface="+mn-ea"/>
                          <a:ea typeface="+mn-ea"/>
                        </a:rPr>
                        <a:t>まん延防止等重点措置</a:t>
                      </a:r>
                    </a:p>
                  </a:txBody>
                  <a:tcPr marL="84406" marR="84406" marT="42203" marB="42203" anchor="ctr"/>
                </a:tc>
                <a:tc>
                  <a:txBody>
                    <a:bodyPr/>
                    <a:lstStyle/>
                    <a:p>
                      <a:pPr algn="ctr"/>
                      <a:r>
                        <a:rPr kumimoji="1" lang="en-US" altLang="ja-JP" sz="1400" dirty="0">
                          <a:solidFill>
                            <a:schemeClr val="tx1"/>
                          </a:solidFill>
                          <a:latin typeface="+mn-ea"/>
                          <a:ea typeface="+mn-ea"/>
                        </a:rPr>
                        <a:t>BA.5</a:t>
                      </a:r>
                      <a:r>
                        <a:rPr kumimoji="1" lang="ja-JP" altLang="en-US" sz="1400" dirty="0">
                          <a:solidFill>
                            <a:schemeClr val="tx1"/>
                          </a:solidFill>
                          <a:latin typeface="+mn-ea"/>
                          <a:ea typeface="+mn-ea"/>
                        </a:rPr>
                        <a:t>対策強化宣言</a:t>
                      </a:r>
                    </a:p>
                  </a:txBody>
                  <a:tcPr marL="84406" marR="84406" marT="42203" marB="42203" anchor="ctr">
                    <a:solidFill>
                      <a:srgbClr val="FFFF00"/>
                    </a:solidFill>
                  </a:tcPr>
                </a:tc>
                <a:extLst>
                  <a:ext uri="{0D108BD9-81ED-4DB2-BD59-A6C34878D82A}">
                    <a16:rowId xmlns:a16="http://schemas.microsoft.com/office/drawing/2014/main" val="4287943900"/>
                  </a:ext>
                </a:extLst>
              </a:tr>
              <a:tr h="611157">
                <a:tc>
                  <a:txBody>
                    <a:bodyPr/>
                    <a:lstStyle/>
                    <a:p>
                      <a:pPr algn="l"/>
                      <a:r>
                        <a:rPr kumimoji="1" lang="ja-JP" altLang="en-US" sz="1700" b="1" dirty="0">
                          <a:solidFill>
                            <a:schemeClr val="tx1"/>
                          </a:solidFill>
                          <a:latin typeface="+mn-ea"/>
                          <a:ea typeface="+mn-ea"/>
                        </a:rPr>
                        <a:t>病床使用率	</a:t>
                      </a:r>
                    </a:p>
                  </a:txBody>
                  <a:tcPr marL="84406" marR="84406" marT="42203" marB="42203"/>
                </a:tc>
                <a:tc>
                  <a:txBody>
                    <a:bodyPr/>
                    <a:lstStyle/>
                    <a:p>
                      <a:pPr algn="ctr"/>
                      <a:r>
                        <a:rPr kumimoji="1" lang="en-US" altLang="ja-JP" sz="2800" b="1" dirty="0">
                          <a:solidFill>
                            <a:schemeClr val="tx1"/>
                          </a:solidFill>
                          <a:latin typeface="+mn-ea"/>
                          <a:ea typeface="+mn-ea"/>
                        </a:rPr>
                        <a:t>50%</a:t>
                      </a:r>
                      <a:r>
                        <a:rPr kumimoji="1" lang="ja-JP" altLang="en-US" sz="2400" b="1" dirty="0">
                          <a:solidFill>
                            <a:schemeClr val="tx1"/>
                          </a:solidFill>
                          <a:latin typeface="+mn-ea"/>
                          <a:ea typeface="+mn-ea"/>
                        </a:rPr>
                        <a:t>未満</a:t>
                      </a:r>
                    </a:p>
                  </a:txBody>
                  <a:tcPr marL="84406" marR="84406" marT="42203" marB="42203" anchor="ctr"/>
                </a:tc>
                <a:tc>
                  <a:txBody>
                    <a:bodyPr/>
                    <a:lstStyle/>
                    <a:p>
                      <a:pPr algn="l"/>
                      <a:r>
                        <a:rPr kumimoji="1" lang="ja-JP" altLang="en-US" sz="1700" b="1" dirty="0">
                          <a:solidFill>
                            <a:schemeClr val="tx1"/>
                          </a:solidFill>
                          <a:latin typeface="+mn-ea"/>
                          <a:ea typeface="+mn-ea"/>
                        </a:rPr>
                        <a:t>概ね </a:t>
                      </a:r>
                      <a:r>
                        <a:rPr kumimoji="1" lang="en-US" altLang="ja-JP" sz="1700" b="1" dirty="0">
                          <a:solidFill>
                            <a:schemeClr val="tx1"/>
                          </a:solidFill>
                          <a:latin typeface="+mn-ea"/>
                          <a:ea typeface="+mn-ea"/>
                        </a:rPr>
                        <a:t>50</a:t>
                      </a:r>
                      <a:r>
                        <a:rPr kumimoji="1" lang="ja-JP" altLang="en-US" sz="1700" b="1" dirty="0">
                          <a:solidFill>
                            <a:schemeClr val="tx1"/>
                          </a:solidFill>
                          <a:latin typeface="+mn-ea"/>
                          <a:ea typeface="+mn-ea"/>
                        </a:rPr>
                        <a:t>％を下回っており、下降傾向にあること</a:t>
                      </a:r>
                    </a:p>
                  </a:txBody>
                  <a:tcPr marL="84406" marR="84406" marT="42203" marB="42203" anchor="ctr"/>
                </a:tc>
                <a:tc rowSpan="9">
                  <a:txBody>
                    <a:bodyPr/>
                    <a:lstStyle/>
                    <a:p>
                      <a:pPr algn="ctr"/>
                      <a:endParaRPr kumimoji="1" lang="en-US" altLang="ja-JP" sz="1700" b="1" dirty="0">
                        <a:solidFill>
                          <a:schemeClr val="tx1"/>
                        </a:solidFill>
                        <a:latin typeface="+mn-ea"/>
                        <a:ea typeface="+mn-ea"/>
                      </a:endParaRPr>
                    </a:p>
                    <a:p>
                      <a:pPr algn="ctr"/>
                      <a:endParaRPr kumimoji="1" lang="en-US" altLang="ja-JP" sz="1700" b="1" dirty="0">
                        <a:solidFill>
                          <a:schemeClr val="tx1"/>
                        </a:solidFill>
                        <a:latin typeface="+mn-ea"/>
                        <a:ea typeface="+mn-ea"/>
                      </a:endParaRPr>
                    </a:p>
                    <a:p>
                      <a:pPr algn="ctr"/>
                      <a:endParaRPr kumimoji="1" lang="en-US" altLang="ja-JP" sz="1700" b="1" dirty="0">
                        <a:solidFill>
                          <a:schemeClr val="tx1"/>
                        </a:solidFill>
                        <a:latin typeface="+mn-ea"/>
                        <a:ea typeface="+mn-ea"/>
                      </a:endParaRPr>
                    </a:p>
                    <a:p>
                      <a:pPr algn="ctr"/>
                      <a:endParaRPr kumimoji="1" lang="en-US" altLang="ja-JP" sz="1700" b="1" dirty="0">
                        <a:solidFill>
                          <a:schemeClr val="tx1"/>
                        </a:solidFill>
                        <a:latin typeface="+mn-ea"/>
                        <a:ea typeface="+mn-ea"/>
                      </a:endParaRPr>
                    </a:p>
                    <a:p>
                      <a:pPr algn="ctr"/>
                      <a:endParaRPr kumimoji="1" lang="en-US" altLang="ja-JP" sz="1700" b="1" dirty="0">
                        <a:solidFill>
                          <a:schemeClr val="tx1"/>
                        </a:solidFill>
                        <a:latin typeface="+mn-ea"/>
                        <a:ea typeface="+mn-ea"/>
                      </a:endParaRPr>
                    </a:p>
                    <a:p>
                      <a:pPr algn="l"/>
                      <a:r>
                        <a:rPr kumimoji="1" lang="ja-JP" altLang="en-US" sz="1700" b="1" dirty="0">
                          <a:solidFill>
                            <a:schemeClr val="tx1"/>
                          </a:solidFill>
                          <a:latin typeface="+mn-ea"/>
                          <a:ea typeface="+mn-ea"/>
                        </a:rPr>
                        <a:t>具体的な記載</a:t>
                      </a:r>
                      <a:endParaRPr kumimoji="1" lang="en-US" altLang="ja-JP" sz="1700" b="1" dirty="0">
                        <a:solidFill>
                          <a:schemeClr val="tx1"/>
                        </a:solidFill>
                        <a:latin typeface="+mn-ea"/>
                        <a:ea typeface="+mn-ea"/>
                      </a:endParaRPr>
                    </a:p>
                    <a:p>
                      <a:pPr algn="l"/>
                      <a:r>
                        <a:rPr kumimoji="1" lang="ja-JP" altLang="en-US" sz="1700" b="1" dirty="0">
                          <a:solidFill>
                            <a:schemeClr val="tx1"/>
                          </a:solidFill>
                          <a:latin typeface="+mn-ea"/>
                          <a:ea typeface="+mn-ea"/>
                        </a:rPr>
                        <a:t>なし</a:t>
                      </a:r>
                      <a:endParaRPr kumimoji="1" lang="en-US" altLang="ja-JP" sz="1700" b="1" dirty="0">
                        <a:solidFill>
                          <a:schemeClr val="tx1"/>
                        </a:solidFill>
                        <a:latin typeface="+mn-ea"/>
                        <a:ea typeface="+mn-ea"/>
                      </a:endParaRPr>
                    </a:p>
                    <a:p>
                      <a:pPr algn="l"/>
                      <a:r>
                        <a:rPr kumimoji="1" lang="ja-JP" altLang="en-US" sz="1500" b="1" dirty="0">
                          <a:solidFill>
                            <a:schemeClr val="tx1"/>
                          </a:solidFill>
                          <a:latin typeface="+mn-ea"/>
                          <a:ea typeface="+mn-ea"/>
                        </a:rPr>
                        <a:t>（発出時の基準を参照）</a:t>
                      </a:r>
                      <a:endParaRPr kumimoji="1" lang="en-US" altLang="ja-JP" sz="1500" b="1" dirty="0">
                        <a:solidFill>
                          <a:schemeClr val="tx1"/>
                        </a:solidFill>
                        <a:latin typeface="+mn-ea"/>
                        <a:ea typeface="+mn-ea"/>
                      </a:endParaRPr>
                    </a:p>
                  </a:txBody>
                  <a:tcPr marL="84406" marR="84406" marT="42203" marB="42203"/>
                </a:tc>
                <a:extLst>
                  <a:ext uri="{0D108BD9-81ED-4DB2-BD59-A6C34878D82A}">
                    <a16:rowId xmlns:a16="http://schemas.microsoft.com/office/drawing/2014/main" val="3100472741"/>
                  </a:ext>
                </a:extLst>
              </a:tr>
              <a:tr h="844062">
                <a:tc>
                  <a:txBody>
                    <a:bodyPr/>
                    <a:lstStyle/>
                    <a:p>
                      <a:pPr algn="l"/>
                      <a:r>
                        <a:rPr kumimoji="1" lang="ja-JP" altLang="en-US" sz="1700" b="1" dirty="0">
                          <a:solidFill>
                            <a:schemeClr val="tx1"/>
                          </a:solidFill>
                          <a:latin typeface="+mn-ea"/>
                          <a:ea typeface="+mn-ea"/>
                        </a:rPr>
                        <a:t>重症病床</a:t>
                      </a:r>
                      <a:endParaRPr kumimoji="1" lang="en-US" altLang="ja-JP" sz="1700" b="1" dirty="0">
                        <a:solidFill>
                          <a:schemeClr val="tx1"/>
                        </a:solidFill>
                        <a:latin typeface="+mn-ea"/>
                        <a:ea typeface="+mn-ea"/>
                      </a:endParaRPr>
                    </a:p>
                    <a:p>
                      <a:pPr algn="l"/>
                      <a:r>
                        <a:rPr kumimoji="1" lang="ja-JP" altLang="en-US" sz="1700" b="1" dirty="0">
                          <a:solidFill>
                            <a:schemeClr val="tx1"/>
                          </a:solidFill>
                          <a:latin typeface="+mn-ea"/>
                          <a:ea typeface="+mn-ea"/>
                        </a:rPr>
                        <a:t>使用率	</a:t>
                      </a:r>
                    </a:p>
                  </a:txBody>
                  <a:tcPr marL="84406" marR="84406" marT="42203" marB="42203"/>
                </a:tc>
                <a:tc>
                  <a:txBody>
                    <a:bodyPr/>
                    <a:lstStyle/>
                    <a:p>
                      <a:pPr algn="ctr"/>
                      <a:r>
                        <a:rPr kumimoji="1" lang="en-US" altLang="ja-JP" sz="2800" b="1" dirty="0">
                          <a:solidFill>
                            <a:schemeClr val="tx1"/>
                          </a:solidFill>
                          <a:latin typeface="+mn-ea"/>
                          <a:ea typeface="+mn-ea"/>
                        </a:rPr>
                        <a:t>50%</a:t>
                      </a:r>
                      <a:r>
                        <a:rPr kumimoji="1" lang="ja-JP" altLang="en-US" sz="2400" b="1" dirty="0">
                          <a:solidFill>
                            <a:schemeClr val="tx1"/>
                          </a:solidFill>
                          <a:latin typeface="+mn-ea"/>
                          <a:ea typeface="+mn-ea"/>
                        </a:rPr>
                        <a:t>未満</a:t>
                      </a:r>
                    </a:p>
                  </a:txBody>
                  <a:tcPr marL="84406" marR="84406" marT="42203" marB="42203" anchor="ctr"/>
                </a:tc>
                <a:tc>
                  <a:txBody>
                    <a:bodyPr/>
                    <a:lstStyle/>
                    <a:p>
                      <a:pPr algn="ctr"/>
                      <a:r>
                        <a:rPr kumimoji="1" lang="ja-JP" altLang="en-US" sz="1700" b="1" dirty="0">
                          <a:solidFill>
                            <a:schemeClr val="tx1"/>
                          </a:solidFill>
                          <a:latin typeface="+mn-ea"/>
                          <a:ea typeface="+mn-ea"/>
                        </a:rPr>
                        <a:t>概ね </a:t>
                      </a:r>
                      <a:r>
                        <a:rPr kumimoji="1" lang="en-US" altLang="ja-JP" sz="1700" b="1" dirty="0">
                          <a:solidFill>
                            <a:schemeClr val="tx1"/>
                          </a:solidFill>
                          <a:latin typeface="+mn-ea"/>
                          <a:ea typeface="+mn-ea"/>
                        </a:rPr>
                        <a:t>50</a:t>
                      </a:r>
                      <a:r>
                        <a:rPr kumimoji="1" lang="ja-JP" altLang="en-US" sz="1700" b="1" dirty="0">
                          <a:solidFill>
                            <a:schemeClr val="tx1"/>
                          </a:solidFill>
                          <a:latin typeface="+mn-ea"/>
                          <a:ea typeface="+mn-ea"/>
                        </a:rPr>
                        <a:t>％</a:t>
                      </a:r>
                      <a:r>
                        <a:rPr kumimoji="1" lang="ja-JP" altLang="en-US" sz="1500" b="1" dirty="0">
                          <a:solidFill>
                            <a:schemeClr val="tx1"/>
                          </a:solidFill>
                          <a:latin typeface="+mn-ea"/>
                          <a:ea typeface="+mn-ea"/>
                        </a:rPr>
                        <a:t>を下回っていること</a:t>
                      </a:r>
                    </a:p>
                  </a:txBody>
                  <a:tcPr marL="84406" marR="84406" marT="42203" marB="42203" anchor="ctr"/>
                </a:tc>
                <a:tc vMerge="1">
                  <a:txBody>
                    <a:bodyPr/>
                    <a:lstStyle/>
                    <a:p>
                      <a:pPr algn="ctr"/>
                      <a:endParaRPr kumimoji="1" lang="ja-JP" altLang="en-US" sz="1800" b="1" dirty="0">
                        <a:solidFill>
                          <a:schemeClr val="tx1"/>
                        </a:solidFill>
                      </a:endParaRPr>
                    </a:p>
                  </a:txBody>
                  <a:tcPr/>
                </a:tc>
                <a:extLst>
                  <a:ext uri="{0D108BD9-81ED-4DB2-BD59-A6C34878D82A}">
                    <a16:rowId xmlns:a16="http://schemas.microsoft.com/office/drawing/2014/main" val="409797259"/>
                  </a:ext>
                </a:extLst>
              </a:tr>
              <a:tr h="120544">
                <a:tc>
                  <a:txBody>
                    <a:bodyPr/>
                    <a:lstStyle/>
                    <a:p>
                      <a:pPr algn="l"/>
                      <a:r>
                        <a:rPr kumimoji="1" lang="ja-JP" altLang="en-US" sz="1700" b="1" dirty="0">
                          <a:solidFill>
                            <a:schemeClr val="tx1"/>
                          </a:solidFill>
                          <a:latin typeface="+mn-ea"/>
                          <a:ea typeface="+mn-ea"/>
                        </a:rPr>
                        <a:t>入院率	</a:t>
                      </a:r>
                    </a:p>
                  </a:txBody>
                  <a:tcPr marL="84406" marR="84406" marT="42203" marB="42203"/>
                </a:tc>
                <a:tc>
                  <a:txBody>
                    <a:bodyPr/>
                    <a:lstStyle/>
                    <a:p>
                      <a:pPr algn="ctr"/>
                      <a:r>
                        <a:rPr kumimoji="1" lang="ja-JP" altLang="en-US" sz="1700" b="1" dirty="0">
                          <a:solidFill>
                            <a:schemeClr val="tx1"/>
                          </a:solidFill>
                          <a:latin typeface="+mn-ea"/>
                          <a:ea typeface="+mn-ea"/>
                        </a:rPr>
                        <a:t>改善傾向にあること</a:t>
                      </a:r>
                    </a:p>
                  </a:txBody>
                  <a:tcPr marL="84406" marR="84406" marT="42203" marB="42203"/>
                </a:tc>
                <a:tc>
                  <a:txBody>
                    <a:bodyPr/>
                    <a:lstStyle/>
                    <a:p>
                      <a:pPr algn="ctr"/>
                      <a:r>
                        <a:rPr kumimoji="1" lang="ja-JP" altLang="en-US" sz="1700" b="1" dirty="0">
                          <a:solidFill>
                            <a:schemeClr val="tx1"/>
                          </a:solidFill>
                          <a:latin typeface="+mn-ea"/>
                          <a:ea typeface="+mn-ea"/>
                        </a:rPr>
                        <a:t>－</a:t>
                      </a:r>
                    </a:p>
                  </a:txBody>
                  <a:tcPr marL="84406" marR="84406" marT="42203" marB="42203"/>
                </a:tc>
                <a:tc vMerge="1">
                  <a:txBody>
                    <a:bodyPr/>
                    <a:lstStyle/>
                    <a:p>
                      <a:pPr algn="ctr"/>
                      <a:endParaRPr kumimoji="1" lang="ja-JP" altLang="en-US" sz="1800" b="1" dirty="0">
                        <a:solidFill>
                          <a:schemeClr val="tx1"/>
                        </a:solidFill>
                      </a:endParaRPr>
                    </a:p>
                  </a:txBody>
                  <a:tcPr/>
                </a:tc>
                <a:extLst>
                  <a:ext uri="{0D108BD9-81ED-4DB2-BD59-A6C34878D82A}">
                    <a16:rowId xmlns:a16="http://schemas.microsoft.com/office/drawing/2014/main" val="4022882182"/>
                  </a:ext>
                </a:extLst>
              </a:tr>
              <a:tr h="349233">
                <a:tc>
                  <a:txBody>
                    <a:bodyPr/>
                    <a:lstStyle/>
                    <a:p>
                      <a:pPr algn="l"/>
                      <a:r>
                        <a:rPr kumimoji="1" lang="ja-JP" altLang="en-US" sz="1700" b="1" dirty="0">
                          <a:solidFill>
                            <a:schemeClr val="tx1"/>
                          </a:solidFill>
                          <a:latin typeface="+mn-ea"/>
                          <a:ea typeface="+mn-ea"/>
                        </a:rPr>
                        <a:t>重症者数</a:t>
                      </a:r>
                    </a:p>
                  </a:txBody>
                  <a:tcPr marL="84406" marR="84406" marT="42203" marB="42203" anchor="ctr"/>
                </a:tc>
                <a:tc>
                  <a:txBody>
                    <a:bodyPr/>
                    <a:lstStyle/>
                    <a:p>
                      <a:pPr algn="ctr"/>
                      <a:r>
                        <a:rPr kumimoji="1" lang="ja-JP" altLang="en-US" sz="1500" b="1" dirty="0">
                          <a:solidFill>
                            <a:schemeClr val="tx1"/>
                          </a:solidFill>
                          <a:latin typeface="+mn-ea"/>
                          <a:ea typeface="+mn-ea"/>
                        </a:rPr>
                        <a:t>継続して減少傾向にあること</a:t>
                      </a:r>
                    </a:p>
                  </a:txBody>
                  <a:tcPr marL="84406" marR="84406" marT="42203" marB="42203" anchor="ctr"/>
                </a:tc>
                <a:tc>
                  <a:txBody>
                    <a:bodyPr/>
                    <a:lstStyle/>
                    <a:p>
                      <a:pPr algn="ctr"/>
                      <a:r>
                        <a:rPr kumimoji="1" lang="ja-JP" altLang="en-US" sz="1700" b="1" dirty="0">
                          <a:solidFill>
                            <a:schemeClr val="tx1"/>
                          </a:solidFill>
                          <a:latin typeface="+mn-ea"/>
                          <a:ea typeface="+mn-ea"/>
                        </a:rPr>
                        <a:t>－</a:t>
                      </a:r>
                    </a:p>
                  </a:txBody>
                  <a:tcPr marL="84406" marR="84406" marT="42203" marB="42203"/>
                </a:tc>
                <a:tc vMerge="1">
                  <a:txBody>
                    <a:bodyPr/>
                    <a:lstStyle/>
                    <a:p>
                      <a:pPr algn="ctr"/>
                      <a:endParaRPr kumimoji="1" lang="ja-JP" altLang="en-US" sz="1800" b="1" dirty="0">
                        <a:solidFill>
                          <a:schemeClr val="tx1"/>
                        </a:solidFill>
                      </a:endParaRPr>
                    </a:p>
                  </a:txBody>
                  <a:tcPr/>
                </a:tc>
                <a:extLst>
                  <a:ext uri="{0D108BD9-81ED-4DB2-BD59-A6C34878D82A}">
                    <a16:rowId xmlns:a16="http://schemas.microsoft.com/office/drawing/2014/main" val="1254025137"/>
                  </a:ext>
                </a:extLst>
              </a:tr>
              <a:tr h="436542">
                <a:tc>
                  <a:txBody>
                    <a:bodyPr/>
                    <a:lstStyle/>
                    <a:p>
                      <a:pPr algn="l"/>
                      <a:r>
                        <a:rPr kumimoji="1" lang="ja-JP" altLang="en-US" sz="1700" b="1" dirty="0">
                          <a:solidFill>
                            <a:schemeClr val="tx1"/>
                          </a:solidFill>
                          <a:latin typeface="+mn-ea"/>
                          <a:ea typeface="+mn-ea"/>
                        </a:rPr>
                        <a:t>中等症者数</a:t>
                      </a:r>
                    </a:p>
                  </a:txBody>
                  <a:tcPr marL="84406" marR="84406" marT="42203" marB="42203" anchor="ctr"/>
                </a:tc>
                <a:tc>
                  <a:txBody>
                    <a:bodyPr/>
                    <a:lstStyle/>
                    <a:p>
                      <a:pPr algn="ctr"/>
                      <a:r>
                        <a:rPr kumimoji="1" lang="ja-JP" altLang="en-US" sz="1500" b="1" dirty="0">
                          <a:solidFill>
                            <a:schemeClr val="tx1"/>
                          </a:solidFill>
                          <a:latin typeface="+mn-ea"/>
                          <a:ea typeface="+mn-ea"/>
                        </a:rPr>
                        <a:t>継続して減少傾向にあること</a:t>
                      </a:r>
                    </a:p>
                  </a:txBody>
                  <a:tcPr marL="84406" marR="84406" marT="42203" marB="42203" anchor="ctr"/>
                </a:tc>
                <a:tc>
                  <a:txBody>
                    <a:bodyPr/>
                    <a:lstStyle/>
                    <a:p>
                      <a:pPr algn="ctr"/>
                      <a:r>
                        <a:rPr kumimoji="1" lang="ja-JP" altLang="en-US" sz="1700" b="1" dirty="0">
                          <a:solidFill>
                            <a:schemeClr val="tx1"/>
                          </a:solidFill>
                          <a:latin typeface="+mn-ea"/>
                          <a:ea typeface="+mn-ea"/>
                        </a:rPr>
                        <a:t>－</a:t>
                      </a:r>
                    </a:p>
                  </a:txBody>
                  <a:tcPr marL="84406" marR="84406" marT="42203" marB="42203"/>
                </a:tc>
                <a:tc vMerge="1">
                  <a:txBody>
                    <a:bodyPr/>
                    <a:lstStyle/>
                    <a:p>
                      <a:pPr algn="ctr"/>
                      <a:endParaRPr kumimoji="1" lang="ja-JP" altLang="en-US" sz="1800" b="1" dirty="0">
                        <a:solidFill>
                          <a:schemeClr val="tx1"/>
                        </a:solidFill>
                      </a:endParaRPr>
                    </a:p>
                  </a:txBody>
                  <a:tcPr/>
                </a:tc>
                <a:extLst>
                  <a:ext uri="{0D108BD9-81ED-4DB2-BD59-A6C34878D82A}">
                    <a16:rowId xmlns:a16="http://schemas.microsoft.com/office/drawing/2014/main" val="1851057297"/>
                  </a:ext>
                </a:extLst>
              </a:tr>
              <a:tr h="935796">
                <a:tc>
                  <a:txBody>
                    <a:bodyPr/>
                    <a:lstStyle/>
                    <a:p>
                      <a:pPr algn="l"/>
                      <a:r>
                        <a:rPr kumimoji="1" lang="ja-JP" altLang="en-US" sz="1400" b="1" dirty="0">
                          <a:solidFill>
                            <a:schemeClr val="tx1"/>
                          </a:solidFill>
                          <a:latin typeface="+mn-ea"/>
                          <a:ea typeface="+mn-ea"/>
                        </a:rPr>
                        <a:t>自宅療養者数及び療養等調整中の数の合計値</a:t>
                      </a:r>
                    </a:p>
                  </a:txBody>
                  <a:tcPr marL="84406" marR="84406" marT="42203" marB="42203"/>
                </a:tc>
                <a:tc>
                  <a:txBody>
                    <a:bodyPr/>
                    <a:lstStyle/>
                    <a:p>
                      <a:pPr algn="l"/>
                      <a:r>
                        <a:rPr kumimoji="1" lang="ja-JP" altLang="en-US" sz="1300" b="1" dirty="0">
                          <a:solidFill>
                            <a:schemeClr val="tx1"/>
                          </a:solidFill>
                          <a:latin typeface="+mn-ea"/>
                          <a:ea typeface="+mn-ea"/>
                        </a:rPr>
                        <a:t>･大都市圏では</a:t>
                      </a:r>
                      <a:r>
                        <a:rPr kumimoji="1" lang="en-US" altLang="ja-JP" sz="1300" b="1" dirty="0">
                          <a:solidFill>
                            <a:schemeClr val="tx1"/>
                          </a:solidFill>
                          <a:latin typeface="+mn-ea"/>
                          <a:ea typeface="+mn-ea"/>
                        </a:rPr>
                        <a:t>60</a:t>
                      </a:r>
                      <a:r>
                        <a:rPr kumimoji="1" lang="ja-JP" altLang="en-US" sz="1300" b="1" dirty="0">
                          <a:solidFill>
                            <a:schemeClr val="tx1"/>
                          </a:solidFill>
                          <a:latin typeface="+mn-ea"/>
                          <a:ea typeface="+mn-ea"/>
                        </a:rPr>
                        <a:t>人</a:t>
                      </a:r>
                      <a:r>
                        <a:rPr kumimoji="1" lang="en-US" altLang="ja-JP" sz="1300" b="1" dirty="0">
                          <a:solidFill>
                            <a:schemeClr val="tx1"/>
                          </a:solidFill>
                          <a:latin typeface="+mn-ea"/>
                          <a:ea typeface="+mn-ea"/>
                        </a:rPr>
                        <a:t>/10</a:t>
                      </a:r>
                      <a:r>
                        <a:rPr kumimoji="1" lang="ja-JP" altLang="en-US" sz="1300" b="1" dirty="0">
                          <a:solidFill>
                            <a:schemeClr val="tx1"/>
                          </a:solidFill>
                          <a:latin typeface="+mn-ea"/>
                          <a:ea typeface="+mn-ea"/>
                        </a:rPr>
                        <a:t>万人程度に向かって確実に減少していること</a:t>
                      </a:r>
                    </a:p>
                    <a:p>
                      <a:pPr algn="l"/>
                      <a:r>
                        <a:rPr kumimoji="1" lang="ja-JP" altLang="en-US" sz="1300" b="1" dirty="0">
                          <a:solidFill>
                            <a:schemeClr val="tx1"/>
                          </a:solidFill>
                          <a:latin typeface="+mn-ea"/>
                          <a:ea typeface="+mn-ea"/>
                        </a:rPr>
                        <a:t>･その他の地域でも特に療養等調整中の数が減少傾向又は適正な規模に保たれていること</a:t>
                      </a:r>
                    </a:p>
                  </a:txBody>
                  <a:tcPr marL="84406" marR="84406" marT="42203" marB="42203"/>
                </a:tc>
                <a:tc>
                  <a:txBody>
                    <a:bodyPr/>
                    <a:lstStyle/>
                    <a:p>
                      <a:pPr algn="l"/>
                      <a:r>
                        <a:rPr kumimoji="1" lang="ja-JP" altLang="en-US" sz="1300" b="1" dirty="0">
                          <a:solidFill>
                            <a:schemeClr val="tx1"/>
                          </a:solidFill>
                          <a:latin typeface="+mn-ea"/>
                          <a:ea typeface="+mn-ea"/>
                        </a:rPr>
                        <a:t>自宅療養者数と療養等調整中の者の合計が下降傾向にある場合、重点措置の終了が妥当</a:t>
                      </a:r>
                    </a:p>
                  </a:txBody>
                  <a:tcPr marL="84406" marR="84406" marT="42203" marB="42203"/>
                </a:tc>
                <a:tc vMerge="1">
                  <a:txBody>
                    <a:bodyPr/>
                    <a:lstStyle/>
                    <a:p>
                      <a:pPr algn="ctr"/>
                      <a:endParaRPr kumimoji="1" lang="ja-JP" altLang="en-US" sz="1800" b="1" dirty="0">
                        <a:solidFill>
                          <a:schemeClr val="tx1"/>
                        </a:solidFill>
                      </a:endParaRPr>
                    </a:p>
                  </a:txBody>
                  <a:tcPr/>
                </a:tc>
                <a:extLst>
                  <a:ext uri="{0D108BD9-81ED-4DB2-BD59-A6C34878D82A}">
                    <a16:rowId xmlns:a16="http://schemas.microsoft.com/office/drawing/2014/main" val="3525715788"/>
                  </a:ext>
                </a:extLst>
              </a:tr>
              <a:tr h="291028">
                <a:tc>
                  <a:txBody>
                    <a:bodyPr/>
                    <a:lstStyle/>
                    <a:p>
                      <a:pPr algn="l"/>
                      <a:r>
                        <a:rPr kumimoji="1" lang="ja-JP" altLang="en-US" sz="1400" b="1" dirty="0">
                          <a:solidFill>
                            <a:schemeClr val="tx1"/>
                          </a:solidFill>
                          <a:latin typeface="+mn-ea"/>
                          <a:ea typeface="+mn-ea"/>
                        </a:rPr>
                        <a:t>救急搬送</a:t>
                      </a:r>
                      <a:endParaRPr kumimoji="1" lang="en-US" altLang="ja-JP" sz="1400" b="1" dirty="0">
                        <a:solidFill>
                          <a:schemeClr val="tx1"/>
                        </a:solidFill>
                        <a:latin typeface="+mn-ea"/>
                        <a:ea typeface="+mn-ea"/>
                      </a:endParaRPr>
                    </a:p>
                    <a:p>
                      <a:pPr algn="l"/>
                      <a:r>
                        <a:rPr kumimoji="1" lang="ja-JP" altLang="en-US" sz="1400" b="1" dirty="0">
                          <a:solidFill>
                            <a:schemeClr val="tx1"/>
                          </a:solidFill>
                          <a:latin typeface="+mn-ea"/>
                          <a:ea typeface="+mn-ea"/>
                        </a:rPr>
                        <a:t>困難事案</a:t>
                      </a:r>
                    </a:p>
                  </a:txBody>
                  <a:tcPr marL="84406" marR="84406" marT="42203" marB="42203"/>
                </a:tc>
                <a:tc>
                  <a:txBody>
                    <a:bodyPr/>
                    <a:lstStyle/>
                    <a:p>
                      <a:pPr algn="ctr"/>
                      <a:r>
                        <a:rPr kumimoji="1" lang="ja-JP" altLang="en-US" sz="1500" b="1" dirty="0">
                          <a:solidFill>
                            <a:schemeClr val="tx1"/>
                          </a:solidFill>
                          <a:latin typeface="+mn-ea"/>
                          <a:ea typeface="+mn-ea"/>
                        </a:rPr>
                        <a:t>大都市圏では減少傾向</a:t>
                      </a:r>
                    </a:p>
                  </a:txBody>
                  <a:tcPr marL="84406" marR="84406" marT="42203" marB="42203" anchor="ctr"/>
                </a:tc>
                <a:tc>
                  <a:txBody>
                    <a:bodyPr/>
                    <a:lstStyle/>
                    <a:p>
                      <a:pPr algn="ctr"/>
                      <a:r>
                        <a:rPr kumimoji="1" lang="ja-JP" altLang="en-US" sz="1300" b="1" dirty="0">
                          <a:solidFill>
                            <a:schemeClr val="tx1"/>
                          </a:solidFill>
                          <a:latin typeface="+mn-ea"/>
                          <a:ea typeface="+mn-ea"/>
                        </a:rPr>
                        <a:t>－</a:t>
                      </a:r>
                    </a:p>
                  </a:txBody>
                  <a:tcPr marL="84406" marR="84406" marT="42203" marB="42203"/>
                </a:tc>
                <a:tc vMerge="1">
                  <a:txBody>
                    <a:bodyPr/>
                    <a:lstStyle/>
                    <a:p>
                      <a:pPr algn="ctr"/>
                      <a:endParaRPr kumimoji="1" lang="ja-JP" altLang="en-US" sz="1800" b="1" dirty="0">
                        <a:solidFill>
                          <a:schemeClr val="tx1"/>
                        </a:solidFill>
                      </a:endParaRPr>
                    </a:p>
                  </a:txBody>
                  <a:tcPr/>
                </a:tc>
                <a:extLst>
                  <a:ext uri="{0D108BD9-81ED-4DB2-BD59-A6C34878D82A}">
                    <a16:rowId xmlns:a16="http://schemas.microsoft.com/office/drawing/2014/main" val="295422295"/>
                  </a:ext>
                </a:extLst>
              </a:tr>
              <a:tr h="698466">
                <a:tc>
                  <a:txBody>
                    <a:bodyPr/>
                    <a:lstStyle/>
                    <a:p>
                      <a:pPr algn="l"/>
                      <a:r>
                        <a:rPr kumimoji="1" lang="ja-JP" altLang="en-US" sz="1700" b="1" dirty="0">
                          <a:solidFill>
                            <a:schemeClr val="tx1"/>
                          </a:solidFill>
                          <a:latin typeface="+mn-ea"/>
                          <a:ea typeface="+mn-ea"/>
                        </a:rPr>
                        <a:t>新規</a:t>
                      </a:r>
                      <a:endParaRPr kumimoji="1" lang="en-US" altLang="ja-JP" sz="1700" b="1" dirty="0">
                        <a:solidFill>
                          <a:schemeClr val="tx1"/>
                        </a:solidFill>
                        <a:latin typeface="+mn-ea"/>
                        <a:ea typeface="+mn-ea"/>
                      </a:endParaRPr>
                    </a:p>
                    <a:p>
                      <a:pPr algn="l"/>
                      <a:r>
                        <a:rPr kumimoji="1" lang="ja-JP" altLang="en-US" sz="1700" b="1" dirty="0">
                          <a:solidFill>
                            <a:schemeClr val="tx1"/>
                          </a:solidFill>
                          <a:latin typeface="+mn-ea"/>
                          <a:ea typeface="+mn-ea"/>
                        </a:rPr>
                        <a:t>陽性者数</a:t>
                      </a:r>
                      <a:endParaRPr kumimoji="1" lang="en-US" altLang="zh-TW" sz="1700" b="1" dirty="0">
                        <a:solidFill>
                          <a:schemeClr val="tx1"/>
                        </a:solidFill>
                        <a:latin typeface="+mn-ea"/>
                        <a:ea typeface="+mn-ea"/>
                      </a:endParaRPr>
                    </a:p>
                  </a:txBody>
                  <a:tcPr marL="84406" marR="84406" marT="42203" marB="42203"/>
                </a:tc>
                <a:tc>
                  <a:txBody>
                    <a:bodyPr/>
                    <a:lstStyle/>
                    <a:p>
                      <a:pPr algn="l"/>
                      <a:r>
                        <a:rPr kumimoji="1" lang="ja-JP" altLang="en-US" sz="1300" b="1" dirty="0">
                          <a:solidFill>
                            <a:schemeClr val="tx1"/>
                          </a:solidFill>
                          <a:latin typeface="+mn-ea"/>
                          <a:ea typeface="+mn-ea"/>
                        </a:rPr>
                        <a:t>２週間ほど継続して安定的に下降傾向にあることが前提となる</a:t>
                      </a:r>
                    </a:p>
                  </a:txBody>
                  <a:tcPr marL="84406" marR="84406" marT="42203" marB="42203" anchor="ctr"/>
                </a:tc>
                <a:tc>
                  <a:txBody>
                    <a:bodyPr/>
                    <a:lstStyle/>
                    <a:p>
                      <a:pPr algn="l"/>
                      <a:r>
                        <a:rPr kumimoji="1" lang="ja-JP" altLang="en-US" sz="1300" b="1" dirty="0">
                          <a:solidFill>
                            <a:schemeClr val="tx1"/>
                          </a:solidFill>
                          <a:latin typeface="+mn-ea"/>
                          <a:ea typeface="+mn-ea"/>
                        </a:rPr>
                        <a:t>新規陽性者数（７日間平均）の先週今週比が継続して </a:t>
                      </a:r>
                      <a:r>
                        <a:rPr kumimoji="1" lang="en-US" altLang="ja-JP" sz="1300" b="1" dirty="0">
                          <a:solidFill>
                            <a:schemeClr val="tx1"/>
                          </a:solidFill>
                          <a:latin typeface="+mn-ea"/>
                          <a:ea typeface="+mn-ea"/>
                        </a:rPr>
                        <a:t>1.0 </a:t>
                      </a:r>
                      <a:r>
                        <a:rPr kumimoji="1" lang="ja-JP" altLang="en-US" sz="1300" b="1" dirty="0">
                          <a:solidFill>
                            <a:schemeClr val="tx1"/>
                          </a:solidFill>
                          <a:latin typeface="+mn-ea"/>
                          <a:ea typeface="+mn-ea"/>
                        </a:rPr>
                        <a:t>を下回っているか、低位の水準にあること</a:t>
                      </a:r>
                    </a:p>
                  </a:txBody>
                  <a:tcPr marL="84406" marR="84406" marT="42203" marB="42203"/>
                </a:tc>
                <a:tc vMerge="1">
                  <a:txBody>
                    <a:bodyPr/>
                    <a:lstStyle/>
                    <a:p>
                      <a:pPr algn="ctr"/>
                      <a:endParaRPr kumimoji="1" lang="ja-JP" altLang="en-US" sz="1800" b="1" dirty="0">
                        <a:solidFill>
                          <a:schemeClr val="tx1"/>
                        </a:solidFill>
                      </a:endParaRPr>
                    </a:p>
                  </a:txBody>
                  <a:tcPr/>
                </a:tc>
                <a:extLst>
                  <a:ext uri="{0D108BD9-81ED-4DB2-BD59-A6C34878D82A}">
                    <a16:rowId xmlns:a16="http://schemas.microsoft.com/office/drawing/2014/main" val="3617934979"/>
                  </a:ext>
                </a:extLst>
              </a:tr>
              <a:tr h="902185">
                <a:tc>
                  <a:txBody>
                    <a:bodyPr/>
                    <a:lstStyle/>
                    <a:p>
                      <a:pPr algn="l"/>
                      <a:r>
                        <a:rPr kumimoji="1" lang="ja-JP" altLang="en-US" sz="1700" b="1" dirty="0">
                          <a:solidFill>
                            <a:schemeClr val="tx1"/>
                          </a:solidFill>
                          <a:latin typeface="+mn-ea"/>
                          <a:ea typeface="+mn-ea"/>
                        </a:rPr>
                        <a:t>補足事項</a:t>
                      </a:r>
                    </a:p>
                  </a:txBody>
                  <a:tcPr marL="84406" marR="84406" marT="42203" marB="42203"/>
                </a:tc>
                <a:tc>
                  <a:txBody>
                    <a:bodyPr/>
                    <a:lstStyle/>
                    <a:p>
                      <a:pPr algn="l"/>
                      <a:r>
                        <a:rPr kumimoji="1" lang="en-US" altLang="ja-JP" sz="1300" b="1" dirty="0">
                          <a:solidFill>
                            <a:schemeClr val="tx1"/>
                          </a:solidFill>
                          <a:latin typeface="+mn-ea"/>
                          <a:ea typeface="+mn-ea"/>
                        </a:rPr>
                        <a:t>※</a:t>
                      </a:r>
                      <a:r>
                        <a:rPr kumimoji="1" lang="ja-JP" altLang="en-US" sz="1300" b="1" dirty="0">
                          <a:solidFill>
                            <a:schemeClr val="tx1"/>
                          </a:solidFill>
                          <a:latin typeface="+mn-ea"/>
                          <a:ea typeface="+mn-ea"/>
                        </a:rPr>
                        <a:t>大都市圏では、自宅療養者数及び療養等調整中の数の合計値の</a:t>
                      </a:r>
                      <a:r>
                        <a:rPr kumimoji="1" lang="en-US" altLang="ja-JP" sz="1300" b="1" dirty="0">
                          <a:solidFill>
                            <a:schemeClr val="tx1"/>
                          </a:solidFill>
                          <a:latin typeface="+mn-ea"/>
                          <a:ea typeface="+mn-ea"/>
                        </a:rPr>
                        <a:t>60</a:t>
                      </a:r>
                      <a:r>
                        <a:rPr kumimoji="1" lang="ja-JP" altLang="en-US" sz="1300" b="1" dirty="0">
                          <a:solidFill>
                            <a:schemeClr val="tx1"/>
                          </a:solidFill>
                          <a:latin typeface="+mn-ea"/>
                          <a:ea typeface="+mn-ea"/>
                        </a:rPr>
                        <a:t>人</a:t>
                      </a:r>
                      <a:r>
                        <a:rPr kumimoji="1" lang="en-US" altLang="ja-JP" sz="1300" b="1" dirty="0">
                          <a:solidFill>
                            <a:schemeClr val="tx1"/>
                          </a:solidFill>
                          <a:latin typeface="+mn-ea"/>
                          <a:ea typeface="+mn-ea"/>
                        </a:rPr>
                        <a:t>/10</a:t>
                      </a:r>
                      <a:r>
                        <a:rPr kumimoji="1" lang="ja-JP" altLang="en-US" sz="1300" b="1" dirty="0">
                          <a:solidFill>
                            <a:schemeClr val="tx1"/>
                          </a:solidFill>
                          <a:latin typeface="+mn-ea"/>
                          <a:ea typeface="+mn-ea"/>
                        </a:rPr>
                        <a:t>万人程度は新規陽性者数の</a:t>
                      </a:r>
                      <a:r>
                        <a:rPr kumimoji="1" lang="en-US" altLang="ja-JP" sz="1300" b="1" dirty="0">
                          <a:solidFill>
                            <a:schemeClr val="tx1"/>
                          </a:solidFill>
                          <a:latin typeface="+mn-ea"/>
                          <a:ea typeface="+mn-ea"/>
                        </a:rPr>
                        <a:t>50</a:t>
                      </a:r>
                      <a:r>
                        <a:rPr kumimoji="1" lang="ja-JP" altLang="en-US" sz="1300" b="1" dirty="0">
                          <a:solidFill>
                            <a:schemeClr val="tx1"/>
                          </a:solidFill>
                          <a:latin typeface="+mn-ea"/>
                          <a:ea typeface="+mn-ea"/>
                        </a:rPr>
                        <a:t>人</a:t>
                      </a:r>
                      <a:r>
                        <a:rPr kumimoji="1" lang="en-US" altLang="ja-JP" sz="1300" b="1" dirty="0">
                          <a:solidFill>
                            <a:schemeClr val="tx1"/>
                          </a:solidFill>
                          <a:latin typeface="+mn-ea"/>
                          <a:ea typeface="+mn-ea"/>
                        </a:rPr>
                        <a:t>/10</a:t>
                      </a:r>
                      <a:r>
                        <a:rPr kumimoji="1" lang="ja-JP" altLang="en-US" sz="1300" b="1" dirty="0">
                          <a:solidFill>
                            <a:schemeClr val="tx1"/>
                          </a:solidFill>
                          <a:latin typeface="+mn-ea"/>
                          <a:ea typeface="+mn-ea"/>
                        </a:rPr>
                        <a:t>万人程度に相当すると考えられる。</a:t>
                      </a:r>
                    </a:p>
                  </a:txBody>
                  <a:tcPr marL="84406" marR="84406" marT="42203" marB="42203"/>
                </a:tc>
                <a:tc>
                  <a:txBody>
                    <a:bodyPr/>
                    <a:lstStyle/>
                    <a:p>
                      <a:pPr algn="ctr"/>
                      <a:endParaRPr kumimoji="1" lang="en-US" altLang="ja-JP" sz="1300" b="1" dirty="0">
                        <a:solidFill>
                          <a:schemeClr val="tx1"/>
                        </a:solidFill>
                        <a:latin typeface="+mn-ea"/>
                        <a:ea typeface="+mn-ea"/>
                      </a:endParaRPr>
                    </a:p>
                    <a:p>
                      <a:pPr algn="ctr"/>
                      <a:r>
                        <a:rPr kumimoji="1" lang="ja-JP" altLang="en-US" sz="1300" b="1" dirty="0">
                          <a:solidFill>
                            <a:schemeClr val="tx1"/>
                          </a:solidFill>
                          <a:latin typeface="+mn-ea"/>
                          <a:ea typeface="+mn-ea"/>
                        </a:rPr>
                        <a:t>－</a:t>
                      </a:r>
                    </a:p>
                  </a:txBody>
                  <a:tcPr marL="84406" marR="84406" marT="42203" marB="42203"/>
                </a:tc>
                <a:tc vMerge="1">
                  <a:txBody>
                    <a:bodyPr/>
                    <a:lstStyle/>
                    <a:p>
                      <a:pPr algn="ctr"/>
                      <a:endParaRPr kumimoji="1" lang="ja-JP" altLang="en-US" sz="1800" b="1" dirty="0">
                        <a:solidFill>
                          <a:schemeClr val="tx1"/>
                        </a:solidFill>
                      </a:endParaRPr>
                    </a:p>
                  </a:txBody>
                  <a:tcPr/>
                </a:tc>
                <a:extLst>
                  <a:ext uri="{0D108BD9-81ED-4DB2-BD59-A6C34878D82A}">
                    <a16:rowId xmlns:a16="http://schemas.microsoft.com/office/drawing/2014/main" val="1561703063"/>
                  </a:ext>
                </a:extLst>
              </a:tr>
            </a:tbl>
          </a:graphicData>
        </a:graphic>
      </p:graphicFrame>
      <p:sp>
        <p:nvSpPr>
          <p:cNvPr id="4" name="テキスト ボックス 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165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641625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15324"/>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県民・事業者への要請</a:t>
            </a:r>
            <a:endParaRPr kumimoji="1" lang="en-US" altLang="ja-JP" sz="4000" b="1" dirty="0"/>
          </a:p>
        </p:txBody>
      </p:sp>
      <p:sp>
        <p:nvSpPr>
          <p:cNvPr id="3" name="テキスト ボックス 2"/>
          <p:cNvSpPr txBox="1"/>
          <p:nvPr/>
        </p:nvSpPr>
        <p:spPr>
          <a:xfrm>
            <a:off x="8312727" y="145530"/>
            <a:ext cx="748146"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166</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007307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 y="150298"/>
            <a:ext cx="9144000" cy="559220"/>
          </a:xfrm>
          <a:solidFill>
            <a:srgbClr val="7030A0"/>
          </a:solidFill>
        </p:spPr>
        <p:txBody>
          <a:bodyPr>
            <a:noAutofit/>
          </a:bodyPr>
          <a:lstStyle/>
          <a:p>
            <a:r>
              <a:rPr lang="ja-JP" altLang="en-US" sz="3000" b="1" dirty="0">
                <a:solidFill>
                  <a:schemeClr val="bg1"/>
                </a:solidFill>
                <a:latin typeface="+mn-ea"/>
                <a:ea typeface="+mn-ea"/>
              </a:rPr>
              <a:t>緊急事態措置等に係る県の取組</a:t>
            </a:r>
          </a:p>
        </p:txBody>
      </p:sp>
      <p:graphicFrame>
        <p:nvGraphicFramePr>
          <p:cNvPr id="4" name="表 3"/>
          <p:cNvGraphicFramePr>
            <a:graphicFrameLocks noGrp="1"/>
          </p:cNvGraphicFramePr>
          <p:nvPr>
            <p:extLst>
              <p:ext uri="{D42A27DB-BD31-4B8C-83A1-F6EECF244321}">
                <p14:modId xmlns:p14="http://schemas.microsoft.com/office/powerpoint/2010/main" val="2700400360"/>
              </p:ext>
            </p:extLst>
          </p:nvPr>
        </p:nvGraphicFramePr>
        <p:xfrm>
          <a:off x="24116" y="1369297"/>
          <a:ext cx="9119880" cy="5440675"/>
        </p:xfrm>
        <a:graphic>
          <a:graphicData uri="http://schemas.openxmlformats.org/drawingml/2006/table">
            <a:tbl>
              <a:tblPr firstRow="1" bandRow="1">
                <a:tableStyleId>{5C22544A-7EE6-4342-B048-85BDC9FD1C3A}</a:tableStyleId>
              </a:tblPr>
              <a:tblGrid>
                <a:gridCol w="2402586">
                  <a:extLst>
                    <a:ext uri="{9D8B030D-6E8A-4147-A177-3AD203B41FA5}">
                      <a16:colId xmlns:a16="http://schemas.microsoft.com/office/drawing/2014/main" val="2664024271"/>
                    </a:ext>
                  </a:extLst>
                </a:gridCol>
                <a:gridCol w="5819778">
                  <a:extLst>
                    <a:ext uri="{9D8B030D-6E8A-4147-A177-3AD203B41FA5}">
                      <a16:colId xmlns:a16="http://schemas.microsoft.com/office/drawing/2014/main" val="1609912162"/>
                    </a:ext>
                  </a:extLst>
                </a:gridCol>
                <a:gridCol w="897516">
                  <a:extLst>
                    <a:ext uri="{9D8B030D-6E8A-4147-A177-3AD203B41FA5}">
                      <a16:colId xmlns:a16="http://schemas.microsoft.com/office/drawing/2014/main" val="668917679"/>
                    </a:ext>
                  </a:extLst>
                </a:gridCol>
              </a:tblGrid>
              <a:tr h="5945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警戒度指標（各ステージ）</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県の措置等・期間</a:t>
                      </a:r>
                    </a:p>
                  </a:txBody>
                  <a:tcPr marL="68580" marR="68580" marT="34290" marB="34290">
                    <a:solidFill>
                      <a:srgbClr val="7030A0"/>
                    </a:solidFill>
                  </a:tcPr>
                </a:tc>
                <a:tc>
                  <a:txBody>
                    <a:bodyPr/>
                    <a:lstStyle/>
                    <a:p>
                      <a:pPr algn="ctr"/>
                      <a:r>
                        <a:rPr kumimoji="1" lang="ja-JP" altLang="en-US" sz="1400" dirty="0"/>
                        <a:t>県の措置等の概要（主な要請内容等を抜粋）</a:t>
                      </a:r>
                      <a:endParaRPr kumimoji="1" lang="en-US" altLang="ja-JP" sz="1400" dirty="0"/>
                    </a:p>
                    <a:p>
                      <a:pPr algn="ctr"/>
                      <a:r>
                        <a:rPr kumimoji="1" lang="ja-JP" altLang="en-US" sz="1400" dirty="0"/>
                        <a:t>㉔＝法</a:t>
                      </a:r>
                      <a:r>
                        <a:rPr kumimoji="1" lang="en-US" altLang="ja-JP" sz="1400" dirty="0"/>
                        <a:t>24</a:t>
                      </a:r>
                      <a:r>
                        <a:rPr kumimoji="1" lang="ja-JP" altLang="en-US" sz="1400" dirty="0"/>
                        <a:t>条、㉛＝法</a:t>
                      </a:r>
                      <a:r>
                        <a:rPr kumimoji="1" lang="en-US" altLang="ja-JP" sz="1400" dirty="0"/>
                        <a:t>31</a:t>
                      </a:r>
                      <a:r>
                        <a:rPr kumimoji="1" lang="ja-JP" altLang="en-US" sz="1400" dirty="0"/>
                        <a:t>条、㊺＝法</a:t>
                      </a:r>
                      <a:r>
                        <a:rPr kumimoji="1" lang="en-US" altLang="ja-JP" sz="1400" dirty="0"/>
                        <a:t>45</a:t>
                      </a:r>
                      <a:r>
                        <a:rPr kumimoji="1" lang="ja-JP" altLang="en-US" sz="1400" dirty="0"/>
                        <a:t>条第</a:t>
                      </a:r>
                      <a:r>
                        <a:rPr kumimoji="1" lang="en-US" altLang="ja-JP" sz="1400" dirty="0"/>
                        <a:t>1</a:t>
                      </a:r>
                      <a:r>
                        <a:rPr kumimoji="1" lang="ja-JP" altLang="en-US" sz="1400" dirty="0"/>
                        <a:t>項、       </a:t>
                      </a:r>
                      <a:r>
                        <a:rPr kumimoji="1" lang="ja-JP" altLang="en-US" sz="1400" baseline="0" dirty="0"/>
                        <a:t> </a:t>
                      </a:r>
                      <a:r>
                        <a:rPr kumimoji="1" lang="ja-JP" altLang="en-US" sz="1400" dirty="0"/>
                        <a:t>＝法</a:t>
                      </a:r>
                      <a:r>
                        <a:rPr kumimoji="1" lang="en-US" altLang="ja-JP" sz="1400" dirty="0"/>
                        <a:t>45</a:t>
                      </a:r>
                      <a:r>
                        <a:rPr kumimoji="1" lang="ja-JP" altLang="en-US" sz="1400" dirty="0"/>
                        <a:t>条第</a:t>
                      </a:r>
                      <a:r>
                        <a:rPr kumimoji="1" lang="en-US" altLang="ja-JP" sz="1400" dirty="0"/>
                        <a:t>2</a:t>
                      </a:r>
                      <a:r>
                        <a:rPr kumimoji="1" lang="ja-JP" altLang="en-US" sz="1400" dirty="0"/>
                        <a:t>項</a:t>
                      </a:r>
                    </a:p>
                  </a:txBody>
                  <a:tcPr marL="68580" marR="68580" marT="34290" marB="34290">
                    <a:solidFill>
                      <a:srgbClr val="7030A0"/>
                    </a:solidFill>
                  </a:tcPr>
                </a:tc>
                <a:tc>
                  <a:txBody>
                    <a:bodyPr/>
                    <a:lstStyle/>
                    <a:p>
                      <a:pPr algn="ctr"/>
                      <a:r>
                        <a:rPr kumimoji="1" lang="ja-JP" altLang="en-US" sz="1400" dirty="0"/>
                        <a:t>対象地域</a:t>
                      </a:r>
                    </a:p>
                  </a:txBody>
                  <a:tcPr marL="68580" marR="68580" marT="34290" marB="34290">
                    <a:solidFill>
                      <a:srgbClr val="7030A0"/>
                    </a:solidFill>
                  </a:tcPr>
                </a:tc>
                <a:extLst>
                  <a:ext uri="{0D108BD9-81ED-4DB2-BD59-A6C34878D82A}">
                    <a16:rowId xmlns:a16="http://schemas.microsoft.com/office/drawing/2014/main" val="1476532715"/>
                  </a:ext>
                </a:extLst>
              </a:tr>
              <a:tr h="74804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緊急事態措置</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ea"/>
                          <a:ea typeface="+mn-ea"/>
                          <a:cs typeface="+mn-cs"/>
                        </a:rPr>
                        <a:t>【R2.4.16</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（木）～</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5.15</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（金）</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県民</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不要不急の外出自粛要請㊺（</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R2.4.16</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5.10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外出自粛要請㉔（</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R2.5.10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5.15</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事業者</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施設の使用制限の要請㉔　学校、遊興施設等に対して休止要請</a:t>
                      </a:r>
                      <a:endParaRPr kumimoji="1" lang="en-US" altLang="ja-JP" sz="1200" b="0" i="0" u="none" strike="noStrike" kern="1200" cap="none" spc="0" normalizeH="0" baseline="0" noProof="0" dirty="0">
                        <a:ln>
                          <a:noFill/>
                        </a:ln>
                        <a:solidFill>
                          <a:schemeClr val="tx1"/>
                        </a:solidFill>
                        <a:effectLst/>
                        <a:uLnTx/>
                        <a:uFillTx/>
                        <a:latin typeface="+mn-lt"/>
                        <a:ea typeface="+mn-ea"/>
                        <a:cs typeface="+mn-cs"/>
                      </a:endParaRPr>
                    </a:p>
                  </a:txBody>
                  <a:tcPr marL="68580" marR="68580" marT="34290" marB="34290"/>
                </a:tc>
                <a:tc>
                  <a:txBody>
                    <a:bodyPr/>
                    <a:lstStyle/>
                    <a:p>
                      <a:r>
                        <a:rPr kumimoji="1" lang="ja-JP" altLang="en-US" sz="1100" dirty="0"/>
                        <a:t>県全域</a:t>
                      </a:r>
                    </a:p>
                  </a:txBody>
                  <a:tcPr marL="68580" marR="68580" marT="34290" marB="34290"/>
                </a:tc>
                <a:extLst>
                  <a:ext uri="{0D108BD9-81ED-4DB2-BD59-A6C34878D82A}">
                    <a16:rowId xmlns:a16="http://schemas.microsoft.com/office/drawing/2014/main" val="3724299026"/>
                  </a:ext>
                </a:extLst>
              </a:tr>
              <a:tr h="11000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警戒度レベル「特定警戒」</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ea"/>
                          <a:ea typeface="+mn-ea"/>
                          <a:cs typeface="+mn-cs"/>
                        </a:rPr>
                        <a:t>【R3.1.8</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（金）～</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1.13</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（水）</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ea"/>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医療危機警報　</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1</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回目</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ea"/>
                          <a:ea typeface="+mn-ea"/>
                          <a:cs typeface="+mn-cs"/>
                        </a:rPr>
                        <a:t>R2.12.24</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R3.1.11</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県民</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不要不急の外出自粛要請㉔</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事業者</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酒類又はカラオケ設備を提供</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する</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飲食店等</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の営業時間の短縮要請</a:t>
                      </a:r>
                      <a:endParaRPr kumimoji="1" lang="en-US" altLang="ja-JP" sz="1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lt"/>
                          <a:ea typeface="+mn-ea"/>
                          <a:cs typeface="+mn-cs"/>
                        </a:rPr>
                        <a:t>　　　　　（</a:t>
                      </a:r>
                      <a:r>
                        <a:rPr kumimoji="1" lang="en-US" altLang="ja-JP" sz="1200" b="0" i="0" u="none" strike="noStrike" kern="1200" cap="none" spc="0" normalizeH="0" baseline="0" noProof="0" dirty="0">
                          <a:ln>
                            <a:noFill/>
                          </a:ln>
                          <a:solidFill>
                            <a:schemeClr val="tx1"/>
                          </a:solidFill>
                          <a:effectLst/>
                          <a:uLnTx/>
                          <a:uFillTx/>
                          <a:latin typeface="+mn-lt"/>
                          <a:ea typeface="+mn-ea"/>
                          <a:cs typeface="+mn-cs"/>
                        </a:rPr>
                        <a:t>5</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時～</a:t>
                      </a:r>
                      <a:r>
                        <a:rPr kumimoji="1" lang="en-US" altLang="ja-JP" sz="1200" b="0" i="0" u="none" strike="noStrike" kern="1200" cap="none" spc="0" normalizeH="0" baseline="0" noProof="0" dirty="0">
                          <a:ln>
                            <a:noFill/>
                          </a:ln>
                          <a:solidFill>
                            <a:schemeClr val="tx1"/>
                          </a:solidFill>
                          <a:effectLst/>
                          <a:uLnTx/>
                          <a:uFillTx/>
                          <a:latin typeface="+mn-lt"/>
                          <a:ea typeface="+mn-ea"/>
                          <a:cs typeface="+mn-cs"/>
                        </a:rPr>
                        <a:t>20</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時）㉔、</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イベントの開催制限要請㉔</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医療危機警報　</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回目</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年末年始の帰省の慎重な検討、クラスター発生防止に向けた再点検、忘年会や</a:t>
                      </a:r>
                      <a:endParaRPr kumimoji="1" lang="en-US" altLang="ja-JP" sz="1200" b="0" i="0" u="none" strike="noStrike" kern="1200" cap="none" spc="0" normalizeH="0" baseline="0" noProof="0" dirty="0">
                        <a:ln>
                          <a:noFill/>
                        </a:ln>
                        <a:solidFill>
                          <a:prstClr val="black"/>
                        </a:solidFill>
                        <a:effectLst/>
                        <a:uLnTx/>
                        <a:uFillTx/>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ea"/>
                          <a:ea typeface="+mn-ea"/>
                          <a:cs typeface="+mn-cs"/>
                        </a:rPr>
                        <a:t>　  新年会の開催の慎重な判断や</a:t>
                      </a:r>
                      <a:r>
                        <a:rPr kumimoji="1" lang="en-US" altLang="ja-JP" sz="1200" b="0" i="0" u="none" strike="noStrike" kern="1200" cap="none" spc="0" normalizeH="0" baseline="0" noProof="0" dirty="0" err="1">
                          <a:ln>
                            <a:noFill/>
                          </a:ln>
                          <a:solidFill>
                            <a:prstClr val="black"/>
                          </a:solidFill>
                          <a:effectLst/>
                          <a:uLnTx/>
                          <a:uFillTx/>
                          <a:latin typeface="+mn-ea"/>
                          <a:ea typeface="+mn-ea"/>
                          <a:cs typeface="+mn-cs"/>
                        </a:rPr>
                        <a:t>GoToEat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事業の新規食事券発行の一時停止などの</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協力要請を実施</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注意喚起）</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r>
                        <a:rPr kumimoji="1" lang="ja-JP" altLang="en-US" sz="1100" dirty="0"/>
                        <a:t>宇都宮市</a:t>
                      </a:r>
                    </a:p>
                  </a:txBody>
                  <a:tcPr marL="68580" marR="68580" marT="34290" marB="34290"/>
                </a:tc>
                <a:extLst>
                  <a:ext uri="{0D108BD9-81ED-4DB2-BD59-A6C34878D82A}">
                    <a16:rowId xmlns:a16="http://schemas.microsoft.com/office/drawing/2014/main" val="90292579"/>
                  </a:ext>
                </a:extLst>
              </a:tr>
              <a:tr h="69061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緊急事態措置</a:t>
                      </a:r>
                      <a:endPar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【R3.1.14</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（木）</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～２</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.7</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（日）</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endParaRPr kumimoji="1" lang="en-US" altLang="ja-JP" sz="1200" b="1"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県民</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県内外を問わず不要不急の外出自粛要請㊺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事業者</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飲食店等の営業時間の短縮要請（</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5</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酒類提供（</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11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19</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        　、イベントの開催制限要請㉔</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lt"/>
                          <a:ea typeface="+mn-ea"/>
                          <a:cs typeface="+mn-cs"/>
                        </a:rPr>
                        <a:t>県全域</a:t>
                      </a:r>
                    </a:p>
                    <a:p>
                      <a:endParaRPr kumimoji="1" lang="ja-JP" altLang="en-US" sz="1400" dirty="0"/>
                    </a:p>
                  </a:txBody>
                  <a:tcPr marL="68580" marR="68580" marT="34290" marB="34290"/>
                </a:tc>
                <a:extLst>
                  <a:ext uri="{0D108BD9-81ED-4DB2-BD59-A6C34878D82A}">
                    <a16:rowId xmlns:a16="http://schemas.microsoft.com/office/drawing/2014/main" val="3283694076"/>
                  </a:ext>
                </a:extLst>
              </a:tr>
              <a:tr h="923543">
                <a:tc>
                  <a:txBody>
                    <a:bodyPr/>
                    <a:lstStyle/>
                    <a:p>
                      <a:pPr algn="ctr"/>
                      <a:r>
                        <a:rPr kumimoji="1" lang="ja-JP" altLang="en-US" sz="1200" dirty="0"/>
                        <a:t>警戒度レベル「特定警戒」</a:t>
                      </a:r>
                      <a:endParaRPr kumimoji="1" lang="en-US" altLang="ja-JP" sz="12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【R3.2.8</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（月）</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～２</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.21</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（日）</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医療危機警報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回目</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R3.2.8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R3.2.21</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県民</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日中も含めた不要不急の外出自粛を要請㉔</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事業者</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飲食店等の営業時間の短縮要請（</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5</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時）㉔</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酒類提供（</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11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時）㉔、イベントの開催制限要請㉔</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医療危機警報　</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回目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宣言の対象地域除外後も危機感を共有し感染拡大を防ぐための注意喚起を実施</a:t>
                      </a:r>
                    </a:p>
                  </a:txBody>
                  <a:tcPr marL="68580" marR="68580" marT="34290" marB="34290"/>
                </a:tc>
                <a:tc>
                  <a:txBody>
                    <a:bodyPr/>
                    <a:lstStyle/>
                    <a:p>
                      <a:r>
                        <a:rPr kumimoji="1" lang="ja-JP" altLang="en-US" sz="1100" dirty="0"/>
                        <a:t>県全域</a:t>
                      </a:r>
                    </a:p>
                  </a:txBody>
                  <a:tcPr marL="68580" marR="68580" marT="34290" marB="34290"/>
                </a:tc>
                <a:extLst>
                  <a:ext uri="{0D108BD9-81ED-4DB2-BD59-A6C34878D82A}">
                    <a16:rowId xmlns:a16="http://schemas.microsoft.com/office/drawing/2014/main" val="3865355663"/>
                  </a:ext>
                </a:extLst>
              </a:tr>
              <a:tr h="10756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県版まん延防止等重点措置</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ea"/>
                          <a:ea typeface="+mn-ea"/>
                          <a:cs typeface="+mn-cs"/>
                        </a:rPr>
                        <a:t>【R3.8.2</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（月）</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 </a:t>
                      </a:r>
                      <a:r>
                        <a:rPr kumimoji="1" lang="ja-JP" altLang="en-US" sz="1200" b="0" i="0" u="none" strike="noStrike" kern="1200" cap="none" spc="0" normalizeH="0" baseline="0" noProof="0" dirty="0">
                          <a:ln>
                            <a:noFill/>
                          </a:ln>
                          <a:solidFill>
                            <a:prstClr val="black"/>
                          </a:solidFill>
                          <a:effectLst/>
                          <a:uLnTx/>
                          <a:uFillTx/>
                          <a:latin typeface="+mn-ea"/>
                          <a:ea typeface="+mn-ea"/>
                          <a:cs typeface="+mn-cs"/>
                        </a:rPr>
                        <a:t>～</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8.7</a:t>
                      </a:r>
                      <a:r>
                        <a:rPr kumimoji="1" lang="ja-JP" altLang="en-US" sz="1100" b="0" i="0" u="none" strike="noStrike" kern="1200" cap="none" spc="0" normalizeH="0" baseline="0" noProof="0" dirty="0">
                          <a:ln>
                            <a:noFill/>
                          </a:ln>
                          <a:solidFill>
                            <a:prstClr val="black"/>
                          </a:solidFill>
                          <a:effectLst/>
                          <a:uLnTx/>
                          <a:uFillTx/>
                          <a:latin typeface="+mn-ea"/>
                          <a:ea typeface="+mn-ea"/>
                          <a:cs typeface="+mn-cs"/>
                        </a:rPr>
                        <a:t>（木）</a:t>
                      </a:r>
                      <a:r>
                        <a:rPr kumimoji="1" lang="en-US" altLang="ja-JP" sz="1200" b="0" i="0" u="none" strike="noStrike" kern="1200" cap="none" spc="0" normalizeH="0" baseline="0" noProof="0" dirty="0">
                          <a:ln>
                            <a:noFill/>
                          </a:ln>
                          <a:solidFill>
                            <a:prstClr val="black"/>
                          </a:solidFill>
                          <a:effectLst/>
                          <a:uLnTx/>
                          <a:uFillTx/>
                          <a:latin typeface="+mn-ea"/>
                          <a:ea typeface="+mn-ea"/>
                          <a:cs typeface="+mn-cs"/>
                        </a:rPr>
                        <a:t>】</a:t>
                      </a:r>
                      <a:endParaRPr kumimoji="1" lang="ja-JP" altLang="en-US" sz="1200" b="0" i="0" u="none" strike="noStrike" kern="1200" cap="none" spc="0" normalizeH="0" baseline="0" noProof="0" dirty="0">
                        <a:ln>
                          <a:noFill/>
                        </a:ln>
                        <a:solidFill>
                          <a:prstClr val="black"/>
                        </a:solidFill>
                        <a:effectLst/>
                        <a:uLnTx/>
                        <a:uFillTx/>
                        <a:latin typeface="+mn-ea"/>
                        <a:ea typeface="+mn-ea"/>
                        <a:cs typeface="+mn-cs"/>
                      </a:endParaRPr>
                    </a:p>
                    <a:p>
                      <a:r>
                        <a:rPr kumimoji="1" lang="en-US" altLang="ja-JP" sz="900" dirty="0"/>
                        <a:t>※</a:t>
                      </a:r>
                      <a:r>
                        <a:rPr kumimoji="1" lang="ja-JP" altLang="en-US" sz="900" dirty="0"/>
                        <a:t>７市＝人口</a:t>
                      </a:r>
                      <a:r>
                        <a:rPr kumimoji="1" lang="en-US" altLang="ja-JP" sz="900" dirty="0"/>
                        <a:t>10</a:t>
                      </a:r>
                      <a:r>
                        <a:rPr kumimoji="1" lang="ja-JP" altLang="en-US" sz="900" dirty="0"/>
                        <a:t>万人あたりの１週間新規感染者数が</a:t>
                      </a:r>
                      <a:r>
                        <a:rPr kumimoji="1" lang="en-US" altLang="ja-JP" sz="900" dirty="0"/>
                        <a:t>15</a:t>
                      </a:r>
                      <a:r>
                        <a:rPr kumimoji="1" lang="ja-JP" altLang="en-US" sz="900" dirty="0"/>
                        <a:t>名以上、かつ人口規模を勘案し１週間新規感染者数が</a:t>
                      </a:r>
                      <a:r>
                        <a:rPr kumimoji="1" lang="en-US" altLang="ja-JP" sz="900" dirty="0"/>
                        <a:t>15</a:t>
                      </a:r>
                      <a:r>
                        <a:rPr kumimoji="1" lang="ja-JP" altLang="en-US" sz="900" dirty="0"/>
                        <a:t>名以上の市町</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県民</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不要不急の外出自粛要請㉔、都道府県間の移動の自粛㉔</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事業者</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飲食店等の営業時間の短縮要請（</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5</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時）㉛</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酒類提供（</a:t>
                      </a:r>
                      <a:r>
                        <a:rPr kumimoji="1" lang="en-US" altLang="ja-JP" sz="1200" b="0" i="0" u="none" strike="noStrike" kern="1200" cap="none" spc="0" normalizeH="0" baseline="0" noProof="0" dirty="0">
                          <a:ln>
                            <a:noFill/>
                          </a:ln>
                          <a:solidFill>
                            <a:schemeClr val="tx1"/>
                          </a:solidFill>
                          <a:effectLst/>
                          <a:uLnTx/>
                          <a:uFillTx/>
                          <a:latin typeface="+mn-lt"/>
                          <a:ea typeface="+mn-ea"/>
                          <a:cs typeface="+mn-cs"/>
                        </a:rPr>
                        <a:t>11</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時～</a:t>
                      </a:r>
                      <a:r>
                        <a:rPr kumimoji="1" lang="en-US" altLang="ja-JP" sz="1200" b="0" i="0" u="none" strike="noStrike" kern="1200" cap="none" spc="0" normalizeH="0" baseline="0" noProof="0" dirty="0">
                          <a:ln>
                            <a:noFill/>
                          </a:ln>
                          <a:solidFill>
                            <a:schemeClr val="tx1"/>
                          </a:solidFill>
                          <a:effectLst/>
                          <a:uLnTx/>
                          <a:uFillTx/>
                          <a:latin typeface="+mn-lt"/>
                          <a:ea typeface="+mn-ea"/>
                          <a:cs typeface="+mn-cs"/>
                        </a:rPr>
                        <a:t>19</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時）㉔、</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イベントの開催制限要請㉔</a:t>
                      </a:r>
                    </a:p>
                  </a:txBody>
                  <a:tcPr marL="68580" marR="68580" marT="34290" marB="34290"/>
                </a:tc>
                <a:tc>
                  <a:txBody>
                    <a:bodyPr/>
                    <a:lstStyle/>
                    <a:p>
                      <a:r>
                        <a:rPr kumimoji="1" lang="en-US" altLang="ja-JP" sz="1100" dirty="0"/>
                        <a:t>7</a:t>
                      </a:r>
                      <a:r>
                        <a:rPr kumimoji="1" lang="ja-JP" altLang="en-US" sz="1100" dirty="0"/>
                        <a:t>市</a:t>
                      </a:r>
                      <a:r>
                        <a:rPr kumimoji="1" lang="ja-JP" altLang="en-US" sz="900" dirty="0"/>
                        <a:t>（</a:t>
                      </a:r>
                      <a:r>
                        <a:rPr kumimoji="1" lang="zh-TW" altLang="en-US" sz="900" dirty="0"/>
                        <a:t>宇都宮市、足利市、栃木市、佐野市、日光市、小山市、真岡市</a:t>
                      </a:r>
                      <a:r>
                        <a:rPr kumimoji="1" lang="ja-JP" altLang="en-US" sz="900" dirty="0"/>
                        <a:t>）</a:t>
                      </a:r>
                      <a:endParaRPr kumimoji="1" lang="en-US" altLang="ja-JP" sz="900" dirty="0"/>
                    </a:p>
                    <a:p>
                      <a:r>
                        <a:rPr kumimoji="1" lang="en-US" altLang="ja-JP" sz="800" dirty="0"/>
                        <a:t>4</a:t>
                      </a:r>
                      <a:r>
                        <a:rPr kumimoji="1" lang="ja-JP" altLang="en-US" sz="800" dirty="0"/>
                        <a:t>日以降県全域</a:t>
                      </a:r>
                      <a:endParaRPr kumimoji="1" lang="zh-TW" altLang="en-US" sz="800" dirty="0"/>
                    </a:p>
                  </a:txBody>
                  <a:tcPr marL="68580" marR="68580" marT="34290" marB="34290"/>
                </a:tc>
                <a:extLst>
                  <a:ext uri="{0D108BD9-81ED-4DB2-BD59-A6C34878D82A}">
                    <a16:rowId xmlns:a16="http://schemas.microsoft.com/office/drawing/2014/main" val="3811138015"/>
                  </a:ext>
                </a:extLst>
              </a:tr>
            </a:tbl>
          </a:graphicData>
        </a:graphic>
      </p:graphicFrame>
      <p:sp>
        <p:nvSpPr>
          <p:cNvPr id="8" name="テキスト ボックス 7"/>
          <p:cNvSpPr txBox="1"/>
          <p:nvPr/>
        </p:nvSpPr>
        <p:spPr>
          <a:xfrm>
            <a:off x="-2" y="810077"/>
            <a:ext cx="9143998" cy="546945"/>
          </a:xfrm>
          <a:prstGeom prst="rect">
            <a:avLst/>
          </a:prstGeom>
          <a:solidFill>
            <a:schemeClr val="bg2">
              <a:lumMod val="90000"/>
            </a:schemeClr>
          </a:solidFill>
        </p:spPr>
        <p:txBody>
          <a:bodyPr wrap="square" rtlCol="0">
            <a:spAutoFit/>
          </a:bodyPr>
          <a:lstStyle/>
          <a:p>
            <a:r>
              <a:rPr lang="ja-JP" altLang="en-US" sz="1477" dirty="0">
                <a:latin typeface="+mn-ea"/>
              </a:rPr>
              <a:t>●　感染拡大阻止を図るため、国の基本的対処方針を踏まえながら、県民・事業者等の要請などからなる　</a:t>
            </a:r>
            <a:endParaRPr lang="en-US" altLang="ja-JP" sz="1477" dirty="0">
              <a:latin typeface="+mn-ea"/>
            </a:endParaRPr>
          </a:p>
          <a:p>
            <a:r>
              <a:rPr lang="ja-JP" altLang="en-US" sz="1477" dirty="0">
                <a:latin typeface="+mn-ea"/>
              </a:rPr>
              <a:t>　緊急事態措置等を実施した。</a:t>
            </a:r>
          </a:p>
        </p:txBody>
      </p:sp>
      <p:sp>
        <p:nvSpPr>
          <p:cNvPr id="5" name="正方形/長方形 4"/>
          <p:cNvSpPr/>
          <p:nvPr/>
        </p:nvSpPr>
        <p:spPr>
          <a:xfrm>
            <a:off x="694592" y="2022231"/>
            <a:ext cx="1055077" cy="15826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9" name="正方形/長方形 8"/>
          <p:cNvSpPr/>
          <p:nvPr/>
        </p:nvSpPr>
        <p:spPr>
          <a:xfrm>
            <a:off x="694592" y="4089634"/>
            <a:ext cx="1055077" cy="15826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10" name="テキスト ボックス 9"/>
          <p:cNvSpPr txBox="1"/>
          <p:nvPr/>
        </p:nvSpPr>
        <p:spPr>
          <a:xfrm>
            <a:off x="973599" y="2324079"/>
            <a:ext cx="497059" cy="509348"/>
          </a:xfrm>
          <a:prstGeom prst="rect">
            <a:avLst/>
          </a:prstGeom>
          <a:noFill/>
        </p:spPr>
        <p:txBody>
          <a:bodyPr vert="eaVert" wrap="square" rtlCol="0">
            <a:spAutoFit/>
          </a:bodyPr>
          <a:lstStyle/>
          <a:p>
            <a:r>
              <a:rPr kumimoji="1" lang="ja-JP" altLang="en-US" sz="1015" dirty="0"/>
              <a:t>・・・</a:t>
            </a:r>
          </a:p>
        </p:txBody>
      </p:sp>
      <p:sp>
        <p:nvSpPr>
          <p:cNvPr id="11" name="テキスト ボックス 10"/>
          <p:cNvSpPr txBox="1"/>
          <p:nvPr/>
        </p:nvSpPr>
        <p:spPr>
          <a:xfrm>
            <a:off x="1075935" y="5488703"/>
            <a:ext cx="292388" cy="578683"/>
          </a:xfrm>
          <a:prstGeom prst="rect">
            <a:avLst/>
          </a:prstGeom>
          <a:noFill/>
        </p:spPr>
        <p:txBody>
          <a:bodyPr vert="eaVert" wrap="square" rtlCol="0">
            <a:spAutoFit/>
          </a:bodyPr>
          <a:lstStyle/>
          <a:p>
            <a:r>
              <a:rPr kumimoji="1" lang="ja-JP" altLang="en-US" sz="700" b="1" dirty="0"/>
              <a:t>・・・</a:t>
            </a:r>
          </a:p>
        </p:txBody>
      </p:sp>
      <p:sp>
        <p:nvSpPr>
          <p:cNvPr id="13" name="テキスト ボックス 12"/>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167</a:t>
            </a:fld>
            <a:endParaRPr kumimoji="1" lang="ja-JP" altLang="en-US" sz="1600"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353969" y="1630217"/>
            <a:ext cx="384061" cy="184666"/>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0" tIns="0" rIns="0" bIns="0" rtlCol="0" anchor="ctr" anchorCtr="1">
            <a:spAutoFit/>
          </a:bodyPr>
          <a:lstStyle/>
          <a:p>
            <a:r>
              <a:rPr kumimoji="1" lang="en-US" altLang="ja-JP" sz="1200" b="1" spc="-100" dirty="0">
                <a:solidFill>
                  <a:schemeClr val="bg1"/>
                </a:solidFill>
                <a:latin typeface="+mj-ea"/>
                <a:ea typeface="+mj-ea"/>
              </a:rPr>
              <a:t>45-2</a:t>
            </a:r>
            <a:endParaRPr kumimoji="1" lang="ja-JP" altLang="en-US" sz="1200" b="1" spc="-100" dirty="0">
              <a:solidFill>
                <a:schemeClr val="bg1"/>
              </a:solidFill>
              <a:latin typeface="+mj-ea"/>
              <a:ea typeface="+mj-ea"/>
            </a:endParaRPr>
          </a:p>
        </p:txBody>
      </p:sp>
      <p:sp>
        <p:nvSpPr>
          <p:cNvPr id="14" name="テキスト ボックス 13"/>
          <p:cNvSpPr txBox="1"/>
          <p:nvPr/>
        </p:nvSpPr>
        <p:spPr>
          <a:xfrm>
            <a:off x="6353969" y="4199882"/>
            <a:ext cx="384061" cy="184666"/>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lIns="0" tIns="0" rIns="0" bIns="0" rtlCol="0" anchor="ctr" anchorCtr="1">
            <a:spAutoFit/>
          </a:bodyPr>
          <a:lstStyle/>
          <a:p>
            <a:r>
              <a:rPr kumimoji="1" lang="en-US" altLang="ja-JP" sz="1200" b="1" spc="-100" dirty="0">
                <a:solidFill>
                  <a:schemeClr val="tx1"/>
                </a:solidFill>
                <a:latin typeface="+mj-ea"/>
                <a:ea typeface="+mj-ea"/>
              </a:rPr>
              <a:t>45-2</a:t>
            </a:r>
            <a:endParaRPr kumimoji="1" lang="ja-JP" altLang="en-US" sz="1200" b="1" spc="-100" dirty="0">
              <a:solidFill>
                <a:schemeClr val="tx1"/>
              </a:solidFill>
              <a:latin typeface="+mj-ea"/>
              <a:ea typeface="+mj-ea"/>
            </a:endParaRPr>
          </a:p>
        </p:txBody>
      </p:sp>
      <p:sp>
        <p:nvSpPr>
          <p:cNvPr id="15" name="テキスト ボックス 14"/>
          <p:cNvSpPr txBox="1"/>
          <p:nvPr/>
        </p:nvSpPr>
        <p:spPr>
          <a:xfrm>
            <a:off x="4928424" y="4465426"/>
            <a:ext cx="384061" cy="184666"/>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lIns="0" tIns="0" rIns="0" bIns="0" rtlCol="0" anchor="ctr" anchorCtr="1">
            <a:spAutoFit/>
          </a:bodyPr>
          <a:lstStyle/>
          <a:p>
            <a:r>
              <a:rPr kumimoji="1" lang="en-US" altLang="ja-JP" sz="1200" b="1" spc="-100" dirty="0">
                <a:solidFill>
                  <a:schemeClr val="tx1"/>
                </a:solidFill>
                <a:latin typeface="+mj-ea"/>
                <a:ea typeface="+mj-ea"/>
              </a:rPr>
              <a:t>45-2</a:t>
            </a:r>
            <a:endParaRPr kumimoji="1" lang="ja-JP" altLang="en-US" sz="1200" b="1" spc="-100" dirty="0">
              <a:solidFill>
                <a:schemeClr val="tx1"/>
              </a:solidFill>
              <a:latin typeface="+mj-ea"/>
              <a:ea typeface="+mj-ea"/>
            </a:endParaRPr>
          </a:p>
        </p:txBody>
      </p:sp>
    </p:spTree>
    <p:extLst>
      <p:ext uri="{BB962C8B-B14F-4D97-AF65-F5344CB8AC3E}">
        <p14:creationId xmlns:p14="http://schemas.microsoft.com/office/powerpoint/2010/main" val="93194576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 y="205755"/>
            <a:ext cx="9144000" cy="559220"/>
          </a:xfrm>
          <a:solidFill>
            <a:srgbClr val="7030A0"/>
          </a:solidFill>
        </p:spPr>
        <p:txBody>
          <a:bodyPr>
            <a:noAutofit/>
          </a:bodyPr>
          <a:lstStyle/>
          <a:p>
            <a:r>
              <a:rPr lang="ja-JP" altLang="en-US" sz="3000" b="1" dirty="0">
                <a:solidFill>
                  <a:schemeClr val="bg1"/>
                </a:solidFill>
                <a:latin typeface="+mn-ea"/>
                <a:ea typeface="+mn-ea"/>
              </a:rPr>
              <a:t>緊急事態措置等に係る県の取組</a:t>
            </a:r>
          </a:p>
        </p:txBody>
      </p:sp>
      <p:sp>
        <p:nvSpPr>
          <p:cNvPr id="3" name="星 24 2"/>
          <p:cNvSpPr/>
          <p:nvPr/>
        </p:nvSpPr>
        <p:spPr>
          <a:xfrm>
            <a:off x="6312878" y="1635370"/>
            <a:ext cx="378069" cy="237392"/>
          </a:xfrm>
          <a:prstGeom prst="star2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8" dirty="0">
              <a:ln w="0"/>
              <a:solidFill>
                <a:srgbClr val="FF0000"/>
              </a:solidFill>
              <a:effectLst>
                <a:outerShdw blurRad="38100" dist="19050" dir="2700000" algn="tl" rotWithShape="0">
                  <a:schemeClr val="dk1">
                    <a:alpha val="40000"/>
                  </a:schemeClr>
                </a:outerShdw>
              </a:effectLst>
            </a:endParaRPr>
          </a:p>
        </p:txBody>
      </p:sp>
      <p:sp>
        <p:nvSpPr>
          <p:cNvPr id="7" name="星 24 6"/>
          <p:cNvSpPr/>
          <p:nvPr/>
        </p:nvSpPr>
        <p:spPr>
          <a:xfrm>
            <a:off x="7200902" y="3355182"/>
            <a:ext cx="211014" cy="246185"/>
          </a:xfrm>
          <a:prstGeom prst="star2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8" dirty="0">
              <a:ln w="0"/>
              <a:solidFill>
                <a:srgbClr val="FF0000"/>
              </a:solidFill>
              <a:effectLst>
                <a:outerShdw blurRad="38100" dist="19050" dir="2700000" algn="tl" rotWithShape="0">
                  <a:schemeClr val="dk1">
                    <a:alpha val="40000"/>
                  </a:schemeClr>
                </a:outerShdw>
              </a:effectLst>
            </a:endParaRPr>
          </a:p>
        </p:txBody>
      </p:sp>
      <p:graphicFrame>
        <p:nvGraphicFramePr>
          <p:cNvPr id="10" name="表 9"/>
          <p:cNvGraphicFramePr>
            <a:graphicFrameLocks noGrp="1"/>
          </p:cNvGraphicFramePr>
          <p:nvPr/>
        </p:nvGraphicFramePr>
        <p:xfrm>
          <a:off x="2" y="885578"/>
          <a:ext cx="9144002" cy="5887884"/>
        </p:xfrm>
        <a:graphic>
          <a:graphicData uri="http://schemas.openxmlformats.org/drawingml/2006/table">
            <a:tbl>
              <a:tblPr firstRow="1" bandRow="1">
                <a:tableStyleId>{5C22544A-7EE6-4342-B048-85BDC9FD1C3A}</a:tableStyleId>
              </a:tblPr>
              <a:tblGrid>
                <a:gridCol w="2497754">
                  <a:extLst>
                    <a:ext uri="{9D8B030D-6E8A-4147-A177-3AD203B41FA5}">
                      <a16:colId xmlns:a16="http://schemas.microsoft.com/office/drawing/2014/main" val="2664024271"/>
                    </a:ext>
                  </a:extLst>
                </a:gridCol>
                <a:gridCol w="5758225">
                  <a:extLst>
                    <a:ext uri="{9D8B030D-6E8A-4147-A177-3AD203B41FA5}">
                      <a16:colId xmlns:a16="http://schemas.microsoft.com/office/drawing/2014/main" val="1609912162"/>
                    </a:ext>
                  </a:extLst>
                </a:gridCol>
                <a:gridCol w="888023">
                  <a:extLst>
                    <a:ext uri="{9D8B030D-6E8A-4147-A177-3AD203B41FA5}">
                      <a16:colId xmlns:a16="http://schemas.microsoft.com/office/drawing/2014/main" val="668917679"/>
                    </a:ext>
                  </a:extLst>
                </a:gridCol>
              </a:tblGrid>
              <a:tr h="5244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警戒度指標（各ステージ）</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県の措置等・期間</a:t>
                      </a:r>
                    </a:p>
                  </a:txBody>
                  <a:tcPr marL="68580" marR="68580" marT="34290" marB="34290">
                    <a:solidFill>
                      <a:srgbClr val="7030A0"/>
                    </a:solidFill>
                  </a:tcPr>
                </a:tc>
                <a:tc>
                  <a:txBody>
                    <a:bodyPr/>
                    <a:lstStyle/>
                    <a:p>
                      <a:pPr algn="ctr"/>
                      <a:r>
                        <a:rPr kumimoji="1" lang="ja-JP" altLang="en-US" sz="1400" dirty="0"/>
                        <a:t>県の措置等の概要（主な要請内容等を抜粋）</a:t>
                      </a:r>
                      <a:endParaRPr kumimoji="1" lang="en-US" altLang="ja-JP" sz="1400" dirty="0"/>
                    </a:p>
                    <a:p>
                      <a:pPr algn="ctr"/>
                      <a:r>
                        <a:rPr kumimoji="1" lang="ja-JP" altLang="en-US" sz="1400" dirty="0"/>
                        <a:t>㉔＝法</a:t>
                      </a:r>
                      <a:r>
                        <a:rPr kumimoji="1" lang="en-US" altLang="ja-JP" sz="1400" dirty="0"/>
                        <a:t>24</a:t>
                      </a:r>
                      <a:r>
                        <a:rPr kumimoji="1" lang="ja-JP" altLang="en-US" sz="1400" dirty="0"/>
                        <a:t>条、㉛＝法</a:t>
                      </a:r>
                      <a:r>
                        <a:rPr kumimoji="1" lang="en-US" altLang="ja-JP" sz="1400" dirty="0"/>
                        <a:t>31</a:t>
                      </a:r>
                      <a:r>
                        <a:rPr kumimoji="1" lang="ja-JP" altLang="en-US" sz="1400" dirty="0"/>
                        <a:t>条、㊺＝法</a:t>
                      </a:r>
                      <a:r>
                        <a:rPr kumimoji="1" lang="en-US" altLang="ja-JP" sz="1400" dirty="0"/>
                        <a:t>45</a:t>
                      </a:r>
                      <a:r>
                        <a:rPr kumimoji="1" lang="ja-JP" altLang="en-US" sz="1400" dirty="0"/>
                        <a:t>条第</a:t>
                      </a:r>
                      <a:r>
                        <a:rPr kumimoji="1" lang="en-US" altLang="ja-JP" sz="1400" dirty="0"/>
                        <a:t>1</a:t>
                      </a:r>
                      <a:r>
                        <a:rPr kumimoji="1" lang="ja-JP" altLang="en-US" sz="1400" dirty="0"/>
                        <a:t>項、　　＝法</a:t>
                      </a:r>
                      <a:r>
                        <a:rPr kumimoji="1" lang="en-US" altLang="ja-JP" sz="1400" dirty="0"/>
                        <a:t>45</a:t>
                      </a:r>
                      <a:r>
                        <a:rPr kumimoji="1" lang="ja-JP" altLang="en-US" sz="1400" dirty="0"/>
                        <a:t>条第</a:t>
                      </a:r>
                      <a:r>
                        <a:rPr kumimoji="1" lang="en-US" altLang="ja-JP" sz="1400" dirty="0"/>
                        <a:t>2</a:t>
                      </a:r>
                      <a:r>
                        <a:rPr kumimoji="1" lang="ja-JP" altLang="en-US" sz="1400" dirty="0"/>
                        <a:t>項</a:t>
                      </a:r>
                    </a:p>
                  </a:txBody>
                  <a:tcPr marL="68580" marR="68580" marT="34290" marB="34290">
                    <a:solidFill>
                      <a:srgbClr val="7030A0"/>
                    </a:solidFill>
                  </a:tcPr>
                </a:tc>
                <a:tc>
                  <a:txBody>
                    <a:bodyPr/>
                    <a:lstStyle/>
                    <a:p>
                      <a:pPr algn="ctr"/>
                      <a:r>
                        <a:rPr kumimoji="1" lang="ja-JP" altLang="en-US" sz="1400" dirty="0"/>
                        <a:t>対象地域</a:t>
                      </a:r>
                    </a:p>
                  </a:txBody>
                  <a:tcPr marL="68580" marR="68580" marT="34290" marB="34290">
                    <a:solidFill>
                      <a:srgbClr val="7030A0"/>
                    </a:solidFill>
                  </a:tcPr>
                </a:tc>
                <a:extLst>
                  <a:ext uri="{0D108BD9-81ED-4DB2-BD59-A6C34878D82A}">
                    <a16:rowId xmlns:a16="http://schemas.microsoft.com/office/drawing/2014/main" val="1476532715"/>
                  </a:ext>
                </a:extLst>
              </a:tr>
              <a:tr h="926452">
                <a:tc>
                  <a:txBody>
                    <a:bodyPr/>
                    <a:lstStyle/>
                    <a:p>
                      <a:pPr algn="ctr"/>
                      <a:r>
                        <a:rPr kumimoji="1" lang="ja-JP" altLang="en-US" sz="1200" dirty="0"/>
                        <a:t>まん延防止等重点措置</a:t>
                      </a:r>
                    </a:p>
                    <a:p>
                      <a:pPr algn="ctr"/>
                      <a:r>
                        <a:rPr kumimoji="1" lang="en-US" altLang="ja-JP" sz="1200" dirty="0">
                          <a:latin typeface="+mn-ea"/>
                          <a:ea typeface="+mn-ea"/>
                        </a:rPr>
                        <a:t>【R3.8.8</a:t>
                      </a:r>
                      <a:r>
                        <a:rPr kumimoji="1" lang="ja-JP" altLang="en-US" sz="1100" dirty="0">
                          <a:latin typeface="+mn-ea"/>
                          <a:ea typeface="+mn-ea"/>
                        </a:rPr>
                        <a:t>（金）</a:t>
                      </a:r>
                      <a:r>
                        <a:rPr kumimoji="1" lang="ja-JP" altLang="en-US" sz="1200" dirty="0">
                          <a:latin typeface="+mn-ea"/>
                          <a:ea typeface="+mn-ea"/>
                        </a:rPr>
                        <a:t>～</a:t>
                      </a:r>
                      <a:r>
                        <a:rPr kumimoji="1" lang="en-US" altLang="ja-JP" sz="1200" dirty="0">
                          <a:latin typeface="+mn-ea"/>
                          <a:ea typeface="+mn-ea"/>
                        </a:rPr>
                        <a:t>8.19</a:t>
                      </a:r>
                      <a:r>
                        <a:rPr kumimoji="1" lang="ja-JP" altLang="en-US" sz="1100" dirty="0">
                          <a:latin typeface="+mn-ea"/>
                          <a:ea typeface="+mn-ea"/>
                        </a:rPr>
                        <a:t>（木）</a:t>
                      </a:r>
                      <a:r>
                        <a:rPr kumimoji="1" lang="en-US" altLang="ja-JP" sz="1200" dirty="0">
                          <a:latin typeface="+mn-ea"/>
                          <a:ea typeface="+mn-ea"/>
                        </a:rPr>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県民</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不要不急の外出自粛要請㉔、都道府県間の移動の自粛㉔</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事業者：措置区域</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飲食店等の営業時間の短縮要請（</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5</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時）㉛</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1200" b="0" i="0" u="none" strike="noStrike" kern="1200" cap="none" spc="0" normalizeH="0" baseline="0" noProof="0" dirty="0">
                          <a:ln>
                            <a:noFill/>
                          </a:ln>
                          <a:solidFill>
                            <a:schemeClr val="tx1"/>
                          </a:solidFill>
                          <a:effectLst/>
                          <a:uLnTx/>
                          <a:uFillTx/>
                          <a:latin typeface="+mn-lt"/>
                          <a:ea typeface="+mn-ea"/>
                          <a:cs typeface="+mn-cs"/>
                        </a:rPr>
                        <a:t>酒類提供を行わない㉛、</a:t>
                      </a:r>
                      <a:r>
                        <a:rPr kumimoji="1" lang="ja-JP" altLang="en-US" sz="1200" dirty="0">
                          <a:solidFill>
                            <a:schemeClr val="tx1"/>
                          </a:solidFill>
                        </a:rPr>
                        <a:t>イベントの開催制限要請㉔</a:t>
                      </a:r>
                    </a:p>
                  </a:txBody>
                  <a:tcPr marL="68580" marR="68580" marT="34290" marB="34290"/>
                </a:tc>
                <a:tc>
                  <a:txBody>
                    <a:bodyPr/>
                    <a:lstStyle/>
                    <a:p>
                      <a:pPr algn="ctr"/>
                      <a:r>
                        <a:rPr kumimoji="1" lang="en-US" altLang="ja-JP" sz="1100" dirty="0"/>
                        <a:t>14</a:t>
                      </a:r>
                      <a:r>
                        <a:rPr kumimoji="1" lang="ja-JP" altLang="en-US" sz="1100" dirty="0"/>
                        <a:t>市</a:t>
                      </a:r>
                      <a:r>
                        <a:rPr kumimoji="1" lang="en-US" altLang="ja-JP" sz="1100" dirty="0"/>
                        <a:t>9</a:t>
                      </a:r>
                      <a:r>
                        <a:rPr kumimoji="1" lang="ja-JP" altLang="en-US" sz="1100" dirty="0"/>
                        <a:t>町</a:t>
                      </a:r>
                      <a:endParaRPr kumimoji="1" lang="en-US" altLang="ja-JP" sz="1100" dirty="0"/>
                    </a:p>
                    <a:p>
                      <a:r>
                        <a:rPr kumimoji="1" lang="en-US" altLang="ja-JP" sz="1100" dirty="0"/>
                        <a:t>8.12</a:t>
                      </a:r>
                      <a:r>
                        <a:rPr kumimoji="1" lang="ja-JP" altLang="en-US" sz="1000" dirty="0"/>
                        <a:t>茂木町</a:t>
                      </a:r>
                      <a:r>
                        <a:rPr kumimoji="1" lang="ja-JP" altLang="en-US" sz="1100" dirty="0"/>
                        <a:t>　　　</a:t>
                      </a:r>
                      <a:endParaRPr kumimoji="1" lang="en-US" altLang="ja-JP" sz="1100" dirty="0"/>
                    </a:p>
                    <a:p>
                      <a:r>
                        <a:rPr kumimoji="1" lang="en-US" altLang="ja-JP" sz="1100" dirty="0"/>
                        <a:t>8.16</a:t>
                      </a:r>
                      <a:r>
                        <a:rPr kumimoji="1" lang="ja-JP" altLang="en-US" sz="900" dirty="0"/>
                        <a:t>那珂川町</a:t>
                      </a:r>
                    </a:p>
                  </a:txBody>
                  <a:tcPr marL="68580" marR="68580" marT="34290" marB="34290"/>
                </a:tc>
                <a:extLst>
                  <a:ext uri="{0D108BD9-81ED-4DB2-BD59-A6C34878D82A}">
                    <a16:rowId xmlns:a16="http://schemas.microsoft.com/office/drawing/2014/main" val="3173914337"/>
                  </a:ext>
                </a:extLst>
              </a:tr>
              <a:tr h="1152305">
                <a:tc>
                  <a:txBody>
                    <a:bodyPr/>
                    <a:lstStyle/>
                    <a:p>
                      <a:pPr algn="ctr"/>
                      <a:r>
                        <a:rPr kumimoji="1" lang="zh-TW" altLang="en-US" sz="1200" dirty="0">
                          <a:latin typeface="游ゴシック" panose="020B0400000000000000" pitchFamily="50" charset="-128"/>
                          <a:ea typeface="游ゴシック" panose="020B0400000000000000" pitchFamily="50" charset="-128"/>
                        </a:rPr>
                        <a:t>緊急事態措置</a:t>
                      </a:r>
                      <a:endParaRPr kumimoji="1" lang="en-US" altLang="zh-TW" sz="1200" dirty="0">
                        <a:latin typeface="游ゴシック" panose="020B0400000000000000" pitchFamily="50" charset="-128"/>
                        <a:ea typeface="游ゴシック" panose="020B0400000000000000" pitchFamily="50" charset="-128"/>
                      </a:endParaRPr>
                    </a:p>
                    <a:p>
                      <a:pPr algn="ctr"/>
                      <a:r>
                        <a:rPr kumimoji="1" lang="en-US" altLang="ja-JP" sz="1200" dirty="0">
                          <a:latin typeface="游ゴシック" panose="020B0400000000000000" pitchFamily="50" charset="-128"/>
                          <a:ea typeface="+mn-ea"/>
                        </a:rPr>
                        <a:t>【R3.8.20</a:t>
                      </a:r>
                      <a:r>
                        <a:rPr kumimoji="1" lang="ja-JP" altLang="en-US" sz="1100" dirty="0">
                          <a:latin typeface="游ゴシック" panose="020B0400000000000000" pitchFamily="50" charset="-128"/>
                          <a:ea typeface="+mn-ea"/>
                        </a:rPr>
                        <a:t>（金）</a:t>
                      </a:r>
                      <a:r>
                        <a:rPr kumimoji="1" lang="ja-JP" altLang="en-US" sz="1200" dirty="0">
                          <a:latin typeface="游ゴシック" panose="020B0400000000000000" pitchFamily="50" charset="-128"/>
                          <a:ea typeface="+mn-ea"/>
                        </a:rPr>
                        <a:t>～</a:t>
                      </a:r>
                      <a:r>
                        <a:rPr kumimoji="1" lang="en-US" altLang="ja-JP" sz="1200" dirty="0">
                          <a:latin typeface="游ゴシック" panose="020B0400000000000000" pitchFamily="50" charset="-128"/>
                          <a:ea typeface="+mn-ea"/>
                        </a:rPr>
                        <a:t>9.30</a:t>
                      </a:r>
                      <a:r>
                        <a:rPr kumimoji="1" lang="ja-JP" altLang="en-US" sz="1100" dirty="0">
                          <a:latin typeface="游ゴシック" panose="020B0400000000000000" pitchFamily="50" charset="-128"/>
                          <a:ea typeface="+mn-ea"/>
                        </a:rPr>
                        <a:t>（木）</a:t>
                      </a:r>
                      <a:r>
                        <a:rPr kumimoji="1" lang="en-US" altLang="ja-JP" sz="1200" dirty="0">
                          <a:latin typeface="游ゴシック" panose="020B0400000000000000" pitchFamily="50" charset="-128"/>
                          <a:ea typeface="+mn-ea"/>
                        </a:rPr>
                        <a:t>】</a:t>
                      </a:r>
                    </a:p>
                  </a:txBody>
                  <a:tcPr marL="68580" marR="68580" marT="34290" marB="34290"/>
                </a:tc>
                <a:tc>
                  <a:txBody>
                    <a:bodyPr/>
                    <a:lstStyle/>
                    <a:p>
                      <a:r>
                        <a:rPr kumimoji="1" lang="en-US" altLang="ja-JP" sz="1200" dirty="0"/>
                        <a:t>【</a:t>
                      </a:r>
                      <a:r>
                        <a:rPr kumimoji="1" lang="ja-JP" altLang="en-US" sz="1200" dirty="0"/>
                        <a:t>県民</a:t>
                      </a:r>
                      <a:r>
                        <a:rPr kumimoji="1" lang="en-US" altLang="ja-JP" sz="1200" dirty="0"/>
                        <a:t>】</a:t>
                      </a:r>
                      <a:r>
                        <a:rPr kumimoji="1" lang="ja-JP" altLang="en-US" sz="1200" dirty="0"/>
                        <a:t>　不要不急の外出自粛要請㊺、都道府県間の移動の自粛㊺</a:t>
                      </a:r>
                    </a:p>
                    <a:p>
                      <a:r>
                        <a:rPr kumimoji="1" lang="en-US" altLang="ja-JP" sz="1200" dirty="0"/>
                        <a:t>【</a:t>
                      </a:r>
                      <a:r>
                        <a:rPr kumimoji="1" lang="ja-JP" altLang="en-US" sz="1200" dirty="0"/>
                        <a:t>事業者</a:t>
                      </a:r>
                      <a:r>
                        <a:rPr kumimoji="1" lang="en-US" altLang="ja-JP" sz="1200" dirty="0"/>
                        <a:t>】</a:t>
                      </a:r>
                      <a:r>
                        <a:rPr kumimoji="1" lang="ja-JP" altLang="en-US" sz="1200" dirty="0"/>
                        <a:t>酒類又はカラオケ設備を提供</a:t>
                      </a:r>
                      <a:r>
                        <a:rPr kumimoji="1" lang="ja-JP" altLang="en-US" sz="1200" u="none" dirty="0">
                          <a:solidFill>
                            <a:schemeClr val="tx1"/>
                          </a:solidFill>
                        </a:rPr>
                        <a:t>する</a:t>
                      </a:r>
                      <a:r>
                        <a:rPr kumimoji="1" lang="ja-JP" altLang="en-US" sz="1200" dirty="0">
                          <a:solidFill>
                            <a:schemeClr val="tx1"/>
                          </a:solidFill>
                        </a:rPr>
                        <a:t>飲食店等休業要請</a:t>
                      </a:r>
                      <a:r>
                        <a:rPr kumimoji="1" lang="ja-JP" altLang="en-US" sz="1200" baseline="0" dirty="0">
                          <a:solidFill>
                            <a:schemeClr val="tx1"/>
                          </a:solidFill>
                        </a:rPr>
                        <a:t> </a:t>
                      </a:r>
                      <a:endParaRPr kumimoji="1" lang="en-US" altLang="ja-JP" sz="900" dirty="0">
                        <a:solidFill>
                          <a:schemeClr val="tx1"/>
                        </a:solidFill>
                      </a:endParaRPr>
                    </a:p>
                    <a:p>
                      <a:r>
                        <a:rPr kumimoji="1" lang="ja-JP" altLang="en-US" sz="1200" dirty="0">
                          <a:solidFill>
                            <a:schemeClr val="tx1"/>
                          </a:solidFill>
                        </a:rPr>
                        <a:t>                      酒類又はカラオケ設備を提供</a:t>
                      </a:r>
                      <a:r>
                        <a:rPr kumimoji="1" lang="ja-JP" altLang="en-US" sz="1200" u="none" dirty="0">
                          <a:solidFill>
                            <a:schemeClr val="tx1"/>
                          </a:solidFill>
                        </a:rPr>
                        <a:t>しない</a:t>
                      </a:r>
                      <a:r>
                        <a:rPr kumimoji="1" lang="ja-JP" altLang="en-US" sz="1200" dirty="0">
                          <a:solidFill>
                            <a:schemeClr val="tx1"/>
                          </a:solidFill>
                        </a:rPr>
                        <a:t>飲食店等（</a:t>
                      </a:r>
                      <a:r>
                        <a:rPr kumimoji="1" lang="en-US" altLang="ja-JP" sz="1200" dirty="0">
                          <a:solidFill>
                            <a:schemeClr val="tx1"/>
                          </a:solidFill>
                        </a:rPr>
                        <a:t>5</a:t>
                      </a:r>
                      <a:r>
                        <a:rPr kumimoji="1" lang="ja-JP" altLang="en-US" sz="1200" dirty="0">
                          <a:solidFill>
                            <a:schemeClr val="tx1"/>
                          </a:solidFill>
                        </a:rPr>
                        <a:t>時～</a:t>
                      </a:r>
                      <a:r>
                        <a:rPr kumimoji="1" lang="en-US" altLang="ja-JP" sz="1200" dirty="0">
                          <a:solidFill>
                            <a:schemeClr val="tx1"/>
                          </a:solidFill>
                        </a:rPr>
                        <a:t>20</a:t>
                      </a:r>
                      <a:r>
                        <a:rPr kumimoji="1" lang="ja-JP" altLang="en-US" sz="1200" dirty="0">
                          <a:solidFill>
                            <a:schemeClr val="tx1"/>
                          </a:solidFill>
                        </a:rPr>
                        <a:t>時）</a:t>
                      </a:r>
                      <a:endParaRPr kumimoji="1" lang="ja-JP" altLang="en-US" sz="900" dirty="0">
                        <a:solidFill>
                          <a:schemeClr val="tx1"/>
                        </a:solidFill>
                      </a:endParaRPr>
                    </a:p>
                    <a:p>
                      <a:r>
                        <a:rPr kumimoji="1" lang="ja-JP" altLang="en-US" sz="1200" baseline="0" dirty="0">
                          <a:solidFill>
                            <a:schemeClr val="tx1"/>
                          </a:solidFill>
                        </a:rPr>
                        <a:t>   </a:t>
                      </a:r>
                      <a:r>
                        <a:rPr kumimoji="1" lang="ja-JP" altLang="en-US" sz="1200" dirty="0">
                          <a:solidFill>
                            <a:schemeClr val="tx1"/>
                          </a:solidFill>
                        </a:rPr>
                        <a:t>商業施設における人数の管理・制限・誘導等の入場者の整理</a:t>
                      </a:r>
                      <a:r>
                        <a:rPr kumimoji="1" lang="ja-JP" altLang="en-US" sz="1200" dirty="0"/>
                        <a:t>等を徹底要請 </a:t>
                      </a:r>
                    </a:p>
                    <a:p>
                      <a:r>
                        <a:rPr kumimoji="1" lang="en-US" altLang="ja-JP" sz="1400" dirty="0"/>
                        <a:t>   </a:t>
                      </a:r>
                      <a:r>
                        <a:rPr kumimoji="1" lang="ja-JP" altLang="en-US" sz="1200" dirty="0"/>
                        <a:t>イベントの開催制限要請㉔</a:t>
                      </a:r>
                    </a:p>
                  </a:txBody>
                  <a:tcPr marL="68580" marR="68580" marT="34290" marB="34290"/>
                </a:tc>
                <a:tc>
                  <a:txBody>
                    <a:bodyPr/>
                    <a:lstStyle/>
                    <a:p>
                      <a:r>
                        <a:rPr kumimoji="1" lang="ja-JP" altLang="en-US" sz="1100" dirty="0"/>
                        <a:t>県全域</a:t>
                      </a:r>
                    </a:p>
                  </a:txBody>
                  <a:tcPr marL="68580" marR="68580" marT="34290" marB="34290"/>
                </a:tc>
                <a:extLst>
                  <a:ext uri="{0D108BD9-81ED-4DB2-BD59-A6C34878D82A}">
                    <a16:rowId xmlns:a16="http://schemas.microsoft.com/office/drawing/2014/main" val="1773220823"/>
                  </a:ext>
                </a:extLst>
              </a:tr>
              <a:tr h="1877285">
                <a:tc>
                  <a:txBody>
                    <a:bodyPr/>
                    <a:lstStyle/>
                    <a:p>
                      <a:pPr algn="ctr"/>
                      <a:r>
                        <a:rPr kumimoji="1" lang="ja-JP" altLang="en-US" sz="1200" dirty="0"/>
                        <a:t>県版まん延防止等重点措置</a:t>
                      </a:r>
                      <a:endParaRPr kumimoji="1" lang="en-US" altLang="ja-JP" sz="1200" dirty="0"/>
                    </a:p>
                    <a:p>
                      <a:pPr algn="ctr"/>
                      <a:r>
                        <a:rPr kumimoji="1" lang="en-US" altLang="ja-JP" sz="1100" dirty="0">
                          <a:latin typeface="+mn-ea"/>
                          <a:ea typeface="+mn-ea"/>
                        </a:rPr>
                        <a:t>【R3.10.1</a:t>
                      </a:r>
                      <a:r>
                        <a:rPr kumimoji="1" lang="ja-JP" altLang="en-US" sz="1100" dirty="0">
                          <a:latin typeface="+mn-ea"/>
                          <a:ea typeface="+mn-ea"/>
                        </a:rPr>
                        <a:t>（金）</a:t>
                      </a:r>
                      <a:r>
                        <a:rPr kumimoji="1" lang="ja-JP" altLang="en-US" sz="1100" baseline="0" dirty="0">
                          <a:latin typeface="+mn-ea"/>
                          <a:ea typeface="+mn-ea"/>
                        </a:rPr>
                        <a:t>～</a:t>
                      </a:r>
                      <a:r>
                        <a:rPr kumimoji="1" lang="en-US" altLang="ja-JP" sz="1100" dirty="0">
                          <a:latin typeface="+mn-ea"/>
                          <a:ea typeface="+mn-ea"/>
                        </a:rPr>
                        <a:t>10.14</a:t>
                      </a:r>
                      <a:r>
                        <a:rPr kumimoji="1" lang="ja-JP" altLang="en-US" sz="1100" dirty="0">
                          <a:latin typeface="+mn-ea"/>
                          <a:ea typeface="+mn-ea"/>
                        </a:rPr>
                        <a:t>（木）</a:t>
                      </a:r>
                      <a:r>
                        <a:rPr kumimoji="1" lang="en-US" altLang="ja-JP" sz="1100" dirty="0">
                          <a:latin typeface="+mn-ea"/>
                          <a:ea typeface="+mn-ea"/>
                        </a:rPr>
                        <a:t>】</a:t>
                      </a:r>
                      <a:endParaRPr kumimoji="1" lang="ja-JP" altLang="en-US" sz="1100" dirty="0">
                        <a:latin typeface="+mn-ea"/>
                        <a:ea typeface="+mn-ea"/>
                      </a:endParaRPr>
                    </a:p>
                    <a:p>
                      <a:endParaRPr kumimoji="1" lang="en-US" altLang="ja-JP" sz="700" dirty="0"/>
                    </a:p>
                    <a:p>
                      <a:r>
                        <a:rPr kumimoji="1" lang="en-US" altLang="ja-JP" sz="800" dirty="0"/>
                        <a:t>※</a:t>
                      </a:r>
                      <a:r>
                        <a:rPr kumimoji="1" lang="ja-JP" altLang="en-US" sz="800" dirty="0"/>
                        <a:t>４市＝人口</a:t>
                      </a:r>
                      <a:r>
                        <a:rPr kumimoji="1" lang="en-US" altLang="ja-JP" sz="800" dirty="0"/>
                        <a:t>10</a:t>
                      </a:r>
                      <a:r>
                        <a:rPr kumimoji="1" lang="ja-JP" altLang="en-US" sz="800" dirty="0"/>
                        <a:t>万人当たりの１週間新規感染者数が</a:t>
                      </a:r>
                      <a:r>
                        <a:rPr kumimoji="1" lang="en-US" altLang="ja-JP" sz="800" dirty="0"/>
                        <a:t>15</a:t>
                      </a:r>
                      <a:r>
                        <a:rPr kumimoji="1" lang="ja-JP" altLang="en-US" sz="800" dirty="0"/>
                        <a:t>人以上（ステージ３）かつ実数が</a:t>
                      </a:r>
                      <a:r>
                        <a:rPr kumimoji="1" lang="en-US" altLang="ja-JP" sz="800" dirty="0"/>
                        <a:t>15</a:t>
                      </a:r>
                      <a:r>
                        <a:rPr kumimoji="1" lang="ja-JP" altLang="en-US" sz="800" dirty="0"/>
                        <a:t>人以上の市町他、上記該当市町と生活圏が一体である市町は措置区域とする</a:t>
                      </a:r>
                    </a:p>
                    <a:p>
                      <a:endParaRPr kumimoji="1" lang="ja-JP" altLang="en-US" sz="800" dirty="0"/>
                    </a:p>
                  </a:txBody>
                  <a:tcPr marL="68580" marR="68580" marT="34290" marB="34290"/>
                </a:tc>
                <a:tc>
                  <a:txBody>
                    <a:bodyPr/>
                    <a:lstStyle/>
                    <a:p>
                      <a:r>
                        <a:rPr kumimoji="1" lang="en-US" altLang="ja-JP" sz="1200" dirty="0"/>
                        <a:t>【</a:t>
                      </a:r>
                      <a:r>
                        <a:rPr kumimoji="1" lang="ja-JP" altLang="en-US" sz="1200" dirty="0"/>
                        <a:t>県民</a:t>
                      </a:r>
                      <a:r>
                        <a:rPr kumimoji="1" lang="en-US" altLang="ja-JP" sz="1200" dirty="0"/>
                        <a:t>】</a:t>
                      </a:r>
                      <a:r>
                        <a:rPr kumimoji="1" lang="ja-JP" altLang="en-US" sz="1200" dirty="0"/>
                        <a:t>　混雑している場所や時間を避けて少人数で行動すること㉔</a:t>
                      </a:r>
                      <a:endParaRPr kumimoji="1" lang="en-US" altLang="ja-JP" sz="1200" dirty="0"/>
                    </a:p>
                    <a:p>
                      <a:r>
                        <a:rPr kumimoji="1" lang="ja-JP" altLang="en-US" sz="1200" dirty="0"/>
                        <a:t>　</a:t>
                      </a:r>
                      <a:r>
                        <a:rPr kumimoji="1" lang="en-US" altLang="ja-JP" sz="1200" dirty="0"/>
                        <a:t>&lt;</a:t>
                      </a:r>
                      <a:r>
                        <a:rPr kumimoji="1" lang="ja-JP" altLang="en-US" sz="1200" dirty="0"/>
                        <a:t>カラオケ店</a:t>
                      </a:r>
                      <a:r>
                        <a:rPr kumimoji="1" lang="en-US" altLang="ja-JP" sz="1200" dirty="0"/>
                        <a:t>&gt;</a:t>
                      </a:r>
                    </a:p>
                    <a:p>
                      <a:r>
                        <a:rPr kumimoji="1" lang="ja-JP" altLang="en-US" sz="1200" dirty="0"/>
                        <a:t>　　飲食を主として業としていない店舗において、利用者の密を避ける、換気の　　</a:t>
                      </a:r>
                      <a:endParaRPr kumimoji="1" lang="en-US" altLang="ja-JP" sz="1200" dirty="0"/>
                    </a:p>
                    <a:p>
                      <a:r>
                        <a:rPr kumimoji="1" lang="ja-JP" altLang="en-US" sz="1200" dirty="0"/>
                        <a:t>　確保等、業種別ガイドラインを遵守し、感染対策を徹底する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t>【</a:t>
                      </a:r>
                      <a:r>
                        <a:rPr kumimoji="1" lang="ja-JP" altLang="en-US" sz="1200" dirty="0"/>
                        <a:t>事業者</a:t>
                      </a:r>
                      <a:r>
                        <a:rPr kumimoji="1" lang="en-US" altLang="ja-JP" sz="1200" dirty="0"/>
                        <a:t>】</a:t>
                      </a:r>
                      <a:r>
                        <a:rPr kumimoji="1" lang="ja-JP" altLang="en-US" sz="1200" dirty="0"/>
                        <a:t>イベントの開催制限要請㉔</a:t>
                      </a:r>
                    </a:p>
                    <a:p>
                      <a:r>
                        <a:rPr kumimoji="1" lang="en-US" altLang="ja-JP" sz="1200" dirty="0"/>
                        <a:t>【</a:t>
                      </a:r>
                      <a:r>
                        <a:rPr kumimoji="1" lang="ja-JP" altLang="en-US" sz="1200" dirty="0"/>
                        <a:t>事業者：措置区域</a:t>
                      </a:r>
                      <a:r>
                        <a:rPr kumimoji="1" lang="en-US" altLang="ja-JP" sz="1200" dirty="0"/>
                        <a:t>】</a:t>
                      </a:r>
                    </a:p>
                    <a:p>
                      <a:r>
                        <a:rPr kumimoji="1" lang="ja-JP" altLang="en-US" sz="1200" dirty="0"/>
                        <a:t>　　　飲食店等の営業時間の短縮要請（</a:t>
                      </a:r>
                      <a:r>
                        <a:rPr kumimoji="1" lang="en-US" altLang="ja-JP" sz="1200" dirty="0"/>
                        <a:t>5</a:t>
                      </a:r>
                      <a:r>
                        <a:rPr kumimoji="1" lang="ja-JP" altLang="en-US" sz="1200" dirty="0"/>
                        <a:t>時～</a:t>
                      </a:r>
                      <a:r>
                        <a:rPr kumimoji="1" lang="en-US" altLang="ja-JP" sz="1200" dirty="0"/>
                        <a:t>20</a:t>
                      </a:r>
                      <a:r>
                        <a:rPr kumimoji="1" lang="ja-JP" altLang="en-US" sz="1200" dirty="0"/>
                        <a:t>時）㉔</a:t>
                      </a:r>
                      <a:endParaRPr kumimoji="1" lang="en-US" altLang="ja-JP" sz="1200" dirty="0"/>
                    </a:p>
                    <a:p>
                      <a:r>
                        <a:rPr kumimoji="1" lang="ja-JP" altLang="en-US" sz="1200" dirty="0"/>
                        <a:t>　　　酒類提供（</a:t>
                      </a:r>
                      <a:r>
                        <a:rPr kumimoji="1" lang="en-US" altLang="ja-JP" sz="1200" dirty="0"/>
                        <a:t>11</a:t>
                      </a:r>
                      <a:r>
                        <a:rPr kumimoji="1" lang="ja-JP" altLang="en-US" sz="1200" dirty="0"/>
                        <a:t>時～</a:t>
                      </a:r>
                      <a:r>
                        <a:rPr kumimoji="1" lang="en-US" altLang="ja-JP" sz="1200" dirty="0"/>
                        <a:t>19</a:t>
                      </a:r>
                      <a:r>
                        <a:rPr kumimoji="1" lang="ja-JP" altLang="en-US" sz="1200" dirty="0"/>
                        <a:t>時</a:t>
                      </a:r>
                      <a:r>
                        <a:rPr kumimoji="1" lang="en-US" altLang="ja-JP" sz="1200" dirty="0"/>
                        <a:t>30</a:t>
                      </a:r>
                      <a:r>
                        <a:rPr kumimoji="1" lang="ja-JP" altLang="en-US" sz="1200" dirty="0"/>
                        <a:t>分）㉔、同一グループの入店は、原則４人以内㉔</a:t>
                      </a:r>
                      <a:endParaRPr kumimoji="1" lang="en-US" altLang="ja-JP" sz="1200" dirty="0"/>
                    </a:p>
                    <a:p>
                      <a:r>
                        <a:rPr kumimoji="1" lang="ja-JP" altLang="en-US" sz="1200" dirty="0"/>
                        <a:t>　（但し、と</a:t>
                      </a:r>
                      <a:r>
                        <a:rPr kumimoji="1" lang="ja-JP" altLang="en-US" sz="1200" dirty="0" err="1"/>
                        <a:t>ちまる</a:t>
                      </a:r>
                      <a:r>
                        <a:rPr kumimoji="1" lang="ja-JP" altLang="en-US" sz="1200" dirty="0"/>
                        <a:t>安心認証取得店は、営業時間 </a:t>
                      </a:r>
                      <a:r>
                        <a:rPr kumimoji="1" lang="en-US" altLang="ja-JP" sz="1200" dirty="0"/>
                        <a:t>21</a:t>
                      </a:r>
                      <a:r>
                        <a:rPr kumimoji="1" lang="ja-JP" altLang="en-US" sz="1200" dirty="0"/>
                        <a:t>時、酒類提供 </a:t>
                      </a:r>
                      <a:r>
                        <a:rPr kumimoji="1" lang="en-US" altLang="ja-JP" sz="1200" dirty="0"/>
                        <a:t>20</a:t>
                      </a:r>
                      <a:r>
                        <a:rPr kumimoji="1" lang="ja-JP" altLang="en-US" sz="1200" dirty="0"/>
                        <a:t>時まで緩和）</a:t>
                      </a:r>
                    </a:p>
                  </a:txBody>
                  <a:tcPr marL="68580" marR="68580" marT="34290" marB="34290"/>
                </a:tc>
                <a:tc>
                  <a:txBody>
                    <a:bodyPr/>
                    <a:lstStyle/>
                    <a:p>
                      <a:r>
                        <a:rPr kumimoji="1" lang="ja-JP" altLang="en-US" sz="1100" dirty="0"/>
                        <a:t>措置区域</a:t>
                      </a:r>
                      <a:endParaRPr kumimoji="1" lang="en-US" altLang="ja-JP" sz="1100" dirty="0"/>
                    </a:p>
                    <a:p>
                      <a:r>
                        <a:rPr kumimoji="1" lang="ja-JP" altLang="en-US" sz="1100" dirty="0"/>
                        <a:t>＜４市＞ </a:t>
                      </a:r>
                      <a:endParaRPr kumimoji="1" lang="en-US" altLang="ja-JP" sz="1100" dirty="0"/>
                    </a:p>
                    <a:p>
                      <a:r>
                        <a:rPr kumimoji="1" lang="ja-JP" altLang="en-US" sz="1100" dirty="0"/>
                        <a:t>足利市、</a:t>
                      </a:r>
                      <a:endParaRPr kumimoji="1" lang="en-US" altLang="ja-JP" sz="1100" dirty="0"/>
                    </a:p>
                    <a:p>
                      <a:r>
                        <a:rPr kumimoji="1" lang="ja-JP" altLang="en-US" sz="1100" dirty="0"/>
                        <a:t>栃木市、</a:t>
                      </a:r>
                      <a:endParaRPr kumimoji="1" lang="en-US" altLang="ja-JP" sz="1100" dirty="0"/>
                    </a:p>
                    <a:p>
                      <a:r>
                        <a:rPr kumimoji="1" lang="ja-JP" altLang="en-US" sz="1100" dirty="0"/>
                        <a:t>佐野市、</a:t>
                      </a:r>
                      <a:endParaRPr kumimoji="1" lang="en-US" altLang="ja-JP" sz="1100" dirty="0"/>
                    </a:p>
                    <a:p>
                      <a:r>
                        <a:rPr kumimoji="1" lang="ja-JP" altLang="en-US" sz="1100" dirty="0"/>
                        <a:t>小山市</a:t>
                      </a:r>
                    </a:p>
                    <a:p>
                      <a:endParaRPr kumimoji="1" lang="ja-JP" altLang="en-US" sz="1400" dirty="0"/>
                    </a:p>
                  </a:txBody>
                  <a:tcPr marL="68580" marR="68580" marT="34290" marB="34290"/>
                </a:tc>
                <a:extLst>
                  <a:ext uri="{0D108BD9-81ED-4DB2-BD59-A6C34878D82A}">
                    <a16:rowId xmlns:a16="http://schemas.microsoft.com/office/drawing/2014/main" val="431967312"/>
                  </a:ext>
                </a:extLst>
              </a:tr>
              <a:tr h="736287">
                <a:tc>
                  <a:txBody>
                    <a:bodyPr/>
                    <a:lstStyle/>
                    <a:p>
                      <a:pPr algn="ctr"/>
                      <a:r>
                        <a:rPr kumimoji="1" lang="ja-JP" altLang="en-US" sz="1400" dirty="0"/>
                        <a:t> </a:t>
                      </a:r>
                      <a:r>
                        <a:rPr kumimoji="1" lang="ja-JP" altLang="en-US" sz="1200" dirty="0"/>
                        <a:t>県版ステージ２「感染注意」</a:t>
                      </a:r>
                      <a:endParaRPr kumimoji="1" lang="en-US" altLang="ja-JP" sz="1200" dirty="0"/>
                    </a:p>
                    <a:p>
                      <a:pPr algn="ctr"/>
                      <a:r>
                        <a:rPr kumimoji="1" lang="en-US" altLang="ja-JP" sz="1200" dirty="0">
                          <a:latin typeface="+mn-ea"/>
                          <a:ea typeface="+mn-ea"/>
                        </a:rPr>
                        <a:t>【R3.10.15</a:t>
                      </a:r>
                      <a:r>
                        <a:rPr kumimoji="1" lang="en-US" altLang="ja-JP" sz="1100" dirty="0">
                          <a:latin typeface="+mn-ea"/>
                          <a:ea typeface="+mn-ea"/>
                        </a:rPr>
                        <a:t>(</a:t>
                      </a:r>
                      <a:r>
                        <a:rPr kumimoji="1" lang="ja-JP" altLang="en-US" sz="1100" dirty="0">
                          <a:latin typeface="+mn-ea"/>
                          <a:ea typeface="+mn-ea"/>
                        </a:rPr>
                        <a:t>金</a:t>
                      </a:r>
                      <a:r>
                        <a:rPr kumimoji="1" lang="en-US" altLang="ja-JP" sz="1100" dirty="0">
                          <a:latin typeface="+mn-ea"/>
                          <a:ea typeface="+mn-ea"/>
                        </a:rPr>
                        <a:t>)</a:t>
                      </a:r>
                      <a:r>
                        <a:rPr kumimoji="1" lang="ja-JP" altLang="en-US" sz="1200" dirty="0">
                          <a:latin typeface="+mn-ea"/>
                          <a:ea typeface="+mn-ea"/>
                        </a:rPr>
                        <a:t>～</a:t>
                      </a:r>
                      <a:r>
                        <a:rPr kumimoji="1" lang="en-US" altLang="ja-JP" sz="1200" dirty="0">
                          <a:latin typeface="+mn-ea"/>
                          <a:ea typeface="+mn-ea"/>
                        </a:rPr>
                        <a:t>10.30</a:t>
                      </a:r>
                      <a:r>
                        <a:rPr kumimoji="1" lang="en-US" altLang="ja-JP" sz="1100" dirty="0">
                          <a:latin typeface="+mn-ea"/>
                          <a:ea typeface="+mn-ea"/>
                        </a:rPr>
                        <a:t>(</a:t>
                      </a:r>
                      <a:r>
                        <a:rPr kumimoji="1" lang="ja-JP" altLang="en-US" sz="1100" dirty="0">
                          <a:latin typeface="+mn-ea"/>
                          <a:ea typeface="+mn-ea"/>
                        </a:rPr>
                        <a:t>土</a:t>
                      </a:r>
                      <a:r>
                        <a:rPr kumimoji="1" lang="en-US" altLang="ja-JP" sz="1100" dirty="0">
                          <a:latin typeface="+mn-ea"/>
                          <a:ea typeface="+mn-ea"/>
                        </a:rPr>
                        <a:t>)</a:t>
                      </a:r>
                      <a:r>
                        <a:rPr kumimoji="1" lang="en-US" altLang="ja-JP" sz="1200" dirty="0">
                          <a:latin typeface="+mn-ea"/>
                          <a:ea typeface="+mn-ea"/>
                        </a:rPr>
                        <a:t>】</a:t>
                      </a:r>
                    </a:p>
                    <a:p>
                      <a:endParaRPr kumimoji="1" lang="ja-JP" altLang="en-US" sz="1200" dirty="0"/>
                    </a:p>
                  </a:txBody>
                  <a:tcPr marL="68580" marR="68580" marT="34290" marB="34290"/>
                </a:tc>
                <a:tc>
                  <a:txBody>
                    <a:bodyPr/>
                    <a:lstStyle/>
                    <a:p>
                      <a:r>
                        <a:rPr kumimoji="1" lang="en-US" altLang="ja-JP" sz="1200" dirty="0"/>
                        <a:t>【</a:t>
                      </a:r>
                      <a:r>
                        <a:rPr kumimoji="1" lang="ja-JP" altLang="en-US" sz="1200" dirty="0"/>
                        <a:t>県民</a:t>
                      </a:r>
                      <a:r>
                        <a:rPr kumimoji="1" lang="en-US" altLang="ja-JP" sz="1200" dirty="0"/>
                        <a:t>】</a:t>
                      </a:r>
                      <a:r>
                        <a:rPr kumimoji="1" lang="ja-JP" altLang="en-US" sz="1200" baseline="0" dirty="0"/>
                        <a:t>    </a:t>
                      </a:r>
                      <a:r>
                        <a:rPr kumimoji="1" lang="ja-JP" altLang="en-US" sz="1200" dirty="0"/>
                        <a:t>感染拡大地域への不要不急の移動は極力控える</a:t>
                      </a:r>
                      <a:r>
                        <a:rPr kumimoji="1" lang="ja-JP" altLang="en-US" sz="1100" dirty="0"/>
                        <a:t>（都道府県間の移動）㉔</a:t>
                      </a:r>
                    </a:p>
                    <a:p>
                      <a:r>
                        <a:rPr kumimoji="1" lang="en-US" altLang="ja-JP" sz="1200" dirty="0"/>
                        <a:t>【</a:t>
                      </a:r>
                      <a:r>
                        <a:rPr kumimoji="1" lang="ja-JP" altLang="en-US" sz="1200" dirty="0"/>
                        <a:t>事業者</a:t>
                      </a:r>
                      <a:r>
                        <a:rPr kumimoji="1" lang="en-US" altLang="ja-JP" sz="1200" dirty="0"/>
                        <a:t>】</a:t>
                      </a:r>
                      <a:r>
                        <a:rPr kumimoji="1" lang="ja-JP" altLang="en-US" sz="1200" dirty="0"/>
                        <a:t>感染リスクが高まる「５つの場面」の</a:t>
                      </a:r>
                      <a:r>
                        <a:rPr kumimoji="1" lang="ja-JP" altLang="en-US" sz="1200" dirty="0">
                          <a:solidFill>
                            <a:schemeClr val="tx1"/>
                          </a:solidFill>
                        </a:rPr>
                        <a:t>回避㉔</a:t>
                      </a:r>
                    </a:p>
                    <a:p>
                      <a:endParaRPr kumimoji="1" lang="ja-JP" altLang="en-US" sz="1400" dirty="0"/>
                    </a:p>
                  </a:txBody>
                  <a:tcPr marL="68580" marR="68580" marT="34290" marB="34290"/>
                </a:tc>
                <a:tc>
                  <a:txBody>
                    <a:bodyPr/>
                    <a:lstStyle/>
                    <a:p>
                      <a:r>
                        <a:rPr kumimoji="1" lang="ja-JP" altLang="en-US" sz="1100" dirty="0"/>
                        <a:t>県全域</a:t>
                      </a:r>
                    </a:p>
                    <a:p>
                      <a:endParaRPr kumimoji="1" lang="ja-JP" altLang="en-US" sz="1400" dirty="0"/>
                    </a:p>
                  </a:txBody>
                  <a:tcPr marL="68580" marR="68580" marT="34290" marB="34290"/>
                </a:tc>
                <a:extLst>
                  <a:ext uri="{0D108BD9-81ED-4DB2-BD59-A6C34878D82A}">
                    <a16:rowId xmlns:a16="http://schemas.microsoft.com/office/drawing/2014/main" val="1933340748"/>
                  </a:ext>
                </a:extLst>
              </a:tr>
              <a:tr h="671115">
                <a:tc>
                  <a:txBody>
                    <a:bodyPr/>
                    <a:lstStyle/>
                    <a:p>
                      <a:pPr algn="ctr"/>
                      <a:r>
                        <a:rPr kumimoji="1" lang="ja-JP" altLang="en-US" sz="1200" dirty="0"/>
                        <a:t>県版ステージ１「感染観察」</a:t>
                      </a:r>
                      <a:endParaRPr kumimoji="1" lang="en-US" altLang="ja-JP" sz="1200" dirty="0"/>
                    </a:p>
                    <a:p>
                      <a:pPr algn="ctr"/>
                      <a:r>
                        <a:rPr kumimoji="1" lang="en-US" altLang="ja-JP" sz="1200" dirty="0">
                          <a:latin typeface="+mn-ea"/>
                          <a:ea typeface="+mn-ea"/>
                        </a:rPr>
                        <a:t>【R</a:t>
                      </a:r>
                      <a:r>
                        <a:rPr kumimoji="1" lang="ja-JP" altLang="en-US" sz="1200" dirty="0">
                          <a:latin typeface="+mn-ea"/>
                          <a:ea typeface="+mn-ea"/>
                        </a:rPr>
                        <a:t>３</a:t>
                      </a:r>
                      <a:r>
                        <a:rPr kumimoji="1" lang="en-US" altLang="ja-JP" sz="1200" dirty="0">
                          <a:latin typeface="+mn-ea"/>
                          <a:ea typeface="+mn-ea"/>
                        </a:rPr>
                        <a:t>.10.31</a:t>
                      </a:r>
                      <a:r>
                        <a:rPr kumimoji="1" lang="en-US" altLang="ja-JP" sz="1100" dirty="0">
                          <a:latin typeface="+mn-ea"/>
                          <a:ea typeface="+mn-ea"/>
                        </a:rPr>
                        <a:t>(</a:t>
                      </a:r>
                      <a:r>
                        <a:rPr kumimoji="1" lang="ja-JP" altLang="en-US" sz="1100" dirty="0">
                          <a:latin typeface="+mn-ea"/>
                          <a:ea typeface="+mn-ea"/>
                        </a:rPr>
                        <a:t>日</a:t>
                      </a:r>
                      <a:r>
                        <a:rPr kumimoji="1" lang="en-US" altLang="ja-JP" sz="1100" dirty="0">
                          <a:latin typeface="+mn-ea"/>
                          <a:ea typeface="+mn-ea"/>
                        </a:rPr>
                        <a:t>)</a:t>
                      </a:r>
                      <a:r>
                        <a:rPr kumimoji="1" lang="ja-JP" altLang="en-US" sz="1200" dirty="0">
                          <a:latin typeface="+mn-ea"/>
                          <a:ea typeface="+mn-ea"/>
                        </a:rPr>
                        <a:t>～終期なし</a:t>
                      </a:r>
                      <a:r>
                        <a:rPr kumimoji="1" lang="en-US" altLang="ja-JP" sz="1200" dirty="0">
                          <a:latin typeface="+mn-ea"/>
                          <a:ea typeface="+mn-ea"/>
                        </a:rPr>
                        <a:t>】</a:t>
                      </a:r>
                      <a:endParaRPr kumimoji="1" lang="ja-JP" altLang="en-US" sz="1200" dirty="0">
                        <a:latin typeface="+mn-ea"/>
                        <a:ea typeface="+mn-ea"/>
                      </a:endParaRPr>
                    </a:p>
                  </a:txBody>
                  <a:tcPr marL="68580" marR="68580" marT="34290" marB="34290"/>
                </a:tc>
                <a:tc>
                  <a:txBody>
                    <a:bodyPr/>
                    <a:lstStyle/>
                    <a:p>
                      <a:r>
                        <a:rPr kumimoji="1" lang="en-US" altLang="ja-JP" sz="1200" dirty="0"/>
                        <a:t>【</a:t>
                      </a:r>
                      <a:r>
                        <a:rPr kumimoji="1" lang="ja-JP" altLang="en-US" sz="1200" dirty="0"/>
                        <a:t>県民</a:t>
                      </a:r>
                      <a:r>
                        <a:rPr kumimoji="1" lang="en-US" altLang="ja-JP" sz="1200" dirty="0"/>
                        <a:t>】    </a:t>
                      </a:r>
                      <a:r>
                        <a:rPr kumimoji="1" lang="ja-JP" altLang="en-US" sz="1200" dirty="0"/>
                        <a:t>感染拡大地域への不要不急の移動は極力控える</a:t>
                      </a:r>
                      <a:r>
                        <a:rPr kumimoji="1" lang="ja-JP" altLang="en-US" sz="1100" dirty="0"/>
                        <a:t>（都道府県間の移動）㉔</a:t>
                      </a:r>
                      <a:endParaRPr kumimoji="1" lang="en-US" altLang="ja-JP" sz="1100" dirty="0"/>
                    </a:p>
                    <a:p>
                      <a:r>
                        <a:rPr kumimoji="1" lang="en-US" altLang="ja-JP" sz="1200" dirty="0"/>
                        <a:t>【</a:t>
                      </a:r>
                      <a:r>
                        <a:rPr kumimoji="1" lang="ja-JP" altLang="en-US" sz="1200" dirty="0"/>
                        <a:t>事業者</a:t>
                      </a:r>
                      <a:r>
                        <a:rPr kumimoji="1" lang="en-US" altLang="ja-JP" sz="1200" dirty="0"/>
                        <a:t>】</a:t>
                      </a:r>
                      <a:r>
                        <a:rPr kumimoji="1" lang="ja-JP" altLang="en-US" sz="1200" dirty="0"/>
                        <a:t>感染リスクが高まる「５つの場面」に</a:t>
                      </a:r>
                      <a:r>
                        <a:rPr kumimoji="1" lang="ja-JP" altLang="en-US" sz="1200" dirty="0">
                          <a:solidFill>
                            <a:schemeClr val="tx1"/>
                          </a:solidFill>
                        </a:rPr>
                        <a:t>注意㉔</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n-lt"/>
                          <a:ea typeface="+mn-ea"/>
                          <a:cs typeface="+mn-cs"/>
                        </a:rPr>
                        <a:t>県全域</a:t>
                      </a:r>
                    </a:p>
                    <a:p>
                      <a:endParaRPr kumimoji="1" lang="ja-JP" altLang="en-US" sz="1400" dirty="0"/>
                    </a:p>
                  </a:txBody>
                  <a:tcPr marL="68580" marR="68580" marT="34290" marB="34290"/>
                </a:tc>
                <a:extLst>
                  <a:ext uri="{0D108BD9-81ED-4DB2-BD59-A6C34878D82A}">
                    <a16:rowId xmlns:a16="http://schemas.microsoft.com/office/drawing/2014/main" val="305631144"/>
                  </a:ext>
                </a:extLst>
              </a:tr>
            </a:tbl>
          </a:graphicData>
        </a:graphic>
      </p:graphicFrame>
      <p:sp>
        <p:nvSpPr>
          <p:cNvPr id="14" name="正方形/長方形 13"/>
          <p:cNvSpPr/>
          <p:nvPr/>
        </p:nvSpPr>
        <p:spPr>
          <a:xfrm>
            <a:off x="738260" y="2380744"/>
            <a:ext cx="1055077" cy="158262"/>
          </a:xfrm>
          <a:prstGeom prst="rect">
            <a:avLst/>
          </a:prstGeom>
          <a:solidFill>
            <a:srgbClr val="FF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 name="正方形/長方形 14"/>
          <p:cNvSpPr/>
          <p:nvPr/>
        </p:nvSpPr>
        <p:spPr>
          <a:xfrm>
            <a:off x="499598" y="1406768"/>
            <a:ext cx="1532402" cy="188351"/>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7" name="テキスト ボックス 16"/>
          <p:cNvSpPr txBox="1"/>
          <p:nvPr/>
        </p:nvSpPr>
        <p:spPr>
          <a:xfrm>
            <a:off x="1141899" y="6304802"/>
            <a:ext cx="284052" cy="468661"/>
          </a:xfrm>
          <a:prstGeom prst="rect">
            <a:avLst/>
          </a:prstGeom>
          <a:noFill/>
        </p:spPr>
        <p:txBody>
          <a:bodyPr vert="eaVert" wrap="square" rtlCol="0">
            <a:spAutoFit/>
          </a:bodyPr>
          <a:lstStyle/>
          <a:p>
            <a:r>
              <a:rPr kumimoji="1" lang="ja-JP" altLang="en-US" sz="646" dirty="0"/>
              <a:t>・・・</a:t>
            </a:r>
          </a:p>
        </p:txBody>
      </p:sp>
      <p:sp>
        <p:nvSpPr>
          <p:cNvPr id="19" name="テキスト ボックス 18"/>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168</a:t>
            </a:fld>
            <a:endParaRPr kumimoji="1" lang="ja-JP" altLang="en-US" sz="1600" b="1"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6380863" y="1146123"/>
            <a:ext cx="384061" cy="184666"/>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0" tIns="0" rIns="0" bIns="0" rtlCol="0" anchor="ctr" anchorCtr="1">
            <a:spAutoFit/>
          </a:bodyPr>
          <a:lstStyle/>
          <a:p>
            <a:r>
              <a:rPr kumimoji="1" lang="en-US" altLang="ja-JP" sz="1200" b="1" spc="-100" dirty="0">
                <a:solidFill>
                  <a:schemeClr val="bg1"/>
                </a:solidFill>
                <a:latin typeface="+mj-ea"/>
                <a:ea typeface="+mj-ea"/>
              </a:rPr>
              <a:t>45-2</a:t>
            </a:r>
            <a:endParaRPr kumimoji="1" lang="ja-JP" altLang="en-US" sz="1200" b="1" spc="-100" dirty="0">
              <a:solidFill>
                <a:schemeClr val="bg1"/>
              </a:solidFill>
              <a:latin typeface="+mj-ea"/>
              <a:ea typeface="+mj-ea"/>
            </a:endParaRPr>
          </a:p>
        </p:txBody>
      </p:sp>
      <p:sp>
        <p:nvSpPr>
          <p:cNvPr id="22" name="テキスト ボックス 21"/>
          <p:cNvSpPr txBox="1"/>
          <p:nvPr/>
        </p:nvSpPr>
        <p:spPr>
          <a:xfrm>
            <a:off x="6871640" y="2554279"/>
            <a:ext cx="384061" cy="184666"/>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lIns="0" tIns="0" rIns="0" bIns="0" rtlCol="0" anchor="ctr" anchorCtr="1">
            <a:spAutoFit/>
          </a:bodyPr>
          <a:lstStyle/>
          <a:p>
            <a:r>
              <a:rPr kumimoji="1" lang="en-US" altLang="ja-JP" sz="1200" b="1" spc="-100" dirty="0">
                <a:solidFill>
                  <a:schemeClr val="tx1"/>
                </a:solidFill>
                <a:latin typeface="+mj-ea"/>
                <a:ea typeface="+mj-ea"/>
              </a:rPr>
              <a:t>45-2</a:t>
            </a:r>
            <a:endParaRPr kumimoji="1" lang="ja-JP" altLang="en-US" sz="1200" b="1" spc="-100" dirty="0">
              <a:solidFill>
                <a:schemeClr val="tx1"/>
              </a:solidFill>
              <a:latin typeface="+mj-ea"/>
              <a:ea typeface="+mj-ea"/>
            </a:endParaRPr>
          </a:p>
        </p:txBody>
      </p:sp>
      <p:sp>
        <p:nvSpPr>
          <p:cNvPr id="24" name="テキスト ボックス 23"/>
          <p:cNvSpPr txBox="1"/>
          <p:nvPr/>
        </p:nvSpPr>
        <p:spPr>
          <a:xfrm>
            <a:off x="7498721" y="2706679"/>
            <a:ext cx="384061" cy="184666"/>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lIns="0" tIns="0" rIns="0" bIns="0" rtlCol="0" anchor="ctr" anchorCtr="1">
            <a:spAutoFit/>
          </a:bodyPr>
          <a:lstStyle/>
          <a:p>
            <a:r>
              <a:rPr kumimoji="1" lang="en-US" altLang="ja-JP" sz="1200" b="1" spc="-100" dirty="0">
                <a:solidFill>
                  <a:schemeClr val="tx1"/>
                </a:solidFill>
                <a:latin typeface="+mj-ea"/>
                <a:ea typeface="+mj-ea"/>
              </a:rPr>
              <a:t>45-2</a:t>
            </a:r>
            <a:endParaRPr kumimoji="1" lang="ja-JP" altLang="en-US" sz="1200" b="1" spc="-100" dirty="0">
              <a:solidFill>
                <a:schemeClr val="tx1"/>
              </a:solidFill>
              <a:latin typeface="+mj-ea"/>
              <a:ea typeface="+mj-ea"/>
            </a:endParaRPr>
          </a:p>
        </p:txBody>
      </p:sp>
      <p:sp>
        <p:nvSpPr>
          <p:cNvPr id="25" name="テキスト ボックス 24"/>
          <p:cNvSpPr txBox="1"/>
          <p:nvPr/>
        </p:nvSpPr>
        <p:spPr>
          <a:xfrm>
            <a:off x="7749656" y="2919323"/>
            <a:ext cx="384061" cy="184666"/>
          </a:xfrm>
          <a:prstGeom prst="rect">
            <a:avLst/>
          </a:prstGeom>
          <a:noFill/>
          <a:ln>
            <a:solidFill>
              <a:schemeClr val="tx1"/>
            </a:solidFill>
          </a:ln>
        </p:spPr>
        <p:style>
          <a:lnRef idx="2">
            <a:schemeClr val="dk1"/>
          </a:lnRef>
          <a:fillRef idx="1">
            <a:schemeClr val="lt1"/>
          </a:fillRef>
          <a:effectRef idx="0">
            <a:schemeClr val="dk1"/>
          </a:effectRef>
          <a:fontRef idx="minor">
            <a:schemeClr val="dk1"/>
          </a:fontRef>
        </p:style>
        <p:txBody>
          <a:bodyPr wrap="square" lIns="0" tIns="0" rIns="0" bIns="0" rtlCol="0" anchor="ctr" anchorCtr="1">
            <a:spAutoFit/>
          </a:bodyPr>
          <a:lstStyle/>
          <a:p>
            <a:r>
              <a:rPr kumimoji="1" lang="en-US" altLang="ja-JP" sz="1200" b="1" spc="-100" dirty="0">
                <a:solidFill>
                  <a:schemeClr val="tx1"/>
                </a:solidFill>
                <a:latin typeface="+mj-ea"/>
                <a:ea typeface="+mj-ea"/>
              </a:rPr>
              <a:t>45-2</a:t>
            </a:r>
            <a:endParaRPr kumimoji="1" lang="ja-JP" altLang="en-US" sz="1200" b="1" spc="-100" dirty="0">
              <a:solidFill>
                <a:schemeClr val="tx1"/>
              </a:solidFill>
              <a:latin typeface="+mj-ea"/>
              <a:ea typeface="+mj-ea"/>
            </a:endParaRPr>
          </a:p>
        </p:txBody>
      </p:sp>
    </p:spTree>
    <p:extLst>
      <p:ext uri="{BB962C8B-B14F-4D97-AF65-F5344CB8AC3E}">
        <p14:creationId xmlns:p14="http://schemas.microsoft.com/office/powerpoint/2010/main" val="83156301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 y="158869"/>
            <a:ext cx="9144000" cy="559220"/>
          </a:xfrm>
          <a:solidFill>
            <a:srgbClr val="7030A0"/>
          </a:solidFill>
        </p:spPr>
        <p:txBody>
          <a:bodyPr>
            <a:noAutofit/>
          </a:bodyPr>
          <a:lstStyle/>
          <a:p>
            <a:r>
              <a:rPr lang="ja-JP" altLang="en-US" sz="3000" b="1" dirty="0">
                <a:solidFill>
                  <a:schemeClr val="bg1"/>
                </a:solidFill>
                <a:latin typeface="+mn-ea"/>
                <a:ea typeface="+mn-ea"/>
              </a:rPr>
              <a:t>緊急事態措置等に係る県の取組</a:t>
            </a:r>
          </a:p>
        </p:txBody>
      </p:sp>
      <p:sp>
        <p:nvSpPr>
          <p:cNvPr id="3" name="星 24 2"/>
          <p:cNvSpPr/>
          <p:nvPr/>
        </p:nvSpPr>
        <p:spPr>
          <a:xfrm>
            <a:off x="6312878" y="1635370"/>
            <a:ext cx="378069" cy="237392"/>
          </a:xfrm>
          <a:prstGeom prst="star2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8" dirty="0">
              <a:ln w="0"/>
              <a:solidFill>
                <a:srgbClr val="FF0000"/>
              </a:solidFill>
              <a:effectLst>
                <a:outerShdw blurRad="38100" dist="19050" dir="2700000" algn="tl" rotWithShape="0">
                  <a:schemeClr val="dk1">
                    <a:alpha val="40000"/>
                  </a:schemeClr>
                </a:outerShdw>
              </a:effectLst>
            </a:endParaRPr>
          </a:p>
        </p:txBody>
      </p:sp>
      <p:sp>
        <p:nvSpPr>
          <p:cNvPr id="7" name="星 24 6"/>
          <p:cNvSpPr/>
          <p:nvPr/>
        </p:nvSpPr>
        <p:spPr>
          <a:xfrm>
            <a:off x="7200902" y="3355182"/>
            <a:ext cx="211014" cy="246185"/>
          </a:xfrm>
          <a:prstGeom prst="star2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8" dirty="0">
              <a:ln w="0"/>
              <a:solidFill>
                <a:srgbClr val="FF0000"/>
              </a:solidFill>
              <a:effectLst>
                <a:outerShdw blurRad="38100" dist="19050" dir="2700000" algn="tl" rotWithShape="0">
                  <a:schemeClr val="dk1">
                    <a:alpha val="40000"/>
                  </a:schemeClr>
                </a:outerShdw>
              </a:effectLst>
            </a:endParaRPr>
          </a:p>
        </p:txBody>
      </p:sp>
      <p:graphicFrame>
        <p:nvGraphicFramePr>
          <p:cNvPr id="10" name="表 9"/>
          <p:cNvGraphicFramePr>
            <a:graphicFrameLocks noGrp="1"/>
          </p:cNvGraphicFramePr>
          <p:nvPr>
            <p:extLst>
              <p:ext uri="{D42A27DB-BD31-4B8C-83A1-F6EECF244321}">
                <p14:modId xmlns:p14="http://schemas.microsoft.com/office/powerpoint/2010/main" val="2483511118"/>
              </p:ext>
            </p:extLst>
          </p:nvPr>
        </p:nvGraphicFramePr>
        <p:xfrm>
          <a:off x="0" y="795281"/>
          <a:ext cx="9144002" cy="5982037"/>
        </p:xfrm>
        <a:graphic>
          <a:graphicData uri="http://schemas.openxmlformats.org/drawingml/2006/table">
            <a:tbl>
              <a:tblPr firstRow="1" bandRow="1">
                <a:tableStyleId>{5C22544A-7EE6-4342-B048-85BDC9FD1C3A}</a:tableStyleId>
              </a:tblPr>
              <a:tblGrid>
                <a:gridCol w="2497754">
                  <a:extLst>
                    <a:ext uri="{9D8B030D-6E8A-4147-A177-3AD203B41FA5}">
                      <a16:colId xmlns:a16="http://schemas.microsoft.com/office/drawing/2014/main" val="2664024271"/>
                    </a:ext>
                  </a:extLst>
                </a:gridCol>
                <a:gridCol w="5758225">
                  <a:extLst>
                    <a:ext uri="{9D8B030D-6E8A-4147-A177-3AD203B41FA5}">
                      <a16:colId xmlns:a16="http://schemas.microsoft.com/office/drawing/2014/main" val="1609912162"/>
                    </a:ext>
                  </a:extLst>
                </a:gridCol>
                <a:gridCol w="888023">
                  <a:extLst>
                    <a:ext uri="{9D8B030D-6E8A-4147-A177-3AD203B41FA5}">
                      <a16:colId xmlns:a16="http://schemas.microsoft.com/office/drawing/2014/main" val="668917679"/>
                    </a:ext>
                  </a:extLst>
                </a:gridCol>
              </a:tblGrid>
              <a:tr h="5043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警戒度指標（各ステージ）</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県の措置等・期間</a:t>
                      </a:r>
                    </a:p>
                  </a:txBody>
                  <a:tcPr marL="68580" marR="68580" marT="34290" marB="34290">
                    <a:solidFill>
                      <a:srgbClr val="7030A0"/>
                    </a:solidFill>
                  </a:tcPr>
                </a:tc>
                <a:tc>
                  <a:txBody>
                    <a:bodyPr/>
                    <a:lstStyle/>
                    <a:p>
                      <a:pPr algn="ctr"/>
                      <a:r>
                        <a:rPr kumimoji="1" lang="ja-JP" altLang="en-US" sz="1400" dirty="0"/>
                        <a:t>県の措置等の概要（主な要請内容等を抜粋）</a:t>
                      </a:r>
                      <a:endParaRPr kumimoji="1" lang="en-US" altLang="ja-JP" sz="1400" dirty="0"/>
                    </a:p>
                    <a:p>
                      <a:pPr algn="ctr"/>
                      <a:r>
                        <a:rPr kumimoji="1" lang="ja-JP" altLang="en-US" sz="1400" dirty="0"/>
                        <a:t>㉔＝法</a:t>
                      </a:r>
                      <a:r>
                        <a:rPr kumimoji="1" lang="en-US" altLang="ja-JP" sz="1400" dirty="0"/>
                        <a:t>24</a:t>
                      </a:r>
                      <a:r>
                        <a:rPr kumimoji="1" lang="ja-JP" altLang="en-US" sz="1400" dirty="0"/>
                        <a:t>条、㉛＝法</a:t>
                      </a:r>
                      <a:r>
                        <a:rPr kumimoji="1" lang="en-US" altLang="ja-JP" sz="1400" dirty="0"/>
                        <a:t>31</a:t>
                      </a:r>
                      <a:r>
                        <a:rPr kumimoji="1" lang="ja-JP" altLang="en-US" sz="1400" dirty="0"/>
                        <a:t>条、㊺＝法</a:t>
                      </a:r>
                      <a:r>
                        <a:rPr kumimoji="1" lang="en-US" altLang="ja-JP" sz="1400" dirty="0"/>
                        <a:t>45</a:t>
                      </a:r>
                      <a:r>
                        <a:rPr kumimoji="1" lang="ja-JP" altLang="en-US" sz="1400" dirty="0"/>
                        <a:t>条第</a:t>
                      </a:r>
                      <a:r>
                        <a:rPr kumimoji="1" lang="en-US" altLang="ja-JP" sz="1400" dirty="0"/>
                        <a:t>1</a:t>
                      </a:r>
                      <a:r>
                        <a:rPr kumimoji="1" lang="ja-JP" altLang="en-US" sz="1400" dirty="0"/>
                        <a:t>項、　　＝法</a:t>
                      </a:r>
                      <a:r>
                        <a:rPr kumimoji="1" lang="en-US" altLang="ja-JP" sz="1400" dirty="0"/>
                        <a:t>45</a:t>
                      </a:r>
                      <a:r>
                        <a:rPr kumimoji="1" lang="ja-JP" altLang="en-US" sz="1400" dirty="0"/>
                        <a:t>条第</a:t>
                      </a:r>
                      <a:r>
                        <a:rPr kumimoji="1" lang="en-US" altLang="ja-JP" sz="1400" dirty="0"/>
                        <a:t>2</a:t>
                      </a:r>
                      <a:r>
                        <a:rPr kumimoji="1" lang="ja-JP" altLang="en-US" sz="1400" dirty="0"/>
                        <a:t>項</a:t>
                      </a:r>
                    </a:p>
                  </a:txBody>
                  <a:tcPr marL="68580" marR="68580" marT="34290" marB="34290">
                    <a:solidFill>
                      <a:srgbClr val="7030A0"/>
                    </a:solidFill>
                  </a:tcPr>
                </a:tc>
                <a:tc>
                  <a:txBody>
                    <a:bodyPr/>
                    <a:lstStyle/>
                    <a:p>
                      <a:pPr algn="ctr"/>
                      <a:r>
                        <a:rPr kumimoji="1" lang="ja-JP" altLang="en-US" sz="1400" dirty="0"/>
                        <a:t>対象地域</a:t>
                      </a:r>
                    </a:p>
                  </a:txBody>
                  <a:tcPr marL="68580" marR="68580" marT="34290" marB="34290">
                    <a:solidFill>
                      <a:srgbClr val="7030A0"/>
                    </a:solidFill>
                  </a:tcPr>
                </a:tc>
                <a:extLst>
                  <a:ext uri="{0D108BD9-81ED-4DB2-BD59-A6C34878D82A}">
                    <a16:rowId xmlns:a16="http://schemas.microsoft.com/office/drawing/2014/main" val="1476532715"/>
                  </a:ext>
                </a:extLst>
              </a:tr>
              <a:tr h="628556">
                <a:tc>
                  <a:txBody>
                    <a:bodyPr/>
                    <a:lstStyle/>
                    <a:p>
                      <a:pPr algn="ctr"/>
                      <a:r>
                        <a:rPr kumimoji="1" lang="ja-JP" altLang="en-US" sz="1200" dirty="0">
                          <a:latin typeface="游ゴシック" panose="020B0400000000000000" pitchFamily="50" charset="-128"/>
                          <a:ea typeface="+mn-ea"/>
                        </a:rPr>
                        <a:t>警戒度レベル２</a:t>
                      </a:r>
                      <a:endParaRPr kumimoji="1" lang="en-US" altLang="ja-JP" sz="1200" dirty="0">
                        <a:latin typeface="游ゴシック" panose="020B0400000000000000" pitchFamily="50" charset="-128"/>
                        <a:ea typeface="+mn-ea"/>
                      </a:endParaRPr>
                    </a:p>
                    <a:p>
                      <a:pPr algn="ctr"/>
                      <a:r>
                        <a:rPr kumimoji="1" lang="ja-JP" altLang="en-US" sz="1200" dirty="0">
                          <a:latin typeface="游ゴシック" panose="020B0400000000000000" pitchFamily="50" charset="-128"/>
                          <a:ea typeface="+mn-ea"/>
                        </a:rPr>
                        <a:t>感染拡大期</a:t>
                      </a:r>
                      <a:endParaRPr kumimoji="1" lang="en-US" altLang="ja-JP" sz="1200" dirty="0">
                        <a:latin typeface="游ゴシック" panose="020B0400000000000000" pitchFamily="50" charset="-128"/>
                        <a:ea typeface="+mn-ea"/>
                      </a:endParaRPr>
                    </a:p>
                    <a:p>
                      <a:pPr algn="ctr"/>
                      <a:r>
                        <a:rPr kumimoji="1" lang="en-US" altLang="ja-JP" sz="1200" dirty="0">
                          <a:latin typeface="游ゴシック" panose="020B0400000000000000" pitchFamily="50" charset="-128"/>
                          <a:ea typeface="+mn-ea"/>
                        </a:rPr>
                        <a:t>【R4.1.19</a:t>
                      </a:r>
                      <a:r>
                        <a:rPr kumimoji="1" lang="ja-JP" altLang="en-US" sz="1200" dirty="0">
                          <a:latin typeface="游ゴシック" panose="020B0400000000000000" pitchFamily="50" charset="-128"/>
                          <a:ea typeface="+mn-ea"/>
                        </a:rPr>
                        <a:t>（水）～</a:t>
                      </a:r>
                      <a:r>
                        <a:rPr kumimoji="1" lang="en-US" altLang="ja-JP" sz="1200" dirty="0">
                          <a:latin typeface="游ゴシック" panose="020B0400000000000000" pitchFamily="50" charset="-128"/>
                          <a:ea typeface="+mn-ea"/>
                        </a:rPr>
                        <a:t>1.31</a:t>
                      </a:r>
                      <a:r>
                        <a:rPr kumimoji="1" lang="ja-JP" altLang="en-US" sz="1200" dirty="0">
                          <a:latin typeface="游ゴシック" panose="020B0400000000000000" pitchFamily="50" charset="-128"/>
                          <a:ea typeface="+mn-ea"/>
                        </a:rPr>
                        <a:t>（月）</a:t>
                      </a:r>
                      <a:r>
                        <a:rPr kumimoji="1" lang="en-US" altLang="ja-JP" sz="1200" dirty="0">
                          <a:latin typeface="游ゴシック" panose="020B0400000000000000" pitchFamily="50" charset="-128"/>
                          <a:ea typeface="+mn-ea"/>
                        </a:rPr>
                        <a:t>】</a:t>
                      </a:r>
                    </a:p>
                  </a:txBody>
                  <a:tcPr marL="68580" marR="68580" marT="34290" marB="34290"/>
                </a:tc>
                <a:tc>
                  <a:txBody>
                    <a:bodyPr/>
                    <a:lstStyle/>
                    <a:p>
                      <a:r>
                        <a:rPr kumimoji="1" lang="en-US" altLang="ja-JP" sz="1200" dirty="0"/>
                        <a:t>【</a:t>
                      </a:r>
                      <a:r>
                        <a:rPr kumimoji="1" lang="ja-JP" altLang="en-US" sz="1200" dirty="0"/>
                        <a:t>県民</a:t>
                      </a:r>
                      <a:r>
                        <a:rPr kumimoji="1" lang="en-US" altLang="ja-JP" sz="1200" dirty="0"/>
                        <a:t>】</a:t>
                      </a:r>
                      <a:r>
                        <a:rPr kumimoji="1" lang="ja-JP" altLang="en-US" sz="1200" dirty="0"/>
                        <a:t>　不要不急の都道府県間の移動は極力控える㉔</a:t>
                      </a:r>
                      <a:endParaRPr kumimoji="1" lang="en-US" altLang="ja-JP" sz="1200" dirty="0"/>
                    </a:p>
                    <a:p>
                      <a:r>
                        <a:rPr kumimoji="1" lang="ja-JP" altLang="en-US" sz="1200" dirty="0"/>
                        <a:t>　　　　　同一グループ・同一テーブルでの５人以上の会食を避ける㉔</a:t>
                      </a:r>
                    </a:p>
                    <a:p>
                      <a:r>
                        <a:rPr kumimoji="1" lang="en-US" altLang="ja-JP" sz="1200" dirty="0"/>
                        <a:t>【</a:t>
                      </a:r>
                      <a:r>
                        <a:rPr kumimoji="1" lang="ja-JP" altLang="en-US" sz="1200" dirty="0"/>
                        <a:t>事業者</a:t>
                      </a:r>
                      <a:r>
                        <a:rPr kumimoji="1" lang="en-US" altLang="ja-JP" sz="1200" dirty="0"/>
                        <a:t>】</a:t>
                      </a:r>
                      <a:r>
                        <a:rPr kumimoji="1" lang="ja-JP" altLang="en-US" sz="1200" dirty="0"/>
                        <a:t>イベントの開催制限要請㉔</a:t>
                      </a:r>
                    </a:p>
                  </a:txBody>
                  <a:tcPr marL="68580" marR="68580" marT="34290" marB="34290"/>
                </a:tc>
                <a:tc>
                  <a:txBody>
                    <a:bodyPr/>
                    <a:lstStyle/>
                    <a:p>
                      <a:pPr algn="ctr"/>
                      <a:r>
                        <a:rPr kumimoji="1" lang="ja-JP" altLang="en-US" sz="1100" dirty="0"/>
                        <a:t>県全域</a:t>
                      </a:r>
                    </a:p>
                  </a:txBody>
                  <a:tcPr marL="68580" marR="68580" marT="34290" marB="34290"/>
                </a:tc>
                <a:extLst>
                  <a:ext uri="{0D108BD9-81ED-4DB2-BD59-A6C34878D82A}">
                    <a16:rowId xmlns:a16="http://schemas.microsoft.com/office/drawing/2014/main" val="4156259281"/>
                  </a:ext>
                </a:extLst>
              </a:tr>
              <a:tr h="2304704">
                <a:tc>
                  <a:txBody>
                    <a:bodyPr/>
                    <a:lstStyle/>
                    <a:p>
                      <a:pPr algn="ctr"/>
                      <a:r>
                        <a:rPr kumimoji="1" lang="ja-JP" altLang="en-US" sz="1200" dirty="0"/>
                        <a:t>まん延防止等重点措置</a:t>
                      </a:r>
                    </a:p>
                    <a:p>
                      <a:pPr algn="ctr"/>
                      <a:r>
                        <a:rPr kumimoji="1" lang="en-US" altLang="ja-JP" sz="1200" dirty="0">
                          <a:latin typeface="+mn-ea"/>
                          <a:ea typeface="+mn-ea"/>
                        </a:rPr>
                        <a:t>【R4.1.27</a:t>
                      </a:r>
                      <a:r>
                        <a:rPr kumimoji="1" lang="ja-JP" altLang="en-US" sz="1100" dirty="0">
                          <a:latin typeface="+mn-ea"/>
                          <a:ea typeface="+mn-ea"/>
                        </a:rPr>
                        <a:t>（木）</a:t>
                      </a:r>
                      <a:r>
                        <a:rPr kumimoji="1" lang="ja-JP" altLang="en-US" sz="1200" dirty="0">
                          <a:latin typeface="+mn-ea"/>
                          <a:ea typeface="+mn-ea"/>
                        </a:rPr>
                        <a:t>～</a:t>
                      </a:r>
                      <a:r>
                        <a:rPr kumimoji="1" lang="en-US" altLang="ja-JP" sz="1200" dirty="0">
                          <a:latin typeface="+mn-ea"/>
                          <a:ea typeface="+mn-ea"/>
                        </a:rPr>
                        <a:t>3.21</a:t>
                      </a:r>
                      <a:r>
                        <a:rPr kumimoji="1" lang="ja-JP" altLang="en-US" sz="1100" dirty="0">
                          <a:latin typeface="+mn-ea"/>
                          <a:ea typeface="+mn-ea"/>
                        </a:rPr>
                        <a:t>（月）</a:t>
                      </a:r>
                      <a:r>
                        <a:rPr kumimoji="1" lang="en-US" altLang="ja-JP" sz="1200" dirty="0">
                          <a:latin typeface="+mn-ea"/>
                          <a:ea typeface="+mn-ea"/>
                        </a:rPr>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県民</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営業時間の変更を要請した時間以降、営業している飲食店にみだりに　　</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出入りしない。㉛、都道府県間の移動の自粛㉔</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事業者：措置区域</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飲食店等の営業時間の短縮要請（</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5</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時）㉛</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酒類提供自粛㉛、同一グループの入店は、原則４人以内㉔</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（但し、と</a:t>
                      </a:r>
                      <a:r>
                        <a:rPr kumimoji="1" lang="ja-JP" altLang="en-US" sz="1200" b="0" i="0" u="none" strike="noStrike" kern="1200" cap="none" spc="0" normalizeH="0" baseline="0" noProof="0" dirty="0" err="1">
                          <a:ln>
                            <a:noFill/>
                          </a:ln>
                          <a:solidFill>
                            <a:prstClr val="black"/>
                          </a:solidFill>
                          <a:effectLst/>
                          <a:uLnTx/>
                          <a:uFillTx/>
                          <a:latin typeface="+mn-lt"/>
                          <a:ea typeface="+mn-ea"/>
                          <a:cs typeface="+mn-cs"/>
                        </a:rPr>
                        <a:t>ちまる</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安心認証取得店は、営業時間 </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時又は</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21</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時、酒類提供の自粛又　</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は　</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20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時までどちらかの選択が可能。下記表を参照）</a:t>
                      </a: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n-lt"/>
                          <a:ea typeface="+mn-ea"/>
                          <a:cs typeface="+mn-cs"/>
                        </a:rPr>
                        <a:t>　　　大規模集客施設等</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(1,000㎡</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超</a:t>
                      </a:r>
                      <a:r>
                        <a:rPr kumimoji="1" lang="en-US" altLang="ja-JP" sz="1200" b="0" i="0" u="none" strike="noStrike" kern="1200" cap="none" spc="0" normalizeH="0" baseline="0" noProof="0" dirty="0">
                          <a:ln>
                            <a:noFill/>
                          </a:ln>
                          <a:solidFill>
                            <a:prstClr val="black"/>
                          </a:solidFill>
                          <a:effectLst/>
                          <a:uLnTx/>
                          <a:uFillTx/>
                          <a:latin typeface="+mn-lt"/>
                          <a:ea typeface="+mn-ea"/>
                          <a:cs typeface="+mn-cs"/>
                        </a:rPr>
                        <a:t>)</a:t>
                      </a:r>
                      <a:r>
                        <a:rPr kumimoji="1" lang="ja-JP" altLang="en-US" sz="1200" b="0" i="0" u="none" strike="noStrike" kern="1200" cap="none" spc="0" normalizeH="0" baseline="0" noProof="0" dirty="0" err="1">
                          <a:ln>
                            <a:noFill/>
                          </a:ln>
                          <a:solidFill>
                            <a:prstClr val="black"/>
                          </a:solidFill>
                          <a:effectLst/>
                          <a:uLnTx/>
                          <a:uFillTx/>
                          <a:latin typeface="+mn-lt"/>
                          <a:ea typeface="+mn-ea"/>
                          <a:cs typeface="+mn-cs"/>
                        </a:rPr>
                        <a:t>への</a:t>
                      </a:r>
                      <a:r>
                        <a:rPr kumimoji="1" lang="ja-JP" altLang="en-US" sz="1200" b="0" i="0" u="none" strike="noStrike" kern="1200" cap="none" spc="0" normalizeH="0" baseline="0" noProof="0" dirty="0">
                          <a:ln>
                            <a:noFill/>
                          </a:ln>
                          <a:solidFill>
                            <a:prstClr val="black"/>
                          </a:solidFill>
                          <a:effectLst/>
                          <a:uLnTx/>
                          <a:uFillTx/>
                          <a:latin typeface="+mn-lt"/>
                          <a:ea typeface="+mn-ea"/>
                          <a:cs typeface="+mn-cs"/>
                        </a:rPr>
                        <a:t>協力要請㉛、イベントの開催制限要請㉔</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algn="ctr"/>
                      <a:r>
                        <a:rPr kumimoji="1" lang="ja-JP" altLang="en-US" sz="1100" dirty="0"/>
                        <a:t>県全域</a:t>
                      </a:r>
                    </a:p>
                  </a:txBody>
                  <a:tcPr marL="68580" marR="68580" marT="34290" marB="34290"/>
                </a:tc>
                <a:extLst>
                  <a:ext uri="{0D108BD9-81ED-4DB2-BD59-A6C34878D82A}">
                    <a16:rowId xmlns:a16="http://schemas.microsoft.com/office/drawing/2014/main" val="3173914337"/>
                  </a:ext>
                </a:extLst>
              </a:tr>
              <a:tr h="814795">
                <a:tc>
                  <a:txBody>
                    <a:bodyPr/>
                    <a:lstStyle/>
                    <a:p>
                      <a:pPr algn="ctr"/>
                      <a:r>
                        <a:rPr kumimoji="1" lang="ja-JP" altLang="en-US" sz="1200" dirty="0">
                          <a:latin typeface="游ゴシック" panose="020B0400000000000000" pitchFamily="50" charset="-128"/>
                          <a:ea typeface="+mn-ea"/>
                        </a:rPr>
                        <a:t>警戒度レベル２</a:t>
                      </a:r>
                      <a:endParaRPr kumimoji="1" lang="en-US" altLang="ja-JP" sz="1200" dirty="0">
                        <a:latin typeface="游ゴシック" panose="020B0400000000000000" pitchFamily="50" charset="-128"/>
                        <a:ea typeface="+mn-ea"/>
                      </a:endParaRPr>
                    </a:p>
                    <a:p>
                      <a:pPr algn="ctr"/>
                      <a:r>
                        <a:rPr kumimoji="1" lang="ja-JP" altLang="en-US" sz="1200" dirty="0">
                          <a:latin typeface="游ゴシック" panose="020B0400000000000000" pitchFamily="50" charset="-128"/>
                          <a:ea typeface="+mn-ea"/>
                        </a:rPr>
                        <a:t>栃木県感染再拡大防止徹底期間</a:t>
                      </a:r>
                      <a:endParaRPr kumimoji="1" lang="en-US" altLang="ja-JP" sz="1200" dirty="0">
                        <a:latin typeface="游ゴシック" panose="020B0400000000000000" pitchFamily="50" charset="-128"/>
                        <a:ea typeface="+mn-ea"/>
                      </a:endParaRPr>
                    </a:p>
                    <a:p>
                      <a:pPr algn="ctr"/>
                      <a:r>
                        <a:rPr kumimoji="1" lang="en-US" altLang="ja-JP" sz="1200" dirty="0">
                          <a:latin typeface="游ゴシック" panose="020B0400000000000000" pitchFamily="50" charset="-128"/>
                          <a:ea typeface="+mn-ea"/>
                        </a:rPr>
                        <a:t>【R4.3.22</a:t>
                      </a:r>
                      <a:r>
                        <a:rPr kumimoji="1" lang="ja-JP" altLang="en-US" sz="1200" dirty="0">
                          <a:latin typeface="游ゴシック" panose="020B0400000000000000" pitchFamily="50" charset="-128"/>
                          <a:ea typeface="+mn-ea"/>
                        </a:rPr>
                        <a:t>（火）～</a:t>
                      </a:r>
                      <a:r>
                        <a:rPr kumimoji="1" lang="en-US" altLang="ja-JP" sz="1200" dirty="0">
                          <a:latin typeface="游ゴシック" panose="020B0400000000000000" pitchFamily="50" charset="-128"/>
                          <a:ea typeface="+mn-ea"/>
                        </a:rPr>
                        <a:t>4.10</a:t>
                      </a:r>
                      <a:r>
                        <a:rPr kumimoji="1" lang="ja-JP" altLang="en-US" sz="1200" dirty="0">
                          <a:latin typeface="游ゴシック" panose="020B0400000000000000" pitchFamily="50" charset="-128"/>
                          <a:ea typeface="+mn-ea"/>
                        </a:rPr>
                        <a:t>（日）</a:t>
                      </a:r>
                      <a:r>
                        <a:rPr kumimoji="1" lang="en-US" altLang="ja-JP" sz="1200" dirty="0">
                          <a:latin typeface="游ゴシック" panose="020B0400000000000000" pitchFamily="50" charset="-128"/>
                          <a:ea typeface="+mn-ea"/>
                        </a:rPr>
                        <a:t>】</a:t>
                      </a:r>
                    </a:p>
                    <a:p>
                      <a:pPr algn="ctr"/>
                      <a:endParaRPr kumimoji="1" lang="en-US" altLang="ja-JP" sz="1200" dirty="0">
                        <a:latin typeface="游ゴシック" panose="020B0400000000000000" pitchFamily="50" charset="-128"/>
                        <a:ea typeface="+mn-ea"/>
                      </a:endParaRPr>
                    </a:p>
                  </a:txBody>
                  <a:tcPr marL="68580" marR="68580" marT="34290" marB="34290"/>
                </a:tc>
                <a:tc>
                  <a:txBody>
                    <a:bodyPr/>
                    <a:lstStyle/>
                    <a:p>
                      <a:r>
                        <a:rPr kumimoji="1" lang="en-US" altLang="ja-JP" sz="1200" dirty="0"/>
                        <a:t>【</a:t>
                      </a:r>
                      <a:r>
                        <a:rPr kumimoji="1" lang="ja-JP" altLang="en-US" sz="1200" dirty="0"/>
                        <a:t>県民</a:t>
                      </a:r>
                      <a:r>
                        <a:rPr kumimoji="1" lang="en-US" altLang="ja-JP" sz="1200" dirty="0"/>
                        <a:t>】</a:t>
                      </a:r>
                      <a:r>
                        <a:rPr kumimoji="1" lang="ja-JP" altLang="en-US" sz="1200" dirty="0"/>
                        <a:t>　県内・県外問わず、移動に際は特に基本的な感染対策を徹底㉔</a:t>
                      </a:r>
                      <a:endParaRPr kumimoji="1" lang="en-US" altLang="ja-JP" sz="1200" dirty="0"/>
                    </a:p>
                    <a:p>
                      <a:r>
                        <a:rPr kumimoji="1" lang="ja-JP" altLang="en-US" sz="1200" dirty="0"/>
                        <a:t>　　　　　同一テーブルでの会食は４人以内</a:t>
                      </a:r>
                      <a:r>
                        <a:rPr kumimoji="1" lang="en-US" altLang="ja-JP" sz="1200" dirty="0"/>
                        <a:t>(※)</a:t>
                      </a:r>
                      <a:r>
                        <a:rPr kumimoji="1" lang="ja-JP" altLang="en-US" sz="1200" dirty="0"/>
                        <a:t> </a:t>
                      </a:r>
                      <a:endParaRPr kumimoji="1" lang="en-US" altLang="ja-JP" sz="1200" dirty="0"/>
                    </a:p>
                    <a:p>
                      <a:r>
                        <a:rPr kumimoji="1" lang="ja-JP" altLang="en-US" sz="1200" dirty="0"/>
                        <a:t>　　　　　</a:t>
                      </a:r>
                      <a:r>
                        <a:rPr kumimoji="1" lang="en-US" altLang="ja-JP" sz="1200" dirty="0"/>
                        <a:t>※</a:t>
                      </a:r>
                      <a:r>
                        <a:rPr kumimoji="1" lang="ja-JP" altLang="en-US" sz="1200" dirty="0"/>
                        <a:t>対象者全員検査による緩和はせず</a:t>
                      </a:r>
                      <a:endParaRPr kumimoji="1" lang="en-US" altLang="ja-JP" sz="1200" dirty="0"/>
                    </a:p>
                    <a:p>
                      <a:r>
                        <a:rPr kumimoji="1" lang="en-US" altLang="ja-JP" sz="1200" dirty="0"/>
                        <a:t>【</a:t>
                      </a:r>
                      <a:r>
                        <a:rPr kumimoji="1" lang="ja-JP" altLang="en-US" sz="1200" dirty="0"/>
                        <a:t>事業者</a:t>
                      </a:r>
                      <a:r>
                        <a:rPr kumimoji="1" lang="en-US" altLang="ja-JP" sz="1200" dirty="0"/>
                        <a:t>】</a:t>
                      </a:r>
                      <a:r>
                        <a:rPr kumimoji="1" lang="ja-JP" altLang="en-US" sz="1200" dirty="0"/>
                        <a:t>イベントの開催制限要請㉔</a:t>
                      </a:r>
                    </a:p>
                  </a:txBody>
                  <a:tcPr marL="68580" marR="68580" marT="34290" marB="34290"/>
                </a:tc>
                <a:tc>
                  <a:txBody>
                    <a:bodyPr/>
                    <a:lstStyle/>
                    <a:p>
                      <a:pPr algn="ctr"/>
                      <a:r>
                        <a:rPr kumimoji="1" lang="ja-JP" altLang="en-US" sz="1100" dirty="0"/>
                        <a:t>県全域</a:t>
                      </a:r>
                    </a:p>
                    <a:p>
                      <a:endParaRPr kumimoji="1" lang="ja-JP" altLang="en-US" sz="1100" dirty="0"/>
                    </a:p>
                  </a:txBody>
                  <a:tcPr marL="68580" marR="68580" marT="34290" marB="34290"/>
                </a:tc>
                <a:extLst>
                  <a:ext uri="{0D108BD9-81ED-4DB2-BD59-A6C34878D82A}">
                    <a16:rowId xmlns:a16="http://schemas.microsoft.com/office/drawing/2014/main" val="1773220823"/>
                  </a:ext>
                </a:extLst>
              </a:tr>
              <a:tr h="442318">
                <a:tc>
                  <a:txBody>
                    <a:bodyPr/>
                    <a:lstStyle/>
                    <a:p>
                      <a:pPr algn="ctr"/>
                      <a:r>
                        <a:rPr kumimoji="1" lang="ja-JP" altLang="en-US" sz="1200" dirty="0">
                          <a:latin typeface="游ゴシック" panose="020B0400000000000000" pitchFamily="50" charset="-128"/>
                          <a:ea typeface="+mn-ea"/>
                        </a:rPr>
                        <a:t>警戒度レベル２</a:t>
                      </a:r>
                      <a:endParaRPr kumimoji="1" lang="en-US" altLang="ja-JP" sz="1200" dirty="0">
                        <a:latin typeface="游ゴシック" panose="020B0400000000000000" pitchFamily="50" charset="-128"/>
                        <a:ea typeface="+mn-ea"/>
                      </a:endParaRPr>
                    </a:p>
                    <a:p>
                      <a:pPr algn="ctr"/>
                      <a:r>
                        <a:rPr kumimoji="1" lang="en-US" altLang="ja-JP" sz="1200" dirty="0">
                          <a:latin typeface="游ゴシック" panose="020B0400000000000000" pitchFamily="50" charset="-128"/>
                          <a:ea typeface="+mn-ea"/>
                        </a:rPr>
                        <a:t>【R4.7.16</a:t>
                      </a:r>
                      <a:r>
                        <a:rPr kumimoji="1" lang="ja-JP" altLang="en-US" sz="1200" dirty="0">
                          <a:latin typeface="游ゴシック" panose="020B0400000000000000" pitchFamily="50" charset="-128"/>
                          <a:ea typeface="+mn-ea"/>
                        </a:rPr>
                        <a:t>（土）～終期なし</a:t>
                      </a:r>
                      <a:r>
                        <a:rPr kumimoji="1" lang="en-US" altLang="ja-JP" sz="1200" dirty="0">
                          <a:latin typeface="游ゴシック" panose="020B0400000000000000" pitchFamily="50" charset="-128"/>
                          <a:ea typeface="+mn-ea"/>
                        </a:rPr>
                        <a:t>】</a:t>
                      </a:r>
                    </a:p>
                  </a:txBody>
                  <a:tcPr marL="68580" marR="68580" marT="34290" marB="34290"/>
                </a:tc>
                <a:tc>
                  <a:txBody>
                    <a:bodyPr/>
                    <a:lstStyle/>
                    <a:p>
                      <a:r>
                        <a:rPr kumimoji="1" lang="en-US" altLang="ja-JP" sz="1200" dirty="0"/>
                        <a:t>【</a:t>
                      </a:r>
                      <a:r>
                        <a:rPr kumimoji="1" lang="ja-JP" altLang="en-US" sz="1200" dirty="0"/>
                        <a:t>県民</a:t>
                      </a:r>
                      <a:r>
                        <a:rPr kumimoji="1" lang="en-US" altLang="ja-JP" sz="1200" dirty="0"/>
                        <a:t>】</a:t>
                      </a:r>
                      <a:r>
                        <a:rPr kumimoji="1" lang="ja-JP" altLang="en-US" sz="1200" dirty="0"/>
                        <a:t>　帰省や旅行等においても、感染リスクの高い行動を控える㉔</a:t>
                      </a:r>
                    </a:p>
                    <a:p>
                      <a:r>
                        <a:rPr kumimoji="1" lang="en-US" altLang="ja-JP" sz="1200" dirty="0"/>
                        <a:t>【</a:t>
                      </a:r>
                      <a:r>
                        <a:rPr kumimoji="1" lang="ja-JP" altLang="en-US" sz="1200" dirty="0"/>
                        <a:t>事業者</a:t>
                      </a:r>
                      <a:r>
                        <a:rPr kumimoji="1" lang="en-US" altLang="ja-JP" sz="1200" dirty="0"/>
                        <a:t>】</a:t>
                      </a:r>
                      <a:r>
                        <a:rPr kumimoji="1" lang="ja-JP" altLang="en-US" sz="1200" dirty="0"/>
                        <a:t>イベントの開催制限要請㉔</a:t>
                      </a:r>
                    </a:p>
                  </a:txBody>
                  <a:tcPr marL="68580" marR="68580" marT="34290" marB="34290"/>
                </a:tc>
                <a:tc>
                  <a:txBody>
                    <a:bodyPr/>
                    <a:lstStyle/>
                    <a:p>
                      <a:pPr algn="ctr"/>
                      <a:r>
                        <a:rPr kumimoji="1" lang="ja-JP" altLang="en-US" sz="1100" dirty="0"/>
                        <a:t>県全域</a:t>
                      </a:r>
                    </a:p>
                  </a:txBody>
                  <a:tcPr marL="68580" marR="68580" marT="34290" marB="34290"/>
                </a:tc>
                <a:extLst>
                  <a:ext uri="{0D108BD9-81ED-4DB2-BD59-A6C34878D82A}">
                    <a16:rowId xmlns:a16="http://schemas.microsoft.com/office/drawing/2014/main" val="431967312"/>
                  </a:ext>
                </a:extLst>
              </a:tr>
              <a:tr h="442318">
                <a:tc>
                  <a:txBody>
                    <a:bodyPr/>
                    <a:lstStyle/>
                    <a:p>
                      <a:pPr algn="ctr"/>
                      <a:r>
                        <a:rPr kumimoji="1" lang="ja-JP" altLang="en-US" sz="1200" dirty="0">
                          <a:latin typeface="游ゴシック" panose="020B0400000000000000" pitchFamily="50" charset="-128"/>
                          <a:ea typeface="+mn-ea"/>
                        </a:rPr>
                        <a:t>警戒度レベル２</a:t>
                      </a:r>
                      <a:endParaRPr kumimoji="1" lang="en-US" altLang="ja-JP" sz="1200" dirty="0">
                        <a:latin typeface="游ゴシック" panose="020B0400000000000000" pitchFamily="50" charset="-128"/>
                        <a:ea typeface="+mn-ea"/>
                      </a:endParaRPr>
                    </a:p>
                    <a:p>
                      <a:pPr algn="ctr"/>
                      <a:r>
                        <a:rPr kumimoji="1" lang="en-US" altLang="ja-JP" sz="1200" dirty="0">
                          <a:latin typeface="游ゴシック" panose="020B0400000000000000" pitchFamily="50" charset="-128"/>
                          <a:ea typeface="+mn-ea"/>
                        </a:rPr>
                        <a:t>【R4.7.27</a:t>
                      </a:r>
                      <a:r>
                        <a:rPr kumimoji="1" lang="ja-JP" altLang="en-US" sz="1200" dirty="0">
                          <a:latin typeface="游ゴシック" panose="020B0400000000000000" pitchFamily="50" charset="-128"/>
                          <a:ea typeface="+mn-ea"/>
                        </a:rPr>
                        <a:t>（水）～終期なし</a:t>
                      </a:r>
                      <a:r>
                        <a:rPr kumimoji="1" lang="en-US" altLang="ja-JP" sz="1200" dirty="0">
                          <a:latin typeface="游ゴシック" panose="020B0400000000000000" pitchFamily="50" charset="-128"/>
                          <a:ea typeface="+mn-ea"/>
                        </a:rPr>
                        <a:t>】</a:t>
                      </a:r>
                    </a:p>
                  </a:txBody>
                  <a:tcPr marL="68580" marR="68580" marT="34290" marB="34290"/>
                </a:tc>
                <a:tc>
                  <a:txBody>
                    <a:bodyPr/>
                    <a:lstStyle/>
                    <a:p>
                      <a:r>
                        <a:rPr kumimoji="1" lang="en-US" altLang="ja-JP" sz="1200" dirty="0"/>
                        <a:t>【</a:t>
                      </a:r>
                      <a:r>
                        <a:rPr kumimoji="1" lang="ja-JP" altLang="en-US" sz="1200" dirty="0"/>
                        <a:t>県民</a:t>
                      </a:r>
                      <a:r>
                        <a:rPr kumimoji="1" lang="en-US" altLang="ja-JP" sz="1200" dirty="0"/>
                        <a:t>】</a:t>
                      </a:r>
                      <a:r>
                        <a:rPr kumimoji="1" lang="ja-JP" altLang="en-US" sz="1200" dirty="0"/>
                        <a:t>　混雑した場所や感染リスクが高い場所への外出・移動は慎重に判断㉔</a:t>
                      </a:r>
                    </a:p>
                    <a:p>
                      <a:r>
                        <a:rPr kumimoji="1" lang="en-US" altLang="ja-JP" sz="1200" dirty="0"/>
                        <a:t>【</a:t>
                      </a:r>
                      <a:r>
                        <a:rPr kumimoji="1" lang="ja-JP" altLang="en-US" sz="1200" dirty="0"/>
                        <a:t>事業者</a:t>
                      </a:r>
                      <a:r>
                        <a:rPr kumimoji="1" lang="en-US" altLang="ja-JP" sz="1200" dirty="0"/>
                        <a:t>】</a:t>
                      </a:r>
                      <a:r>
                        <a:rPr kumimoji="1" lang="ja-JP" altLang="en-US" sz="1200" dirty="0"/>
                        <a:t>イベントの開催制限要請㉔</a:t>
                      </a:r>
                    </a:p>
                  </a:txBody>
                  <a:tcPr marL="68580" marR="68580" marT="34290" marB="34290"/>
                </a:tc>
                <a:tc>
                  <a:txBody>
                    <a:bodyPr/>
                    <a:lstStyle/>
                    <a:p>
                      <a:pPr algn="ctr"/>
                      <a:r>
                        <a:rPr kumimoji="1" lang="ja-JP" altLang="en-US" sz="1100" dirty="0"/>
                        <a:t>県全域</a:t>
                      </a:r>
                    </a:p>
                  </a:txBody>
                  <a:tcPr marL="68580" marR="68580" marT="34290" marB="34290"/>
                </a:tc>
                <a:extLst>
                  <a:ext uri="{0D108BD9-81ED-4DB2-BD59-A6C34878D82A}">
                    <a16:rowId xmlns:a16="http://schemas.microsoft.com/office/drawing/2014/main" val="1933340748"/>
                  </a:ext>
                </a:extLst>
              </a:tr>
              <a:tr h="844950">
                <a:tc>
                  <a:txBody>
                    <a:bodyPr/>
                    <a:lstStyle/>
                    <a:p>
                      <a:pPr algn="ctr"/>
                      <a:r>
                        <a:rPr kumimoji="1" lang="en-US" altLang="zh-TW" sz="1200" dirty="0">
                          <a:latin typeface="游ゴシック" panose="020B0400000000000000" pitchFamily="50" charset="-128"/>
                          <a:ea typeface="游ゴシック" panose="020B0400000000000000" pitchFamily="50" charset="-128"/>
                        </a:rPr>
                        <a:t>BA.5</a:t>
                      </a:r>
                      <a:r>
                        <a:rPr kumimoji="1" lang="zh-TW" altLang="en-US" sz="1200" dirty="0">
                          <a:latin typeface="游ゴシック" panose="020B0400000000000000" pitchFamily="50" charset="-128"/>
                          <a:ea typeface="游ゴシック" panose="020B0400000000000000" pitchFamily="50" charset="-128"/>
                        </a:rPr>
                        <a:t>対策強化宣言</a:t>
                      </a:r>
                      <a:endParaRPr kumimoji="1" lang="en-US" altLang="zh-TW" sz="1200" dirty="0">
                        <a:latin typeface="游ゴシック" panose="020B0400000000000000" pitchFamily="50" charset="-128"/>
                        <a:ea typeface="游ゴシック" panose="020B0400000000000000" pitchFamily="50" charset="-128"/>
                      </a:endParaRPr>
                    </a:p>
                    <a:p>
                      <a:pPr algn="ctr"/>
                      <a:r>
                        <a:rPr kumimoji="1" lang="en-US" altLang="ja-JP" sz="1200" dirty="0">
                          <a:latin typeface="游ゴシック" panose="020B0400000000000000" pitchFamily="50" charset="-128"/>
                          <a:ea typeface="游ゴシック" panose="020B0400000000000000" pitchFamily="50" charset="-128"/>
                        </a:rPr>
                        <a:t>【R4.8.5</a:t>
                      </a:r>
                      <a:r>
                        <a:rPr kumimoji="1" lang="ja-JP" altLang="en-US" sz="1200" dirty="0">
                          <a:latin typeface="游ゴシック" panose="020B0400000000000000" pitchFamily="50" charset="-128"/>
                          <a:ea typeface="游ゴシック" panose="020B0400000000000000" pitchFamily="50" charset="-128"/>
                        </a:rPr>
                        <a:t>（金）～</a:t>
                      </a:r>
                      <a:r>
                        <a:rPr kumimoji="1" lang="en-US" altLang="ja-JP" sz="1200" dirty="0">
                          <a:latin typeface="游ゴシック" panose="020B0400000000000000" pitchFamily="50" charset="-128"/>
                          <a:ea typeface="游ゴシック" panose="020B0400000000000000" pitchFamily="50" charset="-128"/>
                        </a:rPr>
                        <a:t>9.25</a:t>
                      </a:r>
                      <a:r>
                        <a:rPr kumimoji="1" lang="ja-JP" altLang="en-US" sz="1200" dirty="0">
                          <a:latin typeface="游ゴシック" panose="020B0400000000000000" pitchFamily="50" charset="-128"/>
                          <a:ea typeface="游ゴシック" panose="020B0400000000000000" pitchFamily="50" charset="-128"/>
                        </a:rPr>
                        <a:t>（日）</a:t>
                      </a:r>
                      <a:r>
                        <a:rPr kumimoji="1" lang="en-US" altLang="ja-JP" sz="1200" dirty="0">
                          <a:latin typeface="游ゴシック" panose="020B0400000000000000" pitchFamily="50" charset="-128"/>
                          <a:ea typeface="游ゴシック" panose="020B0400000000000000" pitchFamily="50" charset="-128"/>
                        </a:rPr>
                        <a:t>】</a:t>
                      </a:r>
                    </a:p>
                    <a:p>
                      <a:pPr algn="ctr"/>
                      <a:endParaRPr kumimoji="1" lang="zh-TW" altLang="en-US" sz="1200" dirty="0">
                        <a:latin typeface="+mn-ea"/>
                        <a:ea typeface="+mn-ea"/>
                      </a:endParaRPr>
                    </a:p>
                    <a:p>
                      <a:pPr algn="ctr"/>
                      <a:endParaRPr kumimoji="1" lang="ja-JP" altLang="en-US" sz="1200" dirty="0">
                        <a:latin typeface="+mn-ea"/>
                        <a:ea typeface="+mn-ea"/>
                      </a:endParaRPr>
                    </a:p>
                  </a:txBody>
                  <a:tcPr marL="68580" marR="68580" marT="34290" marB="34290"/>
                </a:tc>
                <a:tc>
                  <a:txBody>
                    <a:bodyPr/>
                    <a:lstStyle/>
                    <a:p>
                      <a:r>
                        <a:rPr kumimoji="1" lang="en-US" altLang="ja-JP" sz="1200" dirty="0">
                          <a:solidFill>
                            <a:schemeClr val="tx1"/>
                          </a:solidFill>
                        </a:rPr>
                        <a:t>【</a:t>
                      </a:r>
                      <a:r>
                        <a:rPr kumimoji="1" lang="ja-JP" altLang="en-US" sz="1200" dirty="0">
                          <a:solidFill>
                            <a:schemeClr val="tx1"/>
                          </a:solidFill>
                        </a:rPr>
                        <a:t>県民</a:t>
                      </a:r>
                      <a:r>
                        <a:rPr kumimoji="1" lang="en-US" altLang="ja-JP" sz="1200" dirty="0">
                          <a:solidFill>
                            <a:schemeClr val="tx1"/>
                          </a:solidFill>
                        </a:rPr>
                        <a:t>】</a:t>
                      </a:r>
                      <a:r>
                        <a:rPr kumimoji="1" lang="ja-JP" altLang="en-US" sz="1200" dirty="0">
                          <a:solidFill>
                            <a:schemeClr val="tx1"/>
                          </a:solidFill>
                        </a:rPr>
                        <a:t>　混雑した場所や感染リスクが高い場所への外出・移動については慎重　</a:t>
                      </a:r>
                      <a:endParaRPr kumimoji="1" lang="en-US" altLang="ja-JP" sz="1200" dirty="0">
                        <a:solidFill>
                          <a:schemeClr val="tx1"/>
                        </a:solidFill>
                      </a:endParaRPr>
                    </a:p>
                    <a:p>
                      <a:r>
                        <a:rPr kumimoji="1" lang="ja-JP" altLang="en-US" sz="1200" dirty="0">
                          <a:solidFill>
                            <a:schemeClr val="tx1"/>
                          </a:solidFill>
                        </a:rPr>
                        <a:t>　　　　　に判断。特に、⾼齢者や基礎疾患を有する者については、混雑した場　　</a:t>
                      </a:r>
                      <a:endParaRPr kumimoji="1" lang="en-US" altLang="ja-JP" sz="1200" dirty="0">
                        <a:solidFill>
                          <a:schemeClr val="tx1"/>
                        </a:solidFill>
                      </a:endParaRPr>
                    </a:p>
                    <a:p>
                      <a:r>
                        <a:rPr kumimoji="1" lang="ja-JP" altLang="en-US" sz="1200" dirty="0">
                          <a:solidFill>
                            <a:schemeClr val="tx1"/>
                          </a:solidFill>
                        </a:rPr>
                        <a:t>　　　　　所や感染リスクが⾼</a:t>
                      </a:r>
                      <a:r>
                        <a:rPr kumimoji="1" lang="ja-JP" altLang="en-US" sz="1200" dirty="0" err="1">
                          <a:solidFill>
                            <a:schemeClr val="tx1"/>
                          </a:solidFill>
                        </a:rPr>
                        <a:t>い</a:t>
                      </a:r>
                      <a:r>
                        <a:rPr kumimoji="1" lang="ja-JP" altLang="en-US" sz="1200" dirty="0">
                          <a:solidFill>
                            <a:schemeClr val="tx1"/>
                          </a:solidFill>
                        </a:rPr>
                        <a:t>場所への外出の⾃粛等、感染リスクの⾼い⾏動　</a:t>
                      </a:r>
                      <a:endParaRPr kumimoji="1" lang="en-US" altLang="ja-JP" sz="1200" dirty="0">
                        <a:solidFill>
                          <a:schemeClr val="tx1"/>
                        </a:solidFill>
                      </a:endParaRPr>
                    </a:p>
                    <a:p>
                      <a:r>
                        <a:rPr kumimoji="1" lang="ja-JP" altLang="en-US" sz="1200" dirty="0">
                          <a:solidFill>
                            <a:schemeClr val="tx1"/>
                          </a:solidFill>
                        </a:rPr>
                        <a:t>　　　　　を控える㉔</a:t>
                      </a:r>
                    </a:p>
                  </a:txBody>
                  <a:tcPr marL="68580" marR="68580" marT="34290" marB="34290"/>
                </a:tc>
                <a:tc>
                  <a:txBody>
                    <a:bodyPr/>
                    <a:lstStyle/>
                    <a:p>
                      <a:pPr algn="ctr"/>
                      <a:r>
                        <a:rPr kumimoji="1" lang="ja-JP" altLang="en-US" sz="1100" dirty="0"/>
                        <a:t>県全域</a:t>
                      </a:r>
                    </a:p>
                    <a:p>
                      <a:endParaRPr kumimoji="1" lang="ja-JP" altLang="en-US" sz="1400" dirty="0"/>
                    </a:p>
                  </a:txBody>
                  <a:tcPr marL="68580" marR="68580" marT="34290" marB="34290"/>
                </a:tc>
                <a:extLst>
                  <a:ext uri="{0D108BD9-81ED-4DB2-BD59-A6C34878D82A}">
                    <a16:rowId xmlns:a16="http://schemas.microsoft.com/office/drawing/2014/main" val="305631144"/>
                  </a:ext>
                </a:extLst>
              </a:tr>
            </a:tbl>
          </a:graphicData>
        </a:graphic>
      </p:graphicFrame>
      <p:pic>
        <p:nvPicPr>
          <p:cNvPr id="4" name="図 3"/>
          <p:cNvPicPr>
            <a:picLocks noChangeAspect="1"/>
          </p:cNvPicPr>
          <p:nvPr/>
        </p:nvPicPr>
        <p:blipFill>
          <a:blip r:embed="rId2"/>
          <a:stretch>
            <a:fillRect/>
          </a:stretch>
        </p:blipFill>
        <p:spPr>
          <a:xfrm>
            <a:off x="2699239" y="3478275"/>
            <a:ext cx="5505058" cy="719652"/>
          </a:xfrm>
          <a:prstGeom prst="rect">
            <a:avLst/>
          </a:prstGeom>
        </p:spPr>
      </p:pic>
      <p:sp>
        <p:nvSpPr>
          <p:cNvPr id="14" name="正方形/長方形 13"/>
          <p:cNvSpPr/>
          <p:nvPr/>
        </p:nvSpPr>
        <p:spPr>
          <a:xfrm>
            <a:off x="497841" y="2000933"/>
            <a:ext cx="1494106" cy="142827"/>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5" name="正方形/長方形 14"/>
          <p:cNvSpPr/>
          <p:nvPr/>
        </p:nvSpPr>
        <p:spPr>
          <a:xfrm>
            <a:off x="607451" y="5964232"/>
            <a:ext cx="1274885" cy="167054"/>
          </a:xfrm>
          <a:prstGeom prst="rect">
            <a:avLst/>
          </a:prstGeom>
          <a:solidFill>
            <a:schemeClr val="accent4">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12" name="テキスト ボックス 11"/>
          <p:cNvSpPr txBox="1"/>
          <p:nvPr/>
        </p:nvSpPr>
        <p:spPr>
          <a:xfrm>
            <a:off x="1089534" y="4685471"/>
            <a:ext cx="312521" cy="474178"/>
          </a:xfrm>
          <a:prstGeom prst="rect">
            <a:avLst/>
          </a:prstGeom>
          <a:noFill/>
        </p:spPr>
        <p:txBody>
          <a:bodyPr vert="eaVert" wrap="square" rtlCol="0">
            <a:spAutoFit/>
          </a:bodyPr>
          <a:lstStyle/>
          <a:p>
            <a:r>
              <a:rPr kumimoji="1" lang="ja-JP" altLang="en-US" sz="831" dirty="0"/>
              <a:t>・・・</a:t>
            </a:r>
            <a:endParaRPr kumimoji="1" lang="ja-JP" altLang="en-US" sz="1015" dirty="0"/>
          </a:p>
        </p:txBody>
      </p:sp>
      <p:sp>
        <p:nvSpPr>
          <p:cNvPr id="13" name="テキスト ボックス 12"/>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169</a:t>
            </a:fld>
            <a:endParaRPr kumimoji="1" lang="ja-JP" altLang="en-US" sz="1600" b="1"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6380863" y="1065441"/>
            <a:ext cx="384061" cy="184666"/>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0" tIns="0" rIns="0" bIns="0" rtlCol="0" anchor="ctr" anchorCtr="1">
            <a:spAutoFit/>
          </a:bodyPr>
          <a:lstStyle/>
          <a:p>
            <a:r>
              <a:rPr kumimoji="1" lang="en-US" altLang="ja-JP" sz="1200" b="1" spc="-100" dirty="0">
                <a:solidFill>
                  <a:schemeClr val="bg1"/>
                </a:solidFill>
                <a:latin typeface="+mj-ea"/>
                <a:ea typeface="+mj-ea"/>
              </a:rPr>
              <a:t>45-2</a:t>
            </a:r>
            <a:endParaRPr kumimoji="1" lang="ja-JP" altLang="en-US" sz="1200" b="1" spc="-100" dirty="0">
              <a:solidFill>
                <a:schemeClr val="bg1"/>
              </a:solidFill>
              <a:latin typeface="+mj-ea"/>
              <a:ea typeface="+mj-ea"/>
            </a:endParaRPr>
          </a:p>
        </p:txBody>
      </p:sp>
    </p:spTree>
    <p:extLst>
      <p:ext uri="{BB962C8B-B14F-4D97-AF65-F5344CB8AC3E}">
        <p14:creationId xmlns:p14="http://schemas.microsoft.com/office/powerpoint/2010/main" val="32639779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452254"/>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各期間における感染状況等（概要）</a:t>
            </a:r>
          </a:p>
        </p:txBody>
      </p:sp>
      <p:sp>
        <p:nvSpPr>
          <p:cNvPr id="3" name="テキスト ボックス 2"/>
          <p:cNvSpPr txBox="1"/>
          <p:nvPr/>
        </p:nvSpPr>
        <p:spPr>
          <a:xfrm>
            <a:off x="8520545" y="0"/>
            <a:ext cx="623455"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a:t>
            </a:fld>
            <a:endParaRPr kumimoji="1" lang="ja-JP" altLang="en-US" sz="1600" b="1" dirty="0">
              <a:latin typeface="Meiryo UI" panose="020B0604030504040204" pitchFamily="50" charset="-128"/>
              <a:ea typeface="Meiryo UI" panose="020B0604030504040204" pitchFamily="50" charset="-128"/>
            </a:endParaRPr>
          </a:p>
        </p:txBody>
      </p:sp>
      <p:sp>
        <p:nvSpPr>
          <p:cNvPr id="5" name="テキスト ボックス 4"/>
          <p:cNvSpPr txBox="1"/>
          <p:nvPr/>
        </p:nvSpPr>
        <p:spPr>
          <a:xfrm>
            <a:off x="8965" y="4478173"/>
            <a:ext cx="9144000" cy="2308324"/>
          </a:xfrm>
          <a:prstGeom prst="rect">
            <a:avLst/>
          </a:prstGeom>
          <a:solidFill>
            <a:schemeClr val="bg1"/>
          </a:solidFill>
          <a:ln w="28575">
            <a:no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rPr>
              <a:t>　 　</a:t>
            </a:r>
            <a:r>
              <a:rPr kumimoji="1" lang="en-US" altLang="ja-JP" sz="1600" b="1" dirty="0">
                <a:solidFill>
                  <a:schemeClr val="tx1"/>
                </a:solidFill>
              </a:rPr>
              <a:t>【</a:t>
            </a:r>
            <a:r>
              <a:rPr kumimoji="1" lang="ja-JP" altLang="en-US" sz="1600" b="1" dirty="0">
                <a:solidFill>
                  <a:schemeClr val="tx1"/>
                </a:solidFill>
              </a:rPr>
              <a:t>全期間</a:t>
            </a:r>
            <a:r>
              <a:rPr kumimoji="1" lang="en-US" altLang="ja-JP" sz="1600" b="1" dirty="0">
                <a:solidFill>
                  <a:schemeClr val="tx1"/>
                </a:solidFill>
              </a:rPr>
              <a:t>】</a:t>
            </a:r>
            <a:r>
              <a:rPr kumimoji="1" lang="ja-JP" altLang="en-US" sz="1600" b="1" dirty="0">
                <a:solidFill>
                  <a:schemeClr val="tx1"/>
                </a:solidFill>
              </a:rPr>
              <a:t>　　　　 ２０２０年　２月２２日～２０２３年　５月　７日</a:t>
            </a:r>
            <a:endParaRPr kumimoji="1" lang="en-US" altLang="ja-JP" sz="1600" b="1" dirty="0">
              <a:solidFill>
                <a:schemeClr val="tx1"/>
              </a:solidFill>
            </a:endParaRPr>
          </a:p>
          <a:p>
            <a:pPr marL="285750" indent="-285750" algn="ctr">
              <a:buFont typeface="Wingdings" panose="05000000000000000000" pitchFamily="2" charset="2"/>
              <a:buChar char="l"/>
            </a:pPr>
            <a:r>
              <a:rPr kumimoji="1" lang="ja-JP" altLang="en-US" sz="1600" b="1" dirty="0">
                <a:solidFill>
                  <a:schemeClr val="tx1"/>
                </a:solidFill>
              </a:rPr>
              <a:t>第</a:t>
            </a:r>
            <a:r>
              <a:rPr kumimoji="1" lang="en-US" altLang="ja-JP" sz="1600" b="1" dirty="0">
                <a:solidFill>
                  <a:schemeClr val="tx1"/>
                </a:solidFill>
              </a:rPr>
              <a:t>Ⅰ</a:t>
            </a:r>
            <a:r>
              <a:rPr kumimoji="1" lang="ja-JP" altLang="en-US" sz="1600" b="1" dirty="0">
                <a:solidFill>
                  <a:schemeClr val="tx1"/>
                </a:solidFill>
              </a:rPr>
              <a:t>期    （第１波）     ２０２０年　２月２２日～２０２０年　６月３０日</a:t>
            </a:r>
            <a:endParaRPr kumimoji="1" lang="en-US" altLang="ja-JP" sz="1600" b="1" dirty="0">
              <a:solidFill>
                <a:schemeClr val="tx1"/>
              </a:solidFill>
            </a:endParaRPr>
          </a:p>
          <a:p>
            <a:pPr algn="ctr"/>
            <a:r>
              <a:rPr kumimoji="1" lang="ja-JP" altLang="en-US" sz="1600" b="1" dirty="0">
                <a:solidFill>
                  <a:schemeClr val="tx1"/>
                </a:solidFill>
              </a:rPr>
              <a:t>　　　　      （第２波）     ２０２０年　７月　１日～２０２０年１０月３０日</a:t>
            </a:r>
            <a:endParaRPr kumimoji="1" lang="en-US" altLang="ja-JP" sz="1600" b="1" dirty="0">
              <a:solidFill>
                <a:schemeClr val="tx1"/>
              </a:solidFill>
            </a:endParaRPr>
          </a:p>
          <a:p>
            <a:pPr algn="ctr"/>
            <a:r>
              <a:rPr kumimoji="1" lang="ja-JP" altLang="en-US" sz="1600" b="1" dirty="0">
                <a:solidFill>
                  <a:schemeClr val="tx1"/>
                </a:solidFill>
              </a:rPr>
              <a:t>　　　　      （第３波）     ２０２０年１１月　１日～２０２１年　２月２８日</a:t>
            </a:r>
            <a:endParaRPr kumimoji="1" lang="en-US" altLang="ja-JP" sz="1600" b="1" dirty="0">
              <a:solidFill>
                <a:schemeClr val="tx1"/>
              </a:solidFill>
            </a:endParaRPr>
          </a:p>
          <a:p>
            <a:pPr marL="285750" indent="-285750" algn="ctr">
              <a:buFont typeface="Wingdings" panose="05000000000000000000" pitchFamily="2" charset="2"/>
              <a:buChar char="l"/>
            </a:pPr>
            <a:r>
              <a:rPr kumimoji="1" lang="ja-JP" altLang="en-US" sz="1600" b="1" dirty="0">
                <a:solidFill>
                  <a:schemeClr val="tx1"/>
                </a:solidFill>
              </a:rPr>
              <a:t>第</a:t>
            </a:r>
            <a:r>
              <a:rPr kumimoji="1" lang="en-US" altLang="ja-JP" sz="1600" b="1" dirty="0">
                <a:solidFill>
                  <a:schemeClr val="tx1"/>
                </a:solidFill>
              </a:rPr>
              <a:t>Ⅱ</a:t>
            </a:r>
            <a:r>
              <a:rPr kumimoji="1" lang="ja-JP" altLang="en-US" sz="1600" b="1" dirty="0">
                <a:solidFill>
                  <a:schemeClr val="tx1"/>
                </a:solidFill>
              </a:rPr>
              <a:t>期　（第４波）　２０２１年　３月　１日～２０２１年　６月３０日</a:t>
            </a:r>
            <a:endParaRPr kumimoji="1" lang="en-US" altLang="ja-JP" sz="1600" b="1" dirty="0">
              <a:solidFill>
                <a:schemeClr val="tx1"/>
              </a:solidFill>
            </a:endParaRPr>
          </a:p>
          <a:p>
            <a:pPr marL="285750" indent="-285750" algn="ctr">
              <a:buFont typeface="Wingdings" panose="05000000000000000000" pitchFamily="2" charset="2"/>
              <a:buChar char="l"/>
            </a:pPr>
            <a:r>
              <a:rPr kumimoji="1" lang="ja-JP" altLang="en-US" sz="1600" b="1" dirty="0">
                <a:solidFill>
                  <a:schemeClr val="tx1"/>
                </a:solidFill>
              </a:rPr>
              <a:t>第</a:t>
            </a:r>
            <a:r>
              <a:rPr kumimoji="1" lang="en-US" altLang="ja-JP" sz="1600" b="1" dirty="0">
                <a:solidFill>
                  <a:schemeClr val="tx1"/>
                </a:solidFill>
              </a:rPr>
              <a:t>Ⅲ</a:t>
            </a:r>
            <a:r>
              <a:rPr kumimoji="1" lang="ja-JP" altLang="en-US" sz="1600" b="1" dirty="0">
                <a:solidFill>
                  <a:schemeClr val="tx1"/>
                </a:solidFill>
              </a:rPr>
              <a:t>期　（第５波）　２０２１年　７月　１日～２０２１年１１月３０日</a:t>
            </a:r>
            <a:endParaRPr kumimoji="1" lang="en-US" altLang="ja-JP" sz="1600" b="1" dirty="0">
              <a:solidFill>
                <a:schemeClr val="tx1"/>
              </a:solidFill>
            </a:endParaRPr>
          </a:p>
          <a:p>
            <a:pPr marL="285750" indent="-285750" algn="ctr">
              <a:buFont typeface="Wingdings" panose="05000000000000000000" pitchFamily="2" charset="2"/>
              <a:buChar char="l"/>
            </a:pPr>
            <a:r>
              <a:rPr kumimoji="1" lang="ja-JP" altLang="en-US" sz="1600" b="1" dirty="0">
                <a:solidFill>
                  <a:schemeClr val="tx1"/>
                </a:solidFill>
              </a:rPr>
              <a:t>第</a:t>
            </a:r>
            <a:r>
              <a:rPr kumimoji="1" lang="en-US" altLang="ja-JP" sz="1600" b="1" dirty="0">
                <a:solidFill>
                  <a:schemeClr val="tx1"/>
                </a:solidFill>
              </a:rPr>
              <a:t>Ⅳ</a:t>
            </a:r>
            <a:r>
              <a:rPr kumimoji="1" lang="ja-JP" altLang="en-US" sz="1600" b="1" dirty="0">
                <a:solidFill>
                  <a:schemeClr val="tx1"/>
                </a:solidFill>
              </a:rPr>
              <a:t>期　（第６波）　２０２１年１２月　１日～２０２２年　６月３０日</a:t>
            </a:r>
            <a:endParaRPr kumimoji="1" lang="en-US" altLang="ja-JP" sz="1600" b="1" dirty="0">
              <a:solidFill>
                <a:schemeClr val="tx1"/>
              </a:solidFill>
            </a:endParaRPr>
          </a:p>
          <a:p>
            <a:pPr marL="285750" indent="-285750" algn="ctr">
              <a:buFont typeface="Wingdings" panose="05000000000000000000" pitchFamily="2" charset="2"/>
              <a:buChar char="l"/>
            </a:pPr>
            <a:r>
              <a:rPr kumimoji="1" lang="ja-JP" altLang="en-US" sz="1600" b="1" dirty="0">
                <a:solidFill>
                  <a:schemeClr val="tx1"/>
                </a:solidFill>
              </a:rPr>
              <a:t>第</a:t>
            </a:r>
            <a:r>
              <a:rPr kumimoji="1" lang="en-US" altLang="ja-JP" sz="1600" b="1" dirty="0">
                <a:solidFill>
                  <a:schemeClr val="tx1"/>
                </a:solidFill>
              </a:rPr>
              <a:t>Ⅴ</a:t>
            </a:r>
            <a:r>
              <a:rPr kumimoji="1" lang="ja-JP" altLang="en-US" sz="1600" b="1" dirty="0">
                <a:solidFill>
                  <a:schemeClr val="tx1"/>
                </a:solidFill>
              </a:rPr>
              <a:t>期　（第７波）　２０２２年　７月　１日～２０２２年　９月３０日</a:t>
            </a:r>
            <a:endParaRPr kumimoji="1" lang="en-US" altLang="ja-JP" sz="1600" b="1" dirty="0">
              <a:solidFill>
                <a:schemeClr val="tx1"/>
              </a:solidFill>
            </a:endParaRPr>
          </a:p>
          <a:p>
            <a:pPr marL="285750" indent="-285750" algn="ctr">
              <a:buFont typeface="Wingdings" panose="05000000000000000000" pitchFamily="2" charset="2"/>
              <a:buChar char="l"/>
            </a:pPr>
            <a:r>
              <a:rPr kumimoji="1" lang="ja-JP" altLang="en-US" sz="1600" b="1" dirty="0">
                <a:solidFill>
                  <a:schemeClr val="tx1"/>
                </a:solidFill>
              </a:rPr>
              <a:t>第</a:t>
            </a:r>
            <a:r>
              <a:rPr kumimoji="1" lang="en-US" altLang="ja-JP" sz="1600" b="1" dirty="0">
                <a:solidFill>
                  <a:schemeClr val="tx1"/>
                </a:solidFill>
              </a:rPr>
              <a:t>Ⅵ</a:t>
            </a:r>
            <a:r>
              <a:rPr kumimoji="1" lang="ja-JP" altLang="en-US" sz="1600" b="1" dirty="0">
                <a:solidFill>
                  <a:schemeClr val="tx1"/>
                </a:solidFill>
              </a:rPr>
              <a:t>期　（第８波）　２０２２年１０月　１日～２０２３年　５月　７日</a:t>
            </a:r>
            <a:endParaRPr kumimoji="1" lang="en-US" altLang="ja-JP" sz="1600" b="1" dirty="0">
              <a:solidFill>
                <a:schemeClr val="tx1"/>
              </a:solidFill>
            </a:endParaRPr>
          </a:p>
        </p:txBody>
      </p:sp>
      <p:sp>
        <p:nvSpPr>
          <p:cNvPr id="6" name="テキスト ボックス 5"/>
          <p:cNvSpPr txBox="1"/>
          <p:nvPr/>
        </p:nvSpPr>
        <p:spPr>
          <a:xfrm>
            <a:off x="761999" y="3320888"/>
            <a:ext cx="7758546" cy="1077218"/>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本県１例目を確認した２０２０年２月２２日～２０２３年５月７日までの全国的な感染の拡大と収束の傾向を踏まえ、本書においては以下のように各期間（第１波～第８波）を定義した。また、その感染拡大の主流となった株の種類等に応じ、第</a:t>
            </a:r>
            <a:r>
              <a:rPr kumimoji="1" lang="en-US" altLang="ja-JP" sz="1600" b="1" dirty="0">
                <a:solidFill>
                  <a:schemeClr val="tx1"/>
                </a:solidFill>
              </a:rPr>
              <a:t>Ⅰ</a:t>
            </a:r>
            <a:r>
              <a:rPr kumimoji="1" lang="ja-JP" altLang="en-US" sz="1600" b="1" dirty="0">
                <a:solidFill>
                  <a:schemeClr val="tx1"/>
                </a:solidFill>
              </a:rPr>
              <a:t>～</a:t>
            </a:r>
            <a:r>
              <a:rPr kumimoji="1" lang="en-US" altLang="ja-JP" sz="1600" b="1" dirty="0">
                <a:solidFill>
                  <a:schemeClr val="tx1"/>
                </a:solidFill>
              </a:rPr>
              <a:t> Ⅵ</a:t>
            </a:r>
            <a:r>
              <a:rPr kumimoji="1" lang="ja-JP" altLang="en-US" sz="1600" b="1" dirty="0">
                <a:solidFill>
                  <a:schemeClr val="tx1"/>
                </a:solidFill>
              </a:rPr>
              <a:t>期に分け、各期の感染状況等概要を取り纏めた。</a:t>
            </a:r>
            <a:endParaRPr kumimoji="1" lang="en-US" altLang="ja-JP" sz="1600" b="1" dirty="0">
              <a:solidFill>
                <a:schemeClr val="tx1"/>
              </a:solidFill>
            </a:endParaRPr>
          </a:p>
        </p:txBody>
      </p:sp>
    </p:spTree>
    <p:extLst>
      <p:ext uri="{BB962C8B-B14F-4D97-AF65-F5344CB8AC3E}">
        <p14:creationId xmlns:p14="http://schemas.microsoft.com/office/powerpoint/2010/main" val="9514267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 y="158869"/>
            <a:ext cx="9144000" cy="559220"/>
          </a:xfrm>
          <a:solidFill>
            <a:srgbClr val="7030A0"/>
          </a:solidFill>
        </p:spPr>
        <p:txBody>
          <a:bodyPr>
            <a:noAutofit/>
          </a:bodyPr>
          <a:lstStyle/>
          <a:p>
            <a:r>
              <a:rPr lang="ja-JP" altLang="en-US" sz="3000" b="1" dirty="0">
                <a:solidFill>
                  <a:schemeClr val="bg1"/>
                </a:solidFill>
                <a:latin typeface="+mn-ea"/>
                <a:ea typeface="+mn-ea"/>
              </a:rPr>
              <a:t>緊急事態措置等に係る県の取組</a:t>
            </a:r>
          </a:p>
        </p:txBody>
      </p:sp>
      <p:sp>
        <p:nvSpPr>
          <p:cNvPr id="3" name="星 24 2"/>
          <p:cNvSpPr/>
          <p:nvPr/>
        </p:nvSpPr>
        <p:spPr>
          <a:xfrm>
            <a:off x="6312878" y="1635370"/>
            <a:ext cx="378069" cy="237392"/>
          </a:xfrm>
          <a:prstGeom prst="star2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8" dirty="0">
              <a:ln w="0"/>
              <a:solidFill>
                <a:srgbClr val="FF0000"/>
              </a:solidFill>
              <a:effectLst>
                <a:outerShdw blurRad="38100" dist="19050" dir="2700000" algn="tl" rotWithShape="0">
                  <a:schemeClr val="dk1">
                    <a:alpha val="40000"/>
                  </a:schemeClr>
                </a:outerShdw>
              </a:effectLst>
            </a:endParaRPr>
          </a:p>
        </p:txBody>
      </p:sp>
      <p:sp>
        <p:nvSpPr>
          <p:cNvPr id="7" name="星 24 6"/>
          <p:cNvSpPr/>
          <p:nvPr/>
        </p:nvSpPr>
        <p:spPr>
          <a:xfrm>
            <a:off x="7200902" y="3355182"/>
            <a:ext cx="211014" cy="246185"/>
          </a:xfrm>
          <a:prstGeom prst="star2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8" dirty="0">
              <a:ln w="0"/>
              <a:solidFill>
                <a:srgbClr val="FF0000"/>
              </a:solidFill>
              <a:effectLst>
                <a:outerShdw blurRad="38100" dist="19050" dir="2700000" algn="tl" rotWithShape="0">
                  <a:schemeClr val="dk1">
                    <a:alpha val="40000"/>
                  </a:schemeClr>
                </a:outerShdw>
              </a:effectLst>
            </a:endParaRPr>
          </a:p>
        </p:txBody>
      </p:sp>
      <p:graphicFrame>
        <p:nvGraphicFramePr>
          <p:cNvPr id="10" name="表 9"/>
          <p:cNvGraphicFramePr>
            <a:graphicFrameLocks noGrp="1"/>
          </p:cNvGraphicFramePr>
          <p:nvPr>
            <p:extLst>
              <p:ext uri="{D42A27DB-BD31-4B8C-83A1-F6EECF244321}">
                <p14:modId xmlns:p14="http://schemas.microsoft.com/office/powerpoint/2010/main" val="1133026919"/>
              </p:ext>
            </p:extLst>
          </p:nvPr>
        </p:nvGraphicFramePr>
        <p:xfrm>
          <a:off x="-2" y="718089"/>
          <a:ext cx="9144002" cy="6056616"/>
        </p:xfrm>
        <a:graphic>
          <a:graphicData uri="http://schemas.openxmlformats.org/drawingml/2006/table">
            <a:tbl>
              <a:tblPr firstRow="1" bandRow="1">
                <a:tableStyleId>{5C22544A-7EE6-4342-B048-85BDC9FD1C3A}</a:tableStyleId>
              </a:tblPr>
              <a:tblGrid>
                <a:gridCol w="2497754">
                  <a:extLst>
                    <a:ext uri="{9D8B030D-6E8A-4147-A177-3AD203B41FA5}">
                      <a16:colId xmlns:a16="http://schemas.microsoft.com/office/drawing/2014/main" val="2664024271"/>
                    </a:ext>
                  </a:extLst>
                </a:gridCol>
                <a:gridCol w="5758225">
                  <a:extLst>
                    <a:ext uri="{9D8B030D-6E8A-4147-A177-3AD203B41FA5}">
                      <a16:colId xmlns:a16="http://schemas.microsoft.com/office/drawing/2014/main" val="1609912162"/>
                    </a:ext>
                  </a:extLst>
                </a:gridCol>
                <a:gridCol w="888023">
                  <a:extLst>
                    <a:ext uri="{9D8B030D-6E8A-4147-A177-3AD203B41FA5}">
                      <a16:colId xmlns:a16="http://schemas.microsoft.com/office/drawing/2014/main" val="668917679"/>
                    </a:ext>
                  </a:extLst>
                </a:gridCol>
              </a:tblGrid>
              <a:tr h="5016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警戒度指標（各ステージ）</a:t>
                      </a:r>
                      <a:endParaRPr kumimoji="1" lang="en-US" altLang="ja-JP" sz="14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t>県の措置等・期間</a:t>
                      </a:r>
                    </a:p>
                  </a:txBody>
                  <a:tcPr marL="68580" marR="68580" marT="34290" marB="34290">
                    <a:solidFill>
                      <a:srgbClr val="7030A0"/>
                    </a:solidFill>
                  </a:tcPr>
                </a:tc>
                <a:tc>
                  <a:txBody>
                    <a:bodyPr/>
                    <a:lstStyle/>
                    <a:p>
                      <a:pPr algn="ctr"/>
                      <a:r>
                        <a:rPr kumimoji="1" lang="ja-JP" altLang="en-US" sz="1400" dirty="0"/>
                        <a:t>県の措置等の概要（主な要請内容等を抜粋）</a:t>
                      </a:r>
                      <a:endParaRPr kumimoji="1" lang="en-US" altLang="ja-JP" sz="1400" dirty="0"/>
                    </a:p>
                    <a:p>
                      <a:pPr algn="ctr"/>
                      <a:r>
                        <a:rPr kumimoji="1" lang="ja-JP" altLang="en-US" sz="1400" dirty="0"/>
                        <a:t>㉔＝法</a:t>
                      </a:r>
                      <a:r>
                        <a:rPr kumimoji="1" lang="en-US" altLang="ja-JP" sz="1400" dirty="0"/>
                        <a:t>24</a:t>
                      </a:r>
                      <a:r>
                        <a:rPr kumimoji="1" lang="ja-JP" altLang="en-US" sz="1400" dirty="0"/>
                        <a:t>条、㉛＝法</a:t>
                      </a:r>
                      <a:r>
                        <a:rPr kumimoji="1" lang="en-US" altLang="ja-JP" sz="1400" dirty="0"/>
                        <a:t>31</a:t>
                      </a:r>
                      <a:r>
                        <a:rPr kumimoji="1" lang="ja-JP" altLang="en-US" sz="1400" dirty="0"/>
                        <a:t>条、㊺＝法</a:t>
                      </a:r>
                      <a:r>
                        <a:rPr kumimoji="1" lang="en-US" altLang="ja-JP" sz="1400" dirty="0"/>
                        <a:t>45</a:t>
                      </a:r>
                      <a:r>
                        <a:rPr kumimoji="1" lang="ja-JP" altLang="en-US" sz="1400" dirty="0"/>
                        <a:t>条第</a:t>
                      </a:r>
                      <a:r>
                        <a:rPr kumimoji="1" lang="en-US" altLang="ja-JP" sz="1400" dirty="0"/>
                        <a:t>1</a:t>
                      </a:r>
                      <a:r>
                        <a:rPr kumimoji="1" lang="ja-JP" altLang="en-US" sz="1400" dirty="0"/>
                        <a:t>項、　　＝法</a:t>
                      </a:r>
                      <a:r>
                        <a:rPr kumimoji="1" lang="en-US" altLang="ja-JP" sz="1400" dirty="0"/>
                        <a:t>45</a:t>
                      </a:r>
                      <a:r>
                        <a:rPr kumimoji="1" lang="ja-JP" altLang="en-US" sz="1400" dirty="0"/>
                        <a:t>条第</a:t>
                      </a:r>
                      <a:r>
                        <a:rPr kumimoji="1" lang="en-US" altLang="ja-JP" sz="1400" dirty="0"/>
                        <a:t>2</a:t>
                      </a:r>
                      <a:r>
                        <a:rPr kumimoji="1" lang="ja-JP" altLang="en-US" sz="1400" dirty="0"/>
                        <a:t>項</a:t>
                      </a:r>
                    </a:p>
                  </a:txBody>
                  <a:tcPr marL="68580" marR="68580" marT="34290" marB="34290">
                    <a:solidFill>
                      <a:srgbClr val="7030A0"/>
                    </a:solidFill>
                  </a:tcPr>
                </a:tc>
                <a:tc>
                  <a:txBody>
                    <a:bodyPr/>
                    <a:lstStyle/>
                    <a:p>
                      <a:pPr algn="ctr"/>
                      <a:r>
                        <a:rPr kumimoji="1" lang="ja-JP" altLang="en-US" sz="1400" dirty="0"/>
                        <a:t>対象地域</a:t>
                      </a:r>
                    </a:p>
                  </a:txBody>
                  <a:tcPr marL="68580" marR="68580" marT="34290" marB="34290">
                    <a:solidFill>
                      <a:srgbClr val="7030A0"/>
                    </a:solidFill>
                  </a:tcPr>
                </a:tc>
                <a:extLst>
                  <a:ext uri="{0D108BD9-81ED-4DB2-BD59-A6C34878D82A}">
                    <a16:rowId xmlns:a16="http://schemas.microsoft.com/office/drawing/2014/main" val="1476532715"/>
                  </a:ext>
                </a:extLst>
              </a:tr>
              <a:tr h="5524578">
                <a:tc>
                  <a:txBody>
                    <a:bodyPr/>
                    <a:lstStyle/>
                    <a:p>
                      <a:pPr algn="ctr"/>
                      <a:r>
                        <a:rPr kumimoji="1" lang="ja-JP" altLang="en-US" sz="1200" dirty="0">
                          <a:latin typeface="游ゴシック" panose="020B0400000000000000" pitchFamily="50" charset="-128"/>
                          <a:ea typeface="+mn-ea"/>
                        </a:rPr>
                        <a:t>警戒度レベル２</a:t>
                      </a:r>
                      <a:endParaRPr kumimoji="1" lang="en-US" altLang="ja-JP" sz="1200" dirty="0">
                        <a:latin typeface="游ゴシック" panose="020B0400000000000000" pitchFamily="50" charset="-128"/>
                        <a:ea typeface="+mn-ea"/>
                      </a:endParaRPr>
                    </a:p>
                    <a:p>
                      <a:pPr algn="ctr"/>
                      <a:r>
                        <a:rPr kumimoji="1" lang="en-US" altLang="ja-JP" sz="1200" dirty="0">
                          <a:latin typeface="游ゴシック" panose="020B0400000000000000" pitchFamily="50" charset="-128"/>
                          <a:ea typeface="+mn-ea"/>
                        </a:rPr>
                        <a:t>※</a:t>
                      </a:r>
                      <a:r>
                        <a:rPr kumimoji="1" lang="ja-JP" altLang="en-US" sz="1200" dirty="0">
                          <a:latin typeface="游ゴシック" panose="020B0400000000000000" pitchFamily="50" charset="-128"/>
                          <a:ea typeface="+mn-ea"/>
                        </a:rPr>
                        <a:t>医療危機警報　</a:t>
                      </a:r>
                      <a:r>
                        <a:rPr kumimoji="1" lang="en-US" altLang="ja-JP" sz="1200" dirty="0">
                          <a:latin typeface="游ゴシック" panose="020B0400000000000000" pitchFamily="50" charset="-128"/>
                          <a:ea typeface="+mn-ea"/>
                        </a:rPr>
                        <a:t>3</a:t>
                      </a:r>
                      <a:r>
                        <a:rPr kumimoji="1" lang="ja-JP" altLang="en-US" sz="1200" dirty="0">
                          <a:latin typeface="游ゴシック" panose="020B0400000000000000" pitchFamily="50" charset="-128"/>
                          <a:ea typeface="+mn-ea"/>
                        </a:rPr>
                        <a:t>回目</a:t>
                      </a:r>
                      <a:endParaRPr kumimoji="1" lang="en-US" altLang="ja-JP" sz="1200" dirty="0">
                        <a:latin typeface="游ゴシック" panose="020B0400000000000000" pitchFamily="50" charset="-128"/>
                        <a:ea typeface="+mn-ea"/>
                      </a:endParaRPr>
                    </a:p>
                    <a:p>
                      <a:pPr algn="ctr"/>
                      <a:r>
                        <a:rPr kumimoji="1" lang="en-US" altLang="ja-JP" sz="1200" dirty="0">
                          <a:latin typeface="游ゴシック" panose="020B0400000000000000" pitchFamily="50" charset="-128"/>
                          <a:ea typeface="+mn-ea"/>
                        </a:rPr>
                        <a:t>【R5.1.19</a:t>
                      </a:r>
                      <a:r>
                        <a:rPr kumimoji="1" lang="ja-JP" altLang="en-US" sz="1200" dirty="0">
                          <a:latin typeface="游ゴシック" panose="020B0400000000000000" pitchFamily="50" charset="-128"/>
                          <a:ea typeface="+mn-ea"/>
                        </a:rPr>
                        <a:t>（木）～</a:t>
                      </a:r>
                      <a:r>
                        <a:rPr kumimoji="1" lang="en-US" altLang="ja-JP" sz="1200" dirty="0">
                          <a:latin typeface="游ゴシック" panose="020B0400000000000000" pitchFamily="50" charset="-128"/>
                          <a:ea typeface="+mn-ea"/>
                        </a:rPr>
                        <a:t>2.7</a:t>
                      </a:r>
                      <a:r>
                        <a:rPr kumimoji="1" lang="ja-JP" altLang="en-US" sz="1200" dirty="0">
                          <a:latin typeface="游ゴシック" panose="020B0400000000000000" pitchFamily="50" charset="-128"/>
                          <a:ea typeface="+mn-ea"/>
                        </a:rPr>
                        <a:t>（火）</a:t>
                      </a:r>
                      <a:r>
                        <a:rPr kumimoji="1" lang="en-US" altLang="ja-JP" sz="1200" dirty="0">
                          <a:latin typeface="游ゴシック" panose="020B0400000000000000" pitchFamily="50" charset="-128"/>
                          <a:ea typeface="+mn-ea"/>
                        </a:rPr>
                        <a:t>】</a:t>
                      </a:r>
                    </a:p>
                  </a:txBody>
                  <a:tcPr marL="68580" marR="68580" marT="34290" marB="34290">
                    <a:solidFill>
                      <a:schemeClr val="accent1">
                        <a:lumMod val="20000"/>
                        <a:lumOff val="80000"/>
                      </a:schemeClr>
                    </a:solidFill>
                  </a:tcPr>
                </a:tc>
                <a:tc>
                  <a:txBody>
                    <a:bodyPr/>
                    <a:lstStyle/>
                    <a:p>
                      <a:endParaRPr kumimoji="1" lang="en-US" altLang="ja-JP" sz="1200" dirty="0"/>
                    </a:p>
                    <a:p>
                      <a:r>
                        <a:rPr kumimoji="1" lang="en-US" altLang="ja-JP" sz="1200" dirty="0"/>
                        <a:t>※</a:t>
                      </a:r>
                      <a:r>
                        <a:rPr kumimoji="1" lang="ja-JP" altLang="en-US" sz="1200" dirty="0"/>
                        <a:t>医療危機警報　</a:t>
                      </a:r>
                      <a:r>
                        <a:rPr kumimoji="1" lang="en-US" altLang="ja-JP" sz="1200" dirty="0"/>
                        <a:t>3</a:t>
                      </a:r>
                      <a:r>
                        <a:rPr kumimoji="1" lang="ja-JP" altLang="en-US" sz="1200" dirty="0"/>
                        <a:t>回目 ㉔に基づく協力要請</a:t>
                      </a:r>
                      <a:endParaRPr kumimoji="1" lang="en-US" altLang="ja-JP" sz="1200" dirty="0"/>
                    </a:p>
                    <a:p>
                      <a:r>
                        <a:rPr kumimoji="1" lang="en-US" altLang="ja-JP" sz="1200" dirty="0"/>
                        <a:t>【</a:t>
                      </a:r>
                      <a:r>
                        <a:rPr kumimoji="1" lang="ja-JP" altLang="en-US" sz="1200" dirty="0"/>
                        <a:t>県民</a:t>
                      </a:r>
                      <a:r>
                        <a:rPr kumimoji="1" lang="en-US" altLang="ja-JP" sz="1200" dirty="0"/>
                        <a:t>】</a:t>
                      </a:r>
                      <a:r>
                        <a:rPr kumimoji="1" lang="ja-JP" altLang="en-US" sz="1200" dirty="0"/>
                        <a:t>・</a:t>
                      </a:r>
                      <a:r>
                        <a:rPr kumimoji="1" lang="en-US" altLang="ja-JP" sz="1200" dirty="0"/>
                        <a:t>65</a:t>
                      </a:r>
                      <a:r>
                        <a:rPr kumimoji="1" lang="ja-JP" altLang="en-US" sz="1200" dirty="0"/>
                        <a:t>歳未満で軽症の重症化リスクが低いと考えられる方は、発熱外来の</a:t>
                      </a:r>
                      <a:endParaRPr kumimoji="1" lang="en-US" altLang="ja-JP" sz="1200" dirty="0"/>
                    </a:p>
                    <a:p>
                      <a:r>
                        <a:rPr kumimoji="1" lang="en-US" altLang="ja-JP" sz="1200" dirty="0"/>
                        <a:t>                  </a:t>
                      </a:r>
                      <a:r>
                        <a:rPr kumimoji="1" lang="ja-JP" altLang="en-US" sz="1200" dirty="0"/>
                        <a:t>受診に代え、「検査キット配布センター」の活⽤も検討</a:t>
                      </a:r>
                    </a:p>
                    <a:p>
                      <a:r>
                        <a:rPr kumimoji="1" lang="ja-JP" altLang="en-US" sz="1200" dirty="0"/>
                        <a:t>　　　　・</a:t>
                      </a:r>
                      <a:r>
                        <a:rPr kumimoji="1" lang="en-US" altLang="ja-JP" sz="1200" dirty="0"/>
                        <a:t>65</a:t>
                      </a:r>
                      <a:r>
                        <a:rPr kumimoji="1" lang="ja-JP" altLang="en-US" sz="1200" dirty="0"/>
                        <a:t>歳未満の自己検査等による陽性者で重症化リスクが低く、軽症又は</a:t>
                      </a:r>
                      <a:endParaRPr kumimoji="1" lang="en-US" altLang="ja-JP" sz="1200" dirty="0"/>
                    </a:p>
                    <a:p>
                      <a:r>
                        <a:rPr kumimoji="1" lang="ja-JP" altLang="en-US" sz="1200" dirty="0"/>
                        <a:t>　　　　　無症状の方は、「とちぎ健康フォローアップセンター」での陽性登録</a:t>
                      </a:r>
                      <a:endParaRPr kumimoji="1" lang="en-US" altLang="ja-JP" sz="1200" dirty="0"/>
                    </a:p>
                    <a:p>
                      <a:r>
                        <a:rPr kumimoji="1" lang="ja-JP" altLang="en-US" sz="1200" dirty="0"/>
                        <a:t>　　　　　も検討</a:t>
                      </a:r>
                    </a:p>
                    <a:p>
                      <a:r>
                        <a:rPr kumimoji="1" lang="ja-JP" altLang="en-US" sz="1200" dirty="0"/>
                        <a:t>　　　   ・救急外来･救急車の利用は、真に必要な場合に限る。迷う場合、電話相</a:t>
                      </a:r>
                      <a:endParaRPr kumimoji="1" lang="en-US" altLang="ja-JP" sz="1200" dirty="0"/>
                    </a:p>
                    <a:p>
                      <a:r>
                        <a:rPr kumimoji="1" lang="ja-JP" altLang="en-US" sz="1200" dirty="0"/>
                        <a:t>　　　　　談窓口等を利用</a:t>
                      </a:r>
                    </a:p>
                    <a:p>
                      <a:r>
                        <a:rPr kumimoji="1" lang="ja-JP" altLang="en-US" sz="1200" dirty="0"/>
                        <a:t>　　　　　ワクチン接種者含め、基本的な感染対策を徹底</a:t>
                      </a:r>
                    </a:p>
                    <a:p>
                      <a:r>
                        <a:rPr kumimoji="1" lang="ja-JP" altLang="en-US" sz="1200" dirty="0"/>
                        <a:t>　　　　・混雑した場所や感染リスクが高い場所への外出・移動については慎重</a:t>
                      </a:r>
                      <a:endParaRPr kumimoji="1" lang="en-US" altLang="ja-JP" sz="1200" dirty="0"/>
                    </a:p>
                    <a:p>
                      <a:r>
                        <a:rPr kumimoji="1" lang="ja-JP" altLang="en-US" sz="1200" dirty="0"/>
                        <a:t>　　　　　に判断。特に、⾼齢者や基礎疾患を有する方、そのような方と日常的</a:t>
                      </a:r>
                      <a:endParaRPr kumimoji="1" lang="en-US" altLang="ja-JP" sz="1200" dirty="0"/>
                    </a:p>
                    <a:p>
                      <a:r>
                        <a:rPr kumimoji="1" lang="ja-JP" altLang="en-US" sz="1200" dirty="0"/>
                        <a:t>　　　　　に接する方については、感染リスクの高い行動を控える。</a:t>
                      </a:r>
                    </a:p>
                    <a:p>
                      <a:r>
                        <a:rPr kumimoji="1" lang="ja-JP" altLang="en-US" sz="1200" dirty="0"/>
                        <a:t>　　　　・感染に不安のある場合には、無料検査を活⽤</a:t>
                      </a:r>
                    </a:p>
                    <a:p>
                      <a:r>
                        <a:rPr kumimoji="1" lang="en-US" altLang="ja-JP" sz="1200" dirty="0"/>
                        <a:t>【</a:t>
                      </a:r>
                      <a:r>
                        <a:rPr kumimoji="1" lang="ja-JP" altLang="en-US" sz="1200" dirty="0"/>
                        <a:t>事業者</a:t>
                      </a:r>
                      <a:r>
                        <a:rPr kumimoji="1" lang="en-US" altLang="ja-JP" sz="1200" dirty="0"/>
                        <a:t>】</a:t>
                      </a:r>
                    </a:p>
                    <a:p>
                      <a:r>
                        <a:rPr kumimoji="1" lang="ja-JP" altLang="en-US" sz="1200" dirty="0"/>
                        <a:t>　　　　・イベントの開催制限要請</a:t>
                      </a:r>
                      <a:endParaRPr kumimoji="1" lang="en-US" altLang="ja-JP" sz="1200" dirty="0"/>
                    </a:p>
                    <a:p>
                      <a:r>
                        <a:rPr kumimoji="1" lang="en-US" altLang="ja-JP" sz="1200" dirty="0"/>
                        <a:t>【</a:t>
                      </a:r>
                      <a:r>
                        <a:rPr kumimoji="1" lang="ja-JP" altLang="en-US" sz="1200" dirty="0"/>
                        <a:t>全ての入院医療機関に対する協力要請</a:t>
                      </a:r>
                      <a:r>
                        <a:rPr kumimoji="1" lang="en-US" altLang="ja-JP" sz="1200" dirty="0"/>
                        <a:t>】</a:t>
                      </a:r>
                    </a:p>
                    <a:p>
                      <a:r>
                        <a:rPr kumimoji="1" lang="ja-JP" altLang="en-US" sz="1200" dirty="0"/>
                        <a:t>　⇒</a:t>
                      </a:r>
                      <a:r>
                        <a:rPr kumimoji="1" lang="en-US" altLang="ja-JP" sz="1200" dirty="0"/>
                        <a:t>1</a:t>
                      </a:r>
                      <a:r>
                        <a:rPr kumimoji="1" lang="ja-JP" altLang="en-US" sz="1200" dirty="0"/>
                        <a:t>月</a:t>
                      </a:r>
                      <a:r>
                        <a:rPr kumimoji="1" lang="en-US" altLang="ja-JP" sz="1200" dirty="0"/>
                        <a:t>19</a:t>
                      </a:r>
                      <a:r>
                        <a:rPr kumimoji="1" lang="ja-JP" altLang="en-US" sz="1200" dirty="0"/>
                        <a:t>日付け栃木県知事名で協力要請通知を発出</a:t>
                      </a:r>
                    </a:p>
                    <a:p>
                      <a:r>
                        <a:rPr kumimoji="1" lang="ja-JP" altLang="en-US" sz="1200" dirty="0"/>
                        <a:t>　　　　・新規受入</a:t>
                      </a:r>
                      <a:endParaRPr kumimoji="1" lang="en-US" altLang="ja-JP" sz="1200" dirty="0"/>
                    </a:p>
                    <a:p>
                      <a:r>
                        <a:rPr kumimoji="1" lang="ja-JP" altLang="en-US" sz="1200" dirty="0"/>
                        <a:t>　　　　　自院にかかりつけの、又は、自院で診療した新型コロナに感染した患　</a:t>
                      </a:r>
                      <a:endParaRPr kumimoji="1" lang="en-US" altLang="ja-JP" sz="1200" dirty="0"/>
                    </a:p>
                    <a:p>
                      <a:r>
                        <a:rPr kumimoji="1" lang="ja-JP" altLang="en-US" sz="1200" dirty="0"/>
                        <a:t>　　　　　者が入院を要する場合に、新型コロナによる症状が大きく悪化しない</a:t>
                      </a:r>
                      <a:endParaRPr kumimoji="1" lang="en-US" altLang="ja-JP" sz="1200" dirty="0"/>
                    </a:p>
                    <a:p>
                      <a:r>
                        <a:rPr kumimoji="1" lang="ja-JP" altLang="en-US" sz="1200" dirty="0"/>
                        <a:t>　　　　　限り、最大限自院に入院させ、治療を行うよう要請</a:t>
                      </a:r>
                    </a:p>
                    <a:p>
                      <a:r>
                        <a:rPr kumimoji="1" lang="ja-JP" altLang="en-US" sz="1200" dirty="0"/>
                        <a:t>　　　　・転院受入</a:t>
                      </a:r>
                      <a:endParaRPr kumimoji="1" lang="en-US" altLang="ja-JP" sz="1200" dirty="0"/>
                    </a:p>
                    <a:p>
                      <a:r>
                        <a:rPr kumimoji="1" lang="ja-JP" altLang="en-US" sz="1200" dirty="0"/>
                        <a:t>　　　　　他院で新型コロナの入院治療を受け、新型コロナの症状が落ち着いた</a:t>
                      </a:r>
                      <a:endParaRPr kumimoji="1" lang="en-US" altLang="ja-JP" sz="1200" dirty="0"/>
                    </a:p>
                    <a:p>
                      <a:r>
                        <a:rPr kumimoji="1" lang="ja-JP" altLang="en-US" sz="1200" dirty="0"/>
                        <a:t>　　　　　療養解除前の患者の転院を受け入れるよう要請</a:t>
                      </a:r>
                    </a:p>
                    <a:p>
                      <a:r>
                        <a:rPr kumimoji="1" lang="ja-JP" altLang="en-US" sz="1200" dirty="0"/>
                        <a:t>　　　　・救急受入</a:t>
                      </a:r>
                      <a:endParaRPr kumimoji="1" lang="en-US" altLang="ja-JP" sz="1200" dirty="0"/>
                    </a:p>
                    <a:p>
                      <a:r>
                        <a:rPr kumimoji="1" lang="ja-JP" altLang="en-US" sz="1200" dirty="0"/>
                        <a:t>　　　　　救急告示医療機関においては、原則として病床の空きの有無に関わら</a:t>
                      </a:r>
                      <a:endParaRPr kumimoji="1" lang="en-US" altLang="ja-JP" sz="1200" dirty="0"/>
                    </a:p>
                    <a:p>
                      <a:pPr algn="dist"/>
                      <a:r>
                        <a:rPr kumimoji="1" lang="ja-JP" altLang="en-US" sz="1200" dirty="0"/>
                        <a:t>　　　　 ず、コロナ患者（疑い患者も含む）の救急搬送を受け入れ、初療を　　</a:t>
                      </a:r>
                      <a:endParaRPr kumimoji="1" lang="en-US" altLang="ja-JP" sz="1200" dirty="0"/>
                    </a:p>
                    <a:p>
                      <a:r>
                        <a:rPr kumimoji="1" lang="ja-JP" altLang="en-US" sz="1200" dirty="0"/>
                        <a:t>　　　　　行うよう要請</a:t>
                      </a:r>
                    </a:p>
                    <a:p>
                      <a:endParaRPr kumimoji="1" lang="ja-JP" altLang="en-US" sz="1200" dirty="0"/>
                    </a:p>
                  </a:txBody>
                  <a:tcPr marL="68580" marR="68580" marT="34290" marB="34290">
                    <a:solidFill>
                      <a:schemeClr val="accent1">
                        <a:lumMod val="20000"/>
                        <a:lumOff val="80000"/>
                      </a:schemeClr>
                    </a:solidFill>
                  </a:tcPr>
                </a:tc>
                <a:tc>
                  <a:txBody>
                    <a:bodyPr/>
                    <a:lstStyle/>
                    <a:p>
                      <a:pPr algn="ctr"/>
                      <a:r>
                        <a:rPr kumimoji="1" lang="ja-JP" altLang="en-US" sz="1100" dirty="0"/>
                        <a:t>県全域</a:t>
                      </a:r>
                    </a:p>
                  </a:txBody>
                  <a:tcPr marL="68580" marR="68580" marT="34290" marB="34290">
                    <a:solidFill>
                      <a:schemeClr val="accent1">
                        <a:lumMod val="20000"/>
                        <a:lumOff val="80000"/>
                      </a:schemeClr>
                    </a:solidFill>
                  </a:tcPr>
                </a:tc>
                <a:extLst>
                  <a:ext uri="{0D108BD9-81ED-4DB2-BD59-A6C34878D82A}">
                    <a16:rowId xmlns:a16="http://schemas.microsoft.com/office/drawing/2014/main" val="4156259281"/>
                  </a:ext>
                </a:extLst>
              </a:tr>
            </a:tbl>
          </a:graphicData>
        </a:graphic>
      </p:graphicFrame>
      <p:sp>
        <p:nvSpPr>
          <p:cNvPr id="13" name="テキスト ボックス 12"/>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170</a:t>
            </a:fld>
            <a:endParaRPr kumimoji="1" lang="ja-JP" altLang="en-US" sz="1600" b="1"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6380863" y="1065441"/>
            <a:ext cx="384061" cy="184666"/>
          </a:xfrm>
          <a:prstGeom prst="rect">
            <a:avLst/>
          </a:prstGeom>
          <a:noFill/>
          <a:ln>
            <a:solidFill>
              <a:schemeClr val="bg1"/>
            </a:solidFill>
          </a:ln>
        </p:spPr>
        <p:style>
          <a:lnRef idx="2">
            <a:schemeClr val="dk1"/>
          </a:lnRef>
          <a:fillRef idx="1">
            <a:schemeClr val="lt1"/>
          </a:fillRef>
          <a:effectRef idx="0">
            <a:schemeClr val="dk1"/>
          </a:effectRef>
          <a:fontRef idx="minor">
            <a:schemeClr val="dk1"/>
          </a:fontRef>
        </p:style>
        <p:txBody>
          <a:bodyPr wrap="square" lIns="0" tIns="0" rIns="0" bIns="0" rtlCol="0" anchor="ctr" anchorCtr="1">
            <a:spAutoFit/>
          </a:bodyPr>
          <a:lstStyle/>
          <a:p>
            <a:r>
              <a:rPr kumimoji="1" lang="en-US" altLang="ja-JP" sz="1200" b="1" spc="-100" dirty="0">
                <a:solidFill>
                  <a:schemeClr val="bg1"/>
                </a:solidFill>
                <a:latin typeface="+mj-ea"/>
                <a:ea typeface="+mj-ea"/>
              </a:rPr>
              <a:t>45-2</a:t>
            </a:r>
            <a:endParaRPr kumimoji="1" lang="ja-JP" altLang="en-US" sz="1200" b="1" spc="-100" dirty="0">
              <a:solidFill>
                <a:schemeClr val="bg1"/>
              </a:solidFill>
              <a:latin typeface="+mj-ea"/>
              <a:ea typeface="+mj-ea"/>
            </a:endParaRPr>
          </a:p>
        </p:txBody>
      </p:sp>
    </p:spTree>
    <p:extLst>
      <p:ext uri="{BB962C8B-B14F-4D97-AF65-F5344CB8AC3E}">
        <p14:creationId xmlns:p14="http://schemas.microsoft.com/office/powerpoint/2010/main" val="45751980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p:cNvPicPr>
          <p:nvPr/>
        </p:nvPicPr>
        <p:blipFill rotWithShape="1">
          <a:blip r:embed="rId2"/>
          <a:srcRect l="1948" r="1948"/>
          <a:stretch/>
        </p:blipFill>
        <p:spPr>
          <a:xfrm>
            <a:off x="4653099" y="2135299"/>
            <a:ext cx="1944000" cy="1440000"/>
          </a:xfrm>
          <a:prstGeom prst="rect">
            <a:avLst/>
          </a:prstGeom>
        </p:spPr>
      </p:pic>
      <p:pic>
        <p:nvPicPr>
          <p:cNvPr id="9" name="図 8"/>
          <p:cNvPicPr>
            <a:picLocks/>
          </p:cNvPicPr>
          <p:nvPr/>
        </p:nvPicPr>
        <p:blipFill>
          <a:blip r:embed="rId3"/>
          <a:stretch>
            <a:fillRect/>
          </a:stretch>
        </p:blipFill>
        <p:spPr>
          <a:xfrm>
            <a:off x="4685436" y="5236348"/>
            <a:ext cx="1944000" cy="1440000"/>
          </a:xfrm>
          <a:prstGeom prst="rect">
            <a:avLst/>
          </a:prstGeom>
        </p:spPr>
      </p:pic>
      <p:sp>
        <p:nvSpPr>
          <p:cNvPr id="11" name="テキスト ボックス 10"/>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対策本部からのメッセージで振り返る県民等への要請 ①</a:t>
            </a:r>
          </a:p>
        </p:txBody>
      </p:sp>
      <p:sp>
        <p:nvSpPr>
          <p:cNvPr id="12" name="正方形/長方形 11"/>
          <p:cNvSpPr/>
          <p:nvPr/>
        </p:nvSpPr>
        <p:spPr>
          <a:xfrm>
            <a:off x="2131250" y="2107102"/>
            <a:ext cx="2422797"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12/29</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39</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「特定警戒」</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Calibri" panose="020F0502020204030204"/>
                <a:ea typeface="游ゴシック" panose="020B0400000000000000" pitchFamily="50" charset="-128"/>
              </a:rPr>
              <a:t>　　　</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に引き上げる </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(12/30</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1/11)</a:t>
            </a:r>
          </a:p>
        </p:txBody>
      </p:sp>
      <p:sp>
        <p:nvSpPr>
          <p:cNvPr id="14" name="正方形/長方形 13"/>
          <p:cNvSpPr/>
          <p:nvPr/>
        </p:nvSpPr>
        <p:spPr>
          <a:xfrm>
            <a:off x="6654963" y="5189587"/>
            <a:ext cx="2490601"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54</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「県版ステージ</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厳重警戒」を継続</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(6/19</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7/11)</a:t>
            </a:r>
          </a:p>
        </p:txBody>
      </p:sp>
      <p:sp>
        <p:nvSpPr>
          <p:cNvPr id="15" name="正方形/長方形 14"/>
          <p:cNvSpPr/>
          <p:nvPr/>
        </p:nvSpPr>
        <p:spPr>
          <a:xfrm>
            <a:off x="6626791" y="3586631"/>
            <a:ext cx="2546482"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5/28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53</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「県版ステージ</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厳重警戒」を継続</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(5/29</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6/20)</a:t>
            </a:r>
          </a:p>
        </p:txBody>
      </p:sp>
      <p:sp>
        <p:nvSpPr>
          <p:cNvPr id="17" name="正方形/長方形 16"/>
          <p:cNvSpPr/>
          <p:nvPr/>
        </p:nvSpPr>
        <p:spPr>
          <a:xfrm>
            <a:off x="6594741" y="2023704"/>
            <a:ext cx="2398388"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52</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回対策本部会議「県版ステージ</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厳重警戒」を継続</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(5/15</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5/31)</a:t>
            </a:r>
          </a:p>
        </p:txBody>
      </p:sp>
      <p:cxnSp>
        <p:nvCxnSpPr>
          <p:cNvPr id="18" name="直線コネクタ 17"/>
          <p:cNvCxnSpPr/>
          <p:nvPr/>
        </p:nvCxnSpPr>
        <p:spPr>
          <a:xfrm flipH="1">
            <a:off x="4567280" y="412013"/>
            <a:ext cx="4719" cy="6445987"/>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sp>
        <p:nvSpPr>
          <p:cNvPr id="22" name="二等辺三角形 21"/>
          <p:cNvSpPr/>
          <p:nvPr/>
        </p:nvSpPr>
        <p:spPr>
          <a:xfrm rot="10800000">
            <a:off x="7597868" y="3536950"/>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二等辺三角形 22"/>
          <p:cNvSpPr/>
          <p:nvPr/>
        </p:nvSpPr>
        <p:spPr>
          <a:xfrm rot="10800000">
            <a:off x="7619973" y="5165235"/>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171</a:t>
            </a:fld>
            <a:endParaRPr kumimoji="1" lang="ja-JP" altLang="en-US" sz="1600" b="1"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a:stretch>
            <a:fillRect/>
          </a:stretch>
        </p:blipFill>
        <p:spPr>
          <a:xfrm>
            <a:off x="178243" y="3686979"/>
            <a:ext cx="1938241" cy="1365847"/>
          </a:xfrm>
          <a:prstGeom prst="rect">
            <a:avLst/>
          </a:prstGeom>
          <a:ln>
            <a:solidFill>
              <a:schemeClr val="tx1"/>
            </a:solidFill>
          </a:ln>
        </p:spPr>
      </p:pic>
      <p:pic>
        <p:nvPicPr>
          <p:cNvPr id="5" name="図 4"/>
          <p:cNvPicPr>
            <a:picLocks noChangeAspect="1"/>
          </p:cNvPicPr>
          <p:nvPr/>
        </p:nvPicPr>
        <p:blipFill>
          <a:blip r:embed="rId5"/>
          <a:stretch>
            <a:fillRect/>
          </a:stretch>
        </p:blipFill>
        <p:spPr>
          <a:xfrm>
            <a:off x="4643554" y="491495"/>
            <a:ext cx="1939854" cy="1496291"/>
          </a:xfrm>
          <a:prstGeom prst="rect">
            <a:avLst/>
          </a:prstGeom>
          <a:ln>
            <a:solidFill>
              <a:schemeClr val="tx1"/>
            </a:solidFill>
          </a:ln>
        </p:spPr>
      </p:pic>
      <p:sp>
        <p:nvSpPr>
          <p:cNvPr id="25" name="二等辺三角形 24"/>
          <p:cNvSpPr/>
          <p:nvPr/>
        </p:nvSpPr>
        <p:spPr>
          <a:xfrm rot="10800000">
            <a:off x="7619972" y="2056589"/>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正方形/長方形 25"/>
          <p:cNvSpPr/>
          <p:nvPr/>
        </p:nvSpPr>
        <p:spPr>
          <a:xfrm>
            <a:off x="6543425" y="365522"/>
            <a:ext cx="2490601"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3/19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49</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「県版ステージ</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厳重警戒」</a:t>
            </a:r>
            <a:endParaRPr lang="en-US" altLang="ja-JP" b="1" dirty="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に引き上げる</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(3/20</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4/11)</a:t>
            </a:r>
          </a:p>
        </p:txBody>
      </p:sp>
      <p:sp>
        <p:nvSpPr>
          <p:cNvPr id="27" name="正方形/長方形 26"/>
          <p:cNvSpPr/>
          <p:nvPr/>
        </p:nvSpPr>
        <p:spPr>
          <a:xfrm>
            <a:off x="2123552" y="3746965"/>
            <a:ext cx="2546482"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R3.1/13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42</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緊急事態宣言</a:t>
            </a:r>
            <a:r>
              <a:rPr kumimoji="0"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cs typeface="+mn-cs"/>
              </a:rPr>
              <a:t>」発令</a:t>
            </a:r>
            <a:r>
              <a:rPr kumimoji="0" lang="ja-JP" altLang="en-US" sz="1800" b="1" i="0" u="none" strike="noStrike" kern="1200" cap="none" spc="0" normalizeH="0" baseline="0" noProof="0" dirty="0">
                <a:ln>
                  <a:noFill/>
                </a:ln>
                <a:effectLst/>
                <a:uLnTx/>
                <a:uFillTx/>
                <a:latin typeface="Calibri" panose="020F0502020204030204"/>
                <a:ea typeface="游ゴシック" panose="020B0400000000000000" pitchFamily="50" charset="-128"/>
              </a:rPr>
              <a:t> </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(1/14</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2/7)</a:t>
            </a:r>
          </a:p>
        </p:txBody>
      </p:sp>
      <p:sp>
        <p:nvSpPr>
          <p:cNvPr id="28" name="二等辺三角形 27"/>
          <p:cNvSpPr/>
          <p:nvPr/>
        </p:nvSpPr>
        <p:spPr>
          <a:xfrm rot="10800000">
            <a:off x="3032747" y="3492210"/>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二等辺三角形 28"/>
          <p:cNvSpPr/>
          <p:nvPr/>
        </p:nvSpPr>
        <p:spPr>
          <a:xfrm rot="10800000">
            <a:off x="3054852" y="5232115"/>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二等辺三角形 29"/>
          <p:cNvSpPr/>
          <p:nvPr/>
        </p:nvSpPr>
        <p:spPr>
          <a:xfrm rot="10800000">
            <a:off x="3032747" y="2058968"/>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8" name="図 7"/>
          <p:cNvPicPr>
            <a:picLocks noChangeAspect="1"/>
          </p:cNvPicPr>
          <p:nvPr/>
        </p:nvPicPr>
        <p:blipFill>
          <a:blip r:embed="rId6"/>
          <a:stretch>
            <a:fillRect/>
          </a:stretch>
        </p:blipFill>
        <p:spPr>
          <a:xfrm>
            <a:off x="175875" y="2140277"/>
            <a:ext cx="1942976" cy="1422878"/>
          </a:xfrm>
          <a:prstGeom prst="rect">
            <a:avLst/>
          </a:prstGeom>
          <a:ln>
            <a:solidFill>
              <a:schemeClr val="tx1"/>
            </a:solidFill>
          </a:ln>
        </p:spPr>
      </p:pic>
      <p:pic>
        <p:nvPicPr>
          <p:cNvPr id="2" name="図 1">
            <a:extLst>
              <a:ext uri="{FF2B5EF4-FFF2-40B4-BE49-F238E27FC236}">
                <a16:creationId xmlns:a16="http://schemas.microsoft.com/office/drawing/2014/main" id="{77A421F2-FF26-48A4-A7A2-51B456630F32}"/>
              </a:ext>
            </a:extLst>
          </p:cNvPr>
          <p:cNvPicPr>
            <a:picLocks noChangeAspect="1"/>
          </p:cNvPicPr>
          <p:nvPr/>
        </p:nvPicPr>
        <p:blipFill>
          <a:blip r:embed="rId7"/>
          <a:stretch>
            <a:fillRect/>
          </a:stretch>
        </p:blipFill>
        <p:spPr>
          <a:xfrm>
            <a:off x="175875" y="595723"/>
            <a:ext cx="1939796" cy="1365848"/>
          </a:xfrm>
          <a:prstGeom prst="rect">
            <a:avLst/>
          </a:prstGeom>
          <a:ln>
            <a:solidFill>
              <a:schemeClr val="tx1"/>
            </a:solidFill>
          </a:ln>
        </p:spPr>
      </p:pic>
      <p:sp>
        <p:nvSpPr>
          <p:cNvPr id="31" name="正方形/長方形 30">
            <a:extLst>
              <a:ext uri="{FF2B5EF4-FFF2-40B4-BE49-F238E27FC236}">
                <a16:creationId xmlns:a16="http://schemas.microsoft.com/office/drawing/2014/main" id="{C50D79C4-A63A-4686-80B0-4DFAD4F39BDD}"/>
              </a:ext>
            </a:extLst>
          </p:cNvPr>
          <p:cNvSpPr/>
          <p:nvPr/>
        </p:nvSpPr>
        <p:spPr>
          <a:xfrm>
            <a:off x="2141510" y="546376"/>
            <a:ext cx="2422797"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R2.12/24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38</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医療危機警報</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ja-JP" b="1" dirty="0">
                <a:solidFill>
                  <a:prstClr val="black"/>
                </a:solidFill>
                <a:latin typeface="Calibri" panose="020F0502020204030204"/>
                <a:ea typeface="游ゴシック" panose="020B0400000000000000" pitchFamily="50" charset="-128"/>
              </a:rPr>
              <a:t>(12/24</a:t>
            </a:r>
            <a:r>
              <a:rPr lang="en-US" altLang="ja-JP" b="1" dirty="0">
                <a:solidFill>
                  <a:prstClr val="black"/>
                </a:solidFill>
              </a:rPr>
              <a:t>~</a:t>
            </a:r>
            <a:r>
              <a:rPr lang="en-US" altLang="ja-JP" b="1" dirty="0">
                <a:solidFill>
                  <a:prstClr val="black"/>
                </a:solidFill>
                <a:latin typeface="Calibri" panose="020F0502020204030204"/>
                <a:ea typeface="游ゴシック" panose="020B0400000000000000" pitchFamily="50" charset="-128"/>
              </a:rPr>
              <a:t>1/11)</a:t>
            </a:r>
            <a:r>
              <a:rPr lang="ja-JP" altLang="en-US" b="1" dirty="0">
                <a:solidFill>
                  <a:prstClr val="black"/>
                </a:solidFill>
                <a:latin typeface="Calibri" panose="020F0502020204030204"/>
                <a:ea typeface="游ゴシック" panose="020B0400000000000000" pitchFamily="50" charset="-128"/>
              </a:rPr>
              <a:t>　　発令</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2" name="図 31">
            <a:extLst>
              <a:ext uri="{FF2B5EF4-FFF2-40B4-BE49-F238E27FC236}">
                <a16:creationId xmlns:a16="http://schemas.microsoft.com/office/drawing/2014/main" id="{E9402866-FB6F-4391-AEE1-58CFA455C6B7}"/>
              </a:ext>
            </a:extLst>
          </p:cNvPr>
          <p:cNvPicPr>
            <a:picLocks noChangeAspect="1"/>
          </p:cNvPicPr>
          <p:nvPr/>
        </p:nvPicPr>
        <p:blipFill>
          <a:blip r:embed="rId8"/>
          <a:stretch>
            <a:fillRect/>
          </a:stretch>
        </p:blipFill>
        <p:spPr>
          <a:xfrm>
            <a:off x="156135" y="5291312"/>
            <a:ext cx="1967417" cy="1422878"/>
          </a:xfrm>
          <a:prstGeom prst="rect">
            <a:avLst/>
          </a:prstGeom>
          <a:ln>
            <a:solidFill>
              <a:schemeClr val="tx1"/>
            </a:solidFill>
          </a:ln>
        </p:spPr>
      </p:pic>
      <p:sp>
        <p:nvSpPr>
          <p:cNvPr id="33" name="正方形/長方形 32">
            <a:extLst>
              <a:ext uri="{FF2B5EF4-FFF2-40B4-BE49-F238E27FC236}">
                <a16:creationId xmlns:a16="http://schemas.microsoft.com/office/drawing/2014/main" id="{4F34B537-6F5B-49A3-92EE-BB6EC1D76991}"/>
              </a:ext>
            </a:extLst>
          </p:cNvPr>
          <p:cNvSpPr/>
          <p:nvPr/>
        </p:nvSpPr>
        <p:spPr>
          <a:xfrm>
            <a:off x="2087764" y="5253010"/>
            <a:ext cx="2484235"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46</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医療危機警報</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lang="ja-JP" altLang="en-US" b="1" dirty="0">
                <a:solidFill>
                  <a:prstClr val="black"/>
                </a:solidFill>
                <a:latin typeface="Calibri" panose="020F0502020204030204"/>
              </a:rPr>
              <a:t>発令</a:t>
            </a:r>
            <a:r>
              <a:rPr lang="en-US" altLang="ja-JP" b="1" dirty="0">
                <a:solidFill>
                  <a:prstClr val="black"/>
                </a:solidFill>
                <a:latin typeface="Calibri" panose="020F0502020204030204"/>
                <a:ea typeface="游ゴシック" panose="020B0400000000000000" pitchFamily="50" charset="-128"/>
              </a:rPr>
              <a:t>(2/8</a:t>
            </a:r>
            <a:r>
              <a:rPr lang="en-US" altLang="ja-JP" b="1" dirty="0">
                <a:solidFill>
                  <a:prstClr val="black"/>
                </a:solidFill>
              </a:rPr>
              <a:t>~</a:t>
            </a:r>
            <a:r>
              <a:rPr lang="en-US" altLang="ja-JP" b="1" dirty="0">
                <a:solidFill>
                  <a:prstClr val="black"/>
                </a:solidFill>
                <a:latin typeface="Calibri" panose="020F0502020204030204"/>
                <a:ea typeface="游ゴシック" panose="020B0400000000000000" pitchFamily="50" charset="-128"/>
              </a:rPr>
              <a:t>2/21) </a:t>
            </a:r>
            <a:r>
              <a:rPr lang="ja-JP" altLang="en-US" b="1" dirty="0">
                <a:solidFill>
                  <a:prstClr val="black"/>
                </a:solidFill>
                <a:latin typeface="Calibri" panose="020F0502020204030204"/>
                <a:ea typeface="游ゴシック" panose="020B0400000000000000" pitchFamily="50" charset="-128"/>
              </a:rPr>
              <a:t>　</a:t>
            </a:r>
            <a:endParaRPr lang="en-US" altLang="ja-JP" b="1" dirty="0">
              <a:solidFill>
                <a:prstClr val="black"/>
              </a:solidFill>
              <a:latin typeface="Calibri" panose="020F0502020204030204"/>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0" name="図 9">
            <a:extLst>
              <a:ext uri="{FF2B5EF4-FFF2-40B4-BE49-F238E27FC236}">
                <a16:creationId xmlns:a16="http://schemas.microsoft.com/office/drawing/2014/main" id="{BD945232-8070-47BC-B1CA-AD5C7E01633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5413" y="3681461"/>
            <a:ext cx="1976605" cy="1424172"/>
          </a:xfrm>
          <a:prstGeom prst="rect">
            <a:avLst/>
          </a:prstGeom>
        </p:spPr>
      </p:pic>
    </p:spTree>
    <p:extLst>
      <p:ext uri="{BB962C8B-B14F-4D97-AF65-F5344CB8AC3E}">
        <p14:creationId xmlns:p14="http://schemas.microsoft.com/office/powerpoint/2010/main" val="399219567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ctr">
              <a:defRPr/>
            </a:pPr>
            <a:r>
              <a:rPr kumimoji="1" lang="ja-JP" altLang="en-US" sz="2400" b="1" dirty="0">
                <a:solidFill>
                  <a:prstClr val="white"/>
                </a:solidFill>
              </a:rPr>
              <a:t>対策本部からのメッセージで振り返る県民等への要請 ②</a:t>
            </a:r>
          </a:p>
        </p:txBody>
      </p:sp>
      <p:sp>
        <p:nvSpPr>
          <p:cNvPr id="13" name="正方形/長方形 12"/>
          <p:cNvSpPr/>
          <p:nvPr/>
        </p:nvSpPr>
        <p:spPr>
          <a:xfrm>
            <a:off x="2146345" y="1941778"/>
            <a:ext cx="2327637"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7/29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57</a:t>
            </a:r>
            <a:r>
              <a:rPr kumimoji="0" lang="ja-JP" altLang="en-US"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回対策本部会議「県版ステージ</a:t>
            </a:r>
            <a:r>
              <a:rPr kumimoji="0" lang="en-US" altLang="ja-JP"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r>
              <a:rPr kumimoji="0" lang="ja-JP" altLang="en-US"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（県版　まん延防止等重点措置） 」に引き上げる</a:t>
            </a:r>
            <a:r>
              <a:rPr kumimoji="0" lang="en-US" altLang="ja-JP"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(7/30</a:t>
            </a:r>
            <a:r>
              <a:rPr lang="en-US" altLang="ja-JP" b="1" dirty="0">
                <a:solidFill>
                  <a:prstClr val="black"/>
                </a:solidFill>
              </a:rPr>
              <a:t>~</a:t>
            </a:r>
            <a:r>
              <a:rPr kumimoji="0" lang="en-US" altLang="ja-JP"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8/22)</a:t>
            </a:r>
          </a:p>
        </p:txBody>
      </p:sp>
      <p:sp>
        <p:nvSpPr>
          <p:cNvPr id="17" name="正方形/長方形 16"/>
          <p:cNvSpPr/>
          <p:nvPr/>
        </p:nvSpPr>
        <p:spPr>
          <a:xfrm>
            <a:off x="2246039" y="5176591"/>
            <a:ext cx="2542323"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8/5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59</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「県版ステージ</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県版　緊急事態宣言）」に引き上げる</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(8/8</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8/31)</a:t>
            </a:r>
          </a:p>
        </p:txBody>
      </p:sp>
      <p:cxnSp>
        <p:nvCxnSpPr>
          <p:cNvPr id="18" name="直線コネクタ 17"/>
          <p:cNvCxnSpPr/>
          <p:nvPr/>
        </p:nvCxnSpPr>
        <p:spPr>
          <a:xfrm>
            <a:off x="4572000" y="461665"/>
            <a:ext cx="1" cy="6334464"/>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pic>
        <p:nvPicPr>
          <p:cNvPr id="20" name="図 19"/>
          <p:cNvPicPr>
            <a:picLocks/>
          </p:cNvPicPr>
          <p:nvPr/>
        </p:nvPicPr>
        <p:blipFill>
          <a:blip r:embed="rId2"/>
          <a:stretch>
            <a:fillRect/>
          </a:stretch>
        </p:blipFill>
        <p:spPr>
          <a:xfrm>
            <a:off x="143323" y="2141397"/>
            <a:ext cx="1944000" cy="1440000"/>
          </a:xfrm>
          <a:prstGeom prst="rect">
            <a:avLst/>
          </a:prstGeom>
        </p:spPr>
      </p:pic>
      <p:pic>
        <p:nvPicPr>
          <p:cNvPr id="22" name="図 21"/>
          <p:cNvPicPr>
            <a:picLocks/>
          </p:cNvPicPr>
          <p:nvPr/>
        </p:nvPicPr>
        <p:blipFill>
          <a:blip r:embed="rId3"/>
          <a:stretch>
            <a:fillRect/>
          </a:stretch>
        </p:blipFill>
        <p:spPr>
          <a:xfrm>
            <a:off x="165195" y="5217221"/>
            <a:ext cx="1944000" cy="1440000"/>
          </a:xfrm>
          <a:prstGeom prst="rect">
            <a:avLst/>
          </a:prstGeom>
          <a:ln>
            <a:solidFill>
              <a:schemeClr val="tx1"/>
            </a:solidFill>
          </a:ln>
        </p:spPr>
      </p:pic>
      <p:pic>
        <p:nvPicPr>
          <p:cNvPr id="26" name="図 25"/>
          <p:cNvPicPr>
            <a:picLocks/>
          </p:cNvPicPr>
          <p:nvPr/>
        </p:nvPicPr>
        <p:blipFill>
          <a:blip r:embed="rId4"/>
          <a:stretch>
            <a:fillRect/>
          </a:stretch>
        </p:blipFill>
        <p:spPr>
          <a:xfrm>
            <a:off x="4728478" y="531552"/>
            <a:ext cx="1944000" cy="1440000"/>
          </a:xfrm>
          <a:prstGeom prst="rect">
            <a:avLst/>
          </a:prstGeom>
        </p:spPr>
      </p:pic>
      <p:sp>
        <p:nvSpPr>
          <p:cNvPr id="27" name="正方形/長方形 26"/>
          <p:cNvSpPr/>
          <p:nvPr/>
        </p:nvSpPr>
        <p:spPr>
          <a:xfrm>
            <a:off x="2212068" y="3544935"/>
            <a:ext cx="2398388"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58</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回対策本部会議「県版ステージ</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（県版　まん延防止等重点措置）」を継続</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(8/2</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8/31)</a:t>
            </a:r>
          </a:p>
        </p:txBody>
      </p:sp>
      <p:sp>
        <p:nvSpPr>
          <p:cNvPr id="29" name="正方形/長方形 28"/>
          <p:cNvSpPr/>
          <p:nvPr/>
        </p:nvSpPr>
        <p:spPr>
          <a:xfrm>
            <a:off x="6672478" y="552926"/>
            <a:ext cx="2546482"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8/24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63</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緊急事態措置</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を継続</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8/31)</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4" name="二等辺三角形 3"/>
          <p:cNvSpPr/>
          <p:nvPr/>
        </p:nvSpPr>
        <p:spPr>
          <a:xfrm rot="10800000">
            <a:off x="2966554" y="1997939"/>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二等辺三角形 31"/>
          <p:cNvSpPr/>
          <p:nvPr/>
        </p:nvSpPr>
        <p:spPr>
          <a:xfrm rot="10800000">
            <a:off x="2940427" y="3603695"/>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二等辺三角形 33"/>
          <p:cNvSpPr/>
          <p:nvPr/>
        </p:nvSpPr>
        <p:spPr>
          <a:xfrm rot="10800000">
            <a:off x="2966553" y="5236623"/>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二等辺三角形 34"/>
          <p:cNvSpPr/>
          <p:nvPr/>
        </p:nvSpPr>
        <p:spPr>
          <a:xfrm rot="10800000">
            <a:off x="7538553" y="1971552"/>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二等辺三角形 35"/>
          <p:cNvSpPr/>
          <p:nvPr/>
        </p:nvSpPr>
        <p:spPr>
          <a:xfrm rot="10800000">
            <a:off x="7538552" y="3572279"/>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二等辺三角形 36"/>
          <p:cNvSpPr/>
          <p:nvPr/>
        </p:nvSpPr>
        <p:spPr>
          <a:xfrm rot="10800000">
            <a:off x="7550649" y="5084223"/>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172</a:t>
            </a:fld>
            <a:endParaRPr kumimoji="1" lang="ja-JP" altLang="en-US" sz="1600" b="1" dirty="0">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E31A2BFC-6DFA-4C41-9734-DBFE8A2E10D5}"/>
              </a:ext>
            </a:extLst>
          </p:cNvPr>
          <p:cNvPicPr>
            <a:picLocks/>
          </p:cNvPicPr>
          <p:nvPr/>
        </p:nvPicPr>
        <p:blipFill>
          <a:blip r:embed="rId5"/>
          <a:stretch>
            <a:fillRect/>
          </a:stretch>
        </p:blipFill>
        <p:spPr>
          <a:xfrm>
            <a:off x="156478" y="552926"/>
            <a:ext cx="1944000" cy="1440000"/>
          </a:xfrm>
          <a:prstGeom prst="rect">
            <a:avLst/>
          </a:prstGeom>
        </p:spPr>
      </p:pic>
      <p:sp>
        <p:nvSpPr>
          <p:cNvPr id="38" name="正方形/長方形 37">
            <a:extLst>
              <a:ext uri="{FF2B5EF4-FFF2-40B4-BE49-F238E27FC236}">
                <a16:creationId xmlns:a16="http://schemas.microsoft.com/office/drawing/2014/main" id="{51DDB99E-2667-4EE4-AEC9-9E829EE1DDB7}"/>
              </a:ext>
            </a:extLst>
          </p:cNvPr>
          <p:cNvSpPr/>
          <p:nvPr/>
        </p:nvSpPr>
        <p:spPr>
          <a:xfrm>
            <a:off x="2100478" y="515598"/>
            <a:ext cx="2529982"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55</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「県版ステージ</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2.5</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厳重警戒」を継続</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(7/9</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7/22)</a:t>
            </a:r>
          </a:p>
        </p:txBody>
      </p:sp>
      <p:pic>
        <p:nvPicPr>
          <p:cNvPr id="40" name="図 39">
            <a:extLst>
              <a:ext uri="{FF2B5EF4-FFF2-40B4-BE49-F238E27FC236}">
                <a16:creationId xmlns:a16="http://schemas.microsoft.com/office/drawing/2014/main" id="{B8055490-C830-432A-9246-1A701C182631}"/>
              </a:ext>
            </a:extLst>
          </p:cNvPr>
          <p:cNvPicPr>
            <a:picLocks/>
          </p:cNvPicPr>
          <p:nvPr/>
        </p:nvPicPr>
        <p:blipFill>
          <a:blip r:embed="rId6"/>
          <a:stretch>
            <a:fillRect/>
          </a:stretch>
        </p:blipFill>
        <p:spPr>
          <a:xfrm>
            <a:off x="4768648" y="3714231"/>
            <a:ext cx="1944000" cy="1440000"/>
          </a:xfrm>
          <a:prstGeom prst="rect">
            <a:avLst/>
          </a:prstGeom>
          <a:ln>
            <a:solidFill>
              <a:schemeClr val="tx1"/>
            </a:solidFill>
          </a:ln>
        </p:spPr>
      </p:pic>
      <p:pic>
        <p:nvPicPr>
          <p:cNvPr id="41" name="図 40">
            <a:extLst>
              <a:ext uri="{FF2B5EF4-FFF2-40B4-BE49-F238E27FC236}">
                <a16:creationId xmlns:a16="http://schemas.microsoft.com/office/drawing/2014/main" id="{1B72E2BB-8B61-4761-840A-F6619BD6E517}"/>
              </a:ext>
            </a:extLst>
          </p:cNvPr>
          <p:cNvPicPr>
            <a:picLocks/>
          </p:cNvPicPr>
          <p:nvPr/>
        </p:nvPicPr>
        <p:blipFill>
          <a:blip r:embed="rId7"/>
          <a:stretch>
            <a:fillRect/>
          </a:stretch>
        </p:blipFill>
        <p:spPr>
          <a:xfrm>
            <a:off x="4737195" y="5284603"/>
            <a:ext cx="1944000" cy="1440000"/>
          </a:xfrm>
          <a:prstGeom prst="rect">
            <a:avLst/>
          </a:prstGeom>
        </p:spPr>
      </p:pic>
      <p:sp>
        <p:nvSpPr>
          <p:cNvPr id="42" name="正方形/長方形 41">
            <a:extLst>
              <a:ext uri="{FF2B5EF4-FFF2-40B4-BE49-F238E27FC236}">
                <a16:creationId xmlns:a16="http://schemas.microsoft.com/office/drawing/2014/main" id="{23DD8C8F-CB59-402E-A70B-3461653F4557}"/>
              </a:ext>
            </a:extLst>
          </p:cNvPr>
          <p:cNvSpPr/>
          <p:nvPr/>
        </p:nvSpPr>
        <p:spPr>
          <a:xfrm>
            <a:off x="6689641" y="2191539"/>
            <a:ext cx="2422797"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64</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緊急事態措置</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を継続</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9/12)</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43" name="正方形/長方形 42">
            <a:extLst>
              <a:ext uri="{FF2B5EF4-FFF2-40B4-BE49-F238E27FC236}">
                <a16:creationId xmlns:a16="http://schemas.microsoft.com/office/drawing/2014/main" id="{B65C3D46-B917-42C9-AF15-AC711385B5A6}"/>
              </a:ext>
            </a:extLst>
          </p:cNvPr>
          <p:cNvSpPr/>
          <p:nvPr/>
        </p:nvSpPr>
        <p:spPr>
          <a:xfrm>
            <a:off x="6734320" y="3745428"/>
            <a:ext cx="2422797"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65</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緊急事態措置</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を継続</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9/30)</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正方形/長方形 43">
            <a:extLst>
              <a:ext uri="{FF2B5EF4-FFF2-40B4-BE49-F238E27FC236}">
                <a16:creationId xmlns:a16="http://schemas.microsoft.com/office/drawing/2014/main" id="{0BF8FDCF-886F-4E5B-99A8-D260D56EDEE9}"/>
              </a:ext>
            </a:extLst>
          </p:cNvPr>
          <p:cNvSpPr/>
          <p:nvPr/>
        </p:nvSpPr>
        <p:spPr>
          <a:xfrm>
            <a:off x="6718697" y="5095445"/>
            <a:ext cx="2422797"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66</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回対策本部会議「県版ステージ</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（県版 まん延防止等重点措置）」に引き下げ</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(10/1</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10/14)</a:t>
            </a:r>
          </a:p>
        </p:txBody>
      </p:sp>
      <p:pic>
        <p:nvPicPr>
          <p:cNvPr id="3" name="図 2">
            <a:extLst>
              <a:ext uri="{FF2B5EF4-FFF2-40B4-BE49-F238E27FC236}">
                <a16:creationId xmlns:a16="http://schemas.microsoft.com/office/drawing/2014/main" id="{2D3143A6-92B5-494E-9C40-7887AF0D20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13" y="3660854"/>
            <a:ext cx="2042019" cy="1413706"/>
          </a:xfrm>
          <a:prstGeom prst="rect">
            <a:avLst/>
          </a:prstGeom>
        </p:spPr>
      </p:pic>
      <p:pic>
        <p:nvPicPr>
          <p:cNvPr id="6" name="図 5">
            <a:extLst>
              <a:ext uri="{FF2B5EF4-FFF2-40B4-BE49-F238E27FC236}">
                <a16:creationId xmlns:a16="http://schemas.microsoft.com/office/drawing/2014/main" id="{F3624A3C-90A0-4062-BC54-A9BEE072C51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52740" y="2123157"/>
            <a:ext cx="1959908" cy="1356859"/>
          </a:xfrm>
          <a:prstGeom prst="rect">
            <a:avLst/>
          </a:prstGeom>
        </p:spPr>
      </p:pic>
    </p:spTree>
    <p:extLst>
      <p:ext uri="{BB962C8B-B14F-4D97-AF65-F5344CB8AC3E}">
        <p14:creationId xmlns:p14="http://schemas.microsoft.com/office/powerpoint/2010/main" val="353757205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ctr">
              <a:defRPr/>
            </a:pPr>
            <a:r>
              <a:rPr kumimoji="1" lang="ja-JP" altLang="en-US" sz="2400" b="1" dirty="0">
                <a:solidFill>
                  <a:prstClr val="white"/>
                </a:solidFill>
              </a:rPr>
              <a:t>対策本部からのメッセージで振り返る県民等への要請 ③</a:t>
            </a:r>
          </a:p>
        </p:txBody>
      </p:sp>
      <p:sp>
        <p:nvSpPr>
          <p:cNvPr id="12" name="正方形/長方形 11"/>
          <p:cNvSpPr/>
          <p:nvPr/>
        </p:nvSpPr>
        <p:spPr>
          <a:xfrm>
            <a:off x="2062437" y="2000732"/>
            <a:ext cx="2422797"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R4.1/12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72</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回対策本部会議「レベル２（感染拡大期）」に引き上げ</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lang="en-US" altLang="ja-JP" b="1" dirty="0">
                <a:solidFill>
                  <a:prstClr val="black"/>
                </a:solidFill>
                <a:latin typeface="+mn-ea"/>
              </a:rPr>
              <a:t>1/13~1/</a:t>
            </a:r>
            <a:r>
              <a:rPr kumimoji="0" lang="en-US" altLang="ja-JP" sz="1800" b="1" i="0" u="none" strike="noStrike" kern="1200" cap="none" spc="0" normalizeH="0" baseline="0" noProof="0" dirty="0">
                <a:ln>
                  <a:noFill/>
                </a:ln>
                <a:solidFill>
                  <a:prstClr val="black"/>
                </a:solidFill>
                <a:effectLst/>
                <a:uLnTx/>
                <a:uFillTx/>
                <a:latin typeface="+mn-ea"/>
              </a:rPr>
              <a:t>31</a:t>
            </a:r>
            <a:r>
              <a:rPr kumimoji="0" lang="ja-JP" altLang="en-US" sz="1800" b="1" i="0" u="none" strike="noStrike" kern="1200" cap="none" spc="0" normalizeH="0" baseline="0" noProof="0" dirty="0">
                <a:ln>
                  <a:noFill/>
                </a:ln>
                <a:solidFill>
                  <a:prstClr val="black"/>
                </a:solidFill>
                <a:effectLst/>
                <a:uLnTx/>
                <a:uFillTx/>
                <a:latin typeface="+mn-ea"/>
              </a:rPr>
              <a:t>）</a:t>
            </a:r>
          </a:p>
        </p:txBody>
      </p:sp>
      <p:cxnSp>
        <p:nvCxnSpPr>
          <p:cNvPr id="18" name="直線コネクタ 17"/>
          <p:cNvCxnSpPr/>
          <p:nvPr/>
        </p:nvCxnSpPr>
        <p:spPr>
          <a:xfrm>
            <a:off x="4572000" y="461665"/>
            <a:ext cx="1" cy="6334464"/>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pic>
        <p:nvPicPr>
          <p:cNvPr id="30" name="図 29"/>
          <p:cNvPicPr>
            <a:picLocks/>
          </p:cNvPicPr>
          <p:nvPr/>
        </p:nvPicPr>
        <p:blipFill>
          <a:blip r:embed="rId2"/>
          <a:stretch>
            <a:fillRect/>
          </a:stretch>
        </p:blipFill>
        <p:spPr>
          <a:xfrm>
            <a:off x="101871" y="532667"/>
            <a:ext cx="1944000" cy="1440000"/>
          </a:xfrm>
          <a:prstGeom prst="rect">
            <a:avLst/>
          </a:prstGeom>
        </p:spPr>
      </p:pic>
      <p:pic>
        <p:nvPicPr>
          <p:cNvPr id="31" name="図 30"/>
          <p:cNvPicPr>
            <a:picLocks/>
          </p:cNvPicPr>
          <p:nvPr/>
        </p:nvPicPr>
        <p:blipFill>
          <a:blip r:embed="rId3"/>
          <a:stretch>
            <a:fillRect/>
          </a:stretch>
        </p:blipFill>
        <p:spPr>
          <a:xfrm>
            <a:off x="135509" y="2112682"/>
            <a:ext cx="1944000" cy="1440000"/>
          </a:xfrm>
          <a:prstGeom prst="rect">
            <a:avLst/>
          </a:prstGeom>
        </p:spPr>
      </p:pic>
      <p:pic>
        <p:nvPicPr>
          <p:cNvPr id="32" name="図 31"/>
          <p:cNvPicPr>
            <a:picLocks/>
          </p:cNvPicPr>
          <p:nvPr/>
        </p:nvPicPr>
        <p:blipFill>
          <a:blip r:embed="rId4"/>
          <a:stretch>
            <a:fillRect/>
          </a:stretch>
        </p:blipFill>
        <p:spPr>
          <a:xfrm>
            <a:off x="157213" y="3675297"/>
            <a:ext cx="1944000" cy="1440000"/>
          </a:xfrm>
          <a:prstGeom prst="rect">
            <a:avLst/>
          </a:prstGeom>
        </p:spPr>
      </p:pic>
      <p:pic>
        <p:nvPicPr>
          <p:cNvPr id="33" name="図 32"/>
          <p:cNvPicPr>
            <a:picLocks/>
          </p:cNvPicPr>
          <p:nvPr/>
        </p:nvPicPr>
        <p:blipFill>
          <a:blip r:embed="rId5"/>
          <a:stretch>
            <a:fillRect/>
          </a:stretch>
        </p:blipFill>
        <p:spPr>
          <a:xfrm>
            <a:off x="157213" y="5228312"/>
            <a:ext cx="1944000" cy="1440000"/>
          </a:xfrm>
          <a:prstGeom prst="rect">
            <a:avLst/>
          </a:prstGeom>
        </p:spPr>
      </p:pic>
      <p:pic>
        <p:nvPicPr>
          <p:cNvPr id="34" name="図 33"/>
          <p:cNvPicPr>
            <a:picLocks/>
          </p:cNvPicPr>
          <p:nvPr/>
        </p:nvPicPr>
        <p:blipFill>
          <a:blip r:embed="rId6"/>
          <a:stretch>
            <a:fillRect/>
          </a:stretch>
        </p:blipFill>
        <p:spPr>
          <a:xfrm>
            <a:off x="4707509" y="503467"/>
            <a:ext cx="1944000" cy="1440000"/>
          </a:xfrm>
          <a:prstGeom prst="rect">
            <a:avLst/>
          </a:prstGeom>
        </p:spPr>
      </p:pic>
      <p:sp>
        <p:nvSpPr>
          <p:cNvPr id="39" name="正方形/長方形 38"/>
          <p:cNvSpPr/>
          <p:nvPr/>
        </p:nvSpPr>
        <p:spPr>
          <a:xfrm>
            <a:off x="2022003" y="417199"/>
            <a:ext cx="2422797"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10/12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67</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回対策本部会議「県版ステージ</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（感染注意）」に引き下げ</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(10/15</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10/30)</a:t>
            </a:r>
          </a:p>
        </p:txBody>
      </p:sp>
      <p:sp>
        <p:nvSpPr>
          <p:cNvPr id="41" name="正方形/長方形 40"/>
          <p:cNvSpPr/>
          <p:nvPr/>
        </p:nvSpPr>
        <p:spPr>
          <a:xfrm>
            <a:off x="2101213" y="3656633"/>
            <a:ext cx="2575197"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1/18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73</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（感染拡大期）」維持　（</a:t>
            </a:r>
            <a:r>
              <a:rPr lang="en-US" altLang="ja-JP" b="1" dirty="0">
                <a:solidFill>
                  <a:prstClr val="black"/>
                </a:solidFill>
              </a:rPr>
              <a:t>1/19~1/31</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42" name="正方形/長方形 41"/>
          <p:cNvSpPr/>
          <p:nvPr/>
        </p:nvSpPr>
        <p:spPr>
          <a:xfrm>
            <a:off x="2101213" y="5115297"/>
            <a:ext cx="2536146"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74</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警戒レベル「レベル２（感染拡大期）」維持　まん延防止等重点措置適用要請</a:t>
            </a:r>
          </a:p>
        </p:txBody>
      </p:sp>
      <p:sp>
        <p:nvSpPr>
          <p:cNvPr id="43" name="正方形/長方形 42"/>
          <p:cNvSpPr/>
          <p:nvPr/>
        </p:nvSpPr>
        <p:spPr>
          <a:xfrm>
            <a:off x="6651509" y="416507"/>
            <a:ext cx="2422797"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75</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まん延防止等重点措置</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）」に引き上げ</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lang="en-US" altLang="ja-JP" b="1" dirty="0">
                <a:solidFill>
                  <a:prstClr val="black"/>
                </a:solidFill>
              </a:rPr>
              <a:t>1/27~2/20</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44" name="二等辺三角形 43"/>
          <p:cNvSpPr/>
          <p:nvPr/>
        </p:nvSpPr>
        <p:spPr>
          <a:xfrm rot="10800000">
            <a:off x="2981044" y="1836480"/>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二等辺三角形 44"/>
          <p:cNvSpPr/>
          <p:nvPr/>
        </p:nvSpPr>
        <p:spPr>
          <a:xfrm rot="10800000">
            <a:off x="2964474" y="3600025"/>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6" name="二等辺三角形 45"/>
          <p:cNvSpPr/>
          <p:nvPr/>
        </p:nvSpPr>
        <p:spPr>
          <a:xfrm rot="10800000">
            <a:off x="2964473" y="5133961"/>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7" name="二等辺三角形 46"/>
          <p:cNvSpPr/>
          <p:nvPr/>
        </p:nvSpPr>
        <p:spPr>
          <a:xfrm rot="10800000">
            <a:off x="7536471" y="2125674"/>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二等辺三角形 47"/>
          <p:cNvSpPr/>
          <p:nvPr/>
        </p:nvSpPr>
        <p:spPr>
          <a:xfrm rot="10800000">
            <a:off x="7536473" y="3465206"/>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二等辺三角形 48"/>
          <p:cNvSpPr/>
          <p:nvPr/>
        </p:nvSpPr>
        <p:spPr>
          <a:xfrm rot="10800000">
            <a:off x="7536472" y="5150388"/>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173</a:t>
            </a:fld>
            <a:endParaRPr kumimoji="1" lang="ja-JP" altLang="en-US" sz="1600" b="1" dirty="0">
              <a:latin typeface="Meiryo UI" panose="020B0604030504040204" pitchFamily="50" charset="-128"/>
              <a:ea typeface="Meiryo UI" panose="020B0604030504040204" pitchFamily="50" charset="-128"/>
            </a:endParaRPr>
          </a:p>
        </p:txBody>
      </p:sp>
      <p:pic>
        <p:nvPicPr>
          <p:cNvPr id="35" name="図 34">
            <a:extLst>
              <a:ext uri="{FF2B5EF4-FFF2-40B4-BE49-F238E27FC236}">
                <a16:creationId xmlns:a16="http://schemas.microsoft.com/office/drawing/2014/main" id="{75A2177F-F7C9-4C64-A032-49F23FAB9405}"/>
              </a:ext>
            </a:extLst>
          </p:cNvPr>
          <p:cNvPicPr>
            <a:picLocks/>
          </p:cNvPicPr>
          <p:nvPr/>
        </p:nvPicPr>
        <p:blipFill>
          <a:blip r:embed="rId7"/>
          <a:stretch>
            <a:fillRect/>
          </a:stretch>
        </p:blipFill>
        <p:spPr>
          <a:xfrm>
            <a:off x="4707509" y="2112682"/>
            <a:ext cx="1944000" cy="1440000"/>
          </a:xfrm>
          <a:prstGeom prst="rect">
            <a:avLst/>
          </a:prstGeom>
        </p:spPr>
      </p:pic>
      <p:pic>
        <p:nvPicPr>
          <p:cNvPr id="40" name="図 39">
            <a:extLst>
              <a:ext uri="{FF2B5EF4-FFF2-40B4-BE49-F238E27FC236}">
                <a16:creationId xmlns:a16="http://schemas.microsoft.com/office/drawing/2014/main" id="{808F5A7D-E78D-4290-8309-18E0BDE92865}"/>
              </a:ext>
            </a:extLst>
          </p:cNvPr>
          <p:cNvPicPr>
            <a:picLocks/>
          </p:cNvPicPr>
          <p:nvPr/>
        </p:nvPicPr>
        <p:blipFill>
          <a:blip r:embed="rId8"/>
          <a:stretch>
            <a:fillRect/>
          </a:stretch>
        </p:blipFill>
        <p:spPr>
          <a:xfrm>
            <a:off x="4739381" y="3618454"/>
            <a:ext cx="1944000" cy="1440000"/>
          </a:xfrm>
          <a:prstGeom prst="rect">
            <a:avLst/>
          </a:prstGeom>
        </p:spPr>
      </p:pic>
      <p:pic>
        <p:nvPicPr>
          <p:cNvPr id="50" name="図 49">
            <a:extLst>
              <a:ext uri="{FF2B5EF4-FFF2-40B4-BE49-F238E27FC236}">
                <a16:creationId xmlns:a16="http://schemas.microsoft.com/office/drawing/2014/main" id="{08C4EF1B-99E2-49A7-8CEE-171BF03D526F}"/>
              </a:ext>
            </a:extLst>
          </p:cNvPr>
          <p:cNvPicPr>
            <a:picLocks/>
          </p:cNvPicPr>
          <p:nvPr/>
        </p:nvPicPr>
        <p:blipFill>
          <a:blip r:embed="rId9"/>
          <a:stretch>
            <a:fillRect/>
          </a:stretch>
        </p:blipFill>
        <p:spPr>
          <a:xfrm>
            <a:off x="4747300" y="5250737"/>
            <a:ext cx="1944000" cy="1440000"/>
          </a:xfrm>
          <a:prstGeom prst="rect">
            <a:avLst/>
          </a:prstGeom>
        </p:spPr>
      </p:pic>
      <p:sp>
        <p:nvSpPr>
          <p:cNvPr id="51" name="正方形/長方形 50">
            <a:extLst>
              <a:ext uri="{FF2B5EF4-FFF2-40B4-BE49-F238E27FC236}">
                <a16:creationId xmlns:a16="http://schemas.microsoft.com/office/drawing/2014/main" id="{E82459DD-E9F5-4C99-9892-D5C7E80C27CE}"/>
              </a:ext>
            </a:extLst>
          </p:cNvPr>
          <p:cNvSpPr/>
          <p:nvPr/>
        </p:nvSpPr>
        <p:spPr>
          <a:xfrm>
            <a:off x="6683381" y="2170833"/>
            <a:ext cx="2552019"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76</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回対策本部会議「レベル２（まん延防止等重点措置）」維持　</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 name="正方形/長方形 51">
            <a:extLst>
              <a:ext uri="{FF2B5EF4-FFF2-40B4-BE49-F238E27FC236}">
                <a16:creationId xmlns:a16="http://schemas.microsoft.com/office/drawing/2014/main" id="{25CC986B-F0F2-426A-8D12-0DFDCB43DCFA}"/>
              </a:ext>
            </a:extLst>
          </p:cNvPr>
          <p:cNvSpPr/>
          <p:nvPr/>
        </p:nvSpPr>
        <p:spPr>
          <a:xfrm>
            <a:off x="6716855" y="3437708"/>
            <a:ext cx="2607503"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78</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「レベル２（まん延防止等重点措置）」維持</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まん延防止等重点措置再延長（</a:t>
            </a:r>
            <a:r>
              <a:rPr lang="en-US" altLang="ja-JP" b="1" dirty="0">
                <a:solidFill>
                  <a:prstClr val="black"/>
                </a:solidFill>
              </a:rPr>
              <a:t>1/27~3/21</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 name="正方形/長方形 52">
            <a:extLst>
              <a:ext uri="{FF2B5EF4-FFF2-40B4-BE49-F238E27FC236}">
                <a16:creationId xmlns:a16="http://schemas.microsoft.com/office/drawing/2014/main" id="{D03EAB43-8926-4208-B92C-14ADA2D683D1}"/>
              </a:ext>
            </a:extLst>
          </p:cNvPr>
          <p:cNvSpPr/>
          <p:nvPr/>
        </p:nvSpPr>
        <p:spPr>
          <a:xfrm>
            <a:off x="6651509" y="5133961"/>
            <a:ext cx="2672849"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3/17	</a:t>
            </a: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79</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回対策本部会議「レベル２」維持（</a:t>
            </a:r>
            <a:r>
              <a:rPr lang="en-US" altLang="ja-JP" b="1" dirty="0">
                <a:solidFill>
                  <a:prstClr val="black"/>
                </a:solidFill>
              </a:rPr>
              <a:t>3/22~4/10</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栃木県感染再拡大防止徹底期間</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lang="en-US" altLang="ja-JP" sz="1400" b="1" dirty="0">
                <a:solidFill>
                  <a:prstClr val="black"/>
                </a:solidFill>
              </a:rPr>
              <a:t>3/22~4/10</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4874072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A9AF0D9D-85F7-4D64-9D95-D641954750D3}"/>
              </a:ext>
            </a:extLst>
          </p:cNvPr>
          <p:cNvSpPr/>
          <p:nvPr/>
        </p:nvSpPr>
        <p:spPr>
          <a:xfrm>
            <a:off x="6636649" y="3827839"/>
            <a:ext cx="2607503"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92</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「レベル２」維持</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ctr">
              <a:defRPr/>
            </a:pPr>
            <a:r>
              <a:rPr kumimoji="1" lang="ja-JP" altLang="en-US" sz="2400" b="1" dirty="0">
                <a:solidFill>
                  <a:prstClr val="white"/>
                </a:solidFill>
              </a:rPr>
              <a:t>対策本部からのメッセージで振り返る県民等への要請 ④</a:t>
            </a:r>
          </a:p>
        </p:txBody>
      </p:sp>
      <p:cxnSp>
        <p:nvCxnSpPr>
          <p:cNvPr id="18" name="直線コネクタ 17"/>
          <p:cNvCxnSpPr/>
          <p:nvPr/>
        </p:nvCxnSpPr>
        <p:spPr>
          <a:xfrm>
            <a:off x="4572000" y="461665"/>
            <a:ext cx="1" cy="6334464"/>
          </a:xfrm>
          <a:prstGeom prst="line">
            <a:avLst/>
          </a:prstGeom>
          <a:ln w="22225">
            <a:solidFill>
              <a:srgbClr val="7030A0"/>
            </a:solidFill>
          </a:ln>
        </p:spPr>
        <p:style>
          <a:lnRef idx="1">
            <a:schemeClr val="accent1"/>
          </a:lnRef>
          <a:fillRef idx="0">
            <a:schemeClr val="accent1"/>
          </a:fillRef>
          <a:effectRef idx="0">
            <a:schemeClr val="accent1"/>
          </a:effectRef>
          <a:fontRef idx="minor">
            <a:schemeClr val="tx1"/>
          </a:fontRef>
        </p:style>
      </p:cxnSp>
      <p:pic>
        <p:nvPicPr>
          <p:cNvPr id="23" name="図 22"/>
          <p:cNvPicPr>
            <a:picLocks/>
          </p:cNvPicPr>
          <p:nvPr/>
        </p:nvPicPr>
        <p:blipFill>
          <a:blip r:embed="rId2"/>
          <a:stretch>
            <a:fillRect/>
          </a:stretch>
        </p:blipFill>
        <p:spPr>
          <a:xfrm>
            <a:off x="120675" y="517462"/>
            <a:ext cx="1944000" cy="1440000"/>
          </a:xfrm>
          <a:prstGeom prst="rect">
            <a:avLst/>
          </a:prstGeom>
        </p:spPr>
      </p:pic>
      <p:pic>
        <p:nvPicPr>
          <p:cNvPr id="24" name="図 23"/>
          <p:cNvPicPr>
            <a:picLocks/>
          </p:cNvPicPr>
          <p:nvPr/>
        </p:nvPicPr>
        <p:blipFill>
          <a:blip r:embed="rId3"/>
          <a:stretch>
            <a:fillRect/>
          </a:stretch>
        </p:blipFill>
        <p:spPr>
          <a:xfrm>
            <a:off x="118233" y="2046936"/>
            <a:ext cx="1944000" cy="1440000"/>
          </a:xfrm>
          <a:prstGeom prst="rect">
            <a:avLst/>
          </a:prstGeom>
        </p:spPr>
      </p:pic>
      <p:pic>
        <p:nvPicPr>
          <p:cNvPr id="25" name="図 24"/>
          <p:cNvPicPr>
            <a:picLocks/>
          </p:cNvPicPr>
          <p:nvPr/>
        </p:nvPicPr>
        <p:blipFill>
          <a:blip r:embed="rId4"/>
          <a:stretch>
            <a:fillRect/>
          </a:stretch>
        </p:blipFill>
        <p:spPr>
          <a:xfrm>
            <a:off x="138761" y="3651224"/>
            <a:ext cx="1944000" cy="1440000"/>
          </a:xfrm>
          <a:prstGeom prst="rect">
            <a:avLst/>
          </a:prstGeom>
        </p:spPr>
      </p:pic>
      <p:pic>
        <p:nvPicPr>
          <p:cNvPr id="26" name="図 25"/>
          <p:cNvPicPr>
            <a:picLocks/>
          </p:cNvPicPr>
          <p:nvPr/>
        </p:nvPicPr>
        <p:blipFill>
          <a:blip r:embed="rId5"/>
          <a:stretch>
            <a:fillRect/>
          </a:stretch>
        </p:blipFill>
        <p:spPr>
          <a:xfrm>
            <a:off x="4673295" y="517462"/>
            <a:ext cx="1944000" cy="1440000"/>
          </a:xfrm>
          <a:prstGeom prst="rect">
            <a:avLst/>
          </a:prstGeom>
        </p:spPr>
      </p:pic>
      <p:sp>
        <p:nvSpPr>
          <p:cNvPr id="36" name="正方形/長方形 35"/>
          <p:cNvSpPr/>
          <p:nvPr/>
        </p:nvSpPr>
        <p:spPr>
          <a:xfrm>
            <a:off x="2079557" y="3364022"/>
            <a:ext cx="2422797"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7/26</a:t>
            </a: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85</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回対策本部会議「レベル２」維持（</a:t>
            </a:r>
            <a:r>
              <a:rPr lang="en-US" altLang="ja-JP" b="1" dirty="0">
                <a:solidFill>
                  <a:prstClr val="black"/>
                </a:solidFill>
              </a:rPr>
              <a:t>7/27~</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終期なし）</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1" name="正方形/長方形 40"/>
          <p:cNvSpPr/>
          <p:nvPr/>
        </p:nvSpPr>
        <p:spPr>
          <a:xfrm>
            <a:off x="2064675" y="509322"/>
            <a:ext cx="2422797"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4/8	</a:t>
            </a: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80</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回対策本部会議「レベル２」維持（</a:t>
            </a:r>
            <a:r>
              <a:rPr lang="en-US" altLang="ja-JP" b="1" dirty="0">
                <a:solidFill>
                  <a:prstClr val="black"/>
                </a:solidFill>
              </a:rPr>
              <a:t>4/11~</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終期なし）</a:t>
            </a:r>
          </a:p>
        </p:txBody>
      </p:sp>
      <p:sp>
        <p:nvSpPr>
          <p:cNvPr id="42" name="正方形/長方形 41"/>
          <p:cNvSpPr/>
          <p:nvPr/>
        </p:nvSpPr>
        <p:spPr>
          <a:xfrm>
            <a:off x="2064675" y="2034553"/>
            <a:ext cx="2422797"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7/15	</a:t>
            </a: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82</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回対策本部会議「レベル２」維持（</a:t>
            </a:r>
            <a:r>
              <a:rPr lang="en-US" altLang="ja-JP" b="1" dirty="0">
                <a:solidFill>
                  <a:prstClr val="black"/>
                </a:solidFill>
              </a:rPr>
              <a:t>5/28~</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終期なし）</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3" name="正方形/長方形 42"/>
          <p:cNvSpPr/>
          <p:nvPr/>
        </p:nvSpPr>
        <p:spPr>
          <a:xfrm>
            <a:off x="6636675" y="406891"/>
            <a:ext cx="2654632"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8/30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87</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回対策本部会議「レベル２」維持</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lang="en-US" altLang="ja-JP" b="1" dirty="0">
                <a:solidFill>
                  <a:prstClr val="black"/>
                </a:solidFill>
              </a:rPr>
              <a:t>8/5~</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終期なし）</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BA.5</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対策強化宣言延長　（</a:t>
            </a:r>
            <a:r>
              <a:rPr lang="en-US" altLang="ja-JP" b="1" dirty="0">
                <a:solidFill>
                  <a:prstClr val="black"/>
                </a:solidFill>
              </a:rPr>
              <a:t>9/1~9/30</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二等辺三角形 43"/>
          <p:cNvSpPr/>
          <p:nvPr/>
        </p:nvSpPr>
        <p:spPr>
          <a:xfrm rot="10800000">
            <a:off x="3008057" y="1786903"/>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5" name="二等辺三角形 44"/>
          <p:cNvSpPr/>
          <p:nvPr/>
        </p:nvSpPr>
        <p:spPr>
          <a:xfrm rot="10800000">
            <a:off x="2999847" y="3490031"/>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6" name="二等辺三角形 45"/>
          <p:cNvSpPr/>
          <p:nvPr/>
        </p:nvSpPr>
        <p:spPr>
          <a:xfrm rot="10800000">
            <a:off x="2999848" y="5031949"/>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7" name="二等辺三角形 46"/>
          <p:cNvSpPr/>
          <p:nvPr/>
        </p:nvSpPr>
        <p:spPr>
          <a:xfrm rot="10800000">
            <a:off x="7596576" y="2117557"/>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二等辺三角形 47"/>
          <p:cNvSpPr/>
          <p:nvPr/>
        </p:nvSpPr>
        <p:spPr>
          <a:xfrm rot="10800000">
            <a:off x="7608042" y="3731601"/>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二等辺三角形 48"/>
          <p:cNvSpPr/>
          <p:nvPr/>
        </p:nvSpPr>
        <p:spPr>
          <a:xfrm rot="10800000">
            <a:off x="7608042" y="5078436"/>
            <a:ext cx="552450" cy="247650"/>
          </a:xfrm>
          <a:prstGeom prst="triangl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174</a:t>
            </a:fld>
            <a:endParaRPr kumimoji="1" lang="ja-JP" altLang="en-US" sz="1600" b="1" dirty="0">
              <a:latin typeface="Meiryo UI" panose="020B0604030504040204" pitchFamily="50" charset="-128"/>
              <a:ea typeface="Meiryo UI" panose="020B0604030504040204" pitchFamily="50" charset="-128"/>
            </a:endParaRPr>
          </a:p>
        </p:txBody>
      </p:sp>
      <p:sp>
        <p:nvSpPr>
          <p:cNvPr id="28" name="正方形/長方形 27"/>
          <p:cNvSpPr/>
          <p:nvPr/>
        </p:nvSpPr>
        <p:spPr>
          <a:xfrm>
            <a:off x="2062233" y="5220323"/>
            <a:ext cx="2654632"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86</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回対策本部会議「レベル２」維持</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BA.5</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対策強化宣言</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lvl="0">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発出（</a:t>
            </a:r>
            <a:r>
              <a:rPr kumimoji="0" lang="en-US" altLang="ja-JP" sz="1800" b="1" i="0" u="none" strike="noStrike" kern="1200" cap="none" spc="0" normalizeH="0" baseline="0" noProof="0" dirty="0">
                <a:ln>
                  <a:noFill/>
                </a:ln>
                <a:solidFill>
                  <a:prstClr val="black"/>
                </a:solidFill>
                <a:effectLst/>
                <a:uLnTx/>
                <a:uFillTx/>
                <a:latin typeface="+mn-ea"/>
              </a:rPr>
              <a:t>8</a:t>
            </a:r>
            <a:r>
              <a:rPr lang="en-US" altLang="ja-JP" b="1" dirty="0">
                <a:solidFill>
                  <a:prstClr val="black"/>
                </a:solidFill>
                <a:latin typeface="+mn-ea"/>
              </a:rPr>
              <a:t>/5~8/3</a:t>
            </a:r>
            <a:r>
              <a:rPr lang="en-US" altLang="ja-JP" b="1" dirty="0">
                <a:solidFill>
                  <a:prstClr val="black"/>
                </a:solidFill>
              </a:rPr>
              <a:t>1</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4" name="図 3"/>
          <p:cNvPicPr>
            <a:picLocks noChangeAspect="1"/>
          </p:cNvPicPr>
          <p:nvPr/>
        </p:nvPicPr>
        <p:blipFill>
          <a:blip r:embed="rId6"/>
          <a:stretch>
            <a:fillRect/>
          </a:stretch>
        </p:blipFill>
        <p:spPr>
          <a:xfrm>
            <a:off x="139565" y="5193199"/>
            <a:ext cx="1939992" cy="1558897"/>
          </a:xfrm>
          <a:prstGeom prst="rect">
            <a:avLst/>
          </a:prstGeom>
        </p:spPr>
      </p:pic>
      <p:pic>
        <p:nvPicPr>
          <p:cNvPr id="29" name="図 28">
            <a:extLst>
              <a:ext uri="{FF2B5EF4-FFF2-40B4-BE49-F238E27FC236}">
                <a16:creationId xmlns:a16="http://schemas.microsoft.com/office/drawing/2014/main" id="{AEC70731-0BD6-466C-BF23-F7254E739408}"/>
              </a:ext>
            </a:extLst>
          </p:cNvPr>
          <p:cNvPicPr>
            <a:picLocks noChangeAspect="1"/>
          </p:cNvPicPr>
          <p:nvPr/>
        </p:nvPicPr>
        <p:blipFill>
          <a:blip r:embed="rId7"/>
          <a:stretch>
            <a:fillRect/>
          </a:stretch>
        </p:blipFill>
        <p:spPr>
          <a:xfrm>
            <a:off x="4688235" y="2082234"/>
            <a:ext cx="1936698" cy="1429647"/>
          </a:xfrm>
          <a:prstGeom prst="rect">
            <a:avLst/>
          </a:prstGeom>
          <a:ln>
            <a:solidFill>
              <a:schemeClr val="tx1"/>
            </a:solidFill>
          </a:ln>
        </p:spPr>
      </p:pic>
      <p:pic>
        <p:nvPicPr>
          <p:cNvPr id="30" name="図 29">
            <a:extLst>
              <a:ext uri="{FF2B5EF4-FFF2-40B4-BE49-F238E27FC236}">
                <a16:creationId xmlns:a16="http://schemas.microsoft.com/office/drawing/2014/main" id="{02133847-06A6-4797-9DD9-F8185AF1D73E}"/>
              </a:ext>
            </a:extLst>
          </p:cNvPr>
          <p:cNvPicPr>
            <a:picLocks noChangeAspect="1"/>
          </p:cNvPicPr>
          <p:nvPr/>
        </p:nvPicPr>
        <p:blipFill>
          <a:blip r:embed="rId8"/>
          <a:stretch>
            <a:fillRect/>
          </a:stretch>
        </p:blipFill>
        <p:spPr>
          <a:xfrm>
            <a:off x="4707187" y="3715652"/>
            <a:ext cx="1910108" cy="1402696"/>
          </a:xfrm>
          <a:prstGeom prst="rect">
            <a:avLst/>
          </a:prstGeom>
          <a:solidFill>
            <a:schemeClr val="tx1"/>
          </a:solidFill>
          <a:ln>
            <a:solidFill>
              <a:schemeClr val="tx1"/>
            </a:solidFill>
          </a:ln>
        </p:spPr>
      </p:pic>
      <p:pic>
        <p:nvPicPr>
          <p:cNvPr id="31" name="図 30">
            <a:extLst>
              <a:ext uri="{FF2B5EF4-FFF2-40B4-BE49-F238E27FC236}">
                <a16:creationId xmlns:a16="http://schemas.microsoft.com/office/drawing/2014/main" id="{75D060E6-AD87-43AB-81CB-C4E0278F22BA}"/>
              </a:ext>
            </a:extLst>
          </p:cNvPr>
          <p:cNvPicPr>
            <a:picLocks noChangeAspect="1"/>
          </p:cNvPicPr>
          <p:nvPr/>
        </p:nvPicPr>
        <p:blipFill>
          <a:blip r:embed="rId9"/>
          <a:stretch>
            <a:fillRect/>
          </a:stretch>
        </p:blipFill>
        <p:spPr>
          <a:xfrm>
            <a:off x="4707186" y="5274649"/>
            <a:ext cx="1910109" cy="1442425"/>
          </a:xfrm>
          <a:prstGeom prst="rect">
            <a:avLst/>
          </a:prstGeom>
          <a:ln>
            <a:noFill/>
          </a:ln>
        </p:spPr>
      </p:pic>
      <p:sp>
        <p:nvSpPr>
          <p:cNvPr id="32" name="正方形/長方形 31">
            <a:extLst>
              <a:ext uri="{FF2B5EF4-FFF2-40B4-BE49-F238E27FC236}">
                <a16:creationId xmlns:a16="http://schemas.microsoft.com/office/drawing/2014/main" id="{F782CCEE-B02C-4BAB-8F19-C0A7CAD8D876}"/>
              </a:ext>
            </a:extLst>
          </p:cNvPr>
          <p:cNvSpPr/>
          <p:nvPr/>
        </p:nvSpPr>
        <p:spPr>
          <a:xfrm>
            <a:off x="6634233" y="2046163"/>
            <a:ext cx="2552019"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11/17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91</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回対策本部会議「レベル２」維持</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コロナ・インフル同時流行注意報</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」発令</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11/17</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3/15</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正方形/長方形 33">
            <a:extLst>
              <a:ext uri="{FF2B5EF4-FFF2-40B4-BE49-F238E27FC236}">
                <a16:creationId xmlns:a16="http://schemas.microsoft.com/office/drawing/2014/main" id="{66B51289-9561-4868-900F-6B9C5C103DE2}"/>
              </a:ext>
            </a:extLst>
          </p:cNvPr>
          <p:cNvSpPr/>
          <p:nvPr/>
        </p:nvSpPr>
        <p:spPr>
          <a:xfrm>
            <a:off x="6691408" y="5257198"/>
            <a:ext cx="2672849"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R5.1/19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93</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回対策本部会議「レベル２」維持</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医療危機警報</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発令（</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1/19</a:t>
            </a:r>
            <a:r>
              <a:rPr lang="en-US" altLang="ja-JP" b="1" dirty="0">
                <a:solidFill>
                  <a:prstClr val="black"/>
                </a:solidFill>
              </a:rPr>
              <a:t>~</a:t>
            </a:r>
            <a:r>
              <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2/7</a:t>
            </a:r>
            <a:r>
              <a:rPr kumimoji="0"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2014387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01877"/>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県有施設の制限</a:t>
            </a:r>
            <a:endParaRPr kumimoji="1" lang="en-US" altLang="ja-JP" sz="4000" b="1" dirty="0"/>
          </a:p>
        </p:txBody>
      </p:sp>
      <p:sp>
        <p:nvSpPr>
          <p:cNvPr id="3" name="テキスト ボックス 2"/>
          <p:cNvSpPr txBox="1"/>
          <p:nvPr/>
        </p:nvSpPr>
        <p:spPr>
          <a:xfrm>
            <a:off x="8395855" y="145530"/>
            <a:ext cx="665018"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548223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25BCE94B-31F8-4B32-B258-93680C0653FC}"/>
              </a:ext>
            </a:extLst>
          </p:cNvPr>
          <p:cNvSpPr txBox="1"/>
          <p:nvPr/>
        </p:nvSpPr>
        <p:spPr>
          <a:xfrm>
            <a:off x="642112" y="1577940"/>
            <a:ext cx="6706339"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[R2(2020).4.18</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5.10]</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屋外施設を除き、</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原則休館</a:t>
            </a:r>
            <a:endPar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[R2(2020).5.11</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5.15]</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屋外施設及び美術館・図書館等を除き、</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原則休館</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346FAB6D-A667-4A6D-9DCC-5C484DF1BF33}"/>
              </a:ext>
            </a:extLst>
          </p:cNvPr>
          <p:cNvSpPr txBox="1"/>
          <p:nvPr/>
        </p:nvSpPr>
        <p:spPr>
          <a:xfrm>
            <a:off x="683676" y="3534651"/>
            <a:ext cx="66647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[R3(2021).1.14</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R3(2021). 2.21]</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美術館・図書館等は</a:t>
            </a:r>
            <a:r>
              <a:rPr kumimoji="1" lang="ja-JP" altLang="en-US" sz="18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開館</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イベントは除く</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スポーツ施設やホール・会議室等は予約済を除き、</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原則休館</a:t>
            </a:r>
            <a:endPar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6" name="テキスト ボックス 5">
            <a:extLst>
              <a:ext uri="{FF2B5EF4-FFF2-40B4-BE49-F238E27FC236}">
                <a16:creationId xmlns:a16="http://schemas.microsoft.com/office/drawing/2014/main" id="{98DC59E6-A449-4E47-9B75-59AA886F4516}"/>
              </a:ext>
            </a:extLst>
          </p:cNvPr>
          <p:cNvSpPr txBox="1"/>
          <p:nvPr/>
        </p:nvSpPr>
        <p:spPr>
          <a:xfrm>
            <a:off x="683676" y="5100850"/>
            <a:ext cx="7180164"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[R3(2021).8.20</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美術館・図書館等は</a:t>
            </a:r>
            <a:r>
              <a:rPr kumimoji="1" lang="ja-JP" altLang="en-US" sz="1800" b="1" i="0" u="none" strike="noStrike" kern="1200" cap="none" spc="0" normalizeH="0" baseline="0" noProof="0" dirty="0">
                <a:ln>
                  <a:noFill/>
                </a:ln>
                <a:solidFill>
                  <a:srgbClr val="0070C0"/>
                </a:solidFill>
                <a:effectLst/>
                <a:uLnTx/>
                <a:uFillTx/>
                <a:latin typeface="游ゴシック" panose="020B0400000000000000" pitchFamily="50" charset="-128"/>
                <a:ea typeface="游ゴシック" panose="020B0400000000000000" pitchFamily="50" charset="-128"/>
                <a:cs typeface="+mn-cs"/>
              </a:rPr>
              <a:t>開館</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イベントは除く</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スポーツ施設やホール・会議室等は予約済を除き、</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原則休館</a:t>
            </a:r>
            <a:endPar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[R3(2021).8.23</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9.30]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予約済を除き、</a:t>
            </a:r>
            <a:r>
              <a:rPr kumimoji="1" lang="ja-JP" altLang="en-US"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原則休館</a:t>
            </a:r>
            <a:endParaRPr kumimoji="1" lang="en-US" altLang="ja-JP" sz="18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522C9844-6115-434D-95A2-B9E9FC61610F}"/>
              </a:ext>
            </a:extLst>
          </p:cNvPr>
          <p:cNvSpPr/>
          <p:nvPr/>
        </p:nvSpPr>
        <p:spPr>
          <a:xfrm>
            <a:off x="1135912" y="716268"/>
            <a:ext cx="6849849" cy="398414"/>
          </a:xfrm>
          <a:prstGeom prst="rect">
            <a:avLst/>
          </a:prstGeom>
          <a:solidFill>
            <a:srgbClr val="7030A0"/>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all"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これまでの緊急事態措置時等の主な制限内容</a:t>
            </a:r>
            <a:endParaRPr kumimoji="0" lang="en-US" altLang="ja-JP" sz="2400" b="1" i="0" u="none" strike="noStrike" kern="0" cap="all"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EB83FAE3-8AB8-485E-8C46-2B0FA02F96DD}"/>
              </a:ext>
            </a:extLst>
          </p:cNvPr>
          <p:cNvSpPr txBox="1"/>
          <p:nvPr/>
        </p:nvSpPr>
        <p:spPr>
          <a:xfrm>
            <a:off x="0" y="7815"/>
            <a:ext cx="9144000" cy="646331"/>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県有施設の制限</a:t>
            </a:r>
            <a:endParaRPr kumimoji="1" lang="en-US" altLang="ja-JP" sz="3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テキスト ボックス 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176</a:t>
            </a:fld>
            <a:endParaRPr kumimoji="1" lang="ja-JP" altLang="en-US" sz="1600" b="1" dirty="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25BCE94B-31F8-4B32-B258-93680C0653FC}"/>
              </a:ext>
            </a:extLst>
          </p:cNvPr>
          <p:cNvSpPr txBox="1"/>
          <p:nvPr/>
        </p:nvSpPr>
        <p:spPr>
          <a:xfrm>
            <a:off x="124689" y="1180773"/>
            <a:ext cx="4765966" cy="369332"/>
          </a:xfrm>
          <a:prstGeom prst="rect">
            <a:avLst/>
          </a:prstGeom>
          <a:solidFill>
            <a:srgbClr val="FF0000"/>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[R2(2020).4.16</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5.15]</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緊急事態宣言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25BCE94B-31F8-4B32-B258-93680C0653FC}"/>
              </a:ext>
            </a:extLst>
          </p:cNvPr>
          <p:cNvSpPr txBox="1"/>
          <p:nvPr/>
        </p:nvSpPr>
        <p:spPr>
          <a:xfrm>
            <a:off x="124691" y="3068938"/>
            <a:ext cx="4765964" cy="369332"/>
          </a:xfrm>
          <a:prstGeom prst="rect">
            <a:avLst/>
          </a:prstGeom>
          <a:solidFill>
            <a:srgbClr val="FF0000"/>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(2021).1.14</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７</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緊急事態宣言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25BCE94B-31F8-4B32-B258-93680C0653FC}"/>
              </a:ext>
            </a:extLst>
          </p:cNvPr>
          <p:cNvSpPr txBox="1"/>
          <p:nvPr/>
        </p:nvSpPr>
        <p:spPr>
          <a:xfrm>
            <a:off x="124689" y="4626817"/>
            <a:ext cx="4765965" cy="369332"/>
          </a:xfrm>
          <a:prstGeom prst="rect">
            <a:avLst/>
          </a:prstGeom>
          <a:solidFill>
            <a:srgbClr val="FF0000"/>
          </a:solid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(2021).8.20</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9.30]</a:t>
            </a: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緊急事態宣言　　　　　　　</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05096005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89879"/>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社会経済活動に係る支援策</a:t>
            </a:r>
            <a:endParaRPr kumimoji="1" lang="en-US" altLang="ja-JP" sz="4000" b="1" dirty="0"/>
          </a:p>
        </p:txBody>
      </p:sp>
      <p:sp>
        <p:nvSpPr>
          <p:cNvPr id="6" name="テキスト ボックス 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177</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745459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29182"/>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事業者への支援</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382000" y="145530"/>
            <a:ext cx="678873"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178</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8078388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1"/>
            <a:ext cx="9144000" cy="39600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事業者への感染拡大防止協力金</a:t>
            </a:r>
          </a:p>
        </p:txBody>
      </p:sp>
      <p:sp>
        <p:nvSpPr>
          <p:cNvPr id="21" name="テキスト ボックス 20"/>
          <p:cNvSpPr txBox="1"/>
          <p:nvPr/>
        </p:nvSpPr>
        <p:spPr>
          <a:xfrm>
            <a:off x="0" y="412013"/>
            <a:ext cx="9144000" cy="338554"/>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感染拡大防止のため、県の営業時間短縮要請等に協力いただいた事業者に対し協力金を支給</a:t>
            </a:r>
          </a:p>
        </p:txBody>
      </p:sp>
      <p:graphicFrame>
        <p:nvGraphicFramePr>
          <p:cNvPr id="2" name="表 1"/>
          <p:cNvGraphicFramePr>
            <a:graphicFrameLocks noGrp="1"/>
          </p:cNvGraphicFramePr>
          <p:nvPr/>
        </p:nvGraphicFramePr>
        <p:xfrm>
          <a:off x="0" y="766582"/>
          <a:ext cx="9144000" cy="2740475"/>
        </p:xfrm>
        <a:graphic>
          <a:graphicData uri="http://schemas.openxmlformats.org/drawingml/2006/table">
            <a:tbl>
              <a:tblPr firstRow="1" firstCol="1" bandRow="1">
                <a:tableStyleId>{5C22544A-7EE6-4342-B048-85BDC9FD1C3A}</a:tableStyleId>
              </a:tblPr>
              <a:tblGrid>
                <a:gridCol w="471635">
                  <a:extLst>
                    <a:ext uri="{9D8B030D-6E8A-4147-A177-3AD203B41FA5}">
                      <a16:colId xmlns:a16="http://schemas.microsoft.com/office/drawing/2014/main" val="2404559669"/>
                    </a:ext>
                  </a:extLst>
                </a:gridCol>
                <a:gridCol w="1296990">
                  <a:extLst>
                    <a:ext uri="{9D8B030D-6E8A-4147-A177-3AD203B41FA5}">
                      <a16:colId xmlns:a16="http://schemas.microsoft.com/office/drawing/2014/main" val="3625465205"/>
                    </a:ext>
                  </a:extLst>
                </a:gridCol>
                <a:gridCol w="1319626">
                  <a:extLst>
                    <a:ext uri="{9D8B030D-6E8A-4147-A177-3AD203B41FA5}">
                      <a16:colId xmlns:a16="http://schemas.microsoft.com/office/drawing/2014/main" val="2163894614"/>
                    </a:ext>
                  </a:extLst>
                </a:gridCol>
                <a:gridCol w="1308308">
                  <a:extLst>
                    <a:ext uri="{9D8B030D-6E8A-4147-A177-3AD203B41FA5}">
                      <a16:colId xmlns:a16="http://schemas.microsoft.com/office/drawing/2014/main" val="1469256563"/>
                    </a:ext>
                  </a:extLst>
                </a:gridCol>
                <a:gridCol w="1308308">
                  <a:extLst>
                    <a:ext uri="{9D8B030D-6E8A-4147-A177-3AD203B41FA5}">
                      <a16:colId xmlns:a16="http://schemas.microsoft.com/office/drawing/2014/main" val="1747326995"/>
                    </a:ext>
                  </a:extLst>
                </a:gridCol>
                <a:gridCol w="1632100">
                  <a:extLst>
                    <a:ext uri="{9D8B030D-6E8A-4147-A177-3AD203B41FA5}">
                      <a16:colId xmlns:a16="http://schemas.microsoft.com/office/drawing/2014/main" val="3623677422"/>
                    </a:ext>
                  </a:extLst>
                </a:gridCol>
                <a:gridCol w="1807033">
                  <a:extLst>
                    <a:ext uri="{9D8B030D-6E8A-4147-A177-3AD203B41FA5}">
                      <a16:colId xmlns:a16="http://schemas.microsoft.com/office/drawing/2014/main" val="2873325383"/>
                    </a:ext>
                  </a:extLst>
                </a:gridCol>
              </a:tblGrid>
              <a:tr h="312918">
                <a:tc rowSpan="3">
                  <a:txBody>
                    <a:bodyPr/>
                    <a:lstStyle/>
                    <a:p>
                      <a:pPr algn="ctr" latinLnBrk="1">
                        <a:lnSpc>
                          <a:spcPts val="1200"/>
                        </a:lnSpc>
                        <a:spcAft>
                          <a:spcPts val="0"/>
                        </a:spcAft>
                      </a:pPr>
                      <a:r>
                        <a:rPr lang="ja-JP" altLang="en-US" sz="8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協力金</a:t>
                      </a:r>
                      <a:endParaRPr lang="ja-JP" sz="8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rowSpan="2">
                  <a:txBody>
                    <a:bodyPr/>
                    <a:lstStyle/>
                    <a:p>
                      <a:pPr algn="ctr" latinLnBrk="1">
                        <a:lnSpc>
                          <a:spcPts val="1200"/>
                        </a:lnSpc>
                        <a:spcAft>
                          <a:spcPts val="0"/>
                        </a:spcAft>
                      </a:pPr>
                      <a:r>
                        <a:rPr lang="zh-TW" altLang="en-US" sz="1100" dirty="0">
                          <a:effectLst/>
                          <a:latin typeface="游ゴシック" panose="020B0400000000000000" pitchFamily="50" charset="-128"/>
                          <a:ea typeface="游ゴシック" panose="020B0400000000000000" pitchFamily="50" charset="-128"/>
                        </a:rPr>
                        <a:t>感染拡大防止</a:t>
                      </a:r>
                      <a:endParaRPr lang="en-US" altLang="zh-TW" sz="1100" dirty="0">
                        <a:effectLst/>
                        <a:latin typeface="游ゴシック" panose="020B0400000000000000" pitchFamily="50" charset="-128"/>
                        <a:ea typeface="游ゴシック" panose="020B0400000000000000" pitchFamily="50" charset="-128"/>
                      </a:endParaRPr>
                    </a:p>
                    <a:p>
                      <a:pPr algn="ctr" latinLnBrk="1">
                        <a:lnSpc>
                          <a:spcPts val="1200"/>
                        </a:lnSpc>
                        <a:spcAft>
                          <a:spcPts val="0"/>
                        </a:spcAft>
                      </a:pPr>
                      <a:r>
                        <a:rPr lang="zh-TW" altLang="en-US" sz="1100" dirty="0">
                          <a:effectLst/>
                          <a:latin typeface="游ゴシック" panose="020B0400000000000000" pitchFamily="50" charset="-128"/>
                          <a:ea typeface="游ゴシック" panose="020B0400000000000000" pitchFamily="50" charset="-128"/>
                        </a:rPr>
                        <a:t>協力金</a:t>
                      </a:r>
                    </a:p>
                  </a:txBody>
                  <a:tcPr marL="68580" marR="68580" marT="0" marB="0" anchor="ctr">
                    <a:lnT w="38100" cap="flat" cmpd="sng" algn="ctr">
                      <a:solidFill>
                        <a:schemeClr val="tx1"/>
                      </a:solidFill>
                      <a:prstDash val="solid"/>
                      <a:round/>
                      <a:headEnd type="none" w="med" len="med"/>
                      <a:tailEnd type="none" w="med" len="med"/>
                    </a:lnT>
                  </a:tcPr>
                </a:tc>
                <a:tc gridSpan="5">
                  <a:txBody>
                    <a:bodyPr/>
                    <a:lstStyle/>
                    <a:p>
                      <a:pPr algn="ctr" latinLnBrk="1">
                        <a:lnSpc>
                          <a:spcPts val="1200"/>
                        </a:lnSpc>
                        <a:spcAft>
                          <a:spcPts val="0"/>
                        </a:spcAft>
                      </a:pPr>
                      <a:r>
                        <a:rPr lang="zh-TW" altLang="en-US" sz="1100" dirty="0">
                          <a:effectLst/>
                          <a:latin typeface="游ゴシック" panose="020B0400000000000000" pitchFamily="50" charset="-128"/>
                          <a:ea typeface="游ゴシック" panose="020B0400000000000000" pitchFamily="50" charset="-128"/>
                        </a:rPr>
                        <a:t>感染拡大防止営業時間短縮協力金</a:t>
                      </a:r>
                    </a:p>
                  </a:txBody>
                  <a:tcPr marL="68580" marR="68580" marT="0"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pPr algn="ctr" latinLnBrk="1">
                        <a:lnSpc>
                          <a:spcPts val="1200"/>
                        </a:lnSpc>
                        <a:spcAft>
                          <a:spcPts val="0"/>
                        </a:spcAft>
                      </a:pPr>
                      <a:endParaRPr lang="ja-JP" sz="1400" dirty="0">
                        <a:solidFill>
                          <a:srgbClr val="000000"/>
                        </a:solidFill>
                        <a:effectLst/>
                        <a:latin typeface="ＭＳ ゴシック" panose="020B0609070205080204" pitchFamily="49" charset="-128"/>
                        <a:ea typeface="ＭＳ ゴシック" panose="020B0609070205080204" pitchFamily="49" charset="-128"/>
                        <a:cs typeface="HGP創英角ｺﾞｼｯｸUB" panose="020B0900000000000000" pitchFamily="50" charset="-128"/>
                      </a:endParaRPr>
                    </a:p>
                  </a:txBody>
                  <a:tcPr marL="68580" marR="68580" marT="0" marB="0" anchor="ctr"/>
                </a:tc>
                <a:tc hMerge="1">
                  <a:txBody>
                    <a:bodyPr/>
                    <a:lstStyle/>
                    <a:p>
                      <a:pPr algn="ctr" latinLnBrk="1">
                        <a:lnSpc>
                          <a:spcPts val="1200"/>
                        </a:lnSpc>
                        <a:spcAft>
                          <a:spcPts val="0"/>
                        </a:spcAft>
                      </a:pPr>
                      <a:endParaRPr lang="zh-TW" altLang="en-US" sz="800" dirty="0">
                        <a:effectLst/>
                        <a:latin typeface="游ゴシック" panose="020B0400000000000000" pitchFamily="50" charset="-128"/>
                        <a:ea typeface="游ゴシック" panose="020B0400000000000000" pitchFamily="50" charset="-128"/>
                      </a:endParaRPr>
                    </a:p>
                  </a:txBody>
                  <a:tcPr marL="68580" marR="68580" marT="0" marB="0" anchor="ctr"/>
                </a:tc>
                <a:tc hMerge="1">
                  <a:txBody>
                    <a:bodyPr/>
                    <a:lstStyle/>
                    <a:p>
                      <a:pPr algn="ctr" latinLnBrk="1">
                        <a:lnSpc>
                          <a:spcPts val="1200"/>
                        </a:lnSpc>
                        <a:spcAft>
                          <a:spcPts val="0"/>
                        </a:spcAft>
                      </a:pPr>
                      <a:endParaRPr lang="zh-TW" altLang="en-US" sz="1200" dirty="0">
                        <a:effectLst/>
                        <a:latin typeface="游ゴシック" panose="020B0400000000000000" pitchFamily="50" charset="-128"/>
                        <a:ea typeface="游ゴシック" panose="020B0400000000000000" pitchFamily="50" charset="-128"/>
                      </a:endParaRPr>
                    </a:p>
                  </a:txBody>
                  <a:tcPr marL="68580" marR="68580" marT="0" marB="0" anchor="ctr"/>
                </a:tc>
                <a:extLst>
                  <a:ext uri="{0D108BD9-81ED-4DB2-BD59-A6C34878D82A}">
                    <a16:rowId xmlns:a16="http://schemas.microsoft.com/office/drawing/2014/main" val="341951202"/>
                  </a:ext>
                </a:extLst>
              </a:tr>
              <a:tr h="425982">
                <a:tc vMerge="1">
                  <a:txBody>
                    <a:bodyPr/>
                    <a:lstStyle/>
                    <a:p>
                      <a:endParaRPr kumimoji="1" lang="ja-JP" altLang="en-US"/>
                    </a:p>
                  </a:txBody>
                  <a:tcPr/>
                </a:tc>
                <a:tc vMerge="1">
                  <a:txBody>
                    <a:bodyPr/>
                    <a:lstStyle/>
                    <a:p>
                      <a:pPr algn="ctr" latinLnBrk="1">
                        <a:lnSpc>
                          <a:spcPts val="1200"/>
                        </a:lnSpc>
                        <a:spcAft>
                          <a:spcPts val="0"/>
                        </a:spcAft>
                      </a:pPr>
                      <a:endParaRPr lang="zh-TW" altLang="en-US" sz="1200" dirty="0">
                        <a:effectLst/>
                        <a:latin typeface="游ゴシック" panose="020B0400000000000000" pitchFamily="50" charset="-128"/>
                        <a:ea typeface="游ゴシック" panose="020B0400000000000000" pitchFamily="50" charset="-128"/>
                      </a:endParaRPr>
                    </a:p>
                  </a:txBody>
                  <a:tcPr marL="68580" marR="68580" marT="0" marB="0" anchor="ctr"/>
                </a:tc>
                <a:tc>
                  <a:txBody>
                    <a:bodyPr/>
                    <a:lstStyle/>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第１弾</a:t>
                      </a:r>
                      <a:endParaRPr lang="en-US" altLang="ja-JP"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（宇都宮市と共同）</a:t>
                      </a:r>
                    </a:p>
                  </a:txBody>
                  <a:tcPr marL="68580" marR="68580" marT="0" marB="0" anchor="ctr"/>
                </a:tc>
                <a:tc>
                  <a:txBody>
                    <a:bodyPr/>
                    <a:lstStyle/>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第２弾</a:t>
                      </a:r>
                      <a:endParaRPr lang="en-US" altLang="ja-JP"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（県内市町と共同）</a:t>
                      </a:r>
                    </a:p>
                  </a:txBody>
                  <a:tcPr marL="68580" marR="68580" marT="0" marB="0" anchor="ctr"/>
                </a:tc>
                <a:tc>
                  <a:txBody>
                    <a:bodyPr/>
                    <a:lstStyle/>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第３弾</a:t>
                      </a:r>
                      <a:endParaRPr lang="en-US" altLang="ja-JP"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（県内市町と共同）</a:t>
                      </a:r>
                    </a:p>
                  </a:txBody>
                  <a:tcPr marL="68580" marR="68580" marT="0" marB="0" anchor="ctr"/>
                </a:tc>
                <a:tc gridSpan="2">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dirty="0">
                          <a:effectLst/>
                          <a:latin typeface="游ゴシック" panose="020B0400000000000000" pitchFamily="50" charset="-128"/>
                          <a:ea typeface="+mn-ea"/>
                        </a:rPr>
                        <a:t>第４弾</a:t>
                      </a:r>
                      <a:endParaRPr lang="zh-TW" altLang="en-US" sz="1000" dirty="0">
                        <a:effectLst/>
                        <a:latin typeface="游ゴシック" panose="020B0400000000000000" pitchFamily="50" charset="-128"/>
                        <a:ea typeface="游ゴシック" panose="020B0400000000000000" pitchFamily="50" charset="-128"/>
                      </a:endParaRPr>
                    </a:p>
                  </a:txBody>
                  <a:tcPr marL="68580" marR="68580" marT="0" marB="0" anchor="ctr">
                    <a:lnR w="38100" cap="flat" cmpd="sng" algn="ctr">
                      <a:solidFill>
                        <a:schemeClr val="tx1"/>
                      </a:solidFill>
                      <a:prstDash val="solid"/>
                      <a:round/>
                      <a:headEnd type="none" w="med" len="med"/>
                      <a:tailEnd type="none" w="med" len="med"/>
                    </a:lnR>
                  </a:tcPr>
                </a:tc>
                <a:tc hMerge="1">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endParaRPr lang="zh-TW" altLang="en-US" sz="800" dirty="0">
                        <a:effectLst/>
                        <a:latin typeface="游ゴシック" panose="020B0400000000000000" pitchFamily="50" charset="-128"/>
                        <a:ea typeface="游ゴシック" panose="020B0400000000000000" pitchFamily="50" charset="-128"/>
                      </a:endParaRPr>
                    </a:p>
                  </a:txBody>
                  <a:tcPr marL="68580" marR="68580" marT="0" marB="0" anchor="ctr"/>
                </a:tc>
                <a:extLst>
                  <a:ext uri="{0D108BD9-81ED-4DB2-BD59-A6C34878D82A}">
                    <a16:rowId xmlns:a16="http://schemas.microsoft.com/office/drawing/2014/main" val="4005695488"/>
                  </a:ext>
                </a:extLst>
              </a:tr>
              <a:tr h="399014">
                <a:tc vMerge="1">
                  <a:txBody>
                    <a:bodyPr/>
                    <a:lstStyle/>
                    <a:p>
                      <a:pPr algn="ctr" latinLnBrk="1">
                        <a:lnSpc>
                          <a:spcPts val="1200"/>
                        </a:lnSpc>
                        <a:spcAft>
                          <a:spcPts val="0"/>
                        </a:spcAft>
                      </a:pPr>
                      <a:endParaRPr lang="ja-JP" sz="1400" dirty="0">
                        <a:solidFill>
                          <a:srgbClr val="000000"/>
                        </a:solidFill>
                        <a:effectLst/>
                        <a:latin typeface="ＭＳ ゴシック" panose="020B0609070205080204" pitchFamily="49" charset="-128"/>
                        <a:ea typeface="ＭＳ ゴシック" panose="020B0609070205080204" pitchFamily="49" charset="-128"/>
                        <a:cs typeface="HGP創英角ｺﾞｼｯｸUB" panose="020B0900000000000000" pitchFamily="50" charset="-128"/>
                      </a:endParaRP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dirty="0">
                          <a:solidFill>
                            <a:schemeClr val="tx1"/>
                          </a:solidFill>
                          <a:effectLst/>
                          <a:latin typeface="游ゴシック" panose="020B0400000000000000" pitchFamily="50" charset="-128"/>
                          <a:ea typeface="游ゴシック" panose="020B0400000000000000" pitchFamily="50" charset="-128"/>
                        </a:rPr>
                        <a:t>県の休業要請等に</a:t>
                      </a:r>
                      <a:endParaRPr lang="en-US" altLang="ja-JP" sz="1000"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dirty="0">
                          <a:solidFill>
                            <a:schemeClr val="tx1"/>
                          </a:solidFill>
                          <a:effectLst/>
                          <a:latin typeface="游ゴシック" panose="020B0400000000000000" pitchFamily="50" charset="-128"/>
                          <a:ea typeface="游ゴシック" panose="020B0400000000000000" pitchFamily="50" charset="-128"/>
                        </a:rPr>
                        <a:t>応じた事業者</a:t>
                      </a:r>
                    </a:p>
                  </a:txBody>
                  <a:tcPr marL="68580" marR="68580" marT="0" marB="0" anchor="ctr"/>
                </a:tc>
                <a:tc>
                  <a:txBody>
                    <a:bodyPr/>
                    <a:lstStyle/>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飲食店等</a:t>
                      </a:r>
                    </a:p>
                  </a:txBody>
                  <a:tcPr marL="68580" marR="68580" marT="0" marB="0" anchor="ctr"/>
                </a:tc>
                <a:tc>
                  <a:txBody>
                    <a:bodyPr/>
                    <a:lstStyle/>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飲食店等</a:t>
                      </a:r>
                    </a:p>
                  </a:txBody>
                  <a:tcPr marL="68580" marR="68580" marT="0" marB="0" anchor="ctr"/>
                </a:tc>
                <a:tc>
                  <a:txBody>
                    <a:bodyPr/>
                    <a:lstStyle/>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飲食店等</a:t>
                      </a:r>
                    </a:p>
                  </a:txBody>
                  <a:tcPr marL="68580" marR="68580" marT="0" marB="0" anchor="ctr"/>
                </a:tc>
                <a:tc>
                  <a:txBody>
                    <a:bodyPr/>
                    <a:lstStyle/>
                    <a:p>
                      <a:pPr algn="ctr" latinLnBrk="1">
                        <a:lnSpc>
                          <a:spcPts val="1200"/>
                        </a:lnSpc>
                        <a:spcAft>
                          <a:spcPts val="0"/>
                        </a:spcAft>
                      </a:pPr>
                      <a:r>
                        <a:rPr lang="ja-JP" altLang="en-US" sz="1000" b="0" dirty="0">
                          <a:effectLst/>
                          <a:latin typeface="游ゴシック" panose="020B0400000000000000" pitchFamily="50" charset="-128"/>
                          <a:ea typeface="游ゴシック" panose="020B0400000000000000" pitchFamily="50" charset="-128"/>
                        </a:rPr>
                        <a:t>飲食店等</a:t>
                      </a:r>
                      <a:endParaRPr lang="zh-TW" altLang="en-US" sz="1000" b="0" dirty="0">
                        <a:effectLst/>
                        <a:latin typeface="游ゴシック" panose="020B0400000000000000" pitchFamily="50" charset="-128"/>
                        <a:ea typeface="游ゴシック" panose="020B0400000000000000" pitchFamily="50" charset="-128"/>
                      </a:endParaRPr>
                    </a:p>
                  </a:txBody>
                  <a:tcPr marL="68580" marR="68580" marT="0" marB="0" anchor="ctr"/>
                </a:tc>
                <a:tc>
                  <a:txBody>
                    <a:bodyPr/>
                    <a:lstStyle/>
                    <a:p>
                      <a:pPr algn="ctr" latinLnBrk="1">
                        <a:lnSpc>
                          <a:spcPts val="1200"/>
                        </a:lnSpc>
                        <a:spcAft>
                          <a:spcPts val="0"/>
                        </a:spcAft>
                      </a:pPr>
                      <a:r>
                        <a:rPr lang="ja-JP" altLang="en-US" sz="1000" b="0" dirty="0">
                          <a:effectLst/>
                          <a:latin typeface="游ゴシック" panose="020B0400000000000000" pitchFamily="50" charset="-128"/>
                          <a:ea typeface="游ゴシック" panose="020B0400000000000000" pitchFamily="50" charset="-128"/>
                        </a:rPr>
                        <a:t>大規模施設等</a:t>
                      </a:r>
                      <a:endParaRPr lang="zh-TW" altLang="en-US" sz="1000" b="0" dirty="0">
                        <a:effectLst/>
                        <a:latin typeface="游ゴシック" panose="020B0400000000000000" pitchFamily="50" charset="-128"/>
                        <a:ea typeface="游ゴシック" panose="020B0400000000000000" pitchFamily="50" charset="-128"/>
                      </a:endParaRPr>
                    </a:p>
                  </a:txBody>
                  <a:tcPr marL="68580" marR="6858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37411176"/>
                  </a:ext>
                </a:extLst>
              </a:tr>
              <a:tr h="329382">
                <a:tc>
                  <a:txBody>
                    <a:bodyPr/>
                    <a:lstStyle/>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対象</a:t>
                      </a:r>
                      <a:endParaRPr lang="en-US" alt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期間</a:t>
                      </a:r>
                      <a:endParaRPr 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L w="38100" cap="flat" cmpd="sng" algn="ctr">
                      <a:solidFill>
                        <a:schemeClr val="tx1"/>
                      </a:solidFill>
                      <a:prstDash val="solid"/>
                      <a:round/>
                      <a:headEnd type="none" w="med" len="med"/>
                      <a:tailEnd type="none" w="med" len="med"/>
                    </a:lnL>
                  </a:tcPr>
                </a:tc>
                <a:tc>
                  <a:txBody>
                    <a:bodyPr/>
                    <a:lstStyle/>
                    <a:p>
                      <a:pPr algn="ctr" latinLnBrk="1">
                        <a:lnSpc>
                          <a:spcPts val="1200"/>
                        </a:lnSpc>
                        <a:spcAft>
                          <a:spcPts val="0"/>
                        </a:spcAft>
                      </a:pPr>
                      <a:r>
                        <a:rPr lang="en-US" altLang="ja-JP"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R2.4.21</a:t>
                      </a:r>
                      <a:r>
                        <a:rPr lang="ja-JP" altLang="en-US"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ja-JP"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5.6</a:t>
                      </a:r>
                      <a:r>
                        <a:rPr lang="ja-JP" altLang="en-US"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　ほか</a:t>
                      </a:r>
                      <a:endParaRPr lang="ja-JP"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zh-TW"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R3.1. 8</a:t>
                      </a:r>
                      <a:r>
                        <a:rPr lang="zh-TW" altLang="en-US"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zh-TW"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1.14</a:t>
                      </a:r>
                      <a:r>
                        <a:rPr lang="ja-JP" altLang="en-US"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　ほか</a:t>
                      </a:r>
                      <a:endParaRPr lang="ja-JP"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zh-TW"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R3.1.15</a:t>
                      </a:r>
                      <a:r>
                        <a:rPr lang="zh-TW" altLang="en-US"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zh-TW"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2.7</a:t>
                      </a:r>
                      <a:r>
                        <a:rPr lang="ja-JP" altLang="en-US"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　ほか</a:t>
                      </a:r>
                      <a:endParaRPr lang="ja-JP"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zh-TW"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R3.2.8</a:t>
                      </a:r>
                      <a:r>
                        <a:rPr lang="zh-TW" altLang="en-US"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zh-TW"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2.21</a:t>
                      </a:r>
                      <a:endParaRPr lang="ja-JP" sz="9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900" b="0" dirty="0">
                          <a:solidFill>
                            <a:schemeClr val="tx1"/>
                          </a:solidFill>
                          <a:effectLst/>
                          <a:latin typeface="游ゴシック" panose="020B0400000000000000" pitchFamily="50" charset="-128"/>
                          <a:ea typeface="+mn-ea"/>
                        </a:rPr>
                        <a:t>R3.8.2</a:t>
                      </a:r>
                      <a:r>
                        <a:rPr lang="ja-JP" altLang="en-US" sz="900" b="0" dirty="0">
                          <a:solidFill>
                            <a:schemeClr val="tx1"/>
                          </a:solidFill>
                          <a:effectLst/>
                          <a:latin typeface="游ゴシック" panose="020B0400000000000000" pitchFamily="50" charset="-128"/>
                          <a:ea typeface="+mn-ea"/>
                        </a:rPr>
                        <a:t>～</a:t>
                      </a:r>
                      <a:r>
                        <a:rPr lang="en-US" altLang="ja-JP" sz="900" b="0" dirty="0">
                          <a:solidFill>
                            <a:schemeClr val="tx1"/>
                          </a:solidFill>
                          <a:effectLst/>
                          <a:latin typeface="游ゴシック" panose="020B0400000000000000" pitchFamily="50" charset="-128"/>
                          <a:ea typeface="+mn-ea"/>
                        </a:rPr>
                        <a:t>8.31 </a:t>
                      </a:r>
                      <a:r>
                        <a:rPr lang="ja-JP" altLang="en-US" sz="900" b="0" dirty="0">
                          <a:solidFill>
                            <a:schemeClr val="tx1"/>
                          </a:solidFill>
                          <a:effectLst/>
                          <a:latin typeface="游ゴシック" panose="020B0400000000000000" pitchFamily="50" charset="-128"/>
                          <a:ea typeface="+mn-ea"/>
                        </a:rPr>
                        <a:t>ほか</a:t>
                      </a:r>
                      <a:endParaRPr lang="en-US" altLang="ja-JP" sz="900" b="0" dirty="0">
                        <a:solidFill>
                          <a:schemeClr val="tx1"/>
                        </a:solidFill>
                        <a:effectLst/>
                        <a:latin typeface="游ゴシック" panose="020B0400000000000000" pitchFamily="50" charset="-128"/>
                        <a:ea typeface="+mn-ea"/>
                      </a:endParaRPr>
                    </a:p>
                  </a:txBody>
                  <a:tcPr marL="68580" marR="68580" marT="0" marB="0" anchor="ctr"/>
                </a:tc>
                <a:tc>
                  <a:txBody>
                    <a:bodyPr/>
                    <a:lstStyle/>
                    <a:p>
                      <a:pPr algn="ctr" latinLnBrk="1">
                        <a:lnSpc>
                          <a:spcPts val="1200"/>
                        </a:lnSpc>
                        <a:spcAft>
                          <a:spcPts val="0"/>
                        </a:spcAft>
                      </a:pPr>
                      <a:r>
                        <a:rPr lang="en-US" altLang="ja-JP" sz="900" b="0" dirty="0">
                          <a:solidFill>
                            <a:schemeClr val="tx1"/>
                          </a:solidFill>
                          <a:effectLst/>
                          <a:latin typeface="游ゴシック" panose="020B0400000000000000" pitchFamily="50" charset="-128"/>
                          <a:ea typeface="+mn-ea"/>
                        </a:rPr>
                        <a:t>R3.8.8</a:t>
                      </a:r>
                      <a:r>
                        <a:rPr lang="ja-JP" altLang="en-US" sz="900" b="0" dirty="0">
                          <a:solidFill>
                            <a:schemeClr val="tx1"/>
                          </a:solidFill>
                          <a:effectLst/>
                          <a:latin typeface="游ゴシック" panose="020B0400000000000000" pitchFamily="50" charset="-128"/>
                          <a:ea typeface="+mn-ea"/>
                        </a:rPr>
                        <a:t>～</a:t>
                      </a:r>
                      <a:r>
                        <a:rPr lang="en-US" altLang="ja-JP" sz="900" b="0" dirty="0">
                          <a:solidFill>
                            <a:schemeClr val="tx1"/>
                          </a:solidFill>
                          <a:effectLst/>
                          <a:latin typeface="游ゴシック" panose="020B0400000000000000" pitchFamily="50" charset="-128"/>
                          <a:ea typeface="+mn-ea"/>
                        </a:rPr>
                        <a:t>9.12</a:t>
                      </a:r>
                      <a:r>
                        <a:rPr lang="ja-JP" altLang="en-US" sz="900" b="0" baseline="0" dirty="0">
                          <a:solidFill>
                            <a:schemeClr val="tx1"/>
                          </a:solidFill>
                          <a:effectLst/>
                          <a:latin typeface="游ゴシック" panose="020B0400000000000000" pitchFamily="50" charset="-128"/>
                          <a:ea typeface="+mn-ea"/>
                        </a:rPr>
                        <a:t> </a:t>
                      </a:r>
                      <a:r>
                        <a:rPr lang="ja-JP" altLang="en-US" sz="900" b="0" dirty="0">
                          <a:solidFill>
                            <a:schemeClr val="tx1"/>
                          </a:solidFill>
                          <a:effectLst/>
                          <a:latin typeface="游ゴシック" panose="020B0400000000000000" pitchFamily="50" charset="-128"/>
                          <a:ea typeface="+mn-ea"/>
                        </a:rPr>
                        <a:t>ほか</a:t>
                      </a:r>
                      <a:endParaRPr lang="ja-JP" altLang="en-US" sz="900" b="0" dirty="0">
                        <a:solidFill>
                          <a:schemeClr val="tx1"/>
                        </a:solidFill>
                        <a:effectLst/>
                        <a:latin typeface="游ゴシック" panose="020B0400000000000000" pitchFamily="50" charset="-128"/>
                        <a:ea typeface="游ゴシック" panose="020B0400000000000000" pitchFamily="50" charset="-128"/>
                      </a:endParaRPr>
                    </a:p>
                  </a:txBody>
                  <a:tcPr marL="68580" marR="6858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7978260"/>
                  </a:ext>
                </a:extLst>
              </a:tr>
              <a:tr h="629496">
                <a:tc>
                  <a:txBody>
                    <a:bodyPr/>
                    <a:lstStyle/>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対象</a:t>
                      </a:r>
                      <a:endParaRPr lang="en-US" alt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地域</a:t>
                      </a:r>
                      <a:endParaRPr lang="en-US" alt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L w="38100" cap="flat" cmpd="sng" algn="ctr">
                      <a:solidFill>
                        <a:schemeClr val="tx1"/>
                      </a:solidFill>
                      <a:prstDash val="solid"/>
                      <a:round/>
                      <a:headEnd type="none" w="med" len="med"/>
                      <a:tailEnd type="none" w="med" len="med"/>
                    </a:lnL>
                  </a:tcPr>
                </a:tc>
                <a:tc>
                  <a:txBody>
                    <a:bodyPr/>
                    <a:lstStyle/>
                    <a:p>
                      <a:pPr algn="ctr" latinLnBrk="1">
                        <a:lnSpc>
                          <a:spcPts val="1200"/>
                        </a:lnSpc>
                        <a:spcAft>
                          <a:spcPts val="0"/>
                        </a:spcAft>
                      </a:pPr>
                      <a:r>
                        <a:rPr lang="ja-JP" altLang="en-US" sz="1000" dirty="0">
                          <a:effectLst/>
                          <a:latin typeface="游ゴシック" panose="020B0400000000000000" pitchFamily="50" charset="-128"/>
                          <a:ea typeface="游ゴシック" panose="020B0400000000000000" pitchFamily="50" charset="-128"/>
                        </a:rPr>
                        <a:t>県内全域</a:t>
                      </a: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dirty="0">
                          <a:effectLst/>
                          <a:latin typeface="游ゴシック" panose="020B0400000000000000" pitchFamily="50" charset="-128"/>
                          <a:ea typeface="游ゴシック" panose="020B0400000000000000" pitchFamily="50" charset="-128"/>
                        </a:rPr>
                        <a:t>宇都宮市</a:t>
                      </a:r>
                    </a:p>
                  </a:txBody>
                  <a:tcPr marL="68580" marR="68580" marT="0" marB="0" anchor="ctr"/>
                </a:tc>
                <a:tc>
                  <a:txBody>
                    <a:bodyPr/>
                    <a:lstStyle/>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県内全域</a:t>
                      </a:r>
                    </a:p>
                  </a:txBody>
                  <a:tcPr marL="68580" marR="68580" marT="0" marB="0" anchor="ctr"/>
                </a:tc>
                <a:tc>
                  <a:txBody>
                    <a:bodyPr/>
                    <a:lstStyle/>
                    <a:p>
                      <a:pPr algn="ctr" latinLnBrk="1">
                        <a:lnSpc>
                          <a:spcPts val="1200"/>
                        </a:lnSpc>
                        <a:spcAft>
                          <a:spcPts val="0"/>
                        </a:spcAft>
                      </a:pPr>
                      <a:r>
                        <a:rPr lang="ja-JP" altLang="en-US" sz="10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県内全域</a:t>
                      </a:r>
                    </a:p>
                  </a:txBody>
                  <a:tcPr marL="68580" marR="68580" marT="0" marB="0" anchor="ctr"/>
                </a:tc>
                <a:tc>
                  <a:txBody>
                    <a:bodyPr/>
                    <a:lstStyle/>
                    <a:p>
                      <a:pPr algn="l" latinLnBrk="1">
                        <a:lnSpc>
                          <a:spcPts val="1200"/>
                        </a:lnSpc>
                        <a:spcAft>
                          <a:spcPts val="0"/>
                        </a:spcAft>
                      </a:pPr>
                      <a:r>
                        <a:rPr lang="en-US" altLang="ja-JP" sz="1000" b="0" dirty="0">
                          <a:solidFill>
                            <a:schemeClr val="tx1"/>
                          </a:solidFill>
                          <a:effectLst/>
                          <a:latin typeface="游ゴシック" panose="020B0400000000000000" pitchFamily="50" charset="-128"/>
                          <a:ea typeface="+mn-ea"/>
                        </a:rPr>
                        <a:t>R3.8.2</a:t>
                      </a:r>
                      <a:r>
                        <a:rPr lang="ja-JP" altLang="en-US" sz="1000" b="0" dirty="0">
                          <a:solidFill>
                            <a:schemeClr val="tx1"/>
                          </a:solidFill>
                          <a:effectLst/>
                          <a:latin typeface="游ゴシック" panose="020B0400000000000000" pitchFamily="50" charset="-128"/>
                          <a:ea typeface="+mn-ea"/>
                        </a:rPr>
                        <a:t>～　</a:t>
                      </a:r>
                      <a:r>
                        <a:rPr lang="ja-JP" altLang="en-US" sz="900" b="0" dirty="0">
                          <a:solidFill>
                            <a:schemeClr val="tx1"/>
                          </a:solidFill>
                          <a:effectLst/>
                          <a:latin typeface="游ゴシック" panose="020B0400000000000000" pitchFamily="50" charset="-128"/>
                          <a:ea typeface="+mn-ea"/>
                        </a:rPr>
                        <a:t>宇都宮など</a:t>
                      </a:r>
                      <a:r>
                        <a:rPr lang="ja-JP" altLang="en-US" sz="900" b="0" dirty="0">
                          <a:solidFill>
                            <a:schemeClr val="tx1"/>
                          </a:solidFill>
                          <a:effectLst/>
                          <a:latin typeface="游ゴシック" panose="020B0400000000000000" pitchFamily="50" charset="-128"/>
                          <a:ea typeface="+mn-ea"/>
                          <a:cs typeface="HGP創英角ｺﾞｼｯｸUB" panose="020B0900000000000000" pitchFamily="50" charset="-128"/>
                        </a:rPr>
                        <a:t>７市</a:t>
                      </a:r>
                      <a:endPar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endParaRPr>
                    </a:p>
                    <a:p>
                      <a:pPr algn="l" latinLnBrk="1">
                        <a:lnSpc>
                          <a:spcPts val="1200"/>
                        </a:lnSpc>
                        <a:spcAft>
                          <a:spcPts val="0"/>
                        </a:spcAft>
                      </a:pPr>
                      <a:r>
                        <a:rPr lang="en-US" altLang="ja-JP" sz="1000" b="0" dirty="0">
                          <a:solidFill>
                            <a:schemeClr val="tx1"/>
                          </a:solidFill>
                          <a:effectLst/>
                          <a:latin typeface="游ゴシック" panose="020B0400000000000000" pitchFamily="50" charset="-128"/>
                          <a:ea typeface="+mn-ea"/>
                        </a:rPr>
                        <a:t>R3.8.4</a:t>
                      </a:r>
                      <a:r>
                        <a:rPr lang="ja-JP" altLang="en-US" sz="1000" b="0" dirty="0">
                          <a:solidFill>
                            <a:schemeClr val="tx1"/>
                          </a:solidFill>
                          <a:effectLst/>
                          <a:latin typeface="游ゴシック" panose="020B0400000000000000" pitchFamily="50" charset="-128"/>
                          <a:ea typeface="+mn-ea"/>
                        </a:rPr>
                        <a:t>～　</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県内全域</a:t>
                      </a:r>
                      <a:endParaRPr lang="en-US" altLang="ja-JP"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l" latinLnBrk="1">
                        <a:lnSpc>
                          <a:spcPts val="1200"/>
                        </a:lnSpc>
                        <a:spcAft>
                          <a:spcPts val="0"/>
                        </a:spcAft>
                      </a:pPr>
                      <a:r>
                        <a:rPr lang="en-US" altLang="ja-JP" sz="1000" b="0" dirty="0">
                          <a:solidFill>
                            <a:schemeClr val="tx1"/>
                          </a:solidFill>
                          <a:effectLst/>
                          <a:latin typeface="游ゴシック" panose="020B0400000000000000" pitchFamily="50" charset="-128"/>
                          <a:ea typeface="+mn-ea"/>
                        </a:rPr>
                        <a:t>R3.8.8</a:t>
                      </a:r>
                      <a:r>
                        <a:rPr lang="ja-JP" altLang="en-US" sz="1000" b="0" dirty="0">
                          <a:solidFill>
                            <a:schemeClr val="tx1"/>
                          </a:solidFill>
                          <a:effectLst/>
                          <a:latin typeface="游ゴシック" panose="020B0400000000000000" pitchFamily="50" charset="-128"/>
                          <a:ea typeface="+mn-ea"/>
                        </a:rPr>
                        <a:t>～　  </a:t>
                      </a:r>
                      <a:r>
                        <a:rPr lang="ja-JP" altLang="en-US" sz="900" b="0" dirty="0">
                          <a:solidFill>
                            <a:schemeClr val="tx1"/>
                          </a:solidFill>
                          <a:effectLst/>
                          <a:latin typeface="游ゴシック" panose="020B0400000000000000" pitchFamily="50" charset="-128"/>
                          <a:ea typeface="+mn-ea"/>
                          <a:cs typeface="HGP創英角ｺﾞｼｯｸUB" panose="020B0900000000000000" pitchFamily="50" charset="-128"/>
                        </a:rPr>
                        <a:t>茂木町、那珂川町　　　</a:t>
                      </a:r>
                      <a:endParaRPr lang="en-US" altLang="ja-JP" sz="900" b="0" dirty="0">
                        <a:solidFill>
                          <a:schemeClr val="tx1"/>
                        </a:solidFill>
                        <a:effectLst/>
                        <a:latin typeface="游ゴシック" panose="020B0400000000000000" pitchFamily="50" charset="-128"/>
                        <a:ea typeface="+mn-ea"/>
                        <a:cs typeface="HGP創英角ｺﾞｼｯｸUB" panose="020B0900000000000000" pitchFamily="50" charset="-128"/>
                      </a:endParaRPr>
                    </a:p>
                    <a:p>
                      <a:pPr algn="l" latinLnBrk="1">
                        <a:lnSpc>
                          <a:spcPts val="1200"/>
                        </a:lnSpc>
                        <a:spcAft>
                          <a:spcPts val="0"/>
                        </a:spcAft>
                      </a:pPr>
                      <a:r>
                        <a:rPr lang="ja-JP" altLang="en-US" sz="900" b="0" dirty="0">
                          <a:solidFill>
                            <a:schemeClr val="tx1"/>
                          </a:solidFill>
                          <a:effectLst/>
                          <a:latin typeface="游ゴシック" panose="020B0400000000000000" pitchFamily="50" charset="-128"/>
                          <a:ea typeface="+mn-ea"/>
                          <a:cs typeface="HGP創英角ｺﾞｼｯｸUB" panose="020B0900000000000000" pitchFamily="50" charset="-128"/>
                        </a:rPr>
                        <a:t>　　　　　　を除く</a:t>
                      </a:r>
                      <a:r>
                        <a:rPr lang="en-US" altLang="ja-JP" sz="900" b="0" dirty="0">
                          <a:solidFill>
                            <a:schemeClr val="tx1"/>
                          </a:solidFill>
                          <a:effectLst/>
                          <a:latin typeface="游ゴシック" panose="020B0400000000000000" pitchFamily="50" charset="-128"/>
                          <a:ea typeface="+mn-ea"/>
                          <a:cs typeface="HGP創英角ｺﾞｼｯｸUB" panose="020B0900000000000000" pitchFamily="50" charset="-128"/>
                        </a:rPr>
                        <a:t>23</a:t>
                      </a:r>
                      <a:r>
                        <a:rPr lang="ja-JP" altLang="en-US" sz="900" b="0" dirty="0">
                          <a:solidFill>
                            <a:schemeClr val="tx1"/>
                          </a:solidFill>
                          <a:effectLst/>
                          <a:latin typeface="游ゴシック" panose="020B0400000000000000" pitchFamily="50" charset="-128"/>
                          <a:ea typeface="+mn-ea"/>
                          <a:cs typeface="HGP創英角ｺﾞｼｯｸUB" panose="020B0900000000000000" pitchFamily="50" charset="-128"/>
                        </a:rPr>
                        <a:t>市町</a:t>
                      </a:r>
                    </a:p>
                    <a:p>
                      <a:pPr algn="l" latinLnBrk="1">
                        <a:lnSpc>
                          <a:spcPts val="1200"/>
                        </a:lnSpc>
                        <a:spcAft>
                          <a:spcPts val="0"/>
                        </a:spcAft>
                      </a:pPr>
                      <a:r>
                        <a:rPr lang="en-US" altLang="ja-JP" sz="1000" b="0" dirty="0">
                          <a:solidFill>
                            <a:schemeClr val="tx1"/>
                          </a:solidFill>
                          <a:effectLst/>
                          <a:latin typeface="游ゴシック" panose="020B0400000000000000" pitchFamily="50" charset="-128"/>
                          <a:ea typeface="+mn-ea"/>
                        </a:rPr>
                        <a:t>R3.8.16</a:t>
                      </a:r>
                      <a:r>
                        <a:rPr lang="ja-JP" altLang="en-US" sz="1000" b="0" dirty="0">
                          <a:solidFill>
                            <a:schemeClr val="tx1"/>
                          </a:solidFill>
                          <a:effectLst/>
                          <a:latin typeface="游ゴシック" panose="020B0400000000000000" pitchFamily="50" charset="-128"/>
                          <a:ea typeface="+mn-ea"/>
                        </a:rPr>
                        <a:t>～　</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茂木町</a:t>
                      </a:r>
                      <a:endPar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endParaRPr>
                    </a:p>
                    <a:p>
                      <a:pPr algn="l" latinLnBrk="1">
                        <a:lnSpc>
                          <a:spcPts val="1200"/>
                        </a:lnSpc>
                        <a:spcAft>
                          <a:spcPts val="0"/>
                        </a:spcAft>
                      </a:pPr>
                      <a:r>
                        <a:rPr lang="en-US" altLang="ja-JP" sz="1000" b="0" dirty="0">
                          <a:solidFill>
                            <a:schemeClr val="tx1"/>
                          </a:solidFill>
                          <a:effectLst/>
                          <a:latin typeface="游ゴシック" panose="020B0400000000000000" pitchFamily="50" charset="-128"/>
                          <a:ea typeface="+mn-ea"/>
                        </a:rPr>
                        <a:t>R3.8.19</a:t>
                      </a:r>
                      <a:r>
                        <a:rPr lang="ja-JP" altLang="en-US" sz="1000" b="0" dirty="0">
                          <a:solidFill>
                            <a:schemeClr val="tx1"/>
                          </a:solidFill>
                          <a:effectLst/>
                          <a:latin typeface="游ゴシック" panose="020B0400000000000000" pitchFamily="50" charset="-128"/>
                          <a:ea typeface="+mn-ea"/>
                        </a:rPr>
                        <a:t>～　</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那珂川町</a:t>
                      </a:r>
                    </a:p>
                    <a:p>
                      <a:pPr algn="l" latinLnBrk="1">
                        <a:lnSpc>
                          <a:spcPts val="1200"/>
                        </a:lnSpc>
                        <a:spcAft>
                          <a:spcPts val="0"/>
                        </a:spcAft>
                      </a:pPr>
                      <a:r>
                        <a:rPr lang="en-US" altLang="ja-JP" sz="1000" b="0" dirty="0">
                          <a:solidFill>
                            <a:schemeClr val="tx1"/>
                          </a:solidFill>
                          <a:effectLst/>
                          <a:latin typeface="游ゴシック" panose="020B0400000000000000" pitchFamily="50" charset="-128"/>
                          <a:ea typeface="+mn-ea"/>
                        </a:rPr>
                        <a:t>R3.8.20</a:t>
                      </a:r>
                      <a:r>
                        <a:rPr lang="ja-JP" altLang="en-US" sz="1000" b="0" dirty="0">
                          <a:solidFill>
                            <a:schemeClr val="tx1"/>
                          </a:solidFill>
                          <a:effectLst/>
                          <a:latin typeface="游ゴシック" panose="020B0400000000000000" pitchFamily="50" charset="-128"/>
                          <a:ea typeface="+mn-ea"/>
                        </a:rPr>
                        <a:t>～　</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県内全域</a:t>
                      </a:r>
                    </a:p>
                  </a:txBody>
                  <a:tcPr marL="68580" marR="6858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6021907"/>
                  </a:ext>
                </a:extLst>
              </a:tr>
              <a:tr h="511179">
                <a:tc>
                  <a:txBody>
                    <a:bodyPr/>
                    <a:lstStyle/>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支給</a:t>
                      </a:r>
                      <a:endParaRPr lang="en-US" alt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実績</a:t>
                      </a:r>
                      <a:endParaRPr 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8,766</a:t>
                      </a:r>
                      <a:r>
                        <a:rPr lang="ja-JP" altLang="en-US"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endParaRPr lang="en-US" altLang="ja-JP"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en-US" altLang="ja-JP"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1,423,500</a:t>
                      </a:r>
                      <a:r>
                        <a:rPr lang="ja-JP" altLang="en-US"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千円</a:t>
                      </a:r>
                      <a:endParaRPr lang="ja-JP"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2,529</a:t>
                      </a:r>
                      <a:r>
                        <a:rPr lang="ja-JP" altLang="en-US"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endParaRPr lang="en-US" altLang="ja-JP"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en-US" altLang="ja-JP"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528,990</a:t>
                      </a:r>
                      <a:r>
                        <a:rPr lang="ja-JP" altLang="en-US"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千円</a:t>
                      </a:r>
                      <a:endParaRPr lang="ja-JP" sz="10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8,220</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endPar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endParaRP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11,818,620</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endParaRPr lang="ja-JP" altLang="ja-JP" sz="1000" b="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6,829</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endPar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endParaRP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3,824,240</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endParaRPr lang="ja-JP" altLang="ja-JP" sz="1000" b="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8,299</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10,085,267</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260</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220,394</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p>
                  </a:txBody>
                  <a:tcPr marL="68580" marR="6858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1730257"/>
                  </a:ext>
                </a:extLst>
              </a:tr>
            </a:tbl>
          </a:graphicData>
        </a:graphic>
      </p:graphicFrame>
      <p:sp>
        <p:nvSpPr>
          <p:cNvPr id="14" name="テキスト ボックス 13"/>
          <p:cNvSpPr txBox="1"/>
          <p:nvPr/>
        </p:nvSpPr>
        <p:spPr>
          <a:xfrm>
            <a:off x="0" y="6040582"/>
            <a:ext cx="9144000" cy="830997"/>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・延べ</a:t>
            </a: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80,426</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件の協力</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金を支給した。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809625" marR="0" lvl="0" indent="-809625"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関係機関との連携を密にし、わかりやすい制度設計と早期支給に努める必要がある。あわせて、デジタル技術の活用等により、速やかな周知、正確な審査等につなげる。</a:t>
            </a:r>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5" name="表 14"/>
          <p:cNvGraphicFramePr>
            <a:graphicFrameLocks noGrp="1"/>
          </p:cNvGraphicFramePr>
          <p:nvPr/>
        </p:nvGraphicFramePr>
        <p:xfrm>
          <a:off x="0" y="3547415"/>
          <a:ext cx="9144000" cy="2493167"/>
        </p:xfrm>
        <a:graphic>
          <a:graphicData uri="http://schemas.openxmlformats.org/drawingml/2006/table">
            <a:tbl>
              <a:tblPr firstRow="1" firstCol="1" bandRow="1">
                <a:tableStyleId>{5C22544A-7EE6-4342-B048-85BDC9FD1C3A}</a:tableStyleId>
              </a:tblPr>
              <a:tblGrid>
                <a:gridCol w="475746">
                  <a:extLst>
                    <a:ext uri="{9D8B030D-6E8A-4147-A177-3AD203B41FA5}">
                      <a16:colId xmlns:a16="http://schemas.microsoft.com/office/drawing/2014/main" val="2404559669"/>
                    </a:ext>
                  </a:extLst>
                </a:gridCol>
                <a:gridCol w="1353054">
                  <a:extLst>
                    <a:ext uri="{9D8B030D-6E8A-4147-A177-3AD203B41FA5}">
                      <a16:colId xmlns:a16="http://schemas.microsoft.com/office/drawing/2014/main" val="3625465205"/>
                    </a:ext>
                  </a:extLst>
                </a:gridCol>
                <a:gridCol w="1219200">
                  <a:extLst>
                    <a:ext uri="{9D8B030D-6E8A-4147-A177-3AD203B41FA5}">
                      <a16:colId xmlns:a16="http://schemas.microsoft.com/office/drawing/2014/main" val="3226247681"/>
                    </a:ext>
                  </a:extLst>
                </a:gridCol>
                <a:gridCol w="1219200">
                  <a:extLst>
                    <a:ext uri="{9D8B030D-6E8A-4147-A177-3AD203B41FA5}">
                      <a16:colId xmlns:a16="http://schemas.microsoft.com/office/drawing/2014/main" val="2163894614"/>
                    </a:ext>
                  </a:extLst>
                </a:gridCol>
                <a:gridCol w="1219200">
                  <a:extLst>
                    <a:ext uri="{9D8B030D-6E8A-4147-A177-3AD203B41FA5}">
                      <a16:colId xmlns:a16="http://schemas.microsoft.com/office/drawing/2014/main" val="1469256563"/>
                    </a:ext>
                  </a:extLst>
                </a:gridCol>
                <a:gridCol w="1219200">
                  <a:extLst>
                    <a:ext uri="{9D8B030D-6E8A-4147-A177-3AD203B41FA5}">
                      <a16:colId xmlns:a16="http://schemas.microsoft.com/office/drawing/2014/main" val="1172435130"/>
                    </a:ext>
                  </a:extLst>
                </a:gridCol>
                <a:gridCol w="1219200">
                  <a:extLst>
                    <a:ext uri="{9D8B030D-6E8A-4147-A177-3AD203B41FA5}">
                      <a16:colId xmlns:a16="http://schemas.microsoft.com/office/drawing/2014/main" val="2119046165"/>
                    </a:ext>
                  </a:extLst>
                </a:gridCol>
                <a:gridCol w="1219200">
                  <a:extLst>
                    <a:ext uri="{9D8B030D-6E8A-4147-A177-3AD203B41FA5}">
                      <a16:colId xmlns:a16="http://schemas.microsoft.com/office/drawing/2014/main" val="1747326995"/>
                    </a:ext>
                  </a:extLst>
                </a:gridCol>
              </a:tblGrid>
              <a:tr h="360000">
                <a:tc rowSpan="3">
                  <a:txBody>
                    <a:bodyPr/>
                    <a:lstStyle/>
                    <a:p>
                      <a:pPr algn="ctr" latinLnBrk="1">
                        <a:lnSpc>
                          <a:spcPts val="1200"/>
                        </a:lnSpc>
                        <a:spcAft>
                          <a:spcPts val="0"/>
                        </a:spcAft>
                      </a:pPr>
                      <a:r>
                        <a:rPr lang="ja-JP" altLang="en-US" sz="8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協力金</a:t>
                      </a:r>
                      <a:endParaRPr lang="ja-JP" sz="8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gridSpan="7">
                  <a:txBody>
                    <a:bodyPr/>
                    <a:lstStyle/>
                    <a:p>
                      <a:pPr algn="ctr" latinLnBrk="1">
                        <a:lnSpc>
                          <a:spcPts val="1200"/>
                        </a:lnSpc>
                        <a:spcAft>
                          <a:spcPts val="0"/>
                        </a:spcAft>
                      </a:pPr>
                      <a:r>
                        <a:rPr lang="zh-TW" altLang="en-US" sz="1100" dirty="0">
                          <a:effectLst/>
                          <a:latin typeface="游ゴシック" panose="020B0400000000000000" pitchFamily="50" charset="-128"/>
                          <a:ea typeface="游ゴシック" panose="020B0400000000000000" pitchFamily="50" charset="-128"/>
                        </a:rPr>
                        <a:t>感染拡大防止営業時間短縮協力金</a:t>
                      </a:r>
                      <a:endParaRPr lang="ja-JP" sz="11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hMerge="1">
                  <a:txBody>
                    <a:bodyPr/>
                    <a:lstStyle/>
                    <a:p>
                      <a:endParaRPr kumimoji="1" lang="ja-JP" altLang="en-US"/>
                    </a:p>
                  </a:txBody>
                  <a:tcPr/>
                </a:tc>
                <a:tc hMerge="1">
                  <a:txBody>
                    <a:bodyPr/>
                    <a:lstStyle/>
                    <a:p>
                      <a:pPr algn="ctr" latinLnBrk="1">
                        <a:lnSpc>
                          <a:spcPts val="1200"/>
                        </a:lnSpc>
                        <a:spcAft>
                          <a:spcPts val="0"/>
                        </a:spcAft>
                      </a:pP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pPr algn="ctr" latinLnBrk="1">
                        <a:lnSpc>
                          <a:spcPts val="1200"/>
                        </a:lnSpc>
                        <a:spcAft>
                          <a:spcPts val="0"/>
                        </a:spcAft>
                      </a:pPr>
                      <a:endParaRPr lang="ja-JP" sz="1400" dirty="0">
                        <a:solidFill>
                          <a:srgbClr val="000000"/>
                        </a:solidFill>
                        <a:effectLst/>
                        <a:latin typeface="ＭＳ ゴシック" panose="020B0609070205080204" pitchFamily="49" charset="-128"/>
                        <a:ea typeface="ＭＳ ゴシック" panose="020B0609070205080204" pitchFamily="49"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341951202"/>
                  </a:ext>
                </a:extLst>
              </a:tr>
              <a:tr h="360000">
                <a:tc vMerge="1">
                  <a:txBody>
                    <a:bodyPr/>
                    <a:lstStyle/>
                    <a:p>
                      <a:endParaRPr kumimoji="1" lang="ja-JP" altLang="en-US"/>
                    </a:p>
                  </a:txBody>
                  <a:tcPr/>
                </a:tc>
                <a:tc>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第５弾</a:t>
                      </a:r>
                    </a:p>
                  </a:txBody>
                  <a:tcPr marL="68580" marR="68580" marT="0" marB="0" anchor="ctr"/>
                </a:tc>
                <a:tc gridSpan="2">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第６弾</a:t>
                      </a:r>
                    </a:p>
                  </a:txBody>
                  <a:tcPr marL="68580" marR="68580" marT="0" marB="0" anchor="ctr"/>
                </a:tc>
                <a:tc hMerge="1">
                  <a:txBody>
                    <a:bodyPr/>
                    <a:lstStyle/>
                    <a:p>
                      <a:pPr algn="ctr" latinLnBrk="1">
                        <a:lnSpc>
                          <a:spcPts val="1200"/>
                        </a:lnSpc>
                        <a:spcAft>
                          <a:spcPts val="0"/>
                        </a:spcAft>
                      </a:pPr>
                      <a:endParaRPr lang="ja-JP" altLang="en-US" sz="8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第７弾</a:t>
                      </a:r>
                    </a:p>
                  </a:txBody>
                  <a:tcPr marL="68580" marR="68580" marT="0" marB="0" anchor="ctr"/>
                </a:tc>
                <a:tc>
                  <a:txBody>
                    <a:bodyPr/>
                    <a:lstStyle/>
                    <a:p>
                      <a:pPr algn="ctr" latinLnBrk="1">
                        <a:lnSpc>
                          <a:spcPts val="1200"/>
                        </a:lnSpc>
                        <a:spcAft>
                          <a:spcPts val="0"/>
                        </a:spcAft>
                      </a:pPr>
                      <a:r>
                        <a:rPr lang="ja-JP" altLang="en-US"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第８弾</a:t>
                      </a: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第９弾</a:t>
                      </a:r>
                    </a:p>
                  </a:txBody>
                  <a:tcPr marL="68580" marR="68580" marT="0" marB="0" anchor="ctr"/>
                </a:tc>
                <a:tc>
                  <a:txBody>
                    <a:bodyPr/>
                    <a:lstStyle/>
                    <a:p>
                      <a:pPr algn="ctr" latinLnBrk="1">
                        <a:lnSpc>
                          <a:spcPts val="1200"/>
                        </a:lnSpc>
                        <a:spcAft>
                          <a:spcPts val="0"/>
                        </a:spcAft>
                      </a:pPr>
                      <a:r>
                        <a:rPr lang="ja-JP" altLang="en-US"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第</a:t>
                      </a:r>
                      <a:r>
                        <a:rPr lang="en-US" altLang="ja-JP"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10</a:t>
                      </a:r>
                      <a:r>
                        <a:rPr lang="ja-JP" altLang="en-US"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弾</a:t>
                      </a:r>
                    </a:p>
                  </a:txBody>
                  <a:tcPr marL="68580" marR="6858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71099620"/>
                  </a:ext>
                </a:extLst>
              </a:tr>
              <a:tr h="360000">
                <a:tc vMerge="1">
                  <a:txBody>
                    <a:bodyPr/>
                    <a:lstStyle/>
                    <a:p>
                      <a:pPr algn="ctr" latinLnBrk="1">
                        <a:lnSpc>
                          <a:spcPts val="1200"/>
                        </a:lnSpc>
                        <a:spcAft>
                          <a:spcPts val="0"/>
                        </a:spcAft>
                      </a:pPr>
                      <a:endParaRPr lang="ja-JP" sz="1400" dirty="0">
                        <a:solidFill>
                          <a:srgbClr val="000000"/>
                        </a:solidFill>
                        <a:effectLst/>
                        <a:latin typeface="ＭＳ ゴシック" panose="020B0609070205080204" pitchFamily="49" charset="-128"/>
                        <a:ea typeface="ＭＳ ゴシック" panose="020B0609070205080204" pitchFamily="49"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飲食店等</a:t>
                      </a:r>
                    </a:p>
                  </a:txBody>
                  <a:tcPr marL="68580" marR="68580" marT="0" marB="0" anchor="ctr"/>
                </a:tc>
                <a:tc>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飲食店等</a:t>
                      </a:r>
                    </a:p>
                  </a:txBody>
                  <a:tcPr marL="68580" marR="68580" marT="0" marB="0" anchor="ctr"/>
                </a:tc>
                <a:tc>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大規模施設等</a:t>
                      </a:r>
                    </a:p>
                  </a:txBody>
                  <a:tcPr marL="68580" marR="68580" marT="0" marB="0" anchor="ctr"/>
                </a:tc>
                <a:tc>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飲食店等</a:t>
                      </a:r>
                    </a:p>
                  </a:txBody>
                  <a:tcPr marL="68580" marR="68580" marT="0" marB="0" anchor="ctr"/>
                </a:tc>
                <a:tc>
                  <a:txBody>
                    <a:bodyPr/>
                    <a:lstStyle/>
                    <a:p>
                      <a:pPr algn="ctr" latinLnBrk="1">
                        <a:lnSpc>
                          <a:spcPts val="1200"/>
                        </a:lnSpc>
                        <a:spcAft>
                          <a:spcPts val="0"/>
                        </a:spcAft>
                      </a:pPr>
                      <a:r>
                        <a:rPr lang="ja-JP" altLang="en-US"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飲食店等</a:t>
                      </a: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飲食店等</a:t>
                      </a:r>
                    </a:p>
                  </a:txBody>
                  <a:tcPr marL="68580" marR="68580" marT="0" marB="0" anchor="ctr"/>
                </a:tc>
                <a:tc>
                  <a:txBody>
                    <a:bodyPr/>
                    <a:lstStyle/>
                    <a:p>
                      <a:pPr algn="ctr" latinLnBrk="1">
                        <a:lnSpc>
                          <a:spcPts val="1200"/>
                        </a:lnSpc>
                        <a:spcAft>
                          <a:spcPts val="0"/>
                        </a:spcAft>
                      </a:pPr>
                      <a:r>
                        <a:rPr lang="ja-JP" altLang="en-US"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飲食店等</a:t>
                      </a:r>
                    </a:p>
                  </a:txBody>
                  <a:tcPr marL="68580" marR="6858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37411176"/>
                  </a:ext>
                </a:extLst>
              </a:tr>
              <a:tr h="352886">
                <a:tc>
                  <a:txBody>
                    <a:bodyPr/>
                    <a:lstStyle/>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対象</a:t>
                      </a:r>
                      <a:endParaRPr lang="en-US" alt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期間</a:t>
                      </a:r>
                      <a:endParaRPr 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L w="38100" cap="flat" cmpd="sng" algn="ctr">
                      <a:solidFill>
                        <a:schemeClr val="tx1"/>
                      </a:solidFill>
                      <a:prstDash val="solid"/>
                      <a:round/>
                      <a:headEnd type="none" w="med" len="med"/>
                      <a:tailEnd type="none" w="med" len="med"/>
                    </a:lnL>
                  </a:tcP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en-US" altLang="ja-JP" sz="1000" dirty="0">
                          <a:solidFill>
                            <a:schemeClr val="tx1"/>
                          </a:solidFill>
                          <a:effectLst/>
                          <a:latin typeface="游ゴシック" panose="020B0400000000000000" pitchFamily="50" charset="-128"/>
                          <a:ea typeface="+mn-ea"/>
                        </a:rPr>
                        <a:t>R3.8.20</a:t>
                      </a:r>
                      <a:r>
                        <a:rPr lang="ja-JP" altLang="en-US" sz="1000" dirty="0">
                          <a:solidFill>
                            <a:schemeClr val="tx1"/>
                          </a:solidFill>
                          <a:effectLst/>
                          <a:latin typeface="游ゴシック" panose="020B0400000000000000" pitchFamily="50" charset="-128"/>
                          <a:ea typeface="+mn-ea"/>
                        </a:rPr>
                        <a:t>～</a:t>
                      </a:r>
                      <a:r>
                        <a:rPr lang="en-US" altLang="ja-JP" sz="1000" dirty="0">
                          <a:solidFill>
                            <a:schemeClr val="tx1"/>
                          </a:solidFill>
                          <a:effectLst/>
                          <a:latin typeface="游ゴシック" panose="020B0400000000000000" pitchFamily="50" charset="-128"/>
                          <a:ea typeface="+mn-ea"/>
                        </a:rPr>
                        <a:t>9.12</a:t>
                      </a:r>
                      <a:r>
                        <a:rPr lang="ja-JP" altLang="en-US" sz="1000" baseline="0" dirty="0">
                          <a:solidFill>
                            <a:schemeClr val="tx1"/>
                          </a:solidFill>
                          <a:effectLst/>
                          <a:latin typeface="游ゴシック" panose="020B0400000000000000" pitchFamily="50" charset="-128"/>
                          <a:ea typeface="+mn-ea"/>
                        </a:rPr>
                        <a:t> </a:t>
                      </a:r>
                      <a:r>
                        <a:rPr lang="ja-JP" altLang="en-US" sz="1000" dirty="0">
                          <a:solidFill>
                            <a:schemeClr val="tx1"/>
                          </a:solidFill>
                          <a:effectLst/>
                          <a:latin typeface="游ゴシック" panose="020B0400000000000000" pitchFamily="50" charset="-128"/>
                          <a:ea typeface="+mn-ea"/>
                        </a:rPr>
                        <a:t>ほか</a:t>
                      </a:r>
                      <a:endParaRPr lang="ja-JP" altLang="en-US" sz="1000" dirty="0">
                        <a:solidFill>
                          <a:schemeClr val="tx1"/>
                        </a:solidFill>
                        <a:effectLst/>
                        <a:latin typeface="游ゴシック" panose="020B0400000000000000" pitchFamily="50" charset="-128"/>
                        <a:ea typeface="游ゴシック" panose="020B0400000000000000" pitchFamily="50" charset="-128"/>
                      </a:endParaRP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en-US" altLang="ja-JP" sz="1000" dirty="0">
                          <a:solidFill>
                            <a:schemeClr val="tx1"/>
                          </a:solidFill>
                          <a:effectLst/>
                          <a:latin typeface="游ゴシック" panose="020B0400000000000000" pitchFamily="50" charset="-128"/>
                          <a:ea typeface="+mn-ea"/>
                          <a:cs typeface="HGP創英角ｺﾞｼｯｸUB" panose="020B0900000000000000" pitchFamily="50" charset="-128"/>
                        </a:rPr>
                        <a:t>R3.9.13</a:t>
                      </a: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a:t>
                      </a:r>
                      <a:r>
                        <a:rPr lang="en-US" altLang="ja-JP" sz="1000" dirty="0">
                          <a:solidFill>
                            <a:schemeClr val="tx1"/>
                          </a:solidFill>
                          <a:effectLst/>
                          <a:latin typeface="游ゴシック" panose="020B0400000000000000" pitchFamily="50" charset="-128"/>
                          <a:ea typeface="+mn-ea"/>
                          <a:cs typeface="HGP創英角ｺﾞｼｯｸUB" panose="020B0900000000000000" pitchFamily="50" charset="-128"/>
                        </a:rPr>
                        <a:t>9.30</a:t>
                      </a:r>
                      <a:endParaRPr lang="ja-JP" altLang="ja-JP" sz="100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en-US" altLang="ja-JP" sz="1000" dirty="0">
                          <a:solidFill>
                            <a:schemeClr val="tx1"/>
                          </a:solidFill>
                          <a:effectLst/>
                          <a:latin typeface="游ゴシック" panose="020B0400000000000000" pitchFamily="50" charset="-128"/>
                          <a:ea typeface="+mn-ea"/>
                          <a:cs typeface="HGP創英角ｺﾞｼｯｸUB" panose="020B0900000000000000" pitchFamily="50" charset="-128"/>
                        </a:rPr>
                        <a:t>R3.9.13</a:t>
                      </a: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a:t>
                      </a:r>
                      <a:r>
                        <a:rPr lang="en-US" altLang="ja-JP" sz="1000" dirty="0">
                          <a:solidFill>
                            <a:schemeClr val="tx1"/>
                          </a:solidFill>
                          <a:effectLst/>
                          <a:latin typeface="游ゴシック" panose="020B0400000000000000" pitchFamily="50" charset="-128"/>
                          <a:ea typeface="+mn-ea"/>
                          <a:cs typeface="HGP創英角ｺﾞｼｯｸUB" panose="020B0900000000000000" pitchFamily="50" charset="-128"/>
                        </a:rPr>
                        <a:t>9.30</a:t>
                      </a:r>
                      <a:endParaRPr lang="ja-JP" altLang="ja-JP" sz="100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000" dirty="0">
                          <a:solidFill>
                            <a:schemeClr val="tx1"/>
                          </a:solidFill>
                          <a:effectLst/>
                          <a:latin typeface="游ゴシック" panose="020B0400000000000000" pitchFamily="50" charset="-128"/>
                          <a:ea typeface="+mn-ea"/>
                          <a:cs typeface="HGP創英角ｺﾞｼｯｸUB" panose="020B0900000000000000" pitchFamily="50" charset="-128"/>
                        </a:rPr>
                        <a:t>R3.10.1</a:t>
                      </a: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a:t>
                      </a:r>
                      <a:r>
                        <a:rPr lang="en-US" altLang="ja-JP" sz="1000" dirty="0">
                          <a:solidFill>
                            <a:schemeClr val="tx1"/>
                          </a:solidFill>
                          <a:effectLst/>
                          <a:latin typeface="游ゴシック" panose="020B0400000000000000" pitchFamily="50" charset="-128"/>
                          <a:ea typeface="+mn-ea"/>
                          <a:cs typeface="HGP創英角ｺﾞｼｯｸUB" panose="020B0900000000000000" pitchFamily="50" charset="-128"/>
                        </a:rPr>
                        <a:t>10.14</a:t>
                      </a:r>
                      <a:endParaRPr lang="ja-JP"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R4.1.27</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a:t>
                      </a: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2.20</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ほか</a:t>
                      </a:r>
                      <a:endParaRPr lang="ja-JP" altLang="ja-JP" sz="1000" b="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R4.2.21</a:t>
                      </a:r>
                      <a:r>
                        <a:rPr lang="ja-JP" altLang="en-US"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ja-JP"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3.6</a:t>
                      </a:r>
                      <a:endParaRPr lang="ja-JP"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R4.3.7</a:t>
                      </a:r>
                      <a:r>
                        <a:rPr lang="ja-JP" altLang="en-US"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ja-JP"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3.21</a:t>
                      </a:r>
                      <a:endParaRPr lang="ja-JP" sz="10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72354210"/>
                  </a:ext>
                </a:extLst>
              </a:tr>
              <a:tr h="628281">
                <a:tc>
                  <a:txBody>
                    <a:bodyPr/>
                    <a:lstStyle/>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対象</a:t>
                      </a:r>
                      <a:endParaRPr lang="en-US" alt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地域</a:t>
                      </a:r>
                      <a:endParaRPr 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L w="38100" cap="flat" cmpd="sng" algn="ctr">
                      <a:solidFill>
                        <a:schemeClr val="tx1"/>
                      </a:solidFill>
                      <a:prstDash val="solid"/>
                      <a:round/>
                      <a:headEnd type="none" w="med" len="med"/>
                      <a:tailEnd type="none" w="med" len="med"/>
                    </a:lnL>
                  </a:tcPr>
                </a:tc>
                <a:tc>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県内全域</a:t>
                      </a:r>
                      <a:endParaRPr lang="ja-JP"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県内全域</a:t>
                      </a:r>
                      <a:endParaRPr lang="ja-JP" altLang="ja-JP" sz="100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県内全域</a:t>
                      </a:r>
                      <a:endParaRPr lang="ja-JP" altLang="ja-JP" sz="100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足利市</a:t>
                      </a:r>
                      <a:r>
                        <a:rPr lang="en-US" altLang="ja-JP" sz="1000" dirty="0">
                          <a:solidFill>
                            <a:schemeClr val="tx1"/>
                          </a:solidFill>
                          <a:effectLst/>
                          <a:latin typeface="游ゴシック" panose="020B0400000000000000" pitchFamily="50" charset="-128"/>
                          <a:ea typeface="+mn-ea"/>
                          <a:cs typeface="HGP創英角ｺﾞｼｯｸUB" panose="020B0900000000000000" pitchFamily="50" charset="-128"/>
                        </a:rPr>
                        <a:t>,</a:t>
                      </a: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栃木市</a:t>
                      </a:r>
                      <a:r>
                        <a:rPr lang="en-US" altLang="ja-JP" sz="1000" dirty="0">
                          <a:solidFill>
                            <a:schemeClr val="tx1"/>
                          </a:solidFill>
                          <a:effectLst/>
                          <a:latin typeface="游ゴシック" panose="020B0400000000000000" pitchFamily="50" charset="-128"/>
                          <a:ea typeface="+mn-ea"/>
                          <a:cs typeface="HGP創英角ｺﾞｼｯｸUB" panose="020B0900000000000000" pitchFamily="50" charset="-128"/>
                        </a:rPr>
                        <a:t>,</a:t>
                      </a:r>
                    </a:p>
                    <a:p>
                      <a:pPr algn="ctr" latinLnBrk="1">
                        <a:lnSpc>
                          <a:spcPts val="1200"/>
                        </a:lnSpc>
                        <a:spcAft>
                          <a:spcPts val="0"/>
                        </a:spcAft>
                      </a:pP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佐野市</a:t>
                      </a:r>
                      <a:r>
                        <a:rPr lang="en-US" altLang="ja-JP" sz="1000" dirty="0">
                          <a:solidFill>
                            <a:schemeClr val="tx1"/>
                          </a:solidFill>
                          <a:effectLst/>
                          <a:latin typeface="游ゴシック" panose="020B0400000000000000" pitchFamily="50" charset="-128"/>
                          <a:ea typeface="+mn-ea"/>
                          <a:cs typeface="HGP創英角ｺﾞｼｯｸUB" panose="020B0900000000000000" pitchFamily="50" charset="-128"/>
                        </a:rPr>
                        <a:t>,</a:t>
                      </a:r>
                      <a:r>
                        <a:rPr lang="ja-JP" altLang="en-US" sz="1000" dirty="0">
                          <a:solidFill>
                            <a:schemeClr val="tx1"/>
                          </a:solidFill>
                          <a:effectLst/>
                          <a:latin typeface="游ゴシック" panose="020B0400000000000000" pitchFamily="50" charset="-128"/>
                          <a:ea typeface="+mn-ea"/>
                          <a:cs typeface="HGP創英角ｺﾞｼｯｸUB" panose="020B0900000000000000" pitchFamily="50" charset="-128"/>
                        </a:rPr>
                        <a:t>小山市</a:t>
                      </a:r>
                      <a:endParaRPr lang="ja-JP" sz="100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県内全域</a:t>
                      </a:r>
                      <a:endParaRPr lang="ja-JP" altLang="ja-JP" sz="1000" b="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県内全域</a:t>
                      </a:r>
                      <a:endParaRPr lang="ja-JP" altLang="ja-JP" sz="1000" b="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県内全域</a:t>
                      </a:r>
                      <a:endParaRPr lang="ja-JP" altLang="ja-JP" sz="1000" b="0" dirty="0">
                        <a:solidFill>
                          <a:schemeClr val="tx1"/>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567978260"/>
                  </a:ext>
                </a:extLst>
              </a:tr>
              <a:tr h="432000">
                <a:tc>
                  <a:txBody>
                    <a:bodyPr/>
                    <a:lstStyle/>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支給</a:t>
                      </a:r>
                      <a:endParaRPr lang="en-US" alt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実績</a:t>
                      </a:r>
                      <a:endParaRPr lang="ja-JP" sz="10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8,786</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5,097,600</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8,855</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7,230,315</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252</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115,747</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2,312</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925,026</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8,457</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7,552,872</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8,473</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4,258,489</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p>
                  </a:txBody>
                  <a:tcPr marL="68580" marR="68580" marT="0" marB="0" anchor="ctr">
                    <a:lnB w="38100" cap="flat" cmpd="sng" algn="ctr">
                      <a:solidFill>
                        <a:schemeClr val="tx1"/>
                      </a:solidFill>
                      <a:prstDash val="solid"/>
                      <a:round/>
                      <a:headEnd type="none" w="med" len="med"/>
                      <a:tailEnd type="none" w="med" len="med"/>
                    </a:lnB>
                  </a:tcPr>
                </a:tc>
                <a:tc>
                  <a:txBody>
                    <a:bodyPr/>
                    <a:lstStyle/>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8,388</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件</a:t>
                      </a:r>
                    </a:p>
                    <a:p>
                      <a:pPr algn="ctr" latinLnBrk="1">
                        <a:lnSpc>
                          <a:spcPts val="1200"/>
                        </a:lnSpc>
                        <a:spcAft>
                          <a:spcPts val="0"/>
                        </a:spcAft>
                      </a:pPr>
                      <a:r>
                        <a:rPr lang="en-US" altLang="ja-JP" sz="1000" b="0" dirty="0">
                          <a:solidFill>
                            <a:schemeClr val="tx1"/>
                          </a:solidFill>
                          <a:effectLst/>
                          <a:latin typeface="游ゴシック" panose="020B0400000000000000" pitchFamily="50" charset="-128"/>
                          <a:ea typeface="+mn-ea"/>
                          <a:cs typeface="HGP創英角ｺﾞｼｯｸUB" panose="020B0900000000000000" pitchFamily="50" charset="-128"/>
                        </a:rPr>
                        <a:t>4,524,123</a:t>
                      </a:r>
                      <a:r>
                        <a:rPr lang="ja-JP" altLang="en-US" sz="1000" b="0" dirty="0">
                          <a:solidFill>
                            <a:schemeClr val="tx1"/>
                          </a:solidFill>
                          <a:effectLst/>
                          <a:latin typeface="游ゴシック" panose="020B0400000000000000" pitchFamily="50" charset="-128"/>
                          <a:ea typeface="+mn-ea"/>
                          <a:cs typeface="HGP創英角ｺﾞｼｯｸUB" panose="020B0900000000000000" pitchFamily="50" charset="-128"/>
                        </a:rPr>
                        <a:t>千円</a:t>
                      </a:r>
                    </a:p>
                  </a:txBody>
                  <a:tcPr marL="68580" marR="68580" marT="0"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1730257"/>
                  </a:ext>
                </a:extLst>
              </a:tr>
            </a:tbl>
          </a:graphicData>
        </a:graphic>
      </p:graphicFrame>
      <p:sp>
        <p:nvSpPr>
          <p:cNvPr id="10" name="テキスト ボックス 9"/>
          <p:cNvSpPr txBox="1"/>
          <p:nvPr/>
        </p:nvSpPr>
        <p:spPr>
          <a:xfrm>
            <a:off x="8354291" y="33101"/>
            <a:ext cx="67887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179</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289830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452254"/>
            <a:ext cx="9144000" cy="1323439"/>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ja-JP" altLang="en-US" sz="4000" b="1" dirty="0"/>
              <a:t>　</a:t>
            </a:r>
            <a:r>
              <a:rPr kumimoji="1" lang="ja-JP" altLang="en-US" sz="4000" b="1" dirty="0">
                <a:latin typeface="ＭＳ Ｐゴシック" panose="020B0600070205080204" pitchFamily="50" charset="-128"/>
                <a:ea typeface="ＭＳ Ｐゴシック" panose="020B0600070205080204" pitchFamily="50" charset="-128"/>
              </a:rPr>
              <a:t>～</a:t>
            </a:r>
            <a:r>
              <a:rPr kumimoji="1" lang="ja-JP" altLang="en-US" sz="4000" b="1" dirty="0"/>
              <a:t> 陽性者数の推移と</a:t>
            </a:r>
            <a:endParaRPr kumimoji="1" lang="en-US" altLang="ja-JP" sz="4000" b="1" dirty="0"/>
          </a:p>
          <a:p>
            <a:r>
              <a:rPr kumimoji="1" lang="ja-JP" altLang="en-US" sz="4000" b="1" dirty="0"/>
              <a:t>　　　　　　　　主要な県の対策 </a:t>
            </a:r>
            <a:r>
              <a:rPr kumimoji="1" lang="ja-JP" altLang="en-US" sz="4000" b="1" dirty="0">
                <a:latin typeface="ＭＳ Ｐゴシック" panose="020B0600070205080204" pitchFamily="50" charset="-128"/>
                <a:ea typeface="ＭＳ Ｐゴシック" panose="020B0600070205080204" pitchFamily="50" charset="-128"/>
              </a:rPr>
              <a:t>～</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511988" y="145530"/>
            <a:ext cx="548885"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18</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8791346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事業者・労働者からの各種相談等への対応</a:t>
            </a:r>
          </a:p>
        </p:txBody>
      </p:sp>
      <p:sp>
        <p:nvSpPr>
          <p:cNvPr id="21" name="テキスト ボックス 20"/>
          <p:cNvSpPr txBox="1"/>
          <p:nvPr/>
        </p:nvSpPr>
        <p:spPr>
          <a:xfrm>
            <a:off x="77274" y="494286"/>
            <a:ext cx="8994726" cy="830997"/>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感染拡大により、事業活動に影響を受ける県内中小企業者、及び解雇や雇止め等の影響を受　</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ける労働者を支援するため、特別相談窓口を設置し対応するほか、県社会保険労務士会との連</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携による無料の労働相談会を実施</a:t>
            </a:r>
          </a:p>
        </p:txBody>
      </p:sp>
      <p:sp>
        <p:nvSpPr>
          <p:cNvPr id="14" name="テキスト ボックス 13"/>
          <p:cNvSpPr txBox="1"/>
          <p:nvPr/>
        </p:nvSpPr>
        <p:spPr>
          <a:xfrm>
            <a:off x="57149" y="6301090"/>
            <a:ext cx="9039225"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・延べ</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2,303</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件の相談に対応した。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相談者の多様なニーズに対応できるよう、関係機関との連携の充実を図る必要がある。</a:t>
            </a:r>
          </a:p>
        </p:txBody>
      </p:sp>
      <p:sp>
        <p:nvSpPr>
          <p:cNvPr id="17" name="テキスト ボックス 16"/>
          <p:cNvSpPr txBox="1"/>
          <p:nvPr/>
        </p:nvSpPr>
        <p:spPr>
          <a:xfrm>
            <a:off x="6804000" y="4559919"/>
            <a:ext cx="2340000"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相談実績は</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R3.12.31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時点</a:t>
            </a:r>
          </a:p>
        </p:txBody>
      </p:sp>
      <p:graphicFrame>
        <p:nvGraphicFramePr>
          <p:cNvPr id="13" name="表 12"/>
          <p:cNvGraphicFramePr>
            <a:graphicFrameLocks noGrp="1"/>
          </p:cNvGraphicFramePr>
          <p:nvPr/>
        </p:nvGraphicFramePr>
        <p:xfrm>
          <a:off x="72000" y="1655720"/>
          <a:ext cx="9000000" cy="1548001"/>
        </p:xfrm>
        <a:graphic>
          <a:graphicData uri="http://schemas.openxmlformats.org/drawingml/2006/table">
            <a:tbl>
              <a:tblPr firstRow="1" firstCol="1" bandRow="1">
                <a:tableStyleId>{5C22544A-7EE6-4342-B048-85BDC9FD1C3A}</a:tableStyleId>
              </a:tblPr>
              <a:tblGrid>
                <a:gridCol w="684000">
                  <a:extLst>
                    <a:ext uri="{9D8B030D-6E8A-4147-A177-3AD203B41FA5}">
                      <a16:colId xmlns:a16="http://schemas.microsoft.com/office/drawing/2014/main" val="2404559669"/>
                    </a:ext>
                  </a:extLst>
                </a:gridCol>
                <a:gridCol w="2772000">
                  <a:extLst>
                    <a:ext uri="{9D8B030D-6E8A-4147-A177-3AD203B41FA5}">
                      <a16:colId xmlns:a16="http://schemas.microsoft.com/office/drawing/2014/main" val="3625465205"/>
                    </a:ext>
                  </a:extLst>
                </a:gridCol>
                <a:gridCol w="2772000">
                  <a:extLst>
                    <a:ext uri="{9D8B030D-6E8A-4147-A177-3AD203B41FA5}">
                      <a16:colId xmlns:a16="http://schemas.microsoft.com/office/drawing/2014/main" val="2163894614"/>
                    </a:ext>
                  </a:extLst>
                </a:gridCol>
                <a:gridCol w="2772000">
                  <a:extLst>
                    <a:ext uri="{9D8B030D-6E8A-4147-A177-3AD203B41FA5}">
                      <a16:colId xmlns:a16="http://schemas.microsoft.com/office/drawing/2014/main" val="1469256563"/>
                    </a:ext>
                  </a:extLst>
                </a:gridCol>
              </a:tblGrid>
              <a:tr h="361395">
                <a:tc>
                  <a:txBody>
                    <a:bodyPr/>
                    <a:lstStyle/>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支援</a:t>
                      </a:r>
                      <a:endParaRPr lang="en-US" altLang="ja-JP"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内容</a:t>
                      </a:r>
                      <a:endParaRPr lang="en-US" altLang="ja-JP"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游ゴシック" panose="020B0400000000000000" pitchFamily="50" charset="-128"/>
                        </a:rPr>
                        <a:t>融資相談</a:t>
                      </a:r>
                      <a:endParaRPr lang="zh-TW" altLang="en-US" sz="1400" dirty="0">
                        <a:solidFill>
                          <a:schemeClr val="bg1"/>
                        </a:solidFill>
                        <a:effectLst/>
                        <a:latin typeface="游ゴシック" panose="020B0400000000000000" pitchFamily="50" charset="-128"/>
                        <a:ea typeface="游ゴシック" panose="020B0400000000000000" pitchFamily="50" charset="-128"/>
                      </a:endParaRPr>
                    </a:p>
                  </a:txBody>
                  <a:tcPr marL="68580" marR="68580" marT="0" marB="0" anchor="ctr"/>
                </a:tc>
                <a:tc>
                  <a:txBody>
                    <a:bodyPr/>
                    <a:lstStyle/>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経営相談</a:t>
                      </a:r>
                      <a:endParaRPr lang="ja-JP"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受発注相談</a:t>
                      </a:r>
                      <a:endParaRPr lang="ja-JP"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341951202"/>
                  </a:ext>
                </a:extLst>
              </a:tr>
              <a:tr h="361395">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相談</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内容</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資金繰りに関する相談</a:t>
                      </a: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経営に関する相談</a:t>
                      </a:r>
                    </a:p>
                  </a:txBody>
                  <a:tcPr marL="68580" marR="68580" marT="0" marB="0" anchor="ctr"/>
                </a:tc>
                <a:tc>
                  <a:txBody>
                    <a:bodyPr/>
                    <a:lstStyle/>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新たな取引先の開拓に関する相談</a:t>
                      </a: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567978260"/>
                  </a:ext>
                </a:extLst>
              </a:tr>
              <a:tr h="463816">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相談</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窓口</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zh-CN" altLang="en-US" sz="1200" dirty="0">
                          <a:effectLst/>
                          <a:latin typeface="游ゴシック" panose="020B0400000000000000" pitchFamily="50" charset="-128"/>
                          <a:ea typeface="游ゴシック" panose="020B0400000000000000" pitchFamily="50" charset="-128"/>
                        </a:rPr>
                        <a:t>経営支援課金融担当</a:t>
                      </a:r>
                      <a:endParaRPr lang="ja-JP" altLang="en-US" sz="1200" dirty="0">
                        <a:effectLst/>
                        <a:latin typeface="游ゴシック" panose="020B0400000000000000" pitchFamily="50" charset="-128"/>
                        <a:ea typeface="游ゴシック" panose="020B0400000000000000" pitchFamily="50" charset="-128"/>
                      </a:endParaRPr>
                    </a:p>
                  </a:txBody>
                  <a:tcPr marL="68580" marR="68580" marT="0" marB="0" anchor="ctr"/>
                </a:tc>
                <a:tc>
                  <a:txBody>
                    <a:bodyPr/>
                    <a:lstStyle/>
                    <a:p>
                      <a:pPr marL="0" marR="0" lvl="0" indent="0" algn="ctr" defTabSz="914400" rtl="0" eaLnBrk="1" fontAlgn="auto" latinLnBrk="1" hangingPunct="1">
                        <a:lnSpc>
                          <a:spcPts val="1200"/>
                        </a:lnSpc>
                        <a:spcBef>
                          <a:spcPts val="0"/>
                        </a:spcBef>
                        <a:spcAft>
                          <a:spcPts val="0"/>
                        </a:spcAft>
                        <a:buClrTx/>
                        <a:buSzTx/>
                        <a:buFontTx/>
                        <a:buNone/>
                        <a:tabLst/>
                        <a:defRPr/>
                      </a:pPr>
                      <a:r>
                        <a:rPr lang="en-US" altLang="ja-JP" sz="1200" dirty="0">
                          <a:effectLst/>
                          <a:latin typeface="游ゴシック" panose="020B0400000000000000" pitchFamily="50" charset="-128"/>
                          <a:ea typeface="+mn-ea"/>
                        </a:rPr>
                        <a:t>(</a:t>
                      </a:r>
                      <a:r>
                        <a:rPr lang="ja-JP" altLang="en-US" sz="1200" dirty="0">
                          <a:effectLst/>
                          <a:latin typeface="游ゴシック" panose="020B0400000000000000" pitchFamily="50" charset="-128"/>
                          <a:ea typeface="+mn-ea"/>
                        </a:rPr>
                        <a:t>公財</a:t>
                      </a:r>
                      <a:r>
                        <a:rPr lang="en-US" altLang="ja-JP" sz="1200" dirty="0">
                          <a:effectLst/>
                          <a:latin typeface="游ゴシック" panose="020B0400000000000000" pitchFamily="50" charset="-128"/>
                          <a:ea typeface="+mn-ea"/>
                        </a:rPr>
                        <a:t>)</a:t>
                      </a:r>
                      <a:r>
                        <a:rPr lang="ja-JP" altLang="en-US" sz="1200" dirty="0">
                          <a:effectLst/>
                          <a:latin typeface="游ゴシック" panose="020B0400000000000000" pitchFamily="50" charset="-128"/>
                          <a:ea typeface="+mn-ea"/>
                        </a:rPr>
                        <a:t>栃木県産業振興センター</a:t>
                      </a:r>
                    </a:p>
                    <a:p>
                      <a:pPr marL="0" marR="0" lvl="0" indent="0" algn="ctr" defTabSz="914400" rtl="0" eaLnBrk="1" fontAlgn="auto" latinLnBrk="1" hangingPunct="1">
                        <a:lnSpc>
                          <a:spcPts val="1200"/>
                        </a:lnSpc>
                        <a:spcBef>
                          <a:spcPts val="0"/>
                        </a:spcBef>
                        <a:spcAft>
                          <a:spcPts val="0"/>
                        </a:spcAft>
                        <a:buClrTx/>
                        <a:buSzTx/>
                        <a:buFontTx/>
                        <a:buNone/>
                        <a:tabLst/>
                        <a:defRPr/>
                      </a:pPr>
                      <a:r>
                        <a:rPr lang="ja-JP" altLang="en-US" sz="1200" dirty="0">
                          <a:effectLst/>
                          <a:latin typeface="游ゴシック" panose="020B0400000000000000" pitchFamily="50" charset="-128"/>
                          <a:ea typeface="+mn-ea"/>
                        </a:rPr>
                        <a:t>経営支援部総合相談グループ</a:t>
                      </a:r>
                      <a:endParaRPr lang="en-US" altLang="ja-JP" sz="1200" dirty="0">
                        <a:effectLst/>
                        <a:latin typeface="游ゴシック" panose="020B0400000000000000" pitchFamily="50" charset="-128"/>
                        <a:ea typeface="+mn-ea"/>
                      </a:endParaRPr>
                    </a:p>
                  </a:txBody>
                  <a:tcPr marL="68580" marR="68580" marT="0" marB="0" anchor="ctr"/>
                </a:tc>
                <a:tc>
                  <a:txBody>
                    <a:bodyPr/>
                    <a:lstStyle/>
                    <a:p>
                      <a:pPr algn="ctr" latinLnBrk="1">
                        <a:lnSpc>
                          <a:spcPts val="1200"/>
                        </a:lnSpc>
                        <a:spcAft>
                          <a:spcPts val="0"/>
                        </a:spcAft>
                      </a:pPr>
                      <a:r>
                        <a:rPr lang="en-US" altLang="ja-JP" sz="1200" dirty="0">
                          <a:solidFill>
                            <a:srgbClr val="000000"/>
                          </a:solidFill>
                          <a:effectLst/>
                          <a:latin typeface="游ゴシック" panose="020B0400000000000000" pitchFamily="50" charset="-128"/>
                          <a:ea typeface="+mn-ea"/>
                          <a:cs typeface="HGP創英角ｺﾞｼｯｸUB" panose="020B0900000000000000" pitchFamily="50" charset="-128"/>
                        </a:rPr>
                        <a:t>(</a:t>
                      </a: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公財</a:t>
                      </a:r>
                      <a:r>
                        <a:rPr lang="en-US" altLang="ja-JP" sz="1200" dirty="0">
                          <a:solidFill>
                            <a:srgbClr val="000000"/>
                          </a:solidFill>
                          <a:effectLst/>
                          <a:latin typeface="游ゴシック" panose="020B0400000000000000" pitchFamily="50" charset="-128"/>
                          <a:ea typeface="+mn-ea"/>
                          <a:cs typeface="HGP創英角ｺﾞｼｯｸUB" panose="020B0900000000000000" pitchFamily="50" charset="-128"/>
                        </a:rPr>
                        <a:t>)</a:t>
                      </a: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栃木県産業振興センター</a:t>
                      </a:r>
                    </a:p>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経営支援部取引支援グループ</a:t>
                      </a:r>
                      <a:endParaRPr lang="en-US" altLang="ja-JP" sz="1200" dirty="0">
                        <a:solidFill>
                          <a:srgbClr val="000000"/>
                        </a:solidFill>
                        <a:effectLst/>
                        <a:latin typeface="游ゴシック" panose="020B0400000000000000" pitchFamily="50" charset="-128"/>
                        <a:ea typeface="+mn-ea"/>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106021907"/>
                  </a:ext>
                </a:extLst>
              </a:tr>
              <a:tr h="361395">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相談</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実績</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500</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endParaRPr 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1,112</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endParaRPr 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130</a:t>
                      </a:r>
                      <a:r>
                        <a:rPr lang="ja-JP" altLang="en-US"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2611730257"/>
                  </a:ext>
                </a:extLst>
              </a:tr>
            </a:tbl>
          </a:graphicData>
        </a:graphic>
      </p:graphicFrame>
      <p:graphicFrame>
        <p:nvGraphicFramePr>
          <p:cNvPr id="18" name="表 17"/>
          <p:cNvGraphicFramePr>
            <a:graphicFrameLocks noGrp="1"/>
          </p:cNvGraphicFramePr>
          <p:nvPr/>
        </p:nvGraphicFramePr>
        <p:xfrm>
          <a:off x="72000" y="3231159"/>
          <a:ext cx="9000000" cy="1542026"/>
        </p:xfrm>
        <a:graphic>
          <a:graphicData uri="http://schemas.openxmlformats.org/drawingml/2006/table">
            <a:tbl>
              <a:tblPr firstRow="1" firstCol="1" bandRow="1">
                <a:tableStyleId>{5C22544A-7EE6-4342-B048-85BDC9FD1C3A}</a:tableStyleId>
              </a:tblPr>
              <a:tblGrid>
                <a:gridCol w="684000">
                  <a:extLst>
                    <a:ext uri="{9D8B030D-6E8A-4147-A177-3AD203B41FA5}">
                      <a16:colId xmlns:a16="http://schemas.microsoft.com/office/drawing/2014/main" val="2404559669"/>
                    </a:ext>
                  </a:extLst>
                </a:gridCol>
                <a:gridCol w="4140000">
                  <a:extLst>
                    <a:ext uri="{9D8B030D-6E8A-4147-A177-3AD203B41FA5}">
                      <a16:colId xmlns:a16="http://schemas.microsoft.com/office/drawing/2014/main" val="1747326995"/>
                    </a:ext>
                  </a:extLst>
                </a:gridCol>
                <a:gridCol w="4176000">
                  <a:extLst>
                    <a:ext uri="{9D8B030D-6E8A-4147-A177-3AD203B41FA5}">
                      <a16:colId xmlns:a16="http://schemas.microsoft.com/office/drawing/2014/main" val="3915248264"/>
                    </a:ext>
                  </a:extLst>
                </a:gridCol>
              </a:tblGrid>
              <a:tr h="360000">
                <a:tc>
                  <a:txBody>
                    <a:bodyPr/>
                    <a:lstStyle/>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支援</a:t>
                      </a:r>
                      <a:endParaRPr lang="en-US" altLang="ja-JP"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内容</a:t>
                      </a:r>
                      <a:endParaRPr lang="en-US" altLang="ja-JP"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mn-ea"/>
                          <a:cs typeface="HGP創英角ｺﾞｼｯｸUB" panose="020B0900000000000000" pitchFamily="50" charset="-128"/>
                        </a:rPr>
                        <a:t>解雇や雇止め等の労働相談</a:t>
                      </a:r>
                      <a:endParaRPr lang="ja-JP" sz="14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mn-ea"/>
                          <a:cs typeface="HGP創英角ｺﾞｼｯｸUB" panose="020B0900000000000000" pitchFamily="50" charset="-128"/>
                        </a:rPr>
                        <a:t>解雇や雇い止めされた方の再就職に関する相談</a:t>
                      </a:r>
                    </a:p>
                  </a:txBody>
                  <a:tcPr marL="68580" marR="68580" marT="0" marB="0" anchor="ctr"/>
                </a:tc>
                <a:extLst>
                  <a:ext uri="{0D108BD9-81ED-4DB2-BD59-A6C34878D82A}">
                    <a16:rowId xmlns:a16="http://schemas.microsoft.com/office/drawing/2014/main" val="341951202"/>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相談</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内容</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休業制度、手当に関する相談</a:t>
                      </a:r>
                    </a:p>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解雇・雇止めに関する相談</a:t>
                      </a:r>
                    </a:p>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その他労務問題に関する相談</a:t>
                      </a:r>
                    </a:p>
                  </a:txBody>
                  <a:tcPr marL="68580" marR="68580" marT="0" marB="0" anchor="ctr"/>
                </a:tc>
                <a:tc>
                  <a:txBody>
                    <a:bodyPr/>
                    <a:lstStyle/>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ｷｬﾘｱｶｳﾝｾﾗｰによる適職診断、ｽｷﾙｱｯﾌﾟｱﾄﾞﾊﾞｲｽ</a:t>
                      </a:r>
                    </a:p>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就職情報の提供</a:t>
                      </a:r>
                    </a:p>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履歴書の添削や面接の練習</a:t>
                      </a: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567978260"/>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相談</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窓口</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宇都宮</a:t>
                      </a:r>
                      <a:r>
                        <a:rPr lang="zh-TW" altLang="en-US"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労政事務所</a:t>
                      </a:r>
                      <a:r>
                        <a:rPr lang="ja-JP" altLang="en-US" sz="1200" dirty="0" err="1">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zh-TW" altLang="en-US"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小山労政事務所</a:t>
                      </a:r>
                      <a:r>
                        <a:rPr lang="ja-JP" altLang="en-US" sz="1200" dirty="0" err="1">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endParaRPr lang="en-US" altLang="zh-TW"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zh-TW" altLang="en-US"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大田原労政事務所</a:t>
                      </a:r>
                      <a:r>
                        <a:rPr lang="ja-JP" altLang="en-US" sz="1200" dirty="0" err="1">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zh-TW" altLang="en-US"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足利労政事務所</a:t>
                      </a:r>
                      <a:endParaRPr lang="en-US" altLang="zh-TW"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とちぎジョブモール</a:t>
                      </a:r>
                      <a:endParaRPr lang="en-US" altLang="ja-JP" sz="1200" dirty="0">
                        <a:solidFill>
                          <a:srgbClr val="000000"/>
                        </a:solidFill>
                        <a:effectLst/>
                        <a:latin typeface="游ゴシック" panose="020B0400000000000000" pitchFamily="50" charset="-128"/>
                        <a:ea typeface="+mn-ea"/>
                        <a:cs typeface="HGP創英角ｺﾞｼｯｸUB" panose="020B0900000000000000" pitchFamily="50" charset="-128"/>
                      </a:endParaRPr>
                    </a:p>
                    <a:p>
                      <a:pPr algn="ctr" latinLnBrk="1">
                        <a:lnSpc>
                          <a:spcPts val="1200"/>
                        </a:lnSpc>
                        <a:spcAft>
                          <a:spcPts val="0"/>
                        </a:spcAft>
                      </a:pPr>
                      <a:r>
                        <a:rPr lang="ja-JP" altLang="en-US" sz="1200" dirty="0">
                          <a:solidFill>
                            <a:srgbClr val="000000"/>
                          </a:solidFill>
                          <a:effectLst/>
                          <a:latin typeface="游ゴシック" panose="020B0400000000000000" pitchFamily="50" charset="-128"/>
                          <a:ea typeface="+mn-ea"/>
                          <a:cs typeface="HGP創英角ｺﾞｼｯｸUB" panose="020B0900000000000000" pitchFamily="50" charset="-128"/>
                        </a:rPr>
                        <a:t>（キャリアカウンセラーによる相談等は事前予約）</a:t>
                      </a:r>
                    </a:p>
                  </a:txBody>
                  <a:tcPr marL="68580" marR="68580" marT="0" marB="0" anchor="ctr"/>
                </a:tc>
                <a:extLst>
                  <a:ext uri="{0D108BD9-81ED-4DB2-BD59-A6C34878D82A}">
                    <a16:rowId xmlns:a16="http://schemas.microsoft.com/office/drawing/2014/main" val="106021907"/>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相談</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実績</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gridSpan="2">
                  <a:txBody>
                    <a:bodyPr/>
                    <a:lstStyle/>
                    <a:p>
                      <a:pPr algn="ctr" latinLnBrk="1">
                        <a:lnSpc>
                          <a:spcPts val="1200"/>
                        </a:lnSpc>
                        <a:spcAft>
                          <a:spcPts val="0"/>
                        </a:spcAft>
                      </a:pPr>
                      <a:r>
                        <a:rPr lang="en-US" altLang="ja-JP" sz="120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528</a:t>
                      </a:r>
                      <a:r>
                        <a:rPr lang="ja-JP" altLang="en-US" sz="120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hMerge="1">
                  <a:txBody>
                    <a:bodyPr/>
                    <a:lstStyle/>
                    <a:p>
                      <a:pPr algn="ctr" latinLnBrk="1">
                        <a:lnSpc>
                          <a:spcPts val="1200"/>
                        </a:lnSpc>
                        <a:spcAft>
                          <a:spcPts val="0"/>
                        </a:spcAft>
                      </a:pP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2611730257"/>
                  </a:ext>
                </a:extLst>
              </a:tr>
            </a:tbl>
          </a:graphicData>
        </a:graphic>
      </p:graphicFrame>
      <p:sp>
        <p:nvSpPr>
          <p:cNvPr id="10" name="テキスト ボックス 9"/>
          <p:cNvSpPr txBox="1"/>
          <p:nvPr/>
        </p:nvSpPr>
        <p:spPr>
          <a:xfrm>
            <a:off x="72000" y="1340282"/>
            <a:ext cx="2302855"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特別相談窓口の設置</a:t>
            </a:r>
          </a:p>
        </p:txBody>
      </p:sp>
      <p:sp>
        <p:nvSpPr>
          <p:cNvPr id="12" name="テキスト ボックス 11"/>
          <p:cNvSpPr txBox="1"/>
          <p:nvPr/>
        </p:nvSpPr>
        <p:spPr>
          <a:xfrm>
            <a:off x="94128" y="5111237"/>
            <a:ext cx="8921083"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日時・会場：</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R2.5.14</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21</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28</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R2.6.4</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R2.7.9</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宇都宮労政事務所</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R2.5.13</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27</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.6.10</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小山</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労政事務所　</a:t>
            </a:r>
            <a:endPar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R2.5.18</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.6.1</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  </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大田原労政事務所</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R2.5.22</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29</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2.6.12</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19</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R2.7.</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足利労政事務所</a:t>
            </a:r>
            <a:endPar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全日程　</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13:30</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14:30</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15:30</a:t>
            </a:r>
            <a:r>
              <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各枠２組計６組</a:t>
            </a:r>
            <a:endParaRPr kumimoji="1" lang="en-US" altLang="zh-TW"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相談内容：雇用調整助成金、小学校休業等対応助成金、就業規則・休業・特別休暇、その他労務問題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相談員　：</a:t>
            </a:r>
            <a:r>
              <a:rPr kumimoji="1" lang="zh-CN"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社会保険労務士</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CN"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栃木県社会保険労務士会所属</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相談実績：延べ</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a:t>
            </a:r>
            <a:endPar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角丸四角形 14"/>
          <p:cNvSpPr/>
          <p:nvPr/>
        </p:nvSpPr>
        <p:spPr>
          <a:xfrm>
            <a:off x="77273" y="4862918"/>
            <a:ext cx="8994727" cy="1408880"/>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71999" y="4814063"/>
            <a:ext cx="2302855"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労働相談会</a:t>
            </a:r>
          </a:p>
        </p:txBody>
      </p:sp>
      <p:sp>
        <p:nvSpPr>
          <p:cNvPr id="16" name="正方形/長方形 15"/>
          <p:cNvSpPr/>
          <p:nvPr/>
        </p:nvSpPr>
        <p:spPr>
          <a:xfrm>
            <a:off x="72001" y="1655720"/>
            <a:ext cx="9000000" cy="31107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8382000" y="145530"/>
            <a:ext cx="67887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180</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19216642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資金繰りへの支援</a:t>
            </a:r>
          </a:p>
        </p:txBody>
      </p:sp>
      <p:sp>
        <p:nvSpPr>
          <p:cNvPr id="21" name="テキスト ボックス 20"/>
          <p:cNvSpPr txBox="1"/>
          <p:nvPr/>
        </p:nvSpPr>
        <p:spPr>
          <a:xfrm>
            <a:off x="77274" y="494286"/>
            <a:ext cx="9000051"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感染症の影響を受け、売上が減少するなどにより資金繰りが悪化した県内事業者を支援する</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ため、金融機関等に対して融資の配慮要請をするほか、県制度融資を充実・強化</a:t>
            </a:r>
          </a:p>
        </p:txBody>
      </p:sp>
      <p:sp>
        <p:nvSpPr>
          <p:cNvPr id="9" name="テキスト ボックス 8"/>
          <p:cNvSpPr txBox="1"/>
          <p:nvPr/>
        </p:nvSpPr>
        <p:spPr>
          <a:xfrm>
            <a:off x="77274" y="2866129"/>
            <a:ext cx="2302855"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県制度融資の充実・強化</a:t>
            </a:r>
          </a:p>
        </p:txBody>
      </p:sp>
      <p:sp>
        <p:nvSpPr>
          <p:cNvPr id="10" name="テキスト ボックス 9"/>
          <p:cNvSpPr txBox="1"/>
          <p:nvPr/>
        </p:nvSpPr>
        <p:spPr>
          <a:xfrm>
            <a:off x="216000" y="1449974"/>
            <a:ext cx="6264000"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○新型コロナウイルス感染症に関する金融機関等緊急会議</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開催日：</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R2.3.16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場　所：本庁６階大会議室１</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出席者：国（宇都宮財務事務所、関東経済産業局）、金融機関、</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県信用保証協会、県議会（議長、副議長）、県（知事ほか）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内　容：資金繰り支援に関する協力要請、県及び関係機関による取組発表</a:t>
            </a:r>
          </a:p>
        </p:txBody>
      </p:sp>
      <p:sp>
        <p:nvSpPr>
          <p:cNvPr id="14" name="テキスト ボックス 13"/>
          <p:cNvSpPr txBox="1"/>
          <p:nvPr/>
        </p:nvSpPr>
        <p:spPr>
          <a:xfrm>
            <a:off x="103030" y="6301090"/>
            <a:ext cx="8974294"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・県制度融資により延べ</a:t>
            </a:r>
            <a:r>
              <a:rPr kumimoji="1" lang="en-US" altLang="ja-JP" sz="16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22,981</a:t>
            </a:r>
            <a:r>
              <a:rPr kumimoji="1" lang="ja-JP" altLang="en-US" sz="16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件の</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資金繰りを支援した。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資金繰りの悪化する事業者を支援するため、可能な限り早期に創設する必要がある。</a:t>
            </a:r>
          </a:p>
        </p:txBody>
      </p:sp>
      <p:sp>
        <p:nvSpPr>
          <p:cNvPr id="11" name="角丸四角形 10"/>
          <p:cNvSpPr/>
          <p:nvPr/>
        </p:nvSpPr>
        <p:spPr>
          <a:xfrm>
            <a:off x="110836" y="1150627"/>
            <a:ext cx="8918864" cy="1656000"/>
          </a:xfrm>
          <a:prstGeom prst="roundRect">
            <a:avLst/>
          </a:prstGeom>
          <a:no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p:cNvSpPr txBox="1"/>
          <p:nvPr/>
        </p:nvSpPr>
        <p:spPr>
          <a:xfrm>
            <a:off x="77274" y="1150629"/>
            <a:ext cx="2302855"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金融機関等への配慮要請</a:t>
            </a:r>
          </a:p>
        </p:txBody>
      </p:sp>
      <p:sp>
        <p:nvSpPr>
          <p:cNvPr id="12" name="テキスト ボックス 11"/>
          <p:cNvSpPr txBox="1"/>
          <p:nvPr/>
        </p:nvSpPr>
        <p:spPr>
          <a:xfrm>
            <a:off x="5933559" y="1449974"/>
            <a:ext cx="3075970" cy="738664"/>
          </a:xfrm>
          <a:prstGeom prst="rect">
            <a:avLst/>
          </a:prstGeom>
          <a:noFill/>
        </p:spPr>
        <p:txBody>
          <a:bodyPr wrap="square" rtlCol="0">
            <a:spAutoFit/>
          </a:bodyPr>
          <a:lstStyle/>
          <a:p>
            <a:pPr marL="174625" marR="0" lvl="0" indent="-174625"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このほか、金融機関等に対する</a:t>
            </a:r>
            <a:b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b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資金繰り支援に関する配慮要請等を個別に実施</a:t>
            </a:r>
          </a:p>
        </p:txBody>
      </p:sp>
      <p:sp>
        <p:nvSpPr>
          <p:cNvPr id="13" name="テキスト ボックス 12"/>
          <p:cNvSpPr txBox="1"/>
          <p:nvPr/>
        </p:nvSpPr>
        <p:spPr>
          <a:xfrm>
            <a:off x="101873" y="5968861"/>
            <a:ext cx="2772000" cy="276999"/>
          </a:xfrm>
          <a:prstGeom prst="rect">
            <a:avLst/>
          </a:prstGeom>
          <a:solidFill>
            <a:schemeClr val="bg1"/>
          </a:solidFill>
          <a:ln>
            <a:solidFill>
              <a:schemeClr val="accent1"/>
            </a:solidFill>
            <a:prstDash val="lg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その他の事業：再起支援融資</a:t>
            </a:r>
          </a:p>
        </p:txBody>
      </p:sp>
      <p:sp>
        <p:nvSpPr>
          <p:cNvPr id="15" name="正方形/長方形 14"/>
          <p:cNvSpPr/>
          <p:nvPr/>
        </p:nvSpPr>
        <p:spPr>
          <a:xfrm>
            <a:off x="110835" y="3202685"/>
            <a:ext cx="8966490" cy="27109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6" name="表 15"/>
          <p:cNvGraphicFramePr>
            <a:graphicFrameLocks noGrp="1"/>
          </p:cNvGraphicFramePr>
          <p:nvPr>
            <p:extLst>
              <p:ext uri="{D42A27DB-BD31-4B8C-83A1-F6EECF244321}">
                <p14:modId xmlns:p14="http://schemas.microsoft.com/office/powerpoint/2010/main" val="1155936704"/>
              </p:ext>
            </p:extLst>
          </p:nvPr>
        </p:nvGraphicFramePr>
        <p:xfrm>
          <a:off x="110835" y="3213631"/>
          <a:ext cx="8966489" cy="2700000"/>
        </p:xfrm>
        <a:graphic>
          <a:graphicData uri="http://schemas.openxmlformats.org/drawingml/2006/table">
            <a:tbl>
              <a:tblPr firstRow="1" firstCol="1" bandRow="1">
                <a:tableStyleId>{5C22544A-7EE6-4342-B048-85BDC9FD1C3A}</a:tableStyleId>
              </a:tblPr>
              <a:tblGrid>
                <a:gridCol w="924143">
                  <a:extLst>
                    <a:ext uri="{9D8B030D-6E8A-4147-A177-3AD203B41FA5}">
                      <a16:colId xmlns:a16="http://schemas.microsoft.com/office/drawing/2014/main" val="2404559669"/>
                    </a:ext>
                  </a:extLst>
                </a:gridCol>
                <a:gridCol w="1930291">
                  <a:extLst>
                    <a:ext uri="{9D8B030D-6E8A-4147-A177-3AD203B41FA5}">
                      <a16:colId xmlns:a16="http://schemas.microsoft.com/office/drawing/2014/main" val="3625465205"/>
                    </a:ext>
                  </a:extLst>
                </a:gridCol>
                <a:gridCol w="1946365">
                  <a:extLst>
                    <a:ext uri="{9D8B030D-6E8A-4147-A177-3AD203B41FA5}">
                      <a16:colId xmlns:a16="http://schemas.microsoft.com/office/drawing/2014/main" val="2163894614"/>
                    </a:ext>
                  </a:extLst>
                </a:gridCol>
                <a:gridCol w="2082845">
                  <a:extLst>
                    <a:ext uri="{9D8B030D-6E8A-4147-A177-3AD203B41FA5}">
                      <a16:colId xmlns:a16="http://schemas.microsoft.com/office/drawing/2014/main" val="1747326995"/>
                    </a:ext>
                  </a:extLst>
                </a:gridCol>
                <a:gridCol w="2082845">
                  <a:extLst>
                    <a:ext uri="{9D8B030D-6E8A-4147-A177-3AD203B41FA5}">
                      <a16:colId xmlns:a16="http://schemas.microsoft.com/office/drawing/2014/main" val="2238695630"/>
                    </a:ext>
                  </a:extLst>
                </a:gridCol>
              </a:tblGrid>
              <a:tr h="540000">
                <a:tc>
                  <a:txBody>
                    <a:bodyPr/>
                    <a:lstStyle/>
                    <a:p>
                      <a:pPr algn="ctr" latinLnBrk="1">
                        <a:lnSpc>
                          <a:spcPts val="1200"/>
                        </a:lnSpc>
                        <a:spcAft>
                          <a:spcPts val="0"/>
                        </a:spcAft>
                      </a:pPr>
                      <a:r>
                        <a:rPr lang="ja-JP" sz="1400" dirty="0">
                          <a:effectLst/>
                        </a:rPr>
                        <a:t>資金名</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sz="1400" dirty="0">
                          <a:effectLst/>
                        </a:rPr>
                        <a:t>感染症緊急対策資金</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sz="1400" dirty="0">
                          <a:effectLst/>
                        </a:rPr>
                        <a:t>感染症対策</a:t>
                      </a:r>
                      <a:endParaRPr lang="en-US" altLang="ja-JP" sz="1400" dirty="0">
                        <a:effectLst/>
                      </a:endParaRPr>
                    </a:p>
                    <a:p>
                      <a:pPr algn="ctr" latinLnBrk="1">
                        <a:lnSpc>
                          <a:spcPts val="1200"/>
                        </a:lnSpc>
                        <a:spcAft>
                          <a:spcPts val="0"/>
                        </a:spcAft>
                      </a:pPr>
                      <a:r>
                        <a:rPr lang="ja-JP" sz="1400" dirty="0">
                          <a:effectLst/>
                        </a:rPr>
                        <a:t>パワーアップ資金</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gridSpan="2">
                  <a:txBody>
                    <a:bodyPr/>
                    <a:lstStyle/>
                    <a:p>
                      <a:pPr algn="ctr" latinLnBrk="1">
                        <a:lnSpc>
                          <a:spcPts val="1200"/>
                        </a:lnSpc>
                        <a:spcAft>
                          <a:spcPts val="0"/>
                        </a:spcAft>
                      </a:pPr>
                      <a:r>
                        <a:rPr lang="ja-JP" sz="1400" dirty="0">
                          <a:effectLst/>
                        </a:rPr>
                        <a:t>感染症対策融資</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hMerge="1">
                  <a:txBody>
                    <a:bodyPr/>
                    <a:lstStyle/>
                    <a:p>
                      <a:pPr algn="ctr" latinLnBrk="1">
                        <a:lnSpc>
                          <a:spcPts val="1200"/>
                        </a:lnSpc>
                        <a:spcAft>
                          <a:spcPts val="0"/>
                        </a:spcAft>
                      </a:pP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341951202"/>
                  </a:ext>
                </a:extLst>
              </a:tr>
              <a:tr h="432000">
                <a:tc>
                  <a:txBody>
                    <a:bodyPr/>
                    <a:lstStyle/>
                    <a:p>
                      <a:pPr algn="ctr" latinLnBrk="1">
                        <a:lnSpc>
                          <a:spcPts val="1200"/>
                        </a:lnSpc>
                        <a:spcAft>
                          <a:spcPts val="0"/>
                        </a:spcAft>
                      </a:pPr>
                      <a:r>
                        <a:rPr lang="ja-JP" sz="1400" dirty="0">
                          <a:effectLst/>
                        </a:rPr>
                        <a:t>実施年度</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R2</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R2</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R3</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solidFill>
                            <a:schemeClr val="tx1"/>
                          </a:solidFill>
                          <a:effectLst/>
                        </a:rPr>
                        <a:t>R</a:t>
                      </a:r>
                      <a:r>
                        <a:rPr lang="en-US" altLang="ja-JP" sz="1400" b="0" dirty="0">
                          <a:solidFill>
                            <a:schemeClr val="tx1"/>
                          </a:solidFill>
                          <a:effectLst/>
                        </a:rPr>
                        <a:t>4</a:t>
                      </a:r>
                      <a:endParaRPr lang="ja-JP" sz="14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1272354210"/>
                  </a:ext>
                </a:extLst>
              </a:tr>
              <a:tr h="432000">
                <a:tc>
                  <a:txBody>
                    <a:bodyPr/>
                    <a:lstStyle/>
                    <a:p>
                      <a:pPr algn="ctr" latinLnBrk="1">
                        <a:lnSpc>
                          <a:spcPts val="1200"/>
                        </a:lnSpc>
                        <a:spcAft>
                          <a:spcPts val="0"/>
                        </a:spcAft>
                      </a:pPr>
                      <a:r>
                        <a:rPr lang="ja-JP" sz="1400" dirty="0">
                          <a:effectLst/>
                        </a:rPr>
                        <a:t>融資枠</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400</a:t>
                      </a:r>
                      <a:r>
                        <a:rPr lang="ja-JP" sz="1400" b="0" dirty="0">
                          <a:effectLst/>
                        </a:rPr>
                        <a:t>億円</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4,000</a:t>
                      </a:r>
                      <a:r>
                        <a:rPr lang="ja-JP" sz="1400" b="0" dirty="0">
                          <a:effectLst/>
                        </a:rPr>
                        <a:t>億円</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700</a:t>
                      </a:r>
                      <a:r>
                        <a:rPr lang="ja-JP" sz="1400" b="0" dirty="0">
                          <a:effectLst/>
                        </a:rPr>
                        <a:t>億円</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solidFill>
                            <a:schemeClr val="tx1"/>
                          </a:solidFill>
                          <a:effectLst/>
                        </a:rPr>
                        <a:t>700</a:t>
                      </a:r>
                      <a:r>
                        <a:rPr lang="ja-JP" sz="1400" b="0" dirty="0">
                          <a:solidFill>
                            <a:schemeClr val="tx1"/>
                          </a:solidFill>
                          <a:effectLst/>
                        </a:rPr>
                        <a:t>億円</a:t>
                      </a:r>
                      <a:endParaRPr lang="ja-JP" sz="14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567978260"/>
                  </a:ext>
                </a:extLst>
              </a:tr>
              <a:tr h="432000">
                <a:tc>
                  <a:txBody>
                    <a:bodyPr/>
                    <a:lstStyle/>
                    <a:p>
                      <a:pPr algn="ctr" latinLnBrk="1">
                        <a:lnSpc>
                          <a:spcPts val="1200"/>
                        </a:lnSpc>
                        <a:spcAft>
                          <a:spcPts val="0"/>
                        </a:spcAft>
                      </a:pPr>
                      <a:r>
                        <a:rPr lang="ja-JP" sz="1400" dirty="0">
                          <a:effectLst/>
                        </a:rPr>
                        <a:t>限度額</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8,000</a:t>
                      </a:r>
                      <a:r>
                        <a:rPr lang="ja-JP" sz="1400" b="0" dirty="0">
                          <a:effectLst/>
                        </a:rPr>
                        <a:t>万円</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4,000</a:t>
                      </a:r>
                      <a:r>
                        <a:rPr lang="ja-JP" sz="1400" b="0" dirty="0">
                          <a:effectLst/>
                        </a:rPr>
                        <a:t>万円</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400" b="0" dirty="0">
                          <a:solidFill>
                            <a:schemeClr val="tx1"/>
                          </a:solidFill>
                          <a:effectLst/>
                        </a:rPr>
                        <a:t>6,000</a:t>
                      </a:r>
                      <a:r>
                        <a:rPr lang="ja-JP" altLang="en-US" sz="1400" b="0" dirty="0">
                          <a:solidFill>
                            <a:schemeClr val="tx1"/>
                          </a:solidFill>
                          <a:effectLst/>
                        </a:rPr>
                        <a:t>万円</a:t>
                      </a:r>
                      <a:endParaRPr lang="en-US" altLang="ja-JP" sz="1400" b="0" dirty="0">
                        <a:solidFill>
                          <a:schemeClr val="tx1"/>
                        </a:solidFill>
                        <a:effectLst/>
                      </a:endParaRPr>
                    </a:p>
                  </a:txBody>
                  <a:tcPr marL="68580" marR="68580" marT="0" marB="0" anchor="ctr"/>
                </a:tc>
                <a:tc>
                  <a:txBody>
                    <a:bodyPr/>
                    <a:lstStyle/>
                    <a:p>
                      <a:pPr algn="ctr" latinLnBrk="1">
                        <a:lnSpc>
                          <a:spcPts val="1200"/>
                        </a:lnSpc>
                        <a:spcAft>
                          <a:spcPts val="0"/>
                        </a:spcAft>
                      </a:pPr>
                      <a:r>
                        <a:rPr lang="ja-JP" altLang="en-US" sz="1200" b="0" dirty="0">
                          <a:solidFill>
                            <a:schemeClr val="tx1"/>
                          </a:solidFill>
                          <a:effectLst/>
                        </a:rPr>
                        <a:t>一般</a:t>
                      </a:r>
                      <a:r>
                        <a:rPr lang="ja-JP" altLang="en-US" sz="1400" b="0" dirty="0">
                          <a:solidFill>
                            <a:schemeClr val="tx1"/>
                          </a:solidFill>
                          <a:effectLst/>
                        </a:rPr>
                        <a:t>：</a:t>
                      </a:r>
                      <a:r>
                        <a:rPr lang="en-US" altLang="ja-JP" sz="1400" b="0" dirty="0">
                          <a:solidFill>
                            <a:schemeClr val="tx1"/>
                          </a:solidFill>
                          <a:effectLst/>
                        </a:rPr>
                        <a:t>6,000</a:t>
                      </a:r>
                      <a:r>
                        <a:rPr lang="ja-JP" altLang="en-US" sz="1200" b="0" dirty="0">
                          <a:solidFill>
                            <a:schemeClr val="tx1"/>
                          </a:solidFill>
                          <a:effectLst/>
                        </a:rPr>
                        <a:t>万円</a:t>
                      </a:r>
                      <a:endParaRPr lang="en-US" altLang="ja-JP" sz="1200" b="0" dirty="0">
                        <a:solidFill>
                          <a:schemeClr val="tx1"/>
                        </a:solidFill>
                        <a:effectLst/>
                      </a:endParaRPr>
                    </a:p>
                    <a:p>
                      <a:pPr algn="ctr" latinLnBrk="1">
                        <a:lnSpc>
                          <a:spcPts val="1200"/>
                        </a:lnSpc>
                        <a:spcAft>
                          <a:spcPts val="0"/>
                        </a:spcAft>
                      </a:pPr>
                      <a:r>
                        <a:rPr lang="ja-JP" altLang="en-US" sz="1200" b="0" dirty="0">
                          <a:solidFill>
                            <a:schemeClr val="tx1"/>
                          </a:solidFill>
                          <a:effectLst/>
                        </a:rPr>
                        <a:t>伴走</a:t>
                      </a:r>
                      <a:r>
                        <a:rPr lang="ja-JP" altLang="en-US" sz="1400" b="0" dirty="0">
                          <a:solidFill>
                            <a:schemeClr val="tx1"/>
                          </a:solidFill>
                          <a:effectLst/>
                        </a:rPr>
                        <a:t>：　</a:t>
                      </a:r>
                      <a:r>
                        <a:rPr lang="ja-JP" altLang="en-US" sz="1400" b="0" baseline="0" dirty="0">
                          <a:solidFill>
                            <a:schemeClr val="tx1"/>
                          </a:solidFill>
                          <a:effectLst/>
                        </a:rPr>
                        <a:t>   </a:t>
                      </a:r>
                      <a:r>
                        <a:rPr lang="en-US" altLang="ja-JP" sz="1400" b="0" dirty="0">
                          <a:solidFill>
                            <a:schemeClr val="tx1"/>
                          </a:solidFill>
                          <a:effectLst/>
                        </a:rPr>
                        <a:t>1</a:t>
                      </a:r>
                      <a:r>
                        <a:rPr lang="ja-JP" altLang="en-US" sz="1200" b="0" dirty="0">
                          <a:solidFill>
                            <a:schemeClr val="tx1"/>
                          </a:solidFill>
                          <a:effectLst/>
                        </a:rPr>
                        <a:t>億円</a:t>
                      </a:r>
                      <a:endParaRPr lang="en-US" altLang="ja-JP" sz="1200" b="0" dirty="0">
                        <a:solidFill>
                          <a:schemeClr val="tx1"/>
                        </a:solidFill>
                        <a:effectLst/>
                      </a:endParaRPr>
                    </a:p>
                  </a:txBody>
                  <a:tcPr marL="68580" marR="68580" marT="0" marB="0" anchor="ctr"/>
                </a:tc>
                <a:extLst>
                  <a:ext uri="{0D108BD9-81ED-4DB2-BD59-A6C34878D82A}">
                    <a16:rowId xmlns:a16="http://schemas.microsoft.com/office/drawing/2014/main" val="2611730257"/>
                  </a:ext>
                </a:extLst>
              </a:tr>
              <a:tr h="432000">
                <a:tc>
                  <a:txBody>
                    <a:bodyPr/>
                    <a:lstStyle/>
                    <a:p>
                      <a:pPr algn="ctr" latinLnBrk="1">
                        <a:lnSpc>
                          <a:spcPts val="1200"/>
                        </a:lnSpc>
                        <a:spcAft>
                          <a:spcPts val="0"/>
                        </a:spcAft>
                      </a:pPr>
                      <a:r>
                        <a:rPr lang="ja-JP" sz="1400" dirty="0">
                          <a:effectLst/>
                        </a:rPr>
                        <a:t>利子補給</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sz="1400" b="0">
                          <a:effectLst/>
                        </a:rPr>
                        <a:t>当初１年分</a:t>
                      </a:r>
                      <a:endParaRPr lang="ja-JP" sz="1400" b="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sz="1400" b="0" dirty="0">
                          <a:effectLst/>
                        </a:rPr>
                        <a:t>当初３年分</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sz="1400" b="0" dirty="0">
                          <a:solidFill>
                            <a:schemeClr val="tx1"/>
                          </a:solidFill>
                          <a:effectLst/>
                        </a:rPr>
                        <a:t>当初１年分</a:t>
                      </a:r>
                      <a:endParaRPr lang="ja-JP" sz="14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4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なし</a:t>
                      </a:r>
                      <a:endParaRPr lang="ja-JP" sz="14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3829922379"/>
                  </a:ext>
                </a:extLst>
              </a:tr>
              <a:tr h="432000">
                <a:tc>
                  <a:txBody>
                    <a:bodyPr/>
                    <a:lstStyle/>
                    <a:p>
                      <a:pPr algn="ctr" latinLnBrk="1">
                        <a:lnSpc>
                          <a:spcPts val="1200"/>
                        </a:lnSpc>
                        <a:spcAft>
                          <a:spcPts val="0"/>
                        </a:spcAft>
                      </a:pPr>
                      <a:r>
                        <a:rPr lang="ja-JP" sz="1400" dirty="0">
                          <a:effectLst/>
                        </a:rPr>
                        <a:t>融資実績</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944</a:t>
                      </a:r>
                      <a:r>
                        <a:rPr lang="ja-JP" sz="1400" b="0" dirty="0">
                          <a:effectLst/>
                        </a:rPr>
                        <a:t>件</a:t>
                      </a:r>
                      <a:endParaRPr lang="en-US" altLang="ja-JP" sz="1400" b="0" dirty="0">
                        <a:effectLst/>
                      </a:endParaRPr>
                    </a:p>
                    <a:p>
                      <a:pPr algn="ctr" latinLnBrk="1">
                        <a:lnSpc>
                          <a:spcPts val="1200"/>
                        </a:lnSpc>
                        <a:spcAft>
                          <a:spcPts val="0"/>
                        </a:spcAft>
                      </a:pPr>
                      <a:r>
                        <a:rPr lang="en-US" sz="1400" b="0" dirty="0">
                          <a:effectLst/>
                        </a:rPr>
                        <a:t>294.8</a:t>
                      </a:r>
                      <a:r>
                        <a:rPr lang="ja-JP" sz="1400" b="0" dirty="0">
                          <a:effectLst/>
                        </a:rPr>
                        <a:t>億円</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400" b="0" dirty="0">
                          <a:effectLst/>
                        </a:rPr>
                        <a:t>19,143</a:t>
                      </a:r>
                      <a:r>
                        <a:rPr lang="ja-JP" sz="1400" b="0" dirty="0">
                          <a:effectLst/>
                        </a:rPr>
                        <a:t>件</a:t>
                      </a:r>
                      <a:endParaRPr lang="en-US" altLang="ja-JP" sz="1400" b="0" dirty="0">
                        <a:effectLst/>
                      </a:endParaRPr>
                    </a:p>
                    <a:p>
                      <a:pPr algn="ctr" latinLnBrk="1">
                        <a:lnSpc>
                          <a:spcPts val="1200"/>
                        </a:lnSpc>
                        <a:spcAft>
                          <a:spcPts val="0"/>
                        </a:spcAft>
                      </a:pPr>
                      <a:r>
                        <a:rPr lang="en-US" sz="1400" b="0" dirty="0">
                          <a:effectLst/>
                        </a:rPr>
                        <a:t>3080.3</a:t>
                      </a:r>
                      <a:r>
                        <a:rPr lang="ja-JP" sz="1400" b="0" dirty="0">
                          <a:effectLst/>
                        </a:rPr>
                        <a:t>億円</a:t>
                      </a:r>
                      <a:endParaRPr lang="ja-JP" sz="14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400" b="0" dirty="0">
                          <a:solidFill>
                            <a:schemeClr val="tx1"/>
                          </a:solidFill>
                          <a:effectLst/>
                        </a:rPr>
                        <a:t>1,918</a:t>
                      </a:r>
                      <a:r>
                        <a:rPr lang="ja-JP" sz="1400" b="0" dirty="0">
                          <a:solidFill>
                            <a:schemeClr val="tx1"/>
                          </a:solidFill>
                          <a:effectLst/>
                        </a:rPr>
                        <a:t>件</a:t>
                      </a:r>
                      <a:endParaRPr lang="en-US" altLang="ja-JP" sz="1400" b="0" dirty="0">
                        <a:solidFill>
                          <a:schemeClr val="tx1"/>
                        </a:solidFill>
                        <a:effectLst/>
                      </a:endParaRPr>
                    </a:p>
                    <a:p>
                      <a:pPr algn="ctr" latinLnBrk="1">
                        <a:lnSpc>
                          <a:spcPts val="1200"/>
                        </a:lnSpc>
                        <a:spcAft>
                          <a:spcPts val="0"/>
                        </a:spcAft>
                      </a:pPr>
                      <a:r>
                        <a:rPr lang="en-US" altLang="ja-JP" sz="1400" b="0" dirty="0">
                          <a:solidFill>
                            <a:schemeClr val="tx1"/>
                          </a:solidFill>
                          <a:effectLst/>
                        </a:rPr>
                        <a:t>262</a:t>
                      </a:r>
                      <a:r>
                        <a:rPr lang="en-US" sz="1400" b="0" dirty="0">
                          <a:solidFill>
                            <a:schemeClr val="tx1"/>
                          </a:solidFill>
                          <a:effectLst/>
                        </a:rPr>
                        <a:t>.5</a:t>
                      </a:r>
                      <a:r>
                        <a:rPr lang="ja-JP" sz="1400" b="0" dirty="0">
                          <a:solidFill>
                            <a:schemeClr val="tx1"/>
                          </a:solidFill>
                          <a:effectLst/>
                        </a:rPr>
                        <a:t>億円</a:t>
                      </a:r>
                      <a:endParaRPr lang="ja-JP" sz="14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400" b="0" dirty="0">
                          <a:solidFill>
                            <a:schemeClr val="tx1"/>
                          </a:solidFill>
                          <a:effectLst/>
                        </a:rPr>
                        <a:t>976</a:t>
                      </a:r>
                      <a:r>
                        <a:rPr lang="ja-JP" sz="1400" b="0" dirty="0">
                          <a:solidFill>
                            <a:schemeClr val="tx1"/>
                          </a:solidFill>
                          <a:effectLst/>
                        </a:rPr>
                        <a:t>件</a:t>
                      </a:r>
                      <a:endParaRPr lang="en-US" altLang="ja-JP" sz="1400" b="0" dirty="0">
                        <a:solidFill>
                          <a:schemeClr val="tx1"/>
                        </a:solidFill>
                        <a:effectLst/>
                      </a:endParaRPr>
                    </a:p>
                    <a:p>
                      <a:pPr algn="ctr" latinLnBrk="1">
                        <a:lnSpc>
                          <a:spcPts val="1200"/>
                        </a:lnSpc>
                        <a:spcAft>
                          <a:spcPts val="0"/>
                        </a:spcAft>
                      </a:pPr>
                      <a:r>
                        <a:rPr lang="en-US" altLang="ja-JP" sz="1400" b="0" dirty="0">
                          <a:solidFill>
                            <a:schemeClr val="tx1"/>
                          </a:solidFill>
                          <a:effectLst/>
                        </a:rPr>
                        <a:t>160.3</a:t>
                      </a:r>
                      <a:r>
                        <a:rPr lang="ja-JP" sz="1400" b="0" dirty="0">
                          <a:solidFill>
                            <a:schemeClr val="tx1"/>
                          </a:solidFill>
                          <a:effectLst/>
                        </a:rPr>
                        <a:t>億円</a:t>
                      </a:r>
                      <a:endParaRPr lang="ja-JP" sz="14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1786185283"/>
                  </a:ext>
                </a:extLst>
              </a:tr>
            </a:tbl>
          </a:graphicData>
        </a:graphic>
      </p:graphicFrame>
      <p:sp>
        <p:nvSpPr>
          <p:cNvPr id="17" name="テキスト ボックス 16"/>
          <p:cNvSpPr txBox="1"/>
          <p:nvPr/>
        </p:nvSpPr>
        <p:spPr>
          <a:xfrm>
            <a:off x="8382000" y="145530"/>
            <a:ext cx="67887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181</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05296733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雇用維持等への支援</a:t>
            </a:r>
          </a:p>
        </p:txBody>
      </p:sp>
      <p:sp>
        <p:nvSpPr>
          <p:cNvPr id="21" name="テキスト ボックス 20"/>
          <p:cNvSpPr txBox="1"/>
          <p:nvPr/>
        </p:nvSpPr>
        <p:spPr>
          <a:xfrm>
            <a:off x="77274" y="494286"/>
            <a:ext cx="9066726" cy="338554"/>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雇用の維持、確保に向け、関係団体と連携しながら、アドバイザー派遣や再就職支援等を実施</a:t>
            </a:r>
          </a:p>
        </p:txBody>
      </p:sp>
      <p:sp>
        <p:nvSpPr>
          <p:cNvPr id="10" name="テキスト ボックス 9"/>
          <p:cNvSpPr txBox="1"/>
          <p:nvPr/>
        </p:nvSpPr>
        <p:spPr>
          <a:xfrm>
            <a:off x="80682" y="1169864"/>
            <a:ext cx="4464000"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経済団体、労働団体及び行政機関が、雇用・経済対策に向けた連携を強化するため、署名及び共同宣言を実施</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署名式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R2.6.23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県庁舎６階大会議室１</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参加団体：公）県、県市長会、県町村会、栃木労働局</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労）日本労働組合総連合会栃木県連合会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使）県経営者協会、県商工会議所連合会、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県商工会連合会、県中小企業団体中央会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県経済同友会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宣言内容：・雇用と生活を支える</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・企業を支え、回復を加速する</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・知恵と情報をつなげる</a:t>
            </a:r>
          </a:p>
        </p:txBody>
      </p:sp>
      <p:sp>
        <p:nvSpPr>
          <p:cNvPr id="14" name="テキスト ボックス 13"/>
          <p:cNvSpPr txBox="1"/>
          <p:nvPr/>
        </p:nvSpPr>
        <p:spPr>
          <a:xfrm>
            <a:off x="0" y="6301090"/>
            <a:ext cx="9144000"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・関係団体と連携しながら、雇用維持・確保に向けた取組を支援した。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国の雇用対策を踏まえ、事業者や求職者等のニーズを把握しながら、必要な支援を行う必要がある。</a:t>
            </a:r>
          </a:p>
        </p:txBody>
      </p:sp>
      <p:sp>
        <p:nvSpPr>
          <p:cNvPr id="16" name="テキスト ボックス 15"/>
          <p:cNvSpPr txBox="1"/>
          <p:nvPr/>
        </p:nvSpPr>
        <p:spPr>
          <a:xfrm>
            <a:off x="83898" y="3600881"/>
            <a:ext cx="4464000" cy="212365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「雇用維持・経済回復に向けた公労使共同宣言」の実現に向け、必要な事項について協議</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開催実績：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（２回</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この他、雇用維持確保部会、ﾃﾚﾜｰｸ推進部会を開催</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構成団体：公労使共同宣言の参加団体と同様</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（事務局）県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協議事項：・雇用の維持確保に関すること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・経済活動の回復に関すること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・ﾃﾚﾜｰｸ、ﾜｰｹｰｼｮﾝなど新たな働き方に関すること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・その他、雇用や経済対策等に関すること</a:t>
            </a:r>
          </a:p>
        </p:txBody>
      </p:sp>
      <p:sp>
        <p:nvSpPr>
          <p:cNvPr id="18" name="テキスト ボックス 17"/>
          <p:cNvSpPr txBox="1"/>
          <p:nvPr/>
        </p:nvSpPr>
        <p:spPr>
          <a:xfrm>
            <a:off x="4660525" y="1169864"/>
            <a:ext cx="43200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雇用調整助成金等の申請を支援するため、相談窓口を設置するほか、アドバイザーが事業主を訪問し、相談や申請書類作成を支援</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派遣期間：</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R2.5.25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10.31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派遣回数：３回</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事業主</a:t>
            </a:r>
            <a:endParaRPr kumimoji="1" lang="en-US" altLang="ja-JP" sz="1200" b="0" i="0" u="none" strike="sngStrike" kern="1200" cap="none" spc="0" normalizeH="0" baseline="0" noProof="0" dirty="0">
              <a:ln>
                <a:noFill/>
              </a:ln>
              <a:solidFill>
                <a:srgbClr val="00B050"/>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実　　績：相談</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　派遣</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225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　（延べ）</a:t>
            </a:r>
            <a:endPar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zh-TW"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9" name="テキスト ボックス 18"/>
          <p:cNvSpPr txBox="1"/>
          <p:nvPr/>
        </p:nvSpPr>
        <p:spPr>
          <a:xfrm>
            <a:off x="4674726" y="2537407"/>
            <a:ext cx="4320000"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感染症の影響により離職を余儀なくされた方等の再就職を支援するためのフェアを開催</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開催実績：</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会場：ホテル東日本宇都宮　</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参加実績：企業</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163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社、求職者</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　（延べ）</a:t>
            </a:r>
          </a:p>
        </p:txBody>
      </p:sp>
      <p:sp>
        <p:nvSpPr>
          <p:cNvPr id="20" name="角丸四角形 19"/>
          <p:cNvSpPr/>
          <p:nvPr/>
        </p:nvSpPr>
        <p:spPr>
          <a:xfrm>
            <a:off x="72000" y="865459"/>
            <a:ext cx="4494726" cy="2340000"/>
          </a:xfrm>
          <a:prstGeom prst="roundRect">
            <a:avLst>
              <a:gd name="adj" fmla="val 7596"/>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72000" y="865461"/>
            <a:ext cx="3816000"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雇用維持・経済回復に向けた公労使共同宣言</a:t>
            </a:r>
          </a:p>
        </p:txBody>
      </p:sp>
      <p:sp>
        <p:nvSpPr>
          <p:cNvPr id="23" name="角丸四角形 22"/>
          <p:cNvSpPr/>
          <p:nvPr/>
        </p:nvSpPr>
        <p:spPr>
          <a:xfrm>
            <a:off x="72000" y="3296717"/>
            <a:ext cx="4494726" cy="2412000"/>
          </a:xfrm>
          <a:prstGeom prst="roundRect">
            <a:avLst>
              <a:gd name="adj" fmla="val 7596"/>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 name="テキスト ボックス 12"/>
          <p:cNvSpPr txBox="1"/>
          <p:nvPr/>
        </p:nvSpPr>
        <p:spPr>
          <a:xfrm>
            <a:off x="72000" y="3296717"/>
            <a:ext cx="3816000"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とちぎ雇用維持確保・テレワーク等推進会議</a:t>
            </a:r>
          </a:p>
        </p:txBody>
      </p:sp>
      <p:sp>
        <p:nvSpPr>
          <p:cNvPr id="24" name="角丸四角形 23"/>
          <p:cNvSpPr/>
          <p:nvPr/>
        </p:nvSpPr>
        <p:spPr>
          <a:xfrm>
            <a:off x="4652682" y="865461"/>
            <a:ext cx="4428000" cy="1286753"/>
          </a:xfrm>
          <a:prstGeom prst="roundRect">
            <a:avLst>
              <a:gd name="adj" fmla="val 7596"/>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p:cNvSpPr txBox="1"/>
          <p:nvPr/>
        </p:nvSpPr>
        <p:spPr>
          <a:xfrm>
            <a:off x="4652682" y="865461"/>
            <a:ext cx="4032000"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雇用調整助成金活用のためのアドバイザー派遣</a:t>
            </a:r>
          </a:p>
        </p:txBody>
      </p:sp>
      <p:sp>
        <p:nvSpPr>
          <p:cNvPr id="25" name="角丸四角形 24"/>
          <p:cNvSpPr/>
          <p:nvPr/>
        </p:nvSpPr>
        <p:spPr>
          <a:xfrm>
            <a:off x="4652682" y="2216304"/>
            <a:ext cx="4428000" cy="1110120"/>
          </a:xfrm>
          <a:prstGeom prst="roundRect">
            <a:avLst>
              <a:gd name="adj" fmla="val 5696"/>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p:cNvSpPr txBox="1"/>
          <p:nvPr/>
        </p:nvSpPr>
        <p:spPr>
          <a:xfrm>
            <a:off x="4678313" y="2216304"/>
            <a:ext cx="4032000"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とちぎ再就職フェア（</a:t>
            </a:r>
            <a:r>
              <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R3</a:t>
            </a: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endPar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p:cNvSpPr txBox="1"/>
          <p:nvPr/>
        </p:nvSpPr>
        <p:spPr>
          <a:xfrm>
            <a:off x="4674726" y="3898571"/>
            <a:ext cx="4320000" cy="830997"/>
          </a:xfrm>
          <a:prstGeom prst="rect">
            <a:avLst/>
          </a:prstGeom>
          <a:noFill/>
        </p:spPr>
        <p:txBody>
          <a:bodyPr wrap="square"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非正規雇用等から正規雇用への再就職希望者を対象とした事前研修、県内企業とのマッチング会　等</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ﾋﾞｼﾞﾈｽｽｷﾙやｷｬﾘｱﾃﾞｻﾞｲﾝ等に関する</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Web</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研修の実施</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マッチング会の実施　等</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角丸四角形 26"/>
          <p:cNvSpPr/>
          <p:nvPr/>
        </p:nvSpPr>
        <p:spPr>
          <a:xfrm>
            <a:off x="4660525" y="3390515"/>
            <a:ext cx="4428000" cy="1339054"/>
          </a:xfrm>
          <a:prstGeom prst="roundRect">
            <a:avLst>
              <a:gd name="adj" fmla="val 5696"/>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4678313" y="3379716"/>
            <a:ext cx="4032000" cy="523220"/>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離職者等再就職支援プログラム（</a:t>
            </a:r>
            <a:r>
              <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R3</a:t>
            </a: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endPar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再就職応援プログラム（</a:t>
            </a:r>
            <a:r>
              <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R4</a:t>
            </a: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32" name="テキスト ボックス 31"/>
          <p:cNvSpPr txBox="1"/>
          <p:nvPr/>
        </p:nvSpPr>
        <p:spPr>
          <a:xfrm>
            <a:off x="4641697" y="5265750"/>
            <a:ext cx="4320000" cy="1200329"/>
          </a:xfrm>
          <a:prstGeom prst="rect">
            <a:avLst/>
          </a:prstGeom>
          <a:noFill/>
        </p:spPr>
        <p:txBody>
          <a:bodyPr wrap="square" rtlCol="0">
            <a:spAutoFit/>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コロナ禍でのオンラインを活用した積極的採用や定着のための対応等の企業への支援</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Web</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採用のメリット・デメリットの紹介</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内定を出したあとのフォローアップ</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定着を図るための面談方法　等</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3600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3" name="角丸四角形 32"/>
          <p:cNvSpPr/>
          <p:nvPr/>
        </p:nvSpPr>
        <p:spPr>
          <a:xfrm>
            <a:off x="4660525" y="4769018"/>
            <a:ext cx="4428000" cy="1492621"/>
          </a:xfrm>
          <a:prstGeom prst="roundRect">
            <a:avLst>
              <a:gd name="adj" fmla="val 5696"/>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4" name="テキスト ボックス 33"/>
          <p:cNvSpPr txBox="1"/>
          <p:nvPr/>
        </p:nvSpPr>
        <p:spPr>
          <a:xfrm>
            <a:off x="4678313" y="4769019"/>
            <a:ext cx="4032000" cy="523220"/>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ｺﾛﾅ禍採用支援セミナー・ｺﾝｻﾙﾃｨﾝｸﾞ事業（</a:t>
            </a:r>
            <a:r>
              <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R3</a:t>
            </a: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endPar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採用応援ｾﾐﾅｰ開催事業（</a:t>
            </a:r>
            <a:r>
              <a:rPr kumimoji="1"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R4</a:t>
            </a: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7" name="テキスト ボックス 16"/>
          <p:cNvSpPr txBox="1"/>
          <p:nvPr/>
        </p:nvSpPr>
        <p:spPr>
          <a:xfrm>
            <a:off x="72000" y="5799974"/>
            <a:ext cx="4494726" cy="461665"/>
          </a:xfrm>
          <a:prstGeom prst="rect">
            <a:avLst/>
          </a:prstGeom>
          <a:solidFill>
            <a:schemeClr val="bg1"/>
          </a:solidFill>
          <a:ln>
            <a:solidFill>
              <a:schemeClr val="accent1"/>
            </a:solidFill>
            <a:prstDash val="lgDash"/>
          </a:ln>
        </p:spPr>
        <p:txBody>
          <a:bodyPr wrap="square" rtlCol="0">
            <a:spAutoFit/>
          </a:bodyPr>
          <a:lstStyle/>
          <a:p>
            <a:pPr marL="1169988" marR="0" lvl="0" indent="-1169988"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その他の事業：雇用調整助成金説明会、</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栃木県勤労者生活資金、</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とちぎテレワーク環境整備導入支援補助金</a:t>
            </a:r>
            <a:endPar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p:cNvSpPr txBox="1"/>
          <p:nvPr/>
        </p:nvSpPr>
        <p:spPr>
          <a:xfrm>
            <a:off x="8382000" y="145530"/>
            <a:ext cx="67887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182</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10273444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事業継続への支援</a:t>
            </a:r>
          </a:p>
        </p:txBody>
      </p:sp>
      <p:sp>
        <p:nvSpPr>
          <p:cNvPr id="21" name="テキスト ボックス 20"/>
          <p:cNvSpPr txBox="1"/>
          <p:nvPr/>
        </p:nvSpPr>
        <p:spPr>
          <a:xfrm>
            <a:off x="72000" y="494286"/>
            <a:ext cx="9000000"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感染症の影響を受けた中小法人・個人事業者等に対する県独自の一時金や支援金の支給、サ</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プライチェーン再構築等への助成などにより事業継続を支援</a:t>
            </a:r>
          </a:p>
        </p:txBody>
      </p:sp>
      <p:graphicFrame>
        <p:nvGraphicFramePr>
          <p:cNvPr id="2" name="表 1"/>
          <p:cNvGraphicFramePr>
            <a:graphicFrameLocks noGrp="1"/>
          </p:cNvGraphicFramePr>
          <p:nvPr/>
        </p:nvGraphicFramePr>
        <p:xfrm>
          <a:off x="54000" y="3355209"/>
          <a:ext cx="9000000" cy="1800000"/>
        </p:xfrm>
        <a:graphic>
          <a:graphicData uri="http://schemas.openxmlformats.org/drawingml/2006/table">
            <a:tbl>
              <a:tblPr firstRow="1" firstCol="1" bandRow="1">
                <a:tableStyleId>{5C22544A-7EE6-4342-B048-85BDC9FD1C3A}</a:tableStyleId>
              </a:tblPr>
              <a:tblGrid>
                <a:gridCol w="684000">
                  <a:extLst>
                    <a:ext uri="{9D8B030D-6E8A-4147-A177-3AD203B41FA5}">
                      <a16:colId xmlns:a16="http://schemas.microsoft.com/office/drawing/2014/main" val="2404559669"/>
                    </a:ext>
                  </a:extLst>
                </a:gridCol>
                <a:gridCol w="2772000">
                  <a:extLst>
                    <a:ext uri="{9D8B030D-6E8A-4147-A177-3AD203B41FA5}">
                      <a16:colId xmlns:a16="http://schemas.microsoft.com/office/drawing/2014/main" val="3625465205"/>
                    </a:ext>
                  </a:extLst>
                </a:gridCol>
                <a:gridCol w="2772000">
                  <a:extLst>
                    <a:ext uri="{9D8B030D-6E8A-4147-A177-3AD203B41FA5}">
                      <a16:colId xmlns:a16="http://schemas.microsoft.com/office/drawing/2014/main" val="2163894614"/>
                    </a:ext>
                  </a:extLst>
                </a:gridCol>
                <a:gridCol w="2772000">
                  <a:extLst>
                    <a:ext uri="{9D8B030D-6E8A-4147-A177-3AD203B41FA5}">
                      <a16:colId xmlns:a16="http://schemas.microsoft.com/office/drawing/2014/main" val="1747326995"/>
                    </a:ext>
                  </a:extLst>
                </a:gridCol>
              </a:tblGrid>
              <a:tr h="360000">
                <a:tc>
                  <a:txBody>
                    <a:bodyPr/>
                    <a:lstStyle/>
                    <a:p>
                      <a:pPr algn="ctr" latinLnBrk="1">
                        <a:lnSpc>
                          <a:spcPts val="1200"/>
                        </a:lnSpc>
                        <a:spcAft>
                          <a:spcPts val="0"/>
                        </a:spcAft>
                      </a:pPr>
                      <a:r>
                        <a:rPr lang="ja-JP" altLang="en-US" sz="1400" dirty="0">
                          <a:effectLst/>
                          <a:latin typeface="游ゴシック" panose="020B0400000000000000" pitchFamily="50" charset="-128"/>
                          <a:ea typeface="游ゴシック" panose="020B0400000000000000" pitchFamily="50" charset="-128"/>
                        </a:rPr>
                        <a:t>事業名</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400" dirty="0">
                          <a:effectLst/>
                          <a:latin typeface="游ゴシック" panose="020B0400000000000000" pitchFamily="50" charset="-128"/>
                          <a:ea typeface="游ゴシック" panose="020B0400000000000000" pitchFamily="50" charset="-128"/>
                        </a:rPr>
                        <a:t>ｻﾌﾟﾗｲﾁｪｰﾝ再構築等支援補助金</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400" dirty="0">
                          <a:effectLst/>
                          <a:latin typeface="游ゴシック" panose="020B0400000000000000" pitchFamily="50" charset="-128"/>
                          <a:ea typeface="游ゴシック" panose="020B0400000000000000" pitchFamily="50" charset="-128"/>
                        </a:rPr>
                        <a:t>事業承継支援補助金</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200" dirty="0">
                          <a:effectLst/>
                          <a:latin typeface="游ゴシック" panose="020B0400000000000000" pitchFamily="50" charset="-128"/>
                          <a:ea typeface="游ゴシック" panose="020B0400000000000000" pitchFamily="50" charset="-128"/>
                        </a:rPr>
                        <a:t>地域企業感染症対策</a:t>
                      </a:r>
                      <a:endParaRPr lang="en-US" altLang="ja-JP" sz="1200" dirty="0">
                        <a:effectLst/>
                        <a:latin typeface="游ゴシック" panose="020B0400000000000000" pitchFamily="50" charset="-128"/>
                        <a:ea typeface="游ゴシック" panose="020B0400000000000000" pitchFamily="50" charset="-128"/>
                      </a:endParaRPr>
                    </a:p>
                    <a:p>
                      <a:pPr algn="ctr" latinLnBrk="1">
                        <a:lnSpc>
                          <a:spcPts val="1200"/>
                        </a:lnSpc>
                        <a:spcAft>
                          <a:spcPts val="0"/>
                        </a:spcAft>
                      </a:pPr>
                      <a:r>
                        <a:rPr lang="ja-JP" altLang="en-US" sz="1200" dirty="0">
                          <a:effectLst/>
                          <a:latin typeface="游ゴシック" panose="020B0400000000000000" pitchFamily="50" charset="-128"/>
                          <a:ea typeface="游ゴシック" panose="020B0400000000000000" pitchFamily="50" charset="-128"/>
                        </a:rPr>
                        <a:t>新事業展開支援補助金</a:t>
                      </a: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b"/>
                </a:tc>
                <a:extLst>
                  <a:ext uri="{0D108BD9-81ED-4DB2-BD59-A6C34878D82A}">
                    <a16:rowId xmlns:a16="http://schemas.microsoft.com/office/drawing/2014/main" val="341951202"/>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概要</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l" latinLnBrk="1">
                        <a:lnSpc>
                          <a:spcPts val="1200"/>
                        </a:lnSpc>
                        <a:spcAft>
                          <a:spcPts val="0"/>
                        </a:spcAft>
                      </a:pP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海外に発注していた部品の自社製造への切り替えのための設備導入等を支援</a:t>
                      </a:r>
                    </a:p>
                  </a:txBody>
                  <a:tcPr marL="68580" marR="68580" marT="0" marB="0" anchor="ctr"/>
                </a:tc>
                <a:tc>
                  <a:txBody>
                    <a:bodyPr/>
                    <a:lstStyle/>
                    <a:p>
                      <a:pPr algn="l" latinLnBrk="1">
                        <a:lnSpc>
                          <a:spcPts val="1200"/>
                        </a:lnSpc>
                        <a:spcAft>
                          <a:spcPts val="0"/>
                        </a:spcAft>
                      </a:pP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事業承継のための専門家活用に要する経費を支援</a:t>
                      </a:r>
                    </a:p>
                  </a:txBody>
                  <a:tcPr marL="68580" marR="68580" marT="0" marB="0" anchor="ctr"/>
                </a:tc>
                <a:tc>
                  <a:txBody>
                    <a:bodyPr/>
                    <a:lstStyle/>
                    <a:p>
                      <a:pPr algn="l" latinLnBrk="1">
                        <a:lnSpc>
                          <a:spcPts val="1200"/>
                        </a:lnSpc>
                        <a:spcAft>
                          <a:spcPts val="0"/>
                        </a:spcAft>
                      </a:pP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ウィズ・ポストコロナに向けた新たな事業展開のための設備導入等を支援</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567978260"/>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補助</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上限</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1,000</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万円</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50</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万円</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500</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万円</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2611730257"/>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補助率</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2/3</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以内</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1/2</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以内</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2/3</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以内</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3829922379"/>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交付</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実績</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R2</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23</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R3</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11</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R3</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11</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R4</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28</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endParaRPr 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R3</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19</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R4</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en-US" alt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14</a:t>
                      </a:r>
                      <a:r>
                        <a:rPr lang="ja-JP" altLang="en-US"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件</a:t>
                      </a:r>
                      <a:endParaRPr 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1786185283"/>
                  </a:ext>
                </a:extLst>
              </a:tr>
            </a:tbl>
          </a:graphicData>
        </a:graphic>
      </p:graphicFrame>
      <p:sp>
        <p:nvSpPr>
          <p:cNvPr id="14" name="テキスト ボックス 13"/>
          <p:cNvSpPr txBox="1"/>
          <p:nvPr/>
        </p:nvSpPr>
        <p:spPr>
          <a:xfrm>
            <a:off x="54000" y="6273225"/>
            <a:ext cx="9018000"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・支援金等の支給や各種補助金等により県内事業者の事業継続を支援した。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809625" marR="0" lvl="0" indent="-809625"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支援金等は国事業との棲み分けの明確化や、早期支給と不正受給防止の両立を図る必要がある。</a:t>
            </a:r>
          </a:p>
        </p:txBody>
      </p:sp>
      <p:graphicFrame>
        <p:nvGraphicFramePr>
          <p:cNvPr id="13" name="表 12"/>
          <p:cNvGraphicFramePr>
            <a:graphicFrameLocks noGrp="1"/>
          </p:cNvGraphicFramePr>
          <p:nvPr/>
        </p:nvGraphicFramePr>
        <p:xfrm>
          <a:off x="72000" y="1137135"/>
          <a:ext cx="9000000" cy="2160000"/>
        </p:xfrm>
        <a:graphic>
          <a:graphicData uri="http://schemas.openxmlformats.org/drawingml/2006/table">
            <a:tbl>
              <a:tblPr firstRow="1" firstCol="1" bandRow="1">
                <a:tableStyleId>{5C22544A-7EE6-4342-B048-85BDC9FD1C3A}</a:tableStyleId>
              </a:tblPr>
              <a:tblGrid>
                <a:gridCol w="684000">
                  <a:extLst>
                    <a:ext uri="{9D8B030D-6E8A-4147-A177-3AD203B41FA5}">
                      <a16:colId xmlns:a16="http://schemas.microsoft.com/office/drawing/2014/main" val="2404559669"/>
                    </a:ext>
                  </a:extLst>
                </a:gridCol>
                <a:gridCol w="2160000">
                  <a:extLst>
                    <a:ext uri="{9D8B030D-6E8A-4147-A177-3AD203B41FA5}">
                      <a16:colId xmlns:a16="http://schemas.microsoft.com/office/drawing/2014/main" val="3625465205"/>
                    </a:ext>
                  </a:extLst>
                </a:gridCol>
                <a:gridCol w="2052000">
                  <a:extLst>
                    <a:ext uri="{9D8B030D-6E8A-4147-A177-3AD203B41FA5}">
                      <a16:colId xmlns:a16="http://schemas.microsoft.com/office/drawing/2014/main" val="2163894614"/>
                    </a:ext>
                  </a:extLst>
                </a:gridCol>
                <a:gridCol w="2052000">
                  <a:extLst>
                    <a:ext uri="{9D8B030D-6E8A-4147-A177-3AD203B41FA5}">
                      <a16:colId xmlns:a16="http://schemas.microsoft.com/office/drawing/2014/main" val="2533505423"/>
                    </a:ext>
                  </a:extLst>
                </a:gridCol>
                <a:gridCol w="2052000">
                  <a:extLst>
                    <a:ext uri="{9D8B030D-6E8A-4147-A177-3AD203B41FA5}">
                      <a16:colId xmlns:a16="http://schemas.microsoft.com/office/drawing/2014/main" val="1747326995"/>
                    </a:ext>
                  </a:extLst>
                </a:gridCol>
              </a:tblGrid>
              <a:tr h="360000">
                <a:tc>
                  <a:txBody>
                    <a:bodyPr/>
                    <a:lstStyle/>
                    <a:p>
                      <a:pPr algn="ctr" latinLnBrk="1">
                        <a:lnSpc>
                          <a:spcPts val="1200"/>
                        </a:lnSpc>
                        <a:spcAft>
                          <a:spcPts val="0"/>
                        </a:spcAft>
                      </a:pPr>
                      <a:r>
                        <a:rPr lang="ja-JP" altLang="en-US" sz="1400" dirty="0">
                          <a:effectLst/>
                          <a:latin typeface="游ゴシック" panose="020B0400000000000000" pitchFamily="50" charset="-128"/>
                          <a:ea typeface="游ゴシック" panose="020B0400000000000000" pitchFamily="50" charset="-128"/>
                        </a:rPr>
                        <a:t>事業名</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400" dirty="0">
                          <a:effectLst/>
                          <a:latin typeface="游ゴシック" panose="020B0400000000000000" pitchFamily="50" charset="-128"/>
                          <a:ea typeface="游ゴシック" panose="020B0400000000000000" pitchFamily="50" charset="-128"/>
                        </a:rPr>
                        <a:t>地域企業応援一時金</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gridSpan="3">
                  <a:txBody>
                    <a:bodyPr/>
                    <a:lstStyle/>
                    <a:p>
                      <a:pPr algn="ctr" latinLnBrk="1">
                        <a:lnSpc>
                          <a:spcPts val="1200"/>
                        </a:lnSpc>
                        <a:spcAft>
                          <a:spcPts val="0"/>
                        </a:spcAft>
                      </a:pPr>
                      <a:r>
                        <a:rPr lang="ja-JP" altLang="en-US" sz="1400" dirty="0">
                          <a:effectLst/>
                          <a:latin typeface="游ゴシック" panose="020B0400000000000000" pitchFamily="50" charset="-128"/>
                          <a:ea typeface="游ゴシック" panose="020B0400000000000000" pitchFamily="50" charset="-128"/>
                        </a:rPr>
                        <a:t>地域企業事業継続支援金</a:t>
                      </a: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hMerge="1">
                  <a:txBody>
                    <a:bodyPr/>
                    <a:lstStyle/>
                    <a:p>
                      <a:pPr algn="ctr" latinLnBrk="1">
                        <a:lnSpc>
                          <a:spcPts val="1200"/>
                        </a:lnSpc>
                        <a:spcAft>
                          <a:spcPts val="0"/>
                        </a:spcAft>
                      </a:pP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hMerge="1">
                  <a:txBody>
                    <a:bodyPr/>
                    <a:lstStyle/>
                    <a:p>
                      <a:pPr algn="ctr" latinLnBrk="1">
                        <a:lnSpc>
                          <a:spcPts val="1200"/>
                        </a:lnSpc>
                        <a:spcAft>
                          <a:spcPts val="0"/>
                        </a:spcAft>
                      </a:pPr>
                      <a:endParaRPr lang="ja-JP" sz="14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341951202"/>
                  </a:ext>
                </a:extLst>
              </a:tr>
              <a:tr h="360000">
                <a:tc>
                  <a:txBody>
                    <a:bodyPr/>
                    <a:lstStyle/>
                    <a:p>
                      <a:pPr algn="ctr" latinLnBrk="1">
                        <a:lnSpc>
                          <a:spcPts val="1200"/>
                        </a:lnSpc>
                        <a:spcAft>
                          <a:spcPts val="0"/>
                        </a:spcAft>
                      </a:pPr>
                      <a:r>
                        <a:rPr lang="ja-JP" altLang="en-US" sz="1400" dirty="0">
                          <a:solidFill>
                            <a:schemeClr val="bg1"/>
                          </a:solidFill>
                          <a:effectLst/>
                          <a:latin typeface="游ゴシック" panose="020B0400000000000000" pitchFamily="50" charset="-128"/>
                          <a:ea typeface="游ゴシック" panose="020B0400000000000000" pitchFamily="50" charset="-128"/>
                        </a:rPr>
                        <a:t>対象月</a:t>
                      </a:r>
                      <a:endParaRPr lang="en-US" altLang="ja-JP" sz="1400" dirty="0">
                        <a:solidFill>
                          <a:schemeClr val="bg1"/>
                        </a:solidFill>
                        <a:effectLst/>
                        <a:latin typeface="游ゴシック" panose="020B0400000000000000" pitchFamily="50" charset="-128"/>
                        <a:ea typeface="游ゴシック" panose="020B0400000000000000" pitchFamily="50" charset="-128"/>
                      </a:endParaRPr>
                    </a:p>
                  </a:txBody>
                  <a:tcPr marL="68580" marR="68580" marT="0" marB="0" anchor="ctr"/>
                </a:tc>
                <a:tc>
                  <a:txBody>
                    <a:bodyPr/>
                    <a:lstStyle/>
                    <a:p>
                      <a:pPr algn="ctr" latinLnBrk="1">
                        <a:lnSpc>
                          <a:spcPts val="1200"/>
                        </a:lnSpc>
                        <a:spcAft>
                          <a:spcPts val="0"/>
                        </a:spcAft>
                      </a:pPr>
                      <a:r>
                        <a:rPr lang="en-US" sz="1200" b="0" dirty="0">
                          <a:effectLst/>
                          <a:latin typeface="游ゴシック" panose="020B0400000000000000" pitchFamily="50" charset="-128"/>
                          <a:ea typeface="游ゴシック" panose="020B0400000000000000" pitchFamily="50" charset="-128"/>
                        </a:rPr>
                        <a:t>R3.4</a:t>
                      </a:r>
                      <a:r>
                        <a:rPr lang="ja-JP" altLang="en-US" sz="1200" b="0" dirty="0">
                          <a:effectLst/>
                          <a:latin typeface="游ゴシック" panose="020B0400000000000000" pitchFamily="50" charset="-128"/>
                          <a:ea typeface="+mn-ea"/>
                        </a:rPr>
                        <a:t>月または</a:t>
                      </a:r>
                      <a:r>
                        <a:rPr lang="en-US" altLang="ja-JP" sz="1200" b="0" dirty="0">
                          <a:effectLst/>
                          <a:latin typeface="游ゴシック" panose="020B0400000000000000" pitchFamily="50" charset="-128"/>
                          <a:ea typeface="+mn-ea"/>
                        </a:rPr>
                        <a:t>5</a:t>
                      </a:r>
                      <a:r>
                        <a:rPr lang="ja-JP" altLang="en-US" sz="1200" b="0" dirty="0">
                          <a:effectLst/>
                          <a:latin typeface="游ゴシック" panose="020B0400000000000000" pitchFamily="50" charset="-128"/>
                          <a:ea typeface="+mn-ea"/>
                        </a:rPr>
                        <a:t>月</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200" b="0" dirty="0">
                          <a:effectLst/>
                          <a:latin typeface="游ゴシック" panose="020B0400000000000000" pitchFamily="50" charset="-128"/>
                          <a:ea typeface="游ゴシック" panose="020B0400000000000000" pitchFamily="50" charset="-128"/>
                        </a:rPr>
                        <a:t>R3.8</a:t>
                      </a:r>
                      <a:r>
                        <a:rPr lang="ja-JP" altLang="en-US" sz="1200" b="0" dirty="0">
                          <a:effectLst/>
                          <a:latin typeface="游ゴシック" panose="020B0400000000000000" pitchFamily="50" charset="-128"/>
                          <a:ea typeface="+mn-ea"/>
                        </a:rPr>
                        <a:t>月</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rgbClr val="000000"/>
                          </a:solidFill>
                          <a:effectLst/>
                          <a:latin typeface="游ゴシック" panose="020B0400000000000000" pitchFamily="50" charset="-128"/>
                          <a:ea typeface="+mn-ea"/>
                          <a:cs typeface="HGP創英角ｺﾞｼｯｸUB" panose="020B0900000000000000" pitchFamily="50" charset="-128"/>
                        </a:rPr>
                        <a:t>R3.9</a:t>
                      </a: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月</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sz="1200" b="0" dirty="0">
                          <a:effectLst/>
                          <a:latin typeface="游ゴシック" panose="020B0400000000000000" pitchFamily="50" charset="-128"/>
                          <a:ea typeface="游ゴシック" panose="020B0400000000000000" pitchFamily="50" charset="-128"/>
                        </a:rPr>
                        <a:t>R3.</a:t>
                      </a:r>
                      <a:r>
                        <a:rPr lang="en-US" altLang="ja-JP" sz="1200" b="0" dirty="0">
                          <a:effectLst/>
                          <a:latin typeface="游ゴシック" panose="020B0400000000000000" pitchFamily="50" charset="-128"/>
                          <a:ea typeface="游ゴシック" panose="020B0400000000000000" pitchFamily="50" charset="-128"/>
                        </a:rPr>
                        <a:t>10</a:t>
                      </a:r>
                      <a:r>
                        <a:rPr lang="ja-JP" altLang="en-US" sz="1200" b="0" dirty="0">
                          <a:effectLst/>
                          <a:latin typeface="游ゴシック" panose="020B0400000000000000" pitchFamily="50" charset="-128"/>
                          <a:ea typeface="+mn-ea"/>
                        </a:rPr>
                        <a:t>月</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1272354210"/>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対象</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影響</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感染症の感染拡大の影響</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gridSpan="2">
                  <a:txBody>
                    <a:bodyPr/>
                    <a:lstStyle/>
                    <a:p>
                      <a:pPr algn="ctr" latinLnBrk="1">
                        <a:lnSpc>
                          <a:spcPts val="1200"/>
                        </a:lnSpc>
                        <a:spcAft>
                          <a:spcPts val="0"/>
                        </a:spcAft>
                      </a:pP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緊急事態措置等に伴う休業・時短営業</a:t>
                      </a:r>
                      <a:endParaRPr lang="en-US" altLang="ja-JP" sz="1200" b="0" dirty="0">
                        <a:solidFill>
                          <a:srgbClr val="000000"/>
                        </a:solidFill>
                        <a:effectLst/>
                        <a:latin typeface="游ゴシック" panose="020B0400000000000000" pitchFamily="50" charset="-128"/>
                        <a:ea typeface="+mn-ea"/>
                        <a:cs typeface="HGP創英角ｺﾞｼｯｸUB" panose="020B0900000000000000" pitchFamily="50" charset="-128"/>
                      </a:endParaRPr>
                    </a:p>
                    <a:p>
                      <a:pPr algn="ctr" latinLnBrk="1">
                        <a:lnSpc>
                          <a:spcPts val="1200"/>
                        </a:lnSpc>
                        <a:spcAft>
                          <a:spcPts val="0"/>
                        </a:spcAft>
                      </a:pP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又は外出自粛等の影響</a:t>
                      </a:r>
                    </a:p>
                  </a:txBody>
                  <a:tcPr marL="68580" marR="68580" marT="0" marB="0" anchor="ctr"/>
                </a:tc>
                <a:tc hMerge="1">
                  <a:txBody>
                    <a:bodyPr/>
                    <a:lstStyle/>
                    <a:p>
                      <a:pPr algn="ctr" latinLnBrk="1">
                        <a:lnSpc>
                          <a:spcPts val="1200"/>
                        </a:lnSpc>
                        <a:spcAft>
                          <a:spcPts val="0"/>
                        </a:spcAft>
                      </a:pP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県版重点措置に伴う時短</a:t>
                      </a:r>
                      <a:r>
                        <a:rPr lang="en-US" altLang="ja-JP" sz="1100" b="0" dirty="0">
                          <a:solidFill>
                            <a:srgbClr val="000000"/>
                          </a:solidFill>
                          <a:effectLst/>
                          <a:latin typeface="游ゴシック" panose="020B0400000000000000" pitchFamily="50" charset="-128"/>
                          <a:ea typeface="+mn-ea"/>
                          <a:cs typeface="HGP創英角ｺﾞｼｯｸUB" panose="020B0900000000000000" pitchFamily="50" charset="-128"/>
                        </a:rPr>
                        <a:t>(</a:t>
                      </a:r>
                      <a:r>
                        <a:rPr lang="ja-JP" altLang="en-US" sz="1100" b="0" dirty="0">
                          <a:solidFill>
                            <a:srgbClr val="000000"/>
                          </a:solidFill>
                          <a:effectLst/>
                          <a:latin typeface="游ゴシック" panose="020B0400000000000000" pitchFamily="50" charset="-128"/>
                          <a:ea typeface="+mn-ea"/>
                          <a:cs typeface="HGP創英角ｺﾞｼｯｸUB" panose="020B0900000000000000" pitchFamily="50" charset="-128"/>
                        </a:rPr>
                        <a:t>足利、栃木、佐野、小山</a:t>
                      </a:r>
                      <a:r>
                        <a:rPr lang="en-US" altLang="ja-JP" sz="1100" b="0" dirty="0">
                          <a:solidFill>
                            <a:srgbClr val="000000"/>
                          </a:solidFill>
                          <a:effectLst/>
                          <a:latin typeface="游ゴシック" panose="020B0400000000000000" pitchFamily="50" charset="-128"/>
                          <a:ea typeface="+mn-ea"/>
                          <a:cs typeface="HGP創英角ｺﾞｼｯｸUB" panose="020B0900000000000000" pitchFamily="50" charset="-128"/>
                        </a:rPr>
                        <a:t>)</a:t>
                      </a: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の影響</a:t>
                      </a:r>
                      <a:endParaRPr lang="ja-JP"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567978260"/>
                  </a:ext>
                </a:extLst>
              </a:tr>
              <a:tr h="360000">
                <a:tc>
                  <a:txBody>
                    <a:bodyPr/>
                    <a:lstStyle/>
                    <a:p>
                      <a:pPr algn="ctr" latinLnBrk="1">
                        <a:lnSpc>
                          <a:spcPts val="1200"/>
                        </a:lnSpc>
                        <a:spcAft>
                          <a:spcPts val="0"/>
                        </a:spcAft>
                      </a:pPr>
                      <a:r>
                        <a:rPr lang="zh-TW"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売上</a:t>
                      </a:r>
                    </a:p>
                    <a:p>
                      <a:pPr algn="ctr" latinLnBrk="1">
                        <a:lnSpc>
                          <a:spcPts val="1200"/>
                        </a:lnSpc>
                        <a:spcAft>
                          <a:spcPts val="0"/>
                        </a:spcAft>
                      </a:pPr>
                      <a:r>
                        <a:rPr lang="zh-TW"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減少率</a:t>
                      </a:r>
                    </a:p>
                  </a:txBody>
                  <a:tcPr marL="68580" marR="68580" marT="0" marB="0" anchor="ctr"/>
                </a:tc>
                <a:tc>
                  <a:txBody>
                    <a:bodyPr/>
                    <a:lstStyle/>
                    <a:p>
                      <a:pPr algn="ctr" latinLnBrk="1">
                        <a:lnSpc>
                          <a:spcPts val="1200"/>
                        </a:lnSpc>
                        <a:spcAft>
                          <a:spcPts val="0"/>
                        </a:spcAft>
                      </a:pP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前年</a:t>
                      </a:r>
                      <a:r>
                        <a:rPr lang="en-US" altLang="zh-TW"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or</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前々年比</a:t>
                      </a:r>
                      <a:endParaRPr lang="en-US" altLang="zh-TW"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en-US" altLang="zh-TW"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50</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％以上</a:t>
                      </a:r>
                    </a:p>
                  </a:txBody>
                  <a:tcPr marL="68580" marR="68580" marT="0" marB="0" anchor="ctr"/>
                </a:tc>
                <a:tc gridSpan="3">
                  <a:txBody>
                    <a:bodyPr/>
                    <a:lstStyle/>
                    <a:p>
                      <a:pPr algn="ctr" latinLnBrk="1">
                        <a:lnSpc>
                          <a:spcPts val="1200"/>
                        </a:lnSpc>
                        <a:spcAft>
                          <a:spcPts val="0"/>
                        </a:spcAft>
                      </a:pP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前年</a:t>
                      </a:r>
                      <a:r>
                        <a:rPr lang="en-US" altLang="ja-JP" sz="1200" b="0" dirty="0">
                          <a:solidFill>
                            <a:srgbClr val="000000"/>
                          </a:solidFill>
                          <a:effectLst/>
                          <a:latin typeface="游ゴシック" panose="020B0400000000000000" pitchFamily="50" charset="-128"/>
                          <a:ea typeface="+mn-ea"/>
                          <a:cs typeface="HGP創英角ｺﾞｼｯｸUB" panose="020B0900000000000000" pitchFamily="50" charset="-128"/>
                        </a:rPr>
                        <a:t>or</a:t>
                      </a: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前々年比</a:t>
                      </a:r>
                    </a:p>
                    <a:p>
                      <a:pPr algn="ctr" latinLnBrk="1">
                        <a:lnSpc>
                          <a:spcPts val="1200"/>
                        </a:lnSpc>
                        <a:spcAft>
                          <a:spcPts val="0"/>
                        </a:spcAft>
                      </a:pPr>
                      <a:r>
                        <a:rPr lang="en-US" altLang="ja-JP" sz="1200" b="0" dirty="0">
                          <a:solidFill>
                            <a:srgbClr val="000000"/>
                          </a:solidFill>
                          <a:effectLst/>
                          <a:latin typeface="游ゴシック" panose="020B0400000000000000" pitchFamily="50" charset="-128"/>
                          <a:ea typeface="+mn-ea"/>
                          <a:cs typeface="HGP創英角ｺﾞｼｯｸUB" panose="020B0900000000000000" pitchFamily="50" charset="-128"/>
                        </a:rPr>
                        <a:t>30</a:t>
                      </a: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％以上</a:t>
                      </a:r>
                      <a:r>
                        <a:rPr lang="en-US" altLang="ja-JP" sz="1200" b="0" dirty="0">
                          <a:solidFill>
                            <a:srgbClr val="000000"/>
                          </a:solidFill>
                          <a:effectLst/>
                          <a:latin typeface="游ゴシック" panose="020B0400000000000000" pitchFamily="50" charset="-128"/>
                          <a:ea typeface="+mn-ea"/>
                          <a:cs typeface="HGP創英角ｺﾞｼｯｸUB" panose="020B0900000000000000" pitchFamily="50" charset="-128"/>
                        </a:rPr>
                        <a:t>50</a:t>
                      </a:r>
                      <a:r>
                        <a:rPr lang="ja-JP" altLang="en-US" sz="1200" b="0" dirty="0">
                          <a:solidFill>
                            <a:srgbClr val="000000"/>
                          </a:solidFill>
                          <a:effectLst/>
                          <a:latin typeface="游ゴシック" panose="020B0400000000000000" pitchFamily="50" charset="-128"/>
                          <a:ea typeface="+mn-ea"/>
                          <a:cs typeface="HGP創英角ｺﾞｼｯｸUB" panose="020B0900000000000000" pitchFamily="50" charset="-128"/>
                        </a:rPr>
                        <a:t>％未満</a:t>
                      </a:r>
                    </a:p>
                  </a:txBody>
                  <a:tcPr marL="68580" marR="68580" marT="0" marB="0" anchor="ctr"/>
                </a:tc>
                <a:tc hMerge="1">
                  <a:txBody>
                    <a:bodyPr/>
                    <a:lstStyle/>
                    <a:p>
                      <a:pPr algn="ctr" latinLnBrk="1">
                        <a:lnSpc>
                          <a:spcPts val="1200"/>
                        </a:lnSpc>
                        <a:spcAft>
                          <a:spcPts val="0"/>
                        </a:spcAft>
                      </a:pP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hMerge="1">
                  <a:txBody>
                    <a:bodyPr/>
                    <a:lstStyle/>
                    <a:p>
                      <a:pPr algn="ctr" latinLnBrk="1">
                        <a:lnSpc>
                          <a:spcPts val="1200"/>
                        </a:lnSpc>
                        <a:spcAft>
                          <a:spcPts val="0"/>
                        </a:spcAft>
                      </a:pP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2611730257"/>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mn-ea"/>
                          <a:cs typeface="HGP創英角ｺﾞｼｯｸUB" panose="020B0900000000000000" pitchFamily="50" charset="-128"/>
                        </a:rPr>
                        <a:t>支給限度額</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中小法人等</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　　</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上限</a:t>
                      </a:r>
                      <a:r>
                        <a:rPr lang="en-US" altLang="zh-TW"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20</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万円</a:t>
                      </a:r>
                    </a:p>
                    <a:p>
                      <a:pPr algn="ctr" latinLnBrk="1">
                        <a:lnSpc>
                          <a:spcPts val="1200"/>
                        </a:lnSpc>
                        <a:spcAft>
                          <a:spcPts val="0"/>
                        </a:spcAft>
                      </a:pP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個人事業者等</a:t>
                      </a:r>
                      <a:r>
                        <a:rPr lang="ja-JP"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　</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上限</a:t>
                      </a:r>
                      <a:r>
                        <a:rPr lang="en-US" altLang="zh-TW"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10</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万円</a:t>
                      </a:r>
                    </a:p>
                  </a:txBody>
                  <a:tcPr marL="68580" marR="68580" marT="0" marB="0" anchor="ctr"/>
                </a:tc>
                <a:tc gridSpan="3">
                  <a:txBody>
                    <a:bodyPr/>
                    <a:lstStyle/>
                    <a:p>
                      <a:pPr algn="ctr" latinLnBrk="1">
                        <a:lnSpc>
                          <a:spcPts val="1200"/>
                        </a:lnSpc>
                        <a:spcAft>
                          <a:spcPts val="0"/>
                        </a:spcAft>
                      </a:pP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中小法人等　　上限</a:t>
                      </a:r>
                      <a:r>
                        <a:rPr lang="en-US" altLang="zh-TW"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20</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万円</a:t>
                      </a:r>
                      <a:r>
                        <a:rPr lang="en-US" altLang="zh-TW"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月</a:t>
                      </a:r>
                    </a:p>
                    <a:p>
                      <a:pPr algn="ctr" latinLnBrk="1">
                        <a:lnSpc>
                          <a:spcPts val="1200"/>
                        </a:lnSpc>
                        <a:spcAft>
                          <a:spcPts val="0"/>
                        </a:spcAft>
                      </a:pP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個人事業者等　上限</a:t>
                      </a:r>
                      <a:r>
                        <a:rPr lang="en-US" altLang="zh-TW"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10</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万円</a:t>
                      </a:r>
                      <a:r>
                        <a:rPr lang="en-US" altLang="zh-TW"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a:t>
                      </a:r>
                      <a:r>
                        <a:rPr lang="zh-TW" altLang="en-US" sz="1200" b="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月</a:t>
                      </a:r>
                    </a:p>
                  </a:txBody>
                  <a:tcPr marL="68580" marR="68580" marT="0" marB="0" anchor="ctr"/>
                </a:tc>
                <a:tc hMerge="1">
                  <a:txBody>
                    <a:bodyPr/>
                    <a:lstStyle/>
                    <a:p>
                      <a:pPr algn="ctr" latinLnBrk="1">
                        <a:lnSpc>
                          <a:spcPts val="1200"/>
                        </a:lnSpc>
                        <a:spcAft>
                          <a:spcPts val="0"/>
                        </a:spcAft>
                      </a:pP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hMerge="1">
                  <a:txBody>
                    <a:bodyPr/>
                    <a:lstStyle/>
                    <a:p>
                      <a:pPr algn="ctr" latinLnBrk="1">
                        <a:lnSpc>
                          <a:spcPts val="1200"/>
                        </a:lnSpc>
                        <a:spcAft>
                          <a:spcPts val="0"/>
                        </a:spcAft>
                      </a:pPr>
                      <a:endParaRPr lang="ja-JP" sz="1200" dirty="0">
                        <a:solidFill>
                          <a:srgbClr val="000000"/>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3829922379"/>
                  </a:ext>
                </a:extLst>
              </a:tr>
              <a:tr h="360000">
                <a:tc>
                  <a:txBody>
                    <a:bodyPr/>
                    <a:lstStyle/>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支給</a:t>
                      </a:r>
                      <a:endParaRPr lang="en-US" alt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p>
                      <a:pPr algn="ctr" latinLnBrk="1">
                        <a:lnSpc>
                          <a:spcPts val="1200"/>
                        </a:lnSpc>
                        <a:spcAft>
                          <a:spcPts val="0"/>
                        </a:spcAft>
                      </a:pPr>
                      <a:r>
                        <a:rPr lang="ja-JP" altLang="en-US"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rPr>
                        <a:t>実績</a:t>
                      </a:r>
                      <a:endParaRPr lang="ja-JP" sz="1200" dirty="0">
                        <a:solidFill>
                          <a:schemeClr val="bg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200" b="0" dirty="0">
                          <a:solidFill>
                            <a:schemeClr val="tx1"/>
                          </a:solidFill>
                          <a:effectLst/>
                          <a:latin typeface="游ゴシック" panose="020B0400000000000000" pitchFamily="50" charset="-128"/>
                          <a:ea typeface="+mn-ea"/>
                          <a:cs typeface="HGP創英角ｺﾞｼｯｸUB" panose="020B0900000000000000" pitchFamily="50" charset="-128"/>
                        </a:rPr>
                        <a:t>3,518</a:t>
                      </a:r>
                      <a:r>
                        <a:rPr lang="ja-JP" altLang="en-US" sz="1200" b="0" dirty="0">
                          <a:solidFill>
                            <a:schemeClr val="tx1"/>
                          </a:solidFill>
                          <a:effectLst/>
                          <a:latin typeface="游ゴシック" panose="020B0400000000000000" pitchFamily="50" charset="-128"/>
                          <a:ea typeface="+mn-ea"/>
                          <a:cs typeface="HGP創英角ｺﾞｼｯｸUB" panose="020B0900000000000000" pitchFamily="50" charset="-128"/>
                        </a:rPr>
                        <a:t>件</a:t>
                      </a:r>
                      <a:endParaRPr lang="ja-JP" sz="1200" b="0" dirty="0">
                        <a:solidFill>
                          <a:schemeClr val="tx1"/>
                        </a:solidFill>
                        <a:effectLst/>
                        <a:latin typeface="游ゴシック" panose="020B0400000000000000" pitchFamily="50" charset="-128"/>
                        <a:ea typeface="游ゴシック" panose="020B0400000000000000" pitchFamily="50" charset="-128"/>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050" b="0" dirty="0">
                          <a:solidFill>
                            <a:schemeClr val="tx1"/>
                          </a:solidFill>
                          <a:effectLst/>
                          <a:latin typeface="+mn-ea"/>
                          <a:ea typeface="+mn-ea"/>
                          <a:cs typeface="HGP創英角ｺﾞｼｯｸUB" panose="020B0900000000000000" pitchFamily="50" charset="-128"/>
                        </a:rPr>
                        <a:t>2,085</a:t>
                      </a:r>
                      <a:r>
                        <a:rPr lang="ja-JP" sz="1050" b="0" dirty="0">
                          <a:solidFill>
                            <a:schemeClr val="tx1"/>
                          </a:solidFill>
                          <a:effectLst/>
                          <a:latin typeface="+mn-ea"/>
                          <a:ea typeface="+mn-ea"/>
                          <a:cs typeface="HGP創英角ｺﾞｼｯｸUB" panose="020B0900000000000000" pitchFamily="50" charset="-128"/>
                        </a:rPr>
                        <a:t>件</a:t>
                      </a:r>
                      <a:endParaRPr lang="ja-JP" sz="1200" b="0" dirty="0">
                        <a:solidFill>
                          <a:schemeClr val="tx1"/>
                        </a:solidFill>
                        <a:effectLst/>
                        <a:latin typeface="+mn-ea"/>
                        <a:ea typeface="+mn-ea"/>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050" b="0" dirty="0">
                          <a:solidFill>
                            <a:schemeClr val="tx1"/>
                          </a:solidFill>
                          <a:effectLst/>
                          <a:latin typeface="+mn-ea"/>
                          <a:ea typeface="+mn-ea"/>
                          <a:cs typeface="HGP創英角ｺﾞｼｯｸUB" panose="020B0900000000000000" pitchFamily="50" charset="-128"/>
                        </a:rPr>
                        <a:t>1,992</a:t>
                      </a:r>
                      <a:r>
                        <a:rPr lang="ja-JP" sz="1050" b="0" dirty="0">
                          <a:solidFill>
                            <a:schemeClr val="tx1"/>
                          </a:solidFill>
                          <a:effectLst/>
                          <a:latin typeface="+mn-ea"/>
                          <a:ea typeface="+mn-ea"/>
                          <a:cs typeface="HGP創英角ｺﾞｼｯｸUB" panose="020B0900000000000000" pitchFamily="50" charset="-128"/>
                        </a:rPr>
                        <a:t>件</a:t>
                      </a:r>
                      <a:endParaRPr lang="ja-JP" sz="1200" b="0" dirty="0">
                        <a:solidFill>
                          <a:schemeClr val="tx1"/>
                        </a:solidFill>
                        <a:effectLst/>
                        <a:latin typeface="+mn-ea"/>
                        <a:ea typeface="+mn-ea"/>
                        <a:cs typeface="HGP創英角ｺﾞｼｯｸUB" panose="020B0900000000000000" pitchFamily="50" charset="-128"/>
                      </a:endParaRPr>
                    </a:p>
                  </a:txBody>
                  <a:tcPr marL="68580" marR="68580" marT="0" marB="0" anchor="ctr"/>
                </a:tc>
                <a:tc>
                  <a:txBody>
                    <a:bodyPr/>
                    <a:lstStyle/>
                    <a:p>
                      <a:pPr algn="ctr" latinLnBrk="1">
                        <a:lnSpc>
                          <a:spcPts val="1200"/>
                        </a:lnSpc>
                        <a:spcAft>
                          <a:spcPts val="0"/>
                        </a:spcAft>
                      </a:pPr>
                      <a:r>
                        <a:rPr lang="en-US" altLang="ja-JP" sz="1050" b="0" dirty="0">
                          <a:solidFill>
                            <a:schemeClr val="tx1"/>
                          </a:solidFill>
                          <a:effectLst/>
                          <a:latin typeface="+mn-ea"/>
                          <a:ea typeface="+mn-ea"/>
                          <a:cs typeface="HGP創英角ｺﾞｼｯｸUB" panose="020B0900000000000000" pitchFamily="50" charset="-128"/>
                        </a:rPr>
                        <a:t>69</a:t>
                      </a:r>
                      <a:r>
                        <a:rPr lang="ja-JP" sz="1050" b="0" dirty="0">
                          <a:solidFill>
                            <a:schemeClr val="tx1"/>
                          </a:solidFill>
                          <a:effectLst/>
                          <a:latin typeface="+mn-ea"/>
                          <a:ea typeface="+mn-ea"/>
                          <a:cs typeface="HGP創英角ｺﾞｼｯｸUB" panose="020B0900000000000000" pitchFamily="50" charset="-128"/>
                        </a:rPr>
                        <a:t>件</a:t>
                      </a:r>
                      <a:endParaRPr lang="ja-JP" sz="1200" b="0" dirty="0">
                        <a:solidFill>
                          <a:schemeClr val="tx1"/>
                        </a:solidFill>
                        <a:effectLst/>
                        <a:latin typeface="+mn-ea"/>
                        <a:ea typeface="+mn-ea"/>
                        <a:cs typeface="HGP創英角ｺﾞｼｯｸUB" panose="020B0900000000000000" pitchFamily="50" charset="-128"/>
                      </a:endParaRPr>
                    </a:p>
                  </a:txBody>
                  <a:tcPr marL="68580" marR="68580" marT="0" marB="0" anchor="ctr"/>
                </a:tc>
                <a:extLst>
                  <a:ext uri="{0D108BD9-81ED-4DB2-BD59-A6C34878D82A}">
                    <a16:rowId xmlns:a16="http://schemas.microsoft.com/office/drawing/2014/main" val="1786185283"/>
                  </a:ext>
                </a:extLst>
              </a:tr>
            </a:tbl>
          </a:graphicData>
        </a:graphic>
      </p:graphicFrame>
      <p:sp>
        <p:nvSpPr>
          <p:cNvPr id="10" name="テキスト ボックス 9"/>
          <p:cNvSpPr txBox="1"/>
          <p:nvPr/>
        </p:nvSpPr>
        <p:spPr>
          <a:xfrm>
            <a:off x="90000" y="5216390"/>
            <a:ext cx="8982000" cy="1015663"/>
          </a:xfrm>
          <a:prstGeom prst="rect">
            <a:avLst/>
          </a:prstGeom>
          <a:noFill/>
          <a:ln w="19050">
            <a:solidFill>
              <a:schemeClr val="accent1"/>
            </a:solidFill>
            <a:prstDash val="lgDash"/>
          </a:ln>
        </p:spPr>
        <p:txBody>
          <a:bodyPr wrap="square" rtlCol="0">
            <a:spAutoFit/>
          </a:bodyPr>
          <a:lstStyle/>
          <a:p>
            <a:pPr marL="1169988" marR="0" lvl="0" indent="-1169988"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その他の事業：</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69988" marR="0" lvl="0" indent="-1169988"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経　営　支　援　）経営再建計画策定等への専門家派遣、感染症ＢＣＰ策定支援専門家派遣、オフィス移転推進補助金</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169988" marR="0" lvl="0" indent="-1169988"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取　引　支　援　）下請取引の適正化に関する配慮要請、下請あっせんアドバイザーによる受発注開拓支援</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1612900" marR="0" lvl="0" indent="-161290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ものづくり企業支援）産業技術センター使用料・手数料減免、県補助金等における優先支援等、企業立地補助金制度の特例、国ｻﾌﾟﾗｲﾁｪｰﾝ対策補助金上乗せ助成、航空機産業認証維持支援補助金、戦略産業経営力強化支援補助金</a:t>
            </a:r>
          </a:p>
        </p:txBody>
      </p:sp>
      <p:sp>
        <p:nvSpPr>
          <p:cNvPr id="11" name="正方形/長方形 10"/>
          <p:cNvSpPr/>
          <p:nvPr/>
        </p:nvSpPr>
        <p:spPr>
          <a:xfrm>
            <a:off x="72000" y="1124723"/>
            <a:ext cx="8982000" cy="217241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正方形/長方形 14"/>
          <p:cNvSpPr/>
          <p:nvPr/>
        </p:nvSpPr>
        <p:spPr>
          <a:xfrm>
            <a:off x="72000" y="3355208"/>
            <a:ext cx="8982000" cy="180000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8382000" y="145530"/>
            <a:ext cx="67887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183</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106120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15735"/>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latin typeface="ＭＳ Ｐゴシック" panose="020B0600070205080204" pitchFamily="50" charset="-128"/>
                <a:ea typeface="ＭＳ Ｐゴシック" panose="020B0600070205080204" pitchFamily="50" charset="-128"/>
              </a:rPr>
              <a:t>消費・観光需要喚起対策</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382000" y="145530"/>
            <a:ext cx="678873"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184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3089485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角丸四角形 23"/>
          <p:cNvSpPr/>
          <p:nvPr/>
        </p:nvSpPr>
        <p:spPr>
          <a:xfrm>
            <a:off x="71999" y="4634412"/>
            <a:ext cx="8943213" cy="2085278"/>
          </a:xfrm>
          <a:prstGeom prst="roundRect">
            <a:avLst>
              <a:gd name="adj" fmla="val 7596"/>
            </a:avLst>
          </a:prstGeom>
          <a:solidFill>
            <a:srgbClr val="F2F7FC"/>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角丸四角形 22"/>
          <p:cNvSpPr/>
          <p:nvPr/>
        </p:nvSpPr>
        <p:spPr>
          <a:xfrm>
            <a:off x="72000" y="2457068"/>
            <a:ext cx="8943212" cy="2017950"/>
          </a:xfrm>
          <a:prstGeom prst="roundRect">
            <a:avLst>
              <a:gd name="adj" fmla="val 7596"/>
            </a:avLst>
          </a:prstGeom>
          <a:solidFill>
            <a:srgbClr val="F2F7FC"/>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角丸四角形 16"/>
          <p:cNvSpPr/>
          <p:nvPr/>
        </p:nvSpPr>
        <p:spPr>
          <a:xfrm>
            <a:off x="71999" y="865461"/>
            <a:ext cx="8943213" cy="1512000"/>
          </a:xfrm>
          <a:prstGeom prst="roundRect">
            <a:avLst>
              <a:gd name="adj" fmla="val 7596"/>
            </a:avLst>
          </a:prstGeom>
          <a:solidFill>
            <a:srgbClr val="F2F7FC"/>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消費・観光需要喚起対策</a:t>
            </a:r>
          </a:p>
        </p:txBody>
      </p:sp>
      <p:sp>
        <p:nvSpPr>
          <p:cNvPr id="21" name="テキスト ボックス 20"/>
          <p:cNvSpPr txBox="1"/>
          <p:nvPr/>
        </p:nvSpPr>
        <p:spPr>
          <a:xfrm>
            <a:off x="77274" y="494286"/>
            <a:ext cx="8937939" cy="338554"/>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感染症の影響により落ち込んだ消費・観光需要の喚起に向けた対策を実施</a:t>
            </a:r>
          </a:p>
        </p:txBody>
      </p:sp>
      <p:sp>
        <p:nvSpPr>
          <p:cNvPr id="11" name="テキスト ボックス 10"/>
          <p:cNvSpPr txBox="1"/>
          <p:nvPr/>
        </p:nvSpPr>
        <p:spPr>
          <a:xfrm>
            <a:off x="80682" y="1164587"/>
            <a:ext cx="8934530"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県内の消費を喚起し、本県経済を下支えするため、プレミアム付商品券を発行</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ﾌﾟﾚﾐｱﾑ率：</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6,000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円分のチケットを</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5,000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円で販売）</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発行冊数：</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万冊</a:t>
            </a:r>
          </a:p>
          <a:p>
            <a:pPr marL="901700" marR="0" lvl="0" indent="-90170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対象店舗：小売業・飲食業・サービス業　</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6,708</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店舗</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チケット利用期間：</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R2.8.3</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R3.1.31</a:t>
            </a:r>
            <a:endPar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p:cNvSpPr txBox="1"/>
          <p:nvPr/>
        </p:nvSpPr>
        <p:spPr>
          <a:xfrm>
            <a:off x="80682" y="2776414"/>
            <a:ext cx="8934530" cy="160043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感染症の影響により落ち込んだ本県観光需要の回復を図るため、県内に宿泊を伴う教育旅行等の貸切バス代を助成</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対象者：県内に宿泊を伴う教育旅行等を取り扱う旅行会社</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（助成金の消費者還元を条件）</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補助上限：貸切バス１台あたり６万円</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補助率　：</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10/10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以内</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交付実績（台数）：（</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900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台、（</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1,498</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台</a:t>
            </a:r>
          </a:p>
        </p:txBody>
      </p:sp>
      <p:sp>
        <p:nvSpPr>
          <p:cNvPr id="18" name="テキスト ボックス 17"/>
          <p:cNvSpPr txBox="1"/>
          <p:nvPr/>
        </p:nvSpPr>
        <p:spPr>
          <a:xfrm>
            <a:off x="80682" y="4961246"/>
            <a:ext cx="8934530" cy="18158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感染拡大により生じた観光旅行への不安を解消するため、三密回避、衛生管理を徹底した安心安全かつ魅力的な旅行商品造成に要する経費を助成</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対象者：県内観光地づくり法人（</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DMO</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県内市町・観光協会</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観光を主体とした協議会・団体</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補助上限：</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万円</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補助率　：</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10/10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以内</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交付実績：（</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）９件</a:t>
            </a:r>
          </a:p>
        </p:txBody>
      </p:sp>
      <p:sp>
        <p:nvSpPr>
          <p:cNvPr id="12" name="テキスト ボックス 11"/>
          <p:cNvSpPr txBox="1"/>
          <p:nvPr/>
        </p:nvSpPr>
        <p:spPr>
          <a:xfrm>
            <a:off x="72000" y="865461"/>
            <a:ext cx="3168000"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とちぎ応援プレミアムチケット</a:t>
            </a:r>
          </a:p>
        </p:txBody>
      </p:sp>
      <p:sp>
        <p:nvSpPr>
          <p:cNvPr id="13" name="テキスト ボックス 12"/>
          <p:cNvSpPr txBox="1"/>
          <p:nvPr/>
        </p:nvSpPr>
        <p:spPr>
          <a:xfrm>
            <a:off x="72000" y="2463841"/>
            <a:ext cx="3168000"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教育旅行推進事業</a:t>
            </a:r>
          </a:p>
        </p:txBody>
      </p:sp>
      <p:sp>
        <p:nvSpPr>
          <p:cNvPr id="15" name="テキスト ボックス 14"/>
          <p:cNvSpPr txBox="1"/>
          <p:nvPr/>
        </p:nvSpPr>
        <p:spPr>
          <a:xfrm>
            <a:off x="72000" y="4634411"/>
            <a:ext cx="3168000"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三密回避旅行商品造成促進事業</a:t>
            </a:r>
          </a:p>
        </p:txBody>
      </p:sp>
      <p:sp>
        <p:nvSpPr>
          <p:cNvPr id="14" name="テキスト ボックス 13"/>
          <p:cNvSpPr txBox="1"/>
          <p:nvPr/>
        </p:nvSpPr>
        <p:spPr>
          <a:xfrm>
            <a:off x="8382000" y="145530"/>
            <a:ext cx="678873"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185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3574300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77274" y="941660"/>
            <a:ext cx="9030726" cy="4171335"/>
          </a:xfrm>
          <a:prstGeom prst="roundRect">
            <a:avLst>
              <a:gd name="adj" fmla="val 4094"/>
            </a:avLst>
          </a:prstGeom>
          <a:solidFill>
            <a:srgbClr val="F2F7FC"/>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消費・観光需要喚起対策</a:t>
            </a:r>
          </a:p>
        </p:txBody>
      </p:sp>
      <p:sp>
        <p:nvSpPr>
          <p:cNvPr id="21" name="テキスト ボックス 20"/>
          <p:cNvSpPr txBox="1"/>
          <p:nvPr/>
        </p:nvSpPr>
        <p:spPr>
          <a:xfrm>
            <a:off x="77274" y="494286"/>
            <a:ext cx="8937939" cy="338554"/>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感染症の影響により落ち込んだ消費・観光需要の喚起に向けた対策を実施</a:t>
            </a:r>
          </a:p>
        </p:txBody>
      </p:sp>
      <p:sp>
        <p:nvSpPr>
          <p:cNvPr id="14" name="テキスト ボックス 13"/>
          <p:cNvSpPr txBox="1"/>
          <p:nvPr/>
        </p:nvSpPr>
        <p:spPr>
          <a:xfrm>
            <a:off x="103030" y="6301090"/>
            <a:ext cx="8912183"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・県独自の事業に加え、国事業も有効活用しながら、消費・観光需要を喚起した。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感染状況等を踏まえながら、事業の実施や停止などを慎重に判断する必要がある。</a:t>
            </a:r>
          </a:p>
        </p:txBody>
      </p:sp>
      <p:sp>
        <p:nvSpPr>
          <p:cNvPr id="19" name="テキスト ボックス 18"/>
          <p:cNvSpPr txBox="1"/>
          <p:nvPr/>
        </p:nvSpPr>
        <p:spPr>
          <a:xfrm>
            <a:off x="4505101" y="1718413"/>
            <a:ext cx="4735880" cy="29700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③第２弾 県民一家族一旅行（隣県拡大版）（</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R4.2.28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R4.3.1</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チェックアウト分</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）まで</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（ただし、</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を除く）</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※R4.1.27</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埼玉県及び群馬県居住者の利用停止</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R4.2.2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～本県及び茨城県居住者の利用停止</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・対象者　：本県及び隣県（茨城、群馬、埼玉）居住者</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・割引内容：②と同様</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・利用実績：約１万８千人泊　ほか</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④第３弾 県民一家族一旅行推進事業（ブロック拡大版）（</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R4.4.11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R4.10.10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まで（</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R4.10.11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チェックアウト</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分）まで（ただし、</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R4.4.29</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R4.5.8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を除く）</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・対象者　：本県及び隣県、関東ブロック居住者</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・割引内容：②と同様</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・利用実績：約</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万８千人泊　ほか</a:t>
            </a:r>
          </a:p>
        </p:txBody>
      </p:sp>
      <p:sp>
        <p:nvSpPr>
          <p:cNvPr id="22" name="テキスト ボックス 21"/>
          <p:cNvSpPr txBox="1"/>
          <p:nvPr/>
        </p:nvSpPr>
        <p:spPr>
          <a:xfrm>
            <a:off x="74911" y="922611"/>
            <a:ext cx="3168000"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Calibri" panose="020F0502020204030204"/>
                <a:ea typeface="游ゴシック" panose="020B0400000000000000" pitchFamily="50" charset="-128"/>
                <a:cs typeface="+mn-cs"/>
              </a:rPr>
              <a:t>県民一家族一旅行推進事業</a:t>
            </a:r>
          </a:p>
        </p:txBody>
      </p:sp>
      <p:sp>
        <p:nvSpPr>
          <p:cNvPr id="20" name="テキスト ボックス 19"/>
          <p:cNvSpPr txBox="1"/>
          <p:nvPr/>
        </p:nvSpPr>
        <p:spPr>
          <a:xfrm>
            <a:off x="53954" y="5253444"/>
            <a:ext cx="9054046" cy="830997"/>
          </a:xfrm>
          <a:prstGeom prst="rect">
            <a:avLst/>
          </a:prstGeom>
          <a:solidFill>
            <a:schemeClr val="bg1"/>
          </a:solidFill>
          <a:ln>
            <a:solidFill>
              <a:schemeClr val="accent1"/>
            </a:solidFill>
            <a:prstDash val="lgDash"/>
          </a:ln>
        </p:spPr>
        <p:txBody>
          <a:bodyPr wrap="square" rtlCol="0">
            <a:spAutoFit/>
          </a:bodyPr>
          <a:lstStyle/>
          <a:p>
            <a:pPr marL="1169988" marR="0" lvl="0" indent="-1169988"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その他の事業：</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01700" marR="0" lvl="0" indent="-90170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観光需要）観光需要回復プロモーション事業、まるごととちぎいただきます事業、とちぎに泊まろうキャンペーン、観光公式サイト情報発信強化事業、ええやんとちぎ広告プロモーション事業、スマートワーケーション推進事業</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01700" marR="0" lvl="0" indent="-90170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（消費需要）とちぎの酒需要回復ｷｬﾝﾍﾟｰﾝ等支援事業、</a:t>
            </a:r>
            <a:r>
              <a:rPr kumimoji="1" lang="en-US" altLang="ja-JP"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GoTo</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ｲｰﾄ事業（農林水産省）</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テキスト ボックス 25"/>
          <p:cNvSpPr txBox="1"/>
          <p:nvPr/>
        </p:nvSpPr>
        <p:spPr>
          <a:xfrm>
            <a:off x="53954" y="1687931"/>
            <a:ext cx="4661737" cy="31239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①県民一家族一旅行推進事業（</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R2.6.16</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R3.2.13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まで</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・対象者　：本県居住者</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・割引内容：</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円以上</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円未満の宿泊　割引</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円以上の宿泊　　　　　　  割引</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・利用実績：約</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万人泊</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②第２弾 県民一家族一旅行（</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R3.10.16</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R3.12.31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まで</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・対象者　：本県居住者</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・割引内容：</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円以上</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円未満の宿泊　割引</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円＋ｸｰﾎﾟﾝ</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円以上の宿泊　　　　　　  割引</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円＋ｸｰﾎﾟﾝ</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円以上の日帰り旅行　　　　割引</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円＋ｸｰﾎﾟﾝ</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・利用実績：約</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万５千人泊　ほか</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p:cNvSpPr txBox="1"/>
          <p:nvPr/>
        </p:nvSpPr>
        <p:spPr>
          <a:xfrm>
            <a:off x="91434" y="1311815"/>
            <a:ext cx="892377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感染症の影響により落ち込んだ観光需要の回復を図るため、県民の県内旅行に対する宿泊料金の割引を実施</a:t>
            </a:r>
          </a:p>
        </p:txBody>
      </p:sp>
      <p:sp>
        <p:nvSpPr>
          <p:cNvPr id="12" name="テキスト ボックス 11"/>
          <p:cNvSpPr txBox="1"/>
          <p:nvPr/>
        </p:nvSpPr>
        <p:spPr>
          <a:xfrm>
            <a:off x="8382000" y="145530"/>
            <a:ext cx="678873"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186</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2798555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消費・観光需要喚起対策</a:t>
            </a:r>
          </a:p>
        </p:txBody>
      </p:sp>
      <p:sp>
        <p:nvSpPr>
          <p:cNvPr id="21" name="テキスト ボックス 20"/>
          <p:cNvSpPr txBox="1"/>
          <p:nvPr/>
        </p:nvSpPr>
        <p:spPr>
          <a:xfrm>
            <a:off x="72000" y="494286"/>
            <a:ext cx="8988873" cy="338554"/>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感染症の影響により落ち込んだ消費・観光需要の喚起に向けた対策を実施</a:t>
            </a:r>
          </a:p>
        </p:txBody>
      </p:sp>
      <p:sp>
        <p:nvSpPr>
          <p:cNvPr id="14" name="テキスト ボックス 13"/>
          <p:cNvSpPr txBox="1"/>
          <p:nvPr/>
        </p:nvSpPr>
        <p:spPr>
          <a:xfrm>
            <a:off x="55220" y="6071326"/>
            <a:ext cx="9047506"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・県独自の事業に加え、国事業も有効活用しながら、消費・観光需要を喚起した。</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感染状況等を踏まえながら、事業の実施や停止などを慎重に判断する必要がある。</a:t>
            </a:r>
          </a:p>
        </p:txBody>
      </p:sp>
      <p:sp>
        <p:nvSpPr>
          <p:cNvPr id="20" name="テキスト ボックス 19"/>
          <p:cNvSpPr txBox="1"/>
          <p:nvPr/>
        </p:nvSpPr>
        <p:spPr>
          <a:xfrm>
            <a:off x="55220" y="4530658"/>
            <a:ext cx="9054046" cy="1015663"/>
          </a:xfrm>
          <a:prstGeom prst="rect">
            <a:avLst/>
          </a:prstGeom>
          <a:solidFill>
            <a:schemeClr val="bg1"/>
          </a:solidFill>
          <a:ln>
            <a:solidFill>
              <a:schemeClr val="accent1"/>
            </a:solidFill>
            <a:prstDash val="lgDash"/>
          </a:ln>
        </p:spPr>
        <p:txBody>
          <a:bodyPr wrap="square" rtlCol="0">
            <a:spAutoFit/>
          </a:bodyPr>
          <a:lstStyle/>
          <a:p>
            <a:pPr marL="1169988" marR="0" lvl="0" indent="-1169988" algn="l"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その他の事業：</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01700" marR="0" lvl="0" indent="-90170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観光需要）観光需要回復プロモーション事業、まるごととちぎいただきます事業、とちぎに泊まろうキャンペーン、観光公式サイト情報発信強化事業、ええやんとちぎ広告プロモーション事業、スマートワーケーション推進事業、新たな</a:t>
            </a:r>
            <a:r>
              <a:rPr kumimoji="1" lang="en-US" altLang="ja-JP"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GoTo</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トラベルプレプロモーション事業</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901700" marR="0" lvl="0" indent="-90170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（消費需要）とちぎの酒需要回復ｷｬﾝﾍﾟｰﾝ等支援事業、</a:t>
            </a:r>
            <a:r>
              <a:rPr kumimoji="1" lang="en-US" altLang="ja-JP" sz="1200" b="0"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GoTo</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ｲｰﾄ事業（農林水産省）</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p:cNvSpPr txBox="1"/>
          <p:nvPr/>
        </p:nvSpPr>
        <p:spPr>
          <a:xfrm>
            <a:off x="8382000" y="145530"/>
            <a:ext cx="678873"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187</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 name="グループ化 1">
            <a:extLst>
              <a:ext uri="{FF2B5EF4-FFF2-40B4-BE49-F238E27FC236}">
                <a16:creationId xmlns:a16="http://schemas.microsoft.com/office/drawing/2014/main" id="{21C6D60B-14D2-4CAC-89A5-BDBA6830589C}"/>
              </a:ext>
            </a:extLst>
          </p:cNvPr>
          <p:cNvGrpSpPr/>
          <p:nvPr/>
        </p:nvGrpSpPr>
        <p:grpSpPr>
          <a:xfrm>
            <a:off x="36000" y="1282659"/>
            <a:ext cx="9207980" cy="2719035"/>
            <a:chOff x="0" y="1590572"/>
            <a:chExt cx="9207980" cy="2719035"/>
          </a:xfrm>
        </p:grpSpPr>
        <p:sp>
          <p:nvSpPr>
            <p:cNvPr id="25" name="角丸四角形 24"/>
            <p:cNvSpPr/>
            <p:nvPr/>
          </p:nvSpPr>
          <p:spPr>
            <a:xfrm>
              <a:off x="36000" y="1619592"/>
              <a:ext cx="9030726" cy="2690015"/>
            </a:xfrm>
            <a:prstGeom prst="roundRect">
              <a:avLst>
                <a:gd name="adj" fmla="val 4094"/>
              </a:avLst>
            </a:prstGeom>
            <a:solidFill>
              <a:srgbClr val="F2F7FC"/>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p:cNvSpPr txBox="1"/>
            <p:nvPr/>
          </p:nvSpPr>
          <p:spPr>
            <a:xfrm>
              <a:off x="36000" y="1590572"/>
              <a:ext cx="3168000"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いちご一会とちぎ旅</a:t>
              </a:r>
            </a:p>
          </p:txBody>
        </p:sp>
        <p:sp>
          <p:nvSpPr>
            <p:cNvPr id="26" name="テキスト ボックス 25"/>
            <p:cNvSpPr txBox="1"/>
            <p:nvPr/>
          </p:nvSpPr>
          <p:spPr>
            <a:xfrm>
              <a:off x="103030" y="2346808"/>
              <a:ext cx="4661737"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①いちご一会とちぎ旅（</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・対象期間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R4.10.11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R4.12.27</a:t>
              </a: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・対象者　　国内居住者</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・割引内容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％（定率）</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割引額上限　宿泊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人泊（交通付）</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日帰り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人泊（交通付以外）</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地域限定クーポン　　　平日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休日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円</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・利用実績 　約</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万１千人泊　ほか（</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R5.2.14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時点（精査中））</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p:cNvSpPr txBox="1"/>
            <p:nvPr/>
          </p:nvSpPr>
          <p:spPr>
            <a:xfrm>
              <a:off x="0" y="1991446"/>
              <a:ext cx="892377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感染症の影響により落ち込んだ観光需要の回復を図るため、国民の県内旅行に対する宿泊料金の割引を実施</a:t>
              </a:r>
            </a:p>
          </p:txBody>
        </p:sp>
        <p:sp>
          <p:nvSpPr>
            <p:cNvPr id="13" name="テキスト ボックス 12">
              <a:extLst>
                <a:ext uri="{FF2B5EF4-FFF2-40B4-BE49-F238E27FC236}">
                  <a16:creationId xmlns:a16="http://schemas.microsoft.com/office/drawing/2014/main" id="{D2E509A1-C822-4869-8E1E-B1C5DB801931}"/>
                </a:ext>
              </a:extLst>
            </p:cNvPr>
            <p:cNvSpPr txBox="1"/>
            <p:nvPr/>
          </p:nvSpPr>
          <p:spPr>
            <a:xfrm>
              <a:off x="4546243" y="2346242"/>
              <a:ext cx="4661737"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②第２弾 いちご一会</a:t>
              </a:r>
              <a:r>
                <a:rPr kumimoji="1" lang="ja-JP" altLang="en-US" sz="12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とちぎ旅（</a:t>
              </a:r>
              <a:r>
                <a:rPr kumimoji="1" lang="en-US" altLang="ja-JP" sz="12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R4</a:t>
              </a:r>
              <a:r>
                <a:rPr kumimoji="1" lang="ja-JP" altLang="en-US" sz="12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R5</a:t>
              </a:r>
              <a:r>
                <a:rPr kumimoji="1" lang="ja-JP" altLang="en-US" sz="12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・対象期間　</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R5.1.11</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R5.4.28</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R5.5.8</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R5.6.30</a:t>
              </a:r>
              <a:endPar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・対象者　　国内居住者</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・割引内容　</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20</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％（定率）</a:t>
              </a:r>
              <a:endPar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割引額上限　宿泊　　</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5,000</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円</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人泊（交通付）</a:t>
              </a:r>
              <a:endPar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日帰り　</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3,000</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円</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人泊（交通付以外）</a:t>
              </a:r>
              <a:endPar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地域限定クーポン　　　平日　　</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2,000</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円</a:t>
              </a:r>
              <a:endPar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　　　　　　　　　　　　休日　　</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1,000</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円</a:t>
              </a:r>
              <a:endPar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・利用実績　約 </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89</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万人泊　ほか（</a:t>
              </a:r>
              <a:r>
                <a:rPr kumimoji="1" lang="en-US" altLang="ja-JP"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R5.5.11</a:t>
              </a:r>
              <a:r>
                <a:rPr kumimoji="1" lang="ja-JP" altLang="en-US" sz="1200" b="0" i="0" u="none" strike="noStrike" kern="1200" cap="none" spc="0" normalizeH="0" baseline="0" noProof="0" dirty="0">
                  <a:ln>
                    <a:noFill/>
                  </a:ln>
                  <a:effectLst/>
                  <a:uLnTx/>
                  <a:uFillTx/>
                  <a:latin typeface="游ゴシック" panose="020B0400000000000000" pitchFamily="50" charset="-128"/>
                  <a:ea typeface="游ゴシック" panose="020B0400000000000000" pitchFamily="50" charset="-128"/>
                  <a:cs typeface="+mn-cs"/>
                </a:rPr>
                <a:t>時点（精査中</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57419319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15735"/>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latin typeface="ＭＳ Ｐゴシック" panose="020B0600070205080204" pitchFamily="50" charset="-128"/>
                <a:ea typeface="ＭＳ Ｐゴシック" panose="020B0600070205080204" pitchFamily="50" charset="-128"/>
              </a:rPr>
              <a:t>～</a:t>
            </a:r>
            <a:r>
              <a:rPr kumimoji="1" lang="ja-JP" altLang="en-US" sz="4000" b="1" dirty="0"/>
              <a:t> 県民等に向けた広報・情報発信 </a:t>
            </a:r>
            <a:r>
              <a:rPr kumimoji="1" lang="ja-JP" altLang="en-US" sz="4000" b="1" dirty="0">
                <a:latin typeface="ＭＳ Ｐゴシック" panose="020B0600070205080204" pitchFamily="50" charset="-128"/>
                <a:ea typeface="ＭＳ Ｐゴシック" panose="020B0600070205080204" pitchFamily="50" charset="-128"/>
              </a:rPr>
              <a:t>～</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382000" y="145530"/>
            <a:ext cx="678873"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188</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6938807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a:stCxn id="21" idx="0"/>
          </p:cNvCxnSpPr>
          <p:nvPr/>
        </p:nvCxnSpPr>
        <p:spPr>
          <a:xfrm>
            <a:off x="4559121" y="523536"/>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県民等に向けた広報・情報発信①</a:t>
            </a:r>
          </a:p>
        </p:txBody>
      </p:sp>
      <p:sp>
        <p:nvSpPr>
          <p:cNvPr id="21" name="テキスト ボックス 20"/>
          <p:cNvSpPr txBox="1"/>
          <p:nvPr/>
        </p:nvSpPr>
        <p:spPr>
          <a:xfrm>
            <a:off x="90151" y="523536"/>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lvl="0">
              <a:defRPr/>
            </a:pPr>
            <a:r>
              <a:rPr kumimoji="1" lang="ja-JP" altLang="en-US" sz="1600" b="1" dirty="0">
                <a:solidFill>
                  <a:prstClr val="white"/>
                </a:solidFill>
              </a:rPr>
              <a:t>● 県民</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等への正確な知識普及及び健康の維持等を図るため、警戒度レベルに応じた県民等への要請内容、基本的な感染防止対策及び新型コロナワクチン接種等に関する広報・情報発信を行う。</a:t>
            </a:r>
          </a:p>
        </p:txBody>
      </p:sp>
      <p:sp>
        <p:nvSpPr>
          <p:cNvPr id="25" name="角丸四角形 24"/>
          <p:cNvSpPr/>
          <p:nvPr/>
        </p:nvSpPr>
        <p:spPr>
          <a:xfrm>
            <a:off x="457203" y="1631437"/>
            <a:ext cx="1680516" cy="691977"/>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p:cNvSpPr txBox="1"/>
          <p:nvPr/>
        </p:nvSpPr>
        <p:spPr>
          <a:xfrm>
            <a:off x="975075" y="1544132"/>
            <a:ext cx="656020" cy="200055"/>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テキスト ボックス 32"/>
          <p:cNvSpPr txBox="1"/>
          <p:nvPr/>
        </p:nvSpPr>
        <p:spPr>
          <a:xfrm>
            <a:off x="103030" y="6218320"/>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様々な広報媒体を活用し、県民等に正確かつ迅速な広報・情報発信を実施</a:t>
            </a: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年代に応じて訴求するなど、より効果的な情報発信方法の検討</a:t>
            </a:r>
            <a:endPar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テキスト ボックス 37"/>
          <p:cNvSpPr txBox="1"/>
          <p:nvPr/>
        </p:nvSpPr>
        <p:spPr>
          <a:xfrm>
            <a:off x="4643215" y="2347536"/>
            <a:ext cx="2993121"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・新型コロナウイルス関連情報を発信する</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LINE</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公式アカウント</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栃木県</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新型コロナ対</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策パーソナルサポート</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を開設・運用</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 name="テキスト ボックス 39"/>
          <p:cNvSpPr txBox="1"/>
          <p:nvPr/>
        </p:nvSpPr>
        <p:spPr>
          <a:xfrm>
            <a:off x="4643215" y="2847808"/>
            <a:ext cx="3092115"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・栃木県公式</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Twitter</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等を活用し、感染防止対</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策、新型コロナワクチン、経済対策や事業</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者向け支援等に関する情報を配信</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0" name="グループ化 59"/>
          <p:cNvGrpSpPr/>
          <p:nvPr/>
        </p:nvGrpSpPr>
        <p:grpSpPr>
          <a:xfrm>
            <a:off x="4544994" y="1597397"/>
            <a:ext cx="3190336" cy="312111"/>
            <a:chOff x="4864873" y="1500724"/>
            <a:chExt cx="2969612" cy="261310"/>
          </a:xfrm>
        </p:grpSpPr>
        <p:sp>
          <p:nvSpPr>
            <p:cNvPr id="61" name="角丸四角形 60"/>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テキスト ボックス 61"/>
            <p:cNvSpPr txBox="1"/>
            <p:nvPr/>
          </p:nvSpPr>
          <p:spPr>
            <a:xfrm>
              <a:off x="4864873" y="1504353"/>
              <a:ext cx="2969612" cy="2576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○ホームページ･ＳＮＳ等による配信</a:t>
              </a:r>
            </a:p>
          </p:txBody>
        </p:sp>
      </p:grpSp>
      <p:sp>
        <p:nvSpPr>
          <p:cNvPr id="63" name="テキスト ボックス 62"/>
          <p:cNvSpPr txBox="1"/>
          <p:nvPr/>
        </p:nvSpPr>
        <p:spPr>
          <a:xfrm>
            <a:off x="74161" y="1178875"/>
            <a:ext cx="1989417"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広報体制</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時点</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6" name="テキスト ボックス 65"/>
          <p:cNvSpPr txBox="1"/>
          <p:nvPr/>
        </p:nvSpPr>
        <p:spPr>
          <a:xfrm>
            <a:off x="510707" y="2097656"/>
            <a:ext cx="23560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･社会対策グループ</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7" name="テキスト ボックス 66"/>
          <p:cNvSpPr txBox="1"/>
          <p:nvPr/>
        </p:nvSpPr>
        <p:spPr>
          <a:xfrm>
            <a:off x="2207700" y="1669292"/>
            <a:ext cx="220366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･広報班（広報課）</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 name="テキスト ボックス 67"/>
          <p:cNvSpPr txBox="1"/>
          <p:nvPr/>
        </p:nvSpPr>
        <p:spPr>
          <a:xfrm>
            <a:off x="2211815" y="1858762"/>
            <a:ext cx="273088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･感染症対策班（感染症対策課）</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 name="テキスト ボックス 63"/>
          <p:cNvSpPr txBox="1"/>
          <p:nvPr/>
        </p:nvSpPr>
        <p:spPr>
          <a:xfrm>
            <a:off x="951472" y="1506043"/>
            <a:ext cx="67962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事務局</a:t>
            </a:r>
          </a:p>
        </p:txBody>
      </p:sp>
      <p:sp>
        <p:nvSpPr>
          <p:cNvPr id="69" name="テキスト ボックス 68"/>
          <p:cNvSpPr txBox="1"/>
          <p:nvPr/>
        </p:nvSpPr>
        <p:spPr>
          <a:xfrm>
            <a:off x="506590" y="1747544"/>
            <a:ext cx="2459034"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･総合対策グループ</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広報チーム</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71" name="テキスト ボックス 70"/>
          <p:cNvSpPr txBox="1"/>
          <p:nvPr/>
        </p:nvSpPr>
        <p:spPr>
          <a:xfrm>
            <a:off x="3748174" y="2074516"/>
            <a:ext cx="749686"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など</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テキスト ボックス 71"/>
          <p:cNvSpPr txBox="1"/>
          <p:nvPr/>
        </p:nvSpPr>
        <p:spPr>
          <a:xfrm>
            <a:off x="2203574" y="2060590"/>
            <a:ext cx="1491095"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･国際班（国際課）</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角丸四角形 72"/>
          <p:cNvSpPr/>
          <p:nvPr/>
        </p:nvSpPr>
        <p:spPr>
          <a:xfrm>
            <a:off x="197709" y="1520225"/>
            <a:ext cx="4287794" cy="864973"/>
          </a:xfrm>
          <a:prstGeom prst="roundRect">
            <a:avLst/>
          </a:prstGeom>
          <a:no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0" name="テキスト ボックス 79"/>
          <p:cNvSpPr txBox="1"/>
          <p:nvPr/>
        </p:nvSpPr>
        <p:spPr>
          <a:xfrm>
            <a:off x="2116014" y="1412324"/>
            <a:ext cx="837250" cy="206756"/>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2" name="テキスト ボックス 81"/>
          <p:cNvSpPr txBox="1"/>
          <p:nvPr/>
        </p:nvSpPr>
        <p:spPr>
          <a:xfrm>
            <a:off x="2038873" y="1382102"/>
            <a:ext cx="951469" cy="2923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対策本部</a:t>
            </a:r>
          </a:p>
        </p:txBody>
      </p:sp>
      <p:sp>
        <p:nvSpPr>
          <p:cNvPr id="74" name="角丸四角形 73"/>
          <p:cNvSpPr/>
          <p:nvPr/>
        </p:nvSpPr>
        <p:spPr>
          <a:xfrm>
            <a:off x="4596714" y="1297115"/>
            <a:ext cx="4489229" cy="4840517"/>
          </a:xfrm>
          <a:prstGeom prst="roundRect">
            <a:avLst>
              <a:gd name="adj" fmla="val 3933"/>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テキスト ボックス 82"/>
          <p:cNvSpPr txBox="1"/>
          <p:nvPr/>
        </p:nvSpPr>
        <p:spPr>
          <a:xfrm>
            <a:off x="4711575" y="1162643"/>
            <a:ext cx="1808093"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最新情報の発信②</a:t>
            </a:r>
          </a:p>
        </p:txBody>
      </p:sp>
      <p:sp>
        <p:nvSpPr>
          <p:cNvPr id="79" name="テキスト ボックス 78"/>
          <p:cNvSpPr txBox="1"/>
          <p:nvPr/>
        </p:nvSpPr>
        <p:spPr>
          <a:xfrm>
            <a:off x="4659061" y="2025849"/>
            <a:ext cx="299312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に新型コロナウイルス関連総合情報</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ページを開設</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2" name="グループ化 11"/>
          <p:cNvGrpSpPr/>
          <p:nvPr/>
        </p:nvGrpSpPr>
        <p:grpSpPr>
          <a:xfrm>
            <a:off x="7410143" y="2018236"/>
            <a:ext cx="1721033" cy="1629523"/>
            <a:chOff x="7453685" y="4035730"/>
            <a:chExt cx="1721033" cy="1629523"/>
          </a:xfrm>
        </p:grpSpPr>
        <p:grpSp>
          <p:nvGrpSpPr>
            <p:cNvPr id="11" name="グループ化 10"/>
            <p:cNvGrpSpPr/>
            <p:nvPr/>
          </p:nvGrpSpPr>
          <p:grpSpPr>
            <a:xfrm>
              <a:off x="7453685" y="4035730"/>
              <a:ext cx="1721033" cy="1629523"/>
              <a:chOff x="7453685" y="4035730"/>
              <a:chExt cx="1721033" cy="1629523"/>
            </a:xfrm>
          </p:grpSpPr>
          <p:grpSp>
            <p:nvGrpSpPr>
              <p:cNvPr id="9" name="グループ化 8"/>
              <p:cNvGrpSpPr/>
              <p:nvPr/>
            </p:nvGrpSpPr>
            <p:grpSpPr>
              <a:xfrm>
                <a:off x="7453685" y="4035730"/>
                <a:ext cx="1677958" cy="1598944"/>
                <a:chOff x="5723746" y="4418795"/>
                <a:chExt cx="1677958" cy="1598944"/>
              </a:xfrm>
            </p:grpSpPr>
            <p:sp>
              <p:nvSpPr>
                <p:cNvPr id="3" name="正方形/長方形 2"/>
                <p:cNvSpPr/>
                <p:nvPr/>
              </p:nvSpPr>
              <p:spPr>
                <a:xfrm>
                  <a:off x="5906530" y="4436074"/>
                  <a:ext cx="1396313" cy="15816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9" name="テキスト ボックス 88"/>
                <p:cNvSpPr txBox="1"/>
                <p:nvPr/>
              </p:nvSpPr>
              <p:spPr>
                <a:xfrm>
                  <a:off x="5844752" y="4418795"/>
                  <a:ext cx="1556952"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県の新型コロナ関連情報を</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発信する主な</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SNS</a:t>
                  </a: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アカウント</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90" name="グループ化 89"/>
                <p:cNvGrpSpPr>
                  <a:grpSpLocks noChangeAspect="1"/>
                </p:cNvGrpSpPr>
                <p:nvPr/>
              </p:nvGrpSpPr>
              <p:grpSpPr>
                <a:xfrm>
                  <a:off x="6193516" y="4744994"/>
                  <a:ext cx="469179" cy="457721"/>
                  <a:chOff x="-1737988" y="2817339"/>
                  <a:chExt cx="2718486" cy="2652094"/>
                </a:xfrm>
              </p:grpSpPr>
              <p:sp>
                <p:nvSpPr>
                  <p:cNvPr id="91" name="楕円 90"/>
                  <p:cNvSpPr/>
                  <p:nvPr/>
                </p:nvSpPr>
                <p:spPr>
                  <a:xfrm>
                    <a:off x="-1737988" y="2817339"/>
                    <a:ext cx="2718486" cy="2652094"/>
                  </a:xfrm>
                  <a:prstGeom prst="ellipse">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2" name="図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9667" y="3344060"/>
                    <a:ext cx="1817707" cy="1817711"/>
                  </a:xfrm>
                  <a:prstGeom prst="rect">
                    <a:avLst/>
                  </a:prstGeom>
                </p:spPr>
              </p:pic>
            </p:grpSp>
            <p:pic>
              <p:nvPicPr>
                <p:cNvPr id="93" name="図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9092" y="4723288"/>
                  <a:ext cx="474321" cy="466546"/>
                </a:xfrm>
                <a:prstGeom prst="rect">
                  <a:avLst/>
                </a:prstGeom>
              </p:spPr>
            </p:pic>
            <p:sp>
              <p:nvSpPr>
                <p:cNvPr id="94" name="テキスト ボックス 93"/>
                <p:cNvSpPr txBox="1"/>
                <p:nvPr/>
              </p:nvSpPr>
              <p:spPr>
                <a:xfrm>
                  <a:off x="5723746" y="4714521"/>
                  <a:ext cx="671384" cy="21544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LINE</a:t>
                  </a:r>
                </a:p>
              </p:txBody>
            </p:sp>
            <p:sp>
              <p:nvSpPr>
                <p:cNvPr id="95" name="テキスト ボックス 94"/>
                <p:cNvSpPr txBox="1"/>
                <p:nvPr/>
              </p:nvSpPr>
              <p:spPr>
                <a:xfrm>
                  <a:off x="6129117" y="5176692"/>
                  <a:ext cx="671384"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友だち数</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152,320</a:t>
                  </a:r>
                </a:p>
              </p:txBody>
            </p:sp>
            <p:sp>
              <p:nvSpPr>
                <p:cNvPr id="96" name="テキスト ボックス 95"/>
                <p:cNvSpPr txBox="1"/>
                <p:nvPr/>
              </p:nvSpPr>
              <p:spPr>
                <a:xfrm>
                  <a:off x="6717951" y="5178240"/>
                  <a:ext cx="671384"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友だち数</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dirty="0">
                      <a:solidFill>
                        <a:prstClr val="black"/>
                      </a:solidFill>
                      <a:latin typeface="游ゴシック" panose="020B0400000000000000" pitchFamily="50" charset="-128"/>
                      <a:ea typeface="游ゴシック" panose="020B0400000000000000" pitchFamily="50" charset="-128"/>
                    </a:rPr>
                    <a:t>31,505</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97" name="図 9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0489" y="5584319"/>
                  <a:ext cx="424748" cy="382273"/>
                </a:xfrm>
                <a:prstGeom prst="rect">
                  <a:avLst/>
                </a:prstGeom>
              </p:spPr>
            </p:pic>
            <p:sp>
              <p:nvSpPr>
                <p:cNvPr id="98" name="テキスト ボックス 97"/>
                <p:cNvSpPr txBox="1"/>
                <p:nvPr/>
              </p:nvSpPr>
              <p:spPr>
                <a:xfrm>
                  <a:off x="6297823" y="5583266"/>
                  <a:ext cx="881449" cy="33855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フォロワー数</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25,942</a:t>
                  </a:r>
                </a:p>
              </p:txBody>
            </p:sp>
            <p:sp>
              <p:nvSpPr>
                <p:cNvPr id="100" name="テキスト ボックス 99"/>
                <p:cNvSpPr txBox="1"/>
                <p:nvPr/>
              </p:nvSpPr>
              <p:spPr>
                <a:xfrm>
                  <a:off x="5776096" y="5429843"/>
                  <a:ext cx="671384" cy="21544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Twitter</a:t>
                  </a:r>
                </a:p>
              </p:txBody>
            </p:sp>
          </p:grpSp>
          <p:sp>
            <p:nvSpPr>
              <p:cNvPr id="101" name="テキスト ボックス 100"/>
              <p:cNvSpPr txBox="1"/>
              <p:nvPr/>
            </p:nvSpPr>
            <p:spPr>
              <a:xfrm>
                <a:off x="8210891" y="5465198"/>
                <a:ext cx="963827" cy="200055"/>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2023.5.7</a:t>
                </a:r>
                <a:r>
                  <a:rPr kumimoji="1" lang="ja-JP" altLang="en-US" sz="7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時点</a:t>
                </a:r>
                <a:endParaRPr kumimoji="1" lang="en-US" altLang="ja-JP" sz="7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2" name="大かっこ 101"/>
              <p:cNvSpPr/>
              <p:nvPr/>
            </p:nvSpPr>
            <p:spPr>
              <a:xfrm>
                <a:off x="8390237" y="5523464"/>
                <a:ext cx="593125" cy="7414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cxnSp>
          <p:nvCxnSpPr>
            <p:cNvPr id="8" name="直線コネクタ 7"/>
            <p:cNvCxnSpPr/>
            <p:nvPr/>
          </p:nvCxnSpPr>
          <p:spPr>
            <a:xfrm>
              <a:off x="7652182" y="4322285"/>
              <a:ext cx="1352118" cy="2065"/>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7658532" y="5071585"/>
              <a:ext cx="1352118" cy="2065"/>
            </a:xfrm>
            <a:prstGeom prst="line">
              <a:avLst/>
            </a:prstGeom>
            <a:ln w="3175">
              <a:prstDash val="dashDot"/>
            </a:ln>
          </p:spPr>
          <p:style>
            <a:lnRef idx="1">
              <a:schemeClr val="accent1"/>
            </a:lnRef>
            <a:fillRef idx="0">
              <a:schemeClr val="accent1"/>
            </a:fillRef>
            <a:effectRef idx="0">
              <a:schemeClr val="accent1"/>
            </a:effectRef>
            <a:fontRef idx="minor">
              <a:schemeClr val="tx1"/>
            </a:fontRef>
          </p:style>
        </p:cxnSp>
      </p:grpSp>
      <p:sp>
        <p:nvSpPr>
          <p:cNvPr id="86" name="テキスト ボックス 85"/>
          <p:cNvSpPr txBox="1"/>
          <p:nvPr/>
        </p:nvSpPr>
        <p:spPr>
          <a:xfrm>
            <a:off x="100822" y="3609153"/>
            <a:ext cx="263744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・栃木県新型コロナウイルス感染症対</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策本部会議結果の情報発信</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9" name="テキスト ボックス 98"/>
          <p:cNvSpPr txBox="1"/>
          <p:nvPr/>
        </p:nvSpPr>
        <p:spPr>
          <a:xfrm>
            <a:off x="90864" y="4779469"/>
            <a:ext cx="2734581"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・基本的な感染防止対策、新しい生活　</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様式の実践例、警戒度レベルに応じ　</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1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た</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要請内容等を発信</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3" name="テキスト ボックス 102"/>
          <p:cNvSpPr txBox="1"/>
          <p:nvPr/>
        </p:nvSpPr>
        <p:spPr>
          <a:xfrm>
            <a:off x="103222" y="4397094"/>
            <a:ext cx="2598656"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・知事がテレビやラジオに生出演し、</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県民等への要請内容等を訴求</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4" name="グループ化 103"/>
          <p:cNvGrpSpPr/>
          <p:nvPr/>
        </p:nvGrpSpPr>
        <p:grpSpPr>
          <a:xfrm>
            <a:off x="43228" y="2872691"/>
            <a:ext cx="2782217" cy="312112"/>
            <a:chOff x="4872255" y="1500724"/>
            <a:chExt cx="2969612" cy="261311"/>
          </a:xfrm>
        </p:grpSpPr>
        <p:sp>
          <p:nvSpPr>
            <p:cNvPr id="105" name="角丸四角形 104"/>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6" name="テキスト ボックス 105"/>
            <p:cNvSpPr txBox="1"/>
            <p:nvPr/>
          </p:nvSpPr>
          <p:spPr>
            <a:xfrm>
              <a:off x="4872255" y="1504353"/>
              <a:ext cx="2969612" cy="25768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○知事記者会見（定例、臨時）</a:t>
              </a:r>
            </a:p>
          </p:txBody>
        </p:sp>
      </p:grpSp>
      <p:pic>
        <p:nvPicPr>
          <p:cNvPr id="111" name="図 110"/>
          <p:cNvPicPr>
            <a:picLocks noChangeAspect="1"/>
          </p:cNvPicPr>
          <p:nvPr/>
        </p:nvPicPr>
        <p:blipFill rotWithShape="1">
          <a:blip r:embed="rId5" cstate="print">
            <a:extLst>
              <a:ext uri="{28A0092B-C50C-407E-A947-70E740481C1C}">
                <a14:useLocalDpi xmlns:a14="http://schemas.microsoft.com/office/drawing/2010/main" val="0"/>
              </a:ext>
            </a:extLst>
          </a:blip>
          <a:srcRect l="47604" t="40236" r="8514" b="24613"/>
          <a:stretch/>
        </p:blipFill>
        <p:spPr>
          <a:xfrm>
            <a:off x="2753344" y="3014446"/>
            <a:ext cx="1739787" cy="973436"/>
          </a:xfrm>
          <a:prstGeom prst="rect">
            <a:avLst/>
          </a:prstGeom>
        </p:spPr>
      </p:pic>
      <p:grpSp>
        <p:nvGrpSpPr>
          <p:cNvPr id="112" name="グループ化 111"/>
          <p:cNvGrpSpPr/>
          <p:nvPr/>
        </p:nvGrpSpPr>
        <p:grpSpPr>
          <a:xfrm>
            <a:off x="42886" y="4109129"/>
            <a:ext cx="2671349" cy="312125"/>
            <a:chOff x="4885561" y="1500724"/>
            <a:chExt cx="2969612" cy="261324"/>
          </a:xfrm>
        </p:grpSpPr>
        <p:sp>
          <p:nvSpPr>
            <p:cNvPr id="113" name="角丸四角形 112"/>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4" name="テキスト ボックス 113"/>
            <p:cNvSpPr txBox="1"/>
            <p:nvPr/>
          </p:nvSpPr>
          <p:spPr>
            <a:xfrm>
              <a:off x="4885561" y="1504364"/>
              <a:ext cx="2969612" cy="25768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○テレビ･ラジオによる広報</a:t>
              </a:r>
            </a:p>
          </p:txBody>
        </p:sp>
      </p:grpSp>
      <p:pic>
        <p:nvPicPr>
          <p:cNvPr id="119" name="図 118"/>
          <p:cNvPicPr>
            <a:picLocks noChangeAspect="1"/>
          </p:cNvPicPr>
          <p:nvPr/>
        </p:nvPicPr>
        <p:blipFill rotWithShape="1">
          <a:blip r:embed="rId6" cstate="print">
            <a:extLst>
              <a:ext uri="{28A0092B-C50C-407E-A947-70E740481C1C}">
                <a14:useLocalDpi xmlns:a14="http://schemas.microsoft.com/office/drawing/2010/main" val="0"/>
              </a:ext>
            </a:extLst>
          </a:blip>
          <a:srcRect l="5677" t="12952" r="6216" b="12370"/>
          <a:stretch/>
        </p:blipFill>
        <p:spPr>
          <a:xfrm>
            <a:off x="2698612" y="4235595"/>
            <a:ext cx="1794995" cy="1062681"/>
          </a:xfrm>
          <a:prstGeom prst="rect">
            <a:avLst/>
          </a:prstGeom>
        </p:spPr>
      </p:pic>
      <p:sp>
        <p:nvSpPr>
          <p:cNvPr id="120" name="テキスト ボックス 119"/>
          <p:cNvSpPr txBox="1"/>
          <p:nvPr/>
        </p:nvSpPr>
        <p:spPr>
          <a:xfrm>
            <a:off x="2784059" y="5285851"/>
            <a:ext cx="1705233" cy="21544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基本的な感染防止対策</a:t>
            </a:r>
            <a:r>
              <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CM</a:t>
            </a:r>
          </a:p>
        </p:txBody>
      </p:sp>
      <p:sp>
        <p:nvSpPr>
          <p:cNvPr id="121" name="テキスト ボックス 120"/>
          <p:cNvSpPr txBox="1"/>
          <p:nvPr/>
        </p:nvSpPr>
        <p:spPr>
          <a:xfrm>
            <a:off x="2884874" y="3991924"/>
            <a:ext cx="1441625" cy="21544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知事記者会見</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2" name="テキスト ボックス 121"/>
          <p:cNvSpPr txBox="1"/>
          <p:nvPr/>
        </p:nvSpPr>
        <p:spPr>
          <a:xfrm>
            <a:off x="92583" y="3193145"/>
            <a:ext cx="263744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・新型コロナウイルス感染症に関する</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各種取組や最新情報を発信</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3" name="角丸四角形 122"/>
          <p:cNvSpPr/>
          <p:nvPr/>
        </p:nvSpPr>
        <p:spPr>
          <a:xfrm>
            <a:off x="57533" y="2608880"/>
            <a:ext cx="4460789" cy="3528752"/>
          </a:xfrm>
          <a:prstGeom prst="roundRect">
            <a:avLst>
              <a:gd name="adj" fmla="val 3933"/>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4" name="テキスト ボックス 123"/>
          <p:cNvSpPr txBox="1"/>
          <p:nvPr/>
        </p:nvSpPr>
        <p:spPr>
          <a:xfrm>
            <a:off x="172395" y="2474407"/>
            <a:ext cx="1714462"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最新情報の発信①</a:t>
            </a:r>
          </a:p>
        </p:txBody>
      </p:sp>
      <p:grpSp>
        <p:nvGrpSpPr>
          <p:cNvPr id="125" name="グループ化 124"/>
          <p:cNvGrpSpPr/>
          <p:nvPr/>
        </p:nvGrpSpPr>
        <p:grpSpPr>
          <a:xfrm>
            <a:off x="34318" y="5501188"/>
            <a:ext cx="3186544" cy="312112"/>
            <a:chOff x="4891909" y="1500724"/>
            <a:chExt cx="2969612" cy="261311"/>
          </a:xfrm>
        </p:grpSpPr>
        <p:sp>
          <p:nvSpPr>
            <p:cNvPr id="126" name="角丸四角形 125"/>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7" name="テキスト ボックス 126"/>
            <p:cNvSpPr txBox="1"/>
            <p:nvPr/>
          </p:nvSpPr>
          <p:spPr>
            <a:xfrm>
              <a:off x="4891909" y="1504354"/>
              <a:ext cx="2969612" cy="2576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○県広報紙（県民だより）での特集</a:t>
              </a:r>
            </a:p>
          </p:txBody>
        </p:sp>
      </p:grpSp>
      <p:sp>
        <p:nvSpPr>
          <p:cNvPr id="128" name="テキスト ボックス 127"/>
          <p:cNvSpPr txBox="1"/>
          <p:nvPr/>
        </p:nvSpPr>
        <p:spPr>
          <a:xfrm>
            <a:off x="88096" y="5823442"/>
            <a:ext cx="4203700"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・新型コロナウイルス関連の情報をイラストを交えて掲載</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49" name="グループ化 148"/>
          <p:cNvGrpSpPr/>
          <p:nvPr/>
        </p:nvGrpSpPr>
        <p:grpSpPr>
          <a:xfrm>
            <a:off x="4564862" y="3748697"/>
            <a:ext cx="3786890" cy="312111"/>
            <a:chOff x="4882214" y="1500724"/>
            <a:chExt cx="2969612" cy="261310"/>
          </a:xfrm>
        </p:grpSpPr>
        <p:sp>
          <p:nvSpPr>
            <p:cNvPr id="150" name="角丸四角形 149"/>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1" name="テキスト ボックス 150"/>
            <p:cNvSpPr txBox="1"/>
            <p:nvPr/>
          </p:nvSpPr>
          <p:spPr>
            <a:xfrm>
              <a:off x="4882214" y="1504353"/>
              <a:ext cx="2969612" cy="2576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○ポスターやチラシ等による広報</a:t>
              </a:r>
            </a:p>
          </p:txBody>
        </p:sp>
      </p:grpSp>
      <p:sp>
        <p:nvSpPr>
          <p:cNvPr id="152" name="テキスト ボックス 151"/>
          <p:cNvSpPr txBox="1"/>
          <p:nvPr/>
        </p:nvSpPr>
        <p:spPr>
          <a:xfrm>
            <a:off x="4681452" y="4039197"/>
            <a:ext cx="4105712"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・感染防止対策等に関する各種チラシ等による普及啓発</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53" name="グループ化 152"/>
          <p:cNvGrpSpPr/>
          <p:nvPr/>
        </p:nvGrpSpPr>
        <p:grpSpPr>
          <a:xfrm>
            <a:off x="4538122" y="4323524"/>
            <a:ext cx="4635500" cy="1738837"/>
            <a:chOff x="-76200" y="1879598"/>
            <a:chExt cx="4635500" cy="1738837"/>
          </a:xfrm>
        </p:grpSpPr>
        <p:pic>
          <p:nvPicPr>
            <p:cNvPr id="154" name="図 1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880" y="1879598"/>
              <a:ext cx="1030130" cy="1485902"/>
            </a:xfrm>
            <a:prstGeom prst="rect">
              <a:avLst/>
            </a:prstGeom>
          </p:spPr>
        </p:pic>
        <p:sp>
          <p:nvSpPr>
            <p:cNvPr id="155" name="テキスト ボックス 154"/>
            <p:cNvSpPr txBox="1"/>
            <p:nvPr/>
          </p:nvSpPr>
          <p:spPr>
            <a:xfrm>
              <a:off x="-76200" y="3352191"/>
              <a:ext cx="196850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冬の感染防止対策のチラシ</a:t>
              </a:r>
              <a:endPar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6" name="テキスト ボックス 155"/>
            <p:cNvSpPr txBox="1"/>
            <p:nvPr/>
          </p:nvSpPr>
          <p:spPr>
            <a:xfrm>
              <a:off x="1371600" y="3034691"/>
              <a:ext cx="173990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会話する＝マスクする」</a:t>
              </a:r>
              <a:endPar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運動のチラシ</a:t>
              </a:r>
              <a:endPar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57" name="図 15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36700" y="2024673"/>
              <a:ext cx="1457770" cy="1010627"/>
            </a:xfrm>
            <a:prstGeom prst="rect">
              <a:avLst/>
            </a:prstGeom>
          </p:spPr>
        </p:pic>
        <p:pic>
          <p:nvPicPr>
            <p:cNvPr id="158" name="図 15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1872" y="1879600"/>
              <a:ext cx="1101828" cy="1559534"/>
            </a:xfrm>
            <a:prstGeom prst="rect">
              <a:avLst/>
            </a:prstGeom>
          </p:spPr>
        </p:pic>
        <p:sp>
          <p:nvSpPr>
            <p:cNvPr id="159" name="テキスト ボックス 158"/>
            <p:cNvSpPr txBox="1"/>
            <p:nvPr/>
          </p:nvSpPr>
          <p:spPr>
            <a:xfrm>
              <a:off x="2590800" y="3402991"/>
              <a:ext cx="1968500" cy="21544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新型コロナワクチンポスター</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87" name="テキスト ボックス 8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189</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593571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グラフ 29">
            <a:extLst>
              <a:ext uri="{FF2B5EF4-FFF2-40B4-BE49-F238E27FC236}">
                <a16:creationId xmlns:a16="http://schemas.microsoft.com/office/drawing/2014/main" id="{737DAC10-ED9D-4162-8055-0981A364C988}"/>
              </a:ext>
            </a:extLst>
          </p:cNvPr>
          <p:cNvGraphicFramePr>
            <a:graphicFrameLocks/>
          </p:cNvGraphicFramePr>
          <p:nvPr/>
        </p:nvGraphicFramePr>
        <p:xfrm>
          <a:off x="11806" y="461663"/>
          <a:ext cx="9144000" cy="6422445"/>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各期間における陽性者数の推移</a:t>
            </a:r>
          </a:p>
        </p:txBody>
      </p:sp>
      <p:sp>
        <p:nvSpPr>
          <p:cNvPr id="5" name="テキスト ボックス 4"/>
          <p:cNvSpPr txBox="1"/>
          <p:nvPr/>
        </p:nvSpPr>
        <p:spPr>
          <a:xfrm>
            <a:off x="486561" y="543379"/>
            <a:ext cx="6765317" cy="1708160"/>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全期間　　　　　　　２０２０年　２月２２日～２０２３年　５月　７日</a:t>
            </a:r>
            <a:endPar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Ⅰ</a:t>
            </a: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期（第１～３波）２０２０年　２月２２日～２０２１年　２月２８日</a:t>
            </a:r>
            <a:endPar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Ⅱ</a:t>
            </a: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（第４波）　２０２１年　３月　１日～２０２１年　６月３０日</a:t>
            </a:r>
            <a:endPar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Ⅲ</a:t>
            </a: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（第５波）　２０２１年　７月　１日～２０２１年１１月３０日</a:t>
            </a:r>
            <a:endPar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Ⅳ</a:t>
            </a: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（第６波）　２０２１年１２月　１日～２０２２年　６月３０日</a:t>
            </a:r>
            <a:endPar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Ⅴ</a:t>
            </a: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（第７波）　２０２２年　７月　１日～２０２２年　９月３０日</a:t>
            </a:r>
            <a:endPar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Ⅵ</a:t>
            </a:r>
            <a:r>
              <a:rPr kumimoji="1" lang="ja-JP" altLang="en-US" sz="15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（第８波）　２０２２年１０月　１日～２０２３年　</a:t>
            </a:r>
            <a:r>
              <a:rPr kumimoji="1" lang="ja-JP" altLang="en-US" sz="15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５月　７日</a:t>
            </a:r>
            <a:endParaRPr kumimoji="1" lang="en-US" altLang="ja-JP" sz="15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9" name="直線矢印コネクタ 8"/>
          <p:cNvCxnSpPr>
            <a:cxnSpLocks/>
          </p:cNvCxnSpPr>
          <p:nvPr/>
        </p:nvCxnSpPr>
        <p:spPr>
          <a:xfrm>
            <a:off x="370330" y="4503631"/>
            <a:ext cx="2779026"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a:cxnSpLocks/>
          </p:cNvCxnSpPr>
          <p:nvPr/>
        </p:nvCxnSpPr>
        <p:spPr>
          <a:xfrm>
            <a:off x="3149356" y="4508525"/>
            <a:ext cx="90883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p:cNvCxnSpPr>
            <a:cxnSpLocks/>
          </p:cNvCxnSpPr>
          <p:nvPr/>
        </p:nvCxnSpPr>
        <p:spPr>
          <a:xfrm>
            <a:off x="5085806" y="4514382"/>
            <a:ext cx="1768550"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a:cxnSpLocks/>
          </p:cNvCxnSpPr>
          <p:nvPr/>
        </p:nvCxnSpPr>
        <p:spPr>
          <a:xfrm>
            <a:off x="4058194" y="4514460"/>
            <a:ext cx="102761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919630" y="3918856"/>
            <a:ext cx="180892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Ⅰ</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（第１～３波）</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テキスト ボックス 15"/>
          <p:cNvSpPr txBox="1"/>
          <p:nvPr/>
        </p:nvSpPr>
        <p:spPr>
          <a:xfrm>
            <a:off x="2835370" y="3913963"/>
            <a:ext cx="1501448"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Ⅱ</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（第４波）</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3940191" y="3913962"/>
            <a:ext cx="125214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Ⅲ</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（第５波）</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テキスト ボックス 17"/>
          <p:cNvSpPr txBox="1"/>
          <p:nvPr/>
        </p:nvSpPr>
        <p:spPr>
          <a:xfrm>
            <a:off x="4989276" y="3888801"/>
            <a:ext cx="1631550"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Ⅳ</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a:t>
            </a:r>
            <a:endPar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（第６波）</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5777901" y="2989455"/>
            <a:ext cx="125214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Ⅴ</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（第７波）</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20" name="直線矢印コネクタ 19"/>
          <p:cNvCxnSpPr>
            <a:cxnSpLocks/>
          </p:cNvCxnSpPr>
          <p:nvPr/>
        </p:nvCxnSpPr>
        <p:spPr>
          <a:xfrm>
            <a:off x="6854356" y="4520057"/>
            <a:ext cx="635015" cy="0"/>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cxnSpLocks/>
            <a:stCxn id="19" idx="2"/>
          </p:cNvCxnSpPr>
          <p:nvPr/>
        </p:nvCxnSpPr>
        <p:spPr>
          <a:xfrm>
            <a:off x="6403973" y="3574230"/>
            <a:ext cx="542745" cy="835660"/>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2" name="テキスト ボックス 1">
            <a:extLst>
              <a:ext uri="{FF2B5EF4-FFF2-40B4-BE49-F238E27FC236}">
                <a16:creationId xmlns:a16="http://schemas.microsoft.com/office/drawing/2014/main" id="{B9E66750-A28C-49E4-90B8-2F1AEA9225EB}"/>
              </a:ext>
            </a:extLst>
          </p:cNvPr>
          <p:cNvSpPr txBox="1"/>
          <p:nvPr/>
        </p:nvSpPr>
        <p:spPr>
          <a:xfrm>
            <a:off x="259974" y="6653277"/>
            <a:ext cx="55581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p>
        </p:txBody>
      </p:sp>
      <p:sp>
        <p:nvSpPr>
          <p:cNvPr id="21" name="テキスト ボックス 20">
            <a:extLst>
              <a:ext uri="{FF2B5EF4-FFF2-40B4-BE49-F238E27FC236}">
                <a16:creationId xmlns:a16="http://schemas.microsoft.com/office/drawing/2014/main" id="{7CC13769-CFCD-4A96-9CBA-91A8BD91B624}"/>
              </a:ext>
            </a:extLst>
          </p:cNvPr>
          <p:cNvSpPr txBox="1"/>
          <p:nvPr/>
        </p:nvSpPr>
        <p:spPr>
          <a:xfrm>
            <a:off x="3285111" y="6653277"/>
            <a:ext cx="55581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2021</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p>
        </p:txBody>
      </p:sp>
      <p:sp>
        <p:nvSpPr>
          <p:cNvPr id="22" name="テキスト ボックス 21">
            <a:extLst>
              <a:ext uri="{FF2B5EF4-FFF2-40B4-BE49-F238E27FC236}">
                <a16:creationId xmlns:a16="http://schemas.microsoft.com/office/drawing/2014/main" id="{EFF5E332-994A-4B93-98DC-1BBA5119751D}"/>
              </a:ext>
            </a:extLst>
          </p:cNvPr>
          <p:cNvSpPr txBox="1"/>
          <p:nvPr/>
        </p:nvSpPr>
        <p:spPr>
          <a:xfrm>
            <a:off x="6167743" y="6672734"/>
            <a:ext cx="55581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p>
        </p:txBody>
      </p:sp>
      <p:sp>
        <p:nvSpPr>
          <p:cNvPr id="23" name="テキスト ボックス 22">
            <a:extLst>
              <a:ext uri="{FF2B5EF4-FFF2-40B4-BE49-F238E27FC236}">
                <a16:creationId xmlns:a16="http://schemas.microsoft.com/office/drawing/2014/main" id="{9787782A-D789-4B62-8B78-F1FF2B7FA503}"/>
              </a:ext>
            </a:extLst>
          </p:cNvPr>
          <p:cNvSpPr txBox="1"/>
          <p:nvPr/>
        </p:nvSpPr>
        <p:spPr>
          <a:xfrm>
            <a:off x="8513653" y="6653277"/>
            <a:ext cx="55581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2023</a:t>
            </a: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p>
        </p:txBody>
      </p:sp>
      <p:sp>
        <p:nvSpPr>
          <p:cNvPr id="24" name="テキスト ボックス 23">
            <a:extLst>
              <a:ext uri="{FF2B5EF4-FFF2-40B4-BE49-F238E27FC236}">
                <a16:creationId xmlns:a16="http://schemas.microsoft.com/office/drawing/2014/main" id="{8822E6C7-950F-4352-9C2D-9F3B5512D392}"/>
              </a:ext>
            </a:extLst>
          </p:cNvPr>
          <p:cNvSpPr txBox="1"/>
          <p:nvPr/>
        </p:nvSpPr>
        <p:spPr>
          <a:xfrm>
            <a:off x="537880" y="5144013"/>
            <a:ext cx="2909828" cy="43088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26</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日まで</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・栃木県と宇都宮市分を区別して表示。</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411B0A95-F2E0-4C98-8D3C-3698CC41D506}"/>
              </a:ext>
            </a:extLst>
          </p:cNvPr>
          <p:cNvSpPr txBox="1"/>
          <p:nvPr/>
        </p:nvSpPr>
        <p:spPr>
          <a:xfrm>
            <a:off x="2439554" y="7340638"/>
            <a:ext cx="5588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27" name="テキスト ボックス 26">
            <a:extLst>
              <a:ext uri="{FF2B5EF4-FFF2-40B4-BE49-F238E27FC236}">
                <a16:creationId xmlns:a16="http://schemas.microsoft.com/office/drawing/2014/main" id="{D8D489DB-407E-4F05-9C72-5B863434CFC9}"/>
              </a:ext>
            </a:extLst>
          </p:cNvPr>
          <p:cNvSpPr txBox="1"/>
          <p:nvPr/>
        </p:nvSpPr>
        <p:spPr>
          <a:xfrm>
            <a:off x="2599576" y="7322930"/>
            <a:ext cx="3048000"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栃木県（宇都宮市除く）</a:t>
            </a:r>
          </a:p>
        </p:txBody>
      </p:sp>
      <p:sp>
        <p:nvSpPr>
          <p:cNvPr id="31" name="テキスト ボックス 30">
            <a:extLst>
              <a:ext uri="{FF2B5EF4-FFF2-40B4-BE49-F238E27FC236}">
                <a16:creationId xmlns:a16="http://schemas.microsoft.com/office/drawing/2014/main" id="{DA3B7A46-0B74-47B4-8291-9BB9BB9D9481}"/>
              </a:ext>
            </a:extLst>
          </p:cNvPr>
          <p:cNvSpPr txBox="1"/>
          <p:nvPr/>
        </p:nvSpPr>
        <p:spPr>
          <a:xfrm>
            <a:off x="537881" y="2759858"/>
            <a:ext cx="1901673" cy="46166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（宇都宮市分含む）</a:t>
            </a:r>
          </a:p>
        </p:txBody>
      </p:sp>
      <p:cxnSp>
        <p:nvCxnSpPr>
          <p:cNvPr id="32" name="直線矢印コネクタ 31">
            <a:extLst>
              <a:ext uri="{FF2B5EF4-FFF2-40B4-BE49-F238E27FC236}">
                <a16:creationId xmlns:a16="http://schemas.microsoft.com/office/drawing/2014/main" id="{AE96C9EA-2FE6-458B-B0D7-167656E35AD5}"/>
              </a:ext>
            </a:extLst>
          </p:cNvPr>
          <p:cNvCxnSpPr>
            <a:cxnSpLocks/>
          </p:cNvCxnSpPr>
          <p:nvPr/>
        </p:nvCxnSpPr>
        <p:spPr>
          <a:xfrm>
            <a:off x="7489371" y="4517556"/>
            <a:ext cx="1506847" cy="0"/>
          </a:xfrm>
          <a:prstGeom prst="straightConnector1">
            <a:avLst/>
          </a:prstGeom>
          <a:ln w="38100">
            <a:solidFill>
              <a:schemeClr val="bg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27BF877C-794A-4C5F-B968-215C458BD3D6}"/>
              </a:ext>
            </a:extLst>
          </p:cNvPr>
          <p:cNvSpPr txBox="1"/>
          <p:nvPr/>
        </p:nvSpPr>
        <p:spPr>
          <a:xfrm>
            <a:off x="7980047" y="1926004"/>
            <a:ext cx="1252143"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a:t>
            </a:r>
            <a:r>
              <a:rPr kumimoji="1"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Ⅵ</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　（第８波）</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35" name="直線コネクタ 34">
            <a:extLst>
              <a:ext uri="{FF2B5EF4-FFF2-40B4-BE49-F238E27FC236}">
                <a16:creationId xmlns:a16="http://schemas.microsoft.com/office/drawing/2014/main" id="{E9D449AC-9794-42AF-B4CF-C777DAC9F8E1}"/>
              </a:ext>
            </a:extLst>
          </p:cNvPr>
          <p:cNvCxnSpPr>
            <a:cxnSpLocks/>
            <a:stCxn id="34" idx="2"/>
          </p:cNvCxnSpPr>
          <p:nvPr/>
        </p:nvCxnSpPr>
        <p:spPr>
          <a:xfrm flipH="1">
            <a:off x="8363942" y="2510779"/>
            <a:ext cx="242177" cy="1926412"/>
          </a:xfrm>
          <a:prstGeom prst="line">
            <a:avLst/>
          </a:prstGeom>
          <a:ln>
            <a:prstDash val="lgDashDot"/>
          </a:ln>
        </p:spPr>
        <p:style>
          <a:lnRef idx="1">
            <a:schemeClr val="dk1"/>
          </a:lnRef>
          <a:fillRef idx="0">
            <a:schemeClr val="dk1"/>
          </a:fillRef>
          <a:effectRef idx="0">
            <a:schemeClr val="dk1"/>
          </a:effectRef>
          <a:fontRef idx="minor">
            <a:schemeClr val="tx1"/>
          </a:fontRef>
        </p:style>
      </p:cxnSp>
      <p:sp>
        <p:nvSpPr>
          <p:cNvPr id="39" name="テキスト ボックス 38">
            <a:extLst>
              <a:ext uri="{FF2B5EF4-FFF2-40B4-BE49-F238E27FC236}">
                <a16:creationId xmlns:a16="http://schemas.microsoft.com/office/drawing/2014/main" id="{2DC71EB9-C208-4E6B-B2CE-D70D1C029CC1}"/>
              </a:ext>
            </a:extLst>
          </p:cNvPr>
          <p:cNvSpPr txBox="1"/>
          <p:nvPr/>
        </p:nvSpPr>
        <p:spPr>
          <a:xfrm>
            <a:off x="703255" y="5672979"/>
            <a:ext cx="2446101" cy="230832"/>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9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栃木県（宇都宮市分除く）</a:t>
            </a:r>
          </a:p>
        </p:txBody>
      </p:sp>
      <p:sp>
        <p:nvSpPr>
          <p:cNvPr id="6" name="正方形/長方形 5">
            <a:extLst>
              <a:ext uri="{FF2B5EF4-FFF2-40B4-BE49-F238E27FC236}">
                <a16:creationId xmlns:a16="http://schemas.microsoft.com/office/drawing/2014/main" id="{E562FAA6-E442-4C07-B7AE-7B9E6D371844}"/>
              </a:ext>
            </a:extLst>
          </p:cNvPr>
          <p:cNvSpPr/>
          <p:nvPr/>
        </p:nvSpPr>
        <p:spPr>
          <a:xfrm>
            <a:off x="8996218" y="794327"/>
            <a:ext cx="135976" cy="5726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a:extLst>
              <a:ext uri="{FF2B5EF4-FFF2-40B4-BE49-F238E27FC236}">
                <a16:creationId xmlns:a16="http://schemas.microsoft.com/office/drawing/2014/main" id="{4D9E0F82-1033-436D-8F0D-D8CFA98E0039}"/>
              </a:ext>
            </a:extLst>
          </p:cNvPr>
          <p:cNvCxnSpPr>
            <a:cxnSpLocks/>
          </p:cNvCxnSpPr>
          <p:nvPr/>
        </p:nvCxnSpPr>
        <p:spPr>
          <a:xfrm flipV="1">
            <a:off x="8996218" y="794327"/>
            <a:ext cx="0" cy="567632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38292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p:nvPr/>
        </p:nvCxnSpPr>
        <p:spPr>
          <a:xfrm>
            <a:off x="4559121" y="483378"/>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県民等に向けた広報・情報発信②</a:t>
            </a:r>
          </a:p>
        </p:txBody>
      </p:sp>
      <p:sp>
        <p:nvSpPr>
          <p:cNvPr id="55" name="角丸四角形 54"/>
          <p:cNvSpPr/>
          <p:nvPr/>
        </p:nvSpPr>
        <p:spPr>
          <a:xfrm>
            <a:off x="96487" y="670012"/>
            <a:ext cx="4364301" cy="3482889"/>
          </a:xfrm>
          <a:prstGeom prst="roundRect">
            <a:avLst>
              <a:gd name="adj" fmla="val 8642"/>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7" name="角丸四角形 56"/>
          <p:cNvSpPr/>
          <p:nvPr/>
        </p:nvSpPr>
        <p:spPr>
          <a:xfrm>
            <a:off x="4651836" y="671040"/>
            <a:ext cx="4403264" cy="3304060"/>
          </a:xfrm>
          <a:prstGeom prst="roundRect">
            <a:avLst>
              <a:gd name="adj" fmla="val 6557"/>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テキスト ボックス 59"/>
          <p:cNvSpPr txBox="1"/>
          <p:nvPr/>
        </p:nvSpPr>
        <p:spPr>
          <a:xfrm>
            <a:off x="164757" y="488260"/>
            <a:ext cx="2380735"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感染状況に応じた情報発信</a:t>
            </a:r>
          </a:p>
        </p:txBody>
      </p:sp>
      <p:sp>
        <p:nvSpPr>
          <p:cNvPr id="21" name="テキスト ボックス 20"/>
          <p:cNvSpPr txBox="1"/>
          <p:nvPr/>
        </p:nvSpPr>
        <p:spPr>
          <a:xfrm>
            <a:off x="4712915" y="512237"/>
            <a:ext cx="3120096"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ワクチン接種の促進に向けた広報</a:t>
            </a: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b="13625"/>
          <a:stretch/>
        </p:blipFill>
        <p:spPr>
          <a:xfrm>
            <a:off x="2841893" y="2556127"/>
            <a:ext cx="1488807" cy="769612"/>
          </a:xfrm>
          <a:prstGeom prst="rect">
            <a:avLst/>
          </a:prstGeom>
          <a:ln>
            <a:solidFill>
              <a:schemeClr val="tx1"/>
            </a:solidFill>
          </a:ln>
        </p:spPr>
      </p:pic>
      <p:grpSp>
        <p:nvGrpSpPr>
          <p:cNvPr id="66" name="グループ化 65"/>
          <p:cNvGrpSpPr/>
          <p:nvPr/>
        </p:nvGrpSpPr>
        <p:grpSpPr>
          <a:xfrm>
            <a:off x="101601" y="2485321"/>
            <a:ext cx="2674994" cy="527455"/>
            <a:chOff x="4872255" y="1500724"/>
            <a:chExt cx="2858692" cy="452105"/>
          </a:xfrm>
        </p:grpSpPr>
        <p:sp>
          <p:nvSpPr>
            <p:cNvPr id="67" name="角丸四角形 66"/>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テキスト ボックス 67"/>
            <p:cNvSpPr txBox="1"/>
            <p:nvPr/>
          </p:nvSpPr>
          <p:spPr>
            <a:xfrm>
              <a:off x="4872255" y="1504354"/>
              <a:ext cx="2704157" cy="4484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○若者向けの普及啓発</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72" name="グループ化 71"/>
          <p:cNvGrpSpPr/>
          <p:nvPr/>
        </p:nvGrpSpPr>
        <p:grpSpPr>
          <a:xfrm>
            <a:off x="127001" y="845998"/>
            <a:ext cx="2628899" cy="527567"/>
            <a:chOff x="4881148" y="1500724"/>
            <a:chExt cx="2849799" cy="440563"/>
          </a:xfrm>
        </p:grpSpPr>
        <p:sp>
          <p:nvSpPr>
            <p:cNvPr id="73" name="角丸四角形 72"/>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4" name="テキスト ボックス 73"/>
            <p:cNvSpPr txBox="1"/>
            <p:nvPr/>
          </p:nvSpPr>
          <p:spPr>
            <a:xfrm>
              <a:off x="4881148" y="1504354"/>
              <a:ext cx="2788381" cy="4369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○会食時の注意事項を発信</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75" name="図 74"/>
          <p:cNvPicPr>
            <a:picLocks noChangeAspect="1"/>
          </p:cNvPicPr>
          <p:nvPr/>
        </p:nvPicPr>
        <p:blipFill rotWithShape="1">
          <a:blip r:embed="rId3" cstate="print">
            <a:extLst>
              <a:ext uri="{28A0092B-C50C-407E-A947-70E740481C1C}">
                <a14:useLocalDpi xmlns:a14="http://schemas.microsoft.com/office/drawing/2010/main" val="0"/>
              </a:ext>
            </a:extLst>
          </a:blip>
          <a:srcRect t="10221" r="2143" b="10629"/>
          <a:stretch/>
        </p:blipFill>
        <p:spPr>
          <a:xfrm>
            <a:off x="2846879" y="903754"/>
            <a:ext cx="1506113" cy="850900"/>
          </a:xfrm>
          <a:prstGeom prst="rect">
            <a:avLst/>
          </a:prstGeom>
          <a:ln>
            <a:solidFill>
              <a:schemeClr val="tx1"/>
            </a:solidFill>
          </a:ln>
        </p:spPr>
      </p:pic>
      <p:sp>
        <p:nvSpPr>
          <p:cNvPr id="76" name="テキスト ボックス 75"/>
          <p:cNvSpPr txBox="1"/>
          <p:nvPr/>
        </p:nvSpPr>
        <p:spPr>
          <a:xfrm>
            <a:off x="157712" y="1187983"/>
            <a:ext cx="3067402"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・年末年始の人との交流が増える時期に、</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会食や飲み会の場面における注意事項</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をまとめた動画の配信</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(R2.12</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R3.1</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1" name="図 10"/>
          <p:cNvPicPr>
            <a:picLocks noChangeAspect="1"/>
          </p:cNvPicPr>
          <p:nvPr/>
        </p:nvPicPr>
        <p:blipFill rotWithShape="1">
          <a:blip r:embed="rId4" cstate="print">
            <a:extLst>
              <a:ext uri="{28A0092B-C50C-407E-A947-70E740481C1C}">
                <a14:useLocalDpi xmlns:a14="http://schemas.microsoft.com/office/drawing/2010/main" val="0"/>
              </a:ext>
            </a:extLst>
          </a:blip>
          <a:srcRect l="1946" t="22560" r="37638" b="28678"/>
          <a:stretch/>
        </p:blipFill>
        <p:spPr>
          <a:xfrm>
            <a:off x="7530758" y="1295744"/>
            <a:ext cx="1464280" cy="825499"/>
          </a:xfrm>
          <a:prstGeom prst="rect">
            <a:avLst/>
          </a:prstGeom>
        </p:spPr>
      </p:pic>
      <p:sp>
        <p:nvSpPr>
          <p:cNvPr id="83" name="テキスト ボックス 82"/>
          <p:cNvSpPr txBox="1"/>
          <p:nvPr/>
        </p:nvSpPr>
        <p:spPr>
          <a:xfrm>
            <a:off x="4800600" y="1398476"/>
            <a:ext cx="2872946" cy="76944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lvl="0">
              <a:defRPr/>
            </a:pPr>
            <a:r>
              <a:rPr kumimoji="1" lang="ja-JP" altLang="en-US" sz="1100" dirty="0">
                <a:solidFill>
                  <a:prstClr val="black"/>
                </a:solidFill>
              </a:rPr>
              <a:t>・若年層への接種促進を図るため</a:t>
            </a:r>
            <a:r>
              <a:rPr kumimoji="1" lang="en-US" altLang="ja-JP" sz="1100" dirty="0">
                <a:solidFill>
                  <a:prstClr val="black"/>
                </a:solidFill>
              </a:rPr>
              <a:t>､</a:t>
            </a:r>
            <a:r>
              <a:rPr kumimoji="1" lang="ja-JP" altLang="en-US" sz="1100" dirty="0">
                <a:solidFill>
                  <a:prstClr val="black"/>
                </a:solidFill>
              </a:rPr>
              <a:t>ワクチ</a:t>
            </a:r>
            <a:endParaRPr kumimoji="1" lang="en-US" altLang="ja-JP" sz="1100" dirty="0">
              <a:solidFill>
                <a:prstClr val="black"/>
              </a:solidFill>
            </a:endParaRPr>
          </a:p>
          <a:p>
            <a:pPr lvl="0">
              <a:defRPr/>
            </a:pPr>
            <a:r>
              <a:rPr kumimoji="1" lang="ja-JP" altLang="en-US" sz="1100" dirty="0">
                <a:solidFill>
                  <a:prstClr val="black"/>
                </a:solidFill>
              </a:rPr>
              <a:t>　ンの有効性、安全性等に係る動画を</a:t>
            </a:r>
            <a:r>
              <a:rPr kumimoji="1" lang="en-US" altLang="ja-JP" sz="1100" dirty="0">
                <a:solidFill>
                  <a:prstClr val="black"/>
                </a:solidFill>
              </a:rPr>
              <a:t>､</a:t>
            </a:r>
          </a:p>
          <a:p>
            <a:pPr lvl="0">
              <a:defRPr/>
            </a:pPr>
            <a:r>
              <a:rPr kumimoji="1" lang="ja-JP" altLang="en-US" sz="1100" dirty="0">
                <a:solidFill>
                  <a:prstClr val="black"/>
                </a:solidFill>
              </a:rPr>
              <a:t>　</a:t>
            </a:r>
            <a:r>
              <a:rPr kumimoji="1" lang="en-US" altLang="ja-JP" sz="1100" dirty="0" err="1">
                <a:solidFill>
                  <a:prstClr val="black"/>
                </a:solidFill>
              </a:rPr>
              <a:t>YouTube､LINE､Twitter､Instagram</a:t>
            </a:r>
            <a:endParaRPr kumimoji="1" lang="en-US" altLang="ja-JP" sz="1100" dirty="0">
              <a:solidFill>
                <a:prstClr val="black"/>
              </a:solidFill>
            </a:endParaRPr>
          </a:p>
          <a:p>
            <a:pPr lvl="0">
              <a:defRPr/>
            </a:pPr>
            <a:r>
              <a:rPr kumimoji="1" lang="ja-JP" altLang="en-US" sz="1100" dirty="0">
                <a:solidFill>
                  <a:prstClr val="black"/>
                </a:solidFill>
              </a:rPr>
              <a:t>　を活用し、幅広く配信</a:t>
            </a:r>
            <a:endParaRPr kumimoji="1" lang="en-US" altLang="ja-JP" sz="1100" dirty="0">
              <a:solidFill>
                <a:prstClr val="black"/>
              </a:solidFill>
            </a:endParaRPr>
          </a:p>
        </p:txBody>
      </p:sp>
      <p:grpSp>
        <p:nvGrpSpPr>
          <p:cNvPr id="84" name="グループ化 83"/>
          <p:cNvGrpSpPr/>
          <p:nvPr/>
        </p:nvGrpSpPr>
        <p:grpSpPr>
          <a:xfrm>
            <a:off x="4737100" y="919113"/>
            <a:ext cx="2987675" cy="528175"/>
            <a:chOff x="4889489" y="1500724"/>
            <a:chExt cx="3102075" cy="386650"/>
          </a:xfrm>
        </p:grpSpPr>
        <p:sp>
          <p:nvSpPr>
            <p:cNvPr id="85" name="角丸四角形 84"/>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6" name="テキスト ボックス 85"/>
            <p:cNvSpPr txBox="1"/>
            <p:nvPr/>
          </p:nvSpPr>
          <p:spPr>
            <a:xfrm>
              <a:off x="4889489" y="1504352"/>
              <a:ext cx="3102075" cy="38302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○若者へのワクチン接種促進</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90" name="テキスト ボックス 89"/>
          <p:cNvSpPr txBox="1"/>
          <p:nvPr/>
        </p:nvSpPr>
        <p:spPr>
          <a:xfrm>
            <a:off x="215900" y="2770307"/>
            <a:ext cx="2630661"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SC</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と連携した広報の実施（試合</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中のスタジアム内パブリックビュー</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イングでも放映）</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(R3.7</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R3.9</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7" name="グループ化 36"/>
          <p:cNvGrpSpPr/>
          <p:nvPr/>
        </p:nvGrpSpPr>
        <p:grpSpPr>
          <a:xfrm>
            <a:off x="5118100" y="2335772"/>
            <a:ext cx="2058443" cy="1498600"/>
            <a:chOff x="5518316" y="2578099"/>
            <a:chExt cx="1772527" cy="1346201"/>
          </a:xfrm>
        </p:grpSpPr>
        <p:pic>
          <p:nvPicPr>
            <p:cNvPr id="19" name="図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31116" y="2578099"/>
              <a:ext cx="959727" cy="1346201"/>
            </a:xfrm>
            <a:prstGeom prst="rect">
              <a:avLst/>
            </a:prstGeom>
          </p:spPr>
        </p:pic>
        <p:pic>
          <p:nvPicPr>
            <p:cNvPr id="96" name="図 9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8316" y="2628900"/>
              <a:ext cx="878239" cy="1231900"/>
            </a:xfrm>
            <a:prstGeom prst="rect">
              <a:avLst/>
            </a:prstGeom>
          </p:spPr>
        </p:pic>
      </p:grpSp>
      <p:sp>
        <p:nvSpPr>
          <p:cNvPr id="97" name="テキスト ボックス 96"/>
          <p:cNvSpPr txBox="1"/>
          <p:nvPr/>
        </p:nvSpPr>
        <p:spPr>
          <a:xfrm>
            <a:off x="4660900" y="3757219"/>
            <a:ext cx="311150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若者向けワクチン接種促進キャンペーン</a:t>
            </a: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リーフレット</a:t>
            </a:r>
            <a:endPar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99" name="図 9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2754" y="2424671"/>
            <a:ext cx="1011045" cy="1347270"/>
          </a:xfrm>
          <a:prstGeom prst="rect">
            <a:avLst/>
          </a:prstGeom>
        </p:spPr>
      </p:pic>
      <p:sp>
        <p:nvSpPr>
          <p:cNvPr id="100" name="テキスト ボックス 99"/>
          <p:cNvSpPr txBox="1"/>
          <p:nvPr/>
        </p:nvSpPr>
        <p:spPr>
          <a:xfrm>
            <a:off x="6807200" y="3757905"/>
            <a:ext cx="311150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ワクチン接種促進チラシ　</a:t>
            </a:r>
            <a:endPar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1" name="テキスト ボックス 100"/>
          <p:cNvSpPr txBox="1"/>
          <p:nvPr/>
        </p:nvSpPr>
        <p:spPr>
          <a:xfrm>
            <a:off x="2666658" y="1725019"/>
            <a:ext cx="195477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会食時の感染対策動画</a:t>
            </a:r>
            <a:endPar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2" name="テキスト ボックス 101"/>
          <p:cNvSpPr txBox="1"/>
          <p:nvPr/>
        </p:nvSpPr>
        <p:spPr>
          <a:xfrm>
            <a:off x="2727413" y="3318037"/>
            <a:ext cx="1841500" cy="2308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感染防止対策動画</a:t>
            </a:r>
            <a:endPar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69" name="グループ化 68"/>
          <p:cNvGrpSpPr/>
          <p:nvPr/>
        </p:nvGrpSpPr>
        <p:grpSpPr>
          <a:xfrm>
            <a:off x="139014" y="1774471"/>
            <a:ext cx="2768600" cy="527567"/>
            <a:chOff x="4898763" y="1500724"/>
            <a:chExt cx="2969612" cy="440563"/>
          </a:xfrm>
        </p:grpSpPr>
        <p:sp>
          <p:nvSpPr>
            <p:cNvPr id="70" name="角丸四角形 69"/>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1" name="テキスト ボックス 70"/>
            <p:cNvSpPr txBox="1"/>
            <p:nvPr/>
          </p:nvSpPr>
          <p:spPr>
            <a:xfrm>
              <a:off x="4898763" y="1504354"/>
              <a:ext cx="2969612" cy="4369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○新聞広告への掲載</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05" name="テキスト ボックス 104"/>
          <p:cNvSpPr txBox="1"/>
          <p:nvPr/>
        </p:nvSpPr>
        <p:spPr>
          <a:xfrm>
            <a:off x="214139" y="2051586"/>
            <a:ext cx="419276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・緊急事態宣言やまん延防止等重点措置などにおける県民や事</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業者への要請内容などのお知らせを掲載</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7" name="テキスト ボックス 106"/>
          <p:cNvSpPr txBox="1"/>
          <p:nvPr/>
        </p:nvSpPr>
        <p:spPr>
          <a:xfrm>
            <a:off x="4763055" y="2185190"/>
            <a:ext cx="4660345"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・接種の促進を図るため</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リーフレット･チラシ等を作成し</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配布</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3" name="グループ化 2"/>
          <p:cNvGrpSpPr/>
          <p:nvPr/>
        </p:nvGrpSpPr>
        <p:grpSpPr>
          <a:xfrm>
            <a:off x="62713" y="4205682"/>
            <a:ext cx="4812271" cy="2747282"/>
            <a:chOff x="4746746" y="4205682"/>
            <a:chExt cx="4714754" cy="2747282"/>
          </a:xfrm>
        </p:grpSpPr>
        <p:sp>
          <p:nvSpPr>
            <p:cNvPr id="58" name="角丸四角形 57"/>
            <p:cNvSpPr/>
            <p:nvPr/>
          </p:nvSpPr>
          <p:spPr>
            <a:xfrm>
              <a:off x="4746746" y="4360008"/>
              <a:ext cx="4308354" cy="2409092"/>
            </a:xfrm>
            <a:prstGeom prst="roundRect">
              <a:avLst>
                <a:gd name="adj" fmla="val 475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テキスト ボックス 58"/>
            <p:cNvSpPr txBox="1"/>
            <p:nvPr/>
          </p:nvSpPr>
          <p:spPr>
            <a:xfrm>
              <a:off x="4812672" y="4205682"/>
              <a:ext cx="1958216"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多様な主体との協働</a:t>
              </a:r>
            </a:p>
          </p:txBody>
        </p:sp>
        <p:sp>
          <p:nvSpPr>
            <p:cNvPr id="22" name="テキスト ボックス 21"/>
            <p:cNvSpPr txBox="1"/>
            <p:nvPr/>
          </p:nvSpPr>
          <p:spPr>
            <a:xfrm>
              <a:off x="4812672" y="6352800"/>
              <a:ext cx="4255364" cy="60016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10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Yahoo!JAPAN</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アプリ及び</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Yahoo!</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防災速報アプリを通じて</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緊急事態宣言中における県民等への要請内容等を配信</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03" name="グループ化 102"/>
            <p:cNvGrpSpPr/>
            <p:nvPr/>
          </p:nvGrpSpPr>
          <p:grpSpPr>
            <a:xfrm>
              <a:off x="4775543" y="4567650"/>
              <a:ext cx="3695700" cy="569602"/>
              <a:chOff x="4882736" y="1602630"/>
              <a:chExt cx="2969612" cy="444388"/>
            </a:xfrm>
          </p:grpSpPr>
          <p:sp>
            <p:nvSpPr>
              <p:cNvPr id="104" name="角丸四角形 103"/>
              <p:cNvSpPr/>
              <p:nvPr/>
            </p:nvSpPr>
            <p:spPr>
              <a:xfrm>
                <a:off x="4932609" y="1602630"/>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6" name="テキスト ボックス 105"/>
              <p:cNvSpPr txBox="1"/>
              <p:nvPr/>
            </p:nvSpPr>
            <p:spPr>
              <a:xfrm>
                <a:off x="4882736" y="1638814"/>
                <a:ext cx="2969612" cy="4082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○北関東三県共同･緊急メッセージの発信</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08" name="テキスト ボックス 107"/>
            <p:cNvSpPr txBox="1"/>
            <p:nvPr/>
          </p:nvSpPr>
          <p:spPr>
            <a:xfrm>
              <a:off x="4801155" y="4883274"/>
              <a:ext cx="4660345"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・つながりの深い北関東三県で一致団結し、新型コロナウイルス</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感染症に打ち勝つため、共同メッセージを発信</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(R2.4.24)</a:t>
              </a:r>
            </a:p>
          </p:txBody>
        </p:sp>
      </p:grpSp>
      <p:grpSp>
        <p:nvGrpSpPr>
          <p:cNvPr id="80" name="グループ化 79"/>
          <p:cNvGrpSpPr/>
          <p:nvPr/>
        </p:nvGrpSpPr>
        <p:grpSpPr>
          <a:xfrm>
            <a:off x="134552" y="3494453"/>
            <a:ext cx="2658075" cy="527455"/>
            <a:chOff x="4922684" y="1500724"/>
            <a:chExt cx="2821378" cy="452105"/>
          </a:xfrm>
        </p:grpSpPr>
        <p:sp>
          <p:nvSpPr>
            <p:cNvPr id="81" name="角丸四角形 80"/>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2" name="テキスト ボックス 81"/>
            <p:cNvSpPr txBox="1"/>
            <p:nvPr/>
          </p:nvSpPr>
          <p:spPr>
            <a:xfrm>
              <a:off x="4922684" y="1504354"/>
              <a:ext cx="2821378" cy="4484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○道路情報板での注意喚起</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87" name="テキスト ボックス 86"/>
          <p:cNvSpPr txBox="1"/>
          <p:nvPr/>
        </p:nvSpPr>
        <p:spPr>
          <a:xfrm>
            <a:off x="220017" y="3775337"/>
            <a:ext cx="4166633"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・県内の道路情報板に警戒度レベルに応じた県民等への外出</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自粛要請等を表示し、ドライバー等への注意喚起を実施</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88" name="グループ化 87"/>
          <p:cNvGrpSpPr/>
          <p:nvPr/>
        </p:nvGrpSpPr>
        <p:grpSpPr>
          <a:xfrm>
            <a:off x="92105" y="5273452"/>
            <a:ext cx="2373303" cy="528402"/>
            <a:chOff x="4774745" y="1489624"/>
            <a:chExt cx="2862223" cy="452915"/>
          </a:xfrm>
        </p:grpSpPr>
        <p:sp>
          <p:nvSpPr>
            <p:cNvPr id="89" name="角丸四角形 88"/>
            <p:cNvSpPr/>
            <p:nvPr/>
          </p:nvSpPr>
          <p:spPr>
            <a:xfrm>
              <a:off x="4838630" y="14896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4" name="テキスト ボックス 93"/>
            <p:cNvSpPr txBox="1"/>
            <p:nvPr/>
          </p:nvSpPr>
          <p:spPr>
            <a:xfrm>
              <a:off x="4774745" y="1494064"/>
              <a:ext cx="2704159" cy="4484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○県内市町との連携</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pic>
        <p:nvPicPr>
          <p:cNvPr id="95" name="図 9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56593" y="5684110"/>
            <a:ext cx="1149176" cy="1149176"/>
          </a:xfrm>
          <a:prstGeom prst="rect">
            <a:avLst/>
          </a:prstGeom>
        </p:spPr>
      </p:pic>
      <p:grpSp>
        <p:nvGrpSpPr>
          <p:cNvPr id="98" name="グループ化 97"/>
          <p:cNvGrpSpPr/>
          <p:nvPr/>
        </p:nvGrpSpPr>
        <p:grpSpPr>
          <a:xfrm>
            <a:off x="149724" y="6070561"/>
            <a:ext cx="2559224" cy="509034"/>
            <a:chOff x="4922685" y="1500724"/>
            <a:chExt cx="2808262" cy="436316"/>
          </a:xfrm>
        </p:grpSpPr>
        <p:sp>
          <p:nvSpPr>
            <p:cNvPr id="109" name="角丸四角形 108"/>
            <p:cNvSpPr/>
            <p:nvPr/>
          </p:nvSpPr>
          <p:spPr>
            <a:xfrm>
              <a:off x="4932609" y="1500724"/>
              <a:ext cx="2798338" cy="26130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1" name="テキスト ボックス 110"/>
            <p:cNvSpPr txBox="1"/>
            <p:nvPr/>
          </p:nvSpPr>
          <p:spPr>
            <a:xfrm>
              <a:off x="4922685" y="1514945"/>
              <a:ext cx="2704156" cy="4220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112" name="テキスト ボックス 111"/>
          <p:cNvSpPr txBox="1"/>
          <p:nvPr/>
        </p:nvSpPr>
        <p:spPr>
          <a:xfrm>
            <a:off x="94975" y="6073886"/>
            <a:ext cx="2774092"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○協定による企業との連携</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3" name="テキスト ボックス 112"/>
          <p:cNvSpPr txBox="1"/>
          <p:nvPr/>
        </p:nvSpPr>
        <p:spPr>
          <a:xfrm>
            <a:off x="137720" y="5589744"/>
            <a:ext cx="4226003"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・感染が拡大している市町を中心に共同で街頭呼びかけを実施</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5" name="テキスト ボックス 114"/>
          <p:cNvSpPr txBox="1"/>
          <p:nvPr/>
        </p:nvSpPr>
        <p:spPr>
          <a:xfrm>
            <a:off x="7216363" y="2072571"/>
            <a:ext cx="1968500" cy="21544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ワクチン接種促進動画</a:t>
            </a:r>
            <a:endParaRPr kumimoji="1" lang="en-US" altLang="ja-JP" sz="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6" name="テキスト ボックス 115"/>
          <p:cNvSpPr txBox="1"/>
          <p:nvPr/>
        </p:nvSpPr>
        <p:spPr>
          <a:xfrm>
            <a:off x="135831" y="5834993"/>
            <a:ext cx="4226003"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・防災無線や広報車等による住民への呼びかけの実施</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1" name="テキスト ボックス 90"/>
          <p:cNvSpPr txBox="1"/>
          <p:nvPr/>
        </p:nvSpPr>
        <p:spPr>
          <a:xfrm>
            <a:off x="216656" y="3287346"/>
            <a:ext cx="2630661" cy="2616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YouTube</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バンパー広告の配信</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5" name="テキスト ボックス 124"/>
          <p:cNvSpPr txBox="1"/>
          <p:nvPr/>
        </p:nvSpPr>
        <p:spPr>
          <a:xfrm>
            <a:off x="4686946" y="4094845"/>
            <a:ext cx="4170395" cy="52322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新型コロナ関連の主なデータ掲載ウェブサイト　</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400" b="1" i="0" u="none" strike="noStrike" kern="1200" cap="none" spc="0" normalizeH="0" baseline="0" noProof="0" dirty="0">
                <a:ln>
                  <a:noFill/>
                </a:ln>
                <a:solidFill>
                  <a:prstClr val="black"/>
                </a:solidFill>
                <a:effectLst/>
                <a:uLnTx/>
                <a:uFillTx/>
                <a:latin typeface="+mn-ea"/>
                <a:cs typeface="+mn-cs"/>
              </a:rPr>
              <a:t>（</a:t>
            </a:r>
            <a:r>
              <a:rPr kumimoji="1" lang="en-US" altLang="ja-JP" sz="1400" b="1" i="0" u="none" strike="noStrike" kern="1200" cap="none" spc="0" normalizeH="0" baseline="0" noProof="0" dirty="0">
                <a:ln>
                  <a:noFill/>
                </a:ln>
                <a:solidFill>
                  <a:prstClr val="black"/>
                </a:solidFill>
                <a:effectLst/>
                <a:uLnTx/>
                <a:uFillTx/>
                <a:latin typeface="+mn-ea"/>
                <a:cs typeface="+mn-cs"/>
              </a:rPr>
              <a:t>2023</a:t>
            </a:r>
            <a:r>
              <a:rPr kumimoji="1" lang="ja-JP" altLang="en-US" sz="1400" b="1" i="0" u="none" strike="noStrike" kern="1200" cap="none" spc="0" normalizeH="0" baseline="0" noProof="0" dirty="0">
                <a:ln>
                  <a:noFill/>
                </a:ln>
                <a:solidFill>
                  <a:prstClr val="black"/>
                </a:solidFill>
                <a:effectLst/>
                <a:uLnTx/>
                <a:uFillTx/>
                <a:latin typeface="+mn-ea"/>
                <a:cs typeface="+mn-cs"/>
              </a:rPr>
              <a:t>年</a:t>
            </a:r>
            <a:r>
              <a:rPr kumimoji="1" lang="en-US" altLang="ja-JP" sz="1400" b="1" i="0" u="none" strike="noStrike" kern="1200" cap="none" spc="0" normalizeH="0" baseline="0" noProof="0" dirty="0">
                <a:ln>
                  <a:noFill/>
                </a:ln>
                <a:solidFill>
                  <a:prstClr val="black"/>
                </a:solidFill>
                <a:effectLst/>
                <a:uLnTx/>
                <a:uFillTx/>
                <a:latin typeface="+mn-ea"/>
                <a:cs typeface="+mn-cs"/>
              </a:rPr>
              <a:t>5</a:t>
            </a:r>
            <a:r>
              <a:rPr kumimoji="1" lang="ja-JP" altLang="en-US" sz="1400" b="1" i="0" u="none" strike="noStrike" kern="1200" cap="none" spc="0" normalizeH="0" baseline="0" noProof="0" dirty="0">
                <a:ln>
                  <a:noFill/>
                </a:ln>
                <a:solidFill>
                  <a:prstClr val="black"/>
                </a:solidFill>
                <a:effectLst/>
                <a:uLnTx/>
                <a:uFillTx/>
                <a:latin typeface="+mn-ea"/>
                <a:cs typeface="+mn-cs"/>
              </a:rPr>
              <a:t>月現在</a:t>
            </a:r>
            <a:r>
              <a:rPr kumimoji="1" lang="en-US" altLang="ja-JP" sz="1400" b="1" i="0" u="none" strike="noStrike" kern="1200" cap="none" spc="0" normalizeH="0" baseline="0" noProof="0" dirty="0">
                <a:ln>
                  <a:noFill/>
                </a:ln>
                <a:solidFill>
                  <a:prstClr val="black"/>
                </a:solidFill>
                <a:effectLst/>
                <a:uLnTx/>
                <a:uFillTx/>
                <a:latin typeface="+mn-ea"/>
                <a:cs typeface="+mn-cs"/>
              </a:rPr>
              <a:t>)</a:t>
            </a:r>
            <a:endParaRPr kumimoji="1" lang="ja-JP" altLang="en-US" sz="1400" b="1" i="0" u="none" strike="noStrike" kern="1200" cap="none" spc="0" normalizeH="0" baseline="0" noProof="0" dirty="0">
              <a:ln>
                <a:noFill/>
              </a:ln>
              <a:solidFill>
                <a:prstClr val="black"/>
              </a:solidFill>
              <a:effectLst/>
              <a:uLnTx/>
              <a:uFillTx/>
              <a:latin typeface="+mn-ea"/>
              <a:cs typeface="+mn-cs"/>
            </a:endParaRPr>
          </a:p>
        </p:txBody>
      </p:sp>
      <p:graphicFrame>
        <p:nvGraphicFramePr>
          <p:cNvPr id="2" name="表 1"/>
          <p:cNvGraphicFramePr>
            <a:graphicFrameLocks noGrp="1"/>
          </p:cNvGraphicFramePr>
          <p:nvPr/>
        </p:nvGraphicFramePr>
        <p:xfrm>
          <a:off x="4701357" y="4687700"/>
          <a:ext cx="4320000" cy="1975377"/>
        </p:xfrm>
        <a:graphic>
          <a:graphicData uri="http://schemas.openxmlformats.org/drawingml/2006/table">
            <a:tbl>
              <a:tblPr firstRow="1" bandRow="1">
                <a:tableStyleId>{69012ECD-51FC-41F1-AA8D-1B2483CD663E}</a:tableStyleId>
              </a:tblPr>
              <a:tblGrid>
                <a:gridCol w="2160000">
                  <a:extLst>
                    <a:ext uri="{9D8B030D-6E8A-4147-A177-3AD203B41FA5}">
                      <a16:colId xmlns:a16="http://schemas.microsoft.com/office/drawing/2014/main" val="1556842070"/>
                    </a:ext>
                  </a:extLst>
                </a:gridCol>
                <a:gridCol w="2160000">
                  <a:extLst>
                    <a:ext uri="{9D8B030D-6E8A-4147-A177-3AD203B41FA5}">
                      <a16:colId xmlns:a16="http://schemas.microsoft.com/office/drawing/2014/main" val="3917350252"/>
                    </a:ext>
                  </a:extLst>
                </a:gridCol>
              </a:tblGrid>
              <a:tr h="426485">
                <a:tc>
                  <a:txBody>
                    <a:bodyPr/>
                    <a:lstStyle/>
                    <a:p>
                      <a:pPr algn="ctr">
                        <a:lnSpc>
                          <a:spcPct val="150000"/>
                        </a:lnSpc>
                      </a:pPr>
                      <a:r>
                        <a:rPr kumimoji="1" lang="ja-JP" altLang="en-US" sz="1400" dirty="0">
                          <a:latin typeface="+mn-ea"/>
                          <a:ea typeface="+mn-ea"/>
                        </a:rPr>
                        <a:t>内　容</a:t>
                      </a:r>
                    </a:p>
                  </a:txBody>
                  <a:tcPr>
                    <a:lnR w="12700" cap="flat" cmpd="sng" algn="ctr">
                      <a:solidFill>
                        <a:schemeClr val="accent1">
                          <a:lumMod val="20000"/>
                          <a:lumOff val="80000"/>
                        </a:schemeClr>
                      </a:solidFill>
                      <a:prstDash val="solid"/>
                      <a:round/>
                      <a:headEnd type="none" w="med" len="med"/>
                      <a:tailEnd type="none" w="med" len="med"/>
                    </a:lnR>
                  </a:tcPr>
                </a:tc>
                <a:tc>
                  <a:txBody>
                    <a:bodyPr/>
                    <a:lstStyle/>
                    <a:p>
                      <a:pPr algn="ctr">
                        <a:lnSpc>
                          <a:spcPct val="150000"/>
                        </a:lnSpc>
                      </a:pPr>
                      <a:r>
                        <a:rPr kumimoji="1" lang="en-US" altLang="ja-JP" sz="1400" dirty="0">
                          <a:latin typeface="+mn-ea"/>
                          <a:ea typeface="+mn-ea"/>
                        </a:rPr>
                        <a:t>URL</a:t>
                      </a:r>
                      <a:endParaRPr kumimoji="1" lang="ja-JP" altLang="en-US" sz="1400" dirty="0">
                        <a:latin typeface="+mn-ea"/>
                        <a:ea typeface="+mn-ea"/>
                      </a:endParaRPr>
                    </a:p>
                  </a:txBody>
                  <a:tcPr>
                    <a:lnL w="12700" cap="flat" cmpd="sng" algn="ctr">
                      <a:solidFill>
                        <a:schemeClr val="accent1">
                          <a:lumMod val="20000"/>
                          <a:lumOff val="80000"/>
                        </a:schemeClr>
                      </a:solidFill>
                      <a:prstDash val="solid"/>
                      <a:round/>
                      <a:headEnd type="none" w="med" len="med"/>
                      <a:tailEnd type="none" w="med" len="med"/>
                    </a:lnL>
                  </a:tcPr>
                </a:tc>
                <a:extLst>
                  <a:ext uri="{0D108BD9-81ED-4DB2-BD59-A6C34878D82A}">
                    <a16:rowId xmlns:a16="http://schemas.microsoft.com/office/drawing/2014/main" val="1057845458"/>
                  </a:ext>
                </a:extLst>
              </a:tr>
              <a:tr h="541526">
                <a:tc>
                  <a:txBody>
                    <a:bodyPr/>
                    <a:lstStyle/>
                    <a:p>
                      <a:pPr>
                        <a:lnSpc>
                          <a:spcPct val="200000"/>
                        </a:lnSpc>
                      </a:pPr>
                      <a:r>
                        <a:rPr kumimoji="1" lang="ja-JP" altLang="en-US" sz="1200" dirty="0">
                          <a:latin typeface="+mn-ea"/>
                          <a:ea typeface="+mn-ea"/>
                        </a:rPr>
                        <a:t>新型コロナウイルス感染症対策総合サイト</a:t>
                      </a:r>
                      <a:endParaRPr kumimoji="1" lang="en-US" altLang="ja-JP" sz="1200" dirty="0">
                        <a:latin typeface="+mn-ea"/>
                        <a:ea typeface="+mn-ea"/>
                      </a:endParaRPr>
                    </a:p>
                  </a:txBody>
                  <a:tcPr>
                    <a:lnR w="12700" cap="flat" cmpd="sng" algn="ctr">
                      <a:solidFill>
                        <a:schemeClr val="accent1">
                          <a:lumMod val="20000"/>
                          <a:lumOff val="80000"/>
                        </a:schemeClr>
                      </a:solidFill>
                      <a:prstDash val="solid"/>
                      <a:round/>
                      <a:headEnd type="none" w="med" len="med"/>
                      <a:tailEnd type="none" w="med" len="med"/>
                    </a:lnR>
                  </a:tcPr>
                </a:tc>
                <a:tc>
                  <a:txBody>
                    <a:bodyPr/>
                    <a:lstStyle/>
                    <a:p>
                      <a:pPr>
                        <a:lnSpc>
                          <a:spcPct val="200000"/>
                        </a:lnSpc>
                      </a:pPr>
                      <a:r>
                        <a:rPr kumimoji="1" lang="en-US" altLang="ja-JP" sz="1200" dirty="0">
                          <a:latin typeface="+mn-ea"/>
                          <a:ea typeface="+mn-ea"/>
                        </a:rPr>
                        <a:t>https://www.pref.tochigi.lg.jp/c05/kouhou/korona.html</a:t>
                      </a:r>
                      <a:endParaRPr kumimoji="1" lang="ja-JP" altLang="en-US" sz="1200" dirty="0">
                        <a:latin typeface="+mn-ea"/>
                        <a:ea typeface="+mn-ea"/>
                      </a:endParaRPr>
                    </a:p>
                  </a:txBody>
                  <a:tcPr>
                    <a:lnL w="12700" cap="flat" cmpd="sng" algn="ctr">
                      <a:solidFill>
                        <a:schemeClr val="accent1">
                          <a:lumMod val="20000"/>
                          <a:lumOff val="80000"/>
                        </a:schemeClr>
                      </a:solidFill>
                      <a:prstDash val="solid"/>
                      <a:round/>
                      <a:headEnd type="none" w="med" len="med"/>
                      <a:tailEnd type="none" w="med" len="med"/>
                    </a:lnL>
                  </a:tcPr>
                </a:tc>
                <a:extLst>
                  <a:ext uri="{0D108BD9-81ED-4DB2-BD59-A6C34878D82A}">
                    <a16:rowId xmlns:a16="http://schemas.microsoft.com/office/drawing/2014/main" val="98881501"/>
                  </a:ext>
                </a:extLst>
              </a:tr>
              <a:tr h="614072">
                <a:tc>
                  <a:txBody>
                    <a:bodyPr/>
                    <a:lstStyle/>
                    <a:p>
                      <a:pPr>
                        <a:lnSpc>
                          <a:spcPct val="200000"/>
                        </a:lnSpc>
                      </a:pPr>
                      <a:r>
                        <a:rPr kumimoji="1" lang="ja-JP" altLang="en-US" sz="1200" dirty="0">
                          <a:latin typeface="+mn-ea"/>
                          <a:ea typeface="+mn-ea"/>
                        </a:rPr>
                        <a:t>新型コロナワクチン接種</a:t>
                      </a:r>
                    </a:p>
                  </a:txBody>
                  <a:tcPr>
                    <a:lnR w="12700" cap="flat" cmpd="sng" algn="ctr">
                      <a:solidFill>
                        <a:schemeClr val="accent1">
                          <a:lumMod val="20000"/>
                          <a:lumOff val="80000"/>
                        </a:schemeClr>
                      </a:solidFill>
                      <a:prstDash val="solid"/>
                      <a:round/>
                      <a:headEnd type="none" w="med" len="med"/>
                      <a:tailEnd type="none" w="med" len="med"/>
                    </a:lnR>
                  </a:tcPr>
                </a:tc>
                <a:tc>
                  <a:txBody>
                    <a:bodyPr/>
                    <a:lstStyle/>
                    <a:p>
                      <a:pPr>
                        <a:lnSpc>
                          <a:spcPct val="200000"/>
                        </a:lnSpc>
                      </a:pPr>
                      <a:r>
                        <a:rPr kumimoji="1" lang="en-US" altLang="ja-JP" sz="1200" dirty="0">
                          <a:latin typeface="+mn-ea"/>
                          <a:ea typeface="+mn-ea"/>
                        </a:rPr>
                        <a:t>https://www.pref.tochigi.lg.jp/e04/coronavaccine.html</a:t>
                      </a:r>
                    </a:p>
                  </a:txBody>
                  <a:tcPr>
                    <a:lnL w="12700" cap="flat" cmpd="sng" algn="ctr">
                      <a:solidFill>
                        <a:schemeClr val="accent1">
                          <a:lumMod val="20000"/>
                          <a:lumOff val="80000"/>
                        </a:schemeClr>
                      </a:solidFill>
                      <a:prstDash val="solid"/>
                      <a:round/>
                      <a:headEnd type="none" w="med" len="med"/>
                      <a:tailEnd type="none" w="med" len="med"/>
                    </a:lnL>
                  </a:tcPr>
                </a:tc>
                <a:extLst>
                  <a:ext uri="{0D108BD9-81ED-4DB2-BD59-A6C34878D82A}">
                    <a16:rowId xmlns:a16="http://schemas.microsoft.com/office/drawing/2014/main" val="1337144455"/>
                  </a:ext>
                </a:extLst>
              </a:tr>
            </a:tbl>
          </a:graphicData>
        </a:graphic>
      </p:graphicFrame>
      <p:sp>
        <p:nvSpPr>
          <p:cNvPr id="92" name="テキスト ボックス 91"/>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190</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7086729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88852"/>
            <a:ext cx="9144000" cy="1323439"/>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ja-JP" altLang="en-US" sz="3200" b="1" dirty="0"/>
              <a:t>　　　～</a:t>
            </a:r>
            <a:r>
              <a:rPr kumimoji="1" lang="ja-JP" altLang="en-US" sz="4000" b="1" dirty="0"/>
              <a:t>予算の対応状況</a:t>
            </a:r>
            <a:endParaRPr kumimoji="1" lang="en-US" altLang="ja-JP" sz="4000" b="1" dirty="0"/>
          </a:p>
          <a:p>
            <a:pPr algn="ctr"/>
            <a:r>
              <a:rPr kumimoji="1" lang="ja-JP" altLang="en-US" sz="4000" b="1" dirty="0"/>
              <a:t>　　　（令和元～５年度）</a:t>
            </a:r>
            <a:r>
              <a:rPr kumimoji="1" lang="ja-JP" altLang="en-US" sz="3200" b="1" dirty="0"/>
              <a:t>～</a:t>
            </a:r>
            <a:endParaRPr kumimoji="1" lang="en-US" altLang="ja-JP" sz="4000" b="1" dirty="0"/>
          </a:p>
        </p:txBody>
      </p:sp>
      <p:sp>
        <p:nvSpPr>
          <p:cNvPr id="3" name="テキスト ボックス 2"/>
          <p:cNvSpPr txBox="1"/>
          <p:nvPr/>
        </p:nvSpPr>
        <p:spPr>
          <a:xfrm>
            <a:off x="8298874" y="145530"/>
            <a:ext cx="762000"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191</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4769403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38545"/>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令和元年度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・・・総額：５４３百万円</a:t>
            </a: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 name="図 1"/>
          <p:cNvPicPr>
            <a:picLocks noChangeAspect="1"/>
          </p:cNvPicPr>
          <p:nvPr/>
        </p:nvPicPr>
        <p:blipFill>
          <a:blip r:embed="rId2"/>
          <a:stretch>
            <a:fillRect/>
          </a:stretch>
        </p:blipFill>
        <p:spPr>
          <a:xfrm>
            <a:off x="0" y="661765"/>
            <a:ext cx="9144000" cy="1217143"/>
          </a:xfrm>
          <a:prstGeom prst="rect">
            <a:avLst/>
          </a:prstGeom>
        </p:spPr>
      </p:pic>
      <p:sp>
        <p:nvSpPr>
          <p:cNvPr id="5" name="テキスト ボックス 4"/>
          <p:cNvSpPr txBox="1"/>
          <p:nvPr/>
        </p:nvSpPr>
        <p:spPr>
          <a:xfrm>
            <a:off x="0" y="2402128"/>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令和２年度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・・・総額：２３８</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１９２百万円</a:t>
            </a: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3" name="図 2"/>
          <p:cNvPicPr>
            <a:picLocks noChangeAspect="1"/>
          </p:cNvPicPr>
          <p:nvPr/>
        </p:nvPicPr>
        <p:blipFill>
          <a:blip r:embed="rId3"/>
          <a:stretch>
            <a:fillRect/>
          </a:stretch>
        </p:blipFill>
        <p:spPr>
          <a:xfrm>
            <a:off x="0" y="2942867"/>
            <a:ext cx="9144000" cy="3196735"/>
          </a:xfrm>
          <a:prstGeom prst="rect">
            <a:avLst/>
          </a:prstGeom>
        </p:spPr>
      </p:pic>
      <p:sp>
        <p:nvSpPr>
          <p:cNvPr id="6" name="テキスト ボックス 5"/>
          <p:cNvSpPr txBox="1"/>
          <p:nvPr/>
        </p:nvSpPr>
        <p:spPr>
          <a:xfrm>
            <a:off x="6317673" y="6364940"/>
            <a:ext cx="3034145" cy="369332"/>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令和２年度当初予算へ</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7" name="テキスト ボックス 6"/>
          <p:cNvSpPr txBox="1"/>
          <p:nvPr/>
        </p:nvSpPr>
        <p:spPr>
          <a:xfrm>
            <a:off x="8298874" y="145530"/>
            <a:ext cx="762000"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192</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495550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954107"/>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令和２年度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・・・総額：２３８</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１９２百万円</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p:cNvPicPr>
            <a:picLocks noChangeAspect="1"/>
          </p:cNvPicPr>
          <p:nvPr/>
        </p:nvPicPr>
        <p:blipFill>
          <a:blip r:embed="rId2"/>
          <a:stretch>
            <a:fillRect/>
          </a:stretch>
        </p:blipFill>
        <p:spPr>
          <a:xfrm>
            <a:off x="0" y="640974"/>
            <a:ext cx="9144000" cy="436500"/>
          </a:xfrm>
          <a:prstGeom prst="rect">
            <a:avLst/>
          </a:prstGeom>
        </p:spPr>
      </p:pic>
      <p:pic>
        <p:nvPicPr>
          <p:cNvPr id="2" name="図 1"/>
          <p:cNvPicPr>
            <a:picLocks noChangeAspect="1"/>
          </p:cNvPicPr>
          <p:nvPr/>
        </p:nvPicPr>
        <p:blipFill>
          <a:blip r:embed="rId3"/>
          <a:stretch>
            <a:fillRect/>
          </a:stretch>
        </p:blipFill>
        <p:spPr>
          <a:xfrm>
            <a:off x="0" y="1077474"/>
            <a:ext cx="9144000" cy="5780525"/>
          </a:xfrm>
          <a:prstGeom prst="rect">
            <a:avLst/>
          </a:prstGeom>
        </p:spPr>
      </p:pic>
      <p:sp>
        <p:nvSpPr>
          <p:cNvPr id="6" name="テキスト ボックス 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45227227"/>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954107"/>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令和２年度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・・・総額：２３８</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１９２百万円</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p:cNvPicPr>
            <a:picLocks noChangeAspect="1"/>
          </p:cNvPicPr>
          <p:nvPr/>
        </p:nvPicPr>
        <p:blipFill>
          <a:blip r:embed="rId2"/>
          <a:stretch>
            <a:fillRect/>
          </a:stretch>
        </p:blipFill>
        <p:spPr>
          <a:xfrm>
            <a:off x="0" y="640974"/>
            <a:ext cx="9144000" cy="436500"/>
          </a:xfrm>
          <a:prstGeom prst="rect">
            <a:avLst/>
          </a:prstGeom>
        </p:spPr>
      </p:pic>
      <p:pic>
        <p:nvPicPr>
          <p:cNvPr id="3" name="図 2"/>
          <p:cNvPicPr>
            <a:picLocks noChangeAspect="1"/>
          </p:cNvPicPr>
          <p:nvPr/>
        </p:nvPicPr>
        <p:blipFill rotWithShape="1">
          <a:blip r:embed="rId3"/>
          <a:srcRect b="60271"/>
          <a:stretch/>
        </p:blipFill>
        <p:spPr>
          <a:xfrm>
            <a:off x="0" y="1077474"/>
            <a:ext cx="9144000" cy="5787783"/>
          </a:xfrm>
          <a:prstGeom prst="rect">
            <a:avLst/>
          </a:prstGeom>
        </p:spPr>
      </p:pic>
      <p:sp>
        <p:nvSpPr>
          <p:cNvPr id="6" name="テキスト ボックス 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194</a:t>
            </a:fld>
            <a:endParaRPr kumimoji="1" lang="ja-JP" altLang="en-US" sz="16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69273" y="3942342"/>
            <a:ext cx="1122218" cy="369332"/>
          </a:xfrm>
          <a:prstGeom prst="rect">
            <a:avLst/>
          </a:prstGeom>
          <a:noFill/>
        </p:spPr>
        <p:txBody>
          <a:bodyPr wrap="square" rtlCol="0">
            <a:spAutoFit/>
          </a:bodyPr>
          <a:lstStyle/>
          <a:p>
            <a:r>
              <a:rPr kumimoji="1" lang="ja-JP" altLang="en-US" sz="900" b="1" dirty="0"/>
              <a:t>６月補正</a:t>
            </a:r>
            <a:endParaRPr kumimoji="1" lang="en-US" altLang="ja-JP" sz="900" b="1" dirty="0"/>
          </a:p>
          <a:p>
            <a:r>
              <a:rPr kumimoji="1" lang="ja-JP" altLang="en-US" sz="900" b="1" dirty="0"/>
              <a:t>   （１）</a:t>
            </a:r>
          </a:p>
        </p:txBody>
      </p:sp>
    </p:spTree>
    <p:extLst>
      <p:ext uri="{BB962C8B-B14F-4D97-AF65-F5344CB8AC3E}">
        <p14:creationId xmlns:p14="http://schemas.microsoft.com/office/powerpoint/2010/main" val="164134618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954107"/>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令和２年度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・・・総額：２３８</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１９２百万円</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p:cNvPicPr>
            <a:picLocks noChangeAspect="1"/>
          </p:cNvPicPr>
          <p:nvPr/>
        </p:nvPicPr>
        <p:blipFill>
          <a:blip r:embed="rId2"/>
          <a:stretch>
            <a:fillRect/>
          </a:stretch>
        </p:blipFill>
        <p:spPr>
          <a:xfrm>
            <a:off x="0" y="640974"/>
            <a:ext cx="9144000" cy="436500"/>
          </a:xfrm>
          <a:prstGeom prst="rect">
            <a:avLst/>
          </a:prstGeom>
        </p:spPr>
      </p:pic>
      <p:pic>
        <p:nvPicPr>
          <p:cNvPr id="3" name="図 2"/>
          <p:cNvPicPr>
            <a:picLocks noChangeAspect="1"/>
          </p:cNvPicPr>
          <p:nvPr/>
        </p:nvPicPr>
        <p:blipFill rotWithShape="1">
          <a:blip r:embed="rId3"/>
          <a:srcRect t="39300" b="20356"/>
          <a:stretch/>
        </p:blipFill>
        <p:spPr>
          <a:xfrm>
            <a:off x="0" y="1077474"/>
            <a:ext cx="9144000" cy="5780526"/>
          </a:xfrm>
          <a:prstGeom prst="rect">
            <a:avLst/>
          </a:prstGeom>
        </p:spPr>
      </p:pic>
      <p:sp>
        <p:nvSpPr>
          <p:cNvPr id="6" name="テキスト ボックス 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44888636"/>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954107"/>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令和２年度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・・・総額：２３８</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１９２百万円</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p:cNvPicPr>
            <a:picLocks noChangeAspect="1"/>
          </p:cNvPicPr>
          <p:nvPr/>
        </p:nvPicPr>
        <p:blipFill>
          <a:blip r:embed="rId2"/>
          <a:stretch>
            <a:fillRect/>
          </a:stretch>
        </p:blipFill>
        <p:spPr>
          <a:xfrm>
            <a:off x="0" y="640974"/>
            <a:ext cx="9144000" cy="436500"/>
          </a:xfrm>
          <a:prstGeom prst="rect">
            <a:avLst/>
          </a:prstGeom>
        </p:spPr>
      </p:pic>
      <p:pic>
        <p:nvPicPr>
          <p:cNvPr id="3" name="図 2"/>
          <p:cNvPicPr>
            <a:picLocks noChangeAspect="1"/>
          </p:cNvPicPr>
          <p:nvPr/>
        </p:nvPicPr>
        <p:blipFill rotWithShape="1">
          <a:blip r:embed="rId3"/>
          <a:srcRect l="-583" t="79339" r="583" b="-3470"/>
          <a:stretch/>
        </p:blipFill>
        <p:spPr>
          <a:xfrm>
            <a:off x="-50800" y="1067949"/>
            <a:ext cx="9156700" cy="3457602"/>
          </a:xfrm>
          <a:prstGeom prst="rect">
            <a:avLst/>
          </a:prstGeom>
        </p:spPr>
      </p:pic>
      <p:pic>
        <p:nvPicPr>
          <p:cNvPr id="2" name="図 1"/>
          <p:cNvPicPr>
            <a:picLocks noChangeAspect="1"/>
          </p:cNvPicPr>
          <p:nvPr/>
        </p:nvPicPr>
        <p:blipFill>
          <a:blip r:embed="rId4"/>
          <a:stretch>
            <a:fillRect/>
          </a:stretch>
        </p:blipFill>
        <p:spPr>
          <a:xfrm>
            <a:off x="0" y="4007925"/>
            <a:ext cx="9144000" cy="2850075"/>
          </a:xfrm>
          <a:prstGeom prst="rect">
            <a:avLst/>
          </a:prstGeom>
        </p:spPr>
      </p:pic>
      <p:sp>
        <p:nvSpPr>
          <p:cNvPr id="6" name="テキスト ボックス 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196</a:t>
            </a:fld>
            <a:endParaRPr kumimoji="1" lang="ja-JP" altLang="en-US" sz="1600"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75248" y="2352420"/>
            <a:ext cx="1122218" cy="369332"/>
          </a:xfrm>
          <a:prstGeom prst="rect">
            <a:avLst/>
          </a:prstGeom>
          <a:noFill/>
        </p:spPr>
        <p:txBody>
          <a:bodyPr wrap="square" rtlCol="0">
            <a:spAutoFit/>
          </a:bodyPr>
          <a:lstStyle/>
          <a:p>
            <a:r>
              <a:rPr kumimoji="1" lang="ja-JP" altLang="en-US" sz="900" b="1" dirty="0"/>
              <a:t>６月補正</a:t>
            </a:r>
            <a:endParaRPr kumimoji="1" lang="en-US" altLang="ja-JP" sz="900" b="1" dirty="0"/>
          </a:p>
          <a:p>
            <a:r>
              <a:rPr kumimoji="1" lang="ja-JP" altLang="en-US" sz="900" b="1" dirty="0"/>
              <a:t>   （２）</a:t>
            </a:r>
          </a:p>
        </p:txBody>
      </p:sp>
    </p:spTree>
    <p:extLst>
      <p:ext uri="{BB962C8B-B14F-4D97-AF65-F5344CB8AC3E}">
        <p14:creationId xmlns:p14="http://schemas.microsoft.com/office/powerpoint/2010/main" val="34195815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954107"/>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令和２年度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・・・総額：２３８</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１９２百万円</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p:cNvPicPr>
            <a:picLocks noChangeAspect="1"/>
          </p:cNvPicPr>
          <p:nvPr/>
        </p:nvPicPr>
        <p:blipFill>
          <a:blip r:embed="rId2"/>
          <a:stretch>
            <a:fillRect/>
          </a:stretch>
        </p:blipFill>
        <p:spPr>
          <a:xfrm>
            <a:off x="0" y="640974"/>
            <a:ext cx="9144000" cy="436500"/>
          </a:xfrm>
          <a:prstGeom prst="rect">
            <a:avLst/>
          </a:prstGeom>
        </p:spPr>
      </p:pic>
      <p:pic>
        <p:nvPicPr>
          <p:cNvPr id="4" name="図 3"/>
          <p:cNvPicPr>
            <a:picLocks noChangeAspect="1"/>
          </p:cNvPicPr>
          <p:nvPr/>
        </p:nvPicPr>
        <p:blipFill>
          <a:blip r:embed="rId3"/>
          <a:stretch>
            <a:fillRect/>
          </a:stretch>
        </p:blipFill>
        <p:spPr>
          <a:xfrm>
            <a:off x="0" y="1077474"/>
            <a:ext cx="9144000" cy="5780526"/>
          </a:xfrm>
          <a:prstGeom prst="rect">
            <a:avLst/>
          </a:prstGeom>
        </p:spPr>
      </p:pic>
      <p:sp>
        <p:nvSpPr>
          <p:cNvPr id="6" name="テキスト ボックス 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197</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73685716"/>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954107"/>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令和２年度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・・・総額：２３８</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１９２百万円</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7" name="図 6"/>
          <p:cNvPicPr>
            <a:picLocks noChangeAspect="1"/>
          </p:cNvPicPr>
          <p:nvPr/>
        </p:nvPicPr>
        <p:blipFill>
          <a:blip r:embed="rId2"/>
          <a:stretch>
            <a:fillRect/>
          </a:stretch>
        </p:blipFill>
        <p:spPr>
          <a:xfrm>
            <a:off x="0" y="640974"/>
            <a:ext cx="9144000" cy="436500"/>
          </a:xfrm>
          <a:prstGeom prst="rect">
            <a:avLst/>
          </a:prstGeom>
        </p:spPr>
      </p:pic>
      <p:pic>
        <p:nvPicPr>
          <p:cNvPr id="2" name="図 1"/>
          <p:cNvPicPr>
            <a:picLocks noChangeAspect="1"/>
          </p:cNvPicPr>
          <p:nvPr/>
        </p:nvPicPr>
        <p:blipFill>
          <a:blip r:embed="rId3"/>
          <a:stretch>
            <a:fillRect/>
          </a:stretch>
        </p:blipFill>
        <p:spPr>
          <a:xfrm>
            <a:off x="0" y="1077474"/>
            <a:ext cx="9144000" cy="4646906"/>
          </a:xfrm>
          <a:prstGeom prst="rect">
            <a:avLst/>
          </a:prstGeom>
        </p:spPr>
      </p:pic>
      <p:sp>
        <p:nvSpPr>
          <p:cNvPr id="6" name="テキスト ボックス 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198</a:t>
            </a:fld>
            <a:endParaRPr kumimoji="1" lang="ja-JP" altLang="en-US" sz="1600" b="1" dirty="0">
              <a:latin typeface="Meiryo UI" panose="020B0604030504040204" pitchFamily="50" charset="-128"/>
              <a:ea typeface="Meiryo UI" panose="020B0604030504040204" pitchFamily="50" charset="-128"/>
            </a:endParaRPr>
          </a:p>
        </p:txBody>
      </p:sp>
      <p:sp>
        <p:nvSpPr>
          <p:cNvPr id="9" name="テキスト ボックス 8"/>
          <p:cNvSpPr txBox="1"/>
          <p:nvPr/>
        </p:nvSpPr>
        <p:spPr>
          <a:xfrm>
            <a:off x="6317673" y="6364940"/>
            <a:ext cx="3034145" cy="369332"/>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令和３年度当初予算へ</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Tree>
    <p:extLst>
      <p:ext uri="{BB962C8B-B14F-4D97-AF65-F5344CB8AC3E}">
        <p14:creationId xmlns:p14="http://schemas.microsoft.com/office/powerpoint/2010/main" val="264728819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954107"/>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令和３年度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・・・総額：３１８</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８０９百万円</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9" name="図 8"/>
          <p:cNvPicPr>
            <a:picLocks noChangeAspect="1"/>
          </p:cNvPicPr>
          <p:nvPr/>
        </p:nvPicPr>
        <p:blipFill rotWithShape="1">
          <a:blip r:embed="rId2"/>
          <a:srcRect t="-1" b="55580"/>
          <a:stretch/>
        </p:blipFill>
        <p:spPr>
          <a:xfrm>
            <a:off x="1" y="640975"/>
            <a:ext cx="9144000" cy="6242425"/>
          </a:xfrm>
          <a:prstGeom prst="rect">
            <a:avLst/>
          </a:prstGeom>
        </p:spPr>
      </p:pic>
      <p:sp>
        <p:nvSpPr>
          <p:cNvPr id="4" name="テキスト ボックス 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199</a:t>
            </a:fld>
            <a:endParaRPr kumimoji="1" lang="ja-JP" altLang="en-US" sz="1600" b="1" dirty="0">
              <a:latin typeface="Meiryo UI" panose="020B0604030504040204" pitchFamily="50" charset="-128"/>
              <a:ea typeface="Meiryo UI" panose="020B0604030504040204" pitchFamily="50" charset="-128"/>
            </a:endParaRPr>
          </a:p>
        </p:txBody>
      </p:sp>
      <p:sp>
        <p:nvSpPr>
          <p:cNvPr id="2" name="テキスト ボックス 1"/>
          <p:cNvSpPr txBox="1"/>
          <p:nvPr/>
        </p:nvSpPr>
        <p:spPr>
          <a:xfrm>
            <a:off x="-69273" y="3942342"/>
            <a:ext cx="1122218" cy="230832"/>
          </a:xfrm>
          <a:prstGeom prst="rect">
            <a:avLst/>
          </a:prstGeom>
          <a:noFill/>
        </p:spPr>
        <p:txBody>
          <a:bodyPr wrap="square" rtlCol="0">
            <a:spAutoFit/>
          </a:bodyPr>
          <a:lstStyle/>
          <a:p>
            <a:r>
              <a:rPr kumimoji="1" lang="ja-JP" altLang="en-US" sz="900" b="1" dirty="0"/>
              <a:t>当初予算</a:t>
            </a:r>
          </a:p>
        </p:txBody>
      </p:sp>
    </p:spTree>
    <p:extLst>
      <p:ext uri="{BB962C8B-B14F-4D97-AF65-F5344CB8AC3E}">
        <p14:creationId xmlns:p14="http://schemas.microsoft.com/office/powerpoint/2010/main" val="232743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962891" y="4281054"/>
            <a:ext cx="7218218" cy="2492990"/>
          </a:xfrm>
          <a:prstGeom prst="rect">
            <a:avLst/>
          </a:prstGeom>
          <a:noFill/>
          <a:ln>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rtlCol="0">
            <a:spAutoFit/>
          </a:bodyPr>
          <a:lstStyle/>
          <a:p>
            <a:pPr marL="268288" marR="0" lvl="0" indent="-268288"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本資料は、</a:t>
            </a:r>
            <a:r>
              <a:rPr kumimoji="1" lang="ja-JP" altLang="en-US"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（２０２３）年５月７日までに公表した資料（例：第</a:t>
            </a:r>
            <a:r>
              <a:rPr kumimoji="1" lang="en-US" altLang="ja-JP"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98</a:t>
            </a:r>
            <a:r>
              <a:rPr kumimoji="1" lang="ja-JP" altLang="en-US"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回栃木県新型コロナウイルス感染症対策本部会議資料）などから、本県のコロナ対策に係る部分について、記載内容や表などを抜粋し時点更新等を加えたものである。</a:t>
            </a:r>
            <a:endParaRPr kumimoji="1" lang="en-US" altLang="ja-JP"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　     各種データは、令和５（２０２３）年５月７日時点の内容を掲載しているが、内容によっては、集計時点が前後する場合があるので、ご留意いただきたい</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また、本資料の新型コロナウイルスの発生状況や各種対策については、概ね時系列で整理したほか、対策毎に概要を取り纏めたものであり、新型コロナウイルス感染症対策の取組のインデックスとしての位置付けとしている。</a:t>
            </a:r>
          </a:p>
          <a:p>
            <a:pPr marL="268288" marR="0" lvl="0" indent="-268288" algn="l" defTabSz="4572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473667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4089400" y="461664"/>
            <a:ext cx="3047999" cy="6036117"/>
          </a:xfrm>
          <a:prstGeom prst="rect">
            <a:avLst/>
          </a:prstGeom>
          <a:solidFill>
            <a:srgbClr val="F8CBAD">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正方形/長方形 36"/>
          <p:cNvSpPr/>
          <p:nvPr/>
        </p:nvSpPr>
        <p:spPr>
          <a:xfrm>
            <a:off x="7137400" y="473694"/>
            <a:ext cx="1556658" cy="6054106"/>
          </a:xfrm>
          <a:prstGeom prst="rect">
            <a:avLst/>
          </a:prstGeom>
          <a:solidFill>
            <a:srgbClr val="F4B18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p:cNvSpPr/>
          <p:nvPr/>
        </p:nvSpPr>
        <p:spPr>
          <a:xfrm>
            <a:off x="558836" y="461664"/>
            <a:ext cx="3543264" cy="6036117"/>
          </a:xfrm>
          <a:prstGeom prst="rect">
            <a:avLst/>
          </a:prstGeom>
          <a:solidFill>
            <a:srgbClr val="FBE5D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28" name="グラフ 27"/>
          <p:cNvGraphicFramePr>
            <a:graphicFrameLocks/>
          </p:cNvGraphicFramePr>
          <p:nvPr/>
        </p:nvGraphicFramePr>
        <p:xfrm>
          <a:off x="23357" y="886967"/>
          <a:ext cx="9144000" cy="6192982"/>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県内陽性者数等の推移と主要な県の対策（まとめ）</a:t>
            </a:r>
          </a:p>
        </p:txBody>
      </p:sp>
      <p:sp>
        <p:nvSpPr>
          <p:cNvPr id="30" name="角丸四角形 29"/>
          <p:cNvSpPr/>
          <p:nvPr/>
        </p:nvSpPr>
        <p:spPr>
          <a:xfrm>
            <a:off x="-155783" y="1102923"/>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陽性者数</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角丸四角形 28"/>
          <p:cNvSpPr/>
          <p:nvPr/>
        </p:nvSpPr>
        <p:spPr>
          <a:xfrm>
            <a:off x="4080334" y="455553"/>
            <a:ext cx="3082465" cy="473892"/>
          </a:xfrm>
          <a:prstGeom prst="roundRect">
            <a:avLst/>
          </a:prstGeom>
          <a:solidFill>
            <a:srgbClr val="C55A11">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第２波</a:t>
            </a:r>
            <a:endParaRPr kumimoji="0"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R2.7</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p>
        </p:txBody>
      </p:sp>
      <p:sp>
        <p:nvSpPr>
          <p:cNvPr id="33" name="角丸四角形 32"/>
          <p:cNvSpPr/>
          <p:nvPr/>
        </p:nvSpPr>
        <p:spPr>
          <a:xfrm>
            <a:off x="558835" y="461665"/>
            <a:ext cx="3543265" cy="461665"/>
          </a:xfrm>
          <a:prstGeom prst="roundRect">
            <a:avLst/>
          </a:prstGeom>
          <a:solidFill>
            <a:schemeClr val="accent2">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第１波</a:t>
            </a:r>
            <a:endPar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R2.2</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6</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p>
        </p:txBody>
      </p:sp>
      <p:sp>
        <p:nvSpPr>
          <p:cNvPr id="34" name="角丸四角形 33"/>
          <p:cNvSpPr/>
          <p:nvPr/>
        </p:nvSpPr>
        <p:spPr>
          <a:xfrm>
            <a:off x="7162800" y="456338"/>
            <a:ext cx="1506692" cy="482600"/>
          </a:xfrm>
          <a:prstGeom prst="roundRect">
            <a:avLst/>
          </a:prstGeom>
          <a:solidFill>
            <a:srgbClr val="BF9000">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第３波</a:t>
            </a:r>
            <a:endPar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R2.11</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p>
        </p:txBody>
      </p:sp>
      <p:sp>
        <p:nvSpPr>
          <p:cNvPr id="35" name="角丸四角形 34"/>
          <p:cNvSpPr/>
          <p:nvPr/>
        </p:nvSpPr>
        <p:spPr>
          <a:xfrm>
            <a:off x="8409071" y="1102923"/>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重症者数</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 name="四角形吹き出し 4"/>
          <p:cNvSpPr/>
          <p:nvPr/>
        </p:nvSpPr>
        <p:spPr>
          <a:xfrm>
            <a:off x="7868159" y="5960313"/>
            <a:ext cx="798665" cy="221672"/>
          </a:xfrm>
          <a:prstGeom prst="wedgeRectCallout">
            <a:avLst>
              <a:gd name="adj1" fmla="val -48011"/>
              <a:gd name="adj2" fmla="val 111805"/>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重症者数</a:t>
            </a:r>
          </a:p>
        </p:txBody>
      </p:sp>
      <p:sp>
        <p:nvSpPr>
          <p:cNvPr id="38" name="四角形吹き出し 37"/>
          <p:cNvSpPr/>
          <p:nvPr/>
        </p:nvSpPr>
        <p:spPr>
          <a:xfrm>
            <a:off x="5875934" y="5804301"/>
            <a:ext cx="798665" cy="221672"/>
          </a:xfrm>
          <a:prstGeom prst="wedgeRectCallout">
            <a:avLst>
              <a:gd name="adj1" fmla="val -27917"/>
              <a:gd name="adj2" fmla="val 39931"/>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陽性者数</a:t>
            </a:r>
          </a:p>
        </p:txBody>
      </p:sp>
      <p:cxnSp>
        <p:nvCxnSpPr>
          <p:cNvPr id="41" name="直線矢印コネクタ 40"/>
          <p:cNvCxnSpPr/>
          <p:nvPr/>
        </p:nvCxnSpPr>
        <p:spPr>
          <a:xfrm flipV="1">
            <a:off x="1710132" y="2439605"/>
            <a:ext cx="831543" cy="1"/>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292296" y="6614732"/>
            <a:ext cx="1015502" cy="3448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a:t>
            </a:r>
            <a:r>
              <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a:t>
            </a: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endPar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9" name="角丸四角形 48"/>
          <p:cNvSpPr/>
          <p:nvPr/>
        </p:nvSpPr>
        <p:spPr>
          <a:xfrm>
            <a:off x="813826" y="1494484"/>
            <a:ext cx="3458366" cy="39499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･新型インフル特措法改正（</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3/13</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公布・</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3/14</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施行）</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 name="角丸四角形 49"/>
          <p:cNvSpPr/>
          <p:nvPr/>
        </p:nvSpPr>
        <p:spPr>
          <a:xfrm>
            <a:off x="414436" y="3641551"/>
            <a:ext cx="1703915" cy="22451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・県対策本部設置（</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1/31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1" name="角丸四角形 50"/>
          <p:cNvSpPr/>
          <p:nvPr/>
        </p:nvSpPr>
        <p:spPr>
          <a:xfrm>
            <a:off x="1324265" y="1747021"/>
            <a:ext cx="2903709" cy="3339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･特措法に基づく政府対策本部設置（</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3/26</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 name="角丸四角形 52"/>
          <p:cNvSpPr/>
          <p:nvPr/>
        </p:nvSpPr>
        <p:spPr>
          <a:xfrm>
            <a:off x="464840" y="899674"/>
            <a:ext cx="1781609" cy="2562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・指定感染症指定（</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 name="角丸四角形 53"/>
          <p:cNvSpPr/>
          <p:nvPr/>
        </p:nvSpPr>
        <p:spPr>
          <a:xfrm>
            <a:off x="688711" y="1210040"/>
            <a:ext cx="2218993" cy="2498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・緊急対応策（第一弾）（</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2/13</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 name="角丸四角形 63"/>
          <p:cNvSpPr/>
          <p:nvPr/>
        </p:nvSpPr>
        <p:spPr>
          <a:xfrm>
            <a:off x="569987" y="4815275"/>
            <a:ext cx="511507" cy="1197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2/22</a:t>
            </a:r>
          </a:p>
        </p:txBody>
      </p:sp>
      <p:sp>
        <p:nvSpPr>
          <p:cNvPr id="65" name="角丸四角形 64"/>
          <p:cNvSpPr/>
          <p:nvPr/>
        </p:nvSpPr>
        <p:spPr>
          <a:xfrm>
            <a:off x="1247024" y="3855939"/>
            <a:ext cx="2344468" cy="2222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・対策本部事務局立ち上げ（</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3/26</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 name="角丸四角形 65"/>
          <p:cNvSpPr/>
          <p:nvPr/>
        </p:nvSpPr>
        <p:spPr>
          <a:xfrm>
            <a:off x="861235" y="1372766"/>
            <a:ext cx="2218993" cy="2498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・緊急対応策（第二弾）（</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3/10</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 name="角丸四角形 67"/>
          <p:cNvSpPr/>
          <p:nvPr/>
        </p:nvSpPr>
        <p:spPr>
          <a:xfrm>
            <a:off x="2035120" y="4988641"/>
            <a:ext cx="1489388" cy="3071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･県民向けマスク確保運動開始（</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4/22</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角丸四角形 68"/>
          <p:cNvSpPr/>
          <p:nvPr/>
        </p:nvSpPr>
        <p:spPr>
          <a:xfrm>
            <a:off x="3467624" y="1395381"/>
            <a:ext cx="3119917" cy="2343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･接触者確認アプリ</a:t>
            </a:r>
            <a:r>
              <a:rPr kumimoji="1" lang="en-US" altLang="ja-JP" sz="105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CoCoA</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ココア</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導入（</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6/19</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0" name="角丸四角形 69"/>
          <p:cNvSpPr/>
          <p:nvPr/>
        </p:nvSpPr>
        <p:spPr>
          <a:xfrm>
            <a:off x="2180755" y="4065710"/>
            <a:ext cx="2624372" cy="4055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・県央第一宿泊療養施設 開設（</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5/5</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1" name="角丸四角形 70"/>
          <p:cNvSpPr/>
          <p:nvPr/>
        </p:nvSpPr>
        <p:spPr>
          <a:xfrm>
            <a:off x="4308291" y="1708900"/>
            <a:ext cx="1922991" cy="4371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GoTo</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トラベルキャンペーン開始（東京発着除く）（</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7/22</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2" name="角丸四角形 71"/>
          <p:cNvSpPr/>
          <p:nvPr/>
        </p:nvSpPr>
        <p:spPr>
          <a:xfrm>
            <a:off x="3565825" y="4957136"/>
            <a:ext cx="1914821" cy="4640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･「新型コロナ感染防止対策</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取組宣言」開始　　　</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6/22</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角丸四角形 72"/>
          <p:cNvSpPr/>
          <p:nvPr/>
        </p:nvSpPr>
        <p:spPr>
          <a:xfrm>
            <a:off x="7011319" y="4430740"/>
            <a:ext cx="2204846" cy="3862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･受診・相談センター開設</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9" name="角丸四角形 88"/>
          <p:cNvSpPr/>
          <p:nvPr/>
        </p:nvSpPr>
        <p:spPr>
          <a:xfrm>
            <a:off x="570501" y="4825989"/>
            <a:ext cx="446135" cy="14693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県内初の感染者確認</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0" name="角丸四角形 89"/>
          <p:cNvSpPr/>
          <p:nvPr/>
        </p:nvSpPr>
        <p:spPr>
          <a:xfrm>
            <a:off x="1123157" y="4815275"/>
            <a:ext cx="511507" cy="11973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2/26</a:t>
            </a:r>
          </a:p>
        </p:txBody>
      </p:sp>
      <p:sp>
        <p:nvSpPr>
          <p:cNvPr id="91" name="角丸四角形 90"/>
          <p:cNvSpPr/>
          <p:nvPr/>
        </p:nvSpPr>
        <p:spPr>
          <a:xfrm>
            <a:off x="1115998" y="4844673"/>
            <a:ext cx="446135" cy="16778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政府が全国一斉休校要請</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93" name="直線コネクタ 92"/>
          <p:cNvCxnSpPr/>
          <p:nvPr/>
        </p:nvCxnSpPr>
        <p:spPr>
          <a:xfrm flipH="1">
            <a:off x="560046" y="6206836"/>
            <a:ext cx="191399" cy="229662"/>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a:off x="600075" y="6321667"/>
            <a:ext cx="607615" cy="98183"/>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97" name="角丸四角形 96"/>
          <p:cNvSpPr/>
          <p:nvPr/>
        </p:nvSpPr>
        <p:spPr>
          <a:xfrm>
            <a:off x="3013248" y="1241073"/>
            <a:ext cx="2676499" cy="19621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HER-SYS</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（ハーシス）全国展開（</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5/29</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98" name="角丸四角形 97"/>
          <p:cNvSpPr/>
          <p:nvPr/>
        </p:nvSpPr>
        <p:spPr>
          <a:xfrm>
            <a:off x="6336288" y="1626000"/>
            <a:ext cx="1922877" cy="4371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GoTo</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トラベルキャンペーン全国展開（</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 name="角丸四角形 99"/>
          <p:cNvSpPr/>
          <p:nvPr/>
        </p:nvSpPr>
        <p:spPr>
          <a:xfrm>
            <a:off x="5716446" y="1047596"/>
            <a:ext cx="1825841" cy="16497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･菅首相就任</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(9/16)</a:t>
            </a:r>
          </a:p>
        </p:txBody>
      </p:sp>
      <p:sp>
        <p:nvSpPr>
          <p:cNvPr id="92" name="角丸四角形 91"/>
          <p:cNvSpPr/>
          <p:nvPr/>
        </p:nvSpPr>
        <p:spPr>
          <a:xfrm>
            <a:off x="600256" y="2564980"/>
            <a:ext cx="1948751" cy="65892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主な改正点</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・特措法に暫定的に新型コロナを追加</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3" name="角丸四角形 102"/>
          <p:cNvSpPr/>
          <p:nvPr/>
        </p:nvSpPr>
        <p:spPr>
          <a:xfrm>
            <a:off x="1524158" y="2073981"/>
            <a:ext cx="1165313"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・緊急事態措置</a:t>
            </a:r>
            <a:endPar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4/16</a:t>
            </a: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5/15</a:t>
            </a: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104" name="直線コネクタ 103"/>
          <p:cNvCxnSpPr/>
          <p:nvPr/>
        </p:nvCxnSpPr>
        <p:spPr>
          <a:xfrm flipH="1">
            <a:off x="751445" y="1816124"/>
            <a:ext cx="330049" cy="710561"/>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05" name="線吹き出し 1 (枠付き) 104"/>
          <p:cNvSpPr/>
          <p:nvPr/>
        </p:nvSpPr>
        <p:spPr>
          <a:xfrm>
            <a:off x="5887836" y="6041130"/>
            <a:ext cx="1040011" cy="208047"/>
          </a:xfrm>
          <a:prstGeom prst="borderCallout1">
            <a:avLst>
              <a:gd name="adj1" fmla="val 96998"/>
              <a:gd name="adj2" fmla="val 799"/>
              <a:gd name="adj3" fmla="val 173942"/>
              <a:gd name="adj4" fmla="val -7521"/>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21</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人（</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9/14</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43" name="テキスト ボックス 42"/>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角丸四角形 43"/>
          <p:cNvSpPr/>
          <p:nvPr/>
        </p:nvSpPr>
        <p:spPr>
          <a:xfrm>
            <a:off x="-334244" y="747668"/>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角丸四角形 44"/>
          <p:cNvSpPr/>
          <p:nvPr/>
        </p:nvSpPr>
        <p:spPr>
          <a:xfrm>
            <a:off x="8559702" y="733346"/>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角丸四角形 46"/>
          <p:cNvSpPr/>
          <p:nvPr/>
        </p:nvSpPr>
        <p:spPr>
          <a:xfrm>
            <a:off x="501239" y="1025230"/>
            <a:ext cx="3211149" cy="3163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・ダイヤモンド･プリンセス号内陽性確認（</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2/5</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52" name="直線矢印コネクタ 51">
            <a:extLst>
              <a:ext uri="{FF2B5EF4-FFF2-40B4-BE49-F238E27FC236}">
                <a16:creationId xmlns:a16="http://schemas.microsoft.com/office/drawing/2014/main" id="{301E7EEE-0A09-4E70-80BB-9EE3FBF85FE1}"/>
              </a:ext>
            </a:extLst>
          </p:cNvPr>
          <p:cNvCxnSpPr>
            <a:cxnSpLocks/>
          </p:cNvCxnSpPr>
          <p:nvPr/>
        </p:nvCxnSpPr>
        <p:spPr>
          <a:xfrm>
            <a:off x="8319462" y="2914734"/>
            <a:ext cx="374596"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5" name="角丸四角形 76">
            <a:extLst>
              <a:ext uri="{FF2B5EF4-FFF2-40B4-BE49-F238E27FC236}">
                <a16:creationId xmlns:a16="http://schemas.microsoft.com/office/drawing/2014/main" id="{283E137F-7E9B-4D9C-9B56-F0FB1F69ABA6}"/>
              </a:ext>
            </a:extLst>
          </p:cNvPr>
          <p:cNvSpPr/>
          <p:nvPr/>
        </p:nvSpPr>
        <p:spPr>
          <a:xfrm>
            <a:off x="7325143" y="2432099"/>
            <a:ext cx="1477295"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・医療危機警報①</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12/24</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1/11</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56" name="直線コネクタ 55">
            <a:extLst>
              <a:ext uri="{FF2B5EF4-FFF2-40B4-BE49-F238E27FC236}">
                <a16:creationId xmlns:a16="http://schemas.microsoft.com/office/drawing/2014/main" id="{ADE9CD6B-4356-41CF-8F2B-55EDD4BF93A5}"/>
              </a:ext>
            </a:extLst>
          </p:cNvPr>
          <p:cNvCxnSpPr>
            <a:cxnSpLocks/>
          </p:cNvCxnSpPr>
          <p:nvPr/>
        </p:nvCxnSpPr>
        <p:spPr>
          <a:xfrm>
            <a:off x="8219484" y="2694251"/>
            <a:ext cx="217934" cy="176476"/>
          </a:xfrm>
          <a:prstGeom prst="line">
            <a:avLst/>
          </a:prstGeom>
          <a:ln>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17741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ctr">
              <a:defRPr/>
            </a:pPr>
            <a:r>
              <a:rPr kumimoji="1" lang="en-US" altLang="ja-JP" sz="2800" b="1" dirty="0">
                <a:solidFill>
                  <a:prstClr val="white"/>
                </a:solidFill>
              </a:rPr>
              <a:t>【</a:t>
            </a:r>
            <a:r>
              <a:rPr kumimoji="1" lang="ja-JP" altLang="en-US" sz="2800" b="1" dirty="0">
                <a:solidFill>
                  <a:prstClr val="white"/>
                </a:solidFill>
              </a:rPr>
              <a:t>令和３年度</a:t>
            </a:r>
            <a:r>
              <a:rPr kumimoji="1" lang="en-US" altLang="ja-JP" sz="2800" b="1" dirty="0">
                <a:solidFill>
                  <a:prstClr val="white"/>
                </a:solidFill>
              </a:rPr>
              <a:t>】</a:t>
            </a:r>
            <a:r>
              <a:rPr kumimoji="1" lang="ja-JP" altLang="en-US" sz="2800" b="1" dirty="0">
                <a:solidFill>
                  <a:prstClr val="white"/>
                </a:solidFill>
              </a:rPr>
              <a:t>・・・総額：３１８</a:t>
            </a:r>
            <a:r>
              <a:rPr kumimoji="1" lang="en-US" altLang="ja-JP" sz="2800" b="1" dirty="0">
                <a:solidFill>
                  <a:prstClr val="white"/>
                </a:solidFill>
              </a:rPr>
              <a:t>,</a:t>
            </a:r>
            <a:r>
              <a:rPr kumimoji="1" lang="ja-JP" altLang="en-US" sz="2800" b="1" dirty="0">
                <a:solidFill>
                  <a:prstClr val="white"/>
                </a:solidFill>
              </a:rPr>
              <a:t>８０９百万円</a:t>
            </a:r>
          </a:p>
        </p:txBody>
      </p:sp>
      <p:pic>
        <p:nvPicPr>
          <p:cNvPr id="2" name="図 1"/>
          <p:cNvPicPr>
            <a:picLocks noChangeAspect="1"/>
          </p:cNvPicPr>
          <p:nvPr/>
        </p:nvPicPr>
        <p:blipFill>
          <a:blip r:embed="rId2"/>
          <a:stretch>
            <a:fillRect/>
          </a:stretch>
        </p:blipFill>
        <p:spPr>
          <a:xfrm>
            <a:off x="1" y="640974"/>
            <a:ext cx="9144000" cy="6217026"/>
          </a:xfrm>
          <a:prstGeom prst="rect">
            <a:avLst/>
          </a:prstGeom>
        </p:spPr>
      </p:pic>
      <p:sp>
        <p:nvSpPr>
          <p:cNvPr id="4" name="テキスト ボックス 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200</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88761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ctr">
              <a:defRPr/>
            </a:pPr>
            <a:r>
              <a:rPr kumimoji="1" lang="en-US" altLang="ja-JP" sz="2800" b="1" dirty="0">
                <a:solidFill>
                  <a:prstClr val="white"/>
                </a:solidFill>
              </a:rPr>
              <a:t>【</a:t>
            </a:r>
            <a:r>
              <a:rPr kumimoji="1" lang="ja-JP" altLang="en-US" sz="2800" b="1" dirty="0">
                <a:solidFill>
                  <a:prstClr val="white"/>
                </a:solidFill>
              </a:rPr>
              <a:t>令和３年度</a:t>
            </a:r>
            <a:r>
              <a:rPr kumimoji="1" lang="en-US" altLang="ja-JP" sz="2800" b="1" dirty="0">
                <a:solidFill>
                  <a:prstClr val="white"/>
                </a:solidFill>
              </a:rPr>
              <a:t>】</a:t>
            </a:r>
            <a:r>
              <a:rPr kumimoji="1" lang="ja-JP" altLang="en-US" sz="2800" b="1" dirty="0">
                <a:solidFill>
                  <a:prstClr val="white"/>
                </a:solidFill>
              </a:rPr>
              <a:t>・・・総額：３１８</a:t>
            </a:r>
            <a:r>
              <a:rPr kumimoji="1" lang="en-US" altLang="ja-JP" sz="2800" b="1" dirty="0">
                <a:solidFill>
                  <a:prstClr val="white"/>
                </a:solidFill>
              </a:rPr>
              <a:t>,</a:t>
            </a:r>
            <a:r>
              <a:rPr kumimoji="1" lang="ja-JP" altLang="en-US" sz="2800" b="1" dirty="0">
                <a:solidFill>
                  <a:prstClr val="white"/>
                </a:solidFill>
              </a:rPr>
              <a:t>８０９百万円</a:t>
            </a:r>
          </a:p>
        </p:txBody>
      </p:sp>
      <p:pic>
        <p:nvPicPr>
          <p:cNvPr id="3" name="図 2"/>
          <p:cNvPicPr>
            <a:picLocks noChangeAspect="1"/>
          </p:cNvPicPr>
          <p:nvPr/>
        </p:nvPicPr>
        <p:blipFill rotWithShape="1">
          <a:blip r:embed="rId2"/>
          <a:srcRect b="63928"/>
          <a:stretch/>
        </p:blipFill>
        <p:spPr>
          <a:xfrm>
            <a:off x="1" y="640974"/>
            <a:ext cx="9144000" cy="6191626"/>
          </a:xfrm>
          <a:prstGeom prst="rect">
            <a:avLst/>
          </a:prstGeom>
        </p:spPr>
      </p:pic>
      <p:sp>
        <p:nvSpPr>
          <p:cNvPr id="4" name="テキスト ボックス 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201</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6579598"/>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ctr">
              <a:defRPr/>
            </a:pPr>
            <a:r>
              <a:rPr kumimoji="1" lang="en-US" altLang="ja-JP" sz="2800" b="1" dirty="0">
                <a:solidFill>
                  <a:prstClr val="white"/>
                </a:solidFill>
              </a:rPr>
              <a:t>【</a:t>
            </a:r>
            <a:r>
              <a:rPr kumimoji="1" lang="ja-JP" altLang="en-US" sz="2800" b="1" dirty="0">
                <a:solidFill>
                  <a:prstClr val="white"/>
                </a:solidFill>
              </a:rPr>
              <a:t>令和３年度</a:t>
            </a:r>
            <a:r>
              <a:rPr kumimoji="1" lang="en-US" altLang="ja-JP" sz="2800" b="1" dirty="0">
                <a:solidFill>
                  <a:prstClr val="white"/>
                </a:solidFill>
              </a:rPr>
              <a:t>】</a:t>
            </a:r>
            <a:r>
              <a:rPr kumimoji="1" lang="ja-JP" altLang="en-US" sz="2800" b="1" dirty="0">
                <a:solidFill>
                  <a:prstClr val="white"/>
                </a:solidFill>
              </a:rPr>
              <a:t>・・・総額：３１８</a:t>
            </a:r>
            <a:r>
              <a:rPr kumimoji="1" lang="en-US" altLang="ja-JP" sz="2800" b="1" dirty="0">
                <a:solidFill>
                  <a:prstClr val="white"/>
                </a:solidFill>
              </a:rPr>
              <a:t>,</a:t>
            </a:r>
            <a:r>
              <a:rPr kumimoji="1" lang="ja-JP" altLang="en-US" sz="2800" b="1" dirty="0">
                <a:solidFill>
                  <a:prstClr val="white"/>
                </a:solidFill>
              </a:rPr>
              <a:t>８０９百万円</a:t>
            </a:r>
          </a:p>
        </p:txBody>
      </p:sp>
      <p:pic>
        <p:nvPicPr>
          <p:cNvPr id="2" name="図 1"/>
          <p:cNvPicPr>
            <a:picLocks noChangeAspect="1"/>
          </p:cNvPicPr>
          <p:nvPr/>
        </p:nvPicPr>
        <p:blipFill rotWithShape="1">
          <a:blip r:embed="rId2"/>
          <a:srcRect b="45136"/>
          <a:stretch/>
        </p:blipFill>
        <p:spPr>
          <a:xfrm>
            <a:off x="1" y="640974"/>
            <a:ext cx="9144000" cy="6191626"/>
          </a:xfrm>
          <a:prstGeom prst="rect">
            <a:avLst/>
          </a:prstGeom>
        </p:spPr>
      </p:pic>
      <p:sp>
        <p:nvSpPr>
          <p:cNvPr id="4" name="テキスト ボックス 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202</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6144096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ctr">
              <a:defRPr/>
            </a:pPr>
            <a:r>
              <a:rPr kumimoji="1" lang="en-US" altLang="ja-JP" sz="2800" b="1" dirty="0">
                <a:solidFill>
                  <a:prstClr val="white"/>
                </a:solidFill>
              </a:rPr>
              <a:t>【</a:t>
            </a:r>
            <a:r>
              <a:rPr kumimoji="1" lang="ja-JP" altLang="en-US" sz="2800" b="1" dirty="0">
                <a:solidFill>
                  <a:prstClr val="white"/>
                </a:solidFill>
              </a:rPr>
              <a:t>令和３年度</a:t>
            </a:r>
            <a:r>
              <a:rPr kumimoji="1" lang="en-US" altLang="ja-JP" sz="2800" b="1" dirty="0">
                <a:solidFill>
                  <a:prstClr val="white"/>
                </a:solidFill>
              </a:rPr>
              <a:t>】</a:t>
            </a:r>
            <a:r>
              <a:rPr kumimoji="1" lang="ja-JP" altLang="en-US" sz="2800" b="1" dirty="0">
                <a:solidFill>
                  <a:prstClr val="white"/>
                </a:solidFill>
              </a:rPr>
              <a:t>・・・総額：３１８</a:t>
            </a:r>
            <a:r>
              <a:rPr kumimoji="1" lang="en-US" altLang="ja-JP" sz="2800" b="1" dirty="0">
                <a:solidFill>
                  <a:prstClr val="white"/>
                </a:solidFill>
              </a:rPr>
              <a:t>,</a:t>
            </a:r>
            <a:r>
              <a:rPr kumimoji="1" lang="ja-JP" altLang="en-US" sz="2800" b="1" dirty="0">
                <a:solidFill>
                  <a:prstClr val="white"/>
                </a:solidFill>
              </a:rPr>
              <a:t>８０９百万円</a:t>
            </a:r>
          </a:p>
        </p:txBody>
      </p:sp>
      <p:pic>
        <p:nvPicPr>
          <p:cNvPr id="3" name="図 2"/>
          <p:cNvPicPr>
            <a:picLocks noChangeAspect="1"/>
          </p:cNvPicPr>
          <p:nvPr/>
        </p:nvPicPr>
        <p:blipFill>
          <a:blip r:embed="rId2"/>
          <a:stretch>
            <a:fillRect/>
          </a:stretch>
        </p:blipFill>
        <p:spPr>
          <a:xfrm>
            <a:off x="1" y="640973"/>
            <a:ext cx="9144000" cy="5842953"/>
          </a:xfrm>
          <a:prstGeom prst="rect">
            <a:avLst/>
          </a:prstGeom>
        </p:spPr>
      </p:pic>
      <p:sp>
        <p:nvSpPr>
          <p:cNvPr id="4" name="テキスト ボックス 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203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1733977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lvl="0" algn="ctr">
              <a:defRPr/>
            </a:pPr>
            <a:r>
              <a:rPr kumimoji="1" lang="en-US" altLang="ja-JP" sz="2800" b="1" dirty="0">
                <a:solidFill>
                  <a:prstClr val="white"/>
                </a:solidFill>
              </a:rPr>
              <a:t>【</a:t>
            </a:r>
            <a:r>
              <a:rPr kumimoji="1" lang="ja-JP" altLang="en-US" sz="2800" b="1" dirty="0">
                <a:solidFill>
                  <a:prstClr val="white"/>
                </a:solidFill>
              </a:rPr>
              <a:t>令和３年度</a:t>
            </a:r>
            <a:r>
              <a:rPr kumimoji="1" lang="en-US" altLang="ja-JP" sz="2800" b="1" dirty="0">
                <a:solidFill>
                  <a:prstClr val="white"/>
                </a:solidFill>
              </a:rPr>
              <a:t>】</a:t>
            </a:r>
            <a:r>
              <a:rPr kumimoji="1" lang="ja-JP" altLang="en-US" sz="2800" b="1" dirty="0">
                <a:solidFill>
                  <a:prstClr val="white"/>
                </a:solidFill>
              </a:rPr>
              <a:t>・・・総額：３１８</a:t>
            </a:r>
            <a:r>
              <a:rPr kumimoji="1" lang="en-US" altLang="ja-JP" sz="2800" b="1" dirty="0">
                <a:solidFill>
                  <a:prstClr val="white"/>
                </a:solidFill>
              </a:rPr>
              <a:t>,</a:t>
            </a:r>
            <a:r>
              <a:rPr kumimoji="1" lang="ja-JP" altLang="en-US" sz="2800" b="1" dirty="0">
                <a:solidFill>
                  <a:prstClr val="white"/>
                </a:solidFill>
              </a:rPr>
              <a:t>８０９百万円</a:t>
            </a:r>
          </a:p>
        </p:txBody>
      </p:sp>
      <p:sp>
        <p:nvSpPr>
          <p:cNvPr id="4" name="テキスト ボックス 3"/>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204</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2"/>
          <a:stretch>
            <a:fillRect/>
          </a:stretch>
        </p:blipFill>
        <p:spPr>
          <a:xfrm>
            <a:off x="0" y="640974"/>
            <a:ext cx="9144000" cy="5371899"/>
          </a:xfrm>
          <a:prstGeom prst="rect">
            <a:avLst/>
          </a:prstGeom>
        </p:spPr>
      </p:pic>
      <p:sp>
        <p:nvSpPr>
          <p:cNvPr id="8" name="テキスト ボックス 7"/>
          <p:cNvSpPr txBox="1"/>
          <p:nvPr/>
        </p:nvSpPr>
        <p:spPr>
          <a:xfrm>
            <a:off x="6317673" y="6364940"/>
            <a:ext cx="3034145" cy="369332"/>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令和４年度当初予算へ</a:t>
            </a:r>
            <a:r>
              <a:rPr kumimoji="1" lang="en-US" altLang="ja-JP"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Tree>
    <p:extLst>
      <p:ext uri="{BB962C8B-B14F-4D97-AF65-F5344CB8AC3E}">
        <p14:creationId xmlns:p14="http://schemas.microsoft.com/office/powerpoint/2010/main" val="308221019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令和４年度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・・・総額：２１２</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５４７百万円</a:t>
            </a: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205</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a:blip r:embed="rId2"/>
          <a:stretch>
            <a:fillRect/>
          </a:stretch>
        </p:blipFill>
        <p:spPr>
          <a:xfrm>
            <a:off x="-143809368" y="-1959047"/>
            <a:ext cx="296762735" cy="10776094"/>
          </a:xfrm>
          <a:prstGeom prst="rect">
            <a:avLst/>
          </a:prstGeom>
        </p:spPr>
      </p:pic>
      <p:pic>
        <p:nvPicPr>
          <p:cNvPr id="3" name="図 2"/>
          <p:cNvPicPr>
            <a:picLocks noChangeAspect="1"/>
          </p:cNvPicPr>
          <p:nvPr/>
        </p:nvPicPr>
        <p:blipFill rotWithShape="1">
          <a:blip r:embed="rId3"/>
          <a:srcRect b="41737"/>
          <a:stretch/>
        </p:blipFill>
        <p:spPr>
          <a:xfrm>
            <a:off x="1" y="640974"/>
            <a:ext cx="9144000" cy="6202739"/>
          </a:xfrm>
          <a:prstGeom prst="rect">
            <a:avLst/>
          </a:prstGeom>
        </p:spPr>
      </p:pic>
      <p:sp>
        <p:nvSpPr>
          <p:cNvPr id="6" name="テキスト ボックス 5"/>
          <p:cNvSpPr txBox="1"/>
          <p:nvPr/>
        </p:nvSpPr>
        <p:spPr>
          <a:xfrm>
            <a:off x="-1" y="113449"/>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令和４年度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・・・総額：２１２</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５４７百万円</a:t>
            </a: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4361522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令和４年度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・・・総額：２１２</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５４７百万円</a:t>
            </a: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206</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rotWithShape="1">
          <a:blip r:embed="rId2"/>
          <a:srcRect b="23194"/>
          <a:stretch/>
        </p:blipFill>
        <p:spPr>
          <a:xfrm>
            <a:off x="1" y="640975"/>
            <a:ext cx="9144000" cy="6147752"/>
          </a:xfrm>
          <a:prstGeom prst="rect">
            <a:avLst/>
          </a:prstGeom>
        </p:spPr>
      </p:pic>
    </p:spTree>
    <p:extLst>
      <p:ext uri="{BB962C8B-B14F-4D97-AF65-F5344CB8AC3E}">
        <p14:creationId xmlns:p14="http://schemas.microsoft.com/office/powerpoint/2010/main" val="358527596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令和４年度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・・・総額：２２６</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１２３百万円</a:t>
            </a: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207</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6" name="図 5"/>
          <p:cNvPicPr>
            <a:picLocks noChangeAspect="1"/>
          </p:cNvPicPr>
          <p:nvPr/>
        </p:nvPicPr>
        <p:blipFill>
          <a:blip r:embed="rId2"/>
          <a:stretch>
            <a:fillRect/>
          </a:stretch>
        </p:blipFill>
        <p:spPr>
          <a:xfrm>
            <a:off x="1" y="640973"/>
            <a:ext cx="9144000" cy="2587135"/>
          </a:xfrm>
          <a:prstGeom prst="rect">
            <a:avLst/>
          </a:prstGeom>
        </p:spPr>
      </p:pic>
      <p:sp>
        <p:nvSpPr>
          <p:cNvPr id="3" name="テキスト ボックス 2">
            <a:extLst>
              <a:ext uri="{FF2B5EF4-FFF2-40B4-BE49-F238E27FC236}">
                <a16:creationId xmlns:a16="http://schemas.microsoft.com/office/drawing/2014/main" id="{360771FA-5E1D-4042-A0EC-E53F54DAC3DA}"/>
              </a:ext>
            </a:extLst>
          </p:cNvPr>
          <p:cNvSpPr txBox="1"/>
          <p:nvPr/>
        </p:nvSpPr>
        <p:spPr>
          <a:xfrm>
            <a:off x="43543" y="2696428"/>
            <a:ext cx="53122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a:t>
            </a:r>
          </a:p>
        </p:txBody>
      </p:sp>
      <p:pic>
        <p:nvPicPr>
          <p:cNvPr id="8" name="図 7">
            <a:extLst>
              <a:ext uri="{FF2B5EF4-FFF2-40B4-BE49-F238E27FC236}">
                <a16:creationId xmlns:a16="http://schemas.microsoft.com/office/drawing/2014/main" id="{B5FB7C0D-6959-4148-AF64-859BA3EC5D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14255"/>
            <a:ext cx="9134475" cy="3605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489702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令和５年度</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・・・総額：　３３</a:t>
            </a:r>
            <a:r>
              <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２６２百万円</a:t>
            </a: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208</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a:extLst>
              <a:ext uri="{FF2B5EF4-FFF2-40B4-BE49-F238E27FC236}">
                <a16:creationId xmlns:a16="http://schemas.microsoft.com/office/drawing/2014/main" id="{57A7FD35-65AF-4D60-BFEA-267EAB72D442}"/>
              </a:ext>
            </a:extLst>
          </p:cNvPr>
          <p:cNvPicPr>
            <a:picLocks noChangeAspect="1"/>
          </p:cNvPicPr>
          <p:nvPr/>
        </p:nvPicPr>
        <p:blipFill rotWithShape="1">
          <a:blip r:embed="rId2"/>
          <a:srcRect b="29742"/>
          <a:stretch/>
        </p:blipFill>
        <p:spPr>
          <a:xfrm>
            <a:off x="0" y="565176"/>
            <a:ext cx="9144000" cy="5078242"/>
          </a:xfrm>
          <a:prstGeom prst="rect">
            <a:avLst/>
          </a:prstGeom>
        </p:spPr>
      </p:pic>
    </p:spTree>
    <p:extLst>
      <p:ext uri="{BB962C8B-B14F-4D97-AF65-F5344CB8AC3E}">
        <p14:creationId xmlns:p14="http://schemas.microsoft.com/office/powerpoint/2010/main" val="214126704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117754"/>
            <a:ext cx="9144000" cy="523220"/>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予算の対応状況（令和元～５年度）</a:t>
            </a:r>
            <a:endParaRPr kumimoji="1" lang="en-US" altLang="ja-JP"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テキスト ボックス 3"/>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209</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0" y="5517002"/>
            <a:ext cx="9143999" cy="900246"/>
          </a:xfrm>
          <a:prstGeom prst="rect">
            <a:avLst/>
          </a:prstGeom>
          <a:noFill/>
          <a:ln>
            <a:noFill/>
            <a:prstDash val="dash"/>
          </a:ln>
        </p:spPr>
        <p:style>
          <a:lnRef idx="3">
            <a:schemeClr val="lt1"/>
          </a:lnRef>
          <a:fillRef idx="1">
            <a:schemeClr val="accent1"/>
          </a:fillRef>
          <a:effectRef idx="1">
            <a:schemeClr val="accent1"/>
          </a:effectRef>
          <a:fontRef idx="minor">
            <a:schemeClr val="lt1"/>
          </a:fontRef>
        </p:style>
        <p:txBody>
          <a:bodyPr wrap="square" rtlCol="0">
            <a:spAutoFit/>
          </a:bodyPr>
          <a:lstStyle/>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注１　掲載した事業や金額は、令和元年度３月補正から令和４年度９月補正までの予算状況となっており、コロナ関連予算と判断されるものを取り</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纏めたものである。</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注２　百万円未満は四捨五入で記載した。</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注３　財政課公表の新型コロナウイルス感染症対応分予算（</a:t>
            </a:r>
            <a:r>
              <a:rPr kumimoji="1" lang="en-US" altLang="zh-TW" sz="1050" b="1" i="0" u="none" strike="noStrike" kern="1200" cap="none" spc="0" normalizeH="0" baseline="0" noProof="0" dirty="0">
                <a:ln>
                  <a:noFill/>
                </a:ln>
                <a:solidFill>
                  <a:prstClr val="black"/>
                </a:solidFill>
                <a:effectLst/>
                <a:uLnTx/>
                <a:uFillTx/>
                <a:latin typeface="游ゴシック" panose="020B0400000000000000" pitchFamily="50" charset="-128"/>
                <a:ea typeface="新細明體" panose="02020500000000000000" pitchFamily="18" charset="-120"/>
                <a:cs typeface="+mn-cs"/>
              </a:rPr>
              <a:t>R</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元</a:t>
            </a:r>
            <a:r>
              <a:rPr kumimoji="1" lang="zh-TW"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新細明體" panose="02020500000000000000" pitchFamily="18" charset="-120"/>
                <a:cs typeface="+mn-cs"/>
              </a:rPr>
              <a:t>～</a:t>
            </a:r>
            <a:r>
              <a:rPr kumimoji="1" lang="en-US" altLang="zh-TW" sz="1050" b="1" i="0" u="none" strike="noStrike" kern="1200" cap="none" spc="0" normalizeH="0" baseline="0" noProof="0" dirty="0">
                <a:ln>
                  <a:noFill/>
                </a:ln>
                <a:solidFill>
                  <a:prstClr val="black"/>
                </a:solidFill>
                <a:effectLst/>
                <a:uLnTx/>
                <a:uFillTx/>
                <a:latin typeface="游ゴシック" panose="020B0400000000000000" pitchFamily="50" charset="-128"/>
                <a:ea typeface="新細明體" panose="02020500000000000000" pitchFamily="18" charset="-120"/>
                <a:cs typeface="+mn-cs"/>
              </a:rPr>
              <a:t>R</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新細明體" panose="02020500000000000000" pitchFamily="18" charset="-120"/>
                <a:cs typeface="+mn-cs"/>
              </a:rPr>
              <a:t>5</a:t>
            </a:r>
            <a:r>
              <a:rPr kumimoji="1" lang="zh-TW"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新細明體" panose="02020500000000000000" pitchFamily="18" charset="-120"/>
                <a:cs typeface="+mn-cs"/>
              </a:rPr>
              <a:t>（</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当初））合計</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9,910</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億</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7,345</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万円とは事業の拾い上げ方等の差異により、金額</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に差が生じている。</a:t>
            </a:r>
          </a:p>
        </p:txBody>
      </p:sp>
      <p:grpSp>
        <p:nvGrpSpPr>
          <p:cNvPr id="6" name="グループ化 5">
            <a:extLst>
              <a:ext uri="{FF2B5EF4-FFF2-40B4-BE49-F238E27FC236}">
                <a16:creationId xmlns:a16="http://schemas.microsoft.com/office/drawing/2014/main" id="{5B59B5C6-6ED1-4D85-A872-D73D12FF89A8}"/>
              </a:ext>
            </a:extLst>
          </p:cNvPr>
          <p:cNvGrpSpPr/>
          <p:nvPr/>
        </p:nvGrpSpPr>
        <p:grpSpPr>
          <a:xfrm>
            <a:off x="-242455" y="1340998"/>
            <a:ext cx="9628910" cy="3504099"/>
            <a:chOff x="-242455" y="1002444"/>
            <a:chExt cx="9628910" cy="2770833"/>
          </a:xfrm>
        </p:grpSpPr>
        <p:grpSp>
          <p:nvGrpSpPr>
            <p:cNvPr id="2" name="グループ化 1">
              <a:extLst>
                <a:ext uri="{FF2B5EF4-FFF2-40B4-BE49-F238E27FC236}">
                  <a16:creationId xmlns:a16="http://schemas.microsoft.com/office/drawing/2014/main" id="{FC16ACD9-D936-4F30-8ECC-55E21CF8EC9A}"/>
                </a:ext>
              </a:extLst>
            </p:cNvPr>
            <p:cNvGrpSpPr/>
            <p:nvPr/>
          </p:nvGrpSpPr>
          <p:grpSpPr>
            <a:xfrm>
              <a:off x="-242455" y="1002444"/>
              <a:ext cx="9628910" cy="2614871"/>
              <a:chOff x="-2297679" y="869485"/>
              <a:chExt cx="9628910" cy="3050397"/>
            </a:xfrm>
          </p:grpSpPr>
          <p:sp>
            <p:nvSpPr>
              <p:cNvPr id="7" name="テキスト ボックス 6"/>
              <p:cNvSpPr txBox="1"/>
              <p:nvPr/>
            </p:nvSpPr>
            <p:spPr>
              <a:xfrm>
                <a:off x="-2297679" y="3020359"/>
                <a:ext cx="9144000" cy="42586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令和４年度</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・・・総額：２２６</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１２３百万円</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 name="テキスト ボックス 7"/>
              <p:cNvSpPr txBox="1"/>
              <p:nvPr/>
            </p:nvSpPr>
            <p:spPr>
              <a:xfrm>
                <a:off x="-2297677" y="2521595"/>
                <a:ext cx="9144000" cy="46166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令和３年度</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・・・総額：３１８</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８０９百万円</a:t>
                </a:r>
              </a:p>
            </p:txBody>
          </p:sp>
          <p:sp>
            <p:nvSpPr>
              <p:cNvPr id="9" name="テキスト ボックス 8"/>
              <p:cNvSpPr txBox="1"/>
              <p:nvPr/>
            </p:nvSpPr>
            <p:spPr>
              <a:xfrm>
                <a:off x="-2297679" y="1988813"/>
                <a:ext cx="9144000" cy="46166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令和２年度</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・・・総額：２３８</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１９２百万円</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p:cNvSpPr txBox="1"/>
              <p:nvPr/>
            </p:nvSpPr>
            <p:spPr>
              <a:xfrm>
                <a:off x="-1812769" y="1456031"/>
                <a:ext cx="9144000" cy="46166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令和元年度</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・・・総額：　　　 ５４３百万円</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2297679" y="869485"/>
                <a:ext cx="9144000" cy="46166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まとめ</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16" name="テキスト ボックス 15">
                <a:extLst>
                  <a:ext uri="{FF2B5EF4-FFF2-40B4-BE49-F238E27FC236}">
                    <a16:creationId xmlns:a16="http://schemas.microsoft.com/office/drawing/2014/main" id="{827DB911-D35B-4C1A-BC1D-8A093AFFC9AD}"/>
                  </a:ext>
                </a:extLst>
              </p:cNvPr>
              <p:cNvSpPr txBox="1"/>
              <p:nvPr/>
            </p:nvSpPr>
            <p:spPr>
              <a:xfrm>
                <a:off x="-2297679" y="3494022"/>
                <a:ext cx="9144000" cy="425860"/>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令和５年度</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・・・総額：　３３</a:t>
                </a:r>
                <a:r>
                  <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２６２百万円</a:t>
                </a:r>
                <a:endParaRPr kumimoji="1" lang="en-US" altLang="ja-JP" sz="2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5" name="テキスト ボックス 14"/>
            <p:cNvSpPr txBox="1"/>
            <p:nvPr/>
          </p:nvSpPr>
          <p:spPr>
            <a:xfrm>
              <a:off x="1347778" y="3572495"/>
              <a:ext cx="5500255" cy="200782"/>
            </a:xfrm>
            <a:prstGeom prst="rect">
              <a:avLst/>
            </a:prstGeom>
            <a:noFill/>
            <a:ln>
              <a:noFill/>
              <a:prstDash val="dash"/>
            </a:ln>
          </p:spPr>
          <p:style>
            <a:lnRef idx="3">
              <a:schemeClr val="lt1"/>
            </a:lnRef>
            <a:fillRef idx="1">
              <a:schemeClr val="accent1"/>
            </a:fillRef>
            <a:effectRef idx="1">
              <a:schemeClr val="accent1"/>
            </a:effectRef>
            <a:fontRef idx="minor">
              <a:schemeClr val="lt1"/>
            </a:fontRef>
          </p:style>
          <p:txBody>
            <a:bodyPr wrap="square" rtlCol="0">
              <a:spAutoFit/>
            </a:bodyPr>
            <a:lstStyle/>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令和５年度当初まで</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 name="テキスト ボックス 16">
              <a:extLst>
                <a:ext uri="{FF2B5EF4-FFF2-40B4-BE49-F238E27FC236}">
                  <a16:creationId xmlns:a16="http://schemas.microsoft.com/office/drawing/2014/main" id="{891817C6-8791-4F61-AC2B-24E2B780F059}"/>
                </a:ext>
              </a:extLst>
            </p:cNvPr>
            <p:cNvSpPr txBox="1"/>
            <p:nvPr/>
          </p:nvSpPr>
          <p:spPr>
            <a:xfrm>
              <a:off x="1042979" y="1789938"/>
              <a:ext cx="5500255" cy="253916"/>
            </a:xfrm>
            <a:prstGeom prst="rect">
              <a:avLst/>
            </a:prstGeom>
            <a:noFill/>
            <a:ln>
              <a:noFill/>
              <a:prstDash val="dash"/>
            </a:ln>
          </p:spPr>
          <p:style>
            <a:lnRef idx="3">
              <a:schemeClr val="lt1"/>
            </a:lnRef>
            <a:fillRef idx="1">
              <a:schemeClr val="accent1"/>
            </a:fillRef>
            <a:effectRef idx="1">
              <a:schemeClr val="accent1"/>
            </a:effectRef>
            <a:fontRef idx="minor">
              <a:schemeClr val="lt1"/>
            </a:fontRef>
          </p:style>
          <p:txBody>
            <a:bodyPr wrap="square" rtlCol="0">
              <a:spAutoFit/>
            </a:bodyPr>
            <a:lstStyle/>
            <a:p>
              <a:pPr marL="268288" marR="0" lvl="0" indent="-268288"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令和元年度３月補正から</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1217528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917414" y="575187"/>
            <a:ext cx="3710392" cy="5848286"/>
          </a:xfrm>
          <a:prstGeom prst="rect">
            <a:avLst/>
          </a:prstGeom>
          <a:solidFill>
            <a:schemeClr val="accent4">
              <a:lumMod val="75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正方形/長方形 1"/>
          <p:cNvSpPr/>
          <p:nvPr/>
        </p:nvSpPr>
        <p:spPr>
          <a:xfrm>
            <a:off x="1953623" y="619432"/>
            <a:ext cx="2972338" cy="5858667"/>
          </a:xfrm>
          <a:prstGeom prst="rect">
            <a:avLst/>
          </a:prstGeom>
          <a:solidFill>
            <a:srgbClr val="C55A11">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正方形/長方形 82"/>
          <p:cNvSpPr/>
          <p:nvPr/>
        </p:nvSpPr>
        <p:spPr>
          <a:xfrm>
            <a:off x="517945" y="622773"/>
            <a:ext cx="1444205" cy="5824261"/>
          </a:xfrm>
          <a:prstGeom prst="rect">
            <a:avLst/>
          </a:prstGeom>
          <a:solidFill>
            <a:srgbClr val="F4B18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 name="グループ化 2"/>
          <p:cNvGrpSpPr/>
          <p:nvPr/>
        </p:nvGrpSpPr>
        <p:grpSpPr>
          <a:xfrm>
            <a:off x="-853" y="583692"/>
            <a:ext cx="9156451" cy="6169556"/>
            <a:chOff x="69325" y="938428"/>
            <a:chExt cx="9156451" cy="6169556"/>
          </a:xfrm>
        </p:grpSpPr>
        <p:grpSp>
          <p:nvGrpSpPr>
            <p:cNvPr id="5" name="グループ化 4"/>
            <p:cNvGrpSpPr/>
            <p:nvPr/>
          </p:nvGrpSpPr>
          <p:grpSpPr>
            <a:xfrm>
              <a:off x="69325" y="938428"/>
              <a:ext cx="9156451" cy="6169556"/>
              <a:chOff x="0" y="904345"/>
              <a:chExt cx="9144000" cy="6169556"/>
            </a:xfrm>
          </p:grpSpPr>
          <p:graphicFrame>
            <p:nvGraphicFramePr>
              <p:cNvPr id="14" name="グラフ 13"/>
              <p:cNvGraphicFramePr>
                <a:graphicFrameLocks/>
              </p:cNvGraphicFramePr>
              <p:nvPr/>
            </p:nvGraphicFramePr>
            <p:xfrm>
              <a:off x="0" y="904345"/>
              <a:ext cx="9144000" cy="6169556"/>
            </p:xfrm>
            <a:graphic>
              <a:graphicData uri="http://schemas.openxmlformats.org/drawingml/2006/chart">
                <c:chart xmlns:c="http://schemas.openxmlformats.org/drawingml/2006/chart" xmlns:r="http://schemas.openxmlformats.org/officeDocument/2006/relationships" r:id="rId2"/>
              </a:graphicData>
            </a:graphic>
          </p:graphicFrame>
          <p:sp>
            <p:nvSpPr>
              <p:cNvPr id="92" name="角丸四角形 91"/>
              <p:cNvSpPr/>
              <p:nvPr/>
            </p:nvSpPr>
            <p:spPr>
              <a:xfrm>
                <a:off x="3995093" y="1278784"/>
                <a:ext cx="3077921" cy="2061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･自衛隊東京大規模接種センター開設（</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5/24</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cxnSp>
          <p:nvCxnSpPr>
            <p:cNvPr id="51" name="直線矢印コネクタ 50"/>
            <p:cNvCxnSpPr/>
            <p:nvPr/>
          </p:nvCxnSpPr>
          <p:spPr>
            <a:xfrm flipV="1">
              <a:off x="6513874" y="2402089"/>
              <a:ext cx="839635" cy="2045"/>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flipV="1">
              <a:off x="5829557" y="2392564"/>
              <a:ext cx="199977" cy="2315"/>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6029556" y="2391082"/>
              <a:ext cx="476228" cy="1482"/>
            </a:xfrm>
            <a:prstGeom prst="straightConnector1">
              <a:avLst/>
            </a:prstGeom>
            <a:ln w="19050">
              <a:solidFill>
                <a:schemeClr val="accent4">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p:cNvCxnSpPr/>
            <p:nvPr/>
          </p:nvCxnSpPr>
          <p:spPr>
            <a:xfrm>
              <a:off x="7355102" y="2400699"/>
              <a:ext cx="454995" cy="0"/>
            </a:xfrm>
            <a:prstGeom prst="straightConnector1">
              <a:avLst/>
            </a:prstGeom>
            <a:ln w="19050">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角丸四角形 52"/>
            <p:cNvSpPr/>
            <p:nvPr/>
          </p:nvSpPr>
          <p:spPr>
            <a:xfrm>
              <a:off x="5424544" y="2015493"/>
              <a:ext cx="1696805" cy="3194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・県版まん延防止等</a:t>
              </a:r>
              <a:endParaRPr kumimoji="1" lang="en-US" altLang="ja-JP"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重点措置（</a:t>
              </a:r>
              <a:r>
                <a:rPr kumimoji="1" lang="en-US" altLang="ja-JP"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8/2</a:t>
              </a:r>
              <a:r>
                <a:rPr kumimoji="1" lang="ja-JP" altLang="en-US"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8/7</a:t>
              </a:r>
              <a:r>
                <a:rPr kumimoji="1" lang="ja-JP" altLang="en-US"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endParaRPr>
            </a:p>
          </p:txBody>
        </p:sp>
        <p:sp>
          <p:nvSpPr>
            <p:cNvPr id="54" name="角丸四角形 53"/>
            <p:cNvSpPr/>
            <p:nvPr/>
          </p:nvSpPr>
          <p:spPr>
            <a:xfrm>
              <a:off x="5384808" y="2480684"/>
              <a:ext cx="1699378"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・まん延防止等重点措置（</a:t>
              </a:r>
              <a:r>
                <a:rPr kumimoji="1" lang="en-US" altLang="ja-JP" sz="105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8/8</a:t>
              </a:r>
              <a:r>
                <a:rPr kumimoji="1" lang="ja-JP" altLang="en-US" sz="105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8/19</a:t>
              </a:r>
              <a:r>
                <a:rPr kumimoji="1" lang="ja-JP" altLang="en-US" sz="105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rgbClr val="FFC000">
                    <a:lumMod val="50000"/>
                  </a:srgbClr>
                </a:solidFill>
                <a:effectLst/>
                <a:uLnTx/>
                <a:uFillTx/>
                <a:latin typeface="Calibri" panose="020F0502020204030204"/>
                <a:ea typeface="游ゴシック" panose="020B0400000000000000" pitchFamily="50" charset="-128"/>
                <a:cs typeface="+mn-cs"/>
              </a:endParaRPr>
            </a:p>
          </p:txBody>
        </p:sp>
        <p:sp>
          <p:nvSpPr>
            <p:cNvPr id="55" name="角丸四角形 54"/>
            <p:cNvSpPr/>
            <p:nvPr/>
          </p:nvSpPr>
          <p:spPr>
            <a:xfrm>
              <a:off x="6673385" y="2015564"/>
              <a:ext cx="1165313"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・緊急事態措置</a:t>
              </a:r>
              <a:endPar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8/20</a:t>
              </a: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9/30</a:t>
              </a: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56" name="角丸四角形 55"/>
            <p:cNvSpPr/>
            <p:nvPr/>
          </p:nvSpPr>
          <p:spPr>
            <a:xfrm>
              <a:off x="7151473" y="2449585"/>
              <a:ext cx="1750852" cy="3194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・県版まん延防止等</a:t>
              </a:r>
              <a:endParaRPr kumimoji="1" lang="en-US" altLang="ja-JP"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重点措置（</a:t>
              </a:r>
              <a:r>
                <a:rPr kumimoji="1" lang="en-US" altLang="ja-JP"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10/1</a:t>
              </a:r>
              <a:r>
                <a:rPr kumimoji="1" lang="ja-JP" altLang="en-US"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10/14</a:t>
              </a:r>
              <a:r>
                <a:rPr kumimoji="1" lang="ja-JP" altLang="en-US"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50" charset="-128"/>
                <a:cs typeface="+mn-cs"/>
              </a:endParaRPr>
            </a:p>
          </p:txBody>
        </p:sp>
      </p:grpSp>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県内陽性者数等の推移と主要な県の対策（まとめ）</a:t>
            </a:r>
          </a:p>
        </p:txBody>
      </p:sp>
      <p:sp>
        <p:nvSpPr>
          <p:cNvPr id="23" name="角丸四角形 22"/>
          <p:cNvSpPr/>
          <p:nvPr/>
        </p:nvSpPr>
        <p:spPr>
          <a:xfrm>
            <a:off x="4920343" y="464190"/>
            <a:ext cx="3707463" cy="488309"/>
          </a:xfrm>
          <a:prstGeom prst="roundRect">
            <a:avLst/>
          </a:prstGeom>
          <a:solidFill>
            <a:schemeClr val="accent4">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第５波</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R3.7</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11</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25" name="角丸四角形 24"/>
          <p:cNvSpPr/>
          <p:nvPr/>
        </p:nvSpPr>
        <p:spPr>
          <a:xfrm>
            <a:off x="1982508" y="444331"/>
            <a:ext cx="2943771" cy="496773"/>
          </a:xfrm>
          <a:prstGeom prst="roundRect">
            <a:avLst/>
          </a:prstGeom>
          <a:solidFill>
            <a:schemeClr val="accent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第４波</a:t>
            </a:r>
            <a:endParaRPr kumimoji="1"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31" name="角丸四角形 30"/>
          <p:cNvSpPr/>
          <p:nvPr/>
        </p:nvSpPr>
        <p:spPr>
          <a:xfrm>
            <a:off x="297042" y="6608382"/>
            <a:ext cx="1015502" cy="3448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a:t>
            </a:r>
            <a:r>
              <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2021</a:t>
            </a: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endPar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角丸四角形 32"/>
          <p:cNvSpPr/>
          <p:nvPr/>
        </p:nvSpPr>
        <p:spPr>
          <a:xfrm>
            <a:off x="8395120" y="1115799"/>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重症者数</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角丸四角形 33"/>
          <p:cNvSpPr/>
          <p:nvPr/>
        </p:nvSpPr>
        <p:spPr>
          <a:xfrm>
            <a:off x="-208354" y="1099887"/>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陽性者数</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 name="四角形吹き出し 57"/>
          <p:cNvSpPr/>
          <p:nvPr/>
        </p:nvSpPr>
        <p:spPr>
          <a:xfrm>
            <a:off x="6231461" y="5548505"/>
            <a:ext cx="798665" cy="221672"/>
          </a:xfrm>
          <a:prstGeom prst="wedgeRectCallout">
            <a:avLst>
              <a:gd name="adj1" fmla="val 40459"/>
              <a:gd name="adj2" fmla="val 3993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陽性者数</a:t>
            </a:r>
          </a:p>
        </p:txBody>
      </p:sp>
      <p:sp>
        <p:nvSpPr>
          <p:cNvPr id="59" name="四角形吹き出し 58"/>
          <p:cNvSpPr/>
          <p:nvPr/>
        </p:nvSpPr>
        <p:spPr>
          <a:xfrm>
            <a:off x="7416560" y="5779701"/>
            <a:ext cx="798665" cy="221672"/>
          </a:xfrm>
          <a:prstGeom prst="wedgeRectCallout">
            <a:avLst>
              <a:gd name="adj1" fmla="val 4031"/>
              <a:gd name="adj2" fmla="val 103993"/>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重症者数</a:t>
            </a:r>
          </a:p>
        </p:txBody>
      </p:sp>
      <p:sp>
        <p:nvSpPr>
          <p:cNvPr id="67" name="角丸四角形 66"/>
          <p:cNvSpPr/>
          <p:nvPr/>
        </p:nvSpPr>
        <p:spPr>
          <a:xfrm>
            <a:off x="3694858" y="5502933"/>
            <a:ext cx="2232998" cy="4420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･第三者認証制度「と</a:t>
            </a:r>
            <a:r>
              <a:rPr kumimoji="1" lang="ja-JP" altLang="en-US" sz="1050" b="1"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ちまる</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安心認証」申請受付開始（</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5/17</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8" name="角丸四角形 67"/>
          <p:cNvSpPr/>
          <p:nvPr/>
        </p:nvSpPr>
        <p:spPr>
          <a:xfrm>
            <a:off x="4334456" y="4946836"/>
            <a:ext cx="4200126" cy="3920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･とちぎワクチン接種センター（計８か所）開設（</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6/16</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12/20</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9" name="角丸四角形 68"/>
          <p:cNvSpPr/>
          <p:nvPr/>
        </p:nvSpPr>
        <p:spPr>
          <a:xfrm>
            <a:off x="4486836" y="5291734"/>
            <a:ext cx="2305554" cy="13103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･職域接種開始（</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6/21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9" name="グループ化 8"/>
          <p:cNvGrpSpPr/>
          <p:nvPr/>
        </p:nvGrpSpPr>
        <p:grpSpPr>
          <a:xfrm>
            <a:off x="5744338" y="4287949"/>
            <a:ext cx="2790244" cy="442764"/>
            <a:chOff x="5731623" y="4414147"/>
            <a:chExt cx="2790244" cy="442764"/>
          </a:xfrm>
        </p:grpSpPr>
        <p:sp>
          <p:nvSpPr>
            <p:cNvPr id="49" name="角丸四角形 48"/>
            <p:cNvSpPr/>
            <p:nvPr/>
          </p:nvSpPr>
          <p:spPr>
            <a:xfrm>
              <a:off x="6279281" y="4684554"/>
              <a:ext cx="2242586" cy="17235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･夜間コールセンター設置（</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9/1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 name="角丸四角形 73"/>
            <p:cNvSpPr/>
            <p:nvPr/>
          </p:nvSpPr>
          <p:spPr>
            <a:xfrm>
              <a:off x="5731623" y="4414147"/>
              <a:ext cx="2528870" cy="22856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･自宅療養者への往診事業開始（</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8/5</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89" name="角丸四角形 88"/>
          <p:cNvSpPr/>
          <p:nvPr/>
        </p:nvSpPr>
        <p:spPr>
          <a:xfrm>
            <a:off x="6403757" y="3746499"/>
            <a:ext cx="2613710" cy="3455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県南第</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二（宿）開設（</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9/16</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zh-TW"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県央第</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三（宿） 開設（</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9/17</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5" name="角丸四角形 94"/>
          <p:cNvSpPr/>
          <p:nvPr/>
        </p:nvSpPr>
        <p:spPr>
          <a:xfrm>
            <a:off x="7033308" y="978305"/>
            <a:ext cx="1488238" cy="2276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･岸田首相就任</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(10/1)</a:t>
            </a:r>
          </a:p>
        </p:txBody>
      </p:sp>
      <p:sp>
        <p:nvSpPr>
          <p:cNvPr id="81" name="角丸四角形 80"/>
          <p:cNvSpPr/>
          <p:nvPr/>
        </p:nvSpPr>
        <p:spPr>
          <a:xfrm>
            <a:off x="8241766" y="6506350"/>
            <a:ext cx="620513" cy="30999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⒒</a:t>
            </a:r>
            <a:r>
              <a:rPr kumimoji="1" lang="en-US" altLang="ja-JP" sz="10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p>
        </p:txBody>
      </p:sp>
      <p:sp>
        <p:nvSpPr>
          <p:cNvPr id="82" name="角丸四角形 81"/>
          <p:cNvSpPr/>
          <p:nvPr/>
        </p:nvSpPr>
        <p:spPr>
          <a:xfrm>
            <a:off x="505543" y="461567"/>
            <a:ext cx="1456607" cy="482600"/>
          </a:xfrm>
          <a:prstGeom prst="roundRect">
            <a:avLst/>
          </a:prstGeom>
          <a:solidFill>
            <a:srgbClr val="BF9000">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第３波</a:t>
            </a:r>
            <a:endPar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R3.2</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p>
        </p:txBody>
      </p:sp>
      <p:cxnSp>
        <p:nvCxnSpPr>
          <p:cNvPr id="100" name="直線矢印コネクタ 99"/>
          <p:cNvCxnSpPr/>
          <p:nvPr/>
        </p:nvCxnSpPr>
        <p:spPr>
          <a:xfrm flipV="1">
            <a:off x="881980" y="2062713"/>
            <a:ext cx="599774" cy="1"/>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a:off x="579400" y="2060830"/>
            <a:ext cx="282617" cy="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 name="角丸四角形 103"/>
          <p:cNvSpPr/>
          <p:nvPr/>
        </p:nvSpPr>
        <p:spPr>
          <a:xfrm>
            <a:off x="673249" y="2058418"/>
            <a:ext cx="1220401" cy="449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・緊急事態措置</a:t>
            </a:r>
            <a:endPar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1/14</a:t>
            </a: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2/7</a:t>
            </a:r>
            <a:r>
              <a:rPr kumimoji="1" lang="ja-JP" altLang="en-US"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105" name="角丸四角形 104"/>
          <p:cNvSpPr/>
          <p:nvPr/>
        </p:nvSpPr>
        <p:spPr>
          <a:xfrm>
            <a:off x="414779" y="1600099"/>
            <a:ext cx="1092795" cy="449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・特定警戒</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1/8</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1/13</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106" name="直線矢印コネクタ 105"/>
          <p:cNvCxnSpPr>
            <a:cxnSpLocks/>
          </p:cNvCxnSpPr>
          <p:nvPr/>
        </p:nvCxnSpPr>
        <p:spPr>
          <a:xfrm flipV="1">
            <a:off x="1473609" y="2058418"/>
            <a:ext cx="438273" cy="315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7" name="角丸四角形 106"/>
          <p:cNvSpPr/>
          <p:nvPr/>
        </p:nvSpPr>
        <p:spPr>
          <a:xfrm>
            <a:off x="1283449" y="1589264"/>
            <a:ext cx="1092795" cy="4490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・特定警戒</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2/8</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3" name="角丸四角形 112"/>
          <p:cNvSpPr/>
          <p:nvPr/>
        </p:nvSpPr>
        <p:spPr>
          <a:xfrm>
            <a:off x="1117882" y="989865"/>
            <a:ext cx="2182531" cy="36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･特措法及び感染症法の一部改正（</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2/3</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公布・</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2/13</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施行）</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6" name="グループ化 5"/>
          <p:cNvGrpSpPr/>
          <p:nvPr/>
        </p:nvGrpSpPr>
        <p:grpSpPr>
          <a:xfrm>
            <a:off x="505543" y="3566158"/>
            <a:ext cx="3586425" cy="529493"/>
            <a:chOff x="457494" y="3795188"/>
            <a:chExt cx="3586425" cy="529493"/>
          </a:xfrm>
        </p:grpSpPr>
        <p:sp>
          <p:nvSpPr>
            <p:cNvPr id="116" name="角丸四角形 115"/>
            <p:cNvSpPr/>
            <p:nvPr/>
          </p:nvSpPr>
          <p:spPr>
            <a:xfrm>
              <a:off x="457494" y="3795188"/>
              <a:ext cx="2512282" cy="13244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・県南第一（宿） 開設（</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1/15</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8" name="角丸四角形 117"/>
            <p:cNvSpPr/>
            <p:nvPr/>
          </p:nvSpPr>
          <p:spPr>
            <a:xfrm>
              <a:off x="1209677" y="3938467"/>
              <a:ext cx="2484874" cy="17758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・県北第一（宿） 開設（</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2/4</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9" name="角丸四角形 118"/>
            <p:cNvSpPr/>
            <p:nvPr/>
          </p:nvSpPr>
          <p:spPr>
            <a:xfrm>
              <a:off x="1209676" y="4046276"/>
              <a:ext cx="2834243" cy="2784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・県央第二（宿）開設（</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2/6</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8" name="グループ化 7"/>
          <p:cNvGrpSpPr/>
          <p:nvPr/>
        </p:nvGrpSpPr>
        <p:grpSpPr>
          <a:xfrm>
            <a:off x="388149" y="4224451"/>
            <a:ext cx="3652058" cy="783625"/>
            <a:chOff x="388149" y="4364151"/>
            <a:chExt cx="3652058" cy="783625"/>
          </a:xfrm>
        </p:grpSpPr>
        <p:sp>
          <p:nvSpPr>
            <p:cNvPr id="66" name="角丸四角形 65"/>
            <p:cNvSpPr/>
            <p:nvPr/>
          </p:nvSpPr>
          <p:spPr>
            <a:xfrm>
              <a:off x="1825099" y="4755776"/>
              <a:ext cx="2215108" cy="3920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･受診・ワクチン相談センター（コールセンター）設置（</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3/1</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7" name="角丸四角形 116"/>
            <p:cNvSpPr/>
            <p:nvPr/>
          </p:nvSpPr>
          <p:spPr>
            <a:xfrm>
              <a:off x="388149" y="4364151"/>
              <a:ext cx="2011624" cy="20758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･生活支援事業を実施（</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1/8</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0" name="角丸四角形 119"/>
            <p:cNvSpPr/>
            <p:nvPr/>
          </p:nvSpPr>
          <p:spPr>
            <a:xfrm>
              <a:off x="1090749" y="4564255"/>
              <a:ext cx="1863847" cy="2056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･電話診療事業開始（</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2/6</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24" name="角丸四角形 123"/>
          <p:cNvSpPr/>
          <p:nvPr/>
        </p:nvSpPr>
        <p:spPr>
          <a:xfrm>
            <a:off x="1423180" y="5125248"/>
            <a:ext cx="1443823" cy="3491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･医療従事者等向け</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接種開始</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2/19</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1" name="線吹き出し 1 (枠付き) 130"/>
          <p:cNvSpPr/>
          <p:nvPr/>
        </p:nvSpPr>
        <p:spPr>
          <a:xfrm>
            <a:off x="6229526" y="5769319"/>
            <a:ext cx="1152649" cy="176557"/>
          </a:xfrm>
          <a:prstGeom prst="borderCallout1">
            <a:avLst>
              <a:gd name="adj1" fmla="val 96998"/>
              <a:gd name="adj2" fmla="val 799"/>
              <a:gd name="adj3" fmla="val 173942"/>
              <a:gd name="adj4" fmla="val -7521"/>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261</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人（</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8/21</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33" name="角丸四角形 132"/>
          <p:cNvSpPr/>
          <p:nvPr/>
        </p:nvSpPr>
        <p:spPr>
          <a:xfrm>
            <a:off x="1344750" y="5561128"/>
            <a:ext cx="1961216" cy="3334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・「会話する＝マスクする」運動の展開（</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1/29</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4" name="線吹き出し 1 (枠付き) 133"/>
          <p:cNvSpPr/>
          <p:nvPr/>
        </p:nvSpPr>
        <p:spPr>
          <a:xfrm>
            <a:off x="579558" y="5932151"/>
            <a:ext cx="1019948" cy="180075"/>
          </a:xfrm>
          <a:prstGeom prst="borderCallout1">
            <a:avLst>
              <a:gd name="adj1" fmla="val 96989"/>
              <a:gd name="adj2" fmla="val 745"/>
              <a:gd name="adj3" fmla="val 133801"/>
              <a:gd name="adj4" fmla="val 11450"/>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170</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人（</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35" name="角丸四角形 134"/>
          <p:cNvSpPr/>
          <p:nvPr/>
        </p:nvSpPr>
        <p:spPr>
          <a:xfrm>
            <a:off x="2785827" y="1521908"/>
            <a:ext cx="2266975" cy="104935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主な改正点</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・まん延防止等重点措置創設</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・宿泊療養や自宅療養を感染症法に位置づけ</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・積極的疫学調査の実効性確保（命令・過料）</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6" name="線吹き出し 1 (枠付き) 135"/>
          <p:cNvSpPr/>
          <p:nvPr/>
        </p:nvSpPr>
        <p:spPr>
          <a:xfrm>
            <a:off x="7413289" y="5985172"/>
            <a:ext cx="1152649" cy="176557"/>
          </a:xfrm>
          <a:prstGeom prst="borderCallout1">
            <a:avLst>
              <a:gd name="adj1" fmla="val 17874"/>
              <a:gd name="adj2" fmla="val 1901"/>
              <a:gd name="adj3" fmla="val 102011"/>
              <a:gd name="adj4" fmla="val -113295"/>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22</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人（</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8/20</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137" name="四角形吹き出し 136"/>
          <p:cNvSpPr/>
          <p:nvPr/>
        </p:nvSpPr>
        <p:spPr>
          <a:xfrm>
            <a:off x="580027" y="5772964"/>
            <a:ext cx="798665" cy="162207"/>
          </a:xfrm>
          <a:prstGeom prst="wedgeRectCallout">
            <a:avLst>
              <a:gd name="adj1" fmla="val 40459"/>
              <a:gd name="adj2" fmla="val 39930"/>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陽性者数</a:t>
            </a:r>
          </a:p>
        </p:txBody>
      </p:sp>
      <p:sp>
        <p:nvSpPr>
          <p:cNvPr id="99" name="角丸四角形 98"/>
          <p:cNvSpPr/>
          <p:nvPr/>
        </p:nvSpPr>
        <p:spPr>
          <a:xfrm>
            <a:off x="2777497" y="5135286"/>
            <a:ext cx="1180370" cy="3391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･一般向け接種  </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開始（</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4/12</a:t>
            </a: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5" name="テキスト ボックス 74"/>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21</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6" name="角丸四角形 75"/>
          <p:cNvSpPr/>
          <p:nvPr/>
        </p:nvSpPr>
        <p:spPr>
          <a:xfrm>
            <a:off x="-334244" y="747668"/>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7" name="角丸四角形 76"/>
          <p:cNvSpPr/>
          <p:nvPr/>
        </p:nvSpPr>
        <p:spPr>
          <a:xfrm>
            <a:off x="8559702" y="733346"/>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cxnSp>
        <p:nvCxnSpPr>
          <p:cNvPr id="78" name="直線コネクタ 77"/>
          <p:cNvCxnSpPr/>
          <p:nvPr/>
        </p:nvCxnSpPr>
        <p:spPr>
          <a:xfrm>
            <a:off x="2607089" y="1363929"/>
            <a:ext cx="200334" cy="177521"/>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63" name="角丸四角形 76">
            <a:extLst>
              <a:ext uri="{FF2B5EF4-FFF2-40B4-BE49-F238E27FC236}">
                <a16:creationId xmlns:a16="http://schemas.microsoft.com/office/drawing/2014/main" id="{D91AD5FD-3E89-4886-8326-9B7DDA3CDF36}"/>
              </a:ext>
            </a:extLst>
          </p:cNvPr>
          <p:cNvSpPr/>
          <p:nvPr/>
        </p:nvSpPr>
        <p:spPr>
          <a:xfrm>
            <a:off x="284389" y="2935134"/>
            <a:ext cx="1477295"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・医療危機警報①</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12/24</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1/11</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64" name="直線矢印コネクタ 63">
            <a:extLst>
              <a:ext uri="{FF2B5EF4-FFF2-40B4-BE49-F238E27FC236}">
                <a16:creationId xmlns:a16="http://schemas.microsoft.com/office/drawing/2014/main" id="{279BBB32-BBAE-45A0-84F4-0F7DC82D221F}"/>
              </a:ext>
            </a:extLst>
          </p:cNvPr>
          <p:cNvCxnSpPr>
            <a:cxnSpLocks/>
          </p:cNvCxnSpPr>
          <p:nvPr/>
        </p:nvCxnSpPr>
        <p:spPr>
          <a:xfrm>
            <a:off x="517945" y="2866163"/>
            <a:ext cx="44894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角丸四角形 76">
            <a:extLst>
              <a:ext uri="{FF2B5EF4-FFF2-40B4-BE49-F238E27FC236}">
                <a16:creationId xmlns:a16="http://schemas.microsoft.com/office/drawing/2014/main" id="{991D617D-2DBD-4EA3-8636-DFD93D737229}"/>
              </a:ext>
            </a:extLst>
          </p:cNvPr>
          <p:cNvSpPr/>
          <p:nvPr/>
        </p:nvSpPr>
        <p:spPr>
          <a:xfrm>
            <a:off x="1442087" y="2930501"/>
            <a:ext cx="1378550"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・医療危機警報②</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2/8</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2/21</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cxnSp>
        <p:nvCxnSpPr>
          <p:cNvPr id="71" name="直線矢印コネクタ 70">
            <a:extLst>
              <a:ext uri="{FF2B5EF4-FFF2-40B4-BE49-F238E27FC236}">
                <a16:creationId xmlns:a16="http://schemas.microsoft.com/office/drawing/2014/main" id="{78484950-15C5-4BF9-87B9-B3A2C1BA698B}"/>
              </a:ext>
            </a:extLst>
          </p:cNvPr>
          <p:cNvCxnSpPr>
            <a:cxnSpLocks/>
          </p:cNvCxnSpPr>
          <p:nvPr/>
        </p:nvCxnSpPr>
        <p:spPr>
          <a:xfrm>
            <a:off x="1473274" y="2866163"/>
            <a:ext cx="420376"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47668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2" cstate="print">
            <a:extLst>
              <a:ext uri="{28A0092B-C50C-407E-A947-70E740481C1C}">
                <a14:useLocalDpi xmlns:a14="http://schemas.microsoft.com/office/drawing/2010/main" val="0"/>
              </a:ext>
            </a:extLst>
          </a:blip>
          <a:stretch>
            <a:fillRect/>
          </a:stretch>
        </p:blipFill>
        <p:spPr>
          <a:xfrm>
            <a:off x="3757351" y="2260406"/>
            <a:ext cx="1629294" cy="1620981"/>
          </a:xfrm>
          <a:prstGeom prst="rect">
            <a:avLst/>
          </a:prstGeom>
        </p:spPr>
      </p:pic>
      <p:sp>
        <p:nvSpPr>
          <p:cNvPr id="3" name="テキスト ボックス 2"/>
          <p:cNvSpPr txBox="1"/>
          <p:nvPr/>
        </p:nvSpPr>
        <p:spPr>
          <a:xfrm>
            <a:off x="907473" y="4613564"/>
            <a:ext cx="7329054" cy="2031325"/>
          </a:xfrm>
          <a:prstGeom prst="rect">
            <a:avLst/>
          </a:prstGeom>
          <a:noFill/>
          <a:ln>
            <a:noFill/>
            <a:prstDash val="dash"/>
          </a:ln>
        </p:spPr>
        <p:style>
          <a:lnRef idx="3">
            <a:schemeClr val="lt1"/>
          </a:lnRef>
          <a:fillRef idx="1">
            <a:schemeClr val="accent1"/>
          </a:fillRef>
          <a:effectRef idx="1">
            <a:schemeClr val="accent1"/>
          </a:effectRef>
          <a:fontRef idx="minor">
            <a:schemeClr val="lt1"/>
          </a:fontRef>
        </p:style>
        <p:txBody>
          <a:bodyPr wrap="square" rtlCol="0">
            <a:spAutoFit/>
          </a:bodyPr>
          <a:lstStyle/>
          <a:p>
            <a:pPr marL="268288" lvl="0" indent="-268288" algn="ctr">
              <a:defRPr/>
            </a:pPr>
            <a:r>
              <a:rPr kumimoji="1" lang="ja-JP" altLang="en-US" sz="1400" b="1" dirty="0">
                <a:solidFill>
                  <a:prstClr val="black"/>
                </a:solidFill>
                <a:latin typeface="游ゴシック" panose="020B0400000000000000" pitchFamily="50" charset="-128"/>
              </a:rPr>
              <a:t>栃木県における</a:t>
            </a:r>
          </a:p>
          <a:p>
            <a:pPr marL="268288" lvl="0" indent="-268288" algn="ctr">
              <a:defRPr/>
            </a:pPr>
            <a:r>
              <a:rPr kumimoji="1" lang="ja-JP" altLang="en-US" sz="1400" b="1" dirty="0">
                <a:solidFill>
                  <a:prstClr val="black"/>
                </a:solidFill>
                <a:latin typeface="游ゴシック" panose="020B0400000000000000" pitchFamily="50" charset="-128"/>
              </a:rPr>
              <a:t>新型コロナウイルス感染症対策</a:t>
            </a:r>
          </a:p>
          <a:p>
            <a:pPr marL="268288" lvl="0" indent="-268288" algn="ctr">
              <a:defRPr/>
            </a:pPr>
            <a:r>
              <a:rPr kumimoji="1" lang="ja-JP" altLang="en-US" sz="1400" b="1" dirty="0">
                <a:solidFill>
                  <a:prstClr val="black"/>
                </a:solidFill>
                <a:latin typeface="游ゴシック" panose="020B0400000000000000" pitchFamily="50" charset="-128"/>
              </a:rPr>
              <a:t>～前例のない感染症への対応記録～</a:t>
            </a:r>
          </a:p>
          <a:p>
            <a:pPr marL="268288" lvl="0" indent="-268288" algn="ctr">
              <a:defRPr/>
            </a:pPr>
            <a:endParaRPr kumimoji="1" lang="en-US" altLang="ja-JP" sz="1400" b="1" dirty="0">
              <a:solidFill>
                <a:schemeClr val="tx1"/>
              </a:solidFill>
            </a:endParaRPr>
          </a:p>
          <a:p>
            <a:pPr marL="268288" lvl="0" indent="-268288">
              <a:defRPr/>
            </a:pPr>
            <a:r>
              <a:rPr kumimoji="1" lang="ja-JP" altLang="en-US" sz="1400" b="1" dirty="0">
                <a:solidFill>
                  <a:schemeClr val="tx1"/>
                </a:solidFill>
              </a:rPr>
              <a:t>　　　　　　　　　　  〒３２０－８５０１</a:t>
            </a:r>
            <a:endParaRPr kumimoji="1" lang="en-US" altLang="ja-JP" sz="1400" b="1" dirty="0">
              <a:solidFill>
                <a:schemeClr val="tx1"/>
              </a:solidFill>
            </a:endParaRPr>
          </a:p>
          <a:p>
            <a:pPr marL="268288" lvl="0" indent="-268288">
              <a:defRPr/>
            </a:pPr>
            <a:r>
              <a:rPr kumimoji="1" lang="ja-JP" altLang="en-US" sz="1400" b="1" dirty="0">
                <a:solidFill>
                  <a:schemeClr val="tx1"/>
                </a:solidFill>
              </a:rPr>
              <a:t>                                               栃木県宇都宮市塙田１－１－２０</a:t>
            </a:r>
            <a:endParaRPr kumimoji="1" lang="en-US" altLang="ja-JP" sz="1400" b="1" dirty="0">
              <a:solidFill>
                <a:schemeClr val="tx1"/>
              </a:solidFill>
            </a:endParaRPr>
          </a:p>
          <a:p>
            <a:pPr marL="268288" indent="-268288" algn="ctr">
              <a:defRPr/>
            </a:pPr>
            <a:r>
              <a:rPr kumimoji="1" lang="ja-JP" altLang="en-US" sz="1400" b="1" dirty="0">
                <a:solidFill>
                  <a:schemeClr val="tx1"/>
                </a:solidFill>
              </a:rPr>
              <a:t>栃木県新型コロナウイルス感染症対策本部</a:t>
            </a:r>
            <a:endParaRPr kumimoji="1" lang="en-US" altLang="ja-JP" sz="1400" b="1" dirty="0">
              <a:solidFill>
                <a:schemeClr val="tx1"/>
              </a:solidFill>
            </a:endParaRPr>
          </a:p>
          <a:p>
            <a:pPr marL="268288" lvl="0" indent="-268288" algn="ctr">
              <a:defRPr/>
            </a:pPr>
            <a:endParaRPr kumimoji="1" lang="en-US" altLang="ja-JP" sz="1400" b="1" dirty="0">
              <a:solidFill>
                <a:schemeClr val="tx1"/>
              </a:solidFill>
            </a:endParaRPr>
          </a:p>
          <a:p>
            <a:pPr marL="268288" lvl="0" indent="-268288" algn="ctr">
              <a:defRPr/>
            </a:pPr>
            <a:r>
              <a:rPr kumimoji="1" lang="ja-JP" altLang="en-US" sz="1400" b="1" dirty="0">
                <a:solidFill>
                  <a:schemeClr val="tx1"/>
                </a:solidFill>
              </a:rPr>
              <a:t>栃木県保健福祉部感染症対策課　主編纂</a:t>
            </a:r>
            <a:endParaRPr kumimoji="1" lang="en-US" altLang="ja-JP" sz="1400" b="1" dirty="0">
              <a:solidFill>
                <a:schemeClr val="tx1"/>
              </a:solidFill>
            </a:endParaRPr>
          </a:p>
        </p:txBody>
      </p:sp>
      <p:sp>
        <p:nvSpPr>
          <p:cNvPr id="2" name="1 つの角を丸めた四角形 1"/>
          <p:cNvSpPr/>
          <p:nvPr/>
        </p:nvSpPr>
        <p:spPr>
          <a:xfrm>
            <a:off x="2639290" y="6626889"/>
            <a:ext cx="3865419" cy="18000"/>
          </a:xfrm>
          <a:prstGeom prst="round1Rect">
            <a:avLst/>
          </a:prstGeom>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5" name="1 つの角を丸めた四角形 4"/>
          <p:cNvSpPr/>
          <p:nvPr/>
        </p:nvSpPr>
        <p:spPr>
          <a:xfrm>
            <a:off x="2639289" y="4595564"/>
            <a:ext cx="3865419" cy="18000"/>
          </a:xfrm>
          <a:prstGeom prst="round1Rect">
            <a:avLst/>
          </a:prstGeom>
          <a:ln w="190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931703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482038" y="827314"/>
            <a:ext cx="5728261" cy="5595003"/>
          </a:xfrm>
          <a:prstGeom prst="rect">
            <a:avLst/>
          </a:prstGeom>
          <a:solidFill>
            <a:srgbClr val="B14DB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6210300" y="783771"/>
            <a:ext cx="2425618" cy="5638546"/>
          </a:xfrm>
          <a:prstGeom prst="rect">
            <a:avLst/>
          </a:prstGeom>
          <a:solidFill>
            <a:srgbClr val="7030A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4" name="グラフ 13"/>
          <p:cNvGraphicFramePr>
            <a:graphicFrameLocks/>
          </p:cNvGraphicFramePr>
          <p:nvPr>
            <p:extLst>
              <p:ext uri="{D42A27DB-BD31-4B8C-83A1-F6EECF244321}">
                <p14:modId xmlns:p14="http://schemas.microsoft.com/office/powerpoint/2010/main" val="1931795625"/>
              </p:ext>
            </p:extLst>
          </p:nvPr>
        </p:nvGraphicFramePr>
        <p:xfrm>
          <a:off x="25782" y="903190"/>
          <a:ext cx="9144000" cy="6169556"/>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県内陽性者数等の推移と主要な県の対策（まとめ）</a:t>
            </a:r>
          </a:p>
        </p:txBody>
      </p:sp>
      <p:sp>
        <p:nvSpPr>
          <p:cNvPr id="27" name="角丸四角形 26"/>
          <p:cNvSpPr/>
          <p:nvPr/>
        </p:nvSpPr>
        <p:spPr>
          <a:xfrm>
            <a:off x="469220" y="460977"/>
            <a:ext cx="5758752" cy="460800"/>
          </a:xfrm>
          <a:prstGeom prst="roundRect">
            <a:avLst/>
          </a:prstGeom>
          <a:solidFill>
            <a:srgbClr val="B14DB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dirty="0">
                <a:solidFill>
                  <a:schemeClr val="bg1"/>
                </a:solidFill>
                <a:latin typeface="+mn-ea"/>
              </a:rPr>
              <a:t>第６波</a:t>
            </a:r>
            <a:endParaRPr kumimoji="1" lang="en-US" altLang="ja-JP" sz="1800" b="1" dirty="0">
              <a:solidFill>
                <a:schemeClr val="bg1"/>
              </a:solidFill>
              <a:latin typeface="+mn-ea"/>
            </a:endParaRPr>
          </a:p>
          <a:p>
            <a:pPr algn="ctr"/>
            <a:r>
              <a:rPr kumimoji="1" lang="ja-JP" altLang="en-US" sz="1400" b="1" dirty="0">
                <a:solidFill>
                  <a:schemeClr val="bg1"/>
                </a:solidFill>
                <a:latin typeface="+mn-ea"/>
              </a:rPr>
              <a:t>（</a:t>
            </a:r>
            <a:r>
              <a:rPr kumimoji="1" lang="en-US" altLang="ja-JP" sz="1400" b="1" dirty="0">
                <a:solidFill>
                  <a:schemeClr val="bg1"/>
                </a:solidFill>
                <a:latin typeface="+mn-ea"/>
              </a:rPr>
              <a:t>R3.12</a:t>
            </a:r>
            <a:r>
              <a:rPr kumimoji="1" lang="ja-JP" altLang="en-US" sz="1400" b="1" dirty="0">
                <a:solidFill>
                  <a:schemeClr val="bg1"/>
                </a:solidFill>
                <a:latin typeface="+mn-ea"/>
              </a:rPr>
              <a:t>～</a:t>
            </a:r>
            <a:r>
              <a:rPr kumimoji="1" lang="en-US" altLang="ja-JP" sz="1400" b="1" dirty="0">
                <a:solidFill>
                  <a:schemeClr val="bg1"/>
                </a:solidFill>
                <a:latin typeface="+mn-ea"/>
              </a:rPr>
              <a:t>R4.6</a:t>
            </a:r>
            <a:r>
              <a:rPr kumimoji="1" lang="ja-JP" altLang="en-US" sz="1400" b="1" dirty="0">
                <a:solidFill>
                  <a:schemeClr val="bg1"/>
                </a:solidFill>
                <a:latin typeface="+mn-ea"/>
              </a:rPr>
              <a:t>）</a:t>
            </a:r>
          </a:p>
        </p:txBody>
      </p:sp>
      <p:sp>
        <p:nvSpPr>
          <p:cNvPr id="31" name="角丸四角形 30"/>
          <p:cNvSpPr/>
          <p:nvPr/>
        </p:nvSpPr>
        <p:spPr>
          <a:xfrm>
            <a:off x="297042" y="6608382"/>
            <a:ext cx="1015502" cy="3448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solidFill>
                  <a:schemeClr val="tx1"/>
                </a:solidFill>
              </a:rPr>
              <a:t>令和</a:t>
            </a:r>
            <a:r>
              <a:rPr kumimoji="1" lang="en-US" altLang="ja-JP" sz="700" b="1" dirty="0">
                <a:solidFill>
                  <a:schemeClr val="tx1"/>
                </a:solidFill>
              </a:rPr>
              <a:t>3</a:t>
            </a:r>
            <a:r>
              <a:rPr kumimoji="1" lang="ja-JP" altLang="en-US" sz="700" b="1" dirty="0">
                <a:solidFill>
                  <a:schemeClr val="tx1"/>
                </a:solidFill>
              </a:rPr>
              <a:t>年（</a:t>
            </a:r>
            <a:r>
              <a:rPr kumimoji="1" lang="en-US" altLang="ja-JP" sz="700" b="1" dirty="0">
                <a:solidFill>
                  <a:schemeClr val="tx1"/>
                </a:solidFill>
              </a:rPr>
              <a:t>2021</a:t>
            </a:r>
            <a:r>
              <a:rPr kumimoji="1" lang="ja-JP" altLang="en-US" sz="700" b="1" dirty="0">
                <a:solidFill>
                  <a:schemeClr val="tx1"/>
                </a:solidFill>
              </a:rPr>
              <a:t>年）</a:t>
            </a:r>
            <a:endParaRPr kumimoji="1" lang="en-US" altLang="ja-JP" sz="700" b="1" dirty="0">
              <a:solidFill>
                <a:schemeClr val="tx1"/>
              </a:solidFill>
            </a:endParaRPr>
          </a:p>
        </p:txBody>
      </p:sp>
      <p:sp>
        <p:nvSpPr>
          <p:cNvPr id="32" name="角丸四角形 31"/>
          <p:cNvSpPr/>
          <p:nvPr/>
        </p:nvSpPr>
        <p:spPr>
          <a:xfrm>
            <a:off x="1121024" y="6598857"/>
            <a:ext cx="1015502" cy="3448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dirty="0">
                <a:solidFill>
                  <a:schemeClr val="tx1"/>
                </a:solidFill>
              </a:rPr>
              <a:t>令和</a:t>
            </a:r>
            <a:r>
              <a:rPr kumimoji="1" lang="en-US" altLang="ja-JP" sz="700" b="1" dirty="0">
                <a:solidFill>
                  <a:schemeClr val="tx1"/>
                </a:solidFill>
              </a:rPr>
              <a:t>4</a:t>
            </a:r>
            <a:r>
              <a:rPr kumimoji="1" lang="ja-JP" altLang="en-US" sz="700" b="1" dirty="0">
                <a:solidFill>
                  <a:schemeClr val="tx1"/>
                </a:solidFill>
              </a:rPr>
              <a:t>年（</a:t>
            </a:r>
            <a:r>
              <a:rPr kumimoji="1" lang="en-US" altLang="ja-JP" sz="700" b="1" dirty="0">
                <a:solidFill>
                  <a:schemeClr val="tx1"/>
                </a:solidFill>
              </a:rPr>
              <a:t>2022</a:t>
            </a:r>
            <a:r>
              <a:rPr kumimoji="1" lang="ja-JP" altLang="en-US" sz="700" b="1" dirty="0">
                <a:solidFill>
                  <a:schemeClr val="tx1"/>
                </a:solidFill>
              </a:rPr>
              <a:t>年）</a:t>
            </a:r>
            <a:endParaRPr kumimoji="1" lang="en-US" altLang="ja-JP" sz="700" b="1" dirty="0">
              <a:solidFill>
                <a:schemeClr val="tx1"/>
              </a:solidFill>
            </a:endParaRPr>
          </a:p>
        </p:txBody>
      </p:sp>
      <p:sp>
        <p:nvSpPr>
          <p:cNvPr id="33" name="角丸四角形 32"/>
          <p:cNvSpPr/>
          <p:nvPr/>
        </p:nvSpPr>
        <p:spPr>
          <a:xfrm>
            <a:off x="8417027" y="1099575"/>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solidFill>
              </a:rPr>
              <a:t>重症者数</a:t>
            </a:r>
            <a:endParaRPr kumimoji="1" lang="en-US" altLang="ja-JP" sz="1050" b="1" dirty="0">
              <a:solidFill>
                <a:schemeClr val="tx1"/>
              </a:solidFill>
            </a:endParaRPr>
          </a:p>
        </p:txBody>
      </p:sp>
      <p:sp>
        <p:nvSpPr>
          <p:cNvPr id="34" name="角丸四角形 33"/>
          <p:cNvSpPr/>
          <p:nvPr/>
        </p:nvSpPr>
        <p:spPr>
          <a:xfrm>
            <a:off x="-193840" y="1084897"/>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solidFill>
              </a:rPr>
              <a:t>陽性者数</a:t>
            </a:r>
            <a:endParaRPr kumimoji="1" lang="en-US" altLang="ja-JP" sz="1050" b="1" dirty="0">
              <a:solidFill>
                <a:schemeClr val="tx1"/>
              </a:solidFill>
            </a:endParaRPr>
          </a:p>
        </p:txBody>
      </p:sp>
      <p:sp>
        <p:nvSpPr>
          <p:cNvPr id="58" name="四角形吹き出し 57"/>
          <p:cNvSpPr/>
          <p:nvPr/>
        </p:nvSpPr>
        <p:spPr>
          <a:xfrm>
            <a:off x="5429307" y="1543079"/>
            <a:ext cx="798665" cy="221672"/>
          </a:xfrm>
          <a:prstGeom prst="wedgeRectCallout">
            <a:avLst>
              <a:gd name="adj1" fmla="val 46820"/>
              <a:gd name="adj2" fmla="val 9722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陽性者数</a:t>
            </a:r>
          </a:p>
        </p:txBody>
      </p:sp>
      <p:sp>
        <p:nvSpPr>
          <p:cNvPr id="59" name="四角形吹き出し 58"/>
          <p:cNvSpPr/>
          <p:nvPr/>
        </p:nvSpPr>
        <p:spPr>
          <a:xfrm>
            <a:off x="2932510" y="5679666"/>
            <a:ext cx="798665" cy="221672"/>
          </a:xfrm>
          <a:prstGeom prst="wedgeRectCallout">
            <a:avLst>
              <a:gd name="adj1" fmla="val -46854"/>
              <a:gd name="adj2" fmla="val 10972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重症者数</a:t>
            </a:r>
          </a:p>
        </p:txBody>
      </p:sp>
      <p:sp>
        <p:nvSpPr>
          <p:cNvPr id="62" name="線吹き出し 1 (枠付き) 61"/>
          <p:cNvSpPr/>
          <p:nvPr/>
        </p:nvSpPr>
        <p:spPr>
          <a:xfrm>
            <a:off x="2602184" y="4503276"/>
            <a:ext cx="1224000" cy="208047"/>
          </a:xfrm>
          <a:prstGeom prst="borderCallout1">
            <a:avLst>
              <a:gd name="adj1" fmla="val 96998"/>
              <a:gd name="adj2" fmla="val 799"/>
              <a:gd name="adj3" fmla="val 173942"/>
              <a:gd name="adj4" fmla="val -7521"/>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bg1"/>
                </a:solidFill>
              </a:rPr>
              <a:t>1,122</a:t>
            </a:r>
            <a:r>
              <a:rPr kumimoji="1" lang="ja-JP" altLang="en-US" sz="1100" dirty="0">
                <a:solidFill>
                  <a:schemeClr val="bg1"/>
                </a:solidFill>
              </a:rPr>
              <a:t>人（</a:t>
            </a:r>
            <a:r>
              <a:rPr kumimoji="1" lang="en-US" altLang="ja-JP" sz="1100" dirty="0">
                <a:solidFill>
                  <a:schemeClr val="bg1"/>
                </a:solidFill>
              </a:rPr>
              <a:t>2/14</a:t>
            </a:r>
            <a:r>
              <a:rPr kumimoji="1" lang="ja-JP" altLang="en-US" sz="1100" dirty="0">
                <a:solidFill>
                  <a:schemeClr val="bg1"/>
                </a:solidFill>
              </a:rPr>
              <a:t>）</a:t>
            </a:r>
          </a:p>
        </p:txBody>
      </p:sp>
      <p:sp>
        <p:nvSpPr>
          <p:cNvPr id="72" name="角丸四角形 71"/>
          <p:cNvSpPr/>
          <p:nvPr/>
        </p:nvSpPr>
        <p:spPr>
          <a:xfrm>
            <a:off x="1725283" y="1767930"/>
            <a:ext cx="1699378"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accent4">
                    <a:lumMod val="50000"/>
                  </a:schemeClr>
                </a:solidFill>
              </a:rPr>
              <a:t>・まん延防止等重点措置（</a:t>
            </a:r>
            <a:r>
              <a:rPr kumimoji="1" lang="en-US" altLang="ja-JP" sz="1050" b="1" dirty="0">
                <a:solidFill>
                  <a:schemeClr val="accent4">
                    <a:lumMod val="50000"/>
                  </a:schemeClr>
                </a:solidFill>
              </a:rPr>
              <a:t>1/27</a:t>
            </a:r>
            <a:r>
              <a:rPr kumimoji="1" lang="ja-JP" altLang="en-US" sz="1050" b="1" dirty="0">
                <a:solidFill>
                  <a:schemeClr val="accent4">
                    <a:lumMod val="50000"/>
                  </a:schemeClr>
                </a:solidFill>
              </a:rPr>
              <a:t>～</a:t>
            </a:r>
            <a:r>
              <a:rPr kumimoji="1" lang="en-US" altLang="ja-JP" sz="1050" b="1" dirty="0">
                <a:solidFill>
                  <a:schemeClr val="accent4">
                    <a:lumMod val="50000"/>
                  </a:schemeClr>
                </a:solidFill>
              </a:rPr>
              <a:t>3/21</a:t>
            </a:r>
            <a:r>
              <a:rPr kumimoji="1" lang="ja-JP" altLang="en-US" sz="1050" b="1" dirty="0">
                <a:solidFill>
                  <a:schemeClr val="accent4">
                    <a:lumMod val="50000"/>
                  </a:schemeClr>
                </a:solidFill>
              </a:rPr>
              <a:t>）</a:t>
            </a:r>
            <a:endParaRPr kumimoji="1" lang="en-US" altLang="ja-JP" sz="1050" b="1" dirty="0">
              <a:solidFill>
                <a:schemeClr val="accent4">
                  <a:lumMod val="50000"/>
                </a:schemeClr>
              </a:solidFill>
            </a:endParaRPr>
          </a:p>
        </p:txBody>
      </p:sp>
      <p:sp>
        <p:nvSpPr>
          <p:cNvPr id="73" name="角丸四角形 72"/>
          <p:cNvSpPr/>
          <p:nvPr/>
        </p:nvSpPr>
        <p:spPr>
          <a:xfrm>
            <a:off x="6212114" y="443543"/>
            <a:ext cx="2423804" cy="501292"/>
          </a:xfrm>
          <a:prstGeom prst="roundRect">
            <a:avLst/>
          </a:prstGeom>
          <a:solidFill>
            <a:srgbClr val="7030A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1800" b="1" dirty="0">
                <a:solidFill>
                  <a:schemeClr val="bg1"/>
                </a:solidFill>
                <a:latin typeface="+mn-ea"/>
              </a:rPr>
              <a:t>第７波</a:t>
            </a:r>
            <a:endParaRPr kumimoji="1" lang="en-US" altLang="ja-JP" sz="1800" b="1" dirty="0">
              <a:solidFill>
                <a:schemeClr val="bg1"/>
              </a:solidFill>
              <a:latin typeface="+mn-ea"/>
            </a:endParaRPr>
          </a:p>
          <a:p>
            <a:pPr algn="ctr"/>
            <a:r>
              <a:rPr kumimoji="1" lang="ja-JP" altLang="en-US" sz="1400" b="1" dirty="0">
                <a:solidFill>
                  <a:schemeClr val="bg1"/>
                </a:solidFill>
                <a:latin typeface="+mn-ea"/>
              </a:rPr>
              <a:t>（</a:t>
            </a:r>
            <a:r>
              <a:rPr kumimoji="1" lang="en-US" altLang="ja-JP" sz="1400" b="1" dirty="0">
                <a:solidFill>
                  <a:schemeClr val="bg1"/>
                </a:solidFill>
                <a:latin typeface="+mn-ea"/>
              </a:rPr>
              <a:t>R4.7</a:t>
            </a:r>
            <a:r>
              <a:rPr kumimoji="1" lang="ja-JP" altLang="en-US" sz="1400" b="1" dirty="0">
                <a:solidFill>
                  <a:schemeClr val="bg1"/>
                </a:solidFill>
                <a:latin typeface="+mn-ea"/>
              </a:rPr>
              <a:t>～</a:t>
            </a:r>
            <a:r>
              <a:rPr kumimoji="1" lang="en-US" altLang="ja-JP" sz="1400" b="1" dirty="0">
                <a:solidFill>
                  <a:schemeClr val="bg1"/>
                </a:solidFill>
                <a:latin typeface="+mn-ea"/>
              </a:rPr>
              <a:t>9</a:t>
            </a:r>
            <a:r>
              <a:rPr kumimoji="1" lang="ja-JP" altLang="en-US" sz="1400" b="1" dirty="0">
                <a:solidFill>
                  <a:schemeClr val="bg1"/>
                </a:solidFill>
                <a:latin typeface="+mn-ea"/>
              </a:rPr>
              <a:t>）</a:t>
            </a:r>
          </a:p>
        </p:txBody>
      </p:sp>
      <p:sp>
        <p:nvSpPr>
          <p:cNvPr id="77" name="角丸四角形 76"/>
          <p:cNvSpPr/>
          <p:nvPr/>
        </p:nvSpPr>
        <p:spPr>
          <a:xfrm>
            <a:off x="6839750" y="1743333"/>
            <a:ext cx="1526406"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rgbClr val="FFFF00"/>
                </a:solidFill>
              </a:rPr>
              <a:t>・</a:t>
            </a:r>
            <a:r>
              <a:rPr kumimoji="1" lang="en-US" altLang="ja-JP" sz="1100" b="1" dirty="0">
                <a:solidFill>
                  <a:srgbClr val="FFFF00"/>
                </a:solidFill>
              </a:rPr>
              <a:t>BA.5</a:t>
            </a:r>
            <a:r>
              <a:rPr kumimoji="1" lang="ja-JP" altLang="en-US" sz="1100" b="1" dirty="0">
                <a:solidFill>
                  <a:srgbClr val="FFFF00"/>
                </a:solidFill>
              </a:rPr>
              <a:t>対策強化宣言</a:t>
            </a:r>
            <a:endParaRPr kumimoji="1" lang="en-US" altLang="ja-JP" sz="1100" b="1" dirty="0">
              <a:solidFill>
                <a:srgbClr val="FFFF00"/>
              </a:solidFill>
            </a:endParaRPr>
          </a:p>
          <a:p>
            <a:pPr algn="ctr"/>
            <a:r>
              <a:rPr kumimoji="1" lang="ja-JP" altLang="en-US" sz="1100" b="1" dirty="0">
                <a:solidFill>
                  <a:srgbClr val="FFFF00"/>
                </a:solidFill>
              </a:rPr>
              <a:t>（</a:t>
            </a:r>
            <a:r>
              <a:rPr kumimoji="1" lang="en-US" altLang="ja-JP" sz="1100" b="1" dirty="0">
                <a:solidFill>
                  <a:srgbClr val="FFFF00"/>
                </a:solidFill>
              </a:rPr>
              <a:t>8/5</a:t>
            </a:r>
            <a:r>
              <a:rPr kumimoji="1" lang="ja-JP" altLang="en-US" sz="1100" b="1" dirty="0">
                <a:solidFill>
                  <a:srgbClr val="FFFF00"/>
                </a:solidFill>
              </a:rPr>
              <a:t>～</a:t>
            </a:r>
            <a:r>
              <a:rPr kumimoji="1" lang="en-US" altLang="ja-JP" sz="1100" b="1" dirty="0">
                <a:solidFill>
                  <a:srgbClr val="FFFF00"/>
                </a:solidFill>
              </a:rPr>
              <a:t>9/25</a:t>
            </a:r>
            <a:r>
              <a:rPr kumimoji="1" lang="ja-JP" altLang="en-US" sz="1100" b="1" dirty="0">
                <a:solidFill>
                  <a:srgbClr val="FFFF00"/>
                </a:solidFill>
              </a:rPr>
              <a:t>）</a:t>
            </a:r>
            <a:endParaRPr kumimoji="1" lang="en-US" altLang="ja-JP" sz="1100" b="1" dirty="0">
              <a:solidFill>
                <a:srgbClr val="FFFF00"/>
              </a:solidFill>
            </a:endParaRPr>
          </a:p>
        </p:txBody>
      </p:sp>
      <p:sp>
        <p:nvSpPr>
          <p:cNvPr id="76" name="角丸四角形 75"/>
          <p:cNvSpPr/>
          <p:nvPr/>
        </p:nvSpPr>
        <p:spPr>
          <a:xfrm>
            <a:off x="8241767" y="6521463"/>
            <a:ext cx="489484" cy="1874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latin typeface="+mn-ea"/>
              </a:rPr>
              <a:t>9/30</a:t>
            </a:r>
          </a:p>
        </p:txBody>
      </p:sp>
      <p:sp>
        <p:nvSpPr>
          <p:cNvPr id="81" name="角丸四角形 80"/>
          <p:cNvSpPr/>
          <p:nvPr/>
        </p:nvSpPr>
        <p:spPr>
          <a:xfrm>
            <a:off x="2251609" y="3720914"/>
            <a:ext cx="2699648" cy="1892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latin typeface="游ゴシック" panose="020B0400000000000000" pitchFamily="50" charset="-128"/>
                <a:ea typeface="游ゴシック" panose="020B0400000000000000" pitchFamily="50" charset="-128"/>
              </a:rPr>
              <a:t>・県北第二（宿） 開設（</a:t>
            </a:r>
            <a:r>
              <a:rPr kumimoji="1" lang="en-US" altLang="ja-JP" sz="1050" b="1" dirty="0">
                <a:solidFill>
                  <a:schemeClr val="tx1"/>
                </a:solidFill>
                <a:latin typeface="游ゴシック" panose="020B0400000000000000" pitchFamily="50" charset="-128"/>
                <a:ea typeface="游ゴシック" panose="020B0400000000000000" pitchFamily="50" charset="-128"/>
              </a:rPr>
              <a:t>2/10</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p:txBody>
      </p:sp>
      <p:sp>
        <p:nvSpPr>
          <p:cNvPr id="82" name="線吹き出し 1 (枠付き) 81"/>
          <p:cNvSpPr/>
          <p:nvPr/>
        </p:nvSpPr>
        <p:spPr>
          <a:xfrm>
            <a:off x="5429307" y="1734280"/>
            <a:ext cx="1294586" cy="226284"/>
          </a:xfrm>
          <a:prstGeom prst="borderCallout1">
            <a:avLst>
              <a:gd name="adj1" fmla="val 9760"/>
              <a:gd name="adj2" fmla="val 98000"/>
              <a:gd name="adj3" fmla="val -31559"/>
              <a:gd name="adj4" fmla="val 110100"/>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bg1"/>
                </a:solidFill>
              </a:rPr>
              <a:t>3,572</a:t>
            </a:r>
            <a:r>
              <a:rPr kumimoji="1" lang="ja-JP" altLang="en-US" sz="1100" dirty="0">
                <a:solidFill>
                  <a:schemeClr val="bg1"/>
                </a:solidFill>
              </a:rPr>
              <a:t>人（７</a:t>
            </a:r>
            <a:r>
              <a:rPr kumimoji="1" lang="en-US" altLang="ja-JP" sz="1100" dirty="0">
                <a:solidFill>
                  <a:schemeClr val="bg1"/>
                </a:solidFill>
              </a:rPr>
              <a:t>/29</a:t>
            </a:r>
            <a:r>
              <a:rPr kumimoji="1" lang="ja-JP" altLang="en-US" sz="1100" dirty="0">
                <a:solidFill>
                  <a:schemeClr val="bg1"/>
                </a:solidFill>
              </a:rPr>
              <a:t>）</a:t>
            </a:r>
          </a:p>
        </p:txBody>
      </p:sp>
      <p:sp>
        <p:nvSpPr>
          <p:cNvPr id="83" name="四角形吹き出し 82"/>
          <p:cNvSpPr/>
          <p:nvPr/>
        </p:nvSpPr>
        <p:spPr>
          <a:xfrm>
            <a:off x="2602183" y="4290733"/>
            <a:ext cx="798665" cy="221672"/>
          </a:xfrm>
          <a:prstGeom prst="wedgeRectCallout">
            <a:avLst>
              <a:gd name="adj1" fmla="val 46820"/>
              <a:gd name="adj2" fmla="val 2847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陽性者数</a:t>
            </a:r>
          </a:p>
        </p:txBody>
      </p:sp>
      <p:sp>
        <p:nvSpPr>
          <p:cNvPr id="99" name="角丸四角形 98"/>
          <p:cNvSpPr/>
          <p:nvPr/>
        </p:nvSpPr>
        <p:spPr>
          <a:xfrm>
            <a:off x="7430921" y="1092904"/>
            <a:ext cx="1219762" cy="3315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050" b="1" dirty="0">
                <a:solidFill>
                  <a:schemeClr val="tx1"/>
                </a:solidFill>
              </a:rPr>
              <a:t>･発生届の全数届の見直し</a:t>
            </a:r>
            <a:r>
              <a:rPr kumimoji="1" lang="en-US" altLang="ja-JP" sz="1050" b="1" dirty="0">
                <a:solidFill>
                  <a:schemeClr val="tx1"/>
                </a:solidFill>
              </a:rPr>
              <a:t>(9/26)</a:t>
            </a:r>
          </a:p>
        </p:txBody>
      </p:sp>
      <p:sp>
        <p:nvSpPr>
          <p:cNvPr id="100" name="線吹き出し 1 (枠付き) 99"/>
          <p:cNvSpPr/>
          <p:nvPr/>
        </p:nvSpPr>
        <p:spPr>
          <a:xfrm>
            <a:off x="2942747" y="5856206"/>
            <a:ext cx="1040011" cy="208047"/>
          </a:xfrm>
          <a:prstGeom prst="borderCallout1">
            <a:avLst>
              <a:gd name="adj1" fmla="val 96998"/>
              <a:gd name="adj2" fmla="val 799"/>
              <a:gd name="adj3" fmla="val 173942"/>
              <a:gd name="adj4" fmla="val -7521"/>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bg1"/>
                </a:solidFill>
              </a:rPr>
              <a:t>10</a:t>
            </a:r>
            <a:r>
              <a:rPr kumimoji="1" lang="ja-JP" altLang="en-US" sz="1100" dirty="0">
                <a:solidFill>
                  <a:schemeClr val="bg1"/>
                </a:solidFill>
              </a:rPr>
              <a:t>人（</a:t>
            </a:r>
            <a:r>
              <a:rPr kumimoji="1" lang="en-US" altLang="ja-JP" sz="1100" dirty="0">
                <a:solidFill>
                  <a:schemeClr val="bg1"/>
                </a:solidFill>
              </a:rPr>
              <a:t>2/20</a:t>
            </a:r>
            <a:r>
              <a:rPr kumimoji="1" lang="ja-JP" altLang="en-US" sz="1100" dirty="0">
                <a:solidFill>
                  <a:schemeClr val="bg1"/>
                </a:solidFill>
              </a:rPr>
              <a:t>）</a:t>
            </a:r>
          </a:p>
        </p:txBody>
      </p:sp>
      <p:sp>
        <p:nvSpPr>
          <p:cNvPr id="102" name="四角形吹き出し 101"/>
          <p:cNvSpPr/>
          <p:nvPr/>
        </p:nvSpPr>
        <p:spPr>
          <a:xfrm>
            <a:off x="7520795" y="5729398"/>
            <a:ext cx="798665" cy="216000"/>
          </a:xfrm>
          <a:prstGeom prst="wedgeRectCallout">
            <a:avLst>
              <a:gd name="adj1" fmla="val -45900"/>
              <a:gd name="adj2" fmla="val 23784"/>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重症者数</a:t>
            </a:r>
          </a:p>
        </p:txBody>
      </p:sp>
      <p:sp>
        <p:nvSpPr>
          <p:cNvPr id="101" name="線吹き出し 1 (枠付き) 100"/>
          <p:cNvSpPr/>
          <p:nvPr/>
        </p:nvSpPr>
        <p:spPr>
          <a:xfrm>
            <a:off x="7520796" y="5901338"/>
            <a:ext cx="1040011" cy="208047"/>
          </a:xfrm>
          <a:prstGeom prst="borderCallout1">
            <a:avLst>
              <a:gd name="adj1" fmla="val 96998"/>
              <a:gd name="adj2" fmla="val 799"/>
              <a:gd name="adj3" fmla="val 170279"/>
              <a:gd name="adj4" fmla="val 16658"/>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100" dirty="0">
                <a:solidFill>
                  <a:schemeClr val="bg1"/>
                </a:solidFill>
              </a:rPr>
              <a:t>12</a:t>
            </a:r>
            <a:r>
              <a:rPr kumimoji="1" lang="ja-JP" altLang="en-US" sz="1100" dirty="0">
                <a:solidFill>
                  <a:schemeClr val="bg1"/>
                </a:solidFill>
              </a:rPr>
              <a:t>人（</a:t>
            </a:r>
            <a:r>
              <a:rPr kumimoji="1" lang="en-US" altLang="ja-JP" sz="1100" dirty="0">
                <a:solidFill>
                  <a:schemeClr val="bg1"/>
                </a:solidFill>
              </a:rPr>
              <a:t>8/28</a:t>
            </a:r>
            <a:r>
              <a:rPr kumimoji="1" lang="ja-JP" altLang="en-US" sz="1100" dirty="0">
                <a:solidFill>
                  <a:schemeClr val="bg1"/>
                </a:solidFill>
              </a:rPr>
              <a:t>）</a:t>
            </a:r>
          </a:p>
        </p:txBody>
      </p:sp>
      <p:sp>
        <p:nvSpPr>
          <p:cNvPr id="28" name="テキスト ボックス 2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22</a:t>
            </a:fld>
            <a:endParaRPr kumimoji="1" lang="ja-JP" altLang="en-US" sz="1600" b="1" dirty="0">
              <a:latin typeface="Meiryo UI" panose="020B0604030504040204" pitchFamily="50" charset="-128"/>
              <a:ea typeface="Meiryo UI" panose="020B0604030504040204" pitchFamily="50" charset="-128"/>
            </a:endParaRPr>
          </a:p>
        </p:txBody>
      </p:sp>
      <p:sp>
        <p:nvSpPr>
          <p:cNvPr id="29" name="角丸四角形 28"/>
          <p:cNvSpPr/>
          <p:nvPr/>
        </p:nvSpPr>
        <p:spPr>
          <a:xfrm>
            <a:off x="-334244" y="747668"/>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solidFill>
              </a:rPr>
              <a:t>（人）</a:t>
            </a:r>
            <a:endParaRPr kumimoji="1" lang="en-US" altLang="ja-JP" sz="1050" b="1" dirty="0">
              <a:solidFill>
                <a:schemeClr val="tx1"/>
              </a:solidFill>
            </a:endParaRPr>
          </a:p>
        </p:txBody>
      </p:sp>
      <p:sp>
        <p:nvSpPr>
          <p:cNvPr id="30" name="角丸四角形 29"/>
          <p:cNvSpPr/>
          <p:nvPr/>
        </p:nvSpPr>
        <p:spPr>
          <a:xfrm>
            <a:off x="8559702" y="733346"/>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b="1" dirty="0">
                <a:solidFill>
                  <a:schemeClr val="tx1"/>
                </a:solidFill>
              </a:rPr>
              <a:t>（人）</a:t>
            </a:r>
            <a:endParaRPr kumimoji="1" lang="en-US" altLang="ja-JP" sz="1050" b="1" dirty="0">
              <a:solidFill>
                <a:schemeClr val="tx1"/>
              </a:solidFill>
            </a:endParaRPr>
          </a:p>
        </p:txBody>
      </p:sp>
      <p:sp>
        <p:nvSpPr>
          <p:cNvPr id="35" name="角丸四角形 34"/>
          <p:cNvSpPr/>
          <p:nvPr/>
        </p:nvSpPr>
        <p:spPr>
          <a:xfrm>
            <a:off x="7607551" y="3963593"/>
            <a:ext cx="1102009" cy="800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latin typeface="游ゴシック" panose="020B0400000000000000" pitchFamily="50" charset="-128"/>
              </a:rPr>
              <a:t>・とちぎ健康フォローアップセンターに改組 </a:t>
            </a:r>
            <a:r>
              <a:rPr kumimoji="1" lang="en-US" altLang="ja-JP" sz="1050" b="1" dirty="0">
                <a:solidFill>
                  <a:schemeClr val="tx1"/>
                </a:solidFill>
                <a:latin typeface="游ゴシック" panose="020B0400000000000000" pitchFamily="50" charset="-128"/>
                <a:ea typeface="游ゴシック" panose="020B0400000000000000" pitchFamily="50" charset="-128"/>
              </a:rPr>
              <a:t>(9/26</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p:txBody>
      </p:sp>
      <p:sp>
        <p:nvSpPr>
          <p:cNvPr id="38" name="角丸四角形 37"/>
          <p:cNvSpPr/>
          <p:nvPr/>
        </p:nvSpPr>
        <p:spPr>
          <a:xfrm>
            <a:off x="6076600" y="3977448"/>
            <a:ext cx="1102009" cy="8004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latin typeface="游ゴシック" panose="020B0400000000000000" pitchFamily="50" charset="-128"/>
              </a:rPr>
              <a:t>・健康観察フォローセンター開設 </a:t>
            </a:r>
            <a:r>
              <a:rPr kumimoji="1" lang="en-US" altLang="ja-JP" sz="1050" b="1" dirty="0">
                <a:solidFill>
                  <a:schemeClr val="tx1"/>
                </a:solidFill>
                <a:latin typeface="游ゴシック" panose="020B0400000000000000" pitchFamily="50" charset="-128"/>
                <a:ea typeface="游ゴシック" panose="020B0400000000000000" pitchFamily="50" charset="-128"/>
              </a:rPr>
              <a:t>(7/12</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p:txBody>
      </p:sp>
      <p:sp>
        <p:nvSpPr>
          <p:cNvPr id="39" name="角丸四角形 38"/>
          <p:cNvSpPr/>
          <p:nvPr/>
        </p:nvSpPr>
        <p:spPr>
          <a:xfrm>
            <a:off x="1056375" y="3473890"/>
            <a:ext cx="2926383" cy="2657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latin typeface="游ゴシック" panose="020B0400000000000000" pitchFamily="50" charset="-128"/>
                <a:ea typeface="游ゴシック" panose="020B0400000000000000" pitchFamily="50" charset="-128"/>
              </a:rPr>
              <a:t>・無料検査開始</a:t>
            </a:r>
            <a:r>
              <a:rPr kumimoji="1" lang="en-US" altLang="ja-JP" sz="1050" b="1" dirty="0">
                <a:solidFill>
                  <a:schemeClr val="tx1"/>
                </a:solidFill>
                <a:latin typeface="游ゴシック" panose="020B0400000000000000" pitchFamily="50" charset="-128"/>
                <a:ea typeface="游ゴシック" panose="020B0400000000000000" pitchFamily="50" charset="-128"/>
              </a:rPr>
              <a:t>(12/25</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p:txBody>
      </p:sp>
      <p:sp>
        <p:nvSpPr>
          <p:cNvPr id="40" name="角丸四角形 39"/>
          <p:cNvSpPr/>
          <p:nvPr/>
        </p:nvSpPr>
        <p:spPr>
          <a:xfrm>
            <a:off x="2335304" y="3898825"/>
            <a:ext cx="2699648" cy="1892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latin typeface="游ゴシック" panose="020B0400000000000000" pitchFamily="50" charset="-128"/>
                <a:ea typeface="游ゴシック" panose="020B0400000000000000" pitchFamily="50" charset="-128"/>
              </a:rPr>
              <a:t>・県南第三（宿） 開設（</a:t>
            </a:r>
            <a:r>
              <a:rPr kumimoji="1" lang="en-US" altLang="ja-JP" sz="1050" b="1" dirty="0">
                <a:solidFill>
                  <a:schemeClr val="tx1"/>
                </a:solidFill>
                <a:latin typeface="游ゴシック" panose="020B0400000000000000" pitchFamily="50" charset="-128"/>
                <a:ea typeface="游ゴシック" panose="020B0400000000000000" pitchFamily="50" charset="-128"/>
              </a:rPr>
              <a:t>2/15</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p:txBody>
      </p:sp>
      <p:sp>
        <p:nvSpPr>
          <p:cNvPr id="41" name="角丸四角形 40"/>
          <p:cNvSpPr/>
          <p:nvPr/>
        </p:nvSpPr>
        <p:spPr>
          <a:xfrm>
            <a:off x="2681533" y="4089346"/>
            <a:ext cx="2699648" cy="1892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latin typeface="游ゴシック" panose="020B0400000000000000" pitchFamily="50" charset="-128"/>
                <a:ea typeface="游ゴシック" panose="020B0400000000000000" pitchFamily="50" charset="-128"/>
              </a:rPr>
              <a:t>・県央第四（宿） 開設（</a:t>
            </a:r>
            <a:r>
              <a:rPr kumimoji="1" lang="en-US" altLang="ja-JP" sz="1050" b="1" dirty="0">
                <a:solidFill>
                  <a:schemeClr val="tx1"/>
                </a:solidFill>
                <a:latin typeface="游ゴシック" panose="020B0400000000000000" pitchFamily="50" charset="-128"/>
                <a:ea typeface="游ゴシック" panose="020B0400000000000000" pitchFamily="50" charset="-128"/>
              </a:rPr>
              <a:t>2/28</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p:txBody>
      </p:sp>
      <p:sp>
        <p:nvSpPr>
          <p:cNvPr id="42" name="角丸四角形 41"/>
          <p:cNvSpPr/>
          <p:nvPr/>
        </p:nvSpPr>
        <p:spPr>
          <a:xfrm>
            <a:off x="3821055" y="3548780"/>
            <a:ext cx="2699648" cy="1892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latin typeface="游ゴシック" panose="020B0400000000000000" pitchFamily="50" charset="-128"/>
                <a:ea typeface="游ゴシック" panose="020B0400000000000000" pitchFamily="50" charset="-128"/>
              </a:rPr>
              <a:t>・県北第一（宿） 廃止（</a:t>
            </a:r>
            <a:r>
              <a:rPr kumimoji="1" lang="en-US" altLang="ja-JP" sz="1050" b="1" dirty="0">
                <a:solidFill>
                  <a:schemeClr val="tx1"/>
                </a:solidFill>
                <a:latin typeface="游ゴシック" panose="020B0400000000000000" pitchFamily="50" charset="-128"/>
                <a:ea typeface="游ゴシック" panose="020B0400000000000000" pitchFamily="50" charset="-128"/>
              </a:rPr>
              <a:t>3/31</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p:txBody>
      </p:sp>
      <p:sp>
        <p:nvSpPr>
          <p:cNvPr id="45" name="角丸四角形 44"/>
          <p:cNvSpPr/>
          <p:nvPr/>
        </p:nvSpPr>
        <p:spPr>
          <a:xfrm>
            <a:off x="408396" y="5234109"/>
            <a:ext cx="1180370" cy="3391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rPr>
              <a:t>･３回目接種  </a:t>
            </a:r>
            <a:endParaRPr kumimoji="1" lang="en-US" altLang="ja-JP" sz="1050" b="1" dirty="0">
              <a:solidFill>
                <a:schemeClr val="tx1"/>
              </a:solidFill>
            </a:endParaRPr>
          </a:p>
          <a:p>
            <a:r>
              <a:rPr kumimoji="1" lang="ja-JP" altLang="en-US" sz="1050" b="1" dirty="0">
                <a:solidFill>
                  <a:schemeClr val="tx1"/>
                </a:solidFill>
              </a:rPr>
              <a:t>  開始（</a:t>
            </a:r>
            <a:r>
              <a:rPr kumimoji="1" lang="en-US" altLang="ja-JP" sz="1050" b="1" dirty="0">
                <a:solidFill>
                  <a:schemeClr val="tx1"/>
                </a:solidFill>
              </a:rPr>
              <a:t>12/1</a:t>
            </a:r>
            <a:r>
              <a:rPr kumimoji="1" lang="ja-JP" altLang="en-US" sz="1050" b="1" dirty="0">
                <a:solidFill>
                  <a:schemeClr val="tx1"/>
                </a:solidFill>
              </a:rPr>
              <a:t>）</a:t>
            </a:r>
            <a:endParaRPr kumimoji="1" lang="en-US" altLang="ja-JP" sz="1050" b="1" dirty="0">
              <a:solidFill>
                <a:schemeClr val="tx1"/>
              </a:solidFill>
            </a:endParaRPr>
          </a:p>
        </p:txBody>
      </p:sp>
      <p:sp>
        <p:nvSpPr>
          <p:cNvPr id="46" name="角丸四角形 45"/>
          <p:cNvSpPr/>
          <p:nvPr/>
        </p:nvSpPr>
        <p:spPr>
          <a:xfrm>
            <a:off x="4786419" y="5247963"/>
            <a:ext cx="1937474" cy="37099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rPr>
              <a:t>･４回目接種開始（</a:t>
            </a:r>
            <a:r>
              <a:rPr kumimoji="1" lang="en-US" altLang="ja-JP" sz="1050" b="1" dirty="0">
                <a:solidFill>
                  <a:schemeClr val="tx1"/>
                </a:solidFill>
              </a:rPr>
              <a:t>5/25</a:t>
            </a:r>
            <a:r>
              <a:rPr kumimoji="1" lang="ja-JP" altLang="en-US" sz="1050" b="1" dirty="0">
                <a:solidFill>
                  <a:schemeClr val="tx1"/>
                </a:solidFill>
              </a:rPr>
              <a:t>）</a:t>
            </a:r>
            <a:endParaRPr kumimoji="1" lang="en-US" altLang="ja-JP" sz="1050" b="1" dirty="0">
              <a:solidFill>
                <a:schemeClr val="tx1"/>
              </a:solidFill>
            </a:endParaRPr>
          </a:p>
        </p:txBody>
      </p:sp>
      <p:sp>
        <p:nvSpPr>
          <p:cNvPr id="47" name="角丸四角形 46"/>
          <p:cNvSpPr/>
          <p:nvPr/>
        </p:nvSpPr>
        <p:spPr>
          <a:xfrm>
            <a:off x="7500766" y="5279815"/>
            <a:ext cx="1135152" cy="3391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rPr>
              <a:t>･オミクロン株対応ワクチン接種開始</a:t>
            </a:r>
            <a:r>
              <a:rPr kumimoji="1" lang="en-US" altLang="ja-JP" sz="1050" b="1" dirty="0">
                <a:solidFill>
                  <a:schemeClr val="tx1"/>
                </a:solidFill>
              </a:rPr>
              <a:t>(9/20)</a:t>
            </a:r>
          </a:p>
        </p:txBody>
      </p:sp>
      <p:sp>
        <p:nvSpPr>
          <p:cNvPr id="48" name="角丸四角形 47"/>
          <p:cNvSpPr/>
          <p:nvPr/>
        </p:nvSpPr>
        <p:spPr>
          <a:xfrm>
            <a:off x="2522405" y="5134763"/>
            <a:ext cx="1730149" cy="28875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rPr>
              <a:t>･小児接種開始（</a:t>
            </a:r>
            <a:r>
              <a:rPr kumimoji="1" lang="en-US" altLang="ja-JP" sz="1050" b="1" dirty="0">
                <a:solidFill>
                  <a:schemeClr val="tx1"/>
                </a:solidFill>
              </a:rPr>
              <a:t>2/21</a:t>
            </a:r>
            <a:r>
              <a:rPr kumimoji="1" lang="ja-JP" altLang="en-US" sz="1050" b="1" dirty="0">
                <a:solidFill>
                  <a:schemeClr val="tx1"/>
                </a:solidFill>
              </a:rPr>
              <a:t>）</a:t>
            </a:r>
            <a:endParaRPr kumimoji="1" lang="en-US" altLang="ja-JP" sz="1050" b="1" dirty="0">
              <a:solidFill>
                <a:schemeClr val="tx1"/>
              </a:solidFill>
            </a:endParaRPr>
          </a:p>
        </p:txBody>
      </p:sp>
      <p:sp>
        <p:nvSpPr>
          <p:cNvPr id="49" name="角丸四角形 48"/>
          <p:cNvSpPr/>
          <p:nvPr/>
        </p:nvSpPr>
        <p:spPr>
          <a:xfrm>
            <a:off x="1471325" y="5190402"/>
            <a:ext cx="1238056" cy="538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rPr>
              <a:t>･とちぎワクチン接種センター</a:t>
            </a:r>
            <a:endParaRPr kumimoji="1" lang="en-US" altLang="ja-JP" sz="1050" b="1" dirty="0">
              <a:solidFill>
                <a:schemeClr val="tx1"/>
              </a:solidFill>
            </a:endParaRPr>
          </a:p>
          <a:p>
            <a:r>
              <a:rPr kumimoji="1" lang="en-US" altLang="ja-JP" sz="1050" b="1" dirty="0">
                <a:solidFill>
                  <a:schemeClr val="tx1"/>
                </a:solidFill>
              </a:rPr>
              <a:t>  (</a:t>
            </a:r>
            <a:r>
              <a:rPr kumimoji="1" lang="ja-JP" altLang="en-US" sz="1050" b="1" dirty="0">
                <a:solidFill>
                  <a:schemeClr val="tx1"/>
                </a:solidFill>
              </a:rPr>
              <a:t>計４か所</a:t>
            </a:r>
            <a:r>
              <a:rPr kumimoji="1" lang="en-US" altLang="ja-JP" sz="1050" b="1" dirty="0">
                <a:solidFill>
                  <a:schemeClr val="tx1"/>
                </a:solidFill>
              </a:rPr>
              <a:t>)</a:t>
            </a:r>
            <a:r>
              <a:rPr kumimoji="1" lang="ja-JP" altLang="en-US" sz="1050" b="1" dirty="0">
                <a:solidFill>
                  <a:schemeClr val="tx1"/>
                </a:solidFill>
              </a:rPr>
              <a:t>再開（</a:t>
            </a:r>
            <a:r>
              <a:rPr kumimoji="1" lang="en-US" altLang="ja-JP" sz="1050" b="1" dirty="0">
                <a:solidFill>
                  <a:schemeClr val="tx1"/>
                </a:solidFill>
              </a:rPr>
              <a:t>1/15</a:t>
            </a:r>
            <a:r>
              <a:rPr kumimoji="1" lang="ja-JP" altLang="en-US" sz="1050" b="1" dirty="0">
                <a:solidFill>
                  <a:schemeClr val="tx1"/>
                </a:solidFill>
              </a:rPr>
              <a:t>～）</a:t>
            </a:r>
            <a:endParaRPr kumimoji="1" lang="en-US" altLang="ja-JP" sz="1050" b="1" dirty="0">
              <a:solidFill>
                <a:schemeClr val="tx1"/>
              </a:solidFill>
            </a:endParaRPr>
          </a:p>
        </p:txBody>
      </p:sp>
      <p:sp>
        <p:nvSpPr>
          <p:cNvPr id="50" name="角丸四角形 49"/>
          <p:cNvSpPr/>
          <p:nvPr/>
        </p:nvSpPr>
        <p:spPr>
          <a:xfrm>
            <a:off x="7368158" y="4862753"/>
            <a:ext cx="1307117" cy="3391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rPr>
              <a:t>･小児への３回目</a:t>
            </a:r>
            <a:endParaRPr kumimoji="1" lang="en-US" altLang="ja-JP" sz="1050" b="1" dirty="0">
              <a:solidFill>
                <a:schemeClr val="tx1"/>
              </a:solidFill>
            </a:endParaRPr>
          </a:p>
          <a:p>
            <a:r>
              <a:rPr kumimoji="1" lang="ja-JP" altLang="en-US" sz="1050" b="1" dirty="0">
                <a:solidFill>
                  <a:schemeClr val="tx1"/>
                </a:solidFill>
              </a:rPr>
              <a:t>  接種開始（</a:t>
            </a:r>
            <a:r>
              <a:rPr kumimoji="1" lang="en-US" altLang="ja-JP" sz="1050" b="1" dirty="0">
                <a:solidFill>
                  <a:schemeClr val="tx1"/>
                </a:solidFill>
              </a:rPr>
              <a:t>9/6</a:t>
            </a:r>
            <a:r>
              <a:rPr kumimoji="1" lang="ja-JP" altLang="en-US" sz="1050" b="1" dirty="0">
                <a:solidFill>
                  <a:schemeClr val="tx1"/>
                </a:solidFill>
              </a:rPr>
              <a:t>）</a:t>
            </a:r>
            <a:endParaRPr kumimoji="1" lang="en-US" altLang="ja-JP" sz="1050" b="1" dirty="0">
              <a:solidFill>
                <a:schemeClr val="tx1"/>
              </a:solidFill>
            </a:endParaRPr>
          </a:p>
        </p:txBody>
      </p:sp>
      <p:sp>
        <p:nvSpPr>
          <p:cNvPr id="43" name="角丸四角形 80">
            <a:extLst>
              <a:ext uri="{FF2B5EF4-FFF2-40B4-BE49-F238E27FC236}">
                <a16:creationId xmlns:a16="http://schemas.microsoft.com/office/drawing/2014/main" id="{5AAD95AD-2047-46EC-B8DB-DABD6BB8E4FE}"/>
              </a:ext>
            </a:extLst>
          </p:cNvPr>
          <p:cNvSpPr/>
          <p:nvPr/>
        </p:nvSpPr>
        <p:spPr>
          <a:xfrm>
            <a:off x="1529902" y="3280620"/>
            <a:ext cx="2943225" cy="14464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latin typeface="游ゴシック" panose="020B0400000000000000" pitchFamily="50" charset="-128"/>
                <a:ea typeface="游ゴシック" panose="020B0400000000000000" pitchFamily="50" charset="-128"/>
              </a:rPr>
              <a:t>・県央、安足第一</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a:p>
            <a:r>
              <a:rPr kumimoji="1" lang="en-US" altLang="ja-JP" sz="1050" b="1" dirty="0">
                <a:solidFill>
                  <a:schemeClr val="tx1"/>
                </a:solidFill>
                <a:latin typeface="游ゴシック" panose="020B0400000000000000" pitchFamily="50" charset="-128"/>
                <a:ea typeface="游ゴシック" panose="020B0400000000000000" pitchFamily="50" charset="-128"/>
              </a:rPr>
              <a:t> </a:t>
            </a:r>
            <a:r>
              <a:rPr kumimoji="1" lang="ja-JP" altLang="en-US" sz="1050" b="1" dirty="0">
                <a:solidFill>
                  <a:schemeClr val="tx1"/>
                </a:solidFill>
                <a:latin typeface="游ゴシック" panose="020B0400000000000000" pitchFamily="50" charset="-128"/>
                <a:ea typeface="游ゴシック" panose="020B0400000000000000" pitchFamily="50" charset="-128"/>
              </a:rPr>
              <a:t>（臨時医療）開設（</a:t>
            </a:r>
            <a:r>
              <a:rPr kumimoji="1" lang="en-US" altLang="ja-JP" sz="1050" b="1" dirty="0">
                <a:solidFill>
                  <a:schemeClr val="tx1"/>
                </a:solidFill>
                <a:latin typeface="游ゴシック" panose="020B0400000000000000" pitchFamily="50" charset="-128"/>
                <a:ea typeface="游ゴシック" panose="020B0400000000000000" pitchFamily="50" charset="-128"/>
              </a:rPr>
              <a:t>1/20</a:t>
            </a:r>
            <a:r>
              <a:rPr kumimoji="1" lang="ja-JP" altLang="en-US" sz="1050" b="1" dirty="0">
                <a:solidFill>
                  <a:schemeClr val="tx1"/>
                </a:solidFill>
                <a:latin typeface="游ゴシック" panose="020B0400000000000000" pitchFamily="50" charset="-128"/>
                <a:ea typeface="游ゴシック" panose="020B0400000000000000" pitchFamily="50" charset="-128"/>
              </a:rPr>
              <a:t>）</a:t>
            </a:r>
            <a:endParaRPr kumimoji="1" lang="en-US" altLang="ja-JP" sz="1050" b="1" dirty="0">
              <a:solidFill>
                <a:schemeClr val="tx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448237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p:cNvSpPr/>
          <p:nvPr/>
        </p:nvSpPr>
        <p:spPr>
          <a:xfrm>
            <a:off x="487354" y="827314"/>
            <a:ext cx="8169292" cy="5631544"/>
          </a:xfrm>
          <a:prstGeom prst="rect">
            <a:avLst/>
          </a:prstGeom>
          <a:solidFill>
            <a:srgbClr val="942EA2">
              <a:alpha val="902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グラフ 13"/>
          <p:cNvGraphicFramePr>
            <a:graphicFrameLocks/>
          </p:cNvGraphicFramePr>
          <p:nvPr>
            <p:extLst>
              <p:ext uri="{D42A27DB-BD31-4B8C-83A1-F6EECF244321}">
                <p14:modId xmlns:p14="http://schemas.microsoft.com/office/powerpoint/2010/main" val="4025861706"/>
              </p:ext>
            </p:extLst>
          </p:nvPr>
        </p:nvGraphicFramePr>
        <p:xfrm>
          <a:off x="8967" y="965878"/>
          <a:ext cx="9213811" cy="6145574"/>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0" y="2"/>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県内陽性者数等の推移と主要な県の対策（まとめ）</a:t>
            </a:r>
          </a:p>
        </p:txBody>
      </p:sp>
      <p:sp>
        <p:nvSpPr>
          <p:cNvPr id="27" name="角丸四角形 26"/>
          <p:cNvSpPr/>
          <p:nvPr/>
        </p:nvSpPr>
        <p:spPr>
          <a:xfrm>
            <a:off x="487354" y="471190"/>
            <a:ext cx="8169292" cy="460800"/>
          </a:xfrm>
          <a:prstGeom prst="roundRect">
            <a:avLst/>
          </a:prstGeom>
          <a:solidFill>
            <a:srgbClr val="002060">
              <a:alpha val="69804"/>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第８波</a:t>
            </a:r>
            <a:endPar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R4.10</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schemeClr val="bg1"/>
                </a:solidFill>
                <a:effectLst/>
                <a:uLnTx/>
                <a:uFillTx/>
                <a:latin typeface="游ゴシック" panose="020B0400000000000000" pitchFamily="50" charset="-128"/>
                <a:ea typeface="游ゴシック" panose="020B0400000000000000" pitchFamily="50" charset="-128"/>
                <a:cs typeface="+mn-cs"/>
              </a:rPr>
              <a:t>R5.5</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p>
        </p:txBody>
      </p:sp>
      <p:sp>
        <p:nvSpPr>
          <p:cNvPr id="31" name="角丸四角形 30"/>
          <p:cNvSpPr/>
          <p:nvPr/>
        </p:nvSpPr>
        <p:spPr>
          <a:xfrm>
            <a:off x="256451" y="6597422"/>
            <a:ext cx="1015502" cy="3448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a:t>
            </a:r>
            <a:r>
              <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a:t>
            </a: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endPar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角丸四角形 31"/>
          <p:cNvSpPr/>
          <p:nvPr/>
        </p:nvSpPr>
        <p:spPr>
          <a:xfrm>
            <a:off x="3430553" y="6615814"/>
            <a:ext cx="1015502" cy="3448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令和</a:t>
            </a:r>
            <a:r>
              <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a:t>
            </a: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2023</a:t>
            </a:r>
            <a:r>
              <a:rPr kumimoji="1" lang="ja-JP" altLang="en-US"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endParaRPr kumimoji="1" lang="en-US" altLang="ja-JP" sz="7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角丸四角形 32"/>
          <p:cNvSpPr/>
          <p:nvPr/>
        </p:nvSpPr>
        <p:spPr>
          <a:xfrm>
            <a:off x="8390421" y="1248814"/>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重症者数</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角丸四角形 33"/>
          <p:cNvSpPr/>
          <p:nvPr/>
        </p:nvSpPr>
        <p:spPr>
          <a:xfrm>
            <a:off x="-170117" y="1143363"/>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陽性者数</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 name="四角形吹き出し 58"/>
          <p:cNvSpPr/>
          <p:nvPr/>
        </p:nvSpPr>
        <p:spPr>
          <a:xfrm>
            <a:off x="4668584" y="5636168"/>
            <a:ext cx="798665" cy="221672"/>
          </a:xfrm>
          <a:prstGeom prst="wedgeRectCallout">
            <a:avLst>
              <a:gd name="adj1" fmla="val -46854"/>
              <a:gd name="adj2" fmla="val 10972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重症者数</a:t>
            </a:r>
          </a:p>
        </p:txBody>
      </p:sp>
      <p:sp>
        <p:nvSpPr>
          <p:cNvPr id="77" name="角丸四角形 76"/>
          <p:cNvSpPr/>
          <p:nvPr/>
        </p:nvSpPr>
        <p:spPr>
          <a:xfrm>
            <a:off x="4137764" y="2465926"/>
            <a:ext cx="1477295"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・医療危機警報③</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1/19</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2/7</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83" name="四角形吹き出し 82"/>
          <p:cNvSpPr/>
          <p:nvPr/>
        </p:nvSpPr>
        <p:spPr>
          <a:xfrm>
            <a:off x="3533811" y="1464115"/>
            <a:ext cx="798665" cy="221672"/>
          </a:xfrm>
          <a:prstGeom prst="wedgeRectCallout">
            <a:avLst>
              <a:gd name="adj1" fmla="val 46820"/>
              <a:gd name="adj2" fmla="val 28472"/>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陽性者数</a:t>
            </a:r>
          </a:p>
        </p:txBody>
      </p:sp>
      <p:sp>
        <p:nvSpPr>
          <p:cNvPr id="100" name="線吹き出し 1 (枠付き) 99"/>
          <p:cNvSpPr/>
          <p:nvPr/>
        </p:nvSpPr>
        <p:spPr>
          <a:xfrm>
            <a:off x="4668584" y="5822639"/>
            <a:ext cx="1040011" cy="208047"/>
          </a:xfrm>
          <a:prstGeom prst="borderCallout1">
            <a:avLst>
              <a:gd name="adj1" fmla="val 96998"/>
              <a:gd name="adj2" fmla="val 799"/>
              <a:gd name="adj3" fmla="val 173942"/>
              <a:gd name="adj4" fmla="val -7521"/>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14</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人（</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1/19</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sp>
        <p:nvSpPr>
          <p:cNvPr id="28" name="テキスト ボックス 27"/>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角丸四角形 28"/>
          <p:cNvSpPr/>
          <p:nvPr/>
        </p:nvSpPr>
        <p:spPr>
          <a:xfrm>
            <a:off x="-92995" y="791619"/>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角丸四角形 29"/>
          <p:cNvSpPr/>
          <p:nvPr/>
        </p:nvSpPr>
        <p:spPr>
          <a:xfrm>
            <a:off x="8496978" y="742726"/>
            <a:ext cx="934319" cy="299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角丸四角形 38"/>
          <p:cNvSpPr/>
          <p:nvPr/>
        </p:nvSpPr>
        <p:spPr>
          <a:xfrm>
            <a:off x="3413219" y="4575371"/>
            <a:ext cx="2926383" cy="2657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・臨時無料検査拠点設置</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(12/24</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1/12</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2" name="線吹き出し 1 (枠付き) 61"/>
          <p:cNvSpPr/>
          <p:nvPr/>
        </p:nvSpPr>
        <p:spPr>
          <a:xfrm>
            <a:off x="3531632" y="1641368"/>
            <a:ext cx="1224000" cy="208047"/>
          </a:xfrm>
          <a:prstGeom prst="borderCallout1">
            <a:avLst>
              <a:gd name="adj1" fmla="val 150081"/>
              <a:gd name="adj2" fmla="val 43398"/>
              <a:gd name="adj3" fmla="val 101764"/>
              <a:gd name="adj4" fmla="val 50595"/>
            </a:avLst>
          </a:prstGeom>
          <a:solidFill>
            <a:srgbClr val="92D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3,335</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人（</a:t>
            </a:r>
            <a:r>
              <a:rPr kumimoji="1" lang="en-US" altLang="ja-JP"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1/5</a:t>
            </a:r>
            <a:r>
              <a:rPr kumimoji="1" lang="ja-JP" altLang="en-US" sz="11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p>
        </p:txBody>
      </p:sp>
      <p:cxnSp>
        <p:nvCxnSpPr>
          <p:cNvPr id="3" name="直線矢印コネクタ 2">
            <a:extLst>
              <a:ext uri="{FF2B5EF4-FFF2-40B4-BE49-F238E27FC236}">
                <a16:creationId xmlns:a16="http://schemas.microsoft.com/office/drawing/2014/main" id="{B55D1695-A3E2-467F-94A6-65957DC2B6AA}"/>
              </a:ext>
            </a:extLst>
          </p:cNvPr>
          <p:cNvCxnSpPr>
            <a:cxnSpLocks/>
          </p:cNvCxnSpPr>
          <p:nvPr/>
        </p:nvCxnSpPr>
        <p:spPr>
          <a:xfrm>
            <a:off x="4332476" y="2861266"/>
            <a:ext cx="960954" cy="267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角丸四角形 98">
            <a:extLst>
              <a:ext uri="{FF2B5EF4-FFF2-40B4-BE49-F238E27FC236}">
                <a16:creationId xmlns:a16="http://schemas.microsoft.com/office/drawing/2014/main" id="{B1FEC187-1F6A-409C-9CE9-CD7560358D4A}"/>
              </a:ext>
            </a:extLst>
          </p:cNvPr>
          <p:cNvSpPr/>
          <p:nvPr/>
        </p:nvSpPr>
        <p:spPr>
          <a:xfrm>
            <a:off x="2347477" y="1108507"/>
            <a:ext cx="1219762" cy="33151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･警戒度指標の</a:t>
            </a:r>
            <a:endPar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見直し</a:t>
            </a:r>
            <a:r>
              <a:rPr kumimoji="1" lang="en-US" altLang="ja-JP" sz="10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(11/25)</a:t>
            </a:r>
          </a:p>
        </p:txBody>
      </p:sp>
      <p:sp>
        <p:nvSpPr>
          <p:cNvPr id="22" name="角丸四角形 80">
            <a:extLst>
              <a:ext uri="{FF2B5EF4-FFF2-40B4-BE49-F238E27FC236}">
                <a16:creationId xmlns:a16="http://schemas.microsoft.com/office/drawing/2014/main" id="{FFF0FA1B-42D1-461B-8087-76DDD990006F}"/>
              </a:ext>
            </a:extLst>
          </p:cNvPr>
          <p:cNvSpPr/>
          <p:nvPr/>
        </p:nvSpPr>
        <p:spPr>
          <a:xfrm>
            <a:off x="3656878" y="4116347"/>
            <a:ext cx="5255972" cy="2809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・県南（臨時）休止（</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12/28</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05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廃止（</a:t>
            </a:r>
            <a:r>
              <a:rPr kumimoji="1" lang="en-US" altLang="ja-JP" sz="105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4/1</a:t>
            </a:r>
            <a:r>
              <a:rPr kumimoji="1" lang="ja-JP" altLang="en-US" sz="105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a:t>
            </a:r>
            <a:endParaRPr kumimoji="1" lang="en-US" altLang="ja-JP" sz="105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p:txBody>
      </p:sp>
      <p:sp>
        <p:nvSpPr>
          <p:cNvPr id="23" name="角丸四角形 80">
            <a:extLst>
              <a:ext uri="{FF2B5EF4-FFF2-40B4-BE49-F238E27FC236}">
                <a16:creationId xmlns:a16="http://schemas.microsoft.com/office/drawing/2014/main" id="{526DF843-DD6C-47AA-A266-FBD3D69774D9}"/>
              </a:ext>
            </a:extLst>
          </p:cNvPr>
          <p:cNvSpPr/>
          <p:nvPr/>
        </p:nvSpPr>
        <p:spPr>
          <a:xfrm>
            <a:off x="3656880" y="3962586"/>
            <a:ext cx="4193269" cy="280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・県央南（臨時） 開設（</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12/28</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）、廃止（</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2/28</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4" name="角丸四角形 80">
            <a:extLst>
              <a:ext uri="{FF2B5EF4-FFF2-40B4-BE49-F238E27FC236}">
                <a16:creationId xmlns:a16="http://schemas.microsoft.com/office/drawing/2014/main" id="{29614921-1A61-4B4C-8558-527D9534225C}"/>
              </a:ext>
            </a:extLst>
          </p:cNvPr>
          <p:cNvSpPr/>
          <p:nvPr/>
        </p:nvSpPr>
        <p:spPr>
          <a:xfrm>
            <a:off x="5669375" y="4311968"/>
            <a:ext cx="4193269" cy="2809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・安足（臨時）廃止（</a:t>
            </a:r>
            <a:r>
              <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2/28</a:t>
            </a:r>
            <a:r>
              <a:rPr kumimoji="1"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25" name="直線矢印コネクタ 24">
            <a:extLst>
              <a:ext uri="{FF2B5EF4-FFF2-40B4-BE49-F238E27FC236}">
                <a16:creationId xmlns:a16="http://schemas.microsoft.com/office/drawing/2014/main" id="{19949A45-61CF-4205-BED9-05C7192A92EF}"/>
              </a:ext>
            </a:extLst>
          </p:cNvPr>
          <p:cNvCxnSpPr>
            <a:cxnSpLocks/>
          </p:cNvCxnSpPr>
          <p:nvPr/>
        </p:nvCxnSpPr>
        <p:spPr>
          <a:xfrm>
            <a:off x="2104008" y="2073218"/>
            <a:ext cx="4545367"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5" name="角丸四角形 76">
            <a:extLst>
              <a:ext uri="{FF2B5EF4-FFF2-40B4-BE49-F238E27FC236}">
                <a16:creationId xmlns:a16="http://schemas.microsoft.com/office/drawing/2014/main" id="{B3F50717-D692-4696-A912-57D1173DA8BE}"/>
              </a:ext>
            </a:extLst>
          </p:cNvPr>
          <p:cNvSpPr/>
          <p:nvPr/>
        </p:nvSpPr>
        <p:spPr>
          <a:xfrm>
            <a:off x="1929550" y="1590790"/>
            <a:ext cx="1477295" cy="3223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・コロナ・インフル同時流行注意報</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11/17</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3/15</a:t>
            </a:r>
            <a:r>
              <a:rPr kumimoji="1" lang="ja-JP" altLang="en-US"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7" name="角丸四角形 52">
            <a:extLst>
              <a:ext uri="{FF2B5EF4-FFF2-40B4-BE49-F238E27FC236}">
                <a16:creationId xmlns:a16="http://schemas.microsoft.com/office/drawing/2014/main" id="{26BD0698-639C-41DB-89E7-823A62DFD7A2}"/>
              </a:ext>
            </a:extLst>
          </p:cNvPr>
          <p:cNvSpPr/>
          <p:nvPr/>
        </p:nvSpPr>
        <p:spPr>
          <a:xfrm>
            <a:off x="7560137" y="938226"/>
            <a:ext cx="1219763" cy="5496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a:t>
            </a:r>
            <a:r>
              <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5</a:t>
            </a: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類感染症へ</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位置づけ変更</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a:t>
            </a:r>
            <a:r>
              <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5/8</a:t>
            </a: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38" name="角丸四角形 50">
            <a:extLst>
              <a:ext uri="{FF2B5EF4-FFF2-40B4-BE49-F238E27FC236}">
                <a16:creationId xmlns:a16="http://schemas.microsoft.com/office/drawing/2014/main" id="{0C75A0DB-4709-478A-9638-561094AC71EE}"/>
              </a:ext>
            </a:extLst>
          </p:cNvPr>
          <p:cNvSpPr/>
          <p:nvPr/>
        </p:nvSpPr>
        <p:spPr>
          <a:xfrm>
            <a:off x="7592116" y="1514917"/>
            <a:ext cx="1451855" cy="5526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･政府対策本部</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及び</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基本的対処方針</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廃止（</a:t>
            </a:r>
            <a:r>
              <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5/8</a:t>
            </a: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0" name="角丸四角形 49">
            <a:extLst>
              <a:ext uri="{FF2B5EF4-FFF2-40B4-BE49-F238E27FC236}">
                <a16:creationId xmlns:a16="http://schemas.microsoft.com/office/drawing/2014/main" id="{ED4AE5E2-B494-43F7-88C6-9316DD2DE60A}"/>
              </a:ext>
            </a:extLst>
          </p:cNvPr>
          <p:cNvSpPr/>
          <p:nvPr/>
        </p:nvSpPr>
        <p:spPr>
          <a:xfrm>
            <a:off x="7530939" y="3546027"/>
            <a:ext cx="1467189" cy="102282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・県対策本部</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及び</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県基本的対応</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a:t>
            </a: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方針廃止（</a:t>
            </a:r>
            <a:r>
              <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5/8</a:t>
            </a: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　</a:t>
            </a:r>
            <a:r>
              <a:rPr kumimoji="1" lang="en-US" altLang="ja-JP" sz="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※5/7</a:t>
            </a:r>
            <a:r>
              <a:rPr kumimoji="1" lang="ja-JP" altLang="en-US" sz="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をもって廃止と公表</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1" name="角丸四角形 67">
            <a:extLst>
              <a:ext uri="{FF2B5EF4-FFF2-40B4-BE49-F238E27FC236}">
                <a16:creationId xmlns:a16="http://schemas.microsoft.com/office/drawing/2014/main" id="{6A8654D0-6C6D-48E3-8C5B-C43283BACFE1}"/>
              </a:ext>
            </a:extLst>
          </p:cNvPr>
          <p:cNvSpPr/>
          <p:nvPr/>
        </p:nvSpPr>
        <p:spPr>
          <a:xfrm>
            <a:off x="6379193" y="5364376"/>
            <a:ext cx="1324092" cy="543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･「会話する＝</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マスクする」運動（</a:t>
            </a:r>
            <a:r>
              <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3/12</a:t>
            </a: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2" name="角丸四角形 71">
            <a:extLst>
              <a:ext uri="{FF2B5EF4-FFF2-40B4-BE49-F238E27FC236}">
                <a16:creationId xmlns:a16="http://schemas.microsoft.com/office/drawing/2014/main" id="{207C5A3F-4412-46C1-B8FF-5BB96887CBB9}"/>
              </a:ext>
            </a:extLst>
          </p:cNvPr>
          <p:cNvSpPr/>
          <p:nvPr/>
        </p:nvSpPr>
        <p:spPr>
          <a:xfrm>
            <a:off x="7536251" y="5292213"/>
            <a:ext cx="1324092" cy="7857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･「新型コロナ感染防止対策取組宣言」終了（</a:t>
            </a:r>
            <a:r>
              <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5/8</a:t>
            </a:r>
            <a:r>
              <a:rPr kumimoji="1" lang="ja-JP" altLang="en-US"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a:t>
            </a:r>
            <a:br>
              <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br>
            <a:r>
              <a:rPr kumimoji="1" lang="en-US" altLang="ja-JP" sz="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※5/7</a:t>
            </a:r>
            <a:r>
              <a:rPr kumimoji="1" lang="ja-JP" altLang="en-US" sz="6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をもって終了と公表</a:t>
            </a:r>
            <a:endParaRPr kumimoji="1" lang="en-US" altLang="ja-JP" sz="105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endParaRPr>
          </a:p>
        </p:txBody>
      </p:sp>
      <p:sp>
        <p:nvSpPr>
          <p:cNvPr id="43" name="角丸四角形 48">
            <a:extLst>
              <a:ext uri="{FF2B5EF4-FFF2-40B4-BE49-F238E27FC236}">
                <a16:creationId xmlns:a16="http://schemas.microsoft.com/office/drawing/2014/main" id="{F639B372-7051-4756-87B6-AC2924CF9988}"/>
              </a:ext>
            </a:extLst>
          </p:cNvPr>
          <p:cNvSpPr/>
          <p:nvPr/>
        </p:nvSpPr>
        <p:spPr>
          <a:xfrm>
            <a:off x="6726101" y="4812784"/>
            <a:ext cx="2131479" cy="5936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050" b="1" dirty="0">
                <a:solidFill>
                  <a:schemeClr val="tx1"/>
                </a:solidFill>
              </a:rPr>
              <a:t>･とちぎワクチン接種センター（とちぎ健康の森）終了</a:t>
            </a:r>
            <a:endParaRPr kumimoji="1" lang="en-US" altLang="ja-JP" sz="1050" b="1" dirty="0">
              <a:solidFill>
                <a:schemeClr val="tx1"/>
              </a:solidFill>
            </a:endParaRPr>
          </a:p>
          <a:p>
            <a:r>
              <a:rPr kumimoji="1" lang="ja-JP" altLang="en-US" sz="1050" b="1" dirty="0">
                <a:solidFill>
                  <a:schemeClr val="tx1"/>
                </a:solidFill>
              </a:rPr>
              <a:t>（</a:t>
            </a:r>
            <a:r>
              <a:rPr kumimoji="1" lang="en-US" altLang="ja-JP" sz="1050" b="1" dirty="0">
                <a:solidFill>
                  <a:schemeClr val="tx1"/>
                </a:solidFill>
              </a:rPr>
              <a:t>3/25</a:t>
            </a:r>
            <a:r>
              <a:rPr kumimoji="1" lang="ja-JP" altLang="en-US" sz="1050" b="1" dirty="0">
                <a:solidFill>
                  <a:schemeClr val="tx1"/>
                </a:solidFill>
              </a:rPr>
              <a:t>）</a:t>
            </a:r>
            <a:endParaRPr kumimoji="1" lang="en-US" altLang="ja-JP" sz="1050" b="1" dirty="0">
              <a:solidFill>
                <a:schemeClr val="tx1"/>
              </a:solidFill>
            </a:endParaRPr>
          </a:p>
        </p:txBody>
      </p:sp>
    </p:spTree>
    <p:extLst>
      <p:ext uri="{BB962C8B-B14F-4D97-AF65-F5344CB8AC3E}">
        <p14:creationId xmlns:p14="http://schemas.microsoft.com/office/powerpoint/2010/main" val="3240457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452254"/>
            <a:ext cx="9144000" cy="1323439"/>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ja-JP" altLang="en-US" sz="4000" b="1" dirty="0"/>
              <a:t>　</a:t>
            </a:r>
            <a:r>
              <a:rPr kumimoji="1" lang="ja-JP" altLang="en-US" sz="4000" b="1" dirty="0">
                <a:latin typeface="ＭＳ Ｐゴシック" panose="020B0600070205080204" pitchFamily="50" charset="-128"/>
                <a:ea typeface="ＭＳ Ｐゴシック" panose="020B0600070205080204" pitchFamily="50" charset="-128"/>
              </a:rPr>
              <a:t>～</a:t>
            </a:r>
            <a:r>
              <a:rPr kumimoji="1" lang="ja-JP" altLang="en-US" sz="4000" b="1" dirty="0"/>
              <a:t> 第</a:t>
            </a:r>
            <a:r>
              <a:rPr kumimoji="1" lang="en-US" altLang="ja-JP" sz="4000" b="1" dirty="0"/>
              <a:t>Ⅰ</a:t>
            </a:r>
            <a:r>
              <a:rPr kumimoji="1" lang="ja-JP" altLang="en-US" sz="4000" b="1" dirty="0"/>
              <a:t>期から第</a:t>
            </a:r>
            <a:r>
              <a:rPr kumimoji="1" lang="en-US" altLang="ja-JP" sz="4000" b="1" dirty="0">
                <a:solidFill>
                  <a:schemeClr val="bg1"/>
                </a:solidFill>
              </a:rPr>
              <a:t>Ⅵ</a:t>
            </a:r>
            <a:r>
              <a:rPr kumimoji="1" lang="ja-JP" altLang="en-US" sz="4000" b="1" dirty="0"/>
              <a:t>期</a:t>
            </a:r>
            <a:endParaRPr kumimoji="1" lang="en-US" altLang="ja-JP" sz="4000" b="1" dirty="0"/>
          </a:p>
          <a:p>
            <a:r>
              <a:rPr kumimoji="1" lang="ja-JP" altLang="en-US" sz="4000" b="1" dirty="0"/>
              <a:t>　　　　　　　   の振り返り</a:t>
            </a:r>
            <a:r>
              <a:rPr kumimoji="1" lang="ja-JP" altLang="en-US" sz="4000" b="1" dirty="0">
                <a:latin typeface="ＭＳ Ｐゴシック" panose="020B0600070205080204" pitchFamily="50" charset="-128"/>
                <a:ea typeface="ＭＳ Ｐゴシック" panose="020B0600070205080204" pitchFamily="50" charset="-128"/>
              </a:rPr>
              <a:t>（</a:t>
            </a:r>
            <a:r>
              <a:rPr kumimoji="1" lang="ja-JP" altLang="en-US" sz="4000" b="1" dirty="0"/>
              <a:t>概要</a:t>
            </a:r>
            <a:r>
              <a:rPr kumimoji="1" lang="ja-JP" altLang="en-US" sz="4000" b="1" dirty="0">
                <a:latin typeface="ＭＳ Ｐゴシック" panose="020B0600070205080204" pitchFamily="50" charset="-128"/>
                <a:ea typeface="ＭＳ Ｐゴシック" panose="020B0600070205080204" pitchFamily="50" charset="-128"/>
              </a:rPr>
              <a:t>）</a:t>
            </a:r>
            <a:r>
              <a:rPr kumimoji="1" lang="ja-JP" altLang="en-US" sz="4000" b="1" dirty="0"/>
              <a:t> </a:t>
            </a:r>
            <a:r>
              <a:rPr kumimoji="1" lang="ja-JP" altLang="en-US" sz="4000" b="1" dirty="0">
                <a:latin typeface="ＭＳ Ｐゴシック" panose="020B0600070205080204" pitchFamily="50" charset="-128"/>
                <a:ea typeface="ＭＳ Ｐゴシック" panose="020B0600070205080204" pitchFamily="50" charset="-128"/>
              </a:rPr>
              <a:t>～</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525435" y="158977"/>
            <a:ext cx="535438"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31484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Ⅰ</a:t>
            </a:r>
            <a:r>
              <a:rPr kumimoji="1" lang="ja-JP" altLang="en-US" sz="2400" b="1" dirty="0"/>
              <a:t>期の振り返り</a:t>
            </a:r>
          </a:p>
        </p:txBody>
      </p:sp>
      <p:sp>
        <p:nvSpPr>
          <p:cNvPr id="5" name="テキスト ボックス 4"/>
          <p:cNvSpPr txBox="1"/>
          <p:nvPr/>
        </p:nvSpPr>
        <p:spPr>
          <a:xfrm>
            <a:off x="2228507" y="555171"/>
            <a:ext cx="6214643"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rgbClr val="FF0000"/>
                </a:solidFill>
              </a:rPr>
              <a:t>　第</a:t>
            </a:r>
            <a:r>
              <a:rPr kumimoji="1" lang="en-US" altLang="ja-JP" sz="1600" b="1" dirty="0">
                <a:solidFill>
                  <a:srgbClr val="FF0000"/>
                </a:solidFill>
              </a:rPr>
              <a:t>Ⅰ</a:t>
            </a:r>
            <a:r>
              <a:rPr kumimoji="1" lang="ja-JP" altLang="en-US" sz="1600" b="1" dirty="0">
                <a:solidFill>
                  <a:srgbClr val="FF0000"/>
                </a:solidFill>
              </a:rPr>
              <a:t>期</a:t>
            </a:r>
            <a:r>
              <a:rPr kumimoji="1" lang="ja-JP" altLang="en-US" sz="1600" b="1" dirty="0">
                <a:solidFill>
                  <a:schemeClr val="tx1"/>
                </a:solidFill>
              </a:rPr>
              <a:t>　２０２０年　２月２２日～２０２１年　２月２８日</a:t>
            </a:r>
            <a:endParaRPr kumimoji="1" lang="en-US" altLang="ja-JP" sz="1600" b="1" dirty="0">
              <a:solidFill>
                <a:schemeClr val="tx1"/>
              </a:solidFill>
            </a:endParaRPr>
          </a:p>
        </p:txBody>
      </p:sp>
      <p:sp>
        <p:nvSpPr>
          <p:cNvPr id="8" name="角丸四角形 7"/>
          <p:cNvSpPr/>
          <p:nvPr/>
        </p:nvSpPr>
        <p:spPr>
          <a:xfrm>
            <a:off x="136645" y="998595"/>
            <a:ext cx="8799537" cy="182773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10" name="角丸四角形 9"/>
          <p:cNvSpPr/>
          <p:nvPr/>
        </p:nvSpPr>
        <p:spPr>
          <a:xfrm>
            <a:off x="51117" y="985119"/>
            <a:ext cx="1398430" cy="235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b="1" dirty="0">
                <a:solidFill>
                  <a:schemeClr val="tx1"/>
                </a:solidFill>
                <a:latin typeface="+mn-ea"/>
              </a:rPr>
              <a:t>(</a:t>
            </a:r>
            <a:r>
              <a:rPr kumimoji="1" lang="ja-JP" altLang="en-US" sz="1200" b="1" dirty="0">
                <a:solidFill>
                  <a:schemeClr val="tx1"/>
                </a:solidFill>
              </a:rPr>
              <a:t>感染者数等）</a:t>
            </a:r>
            <a:endParaRPr kumimoji="1" lang="en-US" altLang="ja-JP" sz="1200" b="1" dirty="0">
              <a:solidFill>
                <a:schemeClr val="tx1"/>
              </a:solidFill>
            </a:endParaRPr>
          </a:p>
        </p:txBody>
      </p:sp>
      <p:sp>
        <p:nvSpPr>
          <p:cNvPr id="11" name="角丸四角形 10"/>
          <p:cNvSpPr/>
          <p:nvPr/>
        </p:nvSpPr>
        <p:spPr>
          <a:xfrm>
            <a:off x="-69769" y="1962145"/>
            <a:ext cx="174952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（医療提供体制）</a:t>
            </a:r>
            <a:endParaRPr kumimoji="1" lang="en-US" altLang="ja-JP" sz="1200" b="1" dirty="0">
              <a:solidFill>
                <a:schemeClr val="tx1"/>
              </a:solidFill>
            </a:endParaRPr>
          </a:p>
        </p:txBody>
      </p:sp>
      <p:graphicFrame>
        <p:nvGraphicFramePr>
          <p:cNvPr id="13" name="グラフ 12"/>
          <p:cNvGraphicFramePr/>
          <p:nvPr/>
        </p:nvGraphicFramePr>
        <p:xfrm>
          <a:off x="0" y="2713131"/>
          <a:ext cx="8936182" cy="4127795"/>
        </p:xfrm>
        <a:graphic>
          <a:graphicData uri="http://schemas.openxmlformats.org/drawingml/2006/chart">
            <c:chart xmlns:c="http://schemas.openxmlformats.org/drawingml/2006/chart" xmlns:r="http://schemas.openxmlformats.org/officeDocument/2006/relationships" r:id="rId2"/>
          </a:graphicData>
        </a:graphic>
      </p:graphicFrame>
      <p:sp>
        <p:nvSpPr>
          <p:cNvPr id="15" name="テキスト ボックス 14"/>
          <p:cNvSpPr txBox="1"/>
          <p:nvPr/>
        </p:nvSpPr>
        <p:spPr>
          <a:xfrm>
            <a:off x="7249009" y="3072721"/>
            <a:ext cx="1400618" cy="523220"/>
          </a:xfrm>
          <a:prstGeom prst="rect">
            <a:avLst/>
          </a:prstGeom>
          <a:noFill/>
          <a:ln>
            <a:noFill/>
          </a:ln>
        </p:spPr>
        <p:txBody>
          <a:bodyPr wrap="square" rtlCol="0">
            <a:spAutoFit/>
          </a:bodyPr>
          <a:lstStyle/>
          <a:p>
            <a:pPr algn="ctr"/>
            <a:r>
              <a:rPr kumimoji="1" lang="en-US" altLang="ja-JP" sz="1400" u="sng" dirty="0">
                <a:latin typeface="HGP創英ﾌﾟﾚｾﾞﾝｽEB" panose="02020800000000000000" pitchFamily="18" charset="-128"/>
                <a:ea typeface="HGP創英ﾌﾟﾚｾﾞﾝｽEB" panose="02020800000000000000" pitchFamily="18" charset="-128"/>
              </a:rPr>
              <a:t>1/15</a:t>
            </a:r>
            <a:r>
              <a:rPr kumimoji="1" lang="ja-JP" altLang="en-US" sz="1400" u="sng" dirty="0">
                <a:latin typeface="HGP創英ﾌﾟﾚｾﾞﾝｽEB" panose="02020800000000000000" pitchFamily="18" charset="-128"/>
                <a:ea typeface="HGP創英ﾌﾟﾚｾﾞﾝｽEB" panose="02020800000000000000" pitchFamily="18" charset="-128"/>
              </a:rPr>
              <a:t> </a:t>
            </a:r>
            <a:r>
              <a:rPr kumimoji="1" lang="en-US" altLang="ja-JP" sz="1400" u="sng" dirty="0">
                <a:latin typeface="HGP創英ﾌﾟﾚｾﾞﾝｽEB" panose="02020800000000000000" pitchFamily="18" charset="-128"/>
                <a:ea typeface="HGP創英ﾌﾟﾚｾﾞﾝｽEB" panose="02020800000000000000" pitchFamily="18" charset="-128"/>
              </a:rPr>
              <a:t>60.5</a:t>
            </a:r>
            <a:r>
              <a:rPr kumimoji="1" lang="ja-JP" altLang="en-US" sz="1400" u="sng" dirty="0">
                <a:latin typeface="HGP創英ﾌﾟﾚｾﾞﾝｽEB" panose="02020800000000000000" pitchFamily="18" charset="-128"/>
                <a:ea typeface="HGP創英ﾌﾟﾚｾﾞﾝｽEB" panose="02020800000000000000" pitchFamily="18" charset="-128"/>
              </a:rPr>
              <a:t>％</a:t>
            </a:r>
            <a:endParaRPr kumimoji="1" lang="en-US" altLang="ja-JP" sz="14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400" dirty="0">
                <a:latin typeface="HGP創英ﾌﾟﾚｾﾞﾝｽEB" panose="02020800000000000000" pitchFamily="18" charset="-128"/>
                <a:ea typeface="HGP創英ﾌﾟﾚｾﾞﾝｽEB" panose="02020800000000000000" pitchFamily="18" charset="-128"/>
              </a:rPr>
              <a:t>（</a:t>
            </a:r>
            <a:r>
              <a:rPr kumimoji="1" lang="en-US" altLang="ja-JP" sz="1400" dirty="0">
                <a:latin typeface="HGP創英ﾌﾟﾚｾﾞﾝｽEB" panose="02020800000000000000" pitchFamily="18" charset="-128"/>
                <a:ea typeface="HGP創英ﾌﾟﾚｾﾞﾝｽEB" panose="02020800000000000000" pitchFamily="18" charset="-128"/>
              </a:rPr>
              <a:t>337</a:t>
            </a:r>
            <a:r>
              <a:rPr kumimoji="1" lang="ja-JP" altLang="en-US" sz="1400" dirty="0">
                <a:latin typeface="HGP創英ﾌﾟﾚｾﾞﾝｽEB" panose="02020800000000000000" pitchFamily="18" charset="-128"/>
                <a:ea typeface="HGP創英ﾌﾟﾚｾﾞﾝｽEB" panose="02020800000000000000" pitchFamily="18" charset="-128"/>
              </a:rPr>
              <a:t>床）</a:t>
            </a:r>
          </a:p>
        </p:txBody>
      </p:sp>
      <p:sp>
        <p:nvSpPr>
          <p:cNvPr id="16" name="テキスト ボックス 15"/>
          <p:cNvSpPr txBox="1"/>
          <p:nvPr/>
        </p:nvSpPr>
        <p:spPr>
          <a:xfrm>
            <a:off x="609886" y="4853586"/>
            <a:ext cx="1169139" cy="461665"/>
          </a:xfrm>
          <a:prstGeom prst="rect">
            <a:avLst/>
          </a:prstGeom>
          <a:noFill/>
          <a:ln>
            <a:noFill/>
          </a:ln>
        </p:spPr>
        <p:txBody>
          <a:bodyPr wrap="square" rtlCol="0">
            <a:spAutoFit/>
          </a:bodyPr>
          <a:lstStyle/>
          <a:p>
            <a:pPr algn="ctr"/>
            <a:r>
              <a:rPr kumimoji="1" lang="ja-JP" altLang="en-US" sz="1200" u="sng" dirty="0">
                <a:latin typeface="HGP創英ﾌﾟﾚｾﾞﾝｽEB" panose="02020800000000000000" pitchFamily="18" charset="-128"/>
                <a:ea typeface="HGP創英ﾌﾟﾚｾﾞﾝｽEB" panose="02020800000000000000" pitchFamily="18" charset="-128"/>
              </a:rPr>
              <a:t>病床使用率</a:t>
            </a:r>
            <a:endParaRPr kumimoji="1" lang="en-US" altLang="ja-JP" sz="12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200" dirty="0">
                <a:latin typeface="HGP創英ﾌﾟﾚｾﾞﾝｽEB" panose="02020800000000000000" pitchFamily="18" charset="-128"/>
                <a:ea typeface="HGP創英ﾌﾟﾚｾﾞﾝｽEB" panose="02020800000000000000" pitchFamily="18" charset="-128"/>
              </a:rPr>
              <a:t>（確保病床数）</a:t>
            </a:r>
          </a:p>
        </p:txBody>
      </p:sp>
      <p:sp>
        <p:nvSpPr>
          <p:cNvPr id="18" name="テキスト ボックス 17"/>
          <p:cNvSpPr txBox="1"/>
          <p:nvPr/>
        </p:nvSpPr>
        <p:spPr>
          <a:xfrm>
            <a:off x="1738469" y="4745601"/>
            <a:ext cx="1400618" cy="523220"/>
          </a:xfrm>
          <a:prstGeom prst="rect">
            <a:avLst/>
          </a:prstGeom>
          <a:noFill/>
          <a:ln>
            <a:noFill/>
          </a:ln>
        </p:spPr>
        <p:txBody>
          <a:bodyPr wrap="square" rtlCol="0">
            <a:spAutoFit/>
          </a:bodyPr>
          <a:lstStyle/>
          <a:p>
            <a:pPr algn="ctr"/>
            <a:r>
              <a:rPr kumimoji="1" lang="en-US" altLang="ja-JP" sz="1400" u="sng" dirty="0">
                <a:latin typeface="HGP創英ﾌﾟﾚｾﾞﾝｽEB" panose="02020800000000000000" pitchFamily="18" charset="-128"/>
                <a:ea typeface="HGP創英ﾌﾟﾚｾﾞﾝｽEB" panose="02020800000000000000" pitchFamily="18" charset="-128"/>
              </a:rPr>
              <a:t>4/27</a:t>
            </a:r>
            <a:r>
              <a:rPr kumimoji="1" lang="ja-JP" altLang="en-US" sz="1400" u="sng" dirty="0">
                <a:latin typeface="HGP創英ﾌﾟﾚｾﾞﾝｽEB" panose="02020800000000000000" pitchFamily="18" charset="-128"/>
                <a:ea typeface="HGP創英ﾌﾟﾚｾﾞﾝｽEB" panose="02020800000000000000" pitchFamily="18" charset="-128"/>
              </a:rPr>
              <a:t> </a:t>
            </a:r>
            <a:r>
              <a:rPr kumimoji="1" lang="en-US" altLang="ja-JP" sz="1400" u="sng" dirty="0">
                <a:latin typeface="HGP創英ﾌﾟﾚｾﾞﾝｽEB" panose="02020800000000000000" pitchFamily="18" charset="-128"/>
                <a:ea typeface="HGP創英ﾌﾟﾚｾﾞﾝｽEB" panose="02020800000000000000" pitchFamily="18" charset="-128"/>
              </a:rPr>
              <a:t>29.2</a:t>
            </a:r>
            <a:r>
              <a:rPr kumimoji="1" lang="ja-JP" altLang="en-US" sz="1400" u="sng" dirty="0">
                <a:latin typeface="HGP創英ﾌﾟﾚｾﾞﾝｽEB" panose="02020800000000000000" pitchFamily="18" charset="-128"/>
                <a:ea typeface="HGP創英ﾌﾟﾚｾﾞﾝｽEB" panose="02020800000000000000" pitchFamily="18" charset="-128"/>
              </a:rPr>
              <a:t>％</a:t>
            </a:r>
            <a:endParaRPr kumimoji="1" lang="en-US" altLang="ja-JP" sz="14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400" dirty="0">
                <a:latin typeface="HGP創英ﾌﾟﾚｾﾞﾝｽEB" panose="02020800000000000000" pitchFamily="18" charset="-128"/>
                <a:ea typeface="HGP創英ﾌﾟﾚｾﾞﾝｽEB" panose="02020800000000000000" pitchFamily="18" charset="-128"/>
              </a:rPr>
              <a:t>（</a:t>
            </a:r>
            <a:r>
              <a:rPr kumimoji="1" lang="en-US" altLang="ja-JP" sz="1400" dirty="0">
                <a:latin typeface="HGP創英ﾌﾟﾚｾﾞﾝｽEB" panose="02020800000000000000" pitchFamily="18" charset="-128"/>
                <a:ea typeface="HGP創英ﾌﾟﾚｾﾞﾝｽEB" panose="02020800000000000000" pitchFamily="18" charset="-128"/>
              </a:rPr>
              <a:t>130</a:t>
            </a:r>
            <a:r>
              <a:rPr kumimoji="1" lang="ja-JP" altLang="en-US" sz="1400" dirty="0">
                <a:latin typeface="HGP創英ﾌﾟﾚｾﾞﾝｽEB" panose="02020800000000000000" pitchFamily="18" charset="-128"/>
                <a:ea typeface="HGP創英ﾌﾟﾚｾﾞﾝｽEB" panose="02020800000000000000" pitchFamily="18" charset="-128"/>
              </a:rPr>
              <a:t>床）</a:t>
            </a:r>
          </a:p>
        </p:txBody>
      </p:sp>
      <p:sp>
        <p:nvSpPr>
          <p:cNvPr id="20" name="額縁 19"/>
          <p:cNvSpPr/>
          <p:nvPr/>
        </p:nvSpPr>
        <p:spPr>
          <a:xfrm>
            <a:off x="855381" y="4252106"/>
            <a:ext cx="2255080" cy="203916"/>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rgbClr val="002060"/>
                </a:solidFill>
                <a:ea typeface="Meiryo UI" panose="020B0604030504040204" pitchFamily="50" charset="-128"/>
              </a:rPr>
              <a:t>10</a:t>
            </a:r>
            <a:r>
              <a:rPr kumimoji="1" lang="ja-JP" altLang="en-US" sz="1200" b="1" dirty="0">
                <a:solidFill>
                  <a:srgbClr val="002060"/>
                </a:solidFill>
                <a:ea typeface="Meiryo UI" panose="020B0604030504040204" pitchFamily="50" charset="-128"/>
              </a:rPr>
              <a:t>万人あたり新規感染者数：</a:t>
            </a:r>
          </a:p>
        </p:txBody>
      </p:sp>
      <p:sp>
        <p:nvSpPr>
          <p:cNvPr id="22" name="テキスト ボックス 21"/>
          <p:cNvSpPr txBox="1"/>
          <p:nvPr/>
        </p:nvSpPr>
        <p:spPr>
          <a:xfrm>
            <a:off x="110387" y="569643"/>
            <a:ext cx="1868638"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１ 感染状況概況</a:t>
            </a:r>
            <a:endParaRPr kumimoji="1" lang="en-US" altLang="ja-JP" sz="1600" b="1" dirty="0">
              <a:solidFill>
                <a:schemeClr val="tx1"/>
              </a:solidFill>
              <a:latin typeface="+mn-ea"/>
            </a:endParaRPr>
          </a:p>
        </p:txBody>
      </p:sp>
      <p:pic>
        <p:nvPicPr>
          <p:cNvPr id="6" name="図 5"/>
          <p:cNvPicPr>
            <a:picLocks noChangeAspect="1"/>
          </p:cNvPicPr>
          <p:nvPr/>
        </p:nvPicPr>
        <p:blipFill>
          <a:blip r:embed="rId3"/>
          <a:stretch>
            <a:fillRect/>
          </a:stretch>
        </p:blipFill>
        <p:spPr>
          <a:xfrm>
            <a:off x="934049" y="2864529"/>
            <a:ext cx="5942546" cy="1236750"/>
          </a:xfrm>
          <a:prstGeom prst="rect">
            <a:avLst/>
          </a:prstGeom>
        </p:spPr>
      </p:pic>
      <p:sp>
        <p:nvSpPr>
          <p:cNvPr id="19" name="角丸四角形 18"/>
          <p:cNvSpPr/>
          <p:nvPr/>
        </p:nvSpPr>
        <p:spPr>
          <a:xfrm>
            <a:off x="34988" y="2134176"/>
            <a:ext cx="8956612" cy="8092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･新規感染者数の増加に伴い病床使用率についても１１月中旬以降上昇し、 １月１５日には</a:t>
            </a:r>
            <a:r>
              <a:rPr kumimoji="1" lang="ja-JP" altLang="en-US" sz="1200" b="1" dirty="0">
                <a:solidFill>
                  <a:srgbClr val="FF0000"/>
                </a:solidFill>
              </a:rPr>
              <a:t>第</a:t>
            </a:r>
            <a:r>
              <a:rPr kumimoji="1" lang="en-US" altLang="ja-JP" sz="1200" b="1" dirty="0">
                <a:solidFill>
                  <a:srgbClr val="FF0000"/>
                </a:solidFill>
              </a:rPr>
              <a:t>Ⅰ</a:t>
            </a:r>
            <a:r>
              <a:rPr kumimoji="1" lang="ja-JP" altLang="en-US" sz="1200" b="1" dirty="0">
                <a:solidFill>
                  <a:srgbClr val="FF0000"/>
                </a:solidFill>
              </a:rPr>
              <a:t>期最高値となる６０</a:t>
            </a:r>
            <a:r>
              <a:rPr kumimoji="1" lang="en-US" altLang="ja-JP" sz="1200" b="1" dirty="0">
                <a:solidFill>
                  <a:srgbClr val="FF0000"/>
                </a:solidFill>
              </a:rPr>
              <a:t>.</a:t>
            </a:r>
            <a:r>
              <a:rPr kumimoji="1" lang="ja-JP" altLang="en-US" sz="1200" b="1" dirty="0">
                <a:solidFill>
                  <a:srgbClr val="FF0000"/>
                </a:solidFill>
              </a:rPr>
              <a:t>５</a:t>
            </a:r>
            <a:r>
              <a:rPr kumimoji="1" lang="en-US" altLang="ja-JP" sz="1200" b="1" dirty="0">
                <a:solidFill>
                  <a:srgbClr val="FF0000"/>
                </a:solidFill>
              </a:rPr>
              <a:t>%</a:t>
            </a:r>
            <a:r>
              <a:rPr kumimoji="1" lang="ja-JP" altLang="en-US" sz="1200" b="1" dirty="0">
                <a:solidFill>
                  <a:schemeClr val="tx1"/>
                </a:solidFill>
              </a:rPr>
              <a:t>を記録した。宿泊療養施設の開設（県央第一）や病床の更なる確保により医療提供体制の増強を進めた。</a:t>
            </a:r>
            <a:endParaRPr kumimoji="1" lang="en-US" altLang="ja-JP" sz="1200" b="1" dirty="0">
              <a:solidFill>
                <a:schemeClr val="tx1"/>
              </a:solidFill>
            </a:endParaRPr>
          </a:p>
          <a:p>
            <a:r>
              <a:rPr kumimoji="1" lang="en-US" altLang="ja-JP" sz="1200" b="1" dirty="0">
                <a:solidFill>
                  <a:schemeClr val="tx1"/>
                </a:solidFill>
              </a:rPr>
              <a:t>   </a:t>
            </a:r>
            <a:r>
              <a:rPr kumimoji="1" lang="ja-JP" altLang="en-US" sz="1200" b="1" dirty="0">
                <a:solidFill>
                  <a:schemeClr val="tx1"/>
                </a:solidFill>
              </a:rPr>
              <a:t>　</a:t>
            </a:r>
            <a:r>
              <a:rPr kumimoji="1" lang="en-US" altLang="ja-JP" sz="1200" b="1" dirty="0">
                <a:solidFill>
                  <a:schemeClr val="tx1"/>
                </a:solidFill>
              </a:rPr>
              <a:t>【</a:t>
            </a:r>
            <a:r>
              <a:rPr kumimoji="1" lang="ja-JP" altLang="en-US" sz="1200" b="1" dirty="0">
                <a:solidFill>
                  <a:schemeClr val="tx1"/>
                </a:solidFill>
              </a:rPr>
              <a:t>確保病床数：１３０床（２</a:t>
            </a:r>
            <a:r>
              <a:rPr kumimoji="1" lang="en-US" altLang="ja-JP" sz="1200" b="1" dirty="0">
                <a:solidFill>
                  <a:schemeClr val="tx1"/>
                </a:solidFill>
              </a:rPr>
              <a:t>/</a:t>
            </a:r>
            <a:r>
              <a:rPr kumimoji="1" lang="ja-JP" altLang="en-US" sz="1200" b="1" dirty="0">
                <a:solidFill>
                  <a:schemeClr val="tx1"/>
                </a:solidFill>
              </a:rPr>
              <a:t>２２）→３３７床（１</a:t>
            </a:r>
            <a:r>
              <a:rPr kumimoji="1" lang="en-US" altLang="ja-JP" sz="1200" b="1" dirty="0">
                <a:solidFill>
                  <a:schemeClr val="tx1"/>
                </a:solidFill>
              </a:rPr>
              <a:t>/</a:t>
            </a:r>
            <a:r>
              <a:rPr kumimoji="1" lang="ja-JP" altLang="en-US" sz="1200" b="1" dirty="0">
                <a:solidFill>
                  <a:schemeClr val="tx1"/>
                </a:solidFill>
              </a:rPr>
              <a:t>１４）→３７７床（２</a:t>
            </a:r>
            <a:r>
              <a:rPr kumimoji="1" lang="en-US" altLang="ja-JP" sz="1200" b="1" dirty="0">
                <a:solidFill>
                  <a:schemeClr val="tx1"/>
                </a:solidFill>
              </a:rPr>
              <a:t>/</a:t>
            </a:r>
            <a:r>
              <a:rPr kumimoji="1" lang="ja-JP" altLang="en-US" sz="1200" b="1" dirty="0">
                <a:solidFill>
                  <a:schemeClr val="tx1"/>
                </a:solidFill>
              </a:rPr>
              <a:t>１）</a:t>
            </a:r>
            <a:r>
              <a:rPr kumimoji="1" lang="en-US" altLang="ja-JP" sz="1200" b="1" dirty="0">
                <a:solidFill>
                  <a:schemeClr val="tx1"/>
                </a:solidFill>
              </a:rPr>
              <a:t>】</a:t>
            </a:r>
            <a:endParaRPr kumimoji="1" lang="ja-JP" altLang="en-US" sz="1200" b="1" dirty="0">
              <a:solidFill>
                <a:schemeClr val="tx1"/>
              </a:solidFill>
            </a:endParaRPr>
          </a:p>
        </p:txBody>
      </p:sp>
      <p:sp>
        <p:nvSpPr>
          <p:cNvPr id="7" name="テキスト ボックス 6"/>
          <p:cNvSpPr txBox="1"/>
          <p:nvPr/>
        </p:nvSpPr>
        <p:spPr>
          <a:xfrm>
            <a:off x="51117" y="1133164"/>
            <a:ext cx="8874286" cy="1015663"/>
          </a:xfrm>
          <a:prstGeom prst="rect">
            <a:avLst/>
          </a:prstGeom>
          <a:noFill/>
          <a:ln>
            <a:noFill/>
          </a:ln>
        </p:spPr>
        <p:txBody>
          <a:bodyPr wrap="square" rtlCol="0">
            <a:spAutoFit/>
          </a:bodyPr>
          <a:lstStyle/>
          <a:p>
            <a:r>
              <a:rPr kumimoji="1" lang="en-US" altLang="ja-JP" sz="1200" b="1" dirty="0"/>
              <a:t>【</a:t>
            </a:r>
            <a:r>
              <a:rPr kumimoji="1" lang="ja-JP" altLang="en-US" sz="1200" b="1" dirty="0"/>
              <a:t>第１波</a:t>
            </a:r>
            <a:r>
              <a:rPr kumimoji="1" lang="en-US" altLang="ja-JP" sz="1200" b="1" dirty="0"/>
              <a:t>】</a:t>
            </a:r>
            <a:r>
              <a:rPr kumimoji="1" lang="en-US" altLang="ja-JP" sz="1200" b="1" dirty="0">
                <a:latin typeface="+mn-ea"/>
              </a:rPr>
              <a:t>2020</a:t>
            </a:r>
            <a:r>
              <a:rPr kumimoji="1" lang="ja-JP" altLang="en-US" sz="1200" b="1" dirty="0">
                <a:latin typeface="+mn-ea"/>
              </a:rPr>
              <a:t>年</a:t>
            </a:r>
            <a:r>
              <a:rPr kumimoji="1" lang="en-US" altLang="ja-JP" sz="1200" b="1" dirty="0">
                <a:latin typeface="+mn-ea"/>
              </a:rPr>
              <a:t>2</a:t>
            </a:r>
            <a:r>
              <a:rPr kumimoji="1" lang="ja-JP" altLang="en-US" sz="1200" b="1" dirty="0">
                <a:latin typeface="+mn-ea"/>
              </a:rPr>
              <a:t>月</a:t>
            </a:r>
            <a:r>
              <a:rPr kumimoji="1" lang="en-US" altLang="ja-JP" sz="1200" b="1" dirty="0">
                <a:latin typeface="+mn-ea"/>
              </a:rPr>
              <a:t>22</a:t>
            </a:r>
            <a:r>
              <a:rPr kumimoji="1" lang="ja-JP" altLang="en-US" sz="1200" b="1" dirty="0">
                <a:latin typeface="+mn-ea"/>
              </a:rPr>
              <a:t>日</a:t>
            </a:r>
            <a:r>
              <a:rPr kumimoji="1" lang="ja-JP" altLang="en-US" sz="1200" b="1" dirty="0"/>
              <a:t>に県内で</a:t>
            </a:r>
            <a:r>
              <a:rPr kumimoji="1" lang="ja-JP" altLang="en-US" sz="1200" b="1" dirty="0">
                <a:solidFill>
                  <a:srgbClr val="FF0000"/>
                </a:solidFill>
              </a:rPr>
              <a:t>初めてコロナ患者が確認</a:t>
            </a:r>
            <a:r>
              <a:rPr kumimoji="1" lang="ja-JP" altLang="en-US" sz="1200" b="1" dirty="0"/>
              <a:t>され、海外渡航や東京都などと往来のある人から感染が拡大</a:t>
            </a:r>
            <a:endParaRPr kumimoji="1" lang="en-US" altLang="ja-JP" sz="1200" b="1" dirty="0"/>
          </a:p>
          <a:p>
            <a:r>
              <a:rPr kumimoji="1" lang="en-US" altLang="ja-JP" sz="1200" b="1" dirty="0"/>
              <a:t>【</a:t>
            </a:r>
            <a:r>
              <a:rPr kumimoji="1" lang="ja-JP" altLang="en-US" sz="1200" b="1" dirty="0"/>
              <a:t>第２波</a:t>
            </a:r>
            <a:r>
              <a:rPr kumimoji="1" lang="en-US" altLang="ja-JP" sz="1200" b="1" dirty="0"/>
              <a:t>】</a:t>
            </a:r>
            <a:r>
              <a:rPr kumimoji="1" lang="en-US" altLang="ja-JP" sz="1200" b="1" dirty="0">
                <a:latin typeface="+mn-ea"/>
              </a:rPr>
              <a:t>6</a:t>
            </a:r>
            <a:r>
              <a:rPr kumimoji="1" lang="ja-JP" altLang="en-US" sz="1200" b="1" dirty="0"/>
              <a:t>月中旬からは、若い世代を中心とする「夜の街」や外国人コミュニティーでの感染が目立った。</a:t>
            </a:r>
            <a:endParaRPr kumimoji="1" lang="en-US" altLang="ja-JP" sz="1200" b="1" dirty="0"/>
          </a:p>
          <a:p>
            <a:r>
              <a:rPr kumimoji="1" lang="en-US" altLang="ja-JP" sz="1200" b="1" dirty="0"/>
              <a:t>【</a:t>
            </a:r>
            <a:r>
              <a:rPr kumimoji="1" lang="ja-JP" altLang="en-US" sz="1200" b="1" dirty="0"/>
              <a:t>第３波</a:t>
            </a:r>
            <a:r>
              <a:rPr kumimoji="1" lang="en-US" altLang="ja-JP" sz="1200" b="1" dirty="0"/>
              <a:t>】</a:t>
            </a:r>
            <a:r>
              <a:rPr kumimoji="1" lang="en-US" altLang="ja-JP" sz="1200" b="1" dirty="0">
                <a:latin typeface="+mn-ea"/>
              </a:rPr>
              <a:t>11</a:t>
            </a:r>
            <a:r>
              <a:rPr kumimoji="1" lang="ja-JP" altLang="en-US" sz="1200" b="1" dirty="0"/>
              <a:t>月下旬には全世代で爆発的に感染が広がり、１月は月別最多の感染者数</a:t>
            </a:r>
            <a:r>
              <a:rPr kumimoji="1" lang="en-US" altLang="ja-JP" sz="1200" b="1" dirty="0">
                <a:latin typeface="+mn-ea"/>
              </a:rPr>
              <a:t>(2,271</a:t>
            </a:r>
            <a:r>
              <a:rPr kumimoji="1" lang="ja-JP" altLang="en-US" sz="1200" b="1" dirty="0">
                <a:latin typeface="+mn-ea"/>
              </a:rPr>
              <a:t>人</a:t>
            </a:r>
            <a:r>
              <a:rPr kumimoji="1" lang="en-US" altLang="ja-JP" sz="1200" b="1" dirty="0">
                <a:latin typeface="+mn-ea"/>
              </a:rPr>
              <a:t>)</a:t>
            </a:r>
            <a:r>
              <a:rPr kumimoji="1" lang="ja-JP" altLang="en-US" sz="1200" b="1" dirty="0"/>
              <a:t>を確認した。</a:t>
            </a:r>
          </a:p>
          <a:p>
            <a:r>
              <a:rPr kumimoji="1" lang="ja-JP" altLang="en-US" sz="1200" b="1" dirty="0"/>
              <a:t>・７月以降飲食店、医療機関や高齢者施設等でクラスターが発生し、新規陽性者や濃厚接触者が急増したことにより、検査・医療提供体制や保健所業務が逼迫した。</a:t>
            </a:r>
          </a:p>
        </p:txBody>
      </p:sp>
      <p:sp>
        <p:nvSpPr>
          <p:cNvPr id="24" name="角丸四角形 23"/>
          <p:cNvSpPr/>
          <p:nvPr/>
        </p:nvSpPr>
        <p:spPr>
          <a:xfrm>
            <a:off x="1679755" y="6026174"/>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第１波</a:t>
            </a:r>
          </a:p>
        </p:txBody>
      </p:sp>
      <p:sp>
        <p:nvSpPr>
          <p:cNvPr id="25" name="角丸四角形 24"/>
          <p:cNvSpPr/>
          <p:nvPr/>
        </p:nvSpPr>
        <p:spPr>
          <a:xfrm>
            <a:off x="4227115" y="4922663"/>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第２波</a:t>
            </a:r>
          </a:p>
        </p:txBody>
      </p:sp>
      <p:sp>
        <p:nvSpPr>
          <p:cNvPr id="26" name="角丸四角形 25"/>
          <p:cNvSpPr/>
          <p:nvPr/>
        </p:nvSpPr>
        <p:spPr>
          <a:xfrm>
            <a:off x="6494098" y="5398967"/>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第３波</a:t>
            </a:r>
          </a:p>
        </p:txBody>
      </p:sp>
      <p:sp>
        <p:nvSpPr>
          <p:cNvPr id="23" name="テキスト ボックス 22"/>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25</a:t>
            </a:fld>
            <a:endParaRPr kumimoji="1" lang="ja-JP" altLang="en-US" sz="16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8225094" y="2862399"/>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sp>
        <p:nvSpPr>
          <p:cNvPr id="28" name="テキスト ボックス 27"/>
          <p:cNvSpPr txBox="1"/>
          <p:nvPr/>
        </p:nvSpPr>
        <p:spPr>
          <a:xfrm>
            <a:off x="-262890" y="2928587"/>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（人）</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grpSp>
        <p:nvGrpSpPr>
          <p:cNvPr id="14" name="グループ化 13"/>
          <p:cNvGrpSpPr/>
          <p:nvPr/>
        </p:nvGrpSpPr>
        <p:grpSpPr>
          <a:xfrm>
            <a:off x="1448942" y="4283165"/>
            <a:ext cx="2023230" cy="584775"/>
            <a:chOff x="1427163" y="4069315"/>
            <a:chExt cx="2023230" cy="584775"/>
          </a:xfrm>
        </p:grpSpPr>
        <p:sp>
          <p:nvSpPr>
            <p:cNvPr id="21" name="額縁 20"/>
            <p:cNvSpPr/>
            <p:nvPr/>
          </p:nvSpPr>
          <p:spPr>
            <a:xfrm>
              <a:off x="1427163" y="4240257"/>
              <a:ext cx="2023230" cy="191879"/>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ea typeface="Meiryo UI" panose="020B0604030504040204" pitchFamily="50" charset="-128"/>
                </a:rPr>
                <a:t>病床使用率：</a:t>
              </a:r>
              <a:endParaRPr kumimoji="1" lang="en-US" altLang="ja-JP" sz="1200" b="1" dirty="0">
                <a:solidFill>
                  <a:srgbClr val="FF0000"/>
                </a:solidFill>
                <a:ea typeface="Meiryo UI" panose="020B0604030504040204" pitchFamily="50" charset="-128"/>
              </a:endParaRPr>
            </a:p>
          </p:txBody>
        </p:sp>
        <p:sp>
          <p:nvSpPr>
            <p:cNvPr id="3" name="テキスト ボックス 2"/>
            <p:cNvSpPr txBox="1"/>
            <p:nvPr/>
          </p:nvSpPr>
          <p:spPr>
            <a:xfrm>
              <a:off x="2748280" y="4069315"/>
              <a:ext cx="523240" cy="584775"/>
            </a:xfrm>
            <a:prstGeom prst="rect">
              <a:avLst/>
            </a:prstGeom>
            <a:noFill/>
          </p:spPr>
          <p:txBody>
            <a:bodyPr wrap="square" rtlCol="0">
              <a:spAutoFit/>
            </a:bodyPr>
            <a:lstStyle/>
            <a:p>
              <a:r>
                <a:rPr kumimoji="1" lang="ja-JP" altLang="en-US" sz="3200" b="1" dirty="0">
                  <a:solidFill>
                    <a:srgbClr val="FF0000"/>
                  </a:solidFill>
                </a:rPr>
                <a:t>－</a:t>
              </a:r>
            </a:p>
          </p:txBody>
        </p:sp>
      </p:grpSp>
      <p:sp>
        <p:nvSpPr>
          <p:cNvPr id="12" name="テキスト ボックス 11"/>
          <p:cNvSpPr txBox="1"/>
          <p:nvPr/>
        </p:nvSpPr>
        <p:spPr>
          <a:xfrm>
            <a:off x="602079" y="3183065"/>
            <a:ext cx="369332" cy="827845"/>
          </a:xfrm>
          <a:prstGeom prst="rect">
            <a:avLst/>
          </a:prstGeom>
          <a:noFill/>
        </p:spPr>
        <p:txBody>
          <a:bodyPr vert="eaVert" wrap="square" rtlCol="0">
            <a:spAutoFit/>
          </a:bodyPr>
          <a:lstStyle/>
          <a:p>
            <a:r>
              <a:rPr kumimoji="1" lang="ja-JP" altLang="en-US" sz="1200" b="1" dirty="0"/>
              <a:t>感染者数</a:t>
            </a:r>
          </a:p>
        </p:txBody>
      </p:sp>
      <p:sp>
        <p:nvSpPr>
          <p:cNvPr id="29" name="正方形/長方形 28"/>
          <p:cNvSpPr/>
          <p:nvPr/>
        </p:nvSpPr>
        <p:spPr>
          <a:xfrm>
            <a:off x="2971910" y="4306445"/>
            <a:ext cx="120863" cy="1170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28361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 name="グラフ 48"/>
          <p:cNvGraphicFramePr>
            <a:graphicFrameLocks/>
          </p:cNvGraphicFramePr>
          <p:nvPr>
            <p:extLst>
              <p:ext uri="{D42A27DB-BD31-4B8C-83A1-F6EECF244321}">
                <p14:modId xmlns:p14="http://schemas.microsoft.com/office/powerpoint/2010/main" val="3930746614"/>
              </p:ext>
            </p:extLst>
          </p:nvPr>
        </p:nvGraphicFramePr>
        <p:xfrm>
          <a:off x="1369295" y="3061525"/>
          <a:ext cx="3691731" cy="2296520"/>
        </p:xfrm>
        <a:graphic>
          <a:graphicData uri="http://schemas.openxmlformats.org/drawingml/2006/chart">
            <c:chart xmlns:c="http://schemas.openxmlformats.org/drawingml/2006/chart" xmlns:r="http://schemas.openxmlformats.org/officeDocument/2006/relationships" r:id="rId2"/>
          </a:graphicData>
        </a:graphic>
      </p:graphicFrame>
      <p:sp>
        <p:nvSpPr>
          <p:cNvPr id="48" name="テキスト ボックス 47"/>
          <p:cNvSpPr txBox="1"/>
          <p:nvPr/>
        </p:nvSpPr>
        <p:spPr>
          <a:xfrm>
            <a:off x="7476190" y="2836759"/>
            <a:ext cx="1446852" cy="139978"/>
          </a:xfrm>
          <a:prstGeom prst="rect">
            <a:avLst/>
          </a:prstGeom>
          <a:solidFill>
            <a:srgbClr val="FFFF00"/>
          </a:solidFill>
        </p:spPr>
        <p:txBody>
          <a:bodyPr wrap="square" rtlCol="0">
            <a:spAutoFit/>
          </a:bodyPr>
          <a:lstStyle/>
          <a:p>
            <a:pPr algn="ctr"/>
            <a:endParaRPr kumimoji="1" lang="ja-JP" altLang="en-US" sz="1200" b="1" dirty="0"/>
          </a:p>
        </p:txBody>
      </p:sp>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Ⅰ</a:t>
            </a:r>
            <a:r>
              <a:rPr kumimoji="1" lang="ja-JP" altLang="en-US" sz="2400" b="1" dirty="0"/>
              <a:t>期の振り返り</a:t>
            </a:r>
          </a:p>
        </p:txBody>
      </p:sp>
      <p:sp>
        <p:nvSpPr>
          <p:cNvPr id="22" name="テキスト ボックス 21"/>
          <p:cNvSpPr txBox="1"/>
          <p:nvPr/>
        </p:nvSpPr>
        <p:spPr>
          <a:xfrm>
            <a:off x="110386" y="569643"/>
            <a:ext cx="2282294"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２　感染状況分析</a:t>
            </a:r>
            <a:endParaRPr kumimoji="1" lang="en-US" altLang="ja-JP" sz="1600" b="1" dirty="0">
              <a:solidFill>
                <a:schemeClr val="tx1"/>
              </a:solidFill>
              <a:latin typeface="+mn-ea"/>
            </a:endParaRPr>
          </a:p>
        </p:txBody>
      </p:sp>
      <p:sp>
        <p:nvSpPr>
          <p:cNvPr id="32" name="テキスト ボックス 31"/>
          <p:cNvSpPr txBox="1"/>
          <p:nvPr/>
        </p:nvSpPr>
        <p:spPr>
          <a:xfrm>
            <a:off x="2826115" y="543988"/>
            <a:ext cx="6214643"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Ⅰ</a:t>
            </a:r>
            <a:r>
              <a:rPr kumimoji="1" lang="ja-JP" altLang="en-US" sz="1600" b="1" dirty="0">
                <a:solidFill>
                  <a:srgbClr val="FF0000"/>
                </a:solidFill>
              </a:rPr>
              <a:t>期</a:t>
            </a:r>
            <a:r>
              <a:rPr kumimoji="1" lang="ja-JP" altLang="en-US" sz="1600" b="1" dirty="0">
                <a:solidFill>
                  <a:schemeClr val="tx1"/>
                </a:solidFill>
              </a:rPr>
              <a:t>　２０２０年　２月２２日～２０２１年　２月２８日</a:t>
            </a:r>
            <a:endParaRPr kumimoji="1" lang="en-US" altLang="ja-JP" sz="1600" b="1" dirty="0">
              <a:solidFill>
                <a:schemeClr val="tx1"/>
              </a:solidFill>
            </a:endParaRPr>
          </a:p>
        </p:txBody>
      </p:sp>
      <p:sp>
        <p:nvSpPr>
          <p:cNvPr id="3" name="正方形/長方形 2"/>
          <p:cNvSpPr/>
          <p:nvPr/>
        </p:nvSpPr>
        <p:spPr>
          <a:xfrm>
            <a:off x="142775" y="3090054"/>
            <a:ext cx="4443739" cy="307777"/>
          </a:xfrm>
          <a:prstGeom prst="rect">
            <a:avLst/>
          </a:prstGeom>
          <a:solidFill>
            <a:schemeClr val="accent1">
              <a:lumMod val="40000"/>
              <a:lumOff val="60000"/>
            </a:schemeClr>
          </a:solidFill>
        </p:spPr>
        <p:txBody>
          <a:bodyPr wrap="square">
            <a:spAutoFit/>
          </a:bodyPr>
          <a:lstStyle/>
          <a:p>
            <a:r>
              <a:rPr kumimoji="1" lang="en-US" altLang="ja-JP" sz="1400" b="1" dirty="0"/>
              <a:t>【</a:t>
            </a:r>
            <a:r>
              <a:rPr kumimoji="1" lang="ja-JP" altLang="en-US" sz="1400" b="1" dirty="0"/>
              <a:t>対象期間別・年齢別の新規感染者数とその割合</a:t>
            </a:r>
            <a:r>
              <a:rPr kumimoji="1" lang="en-US" altLang="ja-JP" sz="1400" b="1" dirty="0"/>
              <a:t>】</a:t>
            </a:r>
            <a:endParaRPr kumimoji="1" lang="ja-JP" altLang="en-US" sz="1400" b="1" dirty="0"/>
          </a:p>
        </p:txBody>
      </p:sp>
      <p:sp>
        <p:nvSpPr>
          <p:cNvPr id="28" name="テキスト ボックス 27"/>
          <p:cNvSpPr txBox="1"/>
          <p:nvPr/>
        </p:nvSpPr>
        <p:spPr>
          <a:xfrm>
            <a:off x="4716952" y="3084458"/>
            <a:ext cx="4310601" cy="307777"/>
          </a:xfrm>
          <a:prstGeom prst="rect">
            <a:avLst/>
          </a:prstGeom>
          <a:solidFill>
            <a:schemeClr val="accent1">
              <a:lumMod val="40000"/>
              <a:lumOff val="60000"/>
            </a:schemeClr>
          </a:solidFill>
        </p:spPr>
        <p:txBody>
          <a:bodyPr wrap="square" rtlCol="0" anchor="ctr">
            <a:spAutoFit/>
          </a:bodyPr>
          <a:lstStyle/>
          <a:p>
            <a:r>
              <a:rPr kumimoji="1" lang="en-US" altLang="ja-JP" sz="1400" b="1" dirty="0"/>
              <a:t>【</a:t>
            </a:r>
            <a:r>
              <a:rPr kumimoji="1" lang="ja-JP" altLang="en-US" sz="1400" b="1" dirty="0"/>
              <a:t>年齢別の人口</a:t>
            </a:r>
            <a:r>
              <a:rPr kumimoji="1" lang="en-US" altLang="ja-JP" sz="1400" b="1" dirty="0"/>
              <a:t>10</a:t>
            </a:r>
            <a:r>
              <a:rPr kumimoji="1" lang="ja-JP" altLang="en-US" sz="1400" b="1" dirty="0"/>
              <a:t>万人あたり新規感染者数（人）</a:t>
            </a:r>
            <a:r>
              <a:rPr kumimoji="1" lang="en-US" altLang="ja-JP" sz="1400" b="1" dirty="0"/>
              <a:t>】</a:t>
            </a:r>
            <a:endParaRPr kumimoji="1" lang="ja-JP" altLang="en-US" sz="1400" b="1" dirty="0"/>
          </a:p>
        </p:txBody>
      </p:sp>
      <p:sp>
        <p:nvSpPr>
          <p:cNvPr id="29" name="テキスト ボックス 28"/>
          <p:cNvSpPr txBox="1"/>
          <p:nvPr/>
        </p:nvSpPr>
        <p:spPr>
          <a:xfrm>
            <a:off x="0" y="6619400"/>
            <a:ext cx="9144000" cy="276999"/>
          </a:xfrm>
          <a:prstGeom prst="rect">
            <a:avLst/>
          </a:prstGeom>
          <a:noFill/>
        </p:spPr>
        <p:txBody>
          <a:bodyPr wrap="square" rtlCol="0">
            <a:spAutoFit/>
          </a:bodyPr>
          <a:lstStyle/>
          <a:p>
            <a:r>
              <a:rPr lang="en-US" altLang="ja-JP" sz="1200" dirty="0"/>
              <a:t>※2 </a:t>
            </a:r>
            <a:r>
              <a:rPr lang="ja-JP" altLang="en-US" sz="1200" dirty="0"/>
              <a:t>栃木県毎月人口推計</a:t>
            </a:r>
            <a:r>
              <a:rPr lang="ja-JP" altLang="en-US" sz="1200" dirty="0">
                <a:latin typeface="+mn-ea"/>
              </a:rPr>
              <a:t>月報</a:t>
            </a:r>
            <a:r>
              <a:rPr lang="en-US" altLang="ja-JP" sz="1200" dirty="0">
                <a:latin typeface="+mn-ea"/>
              </a:rPr>
              <a:t>(</a:t>
            </a:r>
            <a:r>
              <a:rPr lang="ja-JP" altLang="en-US" sz="1200" dirty="0">
                <a:latin typeface="+mn-ea"/>
              </a:rPr>
              <a:t>令和</a:t>
            </a:r>
            <a:r>
              <a:rPr lang="en-US" altLang="ja-JP" sz="1200" dirty="0">
                <a:latin typeface="+mn-ea"/>
              </a:rPr>
              <a:t>3</a:t>
            </a:r>
            <a:r>
              <a:rPr lang="ja-JP" altLang="en-US" sz="1200" dirty="0">
                <a:latin typeface="+mn-ea"/>
              </a:rPr>
              <a:t>年</a:t>
            </a:r>
            <a:r>
              <a:rPr lang="en-US" altLang="ja-JP" sz="1200" dirty="0">
                <a:latin typeface="+mn-ea"/>
              </a:rPr>
              <a:t>10</a:t>
            </a:r>
            <a:r>
              <a:rPr lang="ja-JP" altLang="en-US" sz="1200" dirty="0">
                <a:latin typeface="+mn-ea"/>
              </a:rPr>
              <a:t>月</a:t>
            </a:r>
            <a:r>
              <a:rPr lang="en-US" altLang="ja-JP" sz="1200" dirty="0">
                <a:latin typeface="+mn-ea"/>
              </a:rPr>
              <a:t>1</a:t>
            </a:r>
            <a:r>
              <a:rPr lang="ja-JP" altLang="en-US" sz="1200" dirty="0">
                <a:latin typeface="+mn-ea"/>
              </a:rPr>
              <a:t>日現在、不詳を除く）に基づき</a:t>
            </a:r>
            <a:r>
              <a:rPr lang="ja-JP" altLang="en-US" sz="1200" dirty="0"/>
              <a:t>、年齢別の人口</a:t>
            </a:r>
            <a:r>
              <a:rPr lang="en-US" altLang="ja-JP" sz="1200" dirty="0"/>
              <a:t>10</a:t>
            </a:r>
            <a:r>
              <a:rPr lang="ja-JP" altLang="en-US" sz="1200" dirty="0"/>
              <a:t>万人あたり新規感染者数を計算</a:t>
            </a:r>
          </a:p>
        </p:txBody>
      </p:sp>
      <p:sp>
        <p:nvSpPr>
          <p:cNvPr id="33" name="テキスト ボックス 32"/>
          <p:cNvSpPr txBox="1"/>
          <p:nvPr/>
        </p:nvSpPr>
        <p:spPr>
          <a:xfrm>
            <a:off x="69372" y="5046626"/>
            <a:ext cx="4520433" cy="307777"/>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重症者の年代別割合</a:t>
            </a:r>
            <a:r>
              <a:rPr kumimoji="1" lang="en-US" altLang="ja-JP" sz="1400" b="1" dirty="0"/>
              <a:t>】</a:t>
            </a:r>
            <a:endParaRPr kumimoji="1" lang="ja-JP" altLang="en-US" sz="1400" b="1" dirty="0"/>
          </a:p>
        </p:txBody>
      </p:sp>
      <p:graphicFrame>
        <p:nvGraphicFramePr>
          <p:cNvPr id="35" name="グラフ 34"/>
          <p:cNvGraphicFramePr>
            <a:graphicFrameLocks/>
          </p:cNvGraphicFramePr>
          <p:nvPr>
            <p:extLst>
              <p:ext uri="{D42A27DB-BD31-4B8C-83A1-F6EECF244321}">
                <p14:modId xmlns:p14="http://schemas.microsoft.com/office/powerpoint/2010/main" val="3496714637"/>
              </p:ext>
            </p:extLst>
          </p:nvPr>
        </p:nvGraphicFramePr>
        <p:xfrm>
          <a:off x="0" y="80916"/>
          <a:ext cx="9144000" cy="2787745"/>
        </p:xfrm>
        <a:graphic>
          <a:graphicData uri="http://schemas.openxmlformats.org/drawingml/2006/chart">
            <c:chart xmlns:c="http://schemas.openxmlformats.org/drawingml/2006/chart" xmlns:r="http://schemas.openxmlformats.org/officeDocument/2006/relationships" r:id="rId3"/>
          </a:graphicData>
        </a:graphic>
      </p:graphicFrame>
      <p:sp>
        <p:nvSpPr>
          <p:cNvPr id="34" name="テキスト ボックス 33"/>
          <p:cNvSpPr txBox="1"/>
          <p:nvPr/>
        </p:nvSpPr>
        <p:spPr>
          <a:xfrm>
            <a:off x="4773956" y="5041700"/>
            <a:ext cx="4244071" cy="312703"/>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死亡者数の年代別割合</a:t>
            </a:r>
            <a:r>
              <a:rPr kumimoji="1" lang="en-US" altLang="ja-JP" sz="1400" b="1" dirty="0"/>
              <a:t>】</a:t>
            </a:r>
            <a:endParaRPr kumimoji="1" lang="ja-JP" altLang="en-US" sz="1400" b="1" dirty="0"/>
          </a:p>
        </p:txBody>
      </p:sp>
      <p:sp>
        <p:nvSpPr>
          <p:cNvPr id="36" name="角丸四角形 35"/>
          <p:cNvSpPr/>
          <p:nvPr/>
        </p:nvSpPr>
        <p:spPr>
          <a:xfrm>
            <a:off x="3133491" y="956810"/>
            <a:ext cx="3122923" cy="22244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rPr>
              <a:t>7</a:t>
            </a:r>
            <a:r>
              <a:rPr kumimoji="1" lang="ja-JP" altLang="en-US" b="1" dirty="0">
                <a:solidFill>
                  <a:schemeClr val="bg1"/>
                </a:solidFill>
              </a:rPr>
              <a:t>日間累計の感染者数の推移</a:t>
            </a:r>
            <a:endParaRPr kumimoji="1" lang="en-US" altLang="ja-JP" b="1" dirty="0">
              <a:solidFill>
                <a:schemeClr val="bg1"/>
              </a:solidFill>
            </a:endParaRPr>
          </a:p>
        </p:txBody>
      </p:sp>
      <p:sp>
        <p:nvSpPr>
          <p:cNvPr id="37" name="テキスト ボックス 36"/>
          <p:cNvSpPr txBox="1"/>
          <p:nvPr/>
        </p:nvSpPr>
        <p:spPr>
          <a:xfrm>
            <a:off x="189950" y="955018"/>
            <a:ext cx="762000" cy="276999"/>
          </a:xfrm>
          <a:prstGeom prst="rect">
            <a:avLst/>
          </a:prstGeom>
          <a:noFill/>
        </p:spPr>
        <p:txBody>
          <a:bodyPr wrap="square" rtlCol="0">
            <a:spAutoFit/>
          </a:bodyPr>
          <a:lstStyle/>
          <a:p>
            <a:r>
              <a:rPr kumimoji="1" lang="ja-JP" altLang="en-US" sz="1200" b="1" dirty="0"/>
              <a:t>（人）</a:t>
            </a:r>
          </a:p>
        </p:txBody>
      </p:sp>
      <p:sp>
        <p:nvSpPr>
          <p:cNvPr id="38" name="テキスト ボックス 37"/>
          <p:cNvSpPr txBox="1"/>
          <p:nvPr/>
        </p:nvSpPr>
        <p:spPr>
          <a:xfrm>
            <a:off x="313689" y="2836034"/>
            <a:ext cx="7183841" cy="144000"/>
          </a:xfrm>
          <a:prstGeom prst="rect">
            <a:avLst/>
          </a:prstGeom>
          <a:solidFill>
            <a:srgbClr val="FFC000"/>
          </a:solidFill>
        </p:spPr>
        <p:txBody>
          <a:bodyPr wrap="square" rtlCol="0">
            <a:spAutoFit/>
          </a:bodyPr>
          <a:lstStyle/>
          <a:p>
            <a:pPr algn="ctr"/>
            <a:endParaRPr kumimoji="1" lang="ja-JP" altLang="en-US" sz="1200" b="1" dirty="0"/>
          </a:p>
        </p:txBody>
      </p:sp>
      <p:sp>
        <p:nvSpPr>
          <p:cNvPr id="39" name="テキスト ボックス 38"/>
          <p:cNvSpPr txBox="1"/>
          <p:nvPr/>
        </p:nvSpPr>
        <p:spPr>
          <a:xfrm>
            <a:off x="6574422" y="1336290"/>
            <a:ext cx="1504951" cy="276999"/>
          </a:xfrm>
          <a:prstGeom prst="rect">
            <a:avLst/>
          </a:prstGeom>
          <a:noFill/>
          <a:ln>
            <a:noFill/>
          </a:ln>
        </p:spPr>
        <p:txBody>
          <a:bodyPr wrap="square" rtlCol="0">
            <a:spAutoFit/>
          </a:bodyPr>
          <a:lstStyle/>
          <a:p>
            <a:pPr algn="ctr"/>
            <a:r>
              <a:rPr kumimoji="1" lang="en-US" altLang="ja-JP" sz="1200" b="1" dirty="0">
                <a:latin typeface="+mn-ea"/>
              </a:rPr>
              <a:t>913</a:t>
            </a:r>
            <a:r>
              <a:rPr kumimoji="1" lang="ja-JP" altLang="en-US" sz="1200" b="1" dirty="0">
                <a:latin typeface="+mn-ea"/>
              </a:rPr>
              <a:t>人</a:t>
            </a:r>
          </a:p>
        </p:txBody>
      </p:sp>
      <p:sp>
        <p:nvSpPr>
          <p:cNvPr id="40" name="テキスト ボックス 39"/>
          <p:cNvSpPr txBox="1"/>
          <p:nvPr/>
        </p:nvSpPr>
        <p:spPr>
          <a:xfrm>
            <a:off x="7439063" y="2784526"/>
            <a:ext cx="1504951" cy="276999"/>
          </a:xfrm>
          <a:prstGeom prst="rect">
            <a:avLst/>
          </a:prstGeom>
          <a:noFill/>
          <a:ln>
            <a:noFill/>
          </a:ln>
        </p:spPr>
        <p:txBody>
          <a:bodyPr wrap="square" rtlCol="0">
            <a:spAutoFit/>
          </a:bodyPr>
          <a:lstStyle/>
          <a:p>
            <a:pPr algn="ctr"/>
            <a:r>
              <a:rPr kumimoji="1" lang="en-US" altLang="ja-JP" sz="1200" b="1" dirty="0">
                <a:latin typeface="+mn-ea"/>
              </a:rPr>
              <a:t>R</a:t>
            </a:r>
            <a:r>
              <a:rPr kumimoji="1" lang="ja-JP" altLang="en-US" sz="1200" b="1" dirty="0">
                <a:latin typeface="+mn-ea"/>
              </a:rPr>
              <a:t>３（</a:t>
            </a:r>
            <a:r>
              <a:rPr kumimoji="1" lang="en-US" altLang="ja-JP" sz="1200" b="1" dirty="0">
                <a:latin typeface="+mn-ea"/>
              </a:rPr>
              <a:t>2021</a:t>
            </a:r>
            <a:r>
              <a:rPr kumimoji="1" lang="ja-JP" altLang="en-US" sz="1200" b="1" dirty="0">
                <a:latin typeface="+mn-ea"/>
              </a:rPr>
              <a:t>）年</a:t>
            </a:r>
          </a:p>
        </p:txBody>
      </p:sp>
      <p:sp>
        <p:nvSpPr>
          <p:cNvPr id="41" name="テキスト ボックス 40"/>
          <p:cNvSpPr txBox="1"/>
          <p:nvPr/>
        </p:nvSpPr>
        <p:spPr>
          <a:xfrm>
            <a:off x="1267863" y="2152381"/>
            <a:ext cx="777147" cy="276999"/>
          </a:xfrm>
          <a:prstGeom prst="rect">
            <a:avLst/>
          </a:prstGeom>
          <a:noFill/>
          <a:ln>
            <a:noFill/>
          </a:ln>
        </p:spPr>
        <p:txBody>
          <a:bodyPr wrap="square" rtlCol="0">
            <a:spAutoFit/>
          </a:bodyPr>
          <a:lstStyle/>
          <a:p>
            <a:pPr algn="ctr"/>
            <a:r>
              <a:rPr kumimoji="1" lang="en-US" altLang="ja-JP" sz="1200" b="1" dirty="0">
                <a:latin typeface="+mn-ea"/>
              </a:rPr>
              <a:t>18</a:t>
            </a:r>
            <a:r>
              <a:rPr kumimoji="1" lang="ja-JP" altLang="en-US" sz="1200" b="1" dirty="0">
                <a:latin typeface="+mn-ea"/>
              </a:rPr>
              <a:t>人</a:t>
            </a:r>
          </a:p>
        </p:txBody>
      </p:sp>
      <p:sp>
        <p:nvSpPr>
          <p:cNvPr id="42" name="角丸四角形 41"/>
          <p:cNvSpPr/>
          <p:nvPr/>
        </p:nvSpPr>
        <p:spPr>
          <a:xfrm>
            <a:off x="1317206" y="1973103"/>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第１波</a:t>
            </a:r>
          </a:p>
        </p:txBody>
      </p:sp>
      <p:sp>
        <p:nvSpPr>
          <p:cNvPr id="43" name="角丸四角形 42"/>
          <p:cNvSpPr/>
          <p:nvPr/>
        </p:nvSpPr>
        <p:spPr>
          <a:xfrm>
            <a:off x="3905610" y="1996053"/>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第２波</a:t>
            </a:r>
          </a:p>
        </p:txBody>
      </p:sp>
      <p:sp>
        <p:nvSpPr>
          <p:cNvPr id="44" name="角丸四角形 43"/>
          <p:cNvSpPr/>
          <p:nvPr/>
        </p:nvSpPr>
        <p:spPr>
          <a:xfrm>
            <a:off x="6936622" y="1129000"/>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第３波</a:t>
            </a:r>
          </a:p>
        </p:txBody>
      </p:sp>
      <p:sp>
        <p:nvSpPr>
          <p:cNvPr id="45" name="テキスト ボックス 44"/>
          <p:cNvSpPr txBox="1"/>
          <p:nvPr/>
        </p:nvSpPr>
        <p:spPr>
          <a:xfrm>
            <a:off x="3930280" y="2174147"/>
            <a:ext cx="777147" cy="276999"/>
          </a:xfrm>
          <a:prstGeom prst="rect">
            <a:avLst/>
          </a:prstGeom>
          <a:noFill/>
          <a:ln>
            <a:noFill/>
          </a:ln>
        </p:spPr>
        <p:txBody>
          <a:bodyPr wrap="square" rtlCol="0">
            <a:spAutoFit/>
          </a:bodyPr>
          <a:lstStyle/>
          <a:p>
            <a:pPr algn="ctr"/>
            <a:r>
              <a:rPr kumimoji="1" lang="en-US" altLang="ja-JP" sz="1200" b="1" dirty="0">
                <a:latin typeface="+mn-ea"/>
              </a:rPr>
              <a:t>52</a:t>
            </a:r>
            <a:r>
              <a:rPr kumimoji="1" lang="ja-JP" altLang="en-US" sz="1200" b="1" dirty="0">
                <a:latin typeface="+mn-ea"/>
              </a:rPr>
              <a:t>人</a:t>
            </a:r>
          </a:p>
        </p:txBody>
      </p:sp>
      <p:sp>
        <p:nvSpPr>
          <p:cNvPr id="47" name="テキスト ボックス 46"/>
          <p:cNvSpPr txBox="1"/>
          <p:nvPr/>
        </p:nvSpPr>
        <p:spPr>
          <a:xfrm>
            <a:off x="3269006" y="2766170"/>
            <a:ext cx="1504951" cy="276999"/>
          </a:xfrm>
          <a:prstGeom prst="rect">
            <a:avLst/>
          </a:prstGeom>
          <a:noFill/>
          <a:ln>
            <a:noFill/>
          </a:ln>
        </p:spPr>
        <p:txBody>
          <a:bodyPr wrap="square" rtlCol="0">
            <a:spAutoFit/>
          </a:bodyPr>
          <a:lstStyle/>
          <a:p>
            <a:pPr algn="ctr"/>
            <a:r>
              <a:rPr kumimoji="1" lang="en-US" altLang="ja-JP" sz="1200" b="1" dirty="0">
                <a:latin typeface="+mn-ea"/>
              </a:rPr>
              <a:t>R</a:t>
            </a:r>
            <a:r>
              <a:rPr kumimoji="1" lang="ja-JP" altLang="en-US" sz="1200" b="1" dirty="0">
                <a:latin typeface="+mn-ea"/>
              </a:rPr>
              <a:t>２（</a:t>
            </a:r>
            <a:r>
              <a:rPr kumimoji="1" lang="en-US" altLang="ja-JP" sz="1200" b="1" dirty="0">
                <a:latin typeface="+mn-ea"/>
              </a:rPr>
              <a:t>2020</a:t>
            </a:r>
            <a:r>
              <a:rPr kumimoji="1" lang="ja-JP" altLang="en-US" sz="1200" b="1" dirty="0">
                <a:latin typeface="+mn-ea"/>
              </a:rPr>
              <a:t>）年</a:t>
            </a:r>
          </a:p>
        </p:txBody>
      </p:sp>
      <p:pic>
        <p:nvPicPr>
          <p:cNvPr id="6" name="図 5"/>
          <p:cNvPicPr>
            <a:picLocks noChangeAspect="1"/>
          </p:cNvPicPr>
          <p:nvPr/>
        </p:nvPicPr>
        <p:blipFill>
          <a:blip r:embed="rId4"/>
          <a:stretch>
            <a:fillRect/>
          </a:stretch>
        </p:blipFill>
        <p:spPr>
          <a:xfrm>
            <a:off x="110386" y="3410164"/>
            <a:ext cx="2137513" cy="1615539"/>
          </a:xfrm>
          <a:prstGeom prst="rect">
            <a:avLst/>
          </a:prstGeom>
        </p:spPr>
      </p:pic>
      <p:pic>
        <p:nvPicPr>
          <p:cNvPr id="7" name="図 6"/>
          <p:cNvPicPr>
            <a:picLocks noChangeAspect="1"/>
          </p:cNvPicPr>
          <p:nvPr/>
        </p:nvPicPr>
        <p:blipFill>
          <a:blip r:embed="rId5"/>
          <a:stretch>
            <a:fillRect/>
          </a:stretch>
        </p:blipFill>
        <p:spPr>
          <a:xfrm>
            <a:off x="40209" y="5416078"/>
            <a:ext cx="4578273" cy="984842"/>
          </a:xfrm>
          <a:prstGeom prst="rect">
            <a:avLst/>
          </a:prstGeom>
        </p:spPr>
      </p:pic>
      <p:pic>
        <p:nvPicPr>
          <p:cNvPr id="11" name="図 10"/>
          <p:cNvPicPr>
            <a:picLocks noChangeAspect="1"/>
          </p:cNvPicPr>
          <p:nvPr/>
        </p:nvPicPr>
        <p:blipFill>
          <a:blip r:embed="rId6"/>
          <a:stretch>
            <a:fillRect/>
          </a:stretch>
        </p:blipFill>
        <p:spPr>
          <a:xfrm>
            <a:off x="4773956" y="3622864"/>
            <a:ext cx="2029989" cy="1373797"/>
          </a:xfrm>
          <a:prstGeom prst="rect">
            <a:avLst/>
          </a:prstGeom>
        </p:spPr>
      </p:pic>
      <p:pic>
        <p:nvPicPr>
          <p:cNvPr id="12" name="図 11"/>
          <p:cNvPicPr>
            <a:picLocks noChangeAspect="1"/>
          </p:cNvPicPr>
          <p:nvPr/>
        </p:nvPicPr>
        <p:blipFill>
          <a:blip r:embed="rId7"/>
          <a:stretch>
            <a:fillRect/>
          </a:stretch>
        </p:blipFill>
        <p:spPr>
          <a:xfrm>
            <a:off x="4725821" y="5406520"/>
            <a:ext cx="4292206" cy="984841"/>
          </a:xfrm>
          <a:prstGeom prst="rect">
            <a:avLst/>
          </a:prstGeom>
        </p:spPr>
      </p:pic>
      <p:graphicFrame>
        <p:nvGraphicFramePr>
          <p:cNvPr id="50" name="グラフ 49"/>
          <p:cNvGraphicFramePr>
            <a:graphicFrameLocks/>
          </p:cNvGraphicFramePr>
          <p:nvPr>
            <p:extLst>
              <p:ext uri="{D42A27DB-BD31-4B8C-83A1-F6EECF244321}">
                <p14:modId xmlns:p14="http://schemas.microsoft.com/office/powerpoint/2010/main" val="3264202279"/>
              </p:ext>
            </p:extLst>
          </p:nvPr>
        </p:nvGraphicFramePr>
        <p:xfrm>
          <a:off x="6024430" y="3126067"/>
          <a:ext cx="3166825" cy="2167435"/>
        </p:xfrm>
        <a:graphic>
          <a:graphicData uri="http://schemas.openxmlformats.org/drawingml/2006/chart">
            <c:chart xmlns:c="http://schemas.openxmlformats.org/drawingml/2006/chart" xmlns:r="http://schemas.openxmlformats.org/officeDocument/2006/relationships" r:id="rId8"/>
          </a:graphicData>
        </a:graphic>
      </p:graphicFrame>
      <p:sp>
        <p:nvSpPr>
          <p:cNvPr id="46" name="テキスト ボックス 45"/>
          <p:cNvSpPr txBox="1"/>
          <p:nvPr/>
        </p:nvSpPr>
        <p:spPr>
          <a:xfrm>
            <a:off x="3349437" y="5129936"/>
            <a:ext cx="1462194" cy="261610"/>
          </a:xfrm>
          <a:prstGeom prst="rect">
            <a:avLst/>
          </a:prstGeom>
          <a:noFill/>
          <a:ln>
            <a:noFill/>
          </a:ln>
        </p:spPr>
        <p:txBody>
          <a:bodyPr wrap="square" rtlCol="0" anchor="ctr">
            <a:spAutoFit/>
          </a:bodyPr>
          <a:lstStyle/>
          <a:p>
            <a:pPr algn="ctr"/>
            <a:r>
              <a:rPr kumimoji="1" lang="ja-JP" altLang="en-US" sz="1100" b="1" dirty="0"/>
              <a:t>（総数：８１人）</a:t>
            </a:r>
          </a:p>
        </p:txBody>
      </p:sp>
      <p:sp>
        <p:nvSpPr>
          <p:cNvPr id="55" name="テキスト ボックス 54"/>
          <p:cNvSpPr txBox="1"/>
          <p:nvPr/>
        </p:nvSpPr>
        <p:spPr>
          <a:xfrm>
            <a:off x="7793266" y="5137556"/>
            <a:ext cx="1462194" cy="261610"/>
          </a:xfrm>
          <a:prstGeom prst="rect">
            <a:avLst/>
          </a:prstGeom>
          <a:noFill/>
          <a:ln>
            <a:noFill/>
          </a:ln>
        </p:spPr>
        <p:txBody>
          <a:bodyPr wrap="square" rtlCol="0" anchor="ctr">
            <a:spAutoFit/>
          </a:bodyPr>
          <a:lstStyle/>
          <a:p>
            <a:pPr algn="ctr"/>
            <a:r>
              <a:rPr kumimoji="1" lang="ja-JP" altLang="en-US" sz="1100" b="1" dirty="0"/>
              <a:t>（総数：６６人）</a:t>
            </a:r>
          </a:p>
        </p:txBody>
      </p:sp>
      <p:sp>
        <p:nvSpPr>
          <p:cNvPr id="57" name="テキスト ボックス 56"/>
          <p:cNvSpPr txBox="1"/>
          <p:nvPr/>
        </p:nvSpPr>
        <p:spPr>
          <a:xfrm>
            <a:off x="40210" y="3526987"/>
            <a:ext cx="911740" cy="461665"/>
          </a:xfrm>
          <a:prstGeom prst="rect">
            <a:avLst/>
          </a:prstGeom>
          <a:noFill/>
          <a:ln>
            <a:noFill/>
          </a:ln>
        </p:spPr>
        <p:txBody>
          <a:bodyPr wrap="square" rtlCol="0" anchor="ctr">
            <a:spAutoFit/>
          </a:bodyPr>
          <a:lstStyle/>
          <a:p>
            <a:pPr algn="ctr"/>
            <a:r>
              <a:rPr kumimoji="1" lang="en-US" altLang="ja-JP" sz="800" b="1" dirty="0"/>
              <a:t>※1 </a:t>
            </a:r>
            <a:r>
              <a:rPr kumimoji="1" lang="ja-JP" altLang="en-US" sz="800" b="1" dirty="0"/>
              <a:t>非公表等により前頁累計と一致せず。</a:t>
            </a:r>
          </a:p>
        </p:txBody>
      </p:sp>
      <p:sp>
        <p:nvSpPr>
          <p:cNvPr id="51" name="テキスト ボックス 50"/>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26</a:t>
            </a:fld>
            <a:endParaRPr kumimoji="1" lang="ja-JP" altLang="en-US" sz="1600" b="1" dirty="0">
              <a:latin typeface="Meiryo UI" panose="020B0604030504040204" pitchFamily="50" charset="-128"/>
              <a:ea typeface="Meiryo UI" panose="020B0604030504040204" pitchFamily="50" charset="-128"/>
            </a:endParaRPr>
          </a:p>
        </p:txBody>
      </p:sp>
      <p:sp>
        <p:nvSpPr>
          <p:cNvPr id="52" name="テキスト ボックス 51"/>
          <p:cNvSpPr txBox="1"/>
          <p:nvPr/>
        </p:nvSpPr>
        <p:spPr>
          <a:xfrm>
            <a:off x="876301" y="4800149"/>
            <a:ext cx="384382" cy="215444"/>
          </a:xfrm>
          <a:prstGeom prst="rect">
            <a:avLst/>
          </a:prstGeom>
          <a:noFill/>
          <a:ln>
            <a:noFill/>
          </a:ln>
        </p:spPr>
        <p:txBody>
          <a:bodyPr wrap="square" rtlCol="0" anchor="ctr">
            <a:spAutoFit/>
          </a:bodyPr>
          <a:lstStyle/>
          <a:p>
            <a:pPr algn="ctr"/>
            <a:r>
              <a:rPr kumimoji="1" lang="en-US" altLang="ja-JP" sz="800" b="1" dirty="0"/>
              <a:t>※1</a:t>
            </a:r>
            <a:endParaRPr kumimoji="1" lang="ja-JP" altLang="en-US" sz="800" b="1" dirty="0"/>
          </a:p>
        </p:txBody>
      </p:sp>
      <p:sp>
        <p:nvSpPr>
          <p:cNvPr id="5" name="正方形/長方形 4"/>
          <p:cNvSpPr/>
          <p:nvPr/>
        </p:nvSpPr>
        <p:spPr>
          <a:xfrm>
            <a:off x="2002869" y="3709870"/>
            <a:ext cx="118031" cy="109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BA0B1088-8890-4D78-B61C-05475B008D57}"/>
              </a:ext>
            </a:extLst>
          </p:cNvPr>
          <p:cNvSpPr txBox="1"/>
          <p:nvPr/>
        </p:nvSpPr>
        <p:spPr>
          <a:xfrm>
            <a:off x="481" y="6399775"/>
            <a:ext cx="4799639" cy="215444"/>
          </a:xfrm>
          <a:prstGeom prst="rect">
            <a:avLst/>
          </a:prstGeom>
          <a:noFill/>
          <a:ln>
            <a:noFill/>
          </a:ln>
        </p:spPr>
        <p:txBody>
          <a:bodyPr wrap="square" rtlCol="0" anchor="ctr">
            <a:spAutoFit/>
          </a:bodyPr>
          <a:lstStyle/>
          <a:p>
            <a:r>
              <a:rPr kumimoji="1" lang="en-US" altLang="ja-JP" sz="800" b="1" dirty="0">
                <a:latin typeface="+mn-ea"/>
              </a:rPr>
              <a:t>※</a:t>
            </a:r>
            <a:r>
              <a:rPr kumimoji="1" lang="ja-JP" altLang="en-US" sz="800" b="1" dirty="0">
                <a:latin typeface="+mn-ea"/>
              </a:rPr>
              <a:t>３コロナ入院患者のうち、集中治療室</a:t>
            </a:r>
            <a:r>
              <a:rPr kumimoji="1" lang="en-US" altLang="ja-JP" sz="800" b="1" dirty="0">
                <a:latin typeface="+mn-ea"/>
              </a:rPr>
              <a:t>(ICU)</a:t>
            </a:r>
            <a:r>
              <a:rPr kumimoji="1" lang="ja-JP" altLang="en-US" sz="800" b="1" dirty="0">
                <a:latin typeface="+mn-ea"/>
              </a:rPr>
              <a:t>等での管理や人工呼吸器管理等が必要となった患者数</a:t>
            </a:r>
          </a:p>
        </p:txBody>
      </p:sp>
      <p:sp>
        <p:nvSpPr>
          <p:cNvPr id="54" name="テキスト ボックス 53">
            <a:extLst>
              <a:ext uri="{FF2B5EF4-FFF2-40B4-BE49-F238E27FC236}">
                <a16:creationId xmlns:a16="http://schemas.microsoft.com/office/drawing/2014/main" id="{01766B2B-9CE6-4F54-9A83-DB32071FF74F}"/>
              </a:ext>
            </a:extLst>
          </p:cNvPr>
          <p:cNvSpPr txBox="1"/>
          <p:nvPr/>
        </p:nvSpPr>
        <p:spPr>
          <a:xfrm>
            <a:off x="1106319" y="5045297"/>
            <a:ext cx="439213" cy="215444"/>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a:t>
            </a:r>
          </a:p>
        </p:txBody>
      </p:sp>
    </p:spTree>
    <p:extLst>
      <p:ext uri="{BB962C8B-B14F-4D97-AF65-F5344CB8AC3E}">
        <p14:creationId xmlns:p14="http://schemas.microsoft.com/office/powerpoint/2010/main" val="3382312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Ⅰ</a:t>
            </a:r>
            <a:r>
              <a:rPr kumimoji="1" lang="ja-JP" altLang="en-US" sz="2400" b="1" dirty="0"/>
              <a:t>期の振り返り</a:t>
            </a:r>
          </a:p>
        </p:txBody>
      </p:sp>
      <p:sp>
        <p:nvSpPr>
          <p:cNvPr id="22" name="テキスト ボックス 21"/>
          <p:cNvSpPr txBox="1"/>
          <p:nvPr/>
        </p:nvSpPr>
        <p:spPr>
          <a:xfrm>
            <a:off x="91171" y="518992"/>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
        <p:nvSpPr>
          <p:cNvPr id="27" name="角丸四角形 26"/>
          <p:cNvSpPr/>
          <p:nvPr/>
        </p:nvSpPr>
        <p:spPr>
          <a:xfrm>
            <a:off x="91171" y="884308"/>
            <a:ext cx="1676400" cy="20257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協力要請等の実施</a:t>
            </a:r>
            <a:endParaRPr kumimoji="1" lang="en-US" altLang="ja-JP" sz="1400" b="1" dirty="0">
              <a:solidFill>
                <a:schemeClr val="tx1"/>
              </a:solidFill>
            </a:endParaRPr>
          </a:p>
        </p:txBody>
      </p:sp>
      <p:sp>
        <p:nvSpPr>
          <p:cNvPr id="32" name="テキスト ボックス 31"/>
          <p:cNvSpPr txBox="1"/>
          <p:nvPr/>
        </p:nvSpPr>
        <p:spPr>
          <a:xfrm>
            <a:off x="2527363" y="518992"/>
            <a:ext cx="6214643"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rgbClr val="FF0000"/>
                </a:solidFill>
              </a:rPr>
              <a:t>　第</a:t>
            </a:r>
            <a:r>
              <a:rPr kumimoji="1" lang="en-US" altLang="ja-JP" sz="1600" b="1" dirty="0">
                <a:solidFill>
                  <a:srgbClr val="FF0000"/>
                </a:solidFill>
              </a:rPr>
              <a:t>Ⅰ</a:t>
            </a:r>
            <a:r>
              <a:rPr kumimoji="1" lang="ja-JP" altLang="en-US" sz="1600" b="1" dirty="0">
                <a:solidFill>
                  <a:srgbClr val="FF0000"/>
                </a:solidFill>
              </a:rPr>
              <a:t>期</a:t>
            </a:r>
            <a:r>
              <a:rPr kumimoji="1" lang="ja-JP" altLang="en-US" sz="1600" b="1" dirty="0">
                <a:solidFill>
                  <a:schemeClr val="tx1"/>
                </a:solidFill>
              </a:rPr>
              <a:t>　２０２０年　２月２２日～２０２１年　２月２８日</a:t>
            </a:r>
            <a:endParaRPr kumimoji="1" lang="en-US" altLang="ja-JP" sz="1600" b="1" dirty="0">
              <a:solidFill>
                <a:schemeClr val="tx1"/>
              </a:solidFill>
            </a:endParaRPr>
          </a:p>
        </p:txBody>
      </p:sp>
      <p:sp>
        <p:nvSpPr>
          <p:cNvPr id="16" name="角丸四角形 15"/>
          <p:cNvSpPr/>
          <p:nvPr/>
        </p:nvSpPr>
        <p:spPr>
          <a:xfrm>
            <a:off x="91171" y="5067356"/>
            <a:ext cx="1884670" cy="21600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医療提供体制の増強</a:t>
            </a:r>
            <a:endParaRPr kumimoji="1" lang="en-US" altLang="ja-JP" sz="1400" b="1" dirty="0">
              <a:solidFill>
                <a:schemeClr val="tx1"/>
              </a:solidFill>
            </a:endParaRPr>
          </a:p>
        </p:txBody>
      </p:sp>
      <p:sp>
        <p:nvSpPr>
          <p:cNvPr id="18" name="角丸四角形 17"/>
          <p:cNvSpPr/>
          <p:nvPr/>
        </p:nvSpPr>
        <p:spPr>
          <a:xfrm>
            <a:off x="90133" y="5288880"/>
            <a:ext cx="8922778" cy="36183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a:t>
            </a:r>
            <a:r>
              <a:rPr kumimoji="1" lang="en-US" altLang="ja-JP" sz="1400" b="1" dirty="0">
                <a:solidFill>
                  <a:schemeClr val="tx1"/>
                </a:solidFill>
                <a:latin typeface="+mn-ea"/>
              </a:rPr>
              <a:t>3</a:t>
            </a:r>
            <a:r>
              <a:rPr kumimoji="1" lang="ja-JP" altLang="en-US" sz="1400" b="1" dirty="0">
                <a:solidFill>
                  <a:schemeClr val="tx1"/>
                </a:solidFill>
              </a:rPr>
              <a:t>月</a:t>
            </a:r>
            <a:r>
              <a:rPr kumimoji="1" lang="en-US" altLang="ja-JP" sz="1400" b="1" dirty="0">
                <a:solidFill>
                  <a:schemeClr val="tx1"/>
                </a:solidFill>
              </a:rPr>
              <a:t>17</a:t>
            </a:r>
            <a:r>
              <a:rPr kumimoji="1" lang="ja-JP" altLang="en-US" sz="1400" b="1" dirty="0">
                <a:solidFill>
                  <a:schemeClr val="tx1"/>
                </a:solidFill>
              </a:rPr>
              <a:t>日  感染症指定医療機関以外での入院が可能となる。</a:t>
            </a:r>
            <a:endParaRPr kumimoji="1" lang="en-US" altLang="ja-JP" sz="1400" b="1" dirty="0">
              <a:solidFill>
                <a:schemeClr val="tx1"/>
              </a:solidFill>
            </a:endParaRPr>
          </a:p>
          <a:p>
            <a:r>
              <a:rPr kumimoji="1" lang="ja-JP" altLang="en-US" sz="1400" b="1" dirty="0">
                <a:solidFill>
                  <a:schemeClr val="tx1"/>
                </a:solidFill>
              </a:rPr>
              <a:t>･</a:t>
            </a:r>
            <a:r>
              <a:rPr kumimoji="1" lang="en-US" altLang="ja-JP" sz="1400" b="1" dirty="0">
                <a:solidFill>
                  <a:schemeClr val="tx1"/>
                </a:solidFill>
                <a:latin typeface="+mn-ea"/>
              </a:rPr>
              <a:t>4</a:t>
            </a:r>
            <a:r>
              <a:rPr kumimoji="1" lang="ja-JP" altLang="en-US" sz="1400" b="1" dirty="0">
                <a:solidFill>
                  <a:schemeClr val="tx1"/>
                </a:solidFill>
                <a:latin typeface="+mn-ea"/>
              </a:rPr>
              <a:t>月</a:t>
            </a:r>
            <a:r>
              <a:rPr kumimoji="1" lang="en-US" altLang="ja-JP" sz="1400" b="1" dirty="0">
                <a:solidFill>
                  <a:schemeClr val="tx1"/>
                </a:solidFill>
                <a:latin typeface="+mn-ea"/>
              </a:rPr>
              <a:t>15</a:t>
            </a:r>
            <a:r>
              <a:rPr kumimoji="1" lang="ja-JP" altLang="en-US" sz="1400" b="1" dirty="0">
                <a:solidFill>
                  <a:schemeClr val="tx1"/>
                </a:solidFill>
                <a:latin typeface="+mn-ea"/>
              </a:rPr>
              <a:t>日 入退院患者の入院先の確保やその搬送調整等に対応するため</a:t>
            </a:r>
            <a:r>
              <a:rPr kumimoji="1" lang="ja-JP" altLang="en-US" sz="1400" b="1" dirty="0">
                <a:solidFill>
                  <a:schemeClr val="tx1"/>
                </a:solidFill>
              </a:rPr>
              <a:t>「入院医療調整本部」設置。</a:t>
            </a:r>
            <a:endParaRPr kumimoji="1" lang="en-US" altLang="ja-JP" sz="1400" b="1" dirty="0">
              <a:solidFill>
                <a:schemeClr val="tx1"/>
              </a:solidFill>
            </a:endParaRPr>
          </a:p>
        </p:txBody>
      </p:sp>
      <p:sp>
        <p:nvSpPr>
          <p:cNvPr id="21" name="角丸四角形 20"/>
          <p:cNvSpPr/>
          <p:nvPr/>
        </p:nvSpPr>
        <p:spPr>
          <a:xfrm>
            <a:off x="91171" y="2375909"/>
            <a:ext cx="8922778" cy="2671219"/>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42320" y="5651999"/>
            <a:ext cx="8922778" cy="1174774"/>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39" name="角丸四角形 38"/>
          <p:cNvSpPr/>
          <p:nvPr/>
        </p:nvSpPr>
        <p:spPr>
          <a:xfrm>
            <a:off x="-43440" y="5655412"/>
            <a:ext cx="1578538"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 </a:t>
            </a:r>
            <a:r>
              <a:rPr kumimoji="1" lang="ja-JP" altLang="en-US" sz="1400" b="1" dirty="0">
                <a:solidFill>
                  <a:schemeClr val="tx1"/>
                </a:solidFill>
              </a:rPr>
              <a:t>病 床 </a:t>
            </a:r>
            <a:r>
              <a:rPr kumimoji="1" lang="en-US" altLang="ja-JP" sz="1400" b="1" dirty="0">
                <a:solidFill>
                  <a:schemeClr val="tx1"/>
                </a:solidFill>
              </a:rPr>
              <a:t>】</a:t>
            </a:r>
          </a:p>
        </p:txBody>
      </p:sp>
      <p:sp>
        <p:nvSpPr>
          <p:cNvPr id="40" name="角丸四角形 39"/>
          <p:cNvSpPr/>
          <p:nvPr/>
        </p:nvSpPr>
        <p:spPr>
          <a:xfrm>
            <a:off x="-43441" y="6031172"/>
            <a:ext cx="1578539"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 </a:t>
            </a:r>
            <a:r>
              <a:rPr kumimoji="1" lang="ja-JP" altLang="en-US" sz="1400" b="1" dirty="0">
                <a:solidFill>
                  <a:schemeClr val="tx1"/>
                </a:solidFill>
              </a:rPr>
              <a:t>宿 泊 療 養 </a:t>
            </a:r>
            <a:r>
              <a:rPr kumimoji="1" lang="en-US" altLang="ja-JP" sz="1400" b="1" dirty="0">
                <a:solidFill>
                  <a:schemeClr val="tx1"/>
                </a:solidFill>
              </a:rPr>
              <a:t>】</a:t>
            </a:r>
          </a:p>
        </p:txBody>
      </p:sp>
      <p:sp>
        <p:nvSpPr>
          <p:cNvPr id="41" name="角丸四角形 40"/>
          <p:cNvSpPr/>
          <p:nvPr/>
        </p:nvSpPr>
        <p:spPr>
          <a:xfrm>
            <a:off x="-40684" y="6423509"/>
            <a:ext cx="1614132"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療養支援等</a:t>
            </a:r>
            <a:r>
              <a:rPr kumimoji="1" lang="en-US" altLang="ja-JP" sz="1400" b="1" dirty="0">
                <a:solidFill>
                  <a:schemeClr val="tx1"/>
                </a:solidFill>
              </a:rPr>
              <a:t>】</a:t>
            </a:r>
          </a:p>
        </p:txBody>
      </p:sp>
      <p:sp>
        <p:nvSpPr>
          <p:cNvPr id="42" name="角丸四角形 41"/>
          <p:cNvSpPr/>
          <p:nvPr/>
        </p:nvSpPr>
        <p:spPr>
          <a:xfrm>
            <a:off x="3019" y="6505132"/>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en-US" altLang="ja-JP" sz="1400" b="1" dirty="0">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1156583785"/>
              </p:ext>
            </p:extLst>
          </p:nvPr>
        </p:nvGraphicFramePr>
        <p:xfrm>
          <a:off x="1449336" y="2404425"/>
          <a:ext cx="7321227" cy="2590800"/>
        </p:xfrm>
        <a:graphic>
          <a:graphicData uri="http://schemas.openxmlformats.org/drawingml/2006/table">
            <a:tbl>
              <a:tblPr firstRow="1" bandRow="1">
                <a:tableStyleId>{5C22544A-7EE6-4342-B048-85BDC9FD1C3A}</a:tableStyleId>
              </a:tblPr>
              <a:tblGrid>
                <a:gridCol w="7321227">
                  <a:extLst>
                    <a:ext uri="{9D8B030D-6E8A-4147-A177-3AD203B41FA5}">
                      <a16:colId xmlns:a16="http://schemas.microsoft.com/office/drawing/2014/main" val="2022579"/>
                    </a:ext>
                  </a:extLst>
                </a:gridCol>
              </a:tblGrid>
              <a:tr h="2813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不要不急の外出自粛</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要請</a:t>
                      </a:r>
                      <a:r>
                        <a:rPr kumimoji="1" lang="ja-JP" altLang="en-US" sz="1400" b="1" i="0" u="none" strike="noStrike" kern="1200" cap="none" spc="0" normalizeH="0" baseline="0" noProof="0" dirty="0">
                          <a:ln>
                            <a:noFill/>
                          </a:ln>
                          <a:solidFill>
                            <a:prstClr val="black"/>
                          </a:solidFill>
                          <a:effectLst/>
                          <a:uLnTx/>
                          <a:uFillTx/>
                          <a:latin typeface="+mn-lt"/>
                          <a:ea typeface="+mn-ea"/>
                          <a:cs typeface="+mn-cs"/>
                        </a:rPr>
                        <a:t>、施設の使用制限の要請、学校、遊興施設等に対して休止要請</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3026865450"/>
                  </a:ext>
                </a:extLst>
              </a:tr>
              <a:tr h="367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年末年始の帰省、忘年会や新年会の開催の慎重な判断や</a:t>
                      </a:r>
                      <a:r>
                        <a:rPr kumimoji="1" lang="en-US" altLang="ja-JP" sz="1400" b="1" i="0" u="none" strike="noStrike" kern="1200" cap="none" spc="0" normalizeH="0" baseline="0" noProof="0" dirty="0" err="1">
                          <a:ln>
                            <a:noFill/>
                          </a:ln>
                          <a:solidFill>
                            <a:schemeClr val="tx1"/>
                          </a:solidFill>
                          <a:effectLst/>
                          <a:uLnTx/>
                          <a:uFillTx/>
                          <a:latin typeface="+mn-lt"/>
                          <a:ea typeface="+mn-ea"/>
                          <a:cs typeface="+mn-cs"/>
                        </a:rPr>
                        <a:t>GoToEat</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事業の新規食事券発行の一時停止などの協力要請を行い注意喚起を実施</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636867663"/>
                  </a:ext>
                </a:extLst>
              </a:tr>
              <a:tr h="478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不要不急の外出自粛</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要請</a:t>
                      </a:r>
                      <a:r>
                        <a:rPr kumimoji="1" lang="ja-JP" altLang="en-US" sz="1400" b="1" i="0" u="none" strike="noStrike" kern="1200" cap="none" spc="0" normalizeH="0" baseline="0" noProof="0" dirty="0">
                          <a:ln>
                            <a:noFill/>
                          </a:ln>
                          <a:solidFill>
                            <a:prstClr val="black"/>
                          </a:solidFill>
                          <a:effectLst/>
                          <a:uLnTx/>
                          <a:uFillTx/>
                          <a:latin typeface="+mn-lt"/>
                          <a:ea typeface="+mn-ea"/>
                          <a:cs typeface="+mn-cs"/>
                        </a:rPr>
                        <a:t>、酒類又はカラオケ設備を提供</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する</a:t>
                      </a:r>
                      <a:r>
                        <a:rPr kumimoji="1" lang="ja-JP" altLang="en-US" sz="1400" b="1" i="0" u="none" strike="noStrike" kern="1200" cap="none" spc="0" normalizeH="0" baseline="0" noProof="0" dirty="0">
                          <a:ln>
                            <a:noFill/>
                          </a:ln>
                          <a:solidFill>
                            <a:prstClr val="black"/>
                          </a:solidFill>
                          <a:effectLst/>
                          <a:uLnTx/>
                          <a:uFillTx/>
                          <a:latin typeface="+mn-lt"/>
                          <a:ea typeface="+mn-ea"/>
                          <a:cs typeface="+mn-cs"/>
                        </a:rPr>
                        <a:t>飲食店等</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の</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営業時間の短縮</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要請（５時～２０時）、イベントの開催制限要請</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1533456200"/>
                  </a:ext>
                </a:extLst>
              </a:tr>
              <a:tr h="478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lt"/>
                          <a:ea typeface="+mn-ea"/>
                          <a:cs typeface="+mn-cs"/>
                        </a:rPr>
                        <a:t>県内外を問わず</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不要不急の外出自粛</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要請</a:t>
                      </a:r>
                      <a:r>
                        <a:rPr kumimoji="1" lang="ja-JP" altLang="en-US" sz="1400" b="1" i="0" u="none" strike="noStrike" kern="1200" cap="none" spc="0" normalizeH="0" baseline="0" noProof="0" dirty="0">
                          <a:ln>
                            <a:noFill/>
                          </a:ln>
                          <a:solidFill>
                            <a:prstClr val="black"/>
                          </a:solidFill>
                          <a:effectLst/>
                          <a:uLnTx/>
                          <a:uFillTx/>
                          <a:latin typeface="+mn-lt"/>
                          <a:ea typeface="+mn-ea"/>
                          <a:cs typeface="+mn-cs"/>
                        </a:rPr>
                        <a:t>、飲食店等の</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営業時間の短縮</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要請</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lt"/>
                          <a:ea typeface="+mn-ea"/>
                          <a:cs typeface="+mn-cs"/>
                        </a:rPr>
                        <a:t>（５時～２０時）、酒類提供（１１時～１９時）、イベントの開催制限要請</a:t>
                      </a:r>
                      <a:endParaRPr kumimoji="1" lang="ja-JP" altLang="en-US" sz="1400" b="1" dirty="0"/>
                    </a:p>
                  </a:txBody>
                  <a:tcPr>
                    <a:solidFill>
                      <a:schemeClr val="accent1">
                        <a:lumMod val="20000"/>
                        <a:lumOff val="80000"/>
                      </a:schemeClr>
                    </a:solidFill>
                  </a:tcPr>
                </a:tc>
                <a:extLst>
                  <a:ext uri="{0D108BD9-81ED-4DB2-BD59-A6C34878D82A}">
                    <a16:rowId xmlns:a16="http://schemas.microsoft.com/office/drawing/2014/main" val="673929200"/>
                  </a:ext>
                </a:extLst>
              </a:tr>
              <a:tr h="4782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lt"/>
                          <a:ea typeface="+mn-ea"/>
                          <a:cs typeface="+mn-cs"/>
                        </a:rPr>
                        <a:t>日中も含めた</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不要不急の外出自粛</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要請</a:t>
                      </a:r>
                      <a:r>
                        <a:rPr kumimoji="1" lang="ja-JP" altLang="en-US" sz="1400" b="1" i="0" u="none" strike="noStrike" kern="1200" cap="none" spc="0" normalizeH="0" baseline="0" noProof="0" dirty="0">
                          <a:ln>
                            <a:noFill/>
                          </a:ln>
                          <a:solidFill>
                            <a:prstClr val="black"/>
                          </a:solidFill>
                          <a:effectLst/>
                          <a:uLnTx/>
                          <a:uFillTx/>
                          <a:latin typeface="+mn-lt"/>
                          <a:ea typeface="+mn-ea"/>
                          <a:cs typeface="+mn-cs"/>
                        </a:rPr>
                        <a:t>、飲食店等の</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営業時間の短縮</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要請</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lt"/>
                          <a:ea typeface="+mn-ea"/>
                          <a:cs typeface="+mn-cs"/>
                        </a:rPr>
                        <a:t>（５時～２１時）、酒類提供（１１時～２０時）、イベントの開催制限要請</a:t>
                      </a:r>
                      <a:endParaRPr kumimoji="1" lang="en-US" altLang="ja-JP" sz="1400" b="1"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n-lt"/>
                          <a:ea typeface="+mn-ea"/>
                          <a:cs typeface="+mn-cs"/>
                        </a:rPr>
                        <a:t>宣言の対象地域除外後も危機感を共有し感染拡大を防ぐための注意喚起を実施</a:t>
                      </a:r>
                    </a:p>
                  </a:txBody>
                  <a:tcPr>
                    <a:solidFill>
                      <a:schemeClr val="accent1">
                        <a:lumMod val="20000"/>
                        <a:lumOff val="80000"/>
                      </a:schemeClr>
                    </a:solidFill>
                  </a:tcPr>
                </a:tc>
                <a:extLst>
                  <a:ext uri="{0D108BD9-81ED-4DB2-BD59-A6C34878D82A}">
                    <a16:rowId xmlns:a16="http://schemas.microsoft.com/office/drawing/2014/main" val="4206532800"/>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1786475854"/>
              </p:ext>
            </p:extLst>
          </p:nvPr>
        </p:nvGraphicFramePr>
        <p:xfrm>
          <a:off x="1420779" y="5685816"/>
          <a:ext cx="7321227" cy="1127760"/>
        </p:xfrm>
        <a:graphic>
          <a:graphicData uri="http://schemas.openxmlformats.org/drawingml/2006/table">
            <a:tbl>
              <a:tblPr firstRow="1" bandRow="1">
                <a:tableStyleId>{5C22544A-7EE6-4342-B048-85BDC9FD1C3A}</a:tableStyleId>
              </a:tblPr>
              <a:tblGrid>
                <a:gridCol w="7321227">
                  <a:extLst>
                    <a:ext uri="{9D8B030D-6E8A-4147-A177-3AD203B41FA5}">
                      <a16:colId xmlns:a16="http://schemas.microsoft.com/office/drawing/2014/main" val="2022579"/>
                    </a:ext>
                  </a:extLst>
                </a:gridCol>
              </a:tblGrid>
              <a:tr h="134182">
                <a:tc>
                  <a:txBody>
                    <a:bodyPr/>
                    <a:lstStyle/>
                    <a:p>
                      <a:r>
                        <a:rPr kumimoji="1" lang="ja-JP" altLang="en-US" sz="1400" dirty="0">
                          <a:solidFill>
                            <a:schemeClr val="tx1"/>
                          </a:solidFill>
                        </a:rPr>
                        <a:t>１３０床から＋２４７床増床し、合計３７７床を確保（２</a:t>
                      </a:r>
                      <a:r>
                        <a:rPr kumimoji="1" lang="en-US" altLang="ja-JP" sz="1400" dirty="0">
                          <a:solidFill>
                            <a:schemeClr val="tx1"/>
                          </a:solidFill>
                        </a:rPr>
                        <a:t>/</a:t>
                      </a:r>
                      <a:r>
                        <a:rPr kumimoji="1" lang="ja-JP" altLang="en-US" sz="1400" dirty="0">
                          <a:solidFill>
                            <a:schemeClr val="tx1"/>
                          </a:solidFill>
                        </a:rPr>
                        <a:t>１～）</a:t>
                      </a:r>
                    </a:p>
                  </a:txBody>
                  <a:tcPr>
                    <a:solidFill>
                      <a:schemeClr val="accent1">
                        <a:lumMod val="20000"/>
                        <a:lumOff val="80000"/>
                      </a:schemeClr>
                    </a:solidFill>
                  </a:tcPr>
                </a:tc>
                <a:extLst>
                  <a:ext uri="{0D108BD9-81ED-4DB2-BD59-A6C34878D82A}">
                    <a16:rowId xmlns:a16="http://schemas.microsoft.com/office/drawing/2014/main" val="3026865450"/>
                  </a:ext>
                </a:extLst>
              </a:tr>
              <a:tr h="286500">
                <a:tc>
                  <a:txBody>
                    <a:bodyPr/>
                    <a:lstStyle/>
                    <a:p>
                      <a:r>
                        <a:rPr kumimoji="1" lang="ja-JP" altLang="en-US" sz="1400" b="1" dirty="0">
                          <a:solidFill>
                            <a:schemeClr val="tx1"/>
                          </a:solidFill>
                        </a:rPr>
                        <a:t>県央第一宿泊療養施設開設９７室（５</a:t>
                      </a:r>
                      <a:r>
                        <a:rPr kumimoji="1" lang="en-US" altLang="ja-JP" sz="1400" b="1" dirty="0">
                          <a:solidFill>
                            <a:schemeClr val="tx1"/>
                          </a:solidFill>
                        </a:rPr>
                        <a:t>/</a:t>
                      </a:r>
                      <a:r>
                        <a:rPr kumimoji="1" lang="ja-JP" altLang="en-US" sz="1400" b="1" dirty="0">
                          <a:solidFill>
                            <a:schemeClr val="tx1"/>
                          </a:solidFill>
                        </a:rPr>
                        <a:t>５～）をはじめ、追加３施設の確保により、</a:t>
                      </a:r>
                      <a:endParaRPr kumimoji="1" lang="en-US" altLang="ja-JP" sz="1400" b="1" dirty="0">
                        <a:solidFill>
                          <a:schemeClr val="tx1"/>
                        </a:solidFill>
                      </a:endParaRPr>
                    </a:p>
                    <a:p>
                      <a:r>
                        <a:rPr kumimoji="1" lang="ja-JP" altLang="en-US" sz="1400" b="1" dirty="0">
                          <a:solidFill>
                            <a:schemeClr val="tx1"/>
                          </a:solidFill>
                        </a:rPr>
                        <a:t>宿泊療養可能室数：４６６室を確保（２</a:t>
                      </a:r>
                      <a:r>
                        <a:rPr kumimoji="1" lang="en-US" altLang="ja-JP" sz="1400" b="1" dirty="0">
                          <a:solidFill>
                            <a:schemeClr val="tx1"/>
                          </a:solidFill>
                        </a:rPr>
                        <a:t>/</a:t>
                      </a:r>
                      <a:r>
                        <a:rPr kumimoji="1" lang="ja-JP" altLang="en-US" sz="1400" b="1" dirty="0">
                          <a:solidFill>
                            <a:schemeClr val="tx1"/>
                          </a:solidFill>
                        </a:rPr>
                        <a:t>６～）</a:t>
                      </a:r>
                      <a:endParaRPr kumimoji="1" lang="en-US" altLang="ja-JP" sz="1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533456200"/>
                  </a:ext>
                </a:extLst>
              </a:tr>
              <a:tr h="277094">
                <a:tc>
                  <a:txBody>
                    <a:bodyPr/>
                    <a:lstStyle/>
                    <a:p>
                      <a:r>
                        <a:rPr kumimoji="1" lang="ja-JP" altLang="en-US" sz="1400" b="1" dirty="0"/>
                        <a:t>生活支援事業</a:t>
                      </a:r>
                      <a:r>
                        <a:rPr kumimoji="1" lang="ja-JP" altLang="en-US" sz="1100" b="1" dirty="0"/>
                        <a:t>＜食料品や必要物資（消毒液等）＞</a:t>
                      </a:r>
                      <a:r>
                        <a:rPr kumimoji="1" lang="ja-JP" altLang="en-US" sz="1400" b="1" dirty="0"/>
                        <a:t>（１</a:t>
                      </a:r>
                      <a:r>
                        <a:rPr kumimoji="1" lang="en-US" altLang="ja-JP" sz="1400" b="1" dirty="0"/>
                        <a:t>/</a:t>
                      </a:r>
                      <a:r>
                        <a:rPr kumimoji="1" lang="ja-JP" altLang="en-US" sz="1400" b="1" dirty="0"/>
                        <a:t>８～）や電話診療事業（２</a:t>
                      </a:r>
                      <a:r>
                        <a:rPr kumimoji="1" lang="en-US" altLang="ja-JP" sz="1400" b="1" dirty="0"/>
                        <a:t>/</a:t>
                      </a:r>
                      <a:r>
                        <a:rPr kumimoji="1" lang="ja-JP" altLang="en-US" sz="1400" b="1" dirty="0"/>
                        <a:t>６～）を開始</a:t>
                      </a:r>
                    </a:p>
                  </a:txBody>
                  <a:tcPr>
                    <a:solidFill>
                      <a:schemeClr val="accent1">
                        <a:lumMod val="20000"/>
                        <a:lumOff val="80000"/>
                      </a:schemeClr>
                    </a:solidFill>
                  </a:tcPr>
                </a:tc>
                <a:extLst>
                  <a:ext uri="{0D108BD9-81ED-4DB2-BD59-A6C34878D82A}">
                    <a16:rowId xmlns:a16="http://schemas.microsoft.com/office/drawing/2014/main" val="3491734387"/>
                  </a:ext>
                </a:extLst>
              </a:tr>
            </a:tbl>
          </a:graphicData>
        </a:graphic>
      </p:graphicFrame>
      <p:sp>
        <p:nvSpPr>
          <p:cNvPr id="29" name="角丸四角形 28"/>
          <p:cNvSpPr/>
          <p:nvPr/>
        </p:nvSpPr>
        <p:spPr>
          <a:xfrm>
            <a:off x="66465" y="2478808"/>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【R2.4.16】</a:t>
            </a:r>
          </a:p>
          <a:p>
            <a:pPr algn="ctr"/>
            <a:r>
              <a:rPr kumimoji="1" lang="ja-JP" altLang="en-US" sz="1200" b="1" dirty="0">
                <a:solidFill>
                  <a:srgbClr val="FF0000"/>
                </a:solidFill>
                <a:latin typeface="+mn-ea"/>
              </a:rPr>
              <a:t>緊急事態宣言</a:t>
            </a:r>
            <a:endParaRPr kumimoji="1" lang="en-US" altLang="ja-JP" sz="1200" b="1" dirty="0">
              <a:solidFill>
                <a:srgbClr val="FF0000"/>
              </a:solidFill>
              <a:latin typeface="+mn-ea"/>
            </a:endParaRPr>
          </a:p>
        </p:txBody>
      </p:sp>
      <p:sp>
        <p:nvSpPr>
          <p:cNvPr id="33" name="角丸四角形 32"/>
          <p:cNvSpPr/>
          <p:nvPr/>
        </p:nvSpPr>
        <p:spPr>
          <a:xfrm>
            <a:off x="42320" y="3410254"/>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a:t>
            </a:r>
            <a:r>
              <a:rPr kumimoji="1" lang="ja-JP" altLang="en-US" sz="1400" b="1" dirty="0">
                <a:solidFill>
                  <a:schemeClr val="tx1"/>
                </a:solidFill>
                <a:latin typeface="+mn-ea"/>
              </a:rPr>
              <a:t>１</a:t>
            </a:r>
            <a:r>
              <a:rPr kumimoji="1" lang="en-US" altLang="ja-JP" sz="1400" b="1" dirty="0">
                <a:solidFill>
                  <a:schemeClr val="tx1"/>
                </a:solidFill>
                <a:latin typeface="+mn-ea"/>
              </a:rPr>
              <a:t>.</a:t>
            </a:r>
            <a:r>
              <a:rPr kumimoji="1" lang="ja-JP" altLang="en-US" sz="1400" b="1" dirty="0">
                <a:solidFill>
                  <a:schemeClr val="tx1"/>
                </a:solidFill>
                <a:latin typeface="+mn-ea"/>
              </a:rPr>
              <a:t>８</a:t>
            </a:r>
            <a:r>
              <a:rPr kumimoji="1" lang="en-US" altLang="ja-JP" sz="1400" b="1" dirty="0">
                <a:solidFill>
                  <a:schemeClr val="tx1"/>
                </a:solidFill>
                <a:latin typeface="+mn-ea"/>
              </a:rPr>
              <a:t>】</a:t>
            </a:r>
          </a:p>
          <a:p>
            <a:pPr algn="ctr"/>
            <a:r>
              <a:rPr kumimoji="1" lang="ja-JP" altLang="en-US" sz="1200" b="1" dirty="0">
                <a:solidFill>
                  <a:schemeClr val="tx1"/>
                </a:solidFill>
                <a:latin typeface="+mn-ea"/>
              </a:rPr>
              <a:t>特定警戒</a:t>
            </a:r>
            <a:endParaRPr kumimoji="1" lang="en-US" altLang="ja-JP" sz="1200" b="1" dirty="0">
              <a:solidFill>
                <a:schemeClr val="tx1"/>
              </a:solidFill>
              <a:latin typeface="+mn-ea"/>
            </a:endParaRPr>
          </a:p>
        </p:txBody>
      </p:sp>
      <p:sp>
        <p:nvSpPr>
          <p:cNvPr id="34" name="角丸四角形 33"/>
          <p:cNvSpPr/>
          <p:nvPr/>
        </p:nvSpPr>
        <p:spPr>
          <a:xfrm>
            <a:off x="43964" y="4549269"/>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３</a:t>
            </a:r>
            <a:r>
              <a:rPr kumimoji="1" lang="en-US" altLang="ja-JP" sz="1400" b="1" dirty="0">
                <a:solidFill>
                  <a:schemeClr val="tx1"/>
                </a:solidFill>
                <a:latin typeface="+mn-ea"/>
              </a:rPr>
              <a:t>.</a:t>
            </a:r>
            <a:r>
              <a:rPr kumimoji="1" lang="ja-JP" altLang="en-US" sz="1400" b="1" dirty="0">
                <a:solidFill>
                  <a:schemeClr val="tx1"/>
                </a:solidFill>
                <a:latin typeface="+mn-ea"/>
              </a:rPr>
              <a:t>２</a:t>
            </a:r>
            <a:r>
              <a:rPr kumimoji="1" lang="en-US" altLang="ja-JP" sz="1400" b="1" dirty="0">
                <a:solidFill>
                  <a:schemeClr val="tx1"/>
                </a:solidFill>
                <a:latin typeface="+mn-ea"/>
              </a:rPr>
              <a:t>.</a:t>
            </a:r>
            <a:r>
              <a:rPr kumimoji="1" lang="ja-JP" altLang="en-US" sz="1400" b="1" dirty="0">
                <a:solidFill>
                  <a:schemeClr val="tx1"/>
                </a:solidFill>
                <a:latin typeface="+mn-ea"/>
              </a:rPr>
              <a:t>８</a:t>
            </a:r>
            <a:r>
              <a:rPr kumimoji="1" lang="en-US" altLang="ja-JP" sz="1400" b="1" dirty="0">
                <a:solidFill>
                  <a:schemeClr val="tx1"/>
                </a:solidFill>
                <a:latin typeface="+mn-ea"/>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rPr>
              <a:t>特定警戒</a:t>
            </a:r>
            <a:endParaRPr kumimoji="1" lang="en-US" altLang="ja-JP" sz="1200" b="1" dirty="0">
              <a:solidFill>
                <a:schemeClr val="tx1"/>
              </a:solidFill>
              <a:latin typeface="+mn-ea"/>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医療危機警報②</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algn="ctr"/>
            <a:endParaRPr kumimoji="1" lang="en-US" altLang="ja-JP" sz="1200" b="1" dirty="0">
              <a:solidFill>
                <a:schemeClr val="tx1"/>
              </a:solidFill>
              <a:latin typeface="+mn-ea"/>
            </a:endParaRPr>
          </a:p>
        </p:txBody>
      </p:sp>
      <p:sp>
        <p:nvSpPr>
          <p:cNvPr id="35" name="角丸四角形 34"/>
          <p:cNvSpPr/>
          <p:nvPr/>
        </p:nvSpPr>
        <p:spPr>
          <a:xfrm>
            <a:off x="42320" y="3863380"/>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a:t>
            </a:r>
            <a:r>
              <a:rPr kumimoji="1" lang="ja-JP" altLang="en-US" sz="1400" b="1" dirty="0">
                <a:solidFill>
                  <a:schemeClr val="tx1"/>
                </a:solidFill>
                <a:latin typeface="+mn-ea"/>
              </a:rPr>
              <a:t>１</a:t>
            </a:r>
            <a:r>
              <a:rPr kumimoji="1" lang="en-US" altLang="ja-JP" sz="1400" b="1" dirty="0">
                <a:solidFill>
                  <a:schemeClr val="tx1"/>
                </a:solidFill>
                <a:latin typeface="+mn-ea"/>
              </a:rPr>
              <a:t>.14】</a:t>
            </a:r>
          </a:p>
          <a:p>
            <a:pPr algn="ctr"/>
            <a:r>
              <a:rPr kumimoji="1" lang="ja-JP" altLang="en-US" sz="1200" b="1" dirty="0">
                <a:solidFill>
                  <a:srgbClr val="FF0000"/>
                </a:solidFill>
                <a:latin typeface="+mn-ea"/>
              </a:rPr>
              <a:t>緊急事態宣言</a:t>
            </a:r>
            <a:endParaRPr kumimoji="1" lang="en-US" altLang="ja-JP" sz="1200" b="1" dirty="0">
              <a:solidFill>
                <a:srgbClr val="FF0000"/>
              </a:solidFill>
              <a:latin typeface="+mn-ea"/>
            </a:endParaRPr>
          </a:p>
        </p:txBody>
      </p:sp>
      <p:sp>
        <p:nvSpPr>
          <p:cNvPr id="9" name="角丸四角形 8"/>
          <p:cNvSpPr/>
          <p:nvPr/>
        </p:nvSpPr>
        <p:spPr>
          <a:xfrm>
            <a:off x="42320" y="1089269"/>
            <a:ext cx="9052829" cy="127426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･新型コロナウイルス感染症の特性などが十分に判明していない中、感染経路が特定できない症例が多数に上り、かつ全国的に急速な拡がりが確認された点などから、</a:t>
            </a:r>
            <a:r>
              <a:rPr kumimoji="1" lang="ja-JP" altLang="en-US" sz="1400" b="1" dirty="0">
                <a:solidFill>
                  <a:srgbClr val="FF0000"/>
                </a:solidFill>
              </a:rPr>
              <a:t>７都府県が令和</a:t>
            </a:r>
            <a:r>
              <a:rPr kumimoji="1" lang="ja-JP" altLang="en-US" sz="1400" b="1" dirty="0">
                <a:solidFill>
                  <a:srgbClr val="FF0000"/>
                </a:solidFill>
                <a:latin typeface="+mn-ea"/>
              </a:rPr>
              <a:t>２</a:t>
            </a:r>
            <a:r>
              <a:rPr kumimoji="1" lang="en-US" altLang="ja-JP" sz="1400" b="1" dirty="0">
                <a:solidFill>
                  <a:srgbClr val="FF0000"/>
                </a:solidFill>
                <a:latin typeface="+mn-ea"/>
              </a:rPr>
              <a:t>(2020)</a:t>
            </a:r>
            <a:r>
              <a:rPr kumimoji="1" lang="ja-JP" altLang="en-US" sz="1400" b="1" dirty="0">
                <a:solidFill>
                  <a:srgbClr val="FF0000"/>
                </a:solidFill>
                <a:latin typeface="+mn-ea"/>
              </a:rPr>
              <a:t>年４月７日、</a:t>
            </a:r>
            <a:r>
              <a:rPr kumimoji="1" lang="ja-JP" altLang="en-US" sz="1400" b="1" dirty="0">
                <a:solidFill>
                  <a:srgbClr val="FF0000"/>
                </a:solidFill>
              </a:rPr>
              <a:t>緊急事態措置を実施</a:t>
            </a:r>
            <a:r>
              <a:rPr kumimoji="1" lang="ja-JP" altLang="en-US" sz="1400" b="1" dirty="0">
                <a:solidFill>
                  <a:schemeClr val="tx1"/>
                </a:solidFill>
              </a:rPr>
              <a:t>すべき地域とされ、</a:t>
            </a:r>
            <a:r>
              <a:rPr kumimoji="1" lang="en-US" altLang="ja-JP" sz="1400" b="1" dirty="0">
                <a:solidFill>
                  <a:srgbClr val="FF0000"/>
                </a:solidFill>
                <a:latin typeface="+mn-ea"/>
              </a:rPr>
              <a:t>16</a:t>
            </a:r>
            <a:r>
              <a:rPr kumimoji="1" lang="ja-JP" altLang="en-US" sz="1400" b="1" dirty="0">
                <a:solidFill>
                  <a:srgbClr val="FF0000"/>
                </a:solidFill>
              </a:rPr>
              <a:t>日には本県ほか全都道府県へ拡大</a:t>
            </a:r>
            <a:r>
              <a:rPr kumimoji="1" lang="ja-JP" altLang="en-US" sz="1400" b="1" dirty="0">
                <a:solidFill>
                  <a:schemeClr val="tx1"/>
                </a:solidFill>
              </a:rPr>
              <a:t>。期間中は外出自粛要請や学校等への休止要請を行った。年末には</a:t>
            </a:r>
            <a:r>
              <a:rPr kumimoji="1" lang="ja-JP" altLang="en-US" sz="1400" b="1" dirty="0">
                <a:solidFill>
                  <a:srgbClr val="FF0000"/>
                </a:solidFill>
                <a:latin typeface="+mn-ea"/>
              </a:rPr>
              <a:t>医療危機警報を発出し、</a:t>
            </a:r>
            <a:r>
              <a:rPr kumimoji="1" lang="ja-JP" altLang="en-US" sz="1400" b="1" dirty="0">
                <a:solidFill>
                  <a:schemeClr val="tx1"/>
                </a:solidFill>
                <a:latin typeface="+mn-ea"/>
              </a:rPr>
              <a:t>帰省や忘年会等の開催の慎重な判断など注意喚起した。 </a:t>
            </a:r>
            <a:endParaRPr kumimoji="1" lang="en-US" altLang="ja-JP" sz="1400" b="1" dirty="0">
              <a:solidFill>
                <a:schemeClr val="tx1"/>
              </a:solidFill>
              <a:latin typeface="+mn-ea"/>
            </a:endParaRPr>
          </a:p>
          <a:p>
            <a:r>
              <a:rPr kumimoji="1" lang="ja-JP" altLang="en-US" sz="1400" b="1" dirty="0">
                <a:solidFill>
                  <a:schemeClr val="tx1"/>
                </a:solidFill>
              </a:rPr>
              <a:t>･</a:t>
            </a:r>
            <a:r>
              <a:rPr kumimoji="1" lang="ja-JP" altLang="en-US" sz="1400" b="1" dirty="0">
                <a:solidFill>
                  <a:schemeClr val="tx1"/>
                </a:solidFill>
                <a:latin typeface="+mn-ea"/>
              </a:rPr>
              <a:t>令和３</a:t>
            </a:r>
            <a:r>
              <a:rPr kumimoji="1" lang="en-US" altLang="ja-JP" sz="1400" b="1" dirty="0">
                <a:solidFill>
                  <a:schemeClr val="tx1"/>
                </a:solidFill>
                <a:latin typeface="+mn-ea"/>
              </a:rPr>
              <a:t>(2021)</a:t>
            </a:r>
            <a:r>
              <a:rPr kumimoji="1" lang="ja-JP" altLang="en-US" sz="1400" b="1" dirty="0">
                <a:solidFill>
                  <a:schemeClr val="tx1"/>
                </a:solidFill>
                <a:latin typeface="+mn-ea"/>
              </a:rPr>
              <a:t>年１</a:t>
            </a:r>
            <a:r>
              <a:rPr kumimoji="1" lang="ja-JP" altLang="en-US" sz="1400" b="1" dirty="0">
                <a:solidFill>
                  <a:schemeClr val="tx1"/>
                </a:solidFill>
              </a:rPr>
              <a:t>月上旬には感染経路に関する国の分科会の見解などから「会食・飲食による感染リスクを抑えるため、飲食店等への営業時間短縮の協力要請を実施し、２月上旬には２回目の</a:t>
            </a:r>
            <a:r>
              <a:rPr kumimoji="1" lang="ja-JP" altLang="en-US" sz="1400" b="1" dirty="0">
                <a:solidFill>
                  <a:srgbClr val="FF0000"/>
                </a:solidFill>
              </a:rPr>
              <a:t>医療危機警報を発出</a:t>
            </a:r>
            <a:r>
              <a:rPr kumimoji="1" lang="ja-JP" altLang="en-US" sz="1400" b="1" dirty="0">
                <a:solidFill>
                  <a:schemeClr val="tx1"/>
                </a:solidFill>
              </a:rPr>
              <a:t>した。</a:t>
            </a:r>
          </a:p>
        </p:txBody>
      </p:sp>
      <p:sp>
        <p:nvSpPr>
          <p:cNvPr id="24" name="テキスト ボックス 2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27</a:t>
            </a:fld>
            <a:endParaRPr kumimoji="1" lang="ja-JP" altLang="en-US" sz="1600" b="1" dirty="0">
              <a:latin typeface="Meiryo UI" panose="020B0604030504040204" pitchFamily="50" charset="-128"/>
              <a:ea typeface="Meiryo UI" panose="020B0604030504040204" pitchFamily="50" charset="-128"/>
            </a:endParaRPr>
          </a:p>
        </p:txBody>
      </p:sp>
      <p:sp>
        <p:nvSpPr>
          <p:cNvPr id="23" name="角丸四角形 32">
            <a:extLst>
              <a:ext uri="{FF2B5EF4-FFF2-40B4-BE49-F238E27FC236}">
                <a16:creationId xmlns:a16="http://schemas.microsoft.com/office/drawing/2014/main" id="{7222BF0F-3C07-4FEF-9B86-278476DB5EDE}"/>
              </a:ext>
            </a:extLst>
          </p:cNvPr>
          <p:cNvSpPr/>
          <p:nvPr/>
        </p:nvSpPr>
        <p:spPr>
          <a:xfrm>
            <a:off x="71144" y="2930125"/>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【R2.12.24】</a:t>
            </a:r>
          </a:p>
          <a:p>
            <a:pPr algn="ctr"/>
            <a:r>
              <a:rPr kumimoji="1" lang="ja-JP" altLang="en-US" sz="1200" b="1" dirty="0">
                <a:solidFill>
                  <a:schemeClr val="tx1"/>
                </a:solidFill>
                <a:latin typeface="+mn-ea"/>
              </a:rPr>
              <a:t>医療危機警報①</a:t>
            </a:r>
            <a:endParaRPr kumimoji="1" lang="en-US" altLang="ja-JP" sz="1200" b="1" dirty="0">
              <a:solidFill>
                <a:schemeClr val="tx1"/>
              </a:solidFill>
              <a:latin typeface="+mn-ea"/>
            </a:endParaRPr>
          </a:p>
        </p:txBody>
      </p:sp>
    </p:spTree>
    <p:extLst>
      <p:ext uri="{BB962C8B-B14F-4D97-AF65-F5344CB8AC3E}">
        <p14:creationId xmlns:p14="http://schemas.microsoft.com/office/powerpoint/2010/main" val="1431476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Ⅰ</a:t>
            </a:r>
            <a:r>
              <a:rPr kumimoji="1" lang="ja-JP" altLang="en-US" sz="2400" b="1" dirty="0"/>
              <a:t>期の振り返り</a:t>
            </a:r>
          </a:p>
        </p:txBody>
      </p:sp>
      <p:sp>
        <p:nvSpPr>
          <p:cNvPr id="32" name="テキスト ボックス 31"/>
          <p:cNvSpPr txBox="1"/>
          <p:nvPr/>
        </p:nvSpPr>
        <p:spPr>
          <a:xfrm>
            <a:off x="2532443" y="569643"/>
            <a:ext cx="6214643"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Ⅰ</a:t>
            </a:r>
            <a:r>
              <a:rPr kumimoji="1" lang="ja-JP" altLang="en-US" sz="1600" b="1" dirty="0">
                <a:solidFill>
                  <a:srgbClr val="FF0000"/>
                </a:solidFill>
              </a:rPr>
              <a:t>期</a:t>
            </a:r>
            <a:r>
              <a:rPr kumimoji="1" lang="ja-JP" altLang="en-US" sz="1600" b="1" dirty="0">
                <a:solidFill>
                  <a:schemeClr val="tx1"/>
                </a:solidFill>
              </a:rPr>
              <a:t>　２０２０年　２月２２日～２０２１年　２月２８日</a:t>
            </a:r>
            <a:endParaRPr kumimoji="1" lang="en-US" altLang="ja-JP" sz="1600" b="1" dirty="0">
              <a:solidFill>
                <a:schemeClr val="tx1"/>
              </a:solidFill>
            </a:endParaRPr>
          </a:p>
        </p:txBody>
      </p:sp>
      <p:sp>
        <p:nvSpPr>
          <p:cNvPr id="16" name="角丸四角形 15"/>
          <p:cNvSpPr/>
          <p:nvPr/>
        </p:nvSpPr>
        <p:spPr>
          <a:xfrm>
            <a:off x="57250" y="3522680"/>
            <a:ext cx="1654113"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その他各種対策</a:t>
            </a:r>
            <a:endParaRPr kumimoji="1" lang="en-US" altLang="ja-JP" sz="1400" b="1" dirty="0">
              <a:solidFill>
                <a:schemeClr val="tx1"/>
              </a:solidFill>
            </a:endParaRPr>
          </a:p>
        </p:txBody>
      </p:sp>
      <p:sp>
        <p:nvSpPr>
          <p:cNvPr id="18" name="角丸四角形 17"/>
          <p:cNvSpPr/>
          <p:nvPr/>
        </p:nvSpPr>
        <p:spPr>
          <a:xfrm>
            <a:off x="42320" y="3845631"/>
            <a:ext cx="8922778" cy="47698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･マスク不足の解消、感染防止対策の見える化や県民等へ新型コロナウイルス感染症に関する情報提供を行い感染症対策に係る周知・啓発を行った。</a:t>
            </a:r>
            <a:endParaRPr kumimoji="1" lang="en-US" altLang="ja-JP" sz="1400" b="1" dirty="0">
              <a:solidFill>
                <a:schemeClr val="tx1"/>
              </a:solidFill>
            </a:endParaRPr>
          </a:p>
        </p:txBody>
      </p:sp>
      <p:sp>
        <p:nvSpPr>
          <p:cNvPr id="21" name="角丸四角形 20"/>
          <p:cNvSpPr/>
          <p:nvPr/>
        </p:nvSpPr>
        <p:spPr>
          <a:xfrm>
            <a:off x="72087" y="2107151"/>
            <a:ext cx="8877949" cy="1383549"/>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57250" y="4350327"/>
            <a:ext cx="8865078" cy="2476447"/>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42" name="角丸四角形 41"/>
          <p:cNvSpPr/>
          <p:nvPr/>
        </p:nvSpPr>
        <p:spPr>
          <a:xfrm>
            <a:off x="-20430" y="6469099"/>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en-US" altLang="ja-JP" sz="1400" b="1" dirty="0">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517299041"/>
              </p:ext>
            </p:extLst>
          </p:nvPr>
        </p:nvGraphicFramePr>
        <p:xfrm>
          <a:off x="1504248" y="2210200"/>
          <a:ext cx="7210261" cy="1216311"/>
        </p:xfrm>
        <a:graphic>
          <a:graphicData uri="http://schemas.openxmlformats.org/drawingml/2006/table">
            <a:tbl>
              <a:tblPr firstRow="1" bandRow="1">
                <a:tableStyleId>{5C22544A-7EE6-4342-B048-85BDC9FD1C3A}</a:tableStyleId>
              </a:tblPr>
              <a:tblGrid>
                <a:gridCol w="7210261">
                  <a:extLst>
                    <a:ext uri="{9D8B030D-6E8A-4147-A177-3AD203B41FA5}">
                      <a16:colId xmlns:a16="http://schemas.microsoft.com/office/drawing/2014/main" val="2022579"/>
                    </a:ext>
                  </a:extLst>
                </a:gridCol>
              </a:tblGrid>
              <a:tr h="4054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第１回栃木県新型コロナウイルスワクチン接種体制確保推進会議</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3026865450"/>
                  </a:ext>
                </a:extLst>
              </a:tr>
              <a:tr h="405437">
                <a:tc>
                  <a:txBody>
                    <a:bodyPr/>
                    <a:lstStyle/>
                    <a:p>
                      <a:r>
                        <a:rPr lang="ja-JP" altLang="en-US" sz="1400" b="1" dirty="0"/>
                        <a:t>医療従事者等向け先行接種用のファイザー社ワクチンを配送</a:t>
                      </a:r>
                      <a:r>
                        <a:rPr lang="ja-JP" altLang="en-US" sz="1400" b="1" dirty="0">
                          <a:latin typeface="+mn-ea"/>
                          <a:ea typeface="+mn-ea"/>
                        </a:rPr>
                        <a:t>（県内計</a:t>
                      </a:r>
                      <a:r>
                        <a:rPr lang="en-US" altLang="ja-JP" sz="1400" b="1" dirty="0">
                          <a:latin typeface="+mn-ea"/>
                          <a:ea typeface="+mn-ea"/>
                        </a:rPr>
                        <a:t>1,170</a:t>
                      </a:r>
                      <a:r>
                        <a:rPr lang="ja-JP" altLang="en-US" sz="1400" b="1" dirty="0">
                          <a:latin typeface="+mn-ea"/>
                          <a:ea typeface="+mn-ea"/>
                        </a:rPr>
                        <a:t>回分）</a:t>
                      </a:r>
                    </a:p>
                  </a:txBody>
                  <a:tcPr anchor="ctr">
                    <a:solidFill>
                      <a:schemeClr val="accent1">
                        <a:lumMod val="20000"/>
                        <a:lumOff val="80000"/>
                      </a:schemeClr>
                    </a:solidFill>
                  </a:tcPr>
                </a:tc>
                <a:extLst>
                  <a:ext uri="{0D108BD9-81ED-4DB2-BD59-A6C34878D82A}">
                    <a16:rowId xmlns:a16="http://schemas.microsoft.com/office/drawing/2014/main" val="1533456200"/>
                  </a:ext>
                </a:extLst>
              </a:tr>
              <a:tr h="405437">
                <a:tc>
                  <a:txBody>
                    <a:bodyPr/>
                    <a:lstStyle/>
                    <a:p>
                      <a:r>
                        <a:rPr lang="ja-JP" altLang="en-US" sz="1400" b="1" dirty="0"/>
                        <a:t>医療従事者等向け先行接種の開始（</a:t>
                      </a:r>
                      <a:r>
                        <a:rPr lang="en-US" altLang="ja-JP" sz="1400" b="1" dirty="0"/>
                        <a:t>NHO</a:t>
                      </a:r>
                      <a:r>
                        <a:rPr lang="ja-JP" altLang="en-US" sz="1400" b="1" dirty="0"/>
                        <a:t>宇都宮病院）</a:t>
                      </a:r>
                    </a:p>
                  </a:txBody>
                  <a:tcPr anchor="ctr">
                    <a:solidFill>
                      <a:schemeClr val="accent1">
                        <a:lumMod val="20000"/>
                        <a:lumOff val="80000"/>
                      </a:schemeClr>
                    </a:solidFill>
                  </a:tcPr>
                </a:tc>
                <a:extLst>
                  <a:ext uri="{0D108BD9-81ED-4DB2-BD59-A6C34878D82A}">
                    <a16:rowId xmlns:a16="http://schemas.microsoft.com/office/drawing/2014/main" val="673929200"/>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867342696"/>
              </p:ext>
            </p:extLst>
          </p:nvPr>
        </p:nvGraphicFramePr>
        <p:xfrm>
          <a:off x="1482642" y="4441017"/>
          <a:ext cx="7218013" cy="2341773"/>
        </p:xfrm>
        <a:graphic>
          <a:graphicData uri="http://schemas.openxmlformats.org/drawingml/2006/table">
            <a:tbl>
              <a:tblPr firstRow="1" bandRow="1">
                <a:tableStyleId>{5C22544A-7EE6-4342-B048-85BDC9FD1C3A}</a:tableStyleId>
              </a:tblPr>
              <a:tblGrid>
                <a:gridCol w="7218013">
                  <a:extLst>
                    <a:ext uri="{9D8B030D-6E8A-4147-A177-3AD203B41FA5}">
                      <a16:colId xmlns:a16="http://schemas.microsoft.com/office/drawing/2014/main" val="2022579"/>
                    </a:ext>
                  </a:extLst>
                </a:gridCol>
              </a:tblGrid>
              <a:tr h="334539">
                <a:tc>
                  <a:txBody>
                    <a:bodyPr/>
                    <a:lstStyle/>
                    <a:p>
                      <a:r>
                        <a:rPr kumimoji="1" lang="ja-JP" altLang="en-US" sz="1400" dirty="0">
                          <a:solidFill>
                            <a:schemeClr val="tx1"/>
                          </a:solidFill>
                        </a:rPr>
                        <a:t>「県民向けマスク確保運動」開始</a:t>
                      </a:r>
                    </a:p>
                  </a:txBody>
                  <a:tcPr>
                    <a:solidFill>
                      <a:schemeClr val="accent1">
                        <a:lumMod val="20000"/>
                        <a:lumOff val="80000"/>
                      </a:schemeClr>
                    </a:solidFill>
                  </a:tcPr>
                </a:tc>
                <a:extLst>
                  <a:ext uri="{0D108BD9-81ED-4DB2-BD59-A6C34878D82A}">
                    <a16:rowId xmlns:a16="http://schemas.microsoft.com/office/drawing/2014/main" val="3026865450"/>
                  </a:ext>
                </a:extLst>
              </a:tr>
              <a:tr h="334539">
                <a:tc>
                  <a:txBody>
                    <a:bodyPr/>
                    <a:lstStyle/>
                    <a:p>
                      <a:r>
                        <a:rPr kumimoji="1" lang="ja-JP" altLang="en-US" sz="1400" b="1" dirty="0">
                          <a:solidFill>
                            <a:schemeClr val="tx1"/>
                          </a:solidFill>
                          <a:latin typeface="+mn-ea"/>
                          <a:ea typeface="+mn-ea"/>
                        </a:rPr>
                        <a:t>　</a:t>
                      </a:r>
                      <a:r>
                        <a:rPr kumimoji="1" lang="zh-TW" altLang="en-US" sz="1400" b="1" dirty="0">
                          <a:solidFill>
                            <a:srgbClr val="FF0000"/>
                          </a:solidFill>
                          <a:latin typeface="游ゴシック" panose="020B0400000000000000" pitchFamily="50" charset="-128"/>
                          <a:ea typeface="游ゴシック" panose="020B0400000000000000" pitchFamily="50" charset="-128"/>
                        </a:rPr>
                        <a:t>感染拡大防止協力金</a:t>
                      </a:r>
                      <a:r>
                        <a:rPr kumimoji="1" lang="ja-JP" altLang="en-US" sz="1400" b="1" i="0" dirty="0">
                          <a:solidFill>
                            <a:srgbClr val="FF0000"/>
                          </a:solidFill>
                          <a:latin typeface="游ゴシック" panose="020B0400000000000000" pitchFamily="50" charset="-128"/>
                          <a:ea typeface="+mn-ea"/>
                        </a:rPr>
                        <a:t>（県の休業要請・協力依頼に応じた事業者）</a:t>
                      </a:r>
                      <a:r>
                        <a:rPr kumimoji="1" lang="zh-TW" altLang="en-US" sz="1400" b="1" dirty="0">
                          <a:solidFill>
                            <a:schemeClr val="tx1"/>
                          </a:solidFill>
                          <a:latin typeface="游ゴシック" panose="020B0400000000000000" pitchFamily="50" charset="-128"/>
                          <a:ea typeface="游ゴシック" panose="020B0400000000000000" pitchFamily="50" charset="-128"/>
                        </a:rPr>
                        <a:t>申請開始</a:t>
                      </a:r>
                      <a:r>
                        <a:rPr kumimoji="1" lang="ja-JP" altLang="en-US" sz="1400" b="1" dirty="0">
                          <a:solidFill>
                            <a:schemeClr val="tx1"/>
                          </a:solidFill>
                          <a:latin typeface="游ゴシック" panose="020B0400000000000000" pitchFamily="50" charset="-128"/>
                          <a:ea typeface="游ゴシック" panose="020B0400000000000000" pitchFamily="50" charset="-128"/>
                        </a:rPr>
                        <a:t>　</a:t>
                      </a:r>
                      <a:r>
                        <a:rPr kumimoji="1" lang="ja-JP" altLang="en-US" sz="1400" b="1" dirty="0">
                          <a:solidFill>
                            <a:schemeClr val="tx1"/>
                          </a:solidFill>
                        </a:rPr>
                        <a:t>　</a:t>
                      </a:r>
                      <a:endParaRPr kumimoji="1" lang="en-US" altLang="ja-JP" sz="1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711450442"/>
                  </a:ext>
                </a:extLst>
              </a:tr>
              <a:tr h="334539">
                <a:tc>
                  <a:txBody>
                    <a:bodyPr/>
                    <a:lstStyle/>
                    <a:p>
                      <a:r>
                        <a:rPr kumimoji="1" lang="ja-JP" altLang="en-US" sz="1400" b="1" dirty="0">
                          <a:solidFill>
                            <a:schemeClr val="tx1"/>
                          </a:solidFill>
                        </a:rPr>
                        <a:t>「新型コロナ感染防止対策取組宣言」開始</a:t>
                      </a:r>
                      <a:endParaRPr kumimoji="1" lang="en-US" altLang="ja-JP" sz="1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533456200"/>
                  </a:ext>
                </a:extLst>
              </a:tr>
              <a:tr h="334539">
                <a:tc>
                  <a:txBody>
                    <a:bodyPr/>
                    <a:lstStyle/>
                    <a:p>
                      <a:r>
                        <a:rPr kumimoji="1" lang="ja-JP" altLang="en-US" sz="1400" b="1" dirty="0"/>
                        <a:t>「と</a:t>
                      </a:r>
                      <a:r>
                        <a:rPr kumimoji="1" lang="ja-JP" altLang="en-US" sz="1400" b="1" dirty="0" err="1"/>
                        <a:t>ちまる</a:t>
                      </a:r>
                      <a:r>
                        <a:rPr kumimoji="1" lang="ja-JP" altLang="en-US" sz="1400" b="1" dirty="0"/>
                        <a:t>安心通知</a:t>
                      </a:r>
                      <a:r>
                        <a:rPr kumimoji="1" lang="ja-JP" altLang="en-US" sz="1400" b="1" dirty="0">
                          <a:latin typeface="+mn-ea"/>
                          <a:ea typeface="+mn-ea"/>
                        </a:rPr>
                        <a:t>（</a:t>
                      </a:r>
                      <a:r>
                        <a:rPr kumimoji="1" lang="en-US" altLang="ja-JP" sz="1400" b="1" dirty="0">
                          <a:latin typeface="+mn-ea"/>
                          <a:ea typeface="+mn-ea"/>
                        </a:rPr>
                        <a:t>LINE</a:t>
                      </a:r>
                      <a:r>
                        <a:rPr kumimoji="1" lang="ja-JP" altLang="en-US" sz="1400" b="1" dirty="0">
                          <a:latin typeface="+mn-ea"/>
                          <a:ea typeface="+mn-ea"/>
                        </a:rPr>
                        <a:t>）に</a:t>
                      </a:r>
                      <a:r>
                        <a:rPr kumimoji="1" lang="ja-JP" altLang="en-US" sz="1400" b="1" dirty="0"/>
                        <a:t>よるコロナ追跡システム」開始</a:t>
                      </a:r>
                    </a:p>
                  </a:txBody>
                  <a:tcPr>
                    <a:solidFill>
                      <a:schemeClr val="accent1">
                        <a:lumMod val="20000"/>
                        <a:lumOff val="80000"/>
                      </a:schemeClr>
                    </a:solidFill>
                  </a:tcPr>
                </a:tc>
                <a:extLst>
                  <a:ext uri="{0D108BD9-81ED-4DB2-BD59-A6C34878D82A}">
                    <a16:rowId xmlns:a16="http://schemas.microsoft.com/office/drawing/2014/main" val="3491734387"/>
                  </a:ext>
                </a:extLst>
              </a:tr>
              <a:tr h="334539">
                <a:tc>
                  <a:txBody>
                    <a:bodyPr/>
                    <a:lstStyle/>
                    <a:p>
                      <a:r>
                        <a:rPr kumimoji="1" lang="ja-JP" altLang="en-US" sz="1400" b="1" dirty="0"/>
                        <a:t>　受診・相談センター開設</a:t>
                      </a:r>
                    </a:p>
                  </a:txBody>
                  <a:tcPr>
                    <a:solidFill>
                      <a:schemeClr val="accent1">
                        <a:lumMod val="20000"/>
                        <a:lumOff val="80000"/>
                      </a:schemeClr>
                    </a:solidFill>
                  </a:tcPr>
                </a:tc>
                <a:extLst>
                  <a:ext uri="{0D108BD9-81ED-4DB2-BD59-A6C34878D82A}">
                    <a16:rowId xmlns:a16="http://schemas.microsoft.com/office/drawing/2014/main" val="1408828524"/>
                  </a:ext>
                </a:extLst>
              </a:tr>
              <a:tr h="334539">
                <a:tc>
                  <a:txBody>
                    <a:bodyPr/>
                    <a:lstStyle/>
                    <a:p>
                      <a:r>
                        <a:rPr kumimoji="1" lang="ja-JP" altLang="en-US" sz="1400" b="1" dirty="0"/>
                        <a:t>　</a:t>
                      </a:r>
                      <a:r>
                        <a:rPr kumimoji="1" lang="zh-TW" altLang="en-US" sz="1400" b="1" dirty="0">
                          <a:solidFill>
                            <a:srgbClr val="FF0000"/>
                          </a:solidFill>
                          <a:latin typeface="游ゴシック" panose="020B0400000000000000" pitchFamily="50" charset="-128"/>
                          <a:ea typeface="游ゴシック" panose="020B0400000000000000" pitchFamily="50" charset="-128"/>
                        </a:rPr>
                        <a:t>営業時間短縮協力金（飲食店等）</a:t>
                      </a:r>
                      <a:r>
                        <a:rPr kumimoji="1" lang="en-US" altLang="zh-TW" sz="1400" b="1" dirty="0">
                          <a:solidFill>
                            <a:srgbClr val="FF0000"/>
                          </a:solidFill>
                          <a:latin typeface="游ゴシック" panose="020B0400000000000000" pitchFamily="50" charset="-128"/>
                          <a:ea typeface="游ゴシック" panose="020B0400000000000000" pitchFamily="50" charset="-128"/>
                        </a:rPr>
                        <a:t>【</a:t>
                      </a:r>
                      <a:r>
                        <a:rPr kumimoji="1" lang="zh-TW" altLang="en-US" sz="1400" b="1" dirty="0">
                          <a:solidFill>
                            <a:srgbClr val="FF0000"/>
                          </a:solidFill>
                          <a:latin typeface="游ゴシック" panose="020B0400000000000000" pitchFamily="50" charset="-128"/>
                          <a:ea typeface="游ゴシック" panose="020B0400000000000000" pitchFamily="50" charset="-128"/>
                        </a:rPr>
                        <a:t>第</a:t>
                      </a:r>
                      <a:r>
                        <a:rPr kumimoji="1" lang="en-US" altLang="zh-TW" sz="1400" b="1" dirty="0">
                          <a:solidFill>
                            <a:srgbClr val="FF0000"/>
                          </a:solidFill>
                          <a:latin typeface="游ゴシック" panose="020B0400000000000000" pitchFamily="50" charset="-128"/>
                          <a:ea typeface="游ゴシック" panose="020B0400000000000000" pitchFamily="50" charset="-128"/>
                        </a:rPr>
                        <a:t>1</a:t>
                      </a:r>
                      <a:r>
                        <a:rPr kumimoji="1" lang="zh-TW" altLang="en-US" sz="1400" b="1" dirty="0">
                          <a:solidFill>
                            <a:srgbClr val="FF0000"/>
                          </a:solidFill>
                          <a:latin typeface="游ゴシック" panose="020B0400000000000000" pitchFamily="50" charset="-128"/>
                          <a:ea typeface="游ゴシック" panose="020B0400000000000000" pitchFamily="50" charset="-128"/>
                        </a:rPr>
                        <a:t>弾</a:t>
                      </a:r>
                      <a:r>
                        <a:rPr kumimoji="1" lang="en-US" altLang="zh-TW" sz="1400" b="1" dirty="0">
                          <a:solidFill>
                            <a:srgbClr val="FF0000"/>
                          </a:solidFill>
                          <a:latin typeface="游ゴシック" panose="020B0400000000000000" pitchFamily="50" charset="-128"/>
                          <a:ea typeface="游ゴシック" panose="020B0400000000000000" pitchFamily="50" charset="-128"/>
                        </a:rPr>
                        <a:t>】</a:t>
                      </a:r>
                      <a:r>
                        <a:rPr kumimoji="1" lang="zh-TW" altLang="en-US" sz="1400" b="1" dirty="0">
                          <a:solidFill>
                            <a:schemeClr val="tx1"/>
                          </a:solidFill>
                          <a:latin typeface="游ゴシック" panose="020B0400000000000000" pitchFamily="50" charset="-128"/>
                          <a:ea typeface="游ゴシック" panose="020B0400000000000000" pitchFamily="50" charset="-128"/>
                        </a:rPr>
                        <a:t>申請開始</a:t>
                      </a:r>
                    </a:p>
                  </a:txBody>
                  <a:tcPr>
                    <a:solidFill>
                      <a:schemeClr val="accent1">
                        <a:lumMod val="20000"/>
                        <a:lumOff val="80000"/>
                      </a:schemeClr>
                    </a:solidFill>
                  </a:tcPr>
                </a:tc>
                <a:extLst>
                  <a:ext uri="{0D108BD9-81ED-4DB2-BD59-A6C34878D82A}">
                    <a16:rowId xmlns:a16="http://schemas.microsoft.com/office/drawing/2014/main" val="1322434737"/>
                  </a:ext>
                </a:extLst>
              </a:tr>
              <a:tr h="334539">
                <a:tc>
                  <a:txBody>
                    <a:bodyPr/>
                    <a:lstStyle/>
                    <a:p>
                      <a:r>
                        <a:rPr kumimoji="1" lang="ja-JP" altLang="en-US" sz="1400" b="1" dirty="0"/>
                        <a:t>「会話する＝マスクする」運動の展開</a:t>
                      </a:r>
                    </a:p>
                  </a:txBody>
                  <a:tcPr>
                    <a:solidFill>
                      <a:schemeClr val="accent1">
                        <a:lumMod val="20000"/>
                        <a:lumOff val="80000"/>
                      </a:schemeClr>
                    </a:solidFill>
                  </a:tcPr>
                </a:tc>
                <a:extLst>
                  <a:ext uri="{0D108BD9-81ED-4DB2-BD59-A6C34878D82A}">
                    <a16:rowId xmlns:a16="http://schemas.microsoft.com/office/drawing/2014/main" val="3807363311"/>
                  </a:ext>
                </a:extLst>
              </a:tr>
            </a:tbl>
          </a:graphicData>
        </a:graphic>
      </p:graphicFrame>
      <p:sp>
        <p:nvSpPr>
          <p:cNvPr id="29" name="角丸四角形 28"/>
          <p:cNvSpPr/>
          <p:nvPr/>
        </p:nvSpPr>
        <p:spPr>
          <a:xfrm>
            <a:off x="50464" y="2237064"/>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【R3.2.4】</a:t>
            </a:r>
          </a:p>
        </p:txBody>
      </p:sp>
      <p:sp>
        <p:nvSpPr>
          <p:cNvPr id="33" name="角丸四角形 32"/>
          <p:cNvSpPr/>
          <p:nvPr/>
        </p:nvSpPr>
        <p:spPr>
          <a:xfrm>
            <a:off x="42320" y="2682590"/>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【R3.2.17】</a:t>
            </a:r>
          </a:p>
        </p:txBody>
      </p:sp>
      <p:sp>
        <p:nvSpPr>
          <p:cNvPr id="35" name="角丸四角形 34"/>
          <p:cNvSpPr/>
          <p:nvPr/>
        </p:nvSpPr>
        <p:spPr>
          <a:xfrm>
            <a:off x="50464" y="3050379"/>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【R3.2.19】</a:t>
            </a:r>
          </a:p>
        </p:txBody>
      </p:sp>
      <p:sp>
        <p:nvSpPr>
          <p:cNvPr id="37" name="角丸四角形 36"/>
          <p:cNvSpPr/>
          <p:nvPr/>
        </p:nvSpPr>
        <p:spPr>
          <a:xfrm>
            <a:off x="10449" y="4487343"/>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【R2.</a:t>
            </a:r>
            <a:r>
              <a:rPr kumimoji="1" lang="ja-JP" altLang="en-US" sz="1400" b="1" dirty="0">
                <a:solidFill>
                  <a:schemeClr val="tx1"/>
                </a:solidFill>
                <a:latin typeface="+mn-ea"/>
              </a:rPr>
              <a:t>４</a:t>
            </a:r>
            <a:r>
              <a:rPr kumimoji="1" lang="en-US" altLang="ja-JP" sz="1400" b="1" dirty="0">
                <a:solidFill>
                  <a:schemeClr val="tx1"/>
                </a:solidFill>
                <a:latin typeface="+mn-ea"/>
              </a:rPr>
              <a:t>.22】</a:t>
            </a:r>
          </a:p>
        </p:txBody>
      </p:sp>
      <p:sp>
        <p:nvSpPr>
          <p:cNvPr id="9" name="角丸四角形 8"/>
          <p:cNvSpPr/>
          <p:nvPr/>
        </p:nvSpPr>
        <p:spPr>
          <a:xfrm>
            <a:off x="110611" y="1371792"/>
            <a:ext cx="8922778" cy="67642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･県内における円滑なワクチン接種の実施に向けた体制確保を推進するため、「新型コロナウイルスワクチン接種体制確保推進会議」等を開催し、関係団体や市町との連携強化や情報共有を図った。</a:t>
            </a:r>
            <a:endParaRPr kumimoji="1" lang="en-US" altLang="ja-JP" sz="1400" b="1" dirty="0">
              <a:solidFill>
                <a:schemeClr val="tx1"/>
              </a:solidFill>
            </a:endParaRPr>
          </a:p>
        </p:txBody>
      </p:sp>
      <p:sp>
        <p:nvSpPr>
          <p:cNvPr id="31" name="角丸四角形 30"/>
          <p:cNvSpPr/>
          <p:nvPr/>
        </p:nvSpPr>
        <p:spPr>
          <a:xfrm>
            <a:off x="110385" y="937742"/>
            <a:ext cx="2161760" cy="35583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ワクチンの接種体制等</a:t>
            </a:r>
            <a:endParaRPr kumimoji="1" lang="en-US" altLang="ja-JP" sz="1400" b="1" dirty="0">
              <a:solidFill>
                <a:schemeClr val="tx1"/>
              </a:solidFill>
            </a:endParaRPr>
          </a:p>
        </p:txBody>
      </p:sp>
      <p:sp>
        <p:nvSpPr>
          <p:cNvPr id="47" name="角丸四角形 46"/>
          <p:cNvSpPr/>
          <p:nvPr/>
        </p:nvSpPr>
        <p:spPr>
          <a:xfrm>
            <a:off x="22649" y="5186468"/>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【R2.6.22】</a:t>
            </a:r>
          </a:p>
        </p:txBody>
      </p:sp>
      <p:sp>
        <p:nvSpPr>
          <p:cNvPr id="48" name="角丸四角形 47"/>
          <p:cNvSpPr/>
          <p:nvPr/>
        </p:nvSpPr>
        <p:spPr>
          <a:xfrm>
            <a:off x="24303" y="6465441"/>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３</a:t>
            </a:r>
            <a:r>
              <a:rPr kumimoji="1" lang="en-US" altLang="ja-JP" sz="1400" b="1" dirty="0">
                <a:solidFill>
                  <a:schemeClr val="tx1"/>
                </a:solidFill>
                <a:latin typeface="+mn-ea"/>
              </a:rPr>
              <a:t>.</a:t>
            </a:r>
            <a:r>
              <a:rPr kumimoji="1" lang="ja-JP" altLang="en-US" sz="1400" b="1" dirty="0">
                <a:solidFill>
                  <a:schemeClr val="tx1"/>
                </a:solidFill>
                <a:latin typeface="+mn-ea"/>
              </a:rPr>
              <a:t>１</a:t>
            </a:r>
            <a:r>
              <a:rPr kumimoji="1" lang="en-US" altLang="ja-JP" sz="1400" b="1" dirty="0">
                <a:solidFill>
                  <a:schemeClr val="tx1"/>
                </a:solidFill>
                <a:latin typeface="+mn-ea"/>
              </a:rPr>
              <a:t>.2</a:t>
            </a:r>
            <a:r>
              <a:rPr kumimoji="1" lang="ja-JP" altLang="en-US" sz="1400" b="1" dirty="0">
                <a:solidFill>
                  <a:schemeClr val="tx1"/>
                </a:solidFill>
                <a:latin typeface="+mn-ea"/>
              </a:rPr>
              <a:t>９</a:t>
            </a:r>
            <a:r>
              <a:rPr kumimoji="1" lang="en-US" altLang="ja-JP" sz="1400" b="1" dirty="0">
                <a:solidFill>
                  <a:schemeClr val="tx1"/>
                </a:solidFill>
                <a:latin typeface="+mn-ea"/>
              </a:rPr>
              <a:t>】</a:t>
            </a:r>
          </a:p>
        </p:txBody>
      </p:sp>
      <p:sp>
        <p:nvSpPr>
          <p:cNvPr id="49" name="角丸四角形 48"/>
          <p:cNvSpPr/>
          <p:nvPr/>
        </p:nvSpPr>
        <p:spPr>
          <a:xfrm>
            <a:off x="30187" y="5499687"/>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２</a:t>
            </a:r>
            <a:r>
              <a:rPr kumimoji="1" lang="en-US" altLang="ja-JP" sz="1400" b="1" dirty="0">
                <a:solidFill>
                  <a:schemeClr val="tx1"/>
                </a:solidFill>
                <a:latin typeface="+mn-ea"/>
              </a:rPr>
              <a:t>.</a:t>
            </a:r>
            <a:r>
              <a:rPr kumimoji="1" lang="ja-JP" altLang="en-US" sz="1400" b="1" dirty="0">
                <a:solidFill>
                  <a:schemeClr val="tx1"/>
                </a:solidFill>
                <a:latin typeface="+mn-ea"/>
              </a:rPr>
              <a:t>９</a:t>
            </a:r>
            <a:r>
              <a:rPr kumimoji="1" lang="en-US" altLang="ja-JP" sz="1400" b="1" dirty="0">
                <a:solidFill>
                  <a:schemeClr val="tx1"/>
                </a:solidFill>
                <a:latin typeface="+mn-ea"/>
              </a:rPr>
              <a:t>.</a:t>
            </a:r>
            <a:r>
              <a:rPr kumimoji="1" lang="ja-JP" altLang="en-US" sz="1400" b="1" dirty="0">
                <a:solidFill>
                  <a:schemeClr val="tx1"/>
                </a:solidFill>
                <a:latin typeface="+mn-ea"/>
              </a:rPr>
              <a:t>４</a:t>
            </a:r>
            <a:r>
              <a:rPr kumimoji="1" lang="en-US" altLang="ja-JP" sz="1400" b="1" dirty="0">
                <a:solidFill>
                  <a:schemeClr val="tx1"/>
                </a:solidFill>
                <a:latin typeface="+mn-ea"/>
              </a:rPr>
              <a:t>】</a:t>
            </a:r>
          </a:p>
        </p:txBody>
      </p:sp>
      <p:sp>
        <p:nvSpPr>
          <p:cNvPr id="39" name="角丸四角形 38"/>
          <p:cNvSpPr/>
          <p:nvPr/>
        </p:nvSpPr>
        <p:spPr>
          <a:xfrm>
            <a:off x="14505" y="4821034"/>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【R2.5.7】</a:t>
            </a:r>
          </a:p>
        </p:txBody>
      </p:sp>
      <p:sp>
        <p:nvSpPr>
          <p:cNvPr id="40" name="角丸四角形 39"/>
          <p:cNvSpPr/>
          <p:nvPr/>
        </p:nvSpPr>
        <p:spPr>
          <a:xfrm>
            <a:off x="24304" y="6127032"/>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３</a:t>
            </a:r>
            <a:r>
              <a:rPr kumimoji="1" lang="en-US" altLang="ja-JP" sz="1400" b="1" dirty="0">
                <a:solidFill>
                  <a:schemeClr val="tx1"/>
                </a:solidFill>
                <a:latin typeface="+mn-ea"/>
              </a:rPr>
              <a:t>.</a:t>
            </a:r>
            <a:r>
              <a:rPr kumimoji="1" lang="ja-JP" altLang="en-US" sz="1400" b="1" dirty="0">
                <a:solidFill>
                  <a:schemeClr val="tx1"/>
                </a:solidFill>
                <a:latin typeface="+mn-ea"/>
              </a:rPr>
              <a:t>１</a:t>
            </a:r>
            <a:r>
              <a:rPr kumimoji="1" lang="en-US" altLang="ja-JP" sz="1400" b="1" dirty="0">
                <a:solidFill>
                  <a:schemeClr val="tx1"/>
                </a:solidFill>
                <a:latin typeface="+mn-ea"/>
              </a:rPr>
              <a:t>.25】</a:t>
            </a:r>
          </a:p>
        </p:txBody>
      </p:sp>
      <p:sp>
        <p:nvSpPr>
          <p:cNvPr id="30" name="角丸四角形 29"/>
          <p:cNvSpPr/>
          <p:nvPr/>
        </p:nvSpPr>
        <p:spPr>
          <a:xfrm>
            <a:off x="30187" y="5816923"/>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２</a:t>
            </a:r>
            <a:r>
              <a:rPr kumimoji="1" lang="en-US" altLang="ja-JP" sz="1400" b="1" dirty="0">
                <a:solidFill>
                  <a:schemeClr val="tx1"/>
                </a:solidFill>
                <a:latin typeface="+mn-ea"/>
              </a:rPr>
              <a:t>.11.1】</a:t>
            </a:r>
          </a:p>
        </p:txBody>
      </p:sp>
      <p:sp>
        <p:nvSpPr>
          <p:cNvPr id="27" name="テキスト ボックス 2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28</a:t>
            </a:fld>
            <a:endParaRPr kumimoji="1" lang="ja-JP" altLang="en-US" sz="1600" b="1"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91171" y="532055"/>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Tree>
    <p:extLst>
      <p:ext uri="{BB962C8B-B14F-4D97-AF65-F5344CB8AC3E}">
        <p14:creationId xmlns:p14="http://schemas.microsoft.com/office/powerpoint/2010/main" val="2648391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Ⅱ</a:t>
            </a:r>
            <a:r>
              <a:rPr kumimoji="1" lang="ja-JP" altLang="en-US" sz="2400" b="1" dirty="0"/>
              <a:t>期の振り返り</a:t>
            </a:r>
          </a:p>
        </p:txBody>
      </p:sp>
      <p:sp>
        <p:nvSpPr>
          <p:cNvPr id="8" name="角丸四角形 7"/>
          <p:cNvSpPr/>
          <p:nvPr/>
        </p:nvSpPr>
        <p:spPr>
          <a:xfrm>
            <a:off x="55419" y="998595"/>
            <a:ext cx="8880764" cy="171689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10" name="角丸四角形 9"/>
          <p:cNvSpPr/>
          <p:nvPr/>
        </p:nvSpPr>
        <p:spPr>
          <a:xfrm>
            <a:off x="51117" y="985119"/>
            <a:ext cx="1398430" cy="235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a:solidFill>
                  <a:schemeClr val="tx1"/>
                </a:solidFill>
              </a:rPr>
              <a:t>（感染者数等）</a:t>
            </a:r>
            <a:endParaRPr kumimoji="1" lang="en-US" altLang="ja-JP" sz="1200" b="1" dirty="0">
              <a:solidFill>
                <a:schemeClr val="tx1"/>
              </a:solidFill>
            </a:endParaRPr>
          </a:p>
        </p:txBody>
      </p:sp>
      <p:sp>
        <p:nvSpPr>
          <p:cNvPr id="11" name="角丸四角形 10"/>
          <p:cNvSpPr/>
          <p:nvPr/>
        </p:nvSpPr>
        <p:spPr>
          <a:xfrm>
            <a:off x="33102" y="1768460"/>
            <a:ext cx="174952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（医療提供体制）</a:t>
            </a:r>
            <a:endParaRPr kumimoji="1" lang="en-US" altLang="ja-JP" sz="1200" b="1" dirty="0">
              <a:solidFill>
                <a:schemeClr val="tx1"/>
              </a:solidFill>
            </a:endParaRPr>
          </a:p>
        </p:txBody>
      </p:sp>
      <p:graphicFrame>
        <p:nvGraphicFramePr>
          <p:cNvPr id="13" name="グラフ 12"/>
          <p:cNvGraphicFramePr/>
          <p:nvPr/>
        </p:nvGraphicFramePr>
        <p:xfrm>
          <a:off x="0" y="2713131"/>
          <a:ext cx="8936182" cy="4127795"/>
        </p:xfrm>
        <a:graphic>
          <a:graphicData uri="http://schemas.openxmlformats.org/drawingml/2006/chart">
            <c:chart xmlns:c="http://schemas.openxmlformats.org/drawingml/2006/chart" xmlns:r="http://schemas.openxmlformats.org/officeDocument/2006/relationships" r:id="rId2"/>
          </a:graphicData>
        </a:graphic>
      </p:graphicFrame>
      <p:sp>
        <p:nvSpPr>
          <p:cNvPr id="15" name="テキスト ボックス 14"/>
          <p:cNvSpPr txBox="1"/>
          <p:nvPr/>
        </p:nvSpPr>
        <p:spPr>
          <a:xfrm>
            <a:off x="5333262" y="3896187"/>
            <a:ext cx="1400618" cy="523220"/>
          </a:xfrm>
          <a:prstGeom prst="rect">
            <a:avLst/>
          </a:prstGeom>
          <a:noFill/>
          <a:ln>
            <a:noFill/>
          </a:ln>
        </p:spPr>
        <p:txBody>
          <a:bodyPr wrap="square" rtlCol="0">
            <a:spAutoFit/>
          </a:bodyPr>
          <a:lstStyle/>
          <a:p>
            <a:pPr algn="ctr"/>
            <a:r>
              <a:rPr kumimoji="1" lang="ja-JP" altLang="en-US" sz="1400" u="sng" dirty="0">
                <a:latin typeface="HGP創英ﾌﾟﾚｾﾞﾝｽEB" panose="02020800000000000000" pitchFamily="18" charset="-128"/>
                <a:ea typeface="HGP創英ﾌﾟﾚｾﾞﾝｽEB" panose="02020800000000000000" pitchFamily="18" charset="-128"/>
              </a:rPr>
              <a:t>５</a:t>
            </a:r>
            <a:r>
              <a:rPr kumimoji="1" lang="en-US" altLang="ja-JP" sz="1400" u="sng" dirty="0">
                <a:latin typeface="HGP創英ﾌﾟﾚｾﾞﾝｽEB" panose="02020800000000000000" pitchFamily="18" charset="-128"/>
                <a:ea typeface="HGP創英ﾌﾟﾚｾﾞﾝｽEB" panose="02020800000000000000" pitchFamily="18" charset="-128"/>
              </a:rPr>
              <a:t>/1</a:t>
            </a:r>
            <a:r>
              <a:rPr kumimoji="1" lang="ja-JP" altLang="en-US" sz="1400" u="sng" dirty="0">
                <a:latin typeface="HGP創英ﾌﾟﾚｾﾞﾝｽEB" panose="02020800000000000000" pitchFamily="18" charset="-128"/>
                <a:ea typeface="HGP創英ﾌﾟﾚｾﾞﾝｽEB" panose="02020800000000000000" pitchFamily="18" charset="-128"/>
              </a:rPr>
              <a:t>６ ４２</a:t>
            </a:r>
            <a:r>
              <a:rPr kumimoji="1" lang="en-US" altLang="ja-JP" sz="1400" u="sng" dirty="0">
                <a:latin typeface="HGP創英ﾌﾟﾚｾﾞﾝｽEB" panose="02020800000000000000" pitchFamily="18" charset="-128"/>
                <a:ea typeface="HGP創英ﾌﾟﾚｾﾞﾝｽEB" panose="02020800000000000000" pitchFamily="18" charset="-128"/>
              </a:rPr>
              <a:t>.</a:t>
            </a:r>
            <a:r>
              <a:rPr kumimoji="1" lang="ja-JP" altLang="en-US" sz="1400" u="sng" dirty="0">
                <a:latin typeface="HGP創英ﾌﾟﾚｾﾞﾝｽEB" panose="02020800000000000000" pitchFamily="18" charset="-128"/>
                <a:ea typeface="HGP創英ﾌﾟﾚｾﾞﾝｽEB" panose="02020800000000000000" pitchFamily="18" charset="-128"/>
              </a:rPr>
              <a:t>８％</a:t>
            </a:r>
            <a:endParaRPr kumimoji="1" lang="en-US" altLang="ja-JP" sz="14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400" dirty="0">
                <a:latin typeface="HGP創英ﾌﾟﾚｾﾞﾝｽEB" panose="02020800000000000000" pitchFamily="18" charset="-128"/>
                <a:ea typeface="HGP創英ﾌﾟﾚｾﾞﾝｽEB" panose="02020800000000000000" pitchFamily="18" charset="-128"/>
              </a:rPr>
              <a:t>（４０９床）</a:t>
            </a:r>
          </a:p>
        </p:txBody>
      </p:sp>
      <p:sp>
        <p:nvSpPr>
          <p:cNvPr id="16" name="テキスト ボックス 15"/>
          <p:cNvSpPr txBox="1"/>
          <p:nvPr/>
        </p:nvSpPr>
        <p:spPr>
          <a:xfrm>
            <a:off x="594676" y="5123943"/>
            <a:ext cx="1063568" cy="461665"/>
          </a:xfrm>
          <a:prstGeom prst="rect">
            <a:avLst/>
          </a:prstGeom>
          <a:solidFill>
            <a:schemeClr val="bg1"/>
          </a:solidFill>
          <a:ln>
            <a:noFill/>
          </a:ln>
        </p:spPr>
        <p:txBody>
          <a:bodyPr wrap="square" rtlCol="0">
            <a:spAutoFit/>
          </a:bodyPr>
          <a:lstStyle/>
          <a:p>
            <a:pPr algn="ctr"/>
            <a:r>
              <a:rPr kumimoji="1" lang="ja-JP" altLang="en-US" sz="1200" u="sng" dirty="0">
                <a:latin typeface="HGP創英ﾌﾟﾚｾﾞﾝｽEB" panose="02020800000000000000" pitchFamily="18" charset="-128"/>
                <a:ea typeface="HGP創英ﾌﾟﾚｾﾞﾝｽEB" panose="02020800000000000000" pitchFamily="18" charset="-128"/>
              </a:rPr>
              <a:t>病床使用率</a:t>
            </a:r>
            <a:endParaRPr kumimoji="1" lang="en-US" altLang="ja-JP" sz="12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200" dirty="0">
                <a:latin typeface="HGP創英ﾌﾟﾚｾﾞﾝｽEB" panose="02020800000000000000" pitchFamily="18" charset="-128"/>
                <a:ea typeface="HGP創英ﾌﾟﾚｾﾞﾝｽEB" panose="02020800000000000000" pitchFamily="18" charset="-128"/>
              </a:rPr>
              <a:t>（病床数）</a:t>
            </a:r>
          </a:p>
        </p:txBody>
      </p:sp>
      <p:sp>
        <p:nvSpPr>
          <p:cNvPr id="22" name="テキスト ボックス 21"/>
          <p:cNvSpPr txBox="1"/>
          <p:nvPr/>
        </p:nvSpPr>
        <p:spPr>
          <a:xfrm>
            <a:off x="110387" y="569643"/>
            <a:ext cx="1868638"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１ 感染状況概況</a:t>
            </a:r>
            <a:endParaRPr kumimoji="1" lang="en-US" altLang="ja-JP" sz="1600" b="1" dirty="0">
              <a:solidFill>
                <a:schemeClr val="tx1"/>
              </a:solidFill>
              <a:latin typeface="+mn-ea"/>
            </a:endParaRPr>
          </a:p>
        </p:txBody>
      </p:sp>
      <p:sp>
        <p:nvSpPr>
          <p:cNvPr id="7" name="テキスト ボックス 6"/>
          <p:cNvSpPr txBox="1"/>
          <p:nvPr/>
        </p:nvSpPr>
        <p:spPr>
          <a:xfrm>
            <a:off x="104774" y="1135669"/>
            <a:ext cx="8800459" cy="830997"/>
          </a:xfrm>
          <a:prstGeom prst="rect">
            <a:avLst/>
          </a:prstGeom>
          <a:noFill/>
          <a:ln>
            <a:noFill/>
          </a:ln>
        </p:spPr>
        <p:txBody>
          <a:bodyPr wrap="square" rtlCol="0">
            <a:spAutoFit/>
          </a:bodyPr>
          <a:lstStyle/>
          <a:p>
            <a:r>
              <a:rPr kumimoji="1" lang="ja-JP" altLang="en-US" sz="1200" b="1" dirty="0"/>
              <a:t>・大都市部を中心に新規感染者の増加傾向が続き、東京都や沖縄県等には「緊急事態宣言」や「まん延防止等重点措置」が適用され事業者への時短要請やイベントの原則無観客開催要請が実施された。一方本県においては、ゴールデンウィーク中の県民・事業者らの協力もあり、</a:t>
            </a:r>
            <a:r>
              <a:rPr kumimoji="1" lang="ja-JP" altLang="en-US" sz="1200" b="1" dirty="0">
                <a:solidFill>
                  <a:srgbClr val="FF0000"/>
                </a:solidFill>
              </a:rPr>
              <a:t>他都道府県と比較すると、感染の急拡大の状況には至らなかった。</a:t>
            </a:r>
            <a:r>
              <a:rPr kumimoji="1" lang="ja-JP" altLang="en-US" sz="1200" b="1" dirty="0"/>
              <a:t>しかしながら、感染力が強い</a:t>
            </a:r>
            <a:r>
              <a:rPr kumimoji="1" lang="ja-JP" altLang="en-US" sz="1200" b="1" dirty="0">
                <a:solidFill>
                  <a:srgbClr val="FF0000"/>
                </a:solidFill>
              </a:rPr>
              <a:t>アルファ株</a:t>
            </a:r>
            <a:r>
              <a:rPr kumimoji="1" lang="ja-JP" altLang="en-US" sz="1200" b="1" dirty="0"/>
              <a:t>への置き換わりが進み、医療提供体制への負荷を確実に高めた。</a:t>
            </a:r>
          </a:p>
        </p:txBody>
      </p:sp>
      <p:sp>
        <p:nvSpPr>
          <p:cNvPr id="24" name="テキスト ボックス 23"/>
          <p:cNvSpPr txBox="1"/>
          <p:nvPr/>
        </p:nvSpPr>
        <p:spPr>
          <a:xfrm>
            <a:off x="2237229" y="590009"/>
            <a:ext cx="6192067"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Ⅱ</a:t>
            </a:r>
            <a:r>
              <a:rPr kumimoji="1" lang="ja-JP" altLang="en-US" sz="1600" b="1" dirty="0">
                <a:solidFill>
                  <a:srgbClr val="FF0000"/>
                </a:solidFill>
              </a:rPr>
              <a:t>期</a:t>
            </a:r>
            <a:r>
              <a:rPr kumimoji="1" lang="ja-JP" altLang="en-US" sz="1600" b="1" dirty="0">
                <a:solidFill>
                  <a:schemeClr val="tx1"/>
                </a:solidFill>
              </a:rPr>
              <a:t>　２０２１年　３月　１日～２０２１年　６月３０日</a:t>
            </a:r>
            <a:endParaRPr kumimoji="1" lang="en-US" altLang="ja-JP" sz="1600" b="1" dirty="0">
              <a:solidFill>
                <a:schemeClr val="tx1"/>
              </a:solidFill>
            </a:endParaRPr>
          </a:p>
        </p:txBody>
      </p:sp>
      <p:pic>
        <p:nvPicPr>
          <p:cNvPr id="9" name="図 8"/>
          <p:cNvPicPr>
            <a:picLocks noChangeAspect="1"/>
          </p:cNvPicPr>
          <p:nvPr/>
        </p:nvPicPr>
        <p:blipFill>
          <a:blip r:embed="rId3"/>
          <a:stretch>
            <a:fillRect/>
          </a:stretch>
        </p:blipFill>
        <p:spPr>
          <a:xfrm>
            <a:off x="1045395" y="2852565"/>
            <a:ext cx="3810588" cy="1283405"/>
          </a:xfrm>
          <a:prstGeom prst="rect">
            <a:avLst/>
          </a:prstGeom>
        </p:spPr>
      </p:pic>
      <p:sp>
        <p:nvSpPr>
          <p:cNvPr id="20" name="テキスト ボックス 19"/>
          <p:cNvSpPr txBox="1"/>
          <p:nvPr/>
        </p:nvSpPr>
        <p:spPr>
          <a:xfrm>
            <a:off x="8023320" y="6476684"/>
            <a:ext cx="718898" cy="338554"/>
          </a:xfrm>
          <a:prstGeom prst="rect">
            <a:avLst/>
          </a:prstGeom>
          <a:noFill/>
          <a:ln>
            <a:noFill/>
          </a:ln>
        </p:spPr>
        <p:txBody>
          <a:bodyPr wrap="square" rtlCol="0">
            <a:spAutoFit/>
          </a:bodyPr>
          <a:lstStyle/>
          <a:p>
            <a:pPr algn="ctr"/>
            <a:r>
              <a:rPr kumimoji="1" lang="en-US" altLang="ja-JP" sz="1600" b="1" dirty="0"/>
              <a:t>6/30</a:t>
            </a:r>
            <a:endParaRPr kumimoji="1" lang="ja-JP" altLang="en-US" sz="1600" b="1" dirty="0"/>
          </a:p>
        </p:txBody>
      </p:sp>
      <p:sp>
        <p:nvSpPr>
          <p:cNvPr id="26" name="角丸四角形 25"/>
          <p:cNvSpPr/>
          <p:nvPr/>
        </p:nvSpPr>
        <p:spPr>
          <a:xfrm>
            <a:off x="73065" y="1936375"/>
            <a:ext cx="8890415" cy="80921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･新規感染者数の急激な増加等は見られなかったものの、変異株（アルファ株）への置き換わりに伴い、入院を要する患者が増加した。５月１６日には</a:t>
            </a:r>
            <a:r>
              <a:rPr kumimoji="1" lang="ja-JP" altLang="en-US" sz="1200" b="1" dirty="0">
                <a:solidFill>
                  <a:srgbClr val="FF0000"/>
                </a:solidFill>
                <a:latin typeface="+mn-ea"/>
              </a:rPr>
              <a:t>第</a:t>
            </a:r>
            <a:r>
              <a:rPr kumimoji="1" lang="en-US" altLang="ja-JP" sz="1200" b="1" dirty="0">
                <a:solidFill>
                  <a:srgbClr val="FF0000"/>
                </a:solidFill>
                <a:latin typeface="+mn-ea"/>
              </a:rPr>
              <a:t>Ⅱ</a:t>
            </a:r>
            <a:r>
              <a:rPr kumimoji="1" lang="ja-JP" altLang="en-US" sz="1200" b="1" dirty="0">
                <a:solidFill>
                  <a:srgbClr val="FF0000"/>
                </a:solidFill>
                <a:latin typeface="+mn-ea"/>
              </a:rPr>
              <a:t>期最</a:t>
            </a:r>
            <a:r>
              <a:rPr kumimoji="1" lang="ja-JP" altLang="en-US" sz="1200" b="1" dirty="0">
                <a:solidFill>
                  <a:srgbClr val="FF0000"/>
                </a:solidFill>
              </a:rPr>
              <a:t>高値となる４２</a:t>
            </a:r>
            <a:r>
              <a:rPr kumimoji="1" lang="en-US" altLang="ja-JP" sz="1200" b="1" dirty="0">
                <a:solidFill>
                  <a:srgbClr val="FF0000"/>
                </a:solidFill>
              </a:rPr>
              <a:t>.</a:t>
            </a:r>
            <a:r>
              <a:rPr kumimoji="1" lang="ja-JP" altLang="en-US" sz="1200" b="1" dirty="0">
                <a:solidFill>
                  <a:srgbClr val="FF0000"/>
                </a:solidFill>
              </a:rPr>
              <a:t>８</a:t>
            </a:r>
            <a:r>
              <a:rPr kumimoji="1" lang="en-US" altLang="ja-JP" sz="1200" b="1" dirty="0">
                <a:solidFill>
                  <a:srgbClr val="FF0000"/>
                </a:solidFill>
              </a:rPr>
              <a:t>%</a:t>
            </a:r>
            <a:r>
              <a:rPr kumimoji="1" lang="ja-JP" altLang="en-US" sz="1200" b="1" dirty="0">
                <a:solidFill>
                  <a:schemeClr val="tx1"/>
                </a:solidFill>
              </a:rPr>
              <a:t>を記録した。医療提供体制への負荷は高まり、</a:t>
            </a:r>
            <a:r>
              <a:rPr kumimoji="1" lang="ja-JP" altLang="en-US" sz="1200" b="1" dirty="0">
                <a:solidFill>
                  <a:srgbClr val="FF0000"/>
                </a:solidFill>
              </a:rPr>
              <a:t>県版ステージ３「重点措置」の瀬戸際</a:t>
            </a:r>
            <a:r>
              <a:rPr kumimoji="1" lang="ja-JP" altLang="en-US" sz="1200" b="1" dirty="0">
                <a:solidFill>
                  <a:schemeClr val="tx1"/>
                </a:solidFill>
              </a:rPr>
              <a:t>まで至った。</a:t>
            </a:r>
            <a:r>
              <a:rPr kumimoji="1" lang="en-US" altLang="ja-JP" sz="1200" b="1" dirty="0">
                <a:solidFill>
                  <a:schemeClr val="tx1"/>
                </a:solidFill>
              </a:rPr>
              <a:t>【</a:t>
            </a:r>
            <a:r>
              <a:rPr kumimoji="1" lang="ja-JP" altLang="en-US" sz="1200" b="1" dirty="0">
                <a:solidFill>
                  <a:schemeClr val="tx1"/>
                </a:solidFill>
              </a:rPr>
              <a:t>確保病床数：３７７床（３</a:t>
            </a:r>
            <a:r>
              <a:rPr kumimoji="1" lang="en-US" altLang="ja-JP" sz="1200" b="1" dirty="0">
                <a:solidFill>
                  <a:schemeClr val="tx1"/>
                </a:solidFill>
              </a:rPr>
              <a:t>/</a:t>
            </a:r>
            <a:r>
              <a:rPr kumimoji="1" lang="ja-JP" altLang="en-US" sz="1200" b="1" dirty="0">
                <a:solidFill>
                  <a:schemeClr val="tx1"/>
                </a:solidFill>
              </a:rPr>
              <a:t>１）→４０９床（３</a:t>
            </a:r>
            <a:r>
              <a:rPr kumimoji="1" lang="en-US" altLang="ja-JP" sz="1200" b="1" dirty="0">
                <a:solidFill>
                  <a:schemeClr val="tx1"/>
                </a:solidFill>
              </a:rPr>
              <a:t>/</a:t>
            </a:r>
            <a:r>
              <a:rPr kumimoji="1" lang="ja-JP" altLang="en-US" sz="1200" b="1" dirty="0">
                <a:solidFill>
                  <a:schemeClr val="tx1"/>
                </a:solidFill>
              </a:rPr>
              <a:t>５）→４４８床（６</a:t>
            </a:r>
            <a:r>
              <a:rPr kumimoji="1" lang="en-US" altLang="ja-JP" sz="1200" b="1" dirty="0">
                <a:solidFill>
                  <a:schemeClr val="tx1"/>
                </a:solidFill>
              </a:rPr>
              <a:t>/</a:t>
            </a:r>
            <a:r>
              <a:rPr kumimoji="1" lang="ja-JP" altLang="en-US" sz="1200" b="1" dirty="0">
                <a:solidFill>
                  <a:schemeClr val="tx1"/>
                </a:solidFill>
              </a:rPr>
              <a:t>１）</a:t>
            </a:r>
            <a:r>
              <a:rPr kumimoji="1" lang="en-US" altLang="ja-JP" sz="1200" b="1" dirty="0">
                <a:solidFill>
                  <a:schemeClr val="tx1"/>
                </a:solidFill>
              </a:rPr>
              <a:t>】</a:t>
            </a:r>
            <a:endParaRPr kumimoji="1" lang="ja-JP" altLang="en-US" sz="1200" b="1" dirty="0">
              <a:solidFill>
                <a:schemeClr val="tx1"/>
              </a:solidFill>
            </a:endParaRPr>
          </a:p>
        </p:txBody>
      </p:sp>
      <p:sp>
        <p:nvSpPr>
          <p:cNvPr id="25" name="角丸四角形 24"/>
          <p:cNvSpPr/>
          <p:nvPr/>
        </p:nvSpPr>
        <p:spPr>
          <a:xfrm>
            <a:off x="5669669" y="3651285"/>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第４波</a:t>
            </a:r>
          </a:p>
        </p:txBody>
      </p:sp>
      <p:sp>
        <p:nvSpPr>
          <p:cNvPr id="18" name="テキスト ボックス 1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29</a:t>
            </a:fld>
            <a:endParaRPr kumimoji="1" lang="ja-JP" altLang="en-US" sz="16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8263171" y="2873891"/>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sp>
        <p:nvSpPr>
          <p:cNvPr id="27" name="テキスト ボックス 26"/>
          <p:cNvSpPr txBox="1"/>
          <p:nvPr/>
        </p:nvSpPr>
        <p:spPr>
          <a:xfrm>
            <a:off x="-304453" y="2914733"/>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（人）</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sp>
        <p:nvSpPr>
          <p:cNvPr id="28" name="テキスト ボックス 27"/>
          <p:cNvSpPr txBox="1"/>
          <p:nvPr/>
        </p:nvSpPr>
        <p:spPr>
          <a:xfrm>
            <a:off x="648184" y="3143838"/>
            <a:ext cx="369332" cy="827845"/>
          </a:xfrm>
          <a:prstGeom prst="rect">
            <a:avLst/>
          </a:prstGeom>
          <a:noFill/>
        </p:spPr>
        <p:txBody>
          <a:bodyPr vert="eaVert" wrap="square" rtlCol="0">
            <a:spAutoFit/>
          </a:bodyPr>
          <a:lstStyle/>
          <a:p>
            <a:r>
              <a:rPr kumimoji="1" lang="ja-JP" altLang="en-US" sz="1200" b="1" dirty="0"/>
              <a:t>感染者数</a:t>
            </a:r>
          </a:p>
        </p:txBody>
      </p:sp>
      <p:sp>
        <p:nvSpPr>
          <p:cNvPr id="29" name="額縁 28"/>
          <p:cNvSpPr/>
          <p:nvPr/>
        </p:nvSpPr>
        <p:spPr>
          <a:xfrm>
            <a:off x="1449547" y="4697467"/>
            <a:ext cx="2023230" cy="191879"/>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ea typeface="Meiryo UI" panose="020B0604030504040204" pitchFamily="50" charset="-128"/>
              </a:rPr>
              <a:t>病床使用率：</a:t>
            </a:r>
            <a:endParaRPr kumimoji="1" lang="en-US" altLang="ja-JP" sz="1200" b="1" dirty="0">
              <a:solidFill>
                <a:srgbClr val="FF0000"/>
              </a:solidFill>
              <a:ea typeface="Meiryo UI" panose="020B0604030504040204" pitchFamily="50" charset="-128"/>
            </a:endParaRPr>
          </a:p>
        </p:txBody>
      </p:sp>
      <p:sp>
        <p:nvSpPr>
          <p:cNvPr id="30" name="テキスト ボックス 29"/>
          <p:cNvSpPr txBox="1"/>
          <p:nvPr/>
        </p:nvSpPr>
        <p:spPr>
          <a:xfrm>
            <a:off x="2770721" y="4536025"/>
            <a:ext cx="523240" cy="584775"/>
          </a:xfrm>
          <a:prstGeom prst="rect">
            <a:avLst/>
          </a:prstGeom>
          <a:noFill/>
        </p:spPr>
        <p:txBody>
          <a:bodyPr wrap="square" rtlCol="0">
            <a:spAutoFit/>
          </a:bodyPr>
          <a:lstStyle/>
          <a:p>
            <a:r>
              <a:rPr kumimoji="1" lang="ja-JP" altLang="en-US" sz="3200" b="1" dirty="0">
                <a:solidFill>
                  <a:srgbClr val="FF0000"/>
                </a:solidFill>
              </a:rPr>
              <a:t>－</a:t>
            </a:r>
          </a:p>
        </p:txBody>
      </p:sp>
      <p:sp>
        <p:nvSpPr>
          <p:cNvPr id="31" name="額縁 30"/>
          <p:cNvSpPr/>
          <p:nvPr/>
        </p:nvSpPr>
        <p:spPr>
          <a:xfrm>
            <a:off x="833560" y="4471245"/>
            <a:ext cx="2255080" cy="203916"/>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rgbClr val="002060"/>
                </a:solidFill>
                <a:ea typeface="Meiryo UI" panose="020B0604030504040204" pitchFamily="50" charset="-128"/>
              </a:rPr>
              <a:t>10</a:t>
            </a:r>
            <a:r>
              <a:rPr kumimoji="1" lang="ja-JP" altLang="en-US" sz="1200" b="1" dirty="0">
                <a:solidFill>
                  <a:srgbClr val="002060"/>
                </a:solidFill>
                <a:ea typeface="Meiryo UI" panose="020B0604030504040204" pitchFamily="50" charset="-128"/>
              </a:rPr>
              <a:t>万人あたり新規感染者数：</a:t>
            </a:r>
          </a:p>
        </p:txBody>
      </p:sp>
      <p:sp>
        <p:nvSpPr>
          <p:cNvPr id="32" name="正方形/長方形 31"/>
          <p:cNvSpPr/>
          <p:nvPr/>
        </p:nvSpPr>
        <p:spPr>
          <a:xfrm>
            <a:off x="2971910" y="4505290"/>
            <a:ext cx="120863" cy="1170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150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0"/>
            <a:ext cx="9144000" cy="467239"/>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tIns="36000" bIns="0" rtlCol="0">
            <a:spAutoFit/>
          </a:bodyPr>
          <a:lstStyle/>
          <a:p>
            <a:pPr algn="ctr"/>
            <a:r>
              <a:rPr kumimoji="1" lang="ja-JP" altLang="en-US" sz="2800" b="1" dirty="0"/>
              <a:t>はじめに</a:t>
            </a:r>
            <a:endParaRPr kumimoji="1" lang="en-US" altLang="ja-JP" sz="2800" b="1" dirty="0"/>
          </a:p>
        </p:txBody>
      </p:sp>
      <p:sp>
        <p:nvSpPr>
          <p:cNvPr id="6" name="テキスト ボックス 5"/>
          <p:cNvSpPr txBox="1"/>
          <p:nvPr/>
        </p:nvSpPr>
        <p:spPr>
          <a:xfrm>
            <a:off x="0" y="531581"/>
            <a:ext cx="9144000" cy="646330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268288" indent="-268288" algn="dist"/>
            <a:r>
              <a:rPr kumimoji="1" lang="ja-JP" altLang="en-US" sz="2000" b="1" dirty="0">
                <a:solidFill>
                  <a:schemeClr val="tx1"/>
                </a:solidFill>
                <a:latin typeface="+mn-ea"/>
              </a:rPr>
              <a:t>○　令和元</a:t>
            </a:r>
            <a:r>
              <a:rPr kumimoji="1" lang="en-US" altLang="ja-JP" sz="2000" b="1" dirty="0">
                <a:solidFill>
                  <a:schemeClr val="tx1"/>
                </a:solidFill>
                <a:latin typeface="+mn-ea"/>
              </a:rPr>
              <a:t>(2019)</a:t>
            </a:r>
            <a:r>
              <a:rPr kumimoji="1" lang="ja-JP" altLang="en-US" sz="2000" b="1" dirty="0">
                <a:solidFill>
                  <a:schemeClr val="tx1"/>
                </a:solidFill>
                <a:latin typeface="+mn-ea"/>
              </a:rPr>
              <a:t>年</a:t>
            </a:r>
            <a:r>
              <a:rPr kumimoji="1" lang="en-US" altLang="ja-JP" sz="2000" b="1" dirty="0">
                <a:solidFill>
                  <a:schemeClr val="tx1"/>
                </a:solidFill>
                <a:latin typeface="+mn-ea"/>
              </a:rPr>
              <a:t>12</a:t>
            </a:r>
            <a:r>
              <a:rPr kumimoji="1" lang="ja-JP" altLang="en-US" sz="2000" b="1" dirty="0">
                <a:solidFill>
                  <a:schemeClr val="tx1"/>
                </a:solidFill>
                <a:latin typeface="+mn-ea"/>
              </a:rPr>
              <a:t>月、中国湖北省武漢市において、原因不明の肺炎患者が複数報告され、後に新型のコロナウイルス</a:t>
            </a:r>
            <a:r>
              <a:rPr kumimoji="1" lang="en-US" altLang="ja-JP" sz="2000" b="1" dirty="0">
                <a:solidFill>
                  <a:schemeClr val="tx1"/>
                </a:solidFill>
                <a:latin typeface="+mn-ea"/>
              </a:rPr>
              <a:t>(SARS-Cov2)</a:t>
            </a:r>
            <a:r>
              <a:rPr kumimoji="1" lang="ja-JP" altLang="en-US" sz="2000" b="1" dirty="0">
                <a:solidFill>
                  <a:schemeClr val="tx1"/>
                </a:solidFill>
                <a:latin typeface="+mn-ea"/>
              </a:rPr>
              <a:t>による新型コロナウイルス感染症</a:t>
            </a:r>
            <a:r>
              <a:rPr kumimoji="1" lang="en-US" altLang="ja-JP" sz="2000" b="1" dirty="0">
                <a:solidFill>
                  <a:schemeClr val="tx1"/>
                </a:solidFill>
                <a:latin typeface="+mn-ea"/>
              </a:rPr>
              <a:t>(Covid-19)</a:t>
            </a:r>
            <a:r>
              <a:rPr kumimoji="1" lang="ja-JP" altLang="en-US" sz="2000" b="1" dirty="0">
                <a:solidFill>
                  <a:schemeClr val="tx1"/>
                </a:solidFill>
                <a:latin typeface="+mn-ea"/>
              </a:rPr>
              <a:t>とされた。このウイルスは瞬く間に世界中に拡が</a:t>
            </a:r>
            <a:endParaRPr kumimoji="1" lang="en-US" altLang="ja-JP" sz="2000" b="1" dirty="0">
              <a:solidFill>
                <a:schemeClr val="tx1"/>
              </a:solidFill>
              <a:latin typeface="+mn-ea"/>
            </a:endParaRPr>
          </a:p>
          <a:p>
            <a:pPr marL="268288" indent="-268288"/>
            <a:r>
              <a:rPr kumimoji="1" lang="ja-JP" altLang="en-US" sz="2000" b="1" dirty="0">
                <a:solidFill>
                  <a:schemeClr val="tx1"/>
                </a:solidFill>
                <a:latin typeface="+mn-ea"/>
              </a:rPr>
              <a:t>　り、令和２</a:t>
            </a:r>
            <a:r>
              <a:rPr kumimoji="1" lang="en-US" altLang="ja-JP" sz="2000" b="1" dirty="0">
                <a:solidFill>
                  <a:schemeClr val="tx1"/>
                </a:solidFill>
                <a:latin typeface="+mn-ea"/>
              </a:rPr>
              <a:t>(2020)</a:t>
            </a:r>
            <a:r>
              <a:rPr kumimoji="1" lang="ja-JP" altLang="en-US" sz="2000" b="1" dirty="0">
                <a:solidFill>
                  <a:schemeClr val="tx1"/>
                </a:solidFill>
                <a:latin typeface="+mn-ea"/>
              </a:rPr>
              <a:t>年１月</a:t>
            </a:r>
            <a:r>
              <a:rPr kumimoji="1" lang="en-US" altLang="ja-JP" sz="2000" b="1" dirty="0">
                <a:solidFill>
                  <a:schemeClr val="tx1"/>
                </a:solidFill>
                <a:latin typeface="+mn-ea"/>
              </a:rPr>
              <a:t>16</a:t>
            </a:r>
            <a:r>
              <a:rPr kumimoji="1" lang="ja-JP" altLang="en-US" sz="2000" b="1" dirty="0">
                <a:solidFill>
                  <a:schemeClr val="tx1"/>
                </a:solidFill>
                <a:latin typeface="+mn-ea"/>
              </a:rPr>
              <a:t>日には国内１例目の患者が報告された。</a:t>
            </a:r>
          </a:p>
          <a:p>
            <a:pPr marL="268288" indent="-268288"/>
            <a:r>
              <a:rPr kumimoji="1" lang="ja-JP" altLang="en-US" sz="2000" b="1" dirty="0">
                <a:solidFill>
                  <a:schemeClr val="tx1"/>
                </a:solidFill>
                <a:latin typeface="+mn-ea"/>
              </a:rPr>
              <a:t>　　栃木県では令和２</a:t>
            </a:r>
            <a:r>
              <a:rPr kumimoji="1" lang="en-US" altLang="ja-JP" sz="2000" b="1" dirty="0">
                <a:solidFill>
                  <a:schemeClr val="tx1"/>
                </a:solidFill>
                <a:latin typeface="+mn-ea"/>
              </a:rPr>
              <a:t>(2020)</a:t>
            </a:r>
            <a:r>
              <a:rPr kumimoji="1" lang="ja-JP" altLang="en-US" sz="2000" b="1" dirty="0">
                <a:solidFill>
                  <a:schemeClr val="tx1"/>
                </a:solidFill>
                <a:latin typeface="+mn-ea"/>
              </a:rPr>
              <a:t>年１月</a:t>
            </a:r>
            <a:r>
              <a:rPr kumimoji="1" lang="en-US" altLang="ja-JP" sz="2000" b="1" dirty="0">
                <a:solidFill>
                  <a:schemeClr val="tx1"/>
                </a:solidFill>
                <a:latin typeface="+mn-ea"/>
              </a:rPr>
              <a:t>31</a:t>
            </a:r>
            <a:r>
              <a:rPr kumimoji="1" lang="ja-JP" altLang="en-US" sz="2000" b="1" dirty="0">
                <a:solidFill>
                  <a:schemeClr val="tx1"/>
                </a:solidFill>
                <a:latin typeface="+mn-ea"/>
              </a:rPr>
              <a:t>日に栃木県新型コロナウイルス感染症対策本部</a:t>
            </a:r>
            <a:r>
              <a:rPr kumimoji="1" lang="en-US" altLang="ja-JP" sz="2000" b="1" dirty="0">
                <a:solidFill>
                  <a:schemeClr val="tx1"/>
                </a:solidFill>
                <a:latin typeface="+mn-ea"/>
              </a:rPr>
              <a:t>※</a:t>
            </a:r>
            <a:r>
              <a:rPr kumimoji="1" lang="ja-JP" altLang="en-US" sz="2000" b="1" dirty="0">
                <a:solidFill>
                  <a:schemeClr val="tx1"/>
                </a:solidFill>
                <a:latin typeface="+mn-ea"/>
              </a:rPr>
              <a:t>を設置し警戒を強めてきたが、同年２月</a:t>
            </a:r>
            <a:r>
              <a:rPr kumimoji="1" lang="en-US" altLang="ja-JP" sz="2000" b="1" dirty="0">
                <a:solidFill>
                  <a:schemeClr val="tx1"/>
                </a:solidFill>
                <a:latin typeface="+mn-ea"/>
              </a:rPr>
              <a:t>22</a:t>
            </a:r>
            <a:r>
              <a:rPr kumimoji="1" lang="ja-JP" altLang="en-US" sz="2000" b="1" dirty="0">
                <a:solidFill>
                  <a:schemeClr val="tx1"/>
                </a:solidFill>
                <a:latin typeface="+mn-ea"/>
              </a:rPr>
              <a:t>日、本県１例目の新型コロナウイルス患者が確認されることとなった。</a:t>
            </a:r>
          </a:p>
          <a:p>
            <a:r>
              <a:rPr kumimoji="1" lang="ja-JP" altLang="en-US" sz="1400" dirty="0">
                <a:solidFill>
                  <a:schemeClr val="tx1"/>
                </a:solidFill>
              </a:rPr>
              <a:t>　</a:t>
            </a:r>
            <a:r>
              <a:rPr kumimoji="1" lang="ja-JP" altLang="en-US" sz="1400" dirty="0">
                <a:solidFill>
                  <a:schemeClr val="tx1"/>
                </a:solidFill>
                <a:latin typeface="+mn-ea"/>
              </a:rPr>
              <a:t>  </a:t>
            </a:r>
            <a:r>
              <a:rPr kumimoji="1" lang="en-US" altLang="ja-JP" sz="1400" dirty="0">
                <a:solidFill>
                  <a:schemeClr val="tx1"/>
                </a:solidFill>
                <a:latin typeface="+mn-ea"/>
              </a:rPr>
              <a:t>※</a:t>
            </a:r>
            <a:r>
              <a:rPr kumimoji="1" lang="ja-JP" altLang="en-US" sz="1400" dirty="0">
                <a:solidFill>
                  <a:schemeClr val="tx1"/>
                </a:solidFill>
                <a:latin typeface="+mn-ea"/>
              </a:rPr>
              <a:t>設</a:t>
            </a:r>
            <a:r>
              <a:rPr kumimoji="1" lang="ja-JP" altLang="en-US" sz="1400" dirty="0">
                <a:solidFill>
                  <a:schemeClr val="tx1"/>
                </a:solidFill>
              </a:rPr>
              <a:t>置当初の名称は</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rPr>
              <a:t>新型インフルエンザ等感染症対策本部</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rPr>
              <a:t>新型コロナウイルス感染症対策本部</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rPr>
              <a:t>は通称。</a:t>
            </a:r>
            <a:endParaRPr kumimoji="1" lang="en-US" altLang="ja-JP" sz="1400" dirty="0">
              <a:solidFill>
                <a:schemeClr val="tx1"/>
              </a:solidFill>
            </a:endParaRPr>
          </a:p>
          <a:p>
            <a:endParaRPr kumimoji="1" lang="en-US" altLang="ja-JP" sz="2000" dirty="0">
              <a:solidFill>
                <a:schemeClr val="tx1"/>
              </a:solidFill>
            </a:endParaRPr>
          </a:p>
          <a:p>
            <a:pPr marL="268288" indent="-268288"/>
            <a:r>
              <a:rPr kumimoji="1" lang="ja-JP" altLang="en-US" sz="2000" b="1" dirty="0">
                <a:solidFill>
                  <a:schemeClr val="tx1"/>
                </a:solidFill>
              </a:rPr>
              <a:t>○　それから約３年に及ぶ新型コロナウイルスとの長い闘いに、県は</a:t>
            </a:r>
            <a:r>
              <a:rPr kumimoji="1" lang="ja-JP" altLang="en-US" sz="2000" b="1" dirty="0">
                <a:solidFill>
                  <a:srgbClr val="FF0000"/>
                </a:solidFill>
              </a:rPr>
              <a:t>「県民の命と暮らしを守る」</a:t>
            </a:r>
            <a:r>
              <a:rPr kumimoji="1" lang="ja-JP" altLang="en-US" sz="2000" b="1" dirty="0">
                <a:solidFill>
                  <a:schemeClr val="tx1"/>
                </a:solidFill>
              </a:rPr>
              <a:t>ことを最優先に取組み、</a:t>
            </a:r>
            <a:r>
              <a:rPr kumimoji="1" lang="ja-JP" altLang="en-US" sz="2000" b="1" dirty="0">
                <a:solidFill>
                  <a:srgbClr val="FF0000"/>
                </a:solidFill>
              </a:rPr>
              <a:t>最前線でウイルスと対峙する医療従事者の方々をはじめ多くの県民・事業者のご尽力とご協力をいただきながら、国や市町、専門家とも連携</a:t>
            </a:r>
            <a:r>
              <a:rPr kumimoji="1" lang="ja-JP" altLang="en-US" sz="2000" b="1" dirty="0">
                <a:solidFill>
                  <a:schemeClr val="tx1"/>
                </a:solidFill>
              </a:rPr>
              <a:t>して８つの波を乗り越えてきた。この資料は、これまでの本県における新型コロナウイルス感染症の発生状況と、様々な検討と検証を重ねながら講じてきた対策を整理したものである。</a:t>
            </a:r>
            <a:endParaRPr kumimoji="1" lang="en-US" altLang="ja-JP" sz="2000" b="1" dirty="0">
              <a:solidFill>
                <a:schemeClr val="tx1"/>
              </a:solidFill>
            </a:endParaRPr>
          </a:p>
          <a:p>
            <a:pPr marL="268288" indent="-268288"/>
            <a:endParaRPr kumimoji="1" lang="en-US" altLang="ja-JP" sz="2000" b="1" dirty="0">
              <a:solidFill>
                <a:schemeClr val="tx1"/>
              </a:solidFill>
            </a:endParaRPr>
          </a:p>
          <a:p>
            <a:pPr marL="268288" indent="-268288"/>
            <a:r>
              <a:rPr kumimoji="1" lang="ja-JP" altLang="en-US" sz="2000" b="1" dirty="0">
                <a:solidFill>
                  <a:schemeClr val="tx1"/>
                </a:solidFill>
              </a:rPr>
              <a:t>○　令和５年５月８日からは新型コロナウイルス感染症の感染症法上の位置づけが、新型インフルエンザ等感染症から５類感染症に変更されたが、このウイルスに関する新たな知見の集積や本県も含めた全国の取組への多角的な評価も加え、</a:t>
            </a:r>
            <a:r>
              <a:rPr kumimoji="1" lang="ja-JP" altLang="en-US" sz="2000" b="1" dirty="0">
                <a:solidFill>
                  <a:srgbClr val="FF0000"/>
                </a:solidFill>
              </a:rPr>
              <a:t>将来起こりうる有事に対し、より有効な備えと施策立案</a:t>
            </a:r>
            <a:r>
              <a:rPr kumimoji="1" lang="ja-JP" altLang="en-US" sz="2000" b="1" dirty="0">
                <a:solidFill>
                  <a:schemeClr val="tx1"/>
                </a:solidFill>
              </a:rPr>
              <a:t>がなされることを期待する。</a:t>
            </a:r>
            <a:endParaRPr kumimoji="1" lang="en-US" altLang="ja-JP" sz="2000" b="1" dirty="0">
              <a:solidFill>
                <a:schemeClr val="tx1"/>
              </a:solidFill>
            </a:endParaRPr>
          </a:p>
        </p:txBody>
      </p:sp>
      <p:sp>
        <p:nvSpPr>
          <p:cNvPr id="4" name="テキスト ボックス 3"/>
          <p:cNvSpPr txBox="1"/>
          <p:nvPr/>
        </p:nvSpPr>
        <p:spPr>
          <a:xfrm>
            <a:off x="8609489" y="64342"/>
            <a:ext cx="426934"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51754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p:cNvGraphicFramePr>
            <a:graphicFrameLocks/>
          </p:cNvGraphicFramePr>
          <p:nvPr/>
        </p:nvGraphicFramePr>
        <p:xfrm>
          <a:off x="0" y="74268"/>
          <a:ext cx="9144000" cy="2787745"/>
        </p:xfrm>
        <a:graphic>
          <a:graphicData uri="http://schemas.openxmlformats.org/drawingml/2006/chart">
            <c:chart xmlns:c="http://schemas.openxmlformats.org/drawingml/2006/chart" xmlns:r="http://schemas.openxmlformats.org/officeDocument/2006/relationships" r:id="rId2"/>
          </a:graphicData>
        </a:graphic>
      </p:graphicFrame>
      <p:sp>
        <p:nvSpPr>
          <p:cNvPr id="48" name="テキスト ボックス 47"/>
          <p:cNvSpPr txBox="1"/>
          <p:nvPr/>
        </p:nvSpPr>
        <p:spPr>
          <a:xfrm>
            <a:off x="279553" y="2835366"/>
            <a:ext cx="8635847" cy="168183"/>
          </a:xfrm>
          <a:prstGeom prst="rect">
            <a:avLst/>
          </a:prstGeom>
          <a:solidFill>
            <a:srgbClr val="FFFF00"/>
          </a:solidFill>
        </p:spPr>
        <p:txBody>
          <a:bodyPr wrap="square" rtlCol="0">
            <a:spAutoFit/>
          </a:bodyPr>
          <a:lstStyle/>
          <a:p>
            <a:pPr algn="ctr"/>
            <a:endParaRPr kumimoji="1" lang="ja-JP" altLang="en-US" sz="1200" b="1" dirty="0"/>
          </a:p>
        </p:txBody>
      </p:sp>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Ⅱ</a:t>
            </a:r>
            <a:r>
              <a:rPr kumimoji="1" lang="ja-JP" altLang="en-US" sz="2400" b="1" dirty="0"/>
              <a:t>期の振り返り</a:t>
            </a:r>
          </a:p>
        </p:txBody>
      </p:sp>
      <p:sp>
        <p:nvSpPr>
          <p:cNvPr id="22" name="テキスト ボックス 21"/>
          <p:cNvSpPr txBox="1"/>
          <p:nvPr/>
        </p:nvSpPr>
        <p:spPr>
          <a:xfrm>
            <a:off x="110386" y="569643"/>
            <a:ext cx="2287374"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２ 感染状況分析</a:t>
            </a:r>
            <a:endParaRPr kumimoji="1" lang="en-US" altLang="ja-JP" sz="1600" b="1" dirty="0">
              <a:solidFill>
                <a:schemeClr val="tx1"/>
              </a:solidFill>
              <a:latin typeface="+mn-ea"/>
            </a:endParaRPr>
          </a:p>
        </p:txBody>
      </p:sp>
      <p:sp>
        <p:nvSpPr>
          <p:cNvPr id="3" name="正方形/長方形 2"/>
          <p:cNvSpPr/>
          <p:nvPr/>
        </p:nvSpPr>
        <p:spPr>
          <a:xfrm>
            <a:off x="142775" y="3090054"/>
            <a:ext cx="4443739" cy="307777"/>
          </a:xfrm>
          <a:prstGeom prst="rect">
            <a:avLst/>
          </a:prstGeom>
          <a:solidFill>
            <a:schemeClr val="accent1">
              <a:lumMod val="40000"/>
              <a:lumOff val="60000"/>
            </a:schemeClr>
          </a:solidFill>
        </p:spPr>
        <p:txBody>
          <a:bodyPr wrap="square">
            <a:spAutoFit/>
          </a:bodyPr>
          <a:lstStyle/>
          <a:p>
            <a:r>
              <a:rPr kumimoji="1" lang="en-US" altLang="ja-JP" sz="1400" b="1" dirty="0"/>
              <a:t>【</a:t>
            </a:r>
            <a:r>
              <a:rPr kumimoji="1" lang="ja-JP" altLang="en-US" sz="1400" b="1" dirty="0"/>
              <a:t>対象期間別・年齢別の新規感染者数とその割合</a:t>
            </a:r>
            <a:r>
              <a:rPr kumimoji="1" lang="en-US" altLang="ja-JP" sz="1400" b="1" dirty="0"/>
              <a:t>】</a:t>
            </a:r>
            <a:endParaRPr kumimoji="1" lang="ja-JP" altLang="en-US" sz="1400" b="1" dirty="0"/>
          </a:p>
        </p:txBody>
      </p:sp>
      <p:sp>
        <p:nvSpPr>
          <p:cNvPr id="28" name="テキスト ボックス 27"/>
          <p:cNvSpPr txBox="1"/>
          <p:nvPr/>
        </p:nvSpPr>
        <p:spPr>
          <a:xfrm>
            <a:off x="4716952" y="3084458"/>
            <a:ext cx="4310601" cy="307777"/>
          </a:xfrm>
          <a:prstGeom prst="rect">
            <a:avLst/>
          </a:prstGeom>
          <a:solidFill>
            <a:schemeClr val="accent1">
              <a:lumMod val="40000"/>
              <a:lumOff val="60000"/>
            </a:schemeClr>
          </a:solidFill>
        </p:spPr>
        <p:txBody>
          <a:bodyPr wrap="square" rtlCol="0" anchor="ctr">
            <a:spAutoFit/>
          </a:bodyPr>
          <a:lstStyle/>
          <a:p>
            <a:r>
              <a:rPr kumimoji="1" lang="en-US" altLang="ja-JP" sz="1400" b="1" dirty="0"/>
              <a:t>【</a:t>
            </a:r>
            <a:r>
              <a:rPr kumimoji="1" lang="ja-JP" altLang="en-US" sz="1400" b="1" dirty="0"/>
              <a:t>年齢別の人口</a:t>
            </a:r>
            <a:r>
              <a:rPr kumimoji="1" lang="en-US" altLang="ja-JP" sz="1400" b="1" dirty="0"/>
              <a:t>10</a:t>
            </a:r>
            <a:r>
              <a:rPr kumimoji="1" lang="ja-JP" altLang="en-US" sz="1400" b="1" dirty="0"/>
              <a:t>万人あたり新規感染者数（人）</a:t>
            </a:r>
            <a:r>
              <a:rPr kumimoji="1" lang="en-US" altLang="ja-JP" sz="1400" b="1" dirty="0"/>
              <a:t>】</a:t>
            </a:r>
            <a:endParaRPr kumimoji="1" lang="ja-JP" altLang="en-US" sz="1400" b="1" dirty="0"/>
          </a:p>
        </p:txBody>
      </p:sp>
      <p:sp>
        <p:nvSpPr>
          <p:cNvPr id="29" name="テキスト ボックス 28"/>
          <p:cNvSpPr txBox="1"/>
          <p:nvPr/>
        </p:nvSpPr>
        <p:spPr>
          <a:xfrm>
            <a:off x="0" y="6619400"/>
            <a:ext cx="9144000" cy="276999"/>
          </a:xfrm>
          <a:prstGeom prst="rect">
            <a:avLst/>
          </a:prstGeom>
          <a:noFill/>
        </p:spPr>
        <p:txBody>
          <a:bodyPr wrap="square" rtlCol="0">
            <a:spAutoFit/>
          </a:bodyPr>
          <a:lstStyle/>
          <a:p>
            <a:r>
              <a:rPr lang="en-US" altLang="ja-JP" sz="1200" dirty="0"/>
              <a:t>※2  </a:t>
            </a:r>
            <a:r>
              <a:rPr lang="ja-JP" altLang="en-US" sz="1200" dirty="0"/>
              <a:t>栃木県毎月人口推計月報</a:t>
            </a:r>
            <a:r>
              <a:rPr lang="en-US" altLang="ja-JP" sz="1200" dirty="0"/>
              <a:t>(</a:t>
            </a:r>
            <a:r>
              <a:rPr lang="ja-JP" altLang="en-US" sz="1200" dirty="0"/>
              <a:t>令和</a:t>
            </a:r>
            <a:r>
              <a:rPr lang="en-US" altLang="ja-JP" sz="1200" dirty="0"/>
              <a:t>3</a:t>
            </a:r>
            <a:r>
              <a:rPr lang="ja-JP" altLang="en-US" sz="1200" dirty="0"/>
              <a:t>年</a:t>
            </a:r>
            <a:r>
              <a:rPr lang="en-US" altLang="ja-JP" sz="1200" dirty="0"/>
              <a:t>10</a:t>
            </a:r>
            <a:r>
              <a:rPr lang="ja-JP" altLang="en-US" sz="1200" dirty="0"/>
              <a:t>月</a:t>
            </a:r>
            <a:r>
              <a:rPr lang="en-US" altLang="ja-JP" sz="1200" dirty="0"/>
              <a:t>1</a:t>
            </a:r>
            <a:r>
              <a:rPr lang="ja-JP" altLang="en-US" sz="1200" dirty="0"/>
              <a:t>日現在、不詳を除く）に基づき、年齢別の人口</a:t>
            </a:r>
            <a:r>
              <a:rPr lang="en-US" altLang="ja-JP" sz="1200" dirty="0"/>
              <a:t>10</a:t>
            </a:r>
            <a:r>
              <a:rPr lang="ja-JP" altLang="en-US" sz="1200" dirty="0"/>
              <a:t>万人あたり新規感染者数を計算</a:t>
            </a:r>
          </a:p>
        </p:txBody>
      </p:sp>
      <p:sp>
        <p:nvSpPr>
          <p:cNvPr id="33" name="テキスト ボックス 32"/>
          <p:cNvSpPr txBox="1"/>
          <p:nvPr/>
        </p:nvSpPr>
        <p:spPr>
          <a:xfrm>
            <a:off x="69372" y="5046626"/>
            <a:ext cx="4520433" cy="307777"/>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重症者の年代別割合</a:t>
            </a:r>
            <a:r>
              <a:rPr kumimoji="1" lang="en-US" altLang="ja-JP" sz="1400" b="1" dirty="0"/>
              <a:t>】</a:t>
            </a:r>
            <a:endParaRPr kumimoji="1" lang="ja-JP" altLang="en-US" sz="1400" b="1" dirty="0"/>
          </a:p>
        </p:txBody>
      </p:sp>
      <p:sp>
        <p:nvSpPr>
          <p:cNvPr id="34" name="テキスト ボックス 33"/>
          <p:cNvSpPr txBox="1"/>
          <p:nvPr/>
        </p:nvSpPr>
        <p:spPr>
          <a:xfrm>
            <a:off x="4773956" y="5041700"/>
            <a:ext cx="4244071" cy="312703"/>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死亡者数の年代別割合</a:t>
            </a:r>
            <a:r>
              <a:rPr kumimoji="1" lang="en-US" altLang="ja-JP" sz="1400" b="1" dirty="0"/>
              <a:t>】</a:t>
            </a:r>
            <a:endParaRPr kumimoji="1" lang="ja-JP" altLang="en-US" sz="1400" b="1" dirty="0"/>
          </a:p>
        </p:txBody>
      </p:sp>
      <p:sp>
        <p:nvSpPr>
          <p:cNvPr id="36" name="角丸四角形 35"/>
          <p:cNvSpPr/>
          <p:nvPr/>
        </p:nvSpPr>
        <p:spPr>
          <a:xfrm>
            <a:off x="3133491" y="956810"/>
            <a:ext cx="3122923" cy="22244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rPr>
              <a:t>7</a:t>
            </a:r>
            <a:r>
              <a:rPr kumimoji="1" lang="ja-JP" altLang="en-US" b="1" dirty="0">
                <a:solidFill>
                  <a:schemeClr val="bg1"/>
                </a:solidFill>
              </a:rPr>
              <a:t>日間累計の感染者数の推移</a:t>
            </a:r>
            <a:endParaRPr kumimoji="1" lang="en-US" altLang="ja-JP" b="1" dirty="0">
              <a:solidFill>
                <a:schemeClr val="bg1"/>
              </a:solidFill>
            </a:endParaRPr>
          </a:p>
        </p:txBody>
      </p:sp>
      <p:sp>
        <p:nvSpPr>
          <p:cNvPr id="37" name="テキスト ボックス 36"/>
          <p:cNvSpPr txBox="1"/>
          <p:nvPr/>
        </p:nvSpPr>
        <p:spPr>
          <a:xfrm>
            <a:off x="141859" y="1000239"/>
            <a:ext cx="762000" cy="276999"/>
          </a:xfrm>
          <a:prstGeom prst="rect">
            <a:avLst/>
          </a:prstGeom>
          <a:noFill/>
        </p:spPr>
        <p:txBody>
          <a:bodyPr wrap="square" rtlCol="0">
            <a:spAutoFit/>
          </a:bodyPr>
          <a:lstStyle/>
          <a:p>
            <a:r>
              <a:rPr kumimoji="1" lang="ja-JP" altLang="en-US" sz="1200" b="1" dirty="0"/>
              <a:t>（人）</a:t>
            </a:r>
          </a:p>
        </p:txBody>
      </p:sp>
      <p:sp>
        <p:nvSpPr>
          <p:cNvPr id="39" name="テキスト ボックス 38"/>
          <p:cNvSpPr txBox="1"/>
          <p:nvPr/>
        </p:nvSpPr>
        <p:spPr>
          <a:xfrm>
            <a:off x="5178577" y="1591497"/>
            <a:ext cx="1504951" cy="276999"/>
          </a:xfrm>
          <a:prstGeom prst="rect">
            <a:avLst/>
          </a:prstGeom>
          <a:noFill/>
          <a:ln>
            <a:noFill/>
          </a:ln>
        </p:spPr>
        <p:txBody>
          <a:bodyPr wrap="square" rtlCol="0">
            <a:spAutoFit/>
          </a:bodyPr>
          <a:lstStyle/>
          <a:p>
            <a:pPr algn="ctr"/>
            <a:r>
              <a:rPr kumimoji="1" lang="en-US" altLang="ja-JP" sz="1200" b="1" dirty="0">
                <a:latin typeface="+mn-ea"/>
              </a:rPr>
              <a:t>265</a:t>
            </a:r>
            <a:r>
              <a:rPr kumimoji="1" lang="ja-JP" altLang="en-US" sz="1200" b="1" dirty="0">
                <a:latin typeface="+mn-ea"/>
              </a:rPr>
              <a:t>人</a:t>
            </a:r>
          </a:p>
        </p:txBody>
      </p:sp>
      <p:sp>
        <p:nvSpPr>
          <p:cNvPr id="40" name="テキスト ボックス 39"/>
          <p:cNvSpPr txBox="1"/>
          <p:nvPr/>
        </p:nvSpPr>
        <p:spPr>
          <a:xfrm>
            <a:off x="3866006" y="2784939"/>
            <a:ext cx="1504951" cy="276999"/>
          </a:xfrm>
          <a:prstGeom prst="rect">
            <a:avLst/>
          </a:prstGeom>
          <a:noFill/>
          <a:ln>
            <a:noFill/>
          </a:ln>
        </p:spPr>
        <p:txBody>
          <a:bodyPr wrap="square" rtlCol="0">
            <a:spAutoFit/>
          </a:bodyPr>
          <a:lstStyle/>
          <a:p>
            <a:pPr algn="ctr"/>
            <a:r>
              <a:rPr kumimoji="1" lang="en-US" altLang="ja-JP" sz="1200" b="1" dirty="0">
                <a:latin typeface="+mn-ea"/>
              </a:rPr>
              <a:t>R</a:t>
            </a:r>
            <a:r>
              <a:rPr kumimoji="1" lang="ja-JP" altLang="en-US" sz="1200" b="1" dirty="0">
                <a:latin typeface="+mn-ea"/>
              </a:rPr>
              <a:t>３（</a:t>
            </a:r>
            <a:r>
              <a:rPr kumimoji="1" lang="en-US" altLang="ja-JP" sz="1200" b="1" dirty="0">
                <a:latin typeface="+mn-ea"/>
              </a:rPr>
              <a:t>2021</a:t>
            </a:r>
            <a:r>
              <a:rPr kumimoji="1" lang="ja-JP" altLang="en-US" sz="1200" b="1" dirty="0">
                <a:latin typeface="+mn-ea"/>
              </a:rPr>
              <a:t>）年</a:t>
            </a:r>
          </a:p>
        </p:txBody>
      </p:sp>
      <p:sp>
        <p:nvSpPr>
          <p:cNvPr id="44" name="角丸四角形 43"/>
          <p:cNvSpPr/>
          <p:nvPr/>
        </p:nvSpPr>
        <p:spPr>
          <a:xfrm>
            <a:off x="5529050" y="1444959"/>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第４波</a:t>
            </a:r>
          </a:p>
        </p:txBody>
      </p:sp>
      <p:graphicFrame>
        <p:nvGraphicFramePr>
          <p:cNvPr id="49" name="グラフ 48"/>
          <p:cNvGraphicFramePr>
            <a:graphicFrameLocks/>
          </p:cNvGraphicFramePr>
          <p:nvPr/>
        </p:nvGraphicFramePr>
        <p:xfrm>
          <a:off x="1167101" y="3133912"/>
          <a:ext cx="3691731" cy="2296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グラフ 49"/>
          <p:cNvGraphicFramePr>
            <a:graphicFrameLocks/>
          </p:cNvGraphicFramePr>
          <p:nvPr>
            <p:extLst>
              <p:ext uri="{D42A27DB-BD31-4B8C-83A1-F6EECF244321}">
                <p14:modId xmlns:p14="http://schemas.microsoft.com/office/powerpoint/2010/main" val="465013796"/>
              </p:ext>
            </p:extLst>
          </p:nvPr>
        </p:nvGraphicFramePr>
        <p:xfrm>
          <a:off x="5991166" y="3135334"/>
          <a:ext cx="3166825" cy="2167435"/>
        </p:xfrm>
        <a:graphic>
          <a:graphicData uri="http://schemas.openxmlformats.org/drawingml/2006/chart">
            <c:chart xmlns:c="http://schemas.openxmlformats.org/drawingml/2006/chart" xmlns:r="http://schemas.openxmlformats.org/officeDocument/2006/relationships" r:id="rId4"/>
          </a:graphicData>
        </a:graphic>
      </p:graphicFrame>
      <p:sp>
        <p:nvSpPr>
          <p:cNvPr id="46" name="テキスト ボックス 45"/>
          <p:cNvSpPr txBox="1"/>
          <p:nvPr/>
        </p:nvSpPr>
        <p:spPr>
          <a:xfrm>
            <a:off x="3349437" y="5129936"/>
            <a:ext cx="1462194" cy="261610"/>
          </a:xfrm>
          <a:prstGeom prst="rect">
            <a:avLst/>
          </a:prstGeom>
          <a:noFill/>
          <a:ln>
            <a:noFill/>
          </a:ln>
        </p:spPr>
        <p:txBody>
          <a:bodyPr wrap="square" rtlCol="0" anchor="ctr">
            <a:spAutoFit/>
          </a:bodyPr>
          <a:lstStyle/>
          <a:p>
            <a:pPr algn="ctr"/>
            <a:r>
              <a:rPr kumimoji="1" lang="ja-JP" altLang="en-US" sz="1100" b="1" dirty="0"/>
              <a:t>（総数：４３人）</a:t>
            </a:r>
          </a:p>
        </p:txBody>
      </p:sp>
      <p:sp>
        <p:nvSpPr>
          <p:cNvPr id="55" name="テキスト ボックス 54"/>
          <p:cNvSpPr txBox="1"/>
          <p:nvPr/>
        </p:nvSpPr>
        <p:spPr>
          <a:xfrm>
            <a:off x="7793266" y="5137556"/>
            <a:ext cx="1462194" cy="261610"/>
          </a:xfrm>
          <a:prstGeom prst="rect">
            <a:avLst/>
          </a:prstGeom>
          <a:noFill/>
          <a:ln>
            <a:noFill/>
          </a:ln>
        </p:spPr>
        <p:txBody>
          <a:bodyPr wrap="square" rtlCol="0" anchor="ctr">
            <a:spAutoFit/>
          </a:bodyPr>
          <a:lstStyle/>
          <a:p>
            <a:pPr algn="ctr"/>
            <a:r>
              <a:rPr kumimoji="1" lang="ja-JP" altLang="en-US" sz="1100" b="1" dirty="0"/>
              <a:t>（総数：１５人）</a:t>
            </a:r>
          </a:p>
        </p:txBody>
      </p:sp>
      <p:sp>
        <p:nvSpPr>
          <p:cNvPr id="56" name="テキスト ボックス 55"/>
          <p:cNvSpPr txBox="1"/>
          <p:nvPr/>
        </p:nvSpPr>
        <p:spPr>
          <a:xfrm>
            <a:off x="2692916" y="562405"/>
            <a:ext cx="6192067"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Ⅱ</a:t>
            </a:r>
            <a:r>
              <a:rPr kumimoji="1" lang="ja-JP" altLang="en-US" sz="1600" b="1" dirty="0">
                <a:solidFill>
                  <a:srgbClr val="FF0000"/>
                </a:solidFill>
              </a:rPr>
              <a:t>期</a:t>
            </a:r>
            <a:r>
              <a:rPr kumimoji="1" lang="ja-JP" altLang="en-US" sz="1600" b="1" dirty="0">
                <a:solidFill>
                  <a:schemeClr val="tx1"/>
                </a:solidFill>
              </a:rPr>
              <a:t>　２０２１年　３月　１日～２０２１年　６月３０日</a:t>
            </a:r>
            <a:endParaRPr kumimoji="1" lang="en-US" altLang="ja-JP" sz="1600" b="1" dirty="0">
              <a:solidFill>
                <a:schemeClr val="tx1"/>
              </a:solidFill>
            </a:endParaRPr>
          </a:p>
        </p:txBody>
      </p:sp>
      <p:pic>
        <p:nvPicPr>
          <p:cNvPr id="2" name="図 1"/>
          <p:cNvPicPr>
            <a:picLocks noChangeAspect="1"/>
          </p:cNvPicPr>
          <p:nvPr/>
        </p:nvPicPr>
        <p:blipFill>
          <a:blip r:embed="rId5"/>
          <a:stretch>
            <a:fillRect/>
          </a:stretch>
        </p:blipFill>
        <p:spPr>
          <a:xfrm>
            <a:off x="85746" y="3390795"/>
            <a:ext cx="2043092" cy="1618688"/>
          </a:xfrm>
          <a:prstGeom prst="rect">
            <a:avLst/>
          </a:prstGeom>
        </p:spPr>
      </p:pic>
      <p:pic>
        <p:nvPicPr>
          <p:cNvPr id="5" name="図 4"/>
          <p:cNvPicPr>
            <a:picLocks noChangeAspect="1"/>
          </p:cNvPicPr>
          <p:nvPr/>
        </p:nvPicPr>
        <p:blipFill>
          <a:blip r:embed="rId6"/>
          <a:stretch>
            <a:fillRect/>
          </a:stretch>
        </p:blipFill>
        <p:spPr>
          <a:xfrm>
            <a:off x="4811630" y="3638940"/>
            <a:ext cx="1982869" cy="1366773"/>
          </a:xfrm>
          <a:prstGeom prst="rect">
            <a:avLst/>
          </a:prstGeom>
        </p:spPr>
      </p:pic>
      <p:pic>
        <p:nvPicPr>
          <p:cNvPr id="8" name="図 7"/>
          <p:cNvPicPr>
            <a:picLocks noChangeAspect="1"/>
          </p:cNvPicPr>
          <p:nvPr/>
        </p:nvPicPr>
        <p:blipFill>
          <a:blip r:embed="rId7"/>
          <a:stretch>
            <a:fillRect/>
          </a:stretch>
        </p:blipFill>
        <p:spPr>
          <a:xfrm>
            <a:off x="69372" y="5436796"/>
            <a:ext cx="4500768" cy="977016"/>
          </a:xfrm>
          <a:prstGeom prst="rect">
            <a:avLst/>
          </a:prstGeom>
        </p:spPr>
      </p:pic>
      <p:pic>
        <p:nvPicPr>
          <p:cNvPr id="6" name="図 5"/>
          <p:cNvPicPr>
            <a:picLocks noChangeAspect="1"/>
          </p:cNvPicPr>
          <p:nvPr/>
        </p:nvPicPr>
        <p:blipFill>
          <a:blip r:embed="rId8"/>
          <a:stretch>
            <a:fillRect/>
          </a:stretch>
        </p:blipFill>
        <p:spPr>
          <a:xfrm>
            <a:off x="4773956" y="5418427"/>
            <a:ext cx="4244071" cy="989331"/>
          </a:xfrm>
          <a:prstGeom prst="rect">
            <a:avLst/>
          </a:prstGeom>
        </p:spPr>
      </p:pic>
      <p:sp>
        <p:nvSpPr>
          <p:cNvPr id="31" name="テキスト ボックス 30"/>
          <p:cNvSpPr txBox="1"/>
          <p:nvPr/>
        </p:nvSpPr>
        <p:spPr>
          <a:xfrm>
            <a:off x="34768" y="3508754"/>
            <a:ext cx="869092" cy="461665"/>
          </a:xfrm>
          <a:prstGeom prst="rect">
            <a:avLst/>
          </a:prstGeom>
          <a:noFill/>
          <a:ln>
            <a:noFill/>
          </a:ln>
        </p:spPr>
        <p:txBody>
          <a:bodyPr wrap="square" rtlCol="0" anchor="ctr">
            <a:spAutoFit/>
          </a:bodyPr>
          <a:lstStyle/>
          <a:p>
            <a:pPr algn="ctr"/>
            <a:r>
              <a:rPr kumimoji="1" lang="en-US" altLang="ja-JP" sz="800" b="1" dirty="0"/>
              <a:t>※1 </a:t>
            </a:r>
            <a:r>
              <a:rPr kumimoji="1" lang="ja-JP" altLang="en-US" sz="800" b="1" dirty="0"/>
              <a:t>非公表等により前頁累計と一致せず。</a:t>
            </a:r>
          </a:p>
        </p:txBody>
      </p:sp>
      <p:sp>
        <p:nvSpPr>
          <p:cNvPr id="26" name="テキスト ボックス 2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30</a:t>
            </a:fld>
            <a:endParaRPr kumimoji="1" lang="ja-JP" altLang="en-US" sz="16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838200" y="4790269"/>
            <a:ext cx="355505" cy="215444"/>
          </a:xfrm>
          <a:prstGeom prst="rect">
            <a:avLst/>
          </a:prstGeom>
          <a:noFill/>
          <a:ln>
            <a:noFill/>
          </a:ln>
        </p:spPr>
        <p:txBody>
          <a:bodyPr wrap="square" rtlCol="0" anchor="ctr">
            <a:spAutoFit/>
          </a:bodyPr>
          <a:lstStyle/>
          <a:p>
            <a:pPr algn="ctr"/>
            <a:r>
              <a:rPr kumimoji="1" lang="en-US" altLang="ja-JP" sz="800" b="1" dirty="0"/>
              <a:t>※1</a:t>
            </a:r>
            <a:endParaRPr kumimoji="1" lang="ja-JP" altLang="en-US" sz="800" b="1" dirty="0"/>
          </a:p>
        </p:txBody>
      </p:sp>
      <p:sp>
        <p:nvSpPr>
          <p:cNvPr id="30" name="正方形/長方形 29"/>
          <p:cNvSpPr/>
          <p:nvPr/>
        </p:nvSpPr>
        <p:spPr>
          <a:xfrm>
            <a:off x="1883558" y="3684593"/>
            <a:ext cx="118031" cy="109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1B4D6508-D6B0-4330-9E4A-B42E89F2143D}"/>
              </a:ext>
            </a:extLst>
          </p:cNvPr>
          <p:cNvSpPr txBox="1"/>
          <p:nvPr/>
        </p:nvSpPr>
        <p:spPr>
          <a:xfrm>
            <a:off x="481" y="6399775"/>
            <a:ext cx="4799639" cy="215444"/>
          </a:xfrm>
          <a:prstGeom prst="rect">
            <a:avLst/>
          </a:prstGeom>
          <a:noFill/>
          <a:ln>
            <a:noFill/>
          </a:ln>
        </p:spPr>
        <p:txBody>
          <a:bodyPr wrap="square" rtlCol="0" anchor="ctr">
            <a:spAutoFit/>
          </a:bodyPr>
          <a:lstStyle/>
          <a:p>
            <a:r>
              <a:rPr kumimoji="1" lang="en-US" altLang="ja-JP" sz="800" b="1" dirty="0">
                <a:latin typeface="+mn-ea"/>
              </a:rPr>
              <a:t>※</a:t>
            </a:r>
            <a:r>
              <a:rPr kumimoji="1" lang="ja-JP" altLang="en-US" sz="800" b="1" dirty="0">
                <a:latin typeface="+mn-ea"/>
              </a:rPr>
              <a:t>３コロナ入院患者のうち、集中治療室</a:t>
            </a:r>
            <a:r>
              <a:rPr kumimoji="1" lang="en-US" altLang="ja-JP" sz="800" b="1" dirty="0">
                <a:latin typeface="+mn-ea"/>
              </a:rPr>
              <a:t>(ICU)</a:t>
            </a:r>
            <a:r>
              <a:rPr kumimoji="1" lang="ja-JP" altLang="en-US" sz="800" b="1" dirty="0">
                <a:latin typeface="+mn-ea"/>
              </a:rPr>
              <a:t>等での管理や人工呼吸器管理等が必要となった患者数</a:t>
            </a:r>
          </a:p>
        </p:txBody>
      </p:sp>
      <p:sp>
        <p:nvSpPr>
          <p:cNvPr id="38" name="テキスト ボックス 37">
            <a:extLst>
              <a:ext uri="{FF2B5EF4-FFF2-40B4-BE49-F238E27FC236}">
                <a16:creationId xmlns:a16="http://schemas.microsoft.com/office/drawing/2014/main" id="{30E44802-5373-4A23-87BA-8EF3853A8AEB}"/>
              </a:ext>
            </a:extLst>
          </p:cNvPr>
          <p:cNvSpPr txBox="1"/>
          <p:nvPr/>
        </p:nvSpPr>
        <p:spPr>
          <a:xfrm>
            <a:off x="1106319" y="5045297"/>
            <a:ext cx="439213" cy="215444"/>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a:t>
            </a:r>
          </a:p>
        </p:txBody>
      </p:sp>
    </p:spTree>
    <p:extLst>
      <p:ext uri="{BB962C8B-B14F-4D97-AF65-F5344CB8AC3E}">
        <p14:creationId xmlns:p14="http://schemas.microsoft.com/office/powerpoint/2010/main" val="1728803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Ⅱ</a:t>
            </a:r>
            <a:r>
              <a:rPr kumimoji="1" lang="ja-JP" altLang="en-US" sz="2400" b="1" dirty="0"/>
              <a:t>期の振り返り</a:t>
            </a:r>
          </a:p>
        </p:txBody>
      </p:sp>
      <p:sp>
        <p:nvSpPr>
          <p:cNvPr id="22" name="テキスト ボックス 21"/>
          <p:cNvSpPr txBox="1"/>
          <p:nvPr/>
        </p:nvSpPr>
        <p:spPr>
          <a:xfrm>
            <a:off x="110386" y="569643"/>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
        <p:nvSpPr>
          <p:cNvPr id="27" name="角丸四角形 26"/>
          <p:cNvSpPr/>
          <p:nvPr/>
        </p:nvSpPr>
        <p:spPr>
          <a:xfrm>
            <a:off x="91171" y="923280"/>
            <a:ext cx="1676400" cy="30810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協力要請等の実施</a:t>
            </a:r>
            <a:endParaRPr kumimoji="1" lang="en-US" altLang="ja-JP" sz="1400" b="1" dirty="0">
              <a:solidFill>
                <a:schemeClr val="tx1"/>
              </a:solidFill>
            </a:endParaRPr>
          </a:p>
        </p:txBody>
      </p:sp>
      <p:sp>
        <p:nvSpPr>
          <p:cNvPr id="16" name="角丸四角形 15"/>
          <p:cNvSpPr/>
          <p:nvPr/>
        </p:nvSpPr>
        <p:spPr>
          <a:xfrm>
            <a:off x="57250" y="4479305"/>
            <a:ext cx="1884670" cy="2893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医療提供体制の増強</a:t>
            </a:r>
            <a:endParaRPr kumimoji="1" lang="en-US" altLang="ja-JP" sz="1400" b="1" dirty="0">
              <a:solidFill>
                <a:schemeClr val="tx1"/>
              </a:solidFill>
            </a:endParaRPr>
          </a:p>
        </p:txBody>
      </p:sp>
      <p:sp>
        <p:nvSpPr>
          <p:cNvPr id="18" name="角丸四角形 17"/>
          <p:cNvSpPr/>
          <p:nvPr/>
        </p:nvSpPr>
        <p:spPr>
          <a:xfrm>
            <a:off x="57250" y="4808876"/>
            <a:ext cx="8907848" cy="46265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･第３波を踏まえた感染者数の大幅増（今冬の１日当たり最大感染者数の２倍程度）を想定した体制や一般医療との両立を踏まえた病床・宿泊療養施設計画の見直しを実施した。</a:t>
            </a:r>
            <a:endParaRPr kumimoji="1" lang="en-US" altLang="ja-JP" sz="1400" b="1" dirty="0">
              <a:solidFill>
                <a:schemeClr val="tx1"/>
              </a:solidFill>
            </a:endParaRPr>
          </a:p>
        </p:txBody>
      </p:sp>
      <p:sp>
        <p:nvSpPr>
          <p:cNvPr id="21" name="角丸四角形 20"/>
          <p:cNvSpPr/>
          <p:nvPr/>
        </p:nvSpPr>
        <p:spPr>
          <a:xfrm>
            <a:off x="91171" y="2502663"/>
            <a:ext cx="8922778" cy="1974274"/>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42320" y="5300674"/>
            <a:ext cx="8922778" cy="1493826"/>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39" name="角丸四角形 38"/>
          <p:cNvSpPr/>
          <p:nvPr/>
        </p:nvSpPr>
        <p:spPr>
          <a:xfrm>
            <a:off x="197563" y="5370996"/>
            <a:ext cx="1363313"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病床</a:t>
            </a:r>
            <a:r>
              <a:rPr kumimoji="1" lang="en-US" altLang="ja-JP" sz="1400" b="1" dirty="0">
                <a:solidFill>
                  <a:schemeClr val="tx1"/>
                </a:solidFill>
              </a:rPr>
              <a:t>】</a:t>
            </a:r>
          </a:p>
        </p:txBody>
      </p:sp>
      <p:sp>
        <p:nvSpPr>
          <p:cNvPr id="40" name="角丸四角形 39"/>
          <p:cNvSpPr/>
          <p:nvPr/>
        </p:nvSpPr>
        <p:spPr>
          <a:xfrm>
            <a:off x="178154" y="5876636"/>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宿泊療養</a:t>
            </a:r>
            <a:r>
              <a:rPr kumimoji="1" lang="en-US" altLang="ja-JP" sz="1400" b="1" dirty="0">
                <a:solidFill>
                  <a:schemeClr val="tx1"/>
                </a:solidFill>
              </a:rPr>
              <a:t>】</a:t>
            </a:r>
          </a:p>
        </p:txBody>
      </p:sp>
      <p:sp>
        <p:nvSpPr>
          <p:cNvPr id="41" name="角丸四角形 40"/>
          <p:cNvSpPr/>
          <p:nvPr/>
        </p:nvSpPr>
        <p:spPr>
          <a:xfrm>
            <a:off x="15525" y="6292845"/>
            <a:ext cx="1614132"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療養支援等</a:t>
            </a:r>
            <a:r>
              <a:rPr kumimoji="1" lang="en-US" altLang="ja-JP" sz="1400" b="1" dirty="0">
                <a:solidFill>
                  <a:schemeClr val="tx1"/>
                </a:solidFill>
              </a:rPr>
              <a:t>】</a:t>
            </a:r>
          </a:p>
        </p:txBody>
      </p:sp>
      <p:sp>
        <p:nvSpPr>
          <p:cNvPr id="42" name="角丸四角形 41"/>
          <p:cNvSpPr/>
          <p:nvPr/>
        </p:nvSpPr>
        <p:spPr>
          <a:xfrm>
            <a:off x="140934" y="6482546"/>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en-US" altLang="ja-JP" sz="1400" b="1" dirty="0">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3803646124"/>
              </p:ext>
            </p:extLst>
          </p:nvPr>
        </p:nvGraphicFramePr>
        <p:xfrm>
          <a:off x="1504249" y="2587371"/>
          <a:ext cx="7321227" cy="1756029"/>
        </p:xfrm>
        <a:graphic>
          <a:graphicData uri="http://schemas.openxmlformats.org/drawingml/2006/table">
            <a:tbl>
              <a:tblPr firstRow="1" bandRow="1">
                <a:tableStyleId>{5C22544A-7EE6-4342-B048-85BDC9FD1C3A}</a:tableStyleId>
              </a:tblPr>
              <a:tblGrid>
                <a:gridCol w="7321227">
                  <a:extLst>
                    <a:ext uri="{9D8B030D-6E8A-4147-A177-3AD203B41FA5}">
                      <a16:colId xmlns:a16="http://schemas.microsoft.com/office/drawing/2014/main" val="2022579"/>
                    </a:ext>
                  </a:extLst>
                </a:gridCol>
              </a:tblGrid>
              <a:tr h="612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感染拡大地域（緊急事態措置区域及び重点措置区域）への不要不急の移動は慎重に検討することを要請</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3026865450"/>
                  </a:ext>
                </a:extLst>
              </a:tr>
              <a:tr h="3604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１都３県（東京都、神奈川県、埼玉県、千葉県）への不要不急の移動は避ける</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ことを要請</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1533456200"/>
                  </a:ext>
                </a:extLst>
              </a:tr>
              <a:tr h="782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rgbClr val="FF0000"/>
                          </a:solidFill>
                        </a:rPr>
                        <a:t>県境をまたぐ不要不急の移動は避ける</a:t>
                      </a:r>
                      <a:r>
                        <a:rPr kumimoji="1" lang="ja-JP" altLang="en-US" sz="1400" b="1" dirty="0">
                          <a:solidFill>
                            <a:schemeClr val="tx1"/>
                          </a:solidFill>
                        </a:rPr>
                        <a:t>ことを要請</a:t>
                      </a:r>
                      <a:endParaRPr kumimoji="1" lang="en-US" altLang="ja-JP" sz="1400" b="1"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県内の移動・外出についても慎重に判断することを要請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５人以上の飲食・飲酒やパーティー及びこれに類するものについては、自粛するよう要請</a:t>
                      </a:r>
                    </a:p>
                  </a:txBody>
                  <a:tcPr>
                    <a:solidFill>
                      <a:schemeClr val="accent1">
                        <a:lumMod val="20000"/>
                        <a:lumOff val="80000"/>
                      </a:schemeClr>
                    </a:solidFill>
                  </a:tcPr>
                </a:tc>
                <a:extLst>
                  <a:ext uri="{0D108BD9-81ED-4DB2-BD59-A6C34878D82A}">
                    <a16:rowId xmlns:a16="http://schemas.microsoft.com/office/drawing/2014/main" val="673929200"/>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3440918254"/>
              </p:ext>
            </p:extLst>
          </p:nvPr>
        </p:nvGraphicFramePr>
        <p:xfrm>
          <a:off x="1504249" y="5371627"/>
          <a:ext cx="7321227" cy="1365729"/>
        </p:xfrm>
        <a:graphic>
          <a:graphicData uri="http://schemas.openxmlformats.org/drawingml/2006/table">
            <a:tbl>
              <a:tblPr firstRow="1" bandRow="1">
                <a:tableStyleId>{5C22544A-7EE6-4342-B048-85BDC9FD1C3A}</a:tableStyleId>
              </a:tblPr>
              <a:tblGrid>
                <a:gridCol w="7321227">
                  <a:extLst>
                    <a:ext uri="{9D8B030D-6E8A-4147-A177-3AD203B41FA5}">
                      <a16:colId xmlns:a16="http://schemas.microsoft.com/office/drawing/2014/main" val="2022579"/>
                    </a:ext>
                  </a:extLst>
                </a:gridCol>
              </a:tblGrid>
              <a:tr h="455243">
                <a:tc>
                  <a:txBody>
                    <a:bodyPr/>
                    <a:lstStyle/>
                    <a:p>
                      <a:pPr>
                        <a:lnSpc>
                          <a:spcPct val="150000"/>
                        </a:lnSpc>
                      </a:pPr>
                      <a:r>
                        <a:rPr kumimoji="1" lang="ja-JP" altLang="en-US" sz="1400" dirty="0">
                          <a:solidFill>
                            <a:schemeClr val="tx1"/>
                          </a:solidFill>
                        </a:rPr>
                        <a:t>３７７床（３</a:t>
                      </a:r>
                      <a:r>
                        <a:rPr kumimoji="1" lang="en-US" altLang="ja-JP" sz="1400" dirty="0">
                          <a:solidFill>
                            <a:schemeClr val="tx1"/>
                          </a:solidFill>
                        </a:rPr>
                        <a:t>/</a:t>
                      </a:r>
                      <a:r>
                        <a:rPr kumimoji="1" lang="ja-JP" altLang="en-US" sz="1400" dirty="0">
                          <a:solidFill>
                            <a:schemeClr val="tx1"/>
                          </a:solidFill>
                        </a:rPr>
                        <a:t>１）から７１床増床し、合計４４８床を確保（６</a:t>
                      </a:r>
                      <a:r>
                        <a:rPr kumimoji="1" lang="en-US" altLang="ja-JP" sz="1400" dirty="0">
                          <a:solidFill>
                            <a:schemeClr val="tx1"/>
                          </a:solidFill>
                        </a:rPr>
                        <a:t>/</a:t>
                      </a:r>
                      <a:r>
                        <a:rPr kumimoji="1" lang="ja-JP" altLang="en-US" sz="1400" dirty="0">
                          <a:solidFill>
                            <a:schemeClr val="tx1"/>
                          </a:solidFill>
                        </a:rPr>
                        <a:t>１～）</a:t>
                      </a:r>
                    </a:p>
                  </a:txBody>
                  <a:tcPr>
                    <a:solidFill>
                      <a:schemeClr val="accent1">
                        <a:lumMod val="20000"/>
                        <a:lumOff val="80000"/>
                      </a:schemeClr>
                    </a:solidFill>
                  </a:tcPr>
                </a:tc>
                <a:extLst>
                  <a:ext uri="{0D108BD9-81ED-4DB2-BD59-A6C34878D82A}">
                    <a16:rowId xmlns:a16="http://schemas.microsoft.com/office/drawing/2014/main" val="3026865450"/>
                  </a:ext>
                </a:extLst>
              </a:tr>
              <a:tr h="455243">
                <a:tc>
                  <a:txBody>
                    <a:bodyPr/>
                    <a:lstStyle/>
                    <a:p>
                      <a:pPr>
                        <a:lnSpc>
                          <a:spcPct val="150000"/>
                        </a:lnSpc>
                      </a:pPr>
                      <a:r>
                        <a:rPr kumimoji="1" lang="ja-JP" altLang="en-US" sz="1400" b="1" dirty="0">
                          <a:solidFill>
                            <a:schemeClr val="tx1"/>
                          </a:solidFill>
                        </a:rPr>
                        <a:t>宿泊療養可能室数：合計４６６室を維持（２</a:t>
                      </a:r>
                      <a:r>
                        <a:rPr kumimoji="1" lang="en-US" altLang="ja-JP" sz="1400" b="1" dirty="0">
                          <a:solidFill>
                            <a:schemeClr val="tx1"/>
                          </a:solidFill>
                        </a:rPr>
                        <a:t>/</a:t>
                      </a:r>
                      <a:r>
                        <a:rPr kumimoji="1" lang="ja-JP" altLang="en-US" sz="1400" b="1" dirty="0">
                          <a:solidFill>
                            <a:schemeClr val="tx1"/>
                          </a:solidFill>
                        </a:rPr>
                        <a:t>６～）</a:t>
                      </a:r>
                      <a:endParaRPr kumimoji="1" lang="en-US" altLang="ja-JP" sz="1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533456200"/>
                  </a:ext>
                </a:extLst>
              </a:tr>
              <a:tr h="455243">
                <a:tc>
                  <a:txBody>
                    <a:bodyPr/>
                    <a:lstStyle/>
                    <a:p>
                      <a:pPr>
                        <a:lnSpc>
                          <a:spcPct val="150000"/>
                        </a:lnSpc>
                      </a:pPr>
                      <a:r>
                        <a:rPr kumimoji="1" lang="ja-JP" altLang="en-US" sz="1400" b="1" dirty="0">
                          <a:solidFill>
                            <a:schemeClr val="tx1"/>
                          </a:solidFill>
                        </a:rPr>
                        <a:t>生活支援事業＜食料品や必要物資（消毒液等）＞や電話診療事業の継続実施</a:t>
                      </a:r>
                    </a:p>
                  </a:txBody>
                  <a:tcPr>
                    <a:solidFill>
                      <a:schemeClr val="accent1">
                        <a:lumMod val="20000"/>
                        <a:lumOff val="80000"/>
                      </a:schemeClr>
                    </a:solidFill>
                  </a:tcPr>
                </a:tc>
                <a:extLst>
                  <a:ext uri="{0D108BD9-81ED-4DB2-BD59-A6C34878D82A}">
                    <a16:rowId xmlns:a16="http://schemas.microsoft.com/office/drawing/2014/main" val="3491734387"/>
                  </a:ext>
                </a:extLst>
              </a:tr>
            </a:tbl>
          </a:graphicData>
        </a:graphic>
      </p:graphicFrame>
      <p:sp>
        <p:nvSpPr>
          <p:cNvPr id="29" name="角丸四角形 28"/>
          <p:cNvSpPr/>
          <p:nvPr/>
        </p:nvSpPr>
        <p:spPr>
          <a:xfrm>
            <a:off x="84236" y="2722658"/>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【R3.3.8】</a:t>
            </a:r>
          </a:p>
          <a:p>
            <a:pPr algn="ctr"/>
            <a:r>
              <a:rPr kumimoji="1" lang="ja-JP" altLang="en-US" sz="1200" b="1" dirty="0">
                <a:solidFill>
                  <a:schemeClr val="tx1"/>
                </a:solidFill>
                <a:latin typeface="+mn-ea"/>
              </a:rPr>
              <a:t>県版ステージ２</a:t>
            </a:r>
            <a:endParaRPr kumimoji="1" lang="en-US" altLang="ja-JP" sz="1200" b="1" dirty="0">
              <a:solidFill>
                <a:schemeClr val="tx1"/>
              </a:solidFill>
              <a:latin typeface="+mn-ea"/>
            </a:endParaRPr>
          </a:p>
        </p:txBody>
      </p:sp>
      <p:sp>
        <p:nvSpPr>
          <p:cNvPr id="33" name="角丸四角形 32"/>
          <p:cNvSpPr/>
          <p:nvPr/>
        </p:nvSpPr>
        <p:spPr>
          <a:xfrm>
            <a:off x="84236" y="3266565"/>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【R3.3.20】</a:t>
            </a:r>
          </a:p>
          <a:p>
            <a:pPr algn="ctr"/>
            <a:r>
              <a:rPr kumimoji="1" lang="ja-JP" altLang="en-US" sz="1200" b="1" dirty="0">
                <a:solidFill>
                  <a:schemeClr val="tx1"/>
                </a:solidFill>
                <a:latin typeface="+mn-ea"/>
              </a:rPr>
              <a:t>県版ステージ</a:t>
            </a:r>
            <a:r>
              <a:rPr kumimoji="1" lang="en-US" altLang="ja-JP" sz="1200" b="1" dirty="0">
                <a:solidFill>
                  <a:schemeClr val="tx1"/>
                </a:solidFill>
                <a:latin typeface="+mn-ea"/>
              </a:rPr>
              <a:t>2.5</a:t>
            </a:r>
          </a:p>
        </p:txBody>
      </p:sp>
      <p:sp>
        <p:nvSpPr>
          <p:cNvPr id="35" name="角丸四角形 34"/>
          <p:cNvSpPr/>
          <p:nvPr/>
        </p:nvSpPr>
        <p:spPr>
          <a:xfrm>
            <a:off x="84236" y="3823835"/>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a:t>
            </a:r>
            <a:r>
              <a:rPr kumimoji="1" lang="ja-JP" altLang="en-US" sz="1400" b="1" dirty="0">
                <a:solidFill>
                  <a:schemeClr val="tx1"/>
                </a:solidFill>
                <a:latin typeface="+mn-ea"/>
              </a:rPr>
              <a:t>５</a:t>
            </a:r>
            <a:r>
              <a:rPr kumimoji="1" lang="en-US" altLang="ja-JP" sz="1400" b="1" dirty="0">
                <a:solidFill>
                  <a:schemeClr val="tx1"/>
                </a:solidFill>
                <a:latin typeface="+mn-ea"/>
              </a:rPr>
              <a:t>.1</a:t>
            </a:r>
            <a:r>
              <a:rPr kumimoji="1" lang="ja-JP" altLang="en-US" sz="1400" b="1" dirty="0">
                <a:solidFill>
                  <a:schemeClr val="tx1"/>
                </a:solidFill>
                <a:latin typeface="+mn-ea"/>
              </a:rPr>
              <a:t>５</a:t>
            </a:r>
            <a:r>
              <a:rPr kumimoji="1" lang="en-US" altLang="ja-JP" sz="1400" b="1" dirty="0">
                <a:solidFill>
                  <a:schemeClr val="tx1"/>
                </a:solidFill>
                <a:latin typeface="+mn-ea"/>
              </a:rPr>
              <a:t>】</a:t>
            </a:r>
          </a:p>
          <a:p>
            <a:pPr algn="ctr"/>
            <a:r>
              <a:rPr kumimoji="1" lang="ja-JP" altLang="en-US" sz="1200" b="1" dirty="0">
                <a:solidFill>
                  <a:schemeClr val="tx1"/>
                </a:solidFill>
                <a:latin typeface="+mn-ea"/>
              </a:rPr>
              <a:t>県版ステージ</a:t>
            </a:r>
            <a:r>
              <a:rPr kumimoji="1" lang="en-US" altLang="ja-JP" sz="1200" b="1" dirty="0">
                <a:solidFill>
                  <a:schemeClr val="tx1"/>
                </a:solidFill>
                <a:latin typeface="+mn-ea"/>
              </a:rPr>
              <a:t>2.5</a:t>
            </a:r>
          </a:p>
        </p:txBody>
      </p:sp>
      <p:sp>
        <p:nvSpPr>
          <p:cNvPr id="9" name="角丸四角形 8"/>
          <p:cNvSpPr/>
          <p:nvPr/>
        </p:nvSpPr>
        <p:spPr>
          <a:xfrm>
            <a:off x="91171" y="1246464"/>
            <a:ext cx="8922778" cy="118220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a:t>
            </a:r>
            <a:r>
              <a:rPr kumimoji="1" lang="ja-JP" altLang="en-US" sz="1400" b="1" dirty="0">
                <a:solidFill>
                  <a:srgbClr val="FF0000"/>
                </a:solidFill>
              </a:rPr>
              <a:t>他都道府県に比べ新規感染者数はある程度抑えられたものの</a:t>
            </a:r>
            <a:r>
              <a:rPr kumimoji="1" lang="ja-JP" altLang="en-US" sz="1400" b="1" dirty="0">
                <a:solidFill>
                  <a:schemeClr val="tx1"/>
                </a:solidFill>
              </a:rPr>
              <a:t>、病床使用率は４０％を上回る時期もあり、医療提供体制の負荷は増加した。緊急事態宣言の発令やまん延防止等重点措置の適用要請を行う段階までには至らなかった。</a:t>
            </a:r>
            <a:endParaRPr kumimoji="1" lang="en-US" altLang="ja-JP" sz="1400" b="1" dirty="0">
              <a:solidFill>
                <a:schemeClr val="tx1"/>
              </a:solidFill>
            </a:endParaRPr>
          </a:p>
          <a:p>
            <a:r>
              <a:rPr kumimoji="1" lang="ja-JP" altLang="en-US" sz="1400" b="1" dirty="0">
                <a:solidFill>
                  <a:schemeClr val="tx1"/>
                </a:solidFill>
              </a:rPr>
              <a:t>・東京都や沖縄県等には「緊急事態宣言」や「まん延防止等重点措置」が適用されており、全国的には感染が拡大している点も踏まえ、</a:t>
            </a:r>
            <a:r>
              <a:rPr kumimoji="1" lang="ja-JP" altLang="en-US" sz="1400" b="1" dirty="0">
                <a:solidFill>
                  <a:srgbClr val="FF0000"/>
                </a:solidFill>
              </a:rPr>
              <a:t>県外への不要不急の外出自粛要請</a:t>
            </a:r>
            <a:r>
              <a:rPr kumimoji="1" lang="ja-JP" altLang="en-US" sz="1400" b="1" dirty="0">
                <a:solidFill>
                  <a:schemeClr val="tx1"/>
                </a:solidFill>
              </a:rPr>
              <a:t>などを実施した。</a:t>
            </a:r>
          </a:p>
        </p:txBody>
      </p:sp>
      <p:sp>
        <p:nvSpPr>
          <p:cNvPr id="30" name="テキスト ボックス 29"/>
          <p:cNvSpPr txBox="1"/>
          <p:nvPr/>
        </p:nvSpPr>
        <p:spPr>
          <a:xfrm>
            <a:off x="2633409" y="584726"/>
            <a:ext cx="6192067"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Ⅱ</a:t>
            </a:r>
            <a:r>
              <a:rPr kumimoji="1" lang="ja-JP" altLang="en-US" sz="1600" b="1" dirty="0">
                <a:solidFill>
                  <a:srgbClr val="FF0000"/>
                </a:solidFill>
              </a:rPr>
              <a:t>期</a:t>
            </a:r>
            <a:r>
              <a:rPr kumimoji="1" lang="ja-JP" altLang="en-US" sz="1600" b="1" dirty="0">
                <a:solidFill>
                  <a:schemeClr val="tx1"/>
                </a:solidFill>
              </a:rPr>
              <a:t>　２０２１年　３月　１日～２０２１年　６月３０日</a:t>
            </a:r>
            <a:endParaRPr kumimoji="1" lang="en-US" altLang="ja-JP" sz="1600" b="1" dirty="0">
              <a:solidFill>
                <a:schemeClr val="tx1"/>
              </a:solidFill>
            </a:endParaRPr>
          </a:p>
        </p:txBody>
      </p:sp>
      <p:sp>
        <p:nvSpPr>
          <p:cNvPr id="23" name="テキスト ボックス 22"/>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31</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85513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Ⅱ</a:t>
            </a:r>
            <a:r>
              <a:rPr kumimoji="1" lang="ja-JP" altLang="en-US" sz="2400" b="1" dirty="0"/>
              <a:t>期の振り返り</a:t>
            </a:r>
          </a:p>
        </p:txBody>
      </p:sp>
      <p:sp>
        <p:nvSpPr>
          <p:cNvPr id="22" name="テキスト ボックス 21"/>
          <p:cNvSpPr txBox="1"/>
          <p:nvPr/>
        </p:nvSpPr>
        <p:spPr>
          <a:xfrm>
            <a:off x="110386" y="569643"/>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
        <p:nvSpPr>
          <p:cNvPr id="16" name="角丸四角形 15"/>
          <p:cNvSpPr/>
          <p:nvPr/>
        </p:nvSpPr>
        <p:spPr>
          <a:xfrm>
            <a:off x="57250" y="3879839"/>
            <a:ext cx="1654113"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その他各種対策</a:t>
            </a:r>
            <a:endParaRPr kumimoji="1" lang="en-US" altLang="ja-JP" sz="1400" b="1" dirty="0">
              <a:solidFill>
                <a:schemeClr val="tx1"/>
              </a:solidFill>
            </a:endParaRPr>
          </a:p>
        </p:txBody>
      </p:sp>
      <p:sp>
        <p:nvSpPr>
          <p:cNvPr id="18" name="角丸四角形 17"/>
          <p:cNvSpPr/>
          <p:nvPr/>
        </p:nvSpPr>
        <p:spPr>
          <a:xfrm>
            <a:off x="56175" y="4281056"/>
            <a:ext cx="8922778" cy="66501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・５人以上の飲食・飲酒やパーティー及びこれに類するものについては、自粛するよう要請し、飲食店については、感染防止対策の徹底のため、「と</a:t>
            </a:r>
            <a:r>
              <a:rPr kumimoji="1" lang="ja-JP" altLang="en-US" sz="1400" b="1" dirty="0" err="1">
                <a:solidFill>
                  <a:schemeClr val="tx1"/>
                </a:solidFill>
              </a:rPr>
              <a:t>ちまる</a:t>
            </a:r>
            <a:r>
              <a:rPr kumimoji="1" lang="ja-JP" altLang="en-US" sz="1400" b="1" dirty="0">
                <a:solidFill>
                  <a:schemeClr val="tx1"/>
                </a:solidFill>
              </a:rPr>
              <a:t>安心認証」の取得を推奨した。</a:t>
            </a:r>
          </a:p>
        </p:txBody>
      </p:sp>
      <p:sp>
        <p:nvSpPr>
          <p:cNvPr id="21" name="角丸四角形 20"/>
          <p:cNvSpPr/>
          <p:nvPr/>
        </p:nvSpPr>
        <p:spPr>
          <a:xfrm>
            <a:off x="58364" y="2472911"/>
            <a:ext cx="8877949" cy="125422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57250" y="5084619"/>
            <a:ext cx="8865078" cy="1357745"/>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42" name="角丸四角形 41"/>
          <p:cNvSpPr/>
          <p:nvPr/>
        </p:nvSpPr>
        <p:spPr>
          <a:xfrm>
            <a:off x="140934" y="6482546"/>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en-US" altLang="ja-JP" sz="1400" b="1" dirty="0">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3126757034"/>
              </p:ext>
            </p:extLst>
          </p:nvPr>
        </p:nvGraphicFramePr>
        <p:xfrm>
          <a:off x="1452213" y="2560534"/>
          <a:ext cx="7213600" cy="1092098"/>
        </p:xfrm>
        <a:graphic>
          <a:graphicData uri="http://schemas.openxmlformats.org/drawingml/2006/table">
            <a:tbl>
              <a:tblPr firstRow="1" bandRow="1">
                <a:tableStyleId>{5C22544A-7EE6-4342-B048-85BDC9FD1C3A}</a:tableStyleId>
              </a:tblPr>
              <a:tblGrid>
                <a:gridCol w="7213600">
                  <a:extLst>
                    <a:ext uri="{9D8B030D-6E8A-4147-A177-3AD203B41FA5}">
                      <a16:colId xmlns:a16="http://schemas.microsoft.com/office/drawing/2014/main" val="2022579"/>
                    </a:ext>
                  </a:extLst>
                </a:gridCol>
              </a:tblGrid>
              <a:tr h="3692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高齢者向け優先接種の開始（７月末までに希望する全ての高齢者への２回接種を完了）</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3026865450"/>
                  </a:ext>
                </a:extLst>
              </a:tr>
              <a:tr h="361414">
                <a:tc>
                  <a:txBody>
                    <a:bodyPr/>
                    <a:lstStyle/>
                    <a:p>
                      <a:r>
                        <a:rPr lang="ja-JP" altLang="en-US" sz="1400" b="1" dirty="0">
                          <a:solidFill>
                            <a:srgbClr val="FF0000"/>
                          </a:solidFill>
                        </a:rPr>
                        <a:t>とちぎワクチン接種センター（とちぎ健康の森）の開設（～</a:t>
                      </a:r>
                      <a:r>
                        <a:rPr lang="en-US" altLang="ja-JP" sz="1400" b="1" dirty="0">
                          <a:solidFill>
                            <a:srgbClr val="FF0000"/>
                          </a:solidFill>
                        </a:rPr>
                        <a:t>12/20</a:t>
                      </a:r>
                      <a:r>
                        <a:rPr lang="ja-JP" altLang="en-US" sz="1400" b="1" dirty="0">
                          <a:solidFill>
                            <a:srgbClr val="FF0000"/>
                          </a:solidFill>
                        </a:rPr>
                        <a:t>）</a:t>
                      </a:r>
                    </a:p>
                  </a:txBody>
                  <a:tcPr anchor="ctr">
                    <a:solidFill>
                      <a:schemeClr val="accent1">
                        <a:lumMod val="20000"/>
                        <a:lumOff val="80000"/>
                      </a:schemeClr>
                    </a:solidFill>
                  </a:tcPr>
                </a:tc>
                <a:extLst>
                  <a:ext uri="{0D108BD9-81ED-4DB2-BD59-A6C34878D82A}">
                    <a16:rowId xmlns:a16="http://schemas.microsoft.com/office/drawing/2014/main" val="1533456200"/>
                  </a:ext>
                </a:extLst>
              </a:tr>
              <a:tr h="3614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職域接種の開始</a:t>
                      </a:r>
                      <a:endParaRPr lang="ja-JP" altLang="en-US" sz="1400" b="1"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4132367000"/>
                  </a:ext>
                </a:extLst>
              </a:tr>
            </a:tbl>
          </a:graphicData>
        </a:graphic>
      </p:graphicFrame>
      <p:graphicFrame>
        <p:nvGraphicFramePr>
          <p:cNvPr id="43" name="表 42"/>
          <p:cNvGraphicFramePr>
            <a:graphicFrameLocks noGrp="1"/>
          </p:cNvGraphicFramePr>
          <p:nvPr/>
        </p:nvGraphicFramePr>
        <p:xfrm>
          <a:off x="1461654" y="5237017"/>
          <a:ext cx="7218013" cy="1094510"/>
        </p:xfrm>
        <a:graphic>
          <a:graphicData uri="http://schemas.openxmlformats.org/drawingml/2006/table">
            <a:tbl>
              <a:tblPr firstRow="1" bandRow="1">
                <a:tableStyleId>{5C22544A-7EE6-4342-B048-85BDC9FD1C3A}</a:tableStyleId>
              </a:tblPr>
              <a:tblGrid>
                <a:gridCol w="7218013">
                  <a:extLst>
                    <a:ext uri="{9D8B030D-6E8A-4147-A177-3AD203B41FA5}">
                      <a16:colId xmlns:a16="http://schemas.microsoft.com/office/drawing/2014/main" val="2022579"/>
                    </a:ext>
                  </a:extLst>
                </a:gridCol>
              </a:tblGrid>
              <a:tr h="547255">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1" dirty="0">
                          <a:solidFill>
                            <a:schemeClr val="tx1"/>
                          </a:solidFill>
                        </a:rPr>
                        <a:t>在京大使館に対する感染予防周知の協力依頼（郵送）</a:t>
                      </a:r>
                      <a:endParaRPr kumimoji="1" lang="en-US" altLang="ja-JP" sz="1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3026865450"/>
                  </a:ext>
                </a:extLst>
              </a:tr>
              <a:tr h="547255">
                <a:tc>
                  <a:txBody>
                    <a:bodyPr/>
                    <a:lstStyle/>
                    <a:p>
                      <a:pPr>
                        <a:lnSpc>
                          <a:spcPct val="150000"/>
                        </a:lnSpc>
                      </a:pPr>
                      <a:r>
                        <a:rPr kumimoji="1" lang="ja-JP" altLang="en-US" sz="1400" b="1" dirty="0">
                          <a:solidFill>
                            <a:srgbClr val="FF0000"/>
                          </a:solidFill>
                        </a:rPr>
                        <a:t>第三者認証制度「と</a:t>
                      </a:r>
                      <a:r>
                        <a:rPr kumimoji="1" lang="ja-JP" altLang="en-US" sz="1400" b="1" dirty="0" err="1">
                          <a:solidFill>
                            <a:srgbClr val="FF0000"/>
                          </a:solidFill>
                        </a:rPr>
                        <a:t>ちまる</a:t>
                      </a:r>
                      <a:r>
                        <a:rPr kumimoji="1" lang="ja-JP" altLang="en-US" sz="1400" b="1" dirty="0">
                          <a:solidFill>
                            <a:srgbClr val="FF0000"/>
                          </a:solidFill>
                        </a:rPr>
                        <a:t>安心認証」申請受付開始</a:t>
                      </a:r>
                      <a:endParaRPr kumimoji="1" lang="en-US" altLang="ja-JP" sz="1400" b="1" dirty="0">
                        <a:solidFill>
                          <a:srgbClr val="FF0000"/>
                        </a:solidFill>
                      </a:endParaRPr>
                    </a:p>
                  </a:txBody>
                  <a:tcPr>
                    <a:solidFill>
                      <a:schemeClr val="accent1">
                        <a:lumMod val="20000"/>
                        <a:lumOff val="80000"/>
                      </a:schemeClr>
                    </a:solidFill>
                  </a:tcPr>
                </a:tc>
                <a:extLst>
                  <a:ext uri="{0D108BD9-81ED-4DB2-BD59-A6C34878D82A}">
                    <a16:rowId xmlns:a16="http://schemas.microsoft.com/office/drawing/2014/main" val="1711450442"/>
                  </a:ext>
                </a:extLst>
              </a:tr>
            </a:tbl>
          </a:graphicData>
        </a:graphic>
      </p:graphicFrame>
      <p:sp>
        <p:nvSpPr>
          <p:cNvPr id="29" name="角丸四角形 28"/>
          <p:cNvSpPr/>
          <p:nvPr/>
        </p:nvSpPr>
        <p:spPr>
          <a:xfrm>
            <a:off x="-7686" y="2874994"/>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【R3.6.16】</a:t>
            </a:r>
          </a:p>
        </p:txBody>
      </p:sp>
      <p:sp>
        <p:nvSpPr>
          <p:cNvPr id="33" name="角丸四角形 32"/>
          <p:cNvSpPr/>
          <p:nvPr/>
        </p:nvSpPr>
        <p:spPr>
          <a:xfrm>
            <a:off x="-18906" y="3293657"/>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【R3.6.21】</a:t>
            </a:r>
          </a:p>
        </p:txBody>
      </p:sp>
      <p:sp>
        <p:nvSpPr>
          <p:cNvPr id="35" name="角丸四角形 34"/>
          <p:cNvSpPr/>
          <p:nvPr/>
        </p:nvSpPr>
        <p:spPr>
          <a:xfrm>
            <a:off x="-7686" y="2554826"/>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a:t>
            </a:r>
            <a:r>
              <a:rPr kumimoji="1" lang="ja-JP" altLang="en-US" sz="1400" b="1" dirty="0">
                <a:solidFill>
                  <a:schemeClr val="tx1"/>
                </a:solidFill>
                <a:latin typeface="+mn-ea"/>
              </a:rPr>
              <a:t>４</a:t>
            </a:r>
            <a:r>
              <a:rPr kumimoji="1" lang="en-US" altLang="ja-JP" sz="1400" b="1" dirty="0">
                <a:solidFill>
                  <a:schemeClr val="tx1"/>
                </a:solidFill>
                <a:latin typeface="+mn-ea"/>
              </a:rPr>
              <a:t>.12】</a:t>
            </a:r>
          </a:p>
        </p:txBody>
      </p:sp>
      <p:sp>
        <p:nvSpPr>
          <p:cNvPr id="37" name="角丸四角形 36"/>
          <p:cNvSpPr/>
          <p:nvPr/>
        </p:nvSpPr>
        <p:spPr>
          <a:xfrm>
            <a:off x="81916" y="5888135"/>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【R3.5.17】</a:t>
            </a:r>
          </a:p>
        </p:txBody>
      </p:sp>
      <p:sp>
        <p:nvSpPr>
          <p:cNvPr id="9" name="角丸四角形 8"/>
          <p:cNvSpPr/>
          <p:nvPr/>
        </p:nvSpPr>
        <p:spPr>
          <a:xfrm>
            <a:off x="82902" y="1358900"/>
            <a:ext cx="8922778" cy="103793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a:t>
            </a:r>
            <a:r>
              <a:rPr kumimoji="1" lang="ja-JP" altLang="en-US" sz="1400" b="1" dirty="0">
                <a:solidFill>
                  <a:srgbClr val="FF0000"/>
                </a:solidFill>
              </a:rPr>
              <a:t>医療従事者等、高齢者、基礎疾患保有者、高齢者施設等従事者に続き、一般の方への接種が開始</a:t>
            </a:r>
            <a:r>
              <a:rPr kumimoji="1" lang="ja-JP" altLang="en-US" sz="1400" b="1" dirty="0">
                <a:solidFill>
                  <a:schemeClr val="tx1"/>
                </a:solidFill>
              </a:rPr>
              <a:t>され、接種業務従事希望の医療人材登録制度や接種後副反応への医療・相談体制を整備するなど、円滑な接種の推進に向けた取組を実施したほか、市町が担う接種を補完するため、とちぎワクチン接種センターを開設した。</a:t>
            </a:r>
            <a:endParaRPr kumimoji="1" lang="en-US" altLang="ja-JP" sz="1400" b="1" dirty="0">
              <a:solidFill>
                <a:schemeClr val="tx1"/>
              </a:solidFill>
            </a:endParaRPr>
          </a:p>
          <a:p>
            <a:r>
              <a:rPr kumimoji="1" lang="ja-JP" altLang="en-US" sz="1400" b="1" dirty="0">
                <a:solidFill>
                  <a:schemeClr val="tx1"/>
                </a:solidFill>
              </a:rPr>
              <a:t>・また、職域等で接種を実施する企業・大学等における接種体制構築に対して支援を行った。</a:t>
            </a:r>
            <a:endParaRPr kumimoji="1" lang="en-US" altLang="ja-JP" sz="1400" b="1" dirty="0">
              <a:solidFill>
                <a:schemeClr val="tx1"/>
              </a:solidFill>
            </a:endParaRPr>
          </a:p>
        </p:txBody>
      </p:sp>
      <p:sp>
        <p:nvSpPr>
          <p:cNvPr id="31" name="角丸四角形 30"/>
          <p:cNvSpPr/>
          <p:nvPr/>
        </p:nvSpPr>
        <p:spPr>
          <a:xfrm>
            <a:off x="110385" y="937742"/>
            <a:ext cx="2161760" cy="35583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ワクチンの接種体制等</a:t>
            </a:r>
            <a:endParaRPr kumimoji="1" lang="en-US" altLang="ja-JP" sz="1400" b="1" dirty="0">
              <a:solidFill>
                <a:schemeClr val="tx1"/>
              </a:solidFill>
            </a:endParaRPr>
          </a:p>
        </p:txBody>
      </p:sp>
      <p:sp>
        <p:nvSpPr>
          <p:cNvPr id="39" name="角丸四角形 38"/>
          <p:cNvSpPr/>
          <p:nvPr/>
        </p:nvSpPr>
        <p:spPr>
          <a:xfrm>
            <a:off x="91441" y="5364901"/>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a:t>
            </a:r>
            <a:r>
              <a:rPr kumimoji="1" lang="ja-JP" altLang="en-US" sz="1400" b="1" dirty="0">
                <a:solidFill>
                  <a:schemeClr val="tx1"/>
                </a:solidFill>
                <a:latin typeface="+mn-ea"/>
              </a:rPr>
              <a:t>３</a:t>
            </a:r>
            <a:r>
              <a:rPr kumimoji="1" lang="en-US" altLang="ja-JP" sz="1400" b="1" dirty="0">
                <a:solidFill>
                  <a:schemeClr val="tx1"/>
                </a:solidFill>
                <a:latin typeface="+mn-ea"/>
              </a:rPr>
              <a:t>.19】</a:t>
            </a:r>
          </a:p>
        </p:txBody>
      </p:sp>
      <p:sp>
        <p:nvSpPr>
          <p:cNvPr id="34" name="テキスト ボックス 33"/>
          <p:cNvSpPr txBox="1"/>
          <p:nvPr/>
        </p:nvSpPr>
        <p:spPr>
          <a:xfrm>
            <a:off x="2633409" y="596835"/>
            <a:ext cx="6192067"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Ⅱ</a:t>
            </a:r>
            <a:r>
              <a:rPr kumimoji="1" lang="ja-JP" altLang="en-US" sz="1600" b="1" dirty="0">
                <a:solidFill>
                  <a:srgbClr val="FF0000"/>
                </a:solidFill>
              </a:rPr>
              <a:t>期　</a:t>
            </a:r>
            <a:r>
              <a:rPr kumimoji="1" lang="ja-JP" altLang="en-US" sz="1600" b="1" dirty="0">
                <a:solidFill>
                  <a:schemeClr val="tx1"/>
                </a:solidFill>
              </a:rPr>
              <a:t>２０２１年　３月　１日～２０２１年　６月３０日</a:t>
            </a:r>
            <a:endParaRPr kumimoji="1" lang="en-US" altLang="ja-JP" sz="1600" b="1" dirty="0">
              <a:solidFill>
                <a:schemeClr val="tx1"/>
              </a:solidFill>
            </a:endParaRPr>
          </a:p>
        </p:txBody>
      </p:sp>
      <p:sp>
        <p:nvSpPr>
          <p:cNvPr id="23" name="テキスト ボックス 22"/>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32</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02597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Ⅲ</a:t>
            </a:r>
            <a:r>
              <a:rPr kumimoji="1" lang="ja-JP" altLang="en-US" sz="2400" b="1" dirty="0"/>
              <a:t>期の振り返り</a:t>
            </a:r>
          </a:p>
        </p:txBody>
      </p:sp>
      <p:sp>
        <p:nvSpPr>
          <p:cNvPr id="8" name="角丸四角形 7"/>
          <p:cNvSpPr/>
          <p:nvPr/>
        </p:nvSpPr>
        <p:spPr>
          <a:xfrm>
            <a:off x="136645" y="998595"/>
            <a:ext cx="8799537" cy="177318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10" name="角丸四角形 9"/>
          <p:cNvSpPr/>
          <p:nvPr/>
        </p:nvSpPr>
        <p:spPr>
          <a:xfrm>
            <a:off x="51117" y="985119"/>
            <a:ext cx="1398430" cy="235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（感染者数等）</a:t>
            </a:r>
            <a:endParaRPr kumimoji="1" lang="en-US" altLang="ja-JP" sz="1200" b="1" dirty="0">
              <a:solidFill>
                <a:schemeClr val="tx1"/>
              </a:solidFill>
            </a:endParaRPr>
          </a:p>
        </p:txBody>
      </p:sp>
      <p:graphicFrame>
        <p:nvGraphicFramePr>
          <p:cNvPr id="13" name="グラフ 12"/>
          <p:cNvGraphicFramePr/>
          <p:nvPr/>
        </p:nvGraphicFramePr>
        <p:xfrm>
          <a:off x="0" y="2713131"/>
          <a:ext cx="8936182" cy="4127795"/>
        </p:xfrm>
        <a:graphic>
          <a:graphicData uri="http://schemas.openxmlformats.org/drawingml/2006/chart">
            <c:chart xmlns:c="http://schemas.openxmlformats.org/drawingml/2006/chart" xmlns:r="http://schemas.openxmlformats.org/officeDocument/2006/relationships" r:id="rId2"/>
          </a:graphicData>
        </a:graphic>
      </p:graphicFrame>
      <p:sp>
        <p:nvSpPr>
          <p:cNvPr id="15" name="テキスト ボックス 14"/>
          <p:cNvSpPr txBox="1"/>
          <p:nvPr/>
        </p:nvSpPr>
        <p:spPr>
          <a:xfrm>
            <a:off x="2572725" y="3046123"/>
            <a:ext cx="1400618" cy="523220"/>
          </a:xfrm>
          <a:prstGeom prst="rect">
            <a:avLst/>
          </a:prstGeom>
          <a:noFill/>
          <a:ln>
            <a:noFill/>
          </a:ln>
        </p:spPr>
        <p:txBody>
          <a:bodyPr wrap="square" rtlCol="0">
            <a:spAutoFit/>
          </a:bodyPr>
          <a:lstStyle/>
          <a:p>
            <a:pPr algn="ctr"/>
            <a:r>
              <a:rPr kumimoji="1" lang="ja-JP" altLang="en-US" sz="1400" u="sng" dirty="0">
                <a:latin typeface="HGP創英ﾌﾟﾚｾﾞﾝｽEB" panose="02020800000000000000" pitchFamily="18" charset="-128"/>
                <a:ea typeface="HGP創英ﾌﾟﾚｾﾞﾝｽEB" panose="02020800000000000000" pitchFamily="18" charset="-128"/>
              </a:rPr>
              <a:t>８</a:t>
            </a:r>
            <a:r>
              <a:rPr kumimoji="1" lang="en-US" altLang="ja-JP" sz="1400" u="sng" dirty="0">
                <a:latin typeface="HGP創英ﾌﾟﾚｾﾞﾝｽEB" panose="02020800000000000000" pitchFamily="18" charset="-128"/>
                <a:ea typeface="HGP創英ﾌﾟﾚｾﾞﾝｽEB" panose="02020800000000000000" pitchFamily="18" charset="-128"/>
              </a:rPr>
              <a:t>/</a:t>
            </a:r>
            <a:r>
              <a:rPr kumimoji="1" lang="ja-JP" altLang="en-US" sz="1400" u="sng" dirty="0">
                <a:latin typeface="HGP創英ﾌﾟﾚｾﾞﾝｽEB" panose="02020800000000000000" pitchFamily="18" charset="-128"/>
                <a:ea typeface="HGP創英ﾌﾟﾚｾﾞﾝｽEB" panose="02020800000000000000" pitchFamily="18" charset="-128"/>
              </a:rPr>
              <a:t>２４ ６２</a:t>
            </a:r>
            <a:r>
              <a:rPr kumimoji="1" lang="en-US" altLang="ja-JP" sz="1400" u="sng" dirty="0">
                <a:latin typeface="HGP創英ﾌﾟﾚｾﾞﾝｽEB" panose="02020800000000000000" pitchFamily="18" charset="-128"/>
                <a:ea typeface="HGP創英ﾌﾟﾚｾﾞﾝｽEB" panose="02020800000000000000" pitchFamily="18" charset="-128"/>
              </a:rPr>
              <a:t>.</a:t>
            </a:r>
            <a:r>
              <a:rPr kumimoji="1" lang="ja-JP" altLang="en-US" sz="1400" u="sng" dirty="0">
                <a:latin typeface="HGP創英ﾌﾟﾚｾﾞﾝｽEB" panose="02020800000000000000" pitchFamily="18" charset="-128"/>
                <a:ea typeface="HGP創英ﾌﾟﾚｾﾞﾝｽEB" panose="02020800000000000000" pitchFamily="18" charset="-128"/>
              </a:rPr>
              <a:t>９％</a:t>
            </a:r>
            <a:endParaRPr kumimoji="1" lang="en-US" altLang="ja-JP" sz="14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400" dirty="0">
                <a:latin typeface="HGP創英ﾌﾟﾚｾﾞﾝｽEB" panose="02020800000000000000" pitchFamily="18" charset="-128"/>
                <a:ea typeface="HGP創英ﾌﾟﾚｾﾞﾝｽEB" panose="02020800000000000000" pitchFamily="18" charset="-128"/>
              </a:rPr>
              <a:t>（４６１床）</a:t>
            </a:r>
          </a:p>
        </p:txBody>
      </p:sp>
      <p:sp>
        <p:nvSpPr>
          <p:cNvPr id="16" name="テキスト ボックス 15"/>
          <p:cNvSpPr txBox="1"/>
          <p:nvPr/>
        </p:nvSpPr>
        <p:spPr>
          <a:xfrm>
            <a:off x="633717" y="4333908"/>
            <a:ext cx="1063568" cy="461665"/>
          </a:xfrm>
          <a:prstGeom prst="rect">
            <a:avLst/>
          </a:prstGeom>
          <a:solidFill>
            <a:schemeClr val="bg1"/>
          </a:solidFill>
          <a:ln>
            <a:noFill/>
          </a:ln>
        </p:spPr>
        <p:txBody>
          <a:bodyPr wrap="square" rtlCol="0">
            <a:spAutoFit/>
          </a:bodyPr>
          <a:lstStyle/>
          <a:p>
            <a:pPr algn="ctr"/>
            <a:r>
              <a:rPr kumimoji="1" lang="ja-JP" altLang="en-US" sz="1200" u="sng" dirty="0">
                <a:latin typeface="HGP創英ﾌﾟﾚｾﾞﾝｽEB" panose="02020800000000000000" pitchFamily="18" charset="-128"/>
                <a:ea typeface="HGP創英ﾌﾟﾚｾﾞﾝｽEB" panose="02020800000000000000" pitchFamily="18" charset="-128"/>
              </a:rPr>
              <a:t>病床使用率</a:t>
            </a:r>
            <a:endParaRPr kumimoji="1" lang="en-US" altLang="ja-JP" sz="12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200" dirty="0">
                <a:latin typeface="HGP創英ﾌﾟﾚｾﾞﾝｽEB" panose="02020800000000000000" pitchFamily="18" charset="-128"/>
                <a:ea typeface="HGP創英ﾌﾟﾚｾﾞﾝｽEB" panose="02020800000000000000" pitchFamily="18" charset="-128"/>
              </a:rPr>
              <a:t>（病床数）</a:t>
            </a:r>
          </a:p>
        </p:txBody>
      </p:sp>
      <p:sp>
        <p:nvSpPr>
          <p:cNvPr id="22" name="テキスト ボックス 21"/>
          <p:cNvSpPr txBox="1"/>
          <p:nvPr/>
        </p:nvSpPr>
        <p:spPr>
          <a:xfrm>
            <a:off x="110387" y="569643"/>
            <a:ext cx="1868638"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１ 感染状況概況</a:t>
            </a:r>
            <a:endParaRPr kumimoji="1" lang="en-US" altLang="ja-JP" sz="1600" b="1" dirty="0">
              <a:solidFill>
                <a:schemeClr val="tx1"/>
              </a:solidFill>
              <a:latin typeface="+mn-ea"/>
            </a:endParaRPr>
          </a:p>
        </p:txBody>
      </p:sp>
      <p:sp>
        <p:nvSpPr>
          <p:cNvPr id="23" name="テキスト ボックス 22"/>
          <p:cNvSpPr txBox="1"/>
          <p:nvPr/>
        </p:nvSpPr>
        <p:spPr>
          <a:xfrm>
            <a:off x="2283700" y="574005"/>
            <a:ext cx="6192599"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Ⅲ</a:t>
            </a:r>
            <a:r>
              <a:rPr kumimoji="1" lang="ja-JP" altLang="en-US" sz="1600" b="1" dirty="0">
                <a:solidFill>
                  <a:srgbClr val="FF0000"/>
                </a:solidFill>
              </a:rPr>
              <a:t>期</a:t>
            </a:r>
            <a:r>
              <a:rPr kumimoji="1" lang="ja-JP" altLang="en-US" sz="1600" b="1" dirty="0">
                <a:solidFill>
                  <a:schemeClr val="tx1"/>
                </a:solidFill>
              </a:rPr>
              <a:t>　　２０２１年　７月　１日～２０２１年１１月３０日</a:t>
            </a:r>
            <a:endParaRPr kumimoji="1" lang="en-US" altLang="ja-JP" sz="1600" b="1" dirty="0">
              <a:solidFill>
                <a:schemeClr val="tx1"/>
              </a:solidFill>
            </a:endParaRPr>
          </a:p>
        </p:txBody>
      </p:sp>
      <p:pic>
        <p:nvPicPr>
          <p:cNvPr id="5" name="図 4"/>
          <p:cNvPicPr>
            <a:picLocks noChangeAspect="1"/>
          </p:cNvPicPr>
          <p:nvPr/>
        </p:nvPicPr>
        <p:blipFill>
          <a:blip r:embed="rId3"/>
          <a:stretch>
            <a:fillRect/>
          </a:stretch>
        </p:blipFill>
        <p:spPr>
          <a:xfrm>
            <a:off x="4291998" y="2844773"/>
            <a:ext cx="4184301" cy="1364063"/>
          </a:xfrm>
          <a:prstGeom prst="rect">
            <a:avLst/>
          </a:prstGeom>
        </p:spPr>
      </p:pic>
      <p:sp>
        <p:nvSpPr>
          <p:cNvPr id="20" name="テキスト ボックス 19"/>
          <p:cNvSpPr txBox="1"/>
          <p:nvPr/>
        </p:nvSpPr>
        <p:spPr>
          <a:xfrm>
            <a:off x="8023320" y="6476684"/>
            <a:ext cx="718898" cy="338554"/>
          </a:xfrm>
          <a:prstGeom prst="rect">
            <a:avLst/>
          </a:prstGeom>
          <a:noFill/>
          <a:ln>
            <a:noFill/>
          </a:ln>
        </p:spPr>
        <p:txBody>
          <a:bodyPr wrap="square" rtlCol="0">
            <a:spAutoFit/>
          </a:bodyPr>
          <a:lstStyle/>
          <a:p>
            <a:pPr algn="ctr"/>
            <a:r>
              <a:rPr kumimoji="1" lang="en-US" altLang="ja-JP" sz="1600" b="1" dirty="0"/>
              <a:t>11/30</a:t>
            </a:r>
            <a:endParaRPr kumimoji="1" lang="ja-JP" altLang="en-US" sz="1600" b="1" dirty="0"/>
          </a:p>
        </p:txBody>
      </p:sp>
      <p:sp>
        <p:nvSpPr>
          <p:cNvPr id="28" name="テキスト ボックス 27"/>
          <p:cNvSpPr txBox="1"/>
          <p:nvPr/>
        </p:nvSpPr>
        <p:spPr>
          <a:xfrm>
            <a:off x="67861" y="1134324"/>
            <a:ext cx="8800459" cy="646331"/>
          </a:xfrm>
          <a:prstGeom prst="rect">
            <a:avLst/>
          </a:prstGeom>
          <a:noFill/>
          <a:ln>
            <a:noFill/>
          </a:ln>
        </p:spPr>
        <p:txBody>
          <a:bodyPr wrap="square" rtlCol="0">
            <a:spAutoFit/>
          </a:bodyPr>
          <a:lstStyle/>
          <a:p>
            <a:r>
              <a:rPr kumimoji="1" lang="ja-JP" altLang="en-US" sz="1200" b="1" dirty="0"/>
              <a:t>・</a:t>
            </a:r>
            <a:r>
              <a:rPr kumimoji="1" lang="ja-JP" altLang="en-US" sz="1200" b="1" dirty="0">
                <a:latin typeface="+mn-ea"/>
              </a:rPr>
              <a:t>アルファ株から</a:t>
            </a:r>
            <a:r>
              <a:rPr kumimoji="1" lang="ja-JP" altLang="en-US" sz="1200" b="1" dirty="0">
                <a:solidFill>
                  <a:srgbClr val="FF0000"/>
                </a:solidFill>
                <a:latin typeface="+mn-ea"/>
              </a:rPr>
              <a:t>デルタ株への置き換わり</a:t>
            </a:r>
            <a:r>
              <a:rPr kumimoji="1" lang="ja-JP" altLang="en-US" sz="1200" b="1" dirty="0">
                <a:latin typeface="+mn-ea"/>
              </a:rPr>
              <a:t>が進み、８月には第</a:t>
            </a:r>
            <a:r>
              <a:rPr kumimoji="1" lang="en-US" altLang="ja-JP" sz="1200" b="1" dirty="0">
                <a:latin typeface="+mn-ea"/>
              </a:rPr>
              <a:t>Ⅲ</a:t>
            </a:r>
            <a:r>
              <a:rPr kumimoji="1" lang="ja-JP" altLang="en-US" sz="1200" b="1" dirty="0">
                <a:latin typeface="+mn-ea"/>
              </a:rPr>
              <a:t>期において、月別最多の感染者数</a:t>
            </a:r>
            <a:r>
              <a:rPr kumimoji="1" lang="en-US" altLang="ja-JP" sz="1200" b="1" dirty="0">
                <a:latin typeface="+mn-ea"/>
              </a:rPr>
              <a:t>(</a:t>
            </a:r>
            <a:r>
              <a:rPr kumimoji="1" lang="ja-JP" altLang="en-US" sz="1200" b="1" dirty="0">
                <a:latin typeface="+mn-ea"/>
              </a:rPr>
              <a:t>５</a:t>
            </a:r>
            <a:r>
              <a:rPr kumimoji="1" lang="en-US" altLang="ja-JP" sz="1200" b="1" dirty="0">
                <a:latin typeface="+mn-ea"/>
              </a:rPr>
              <a:t>,</a:t>
            </a:r>
            <a:r>
              <a:rPr kumimoji="1" lang="ja-JP" altLang="en-US" sz="1200" b="1" dirty="0">
                <a:latin typeface="+mn-ea"/>
              </a:rPr>
              <a:t>０３３人</a:t>
            </a:r>
            <a:r>
              <a:rPr kumimoji="1" lang="en-US" altLang="ja-JP" sz="1200" b="1" dirty="0">
                <a:latin typeface="+mn-ea"/>
              </a:rPr>
              <a:t>)</a:t>
            </a:r>
            <a:r>
              <a:rPr kumimoji="1" lang="ja-JP" altLang="en-US" sz="1200" b="1" dirty="0">
                <a:latin typeface="+mn-ea"/>
              </a:rPr>
              <a:t>を確認し医療提供体制への負荷を確実に高めた。８月上旬には感染の拡大を阻止し医療提供体制への負荷を低減させるため、</a:t>
            </a:r>
            <a:r>
              <a:rPr kumimoji="1" lang="ja-JP" altLang="en-US" sz="1200" b="1" dirty="0">
                <a:solidFill>
                  <a:srgbClr val="FF0000"/>
                </a:solidFill>
                <a:latin typeface="+mn-ea"/>
              </a:rPr>
              <a:t>「まん延防止等重点措置」、中旬には「緊急事態宣言」の発令</a:t>
            </a:r>
            <a:r>
              <a:rPr kumimoji="1" lang="ja-JP" altLang="en-US" sz="1200" b="1" dirty="0">
                <a:latin typeface="+mn-ea"/>
              </a:rPr>
              <a:t>を行い、</a:t>
            </a:r>
            <a:r>
              <a:rPr kumimoji="1" lang="ja-JP" altLang="en-US" sz="1200" b="1" dirty="0">
                <a:solidFill>
                  <a:srgbClr val="FF0000"/>
                </a:solidFill>
                <a:latin typeface="+mn-ea"/>
              </a:rPr>
              <a:t>不要不急</a:t>
            </a:r>
            <a:r>
              <a:rPr kumimoji="1" lang="ja-JP" altLang="en-US" sz="1200" b="1" dirty="0">
                <a:solidFill>
                  <a:srgbClr val="FF0000"/>
                </a:solidFill>
              </a:rPr>
              <a:t>の外出自粛や飲食店等への営業時間の短縮要請</a:t>
            </a:r>
            <a:r>
              <a:rPr kumimoji="1" lang="ja-JP" altLang="en-US" sz="1200" b="1" dirty="0"/>
              <a:t>を実施した。</a:t>
            </a:r>
            <a:endParaRPr kumimoji="1" lang="en-US" altLang="ja-JP" sz="1200" b="1" dirty="0"/>
          </a:p>
        </p:txBody>
      </p:sp>
      <p:sp>
        <p:nvSpPr>
          <p:cNvPr id="29" name="角丸四角形 28"/>
          <p:cNvSpPr/>
          <p:nvPr/>
        </p:nvSpPr>
        <p:spPr>
          <a:xfrm>
            <a:off x="30948" y="1708608"/>
            <a:ext cx="1749524" cy="24258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（医療提供体）</a:t>
            </a:r>
            <a:endParaRPr kumimoji="1" lang="en-US" altLang="ja-JP" sz="1200" b="1" dirty="0">
              <a:solidFill>
                <a:schemeClr val="tx1"/>
              </a:solidFill>
            </a:endParaRPr>
          </a:p>
        </p:txBody>
      </p:sp>
      <p:sp>
        <p:nvSpPr>
          <p:cNvPr id="30" name="角丸四角形 29"/>
          <p:cNvSpPr/>
          <p:nvPr/>
        </p:nvSpPr>
        <p:spPr>
          <a:xfrm>
            <a:off x="2464855" y="4137309"/>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第５波</a:t>
            </a:r>
          </a:p>
        </p:txBody>
      </p:sp>
      <p:sp>
        <p:nvSpPr>
          <p:cNvPr id="27" name="角丸四角形 26"/>
          <p:cNvSpPr/>
          <p:nvPr/>
        </p:nvSpPr>
        <p:spPr>
          <a:xfrm>
            <a:off x="51117" y="1886485"/>
            <a:ext cx="8986203" cy="843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･従来株と比較し</a:t>
            </a:r>
            <a:r>
              <a:rPr kumimoji="1" lang="ja-JP" altLang="en-US" sz="1200" b="1" dirty="0">
                <a:solidFill>
                  <a:srgbClr val="FF0000"/>
                </a:solidFill>
              </a:rPr>
              <a:t>重症化リスクの高いデルタ株</a:t>
            </a:r>
            <a:r>
              <a:rPr kumimoji="1" lang="ja-JP" altLang="en-US" sz="1200" b="1" dirty="0">
                <a:solidFill>
                  <a:schemeClr val="tx1"/>
                </a:solidFill>
              </a:rPr>
              <a:t>の新規感染者の増加に伴い、入院を要する患者も増加した。</a:t>
            </a:r>
            <a:endParaRPr kumimoji="1" lang="en-US" altLang="ja-JP" sz="1200" b="1" dirty="0">
              <a:solidFill>
                <a:schemeClr val="tx1"/>
              </a:solidFill>
            </a:endParaRPr>
          </a:p>
          <a:p>
            <a:r>
              <a:rPr kumimoji="1" lang="ja-JP" altLang="en-US" sz="1200" b="1" dirty="0">
                <a:solidFill>
                  <a:schemeClr val="tx1"/>
                </a:solidFill>
              </a:rPr>
              <a:t>･８月２４日には</a:t>
            </a:r>
            <a:r>
              <a:rPr kumimoji="1" lang="ja-JP" altLang="en-US" sz="1200" b="1" dirty="0">
                <a:solidFill>
                  <a:srgbClr val="FF0000"/>
                </a:solidFill>
                <a:latin typeface="+mn-ea"/>
              </a:rPr>
              <a:t>第</a:t>
            </a:r>
            <a:r>
              <a:rPr kumimoji="1" lang="en-US" altLang="ja-JP" sz="1200" b="1" dirty="0">
                <a:solidFill>
                  <a:srgbClr val="FF0000"/>
                </a:solidFill>
                <a:latin typeface="+mn-ea"/>
              </a:rPr>
              <a:t>Ⅲ</a:t>
            </a:r>
            <a:r>
              <a:rPr kumimoji="1" lang="ja-JP" altLang="en-US" sz="1200" b="1" dirty="0">
                <a:solidFill>
                  <a:srgbClr val="FF0000"/>
                </a:solidFill>
                <a:latin typeface="+mn-ea"/>
              </a:rPr>
              <a:t>期最</a:t>
            </a:r>
            <a:r>
              <a:rPr kumimoji="1" lang="ja-JP" altLang="en-US" sz="1200" b="1" dirty="0">
                <a:solidFill>
                  <a:srgbClr val="FF0000"/>
                </a:solidFill>
              </a:rPr>
              <a:t>高値となる６２</a:t>
            </a:r>
            <a:r>
              <a:rPr kumimoji="1" lang="en-US" altLang="ja-JP" sz="1200" b="1" dirty="0">
                <a:solidFill>
                  <a:srgbClr val="FF0000"/>
                </a:solidFill>
              </a:rPr>
              <a:t>.</a:t>
            </a:r>
            <a:r>
              <a:rPr kumimoji="1" lang="ja-JP" altLang="en-US" sz="1200" b="1" dirty="0">
                <a:solidFill>
                  <a:srgbClr val="FF0000"/>
                </a:solidFill>
              </a:rPr>
              <a:t>９</a:t>
            </a:r>
            <a:r>
              <a:rPr kumimoji="1" lang="en-US" altLang="ja-JP" sz="1200" b="1" dirty="0">
                <a:solidFill>
                  <a:srgbClr val="FF0000"/>
                </a:solidFill>
              </a:rPr>
              <a:t>%</a:t>
            </a:r>
            <a:r>
              <a:rPr kumimoji="1" lang="ja-JP" altLang="en-US" sz="1200" b="1" dirty="0">
                <a:solidFill>
                  <a:schemeClr val="tx1"/>
                </a:solidFill>
              </a:rPr>
              <a:t>を記録した。また、重症病症使用率についても、８月２１日、２４日に</a:t>
            </a:r>
            <a:r>
              <a:rPr kumimoji="1" lang="ja-JP" altLang="en-US" sz="1200" b="1" dirty="0">
                <a:solidFill>
                  <a:srgbClr val="FF0000"/>
                </a:solidFill>
              </a:rPr>
              <a:t>全期最高値となる４７</a:t>
            </a:r>
            <a:r>
              <a:rPr kumimoji="1" lang="en-US" altLang="ja-JP" sz="1200" b="1" dirty="0">
                <a:solidFill>
                  <a:srgbClr val="FF0000"/>
                </a:solidFill>
              </a:rPr>
              <a:t>.</a:t>
            </a:r>
            <a:r>
              <a:rPr kumimoji="1" lang="ja-JP" altLang="en-US" sz="1200" b="1" dirty="0">
                <a:solidFill>
                  <a:srgbClr val="FF0000"/>
                </a:solidFill>
              </a:rPr>
              <a:t>８％</a:t>
            </a:r>
            <a:r>
              <a:rPr kumimoji="1" lang="ja-JP" altLang="en-US" sz="1200" b="1" dirty="0">
                <a:solidFill>
                  <a:schemeClr val="tx1"/>
                </a:solidFill>
              </a:rPr>
              <a:t>まで上昇し医療提供体制への負荷は過去最大のものとなった。</a:t>
            </a:r>
            <a:endParaRPr kumimoji="1" lang="en-US" altLang="ja-JP" sz="1200" b="1" dirty="0">
              <a:solidFill>
                <a:schemeClr val="tx1"/>
              </a:solidFill>
            </a:endParaRPr>
          </a:p>
          <a:p>
            <a:r>
              <a:rPr kumimoji="1" lang="en-US" altLang="ja-JP" sz="1200" b="1" dirty="0">
                <a:solidFill>
                  <a:schemeClr val="tx1"/>
                </a:solidFill>
              </a:rPr>
              <a:t>【</a:t>
            </a:r>
            <a:r>
              <a:rPr kumimoji="1" lang="ja-JP" altLang="en-US" sz="1200" b="1" dirty="0">
                <a:solidFill>
                  <a:schemeClr val="tx1"/>
                </a:solidFill>
              </a:rPr>
              <a:t>確保病床数：</a:t>
            </a:r>
            <a:r>
              <a:rPr kumimoji="1" lang="ja-JP" altLang="en-US" sz="1200" b="1" spc="-100" dirty="0">
                <a:solidFill>
                  <a:schemeClr val="tx1"/>
                </a:solidFill>
              </a:rPr>
              <a:t>４４８床（６</a:t>
            </a:r>
            <a:r>
              <a:rPr kumimoji="1" lang="en-US" altLang="ja-JP" sz="1200" b="1" spc="-100" dirty="0">
                <a:solidFill>
                  <a:schemeClr val="tx1"/>
                </a:solidFill>
              </a:rPr>
              <a:t>/</a:t>
            </a:r>
            <a:r>
              <a:rPr kumimoji="1" lang="ja-JP" altLang="en-US" sz="1200" b="1" spc="-100" dirty="0">
                <a:solidFill>
                  <a:schemeClr val="tx1"/>
                </a:solidFill>
              </a:rPr>
              <a:t>１）→４６１床（８</a:t>
            </a:r>
            <a:r>
              <a:rPr kumimoji="1" lang="en-US" altLang="ja-JP" sz="1200" b="1" spc="-100" dirty="0">
                <a:solidFill>
                  <a:schemeClr val="tx1"/>
                </a:solidFill>
              </a:rPr>
              <a:t>/</a:t>
            </a:r>
            <a:r>
              <a:rPr kumimoji="1" lang="ja-JP" altLang="en-US" sz="1200" b="1" spc="-100" dirty="0">
                <a:solidFill>
                  <a:schemeClr val="tx1"/>
                </a:solidFill>
              </a:rPr>
              <a:t>３０）→４７７床（９</a:t>
            </a:r>
            <a:r>
              <a:rPr kumimoji="1" lang="en-US" altLang="ja-JP" sz="1200" b="1" spc="-100" dirty="0">
                <a:solidFill>
                  <a:schemeClr val="tx1"/>
                </a:solidFill>
              </a:rPr>
              <a:t>/</a:t>
            </a:r>
            <a:r>
              <a:rPr kumimoji="1" lang="ja-JP" altLang="en-US" sz="1200" b="1" spc="-100" dirty="0">
                <a:solidFill>
                  <a:schemeClr val="tx1"/>
                </a:solidFill>
              </a:rPr>
              <a:t>９）→５０２床（９</a:t>
            </a:r>
            <a:r>
              <a:rPr kumimoji="1" lang="en-US" altLang="ja-JP" sz="1200" b="1" spc="-100" dirty="0">
                <a:solidFill>
                  <a:schemeClr val="tx1"/>
                </a:solidFill>
              </a:rPr>
              <a:t>/</a:t>
            </a:r>
            <a:r>
              <a:rPr kumimoji="1" lang="ja-JP" altLang="en-US" sz="1200" b="1" spc="-100" dirty="0">
                <a:solidFill>
                  <a:schemeClr val="tx1"/>
                </a:solidFill>
              </a:rPr>
              <a:t>２８）→５３３床（１１</a:t>
            </a:r>
            <a:r>
              <a:rPr kumimoji="1" lang="en-US" altLang="ja-JP" sz="1200" b="1" spc="-100" dirty="0">
                <a:solidFill>
                  <a:schemeClr val="tx1"/>
                </a:solidFill>
              </a:rPr>
              <a:t>/</a:t>
            </a:r>
            <a:r>
              <a:rPr kumimoji="1" lang="ja-JP" altLang="en-US" sz="1200" b="1" spc="-100" dirty="0">
                <a:solidFill>
                  <a:schemeClr val="tx1"/>
                </a:solidFill>
              </a:rPr>
              <a:t>３０）</a:t>
            </a:r>
            <a:r>
              <a:rPr kumimoji="1" lang="en-US" altLang="ja-JP" sz="1200" b="1" spc="-100" dirty="0">
                <a:solidFill>
                  <a:schemeClr val="tx1"/>
                </a:solidFill>
              </a:rPr>
              <a:t>】</a:t>
            </a:r>
            <a:endParaRPr kumimoji="1" lang="ja-JP" altLang="en-US" sz="1200" b="1" spc="-100" dirty="0">
              <a:solidFill>
                <a:schemeClr val="tx1"/>
              </a:solidFill>
            </a:endParaRPr>
          </a:p>
        </p:txBody>
      </p:sp>
      <p:sp>
        <p:nvSpPr>
          <p:cNvPr id="18" name="テキスト ボックス 1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33</a:t>
            </a:fld>
            <a:endParaRPr kumimoji="1" lang="ja-JP" altLang="en-US" sz="16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8235873" y="2915318"/>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sp>
        <p:nvSpPr>
          <p:cNvPr id="25" name="テキスト ボックス 24"/>
          <p:cNvSpPr txBox="1"/>
          <p:nvPr/>
        </p:nvSpPr>
        <p:spPr>
          <a:xfrm>
            <a:off x="-290598" y="2887024"/>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（人）</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sp>
        <p:nvSpPr>
          <p:cNvPr id="26" name="テキスト ボックス 25"/>
          <p:cNvSpPr txBox="1"/>
          <p:nvPr/>
        </p:nvSpPr>
        <p:spPr>
          <a:xfrm>
            <a:off x="3973343" y="3079194"/>
            <a:ext cx="369332" cy="827845"/>
          </a:xfrm>
          <a:prstGeom prst="rect">
            <a:avLst/>
          </a:prstGeom>
          <a:noFill/>
        </p:spPr>
        <p:txBody>
          <a:bodyPr vert="eaVert" wrap="square" rtlCol="0">
            <a:spAutoFit/>
          </a:bodyPr>
          <a:lstStyle/>
          <a:p>
            <a:r>
              <a:rPr kumimoji="1" lang="ja-JP" altLang="en-US" sz="1200" b="1" dirty="0"/>
              <a:t>感染者数</a:t>
            </a:r>
          </a:p>
        </p:txBody>
      </p:sp>
      <p:grpSp>
        <p:nvGrpSpPr>
          <p:cNvPr id="2" name="グループ化 1"/>
          <p:cNvGrpSpPr/>
          <p:nvPr/>
        </p:nvGrpSpPr>
        <p:grpSpPr>
          <a:xfrm>
            <a:off x="113725" y="3136466"/>
            <a:ext cx="2587284" cy="609274"/>
            <a:chOff x="113725" y="3342778"/>
            <a:chExt cx="2587284" cy="609274"/>
          </a:xfrm>
        </p:grpSpPr>
        <p:sp>
          <p:nvSpPr>
            <p:cNvPr id="32" name="額縁 31"/>
            <p:cNvSpPr/>
            <p:nvPr/>
          </p:nvSpPr>
          <p:spPr>
            <a:xfrm>
              <a:off x="113725" y="3533714"/>
              <a:ext cx="2023230" cy="191879"/>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ea typeface="Meiryo UI" panose="020B0604030504040204" pitchFamily="50" charset="-128"/>
                </a:rPr>
                <a:t>病床使用率：</a:t>
              </a:r>
              <a:endParaRPr kumimoji="1" lang="en-US" altLang="ja-JP" sz="1200" b="1" dirty="0">
                <a:solidFill>
                  <a:srgbClr val="FF0000"/>
                </a:solidFill>
                <a:ea typeface="Meiryo UI" panose="020B0604030504040204" pitchFamily="50" charset="-128"/>
              </a:endParaRPr>
            </a:p>
          </p:txBody>
        </p:sp>
        <p:sp>
          <p:nvSpPr>
            <p:cNvPr id="33" name="テキスト ボックス 32"/>
            <p:cNvSpPr txBox="1"/>
            <p:nvPr/>
          </p:nvSpPr>
          <p:spPr>
            <a:xfrm>
              <a:off x="1429794" y="3367277"/>
              <a:ext cx="523240" cy="584775"/>
            </a:xfrm>
            <a:prstGeom prst="rect">
              <a:avLst/>
            </a:prstGeom>
            <a:noFill/>
          </p:spPr>
          <p:txBody>
            <a:bodyPr wrap="square" rtlCol="0">
              <a:spAutoFit/>
            </a:bodyPr>
            <a:lstStyle/>
            <a:p>
              <a:r>
                <a:rPr kumimoji="1" lang="ja-JP" altLang="en-US" sz="3200" b="1" dirty="0">
                  <a:solidFill>
                    <a:srgbClr val="FF0000"/>
                  </a:solidFill>
                </a:rPr>
                <a:t>－</a:t>
              </a:r>
            </a:p>
          </p:txBody>
        </p:sp>
        <p:sp>
          <p:nvSpPr>
            <p:cNvPr id="35" name="額縁 34"/>
            <p:cNvSpPr/>
            <p:nvPr/>
          </p:nvSpPr>
          <p:spPr>
            <a:xfrm>
              <a:off x="445929" y="3342778"/>
              <a:ext cx="2255080" cy="203916"/>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rgbClr val="002060"/>
                  </a:solidFill>
                  <a:ea typeface="Meiryo UI" panose="020B0604030504040204" pitchFamily="50" charset="-128"/>
                </a:rPr>
                <a:t>10</a:t>
              </a:r>
              <a:r>
                <a:rPr kumimoji="1" lang="ja-JP" altLang="en-US" sz="1200" b="1" dirty="0">
                  <a:solidFill>
                    <a:srgbClr val="002060"/>
                  </a:solidFill>
                  <a:ea typeface="Meiryo UI" panose="020B0604030504040204" pitchFamily="50" charset="-128"/>
                </a:rPr>
                <a:t>万人あたり新規感染者数：</a:t>
              </a:r>
            </a:p>
          </p:txBody>
        </p:sp>
        <p:sp>
          <p:nvSpPr>
            <p:cNvPr id="36" name="正方形/長方形 35"/>
            <p:cNvSpPr/>
            <p:nvPr/>
          </p:nvSpPr>
          <p:spPr>
            <a:xfrm>
              <a:off x="2524293" y="3386203"/>
              <a:ext cx="120863" cy="1170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551839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p:cNvGraphicFramePr>
            <a:graphicFrameLocks/>
          </p:cNvGraphicFramePr>
          <p:nvPr/>
        </p:nvGraphicFramePr>
        <p:xfrm>
          <a:off x="0" y="74268"/>
          <a:ext cx="9144000" cy="2787745"/>
        </p:xfrm>
        <a:graphic>
          <a:graphicData uri="http://schemas.openxmlformats.org/drawingml/2006/chart">
            <c:chart xmlns:c="http://schemas.openxmlformats.org/drawingml/2006/chart" xmlns:r="http://schemas.openxmlformats.org/officeDocument/2006/relationships" r:id="rId2"/>
          </a:graphicData>
        </a:graphic>
      </p:graphicFrame>
      <p:sp>
        <p:nvSpPr>
          <p:cNvPr id="48" name="テキスト ボックス 47"/>
          <p:cNvSpPr txBox="1"/>
          <p:nvPr/>
        </p:nvSpPr>
        <p:spPr>
          <a:xfrm>
            <a:off x="279553" y="2835366"/>
            <a:ext cx="8635847" cy="168183"/>
          </a:xfrm>
          <a:prstGeom prst="rect">
            <a:avLst/>
          </a:prstGeom>
          <a:solidFill>
            <a:srgbClr val="FFFF00"/>
          </a:solidFill>
        </p:spPr>
        <p:txBody>
          <a:bodyPr wrap="square" rtlCol="0">
            <a:spAutoFit/>
          </a:bodyPr>
          <a:lstStyle/>
          <a:p>
            <a:pPr algn="ctr"/>
            <a:endParaRPr kumimoji="1" lang="ja-JP" altLang="en-US" sz="1200" b="1" dirty="0"/>
          </a:p>
        </p:txBody>
      </p:sp>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Ⅲ</a:t>
            </a:r>
            <a:r>
              <a:rPr kumimoji="1" lang="ja-JP" altLang="en-US" sz="2400" b="1" dirty="0"/>
              <a:t>期の振り返り</a:t>
            </a:r>
          </a:p>
        </p:txBody>
      </p:sp>
      <p:sp>
        <p:nvSpPr>
          <p:cNvPr id="22" name="テキスト ボックス 21"/>
          <p:cNvSpPr txBox="1"/>
          <p:nvPr/>
        </p:nvSpPr>
        <p:spPr>
          <a:xfrm>
            <a:off x="110386" y="569643"/>
            <a:ext cx="2218961"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２ 感染状況分析</a:t>
            </a:r>
            <a:endParaRPr kumimoji="1" lang="en-US" altLang="ja-JP" sz="1600" b="1" dirty="0">
              <a:solidFill>
                <a:schemeClr val="tx1"/>
              </a:solidFill>
              <a:latin typeface="+mn-ea"/>
            </a:endParaRPr>
          </a:p>
        </p:txBody>
      </p:sp>
      <p:sp>
        <p:nvSpPr>
          <p:cNvPr id="3" name="正方形/長方形 2"/>
          <p:cNvSpPr/>
          <p:nvPr/>
        </p:nvSpPr>
        <p:spPr>
          <a:xfrm>
            <a:off x="142775" y="3090054"/>
            <a:ext cx="4443739" cy="307777"/>
          </a:xfrm>
          <a:prstGeom prst="rect">
            <a:avLst/>
          </a:prstGeom>
          <a:solidFill>
            <a:schemeClr val="accent1">
              <a:lumMod val="40000"/>
              <a:lumOff val="60000"/>
            </a:schemeClr>
          </a:solidFill>
        </p:spPr>
        <p:txBody>
          <a:bodyPr wrap="square">
            <a:spAutoFit/>
          </a:bodyPr>
          <a:lstStyle/>
          <a:p>
            <a:r>
              <a:rPr kumimoji="1" lang="en-US" altLang="ja-JP" sz="1400" b="1" dirty="0"/>
              <a:t>【</a:t>
            </a:r>
            <a:r>
              <a:rPr kumimoji="1" lang="ja-JP" altLang="en-US" sz="1400" b="1" dirty="0"/>
              <a:t>対象期間別・年齢別の新規感染者数とその割合</a:t>
            </a:r>
            <a:r>
              <a:rPr kumimoji="1" lang="en-US" altLang="ja-JP" sz="1400" b="1" dirty="0"/>
              <a:t>】</a:t>
            </a:r>
            <a:endParaRPr kumimoji="1" lang="ja-JP" altLang="en-US" sz="1400" b="1" dirty="0"/>
          </a:p>
        </p:txBody>
      </p:sp>
      <p:sp>
        <p:nvSpPr>
          <p:cNvPr id="28" name="テキスト ボックス 27"/>
          <p:cNvSpPr txBox="1"/>
          <p:nvPr/>
        </p:nvSpPr>
        <p:spPr>
          <a:xfrm>
            <a:off x="4716952" y="3084458"/>
            <a:ext cx="4310601" cy="307777"/>
          </a:xfrm>
          <a:prstGeom prst="rect">
            <a:avLst/>
          </a:prstGeom>
          <a:solidFill>
            <a:schemeClr val="accent1">
              <a:lumMod val="40000"/>
              <a:lumOff val="60000"/>
            </a:schemeClr>
          </a:solidFill>
        </p:spPr>
        <p:txBody>
          <a:bodyPr wrap="square" rtlCol="0" anchor="ctr">
            <a:spAutoFit/>
          </a:bodyPr>
          <a:lstStyle/>
          <a:p>
            <a:r>
              <a:rPr kumimoji="1" lang="en-US" altLang="ja-JP" sz="1400" b="1" dirty="0"/>
              <a:t>【</a:t>
            </a:r>
            <a:r>
              <a:rPr kumimoji="1" lang="ja-JP" altLang="en-US" sz="1400" b="1" dirty="0"/>
              <a:t>年齢別の人口</a:t>
            </a:r>
            <a:r>
              <a:rPr kumimoji="1" lang="en-US" altLang="ja-JP" sz="1400" b="1" dirty="0"/>
              <a:t>10</a:t>
            </a:r>
            <a:r>
              <a:rPr kumimoji="1" lang="ja-JP" altLang="en-US" sz="1400" b="1" dirty="0"/>
              <a:t>万人あたり新規感染者数（人）</a:t>
            </a:r>
            <a:r>
              <a:rPr kumimoji="1" lang="en-US" altLang="ja-JP" sz="1400" b="1" dirty="0"/>
              <a:t>】</a:t>
            </a:r>
            <a:endParaRPr kumimoji="1" lang="ja-JP" altLang="en-US" sz="1400" b="1" dirty="0"/>
          </a:p>
        </p:txBody>
      </p:sp>
      <p:sp>
        <p:nvSpPr>
          <p:cNvPr id="29" name="テキスト ボックス 28"/>
          <p:cNvSpPr txBox="1"/>
          <p:nvPr/>
        </p:nvSpPr>
        <p:spPr>
          <a:xfrm>
            <a:off x="0" y="6619400"/>
            <a:ext cx="9144000" cy="276999"/>
          </a:xfrm>
          <a:prstGeom prst="rect">
            <a:avLst/>
          </a:prstGeom>
          <a:noFill/>
        </p:spPr>
        <p:txBody>
          <a:bodyPr wrap="square" rtlCol="0">
            <a:spAutoFit/>
          </a:bodyPr>
          <a:lstStyle/>
          <a:p>
            <a:r>
              <a:rPr lang="en-US" altLang="ja-JP" sz="1200" dirty="0"/>
              <a:t>※2 </a:t>
            </a:r>
            <a:r>
              <a:rPr lang="ja-JP" altLang="en-US" sz="1200" dirty="0"/>
              <a:t>栃木県毎月人口推計月報</a:t>
            </a:r>
            <a:r>
              <a:rPr lang="en-US" altLang="ja-JP" sz="1200" dirty="0"/>
              <a:t>(</a:t>
            </a:r>
            <a:r>
              <a:rPr lang="ja-JP" altLang="en-US" sz="1200" dirty="0"/>
              <a:t>令和</a:t>
            </a:r>
            <a:r>
              <a:rPr lang="en-US" altLang="ja-JP" sz="1200" dirty="0"/>
              <a:t>3</a:t>
            </a:r>
            <a:r>
              <a:rPr lang="ja-JP" altLang="en-US" sz="1200" dirty="0"/>
              <a:t>年</a:t>
            </a:r>
            <a:r>
              <a:rPr lang="en-US" altLang="ja-JP" sz="1200" dirty="0"/>
              <a:t>10</a:t>
            </a:r>
            <a:r>
              <a:rPr lang="ja-JP" altLang="en-US" sz="1200" dirty="0"/>
              <a:t>月</a:t>
            </a:r>
            <a:r>
              <a:rPr lang="en-US" altLang="ja-JP" sz="1200" dirty="0"/>
              <a:t>1</a:t>
            </a:r>
            <a:r>
              <a:rPr lang="ja-JP" altLang="en-US" sz="1200" dirty="0"/>
              <a:t>日現在、不詳を除く）に基づき、年齢別の人口</a:t>
            </a:r>
            <a:r>
              <a:rPr lang="en-US" altLang="ja-JP" sz="1200" dirty="0"/>
              <a:t>10</a:t>
            </a:r>
            <a:r>
              <a:rPr lang="ja-JP" altLang="en-US" sz="1200" dirty="0"/>
              <a:t>万人あたり新規感染者数を計算</a:t>
            </a:r>
          </a:p>
        </p:txBody>
      </p:sp>
      <p:sp>
        <p:nvSpPr>
          <p:cNvPr id="33" name="テキスト ボックス 32"/>
          <p:cNvSpPr txBox="1"/>
          <p:nvPr/>
        </p:nvSpPr>
        <p:spPr>
          <a:xfrm>
            <a:off x="69372" y="5046626"/>
            <a:ext cx="4520433" cy="307777"/>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重症者の年代別割合</a:t>
            </a:r>
            <a:r>
              <a:rPr kumimoji="1" lang="en-US" altLang="ja-JP" sz="1400" b="1" dirty="0"/>
              <a:t>】</a:t>
            </a:r>
            <a:endParaRPr kumimoji="1" lang="ja-JP" altLang="en-US" sz="1400" b="1" dirty="0"/>
          </a:p>
        </p:txBody>
      </p:sp>
      <p:sp>
        <p:nvSpPr>
          <p:cNvPr id="34" name="テキスト ボックス 33"/>
          <p:cNvSpPr txBox="1"/>
          <p:nvPr/>
        </p:nvSpPr>
        <p:spPr>
          <a:xfrm>
            <a:off x="4773956" y="5041700"/>
            <a:ext cx="4244071" cy="312703"/>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死亡者数の年代別割合</a:t>
            </a:r>
            <a:r>
              <a:rPr kumimoji="1" lang="en-US" altLang="ja-JP" sz="1400" b="1" dirty="0"/>
              <a:t>】</a:t>
            </a:r>
            <a:endParaRPr kumimoji="1" lang="ja-JP" altLang="en-US" sz="1400" b="1" dirty="0"/>
          </a:p>
        </p:txBody>
      </p:sp>
      <p:sp>
        <p:nvSpPr>
          <p:cNvPr id="36" name="角丸四角形 35"/>
          <p:cNvSpPr/>
          <p:nvPr/>
        </p:nvSpPr>
        <p:spPr>
          <a:xfrm>
            <a:off x="3133491" y="956810"/>
            <a:ext cx="3122923" cy="22244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rPr>
              <a:t>7</a:t>
            </a:r>
            <a:r>
              <a:rPr kumimoji="1" lang="ja-JP" altLang="en-US" b="1" dirty="0">
                <a:solidFill>
                  <a:schemeClr val="bg1"/>
                </a:solidFill>
              </a:rPr>
              <a:t>日間累計の感染者数の推移</a:t>
            </a:r>
            <a:endParaRPr kumimoji="1" lang="en-US" altLang="ja-JP" b="1" dirty="0">
              <a:solidFill>
                <a:schemeClr val="bg1"/>
              </a:solidFill>
            </a:endParaRPr>
          </a:p>
        </p:txBody>
      </p:sp>
      <p:sp>
        <p:nvSpPr>
          <p:cNvPr id="37" name="テキスト ボックス 36"/>
          <p:cNvSpPr txBox="1"/>
          <p:nvPr/>
        </p:nvSpPr>
        <p:spPr>
          <a:xfrm>
            <a:off x="141859" y="1000239"/>
            <a:ext cx="762000" cy="276999"/>
          </a:xfrm>
          <a:prstGeom prst="rect">
            <a:avLst/>
          </a:prstGeom>
          <a:noFill/>
        </p:spPr>
        <p:txBody>
          <a:bodyPr wrap="square" rtlCol="0">
            <a:spAutoFit/>
          </a:bodyPr>
          <a:lstStyle/>
          <a:p>
            <a:r>
              <a:rPr kumimoji="1" lang="ja-JP" altLang="en-US" sz="1200" b="1" dirty="0"/>
              <a:t>（人）</a:t>
            </a:r>
          </a:p>
        </p:txBody>
      </p:sp>
      <p:sp>
        <p:nvSpPr>
          <p:cNvPr id="39" name="テキスト ボックス 38"/>
          <p:cNvSpPr txBox="1"/>
          <p:nvPr/>
        </p:nvSpPr>
        <p:spPr>
          <a:xfrm>
            <a:off x="3538697" y="1428262"/>
            <a:ext cx="1504951" cy="276999"/>
          </a:xfrm>
          <a:prstGeom prst="rect">
            <a:avLst/>
          </a:prstGeom>
          <a:noFill/>
          <a:ln>
            <a:noFill/>
          </a:ln>
        </p:spPr>
        <p:txBody>
          <a:bodyPr wrap="square" rtlCol="0">
            <a:spAutoFit/>
          </a:bodyPr>
          <a:lstStyle/>
          <a:p>
            <a:pPr algn="ctr"/>
            <a:r>
              <a:rPr kumimoji="1" lang="ja-JP" altLang="en-US" sz="1200" b="1" dirty="0">
                <a:latin typeface="+mn-ea"/>
              </a:rPr>
              <a:t>１</a:t>
            </a:r>
            <a:r>
              <a:rPr kumimoji="1" lang="en-US" altLang="ja-JP" sz="1200" b="1" dirty="0">
                <a:latin typeface="+mn-ea"/>
              </a:rPr>
              <a:t>,</a:t>
            </a:r>
            <a:r>
              <a:rPr kumimoji="1" lang="ja-JP" altLang="en-US" sz="1200" b="1" dirty="0">
                <a:latin typeface="+mn-ea"/>
              </a:rPr>
              <a:t>５０７人</a:t>
            </a:r>
          </a:p>
        </p:txBody>
      </p:sp>
      <p:sp>
        <p:nvSpPr>
          <p:cNvPr id="40" name="テキスト ボックス 39"/>
          <p:cNvSpPr txBox="1"/>
          <p:nvPr/>
        </p:nvSpPr>
        <p:spPr>
          <a:xfrm>
            <a:off x="3866006" y="2784939"/>
            <a:ext cx="1504951" cy="276999"/>
          </a:xfrm>
          <a:prstGeom prst="rect">
            <a:avLst/>
          </a:prstGeom>
          <a:noFill/>
          <a:ln>
            <a:noFill/>
          </a:ln>
        </p:spPr>
        <p:txBody>
          <a:bodyPr wrap="square" rtlCol="0">
            <a:spAutoFit/>
          </a:bodyPr>
          <a:lstStyle/>
          <a:p>
            <a:pPr algn="ctr"/>
            <a:r>
              <a:rPr kumimoji="1" lang="en-US" altLang="ja-JP" sz="1200" b="1" dirty="0">
                <a:latin typeface="+mn-ea"/>
              </a:rPr>
              <a:t>R</a:t>
            </a:r>
            <a:r>
              <a:rPr kumimoji="1" lang="ja-JP" altLang="en-US" sz="1200" b="1" dirty="0">
                <a:latin typeface="+mn-ea"/>
              </a:rPr>
              <a:t>３（</a:t>
            </a:r>
            <a:r>
              <a:rPr kumimoji="1" lang="en-US" altLang="ja-JP" sz="1200" b="1" dirty="0">
                <a:latin typeface="+mn-ea"/>
              </a:rPr>
              <a:t>2021</a:t>
            </a:r>
            <a:r>
              <a:rPr kumimoji="1" lang="ja-JP" altLang="en-US" sz="1200" b="1" dirty="0">
                <a:latin typeface="+mn-ea"/>
              </a:rPr>
              <a:t>）年</a:t>
            </a:r>
          </a:p>
        </p:txBody>
      </p:sp>
      <p:sp>
        <p:nvSpPr>
          <p:cNvPr id="44" name="角丸四角形 43"/>
          <p:cNvSpPr/>
          <p:nvPr/>
        </p:nvSpPr>
        <p:spPr>
          <a:xfrm>
            <a:off x="3915634" y="1268012"/>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第５波</a:t>
            </a:r>
          </a:p>
        </p:txBody>
      </p:sp>
      <p:graphicFrame>
        <p:nvGraphicFramePr>
          <p:cNvPr id="49" name="グラフ 48"/>
          <p:cNvGraphicFramePr>
            <a:graphicFrameLocks/>
          </p:cNvGraphicFramePr>
          <p:nvPr/>
        </p:nvGraphicFramePr>
        <p:xfrm>
          <a:off x="1167101" y="3133912"/>
          <a:ext cx="3691731" cy="2296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グラフ 49"/>
          <p:cNvGraphicFramePr>
            <a:graphicFrameLocks/>
          </p:cNvGraphicFramePr>
          <p:nvPr>
            <p:extLst>
              <p:ext uri="{D42A27DB-BD31-4B8C-83A1-F6EECF244321}">
                <p14:modId xmlns:p14="http://schemas.microsoft.com/office/powerpoint/2010/main" val="1449055308"/>
              </p:ext>
            </p:extLst>
          </p:nvPr>
        </p:nvGraphicFramePr>
        <p:xfrm>
          <a:off x="5991166" y="3135334"/>
          <a:ext cx="3166825" cy="2167435"/>
        </p:xfrm>
        <a:graphic>
          <a:graphicData uri="http://schemas.openxmlformats.org/drawingml/2006/chart">
            <c:chart xmlns:c="http://schemas.openxmlformats.org/drawingml/2006/chart" xmlns:r="http://schemas.openxmlformats.org/officeDocument/2006/relationships" r:id="rId4"/>
          </a:graphicData>
        </a:graphic>
      </p:graphicFrame>
      <p:sp>
        <p:nvSpPr>
          <p:cNvPr id="46" name="テキスト ボックス 45"/>
          <p:cNvSpPr txBox="1"/>
          <p:nvPr/>
        </p:nvSpPr>
        <p:spPr>
          <a:xfrm>
            <a:off x="3349437" y="5129936"/>
            <a:ext cx="1462194" cy="261610"/>
          </a:xfrm>
          <a:prstGeom prst="rect">
            <a:avLst/>
          </a:prstGeom>
          <a:noFill/>
          <a:ln>
            <a:noFill/>
          </a:ln>
        </p:spPr>
        <p:txBody>
          <a:bodyPr wrap="square" rtlCol="0" anchor="ctr">
            <a:spAutoFit/>
          </a:bodyPr>
          <a:lstStyle/>
          <a:p>
            <a:pPr algn="ctr"/>
            <a:r>
              <a:rPr kumimoji="1" lang="ja-JP" altLang="en-US" sz="1100" b="1" dirty="0"/>
              <a:t>（総数：７０人）</a:t>
            </a:r>
          </a:p>
        </p:txBody>
      </p:sp>
      <p:sp>
        <p:nvSpPr>
          <p:cNvPr id="55" name="テキスト ボックス 54"/>
          <p:cNvSpPr txBox="1"/>
          <p:nvPr/>
        </p:nvSpPr>
        <p:spPr>
          <a:xfrm>
            <a:off x="7793266" y="5137556"/>
            <a:ext cx="1462194" cy="261610"/>
          </a:xfrm>
          <a:prstGeom prst="rect">
            <a:avLst/>
          </a:prstGeom>
          <a:noFill/>
          <a:ln>
            <a:noFill/>
          </a:ln>
        </p:spPr>
        <p:txBody>
          <a:bodyPr wrap="square" rtlCol="0" anchor="ctr">
            <a:spAutoFit/>
          </a:bodyPr>
          <a:lstStyle/>
          <a:p>
            <a:pPr algn="ctr"/>
            <a:r>
              <a:rPr kumimoji="1" lang="ja-JP" altLang="en-US" sz="1100" b="1" dirty="0"/>
              <a:t>（総数：３６人）</a:t>
            </a:r>
          </a:p>
        </p:txBody>
      </p:sp>
      <p:sp>
        <p:nvSpPr>
          <p:cNvPr id="30" name="テキスト ボックス 29"/>
          <p:cNvSpPr txBox="1"/>
          <p:nvPr/>
        </p:nvSpPr>
        <p:spPr>
          <a:xfrm>
            <a:off x="2606677" y="573493"/>
            <a:ext cx="6192599"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Ⅲ</a:t>
            </a:r>
            <a:r>
              <a:rPr kumimoji="1" lang="ja-JP" altLang="en-US" sz="1600" b="1" dirty="0">
                <a:solidFill>
                  <a:srgbClr val="FF0000"/>
                </a:solidFill>
              </a:rPr>
              <a:t>期</a:t>
            </a:r>
            <a:r>
              <a:rPr kumimoji="1" lang="ja-JP" altLang="en-US" sz="1600" b="1" dirty="0">
                <a:solidFill>
                  <a:schemeClr val="tx1"/>
                </a:solidFill>
              </a:rPr>
              <a:t>　　２０２１年　７月　１日～２０２１年１１月３０日</a:t>
            </a:r>
            <a:endParaRPr kumimoji="1" lang="en-US" altLang="ja-JP" sz="1600" b="1" dirty="0">
              <a:solidFill>
                <a:schemeClr val="tx1"/>
              </a:solidFill>
            </a:endParaRPr>
          </a:p>
        </p:txBody>
      </p:sp>
      <p:pic>
        <p:nvPicPr>
          <p:cNvPr id="6" name="図 5"/>
          <p:cNvPicPr>
            <a:picLocks noChangeAspect="1"/>
          </p:cNvPicPr>
          <p:nvPr/>
        </p:nvPicPr>
        <p:blipFill>
          <a:blip r:embed="rId5"/>
          <a:stretch>
            <a:fillRect/>
          </a:stretch>
        </p:blipFill>
        <p:spPr>
          <a:xfrm>
            <a:off x="87606" y="3392235"/>
            <a:ext cx="1986979" cy="1618688"/>
          </a:xfrm>
          <a:prstGeom prst="rect">
            <a:avLst/>
          </a:prstGeom>
        </p:spPr>
      </p:pic>
      <p:pic>
        <p:nvPicPr>
          <p:cNvPr id="7" name="図 6"/>
          <p:cNvPicPr>
            <a:picLocks noChangeAspect="1"/>
          </p:cNvPicPr>
          <p:nvPr/>
        </p:nvPicPr>
        <p:blipFill>
          <a:blip r:embed="rId6"/>
          <a:stretch>
            <a:fillRect/>
          </a:stretch>
        </p:blipFill>
        <p:spPr>
          <a:xfrm>
            <a:off x="4821522" y="3690675"/>
            <a:ext cx="1903836" cy="1306262"/>
          </a:xfrm>
          <a:prstGeom prst="rect">
            <a:avLst/>
          </a:prstGeom>
        </p:spPr>
      </p:pic>
      <p:sp>
        <p:nvSpPr>
          <p:cNvPr id="38" name="テキスト ボックス 37"/>
          <p:cNvSpPr txBox="1"/>
          <p:nvPr/>
        </p:nvSpPr>
        <p:spPr>
          <a:xfrm>
            <a:off x="28504" y="3511879"/>
            <a:ext cx="875355" cy="461665"/>
          </a:xfrm>
          <a:prstGeom prst="rect">
            <a:avLst/>
          </a:prstGeom>
          <a:noFill/>
          <a:ln>
            <a:noFill/>
          </a:ln>
        </p:spPr>
        <p:txBody>
          <a:bodyPr wrap="square" rtlCol="0" anchor="ctr">
            <a:spAutoFit/>
          </a:bodyPr>
          <a:lstStyle/>
          <a:p>
            <a:pPr algn="ctr"/>
            <a:r>
              <a:rPr kumimoji="1" lang="en-US" altLang="ja-JP" sz="800" b="1" dirty="0"/>
              <a:t>※1 </a:t>
            </a:r>
            <a:r>
              <a:rPr kumimoji="1" lang="ja-JP" altLang="en-US" sz="800" b="1" dirty="0"/>
              <a:t>非公表等により前頁累計と一致せず。</a:t>
            </a:r>
          </a:p>
        </p:txBody>
      </p:sp>
      <p:pic>
        <p:nvPicPr>
          <p:cNvPr id="12" name="図 11"/>
          <p:cNvPicPr>
            <a:picLocks noChangeAspect="1"/>
          </p:cNvPicPr>
          <p:nvPr/>
        </p:nvPicPr>
        <p:blipFill>
          <a:blip r:embed="rId7"/>
          <a:stretch>
            <a:fillRect/>
          </a:stretch>
        </p:blipFill>
        <p:spPr>
          <a:xfrm>
            <a:off x="45567" y="5421158"/>
            <a:ext cx="4578273" cy="999543"/>
          </a:xfrm>
          <a:prstGeom prst="rect">
            <a:avLst/>
          </a:prstGeom>
        </p:spPr>
      </p:pic>
      <p:pic>
        <p:nvPicPr>
          <p:cNvPr id="2" name="図 1"/>
          <p:cNvPicPr>
            <a:picLocks noChangeAspect="1"/>
          </p:cNvPicPr>
          <p:nvPr/>
        </p:nvPicPr>
        <p:blipFill>
          <a:blip r:embed="rId8"/>
          <a:stretch>
            <a:fillRect/>
          </a:stretch>
        </p:blipFill>
        <p:spPr>
          <a:xfrm>
            <a:off x="4838134" y="5421158"/>
            <a:ext cx="4179893" cy="999543"/>
          </a:xfrm>
          <a:prstGeom prst="rect">
            <a:avLst/>
          </a:prstGeom>
        </p:spPr>
      </p:pic>
      <p:sp>
        <p:nvSpPr>
          <p:cNvPr id="26" name="テキスト ボックス 2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34</a:t>
            </a:fld>
            <a:endParaRPr kumimoji="1" lang="ja-JP" altLang="en-US" sz="1600" b="1" dirty="0">
              <a:latin typeface="Meiryo UI" panose="020B0604030504040204" pitchFamily="50" charset="-128"/>
              <a:ea typeface="Meiryo UI" panose="020B0604030504040204" pitchFamily="50" charset="-128"/>
            </a:endParaRPr>
          </a:p>
        </p:txBody>
      </p:sp>
      <p:sp>
        <p:nvSpPr>
          <p:cNvPr id="27" name="テキスト ボックス 26"/>
          <p:cNvSpPr txBox="1"/>
          <p:nvPr/>
        </p:nvSpPr>
        <p:spPr>
          <a:xfrm>
            <a:off x="778451" y="4785332"/>
            <a:ext cx="391482" cy="215444"/>
          </a:xfrm>
          <a:prstGeom prst="rect">
            <a:avLst/>
          </a:prstGeom>
          <a:noFill/>
          <a:ln>
            <a:noFill/>
          </a:ln>
        </p:spPr>
        <p:txBody>
          <a:bodyPr wrap="square" rtlCol="0" anchor="ctr">
            <a:spAutoFit/>
          </a:bodyPr>
          <a:lstStyle/>
          <a:p>
            <a:pPr algn="ctr"/>
            <a:r>
              <a:rPr kumimoji="1" lang="en-US" altLang="ja-JP" sz="800" b="1" dirty="0"/>
              <a:t>※1</a:t>
            </a:r>
            <a:endParaRPr kumimoji="1" lang="ja-JP" altLang="en-US" sz="800" b="1" dirty="0"/>
          </a:p>
        </p:txBody>
      </p:sp>
      <p:sp>
        <p:nvSpPr>
          <p:cNvPr id="31" name="正方形/長方形 30"/>
          <p:cNvSpPr/>
          <p:nvPr/>
        </p:nvSpPr>
        <p:spPr>
          <a:xfrm>
            <a:off x="1841626" y="3687718"/>
            <a:ext cx="118031" cy="109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C1274477-9662-4209-9A13-30CF26C7EB6E}"/>
              </a:ext>
            </a:extLst>
          </p:cNvPr>
          <p:cNvSpPr txBox="1"/>
          <p:nvPr/>
        </p:nvSpPr>
        <p:spPr>
          <a:xfrm>
            <a:off x="481" y="6399775"/>
            <a:ext cx="4799639" cy="215444"/>
          </a:xfrm>
          <a:prstGeom prst="rect">
            <a:avLst/>
          </a:prstGeom>
          <a:noFill/>
          <a:ln>
            <a:noFill/>
          </a:ln>
        </p:spPr>
        <p:txBody>
          <a:bodyPr wrap="square" rtlCol="0" anchor="ctr">
            <a:spAutoFit/>
          </a:bodyPr>
          <a:lstStyle/>
          <a:p>
            <a:r>
              <a:rPr kumimoji="1" lang="en-US" altLang="ja-JP" sz="800" b="1" dirty="0">
                <a:latin typeface="+mn-ea"/>
              </a:rPr>
              <a:t>※</a:t>
            </a:r>
            <a:r>
              <a:rPr kumimoji="1" lang="ja-JP" altLang="en-US" sz="800" b="1" dirty="0">
                <a:latin typeface="+mn-ea"/>
              </a:rPr>
              <a:t>３コロナ入院患者のうち、集中治療室</a:t>
            </a:r>
            <a:r>
              <a:rPr kumimoji="1" lang="en-US" altLang="ja-JP" sz="800" b="1" dirty="0">
                <a:latin typeface="+mn-ea"/>
              </a:rPr>
              <a:t>(ICU)</a:t>
            </a:r>
            <a:r>
              <a:rPr kumimoji="1" lang="ja-JP" altLang="en-US" sz="800" b="1" dirty="0">
                <a:latin typeface="+mn-ea"/>
              </a:rPr>
              <a:t>等での管理や人工呼吸器管理等が必要となった患者数</a:t>
            </a:r>
          </a:p>
        </p:txBody>
      </p:sp>
      <p:sp>
        <p:nvSpPr>
          <p:cNvPr id="41" name="テキスト ボックス 40">
            <a:extLst>
              <a:ext uri="{FF2B5EF4-FFF2-40B4-BE49-F238E27FC236}">
                <a16:creationId xmlns:a16="http://schemas.microsoft.com/office/drawing/2014/main" id="{4E95C715-F6C7-4C1B-AF6A-83370D7DD5C4}"/>
              </a:ext>
            </a:extLst>
          </p:cNvPr>
          <p:cNvSpPr txBox="1"/>
          <p:nvPr/>
        </p:nvSpPr>
        <p:spPr>
          <a:xfrm>
            <a:off x="1106319" y="5045297"/>
            <a:ext cx="439213" cy="215444"/>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a:t>
            </a:r>
          </a:p>
        </p:txBody>
      </p:sp>
    </p:spTree>
    <p:extLst>
      <p:ext uri="{BB962C8B-B14F-4D97-AF65-F5344CB8AC3E}">
        <p14:creationId xmlns:p14="http://schemas.microsoft.com/office/powerpoint/2010/main" val="710013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1560209047"/>
              </p:ext>
            </p:extLst>
          </p:nvPr>
        </p:nvGraphicFramePr>
        <p:xfrm>
          <a:off x="1523925" y="1398793"/>
          <a:ext cx="7264475" cy="3566160"/>
        </p:xfrm>
        <a:graphic>
          <a:graphicData uri="http://schemas.openxmlformats.org/drawingml/2006/table">
            <a:tbl>
              <a:tblPr firstRow="1" bandRow="1">
                <a:tableStyleId>{5C22544A-7EE6-4342-B048-85BDC9FD1C3A}</a:tableStyleId>
              </a:tblPr>
              <a:tblGrid>
                <a:gridCol w="7264475">
                  <a:extLst>
                    <a:ext uri="{9D8B030D-6E8A-4147-A177-3AD203B41FA5}">
                      <a16:colId xmlns:a16="http://schemas.microsoft.com/office/drawing/2014/main" val="2022579"/>
                    </a:ext>
                  </a:extLst>
                </a:gridCol>
              </a:tblGrid>
              <a:tr h="648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不要不急の外出自粛</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要請、都道府県間の移動の自粛</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飲食店等の営業時間の短縮要請</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（５時～２０時）、酒類提供（１１時～１９時）</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70" normalizeH="0" baseline="0" noProof="0" dirty="0">
                          <a:ln>
                            <a:noFill/>
                          </a:ln>
                          <a:solidFill>
                            <a:schemeClr val="tx1"/>
                          </a:solidFill>
                          <a:effectLst/>
                          <a:uLnTx/>
                          <a:uFillTx/>
                          <a:latin typeface="+mn-ea"/>
                          <a:ea typeface="+mn-ea"/>
                          <a:cs typeface="+mn-cs"/>
                        </a:rPr>
                        <a:t>※</a:t>
                      </a:r>
                      <a:r>
                        <a:rPr kumimoji="1" lang="ja-JP" altLang="en-US" sz="1400" b="1" i="0" u="none" strike="noStrike" kern="1200" cap="none" spc="-70" normalizeH="0" baseline="0" noProof="0" dirty="0">
                          <a:ln>
                            <a:noFill/>
                          </a:ln>
                          <a:solidFill>
                            <a:schemeClr val="tx1"/>
                          </a:solidFill>
                          <a:effectLst/>
                          <a:uLnTx/>
                          <a:uFillTx/>
                          <a:latin typeface="+mn-ea"/>
                          <a:ea typeface="+mn-ea"/>
                          <a:cs typeface="+mn-cs"/>
                        </a:rPr>
                        <a:t>区域７市</a:t>
                      </a:r>
                      <a:r>
                        <a:rPr kumimoji="1" lang="en-US" altLang="ja-JP" sz="1400" b="1" i="0" u="none" strike="noStrike" kern="1200" cap="none" spc="-70" normalizeH="0" baseline="0" noProof="0" dirty="0">
                          <a:ln>
                            <a:noFill/>
                          </a:ln>
                          <a:solidFill>
                            <a:schemeClr val="tx1"/>
                          </a:solidFill>
                          <a:effectLst/>
                          <a:uLnTx/>
                          <a:uFillTx/>
                          <a:latin typeface="+mn-ea"/>
                          <a:ea typeface="+mn-ea"/>
                          <a:cs typeface="+mn-cs"/>
                        </a:rPr>
                        <a:t>(</a:t>
                      </a:r>
                      <a:r>
                        <a:rPr kumimoji="1" lang="ja-JP" altLang="en-US" sz="1400" b="1" i="0" u="none" strike="noStrike" kern="1200" cap="none" spc="-70" normalizeH="0" baseline="0" noProof="0" dirty="0">
                          <a:ln>
                            <a:noFill/>
                          </a:ln>
                          <a:solidFill>
                            <a:schemeClr val="tx1"/>
                          </a:solidFill>
                          <a:effectLst/>
                          <a:uLnTx/>
                          <a:uFillTx/>
                          <a:latin typeface="+mn-ea"/>
                          <a:ea typeface="+mn-ea"/>
                          <a:cs typeface="+mn-cs"/>
                        </a:rPr>
                        <a:t>宇都宮市、足利市、栃木資、佐野市、日光市、小山市、真岡市</a:t>
                      </a:r>
                      <a:r>
                        <a:rPr kumimoji="1" lang="en-US" altLang="ja-JP" sz="1400" b="1" i="0" u="none" strike="noStrike" kern="1200" cap="none" spc="-70" normalizeH="0" baseline="0" noProof="0" dirty="0">
                          <a:ln>
                            <a:noFill/>
                          </a:ln>
                          <a:solidFill>
                            <a:schemeClr val="tx1"/>
                          </a:solidFill>
                          <a:effectLst/>
                          <a:uLnTx/>
                          <a:uFillTx/>
                          <a:latin typeface="+mn-ea"/>
                          <a:ea typeface="+mn-ea"/>
                          <a:cs typeface="+mn-cs"/>
                        </a:rPr>
                        <a:t>)</a:t>
                      </a:r>
                      <a:r>
                        <a:rPr kumimoji="1" lang="ja-JP" altLang="en-US" sz="1400" b="1" i="0" u="none" strike="noStrike" kern="1200" cap="none" spc="-70" normalizeH="0" baseline="0" noProof="0" dirty="0">
                          <a:ln>
                            <a:noFill/>
                          </a:ln>
                          <a:solidFill>
                            <a:schemeClr val="tx1"/>
                          </a:solidFill>
                          <a:effectLst/>
                          <a:uLnTx/>
                          <a:uFillTx/>
                          <a:latin typeface="+mn-ea"/>
                          <a:ea typeface="+mn-ea"/>
                          <a:cs typeface="+mn-cs"/>
                        </a:rPr>
                        <a:t>４日以降県全域</a:t>
                      </a:r>
                      <a:endParaRPr kumimoji="1" lang="zh-TW" altLang="en-US" sz="1400" b="1" spc="-70" baseline="0" dirty="0">
                        <a:solidFill>
                          <a:schemeClr val="tx1"/>
                        </a:solidFill>
                        <a:latin typeface="+mn-ea"/>
                      </a:endParaRPr>
                    </a:p>
                  </a:txBody>
                  <a:tcPr>
                    <a:solidFill>
                      <a:schemeClr val="accent1">
                        <a:lumMod val="20000"/>
                        <a:lumOff val="80000"/>
                      </a:schemeClr>
                    </a:solidFill>
                  </a:tcPr>
                </a:tc>
                <a:extLst>
                  <a:ext uri="{0D108BD9-81ED-4DB2-BD59-A6C34878D82A}">
                    <a16:rowId xmlns:a16="http://schemas.microsoft.com/office/drawing/2014/main" val="3026865450"/>
                  </a:ext>
                </a:extLst>
              </a:tr>
              <a:tr h="6482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不要不急の外出自粛要請</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、都道府県間の移動の自粛</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飲食店等の営業時間の短縮要請</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（５時～２０時）、酒類提供を行わない</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mn-lt"/>
                          <a:ea typeface="+mn-ea"/>
                          <a:cs typeface="+mn-cs"/>
                        </a:rPr>
                        <a:t>※</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区域</a:t>
                      </a:r>
                      <a:r>
                        <a:rPr kumimoji="1" lang="en-US" altLang="ja-JP" sz="1400" b="1" i="0" u="none" strike="noStrike" kern="1200" cap="none" spc="0" normalizeH="0" baseline="0" noProof="0" dirty="0">
                          <a:ln>
                            <a:noFill/>
                          </a:ln>
                          <a:solidFill>
                            <a:schemeClr val="tx1"/>
                          </a:solidFill>
                          <a:effectLst/>
                          <a:uLnTx/>
                          <a:uFillTx/>
                          <a:latin typeface="+mn-lt"/>
                          <a:ea typeface="+mn-ea"/>
                          <a:cs typeface="+mn-cs"/>
                        </a:rPr>
                        <a:t>14</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市</a:t>
                      </a:r>
                      <a:r>
                        <a:rPr kumimoji="1" lang="en-US" altLang="ja-JP" sz="1400" b="1" i="0" u="none" strike="noStrike" kern="1200" cap="none" spc="0" normalizeH="0" baseline="0" noProof="0" dirty="0">
                          <a:ln>
                            <a:noFill/>
                          </a:ln>
                          <a:solidFill>
                            <a:schemeClr val="tx1"/>
                          </a:solidFill>
                          <a:effectLst/>
                          <a:uLnTx/>
                          <a:uFillTx/>
                          <a:latin typeface="+mn-lt"/>
                          <a:ea typeface="+mn-ea"/>
                          <a:cs typeface="+mn-cs"/>
                        </a:rPr>
                        <a:t>9</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町、</a:t>
                      </a:r>
                      <a:r>
                        <a:rPr kumimoji="1" lang="en-US" altLang="ja-JP" sz="1400" b="1" i="0" u="none" strike="noStrike" kern="1200" cap="none" spc="0" normalizeH="0" baseline="0" noProof="0" dirty="0">
                          <a:ln>
                            <a:noFill/>
                          </a:ln>
                          <a:solidFill>
                            <a:schemeClr val="tx1"/>
                          </a:solidFill>
                          <a:effectLst/>
                          <a:uLnTx/>
                          <a:uFillTx/>
                          <a:latin typeface="+mn-lt"/>
                          <a:ea typeface="+mn-ea"/>
                          <a:cs typeface="+mn-cs"/>
                        </a:rPr>
                        <a:t>12</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日茂木町、</a:t>
                      </a:r>
                      <a:r>
                        <a:rPr kumimoji="1" lang="en-US" altLang="ja-JP" sz="1400" b="1" i="0" u="none" strike="noStrike" kern="1200" cap="none" spc="0" normalizeH="0" baseline="0" noProof="0" dirty="0">
                          <a:ln>
                            <a:noFill/>
                          </a:ln>
                          <a:solidFill>
                            <a:schemeClr val="tx1"/>
                          </a:solidFill>
                          <a:effectLst/>
                          <a:uLnTx/>
                          <a:uFillTx/>
                          <a:latin typeface="+mn-lt"/>
                          <a:ea typeface="+mn-ea"/>
                          <a:cs typeface="+mn-cs"/>
                        </a:rPr>
                        <a:t>16</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日那珂川町</a:t>
                      </a:r>
                    </a:p>
                  </a:txBody>
                  <a:tcPr>
                    <a:solidFill>
                      <a:schemeClr val="accent1">
                        <a:lumMod val="20000"/>
                        <a:lumOff val="80000"/>
                      </a:schemeClr>
                    </a:solidFill>
                  </a:tcPr>
                </a:tc>
                <a:extLst>
                  <a:ext uri="{0D108BD9-81ED-4DB2-BD59-A6C34878D82A}">
                    <a16:rowId xmlns:a16="http://schemas.microsoft.com/office/drawing/2014/main" val="1533456200"/>
                  </a:ext>
                </a:extLst>
              </a:tr>
              <a:tr h="8373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不要不急の外出自粛要請</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、都道府県間の移動の自粛</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酒類又はカラオケ設備を提供する</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飲食店等休業要請 </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酒類又はカラオケ設備を提供しない</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飲食店等の営業時間の短縮要請（５時～２０時）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商業施設における人数の管理・制限・誘導等の入場者の整理等を徹底要請 </a:t>
                      </a:r>
                    </a:p>
                  </a:txBody>
                  <a:tcPr>
                    <a:solidFill>
                      <a:schemeClr val="accent1">
                        <a:lumMod val="20000"/>
                        <a:lumOff val="80000"/>
                      </a:schemeClr>
                    </a:solidFill>
                  </a:tcPr>
                </a:tc>
                <a:extLst>
                  <a:ext uri="{0D108BD9-81ED-4DB2-BD59-A6C34878D82A}">
                    <a16:rowId xmlns:a16="http://schemas.microsoft.com/office/drawing/2014/main" val="673929200"/>
                  </a:ext>
                </a:extLst>
              </a:tr>
              <a:tr h="10427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混雑している場所や時間を避けて少人数で行動すること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飲食店等の営業時間の短縮要請</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（５時～２０時）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酒類提供（１１時～１９時３０分）、同一グループの入店は、原則４人以内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（但し、と</a:t>
                      </a:r>
                      <a:r>
                        <a:rPr kumimoji="1" lang="ja-JP" altLang="en-US" sz="1400" b="1" i="0" u="none" strike="noStrike" kern="1200" cap="none" spc="0" normalizeH="0" baseline="0" noProof="0" dirty="0" err="1">
                          <a:ln>
                            <a:noFill/>
                          </a:ln>
                          <a:solidFill>
                            <a:schemeClr val="tx1"/>
                          </a:solidFill>
                          <a:effectLst/>
                          <a:uLnTx/>
                          <a:uFillTx/>
                          <a:latin typeface="+mn-lt"/>
                          <a:ea typeface="+mn-ea"/>
                          <a:cs typeface="+mn-cs"/>
                        </a:rPr>
                        <a:t>ちまる</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安心認証取得店は、営業時間 ２１時、酒類提供 ２０時まで緩和）</a:t>
                      </a:r>
                      <a:endParaRPr kumimoji="1" lang="en-US" altLang="ja-JP"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区域</a:t>
                      </a:r>
                      <a:r>
                        <a:rPr kumimoji="1" lang="zh-CN" altLang="en-US"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４市</a:t>
                      </a:r>
                      <a:r>
                        <a:rPr kumimoji="1" lang="ja-JP" altLang="en-US"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a:t>
                      </a:r>
                      <a:r>
                        <a:rPr kumimoji="1" lang="zh-CN" altLang="en-US"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足利市、栃木市、佐野市、小山市</a:t>
                      </a:r>
                    </a:p>
                  </a:txBody>
                  <a:tcPr>
                    <a:solidFill>
                      <a:schemeClr val="accent1">
                        <a:lumMod val="20000"/>
                        <a:lumOff val="80000"/>
                      </a:schemeClr>
                    </a:solidFill>
                  </a:tcPr>
                </a:tc>
                <a:extLst>
                  <a:ext uri="{0D108BD9-81ED-4DB2-BD59-A6C34878D82A}">
                    <a16:rowId xmlns:a16="http://schemas.microsoft.com/office/drawing/2014/main" val="4206532800"/>
                  </a:ext>
                </a:extLst>
              </a:tr>
            </a:tbl>
          </a:graphicData>
        </a:graphic>
      </p:graphicFrame>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Ⅲ</a:t>
            </a:r>
            <a:r>
              <a:rPr kumimoji="1" lang="ja-JP" altLang="en-US" sz="2400" b="1" dirty="0"/>
              <a:t>期の振り返り</a:t>
            </a:r>
          </a:p>
        </p:txBody>
      </p:sp>
      <p:sp>
        <p:nvSpPr>
          <p:cNvPr id="22" name="テキスト ボックス 21"/>
          <p:cNvSpPr txBox="1"/>
          <p:nvPr/>
        </p:nvSpPr>
        <p:spPr>
          <a:xfrm>
            <a:off x="110386" y="544113"/>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
        <p:nvSpPr>
          <p:cNvPr id="16" name="角丸四角形 15"/>
          <p:cNvSpPr/>
          <p:nvPr/>
        </p:nvSpPr>
        <p:spPr>
          <a:xfrm>
            <a:off x="110386" y="5075901"/>
            <a:ext cx="1884670" cy="2893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医療提供体制の増強</a:t>
            </a:r>
            <a:endParaRPr kumimoji="1" lang="en-US" altLang="ja-JP" sz="1400" b="1" dirty="0">
              <a:solidFill>
                <a:schemeClr val="tx1"/>
              </a:solidFill>
            </a:endParaRPr>
          </a:p>
        </p:txBody>
      </p:sp>
      <p:sp>
        <p:nvSpPr>
          <p:cNvPr id="18" name="角丸四角形 17"/>
          <p:cNvSpPr/>
          <p:nvPr/>
        </p:nvSpPr>
        <p:spPr>
          <a:xfrm>
            <a:off x="1788584" y="1028452"/>
            <a:ext cx="7327707" cy="21845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･アルファ株から</a:t>
            </a:r>
            <a:r>
              <a:rPr kumimoji="1" lang="ja-JP" altLang="en-US" sz="1400" b="1" dirty="0">
                <a:solidFill>
                  <a:srgbClr val="FF0000"/>
                </a:solidFill>
              </a:rPr>
              <a:t>デルタ株</a:t>
            </a:r>
            <a:r>
              <a:rPr kumimoji="1" lang="ja-JP" altLang="en-US" sz="1400" b="1" dirty="0">
                <a:solidFill>
                  <a:schemeClr val="tx1"/>
                </a:solidFill>
              </a:rPr>
              <a:t>へ置き</a:t>
            </a:r>
            <a:r>
              <a:rPr kumimoji="1" lang="ja-JP" altLang="en-US" sz="1400" b="1" dirty="0" err="1">
                <a:solidFill>
                  <a:schemeClr val="tx1"/>
                </a:solidFill>
              </a:rPr>
              <a:t>換わ</a:t>
            </a:r>
            <a:r>
              <a:rPr kumimoji="1" lang="ja-JP" altLang="en-US" sz="1400" b="1" dirty="0">
                <a:solidFill>
                  <a:schemeClr val="tx1"/>
                </a:solidFill>
              </a:rPr>
              <a:t>リが進み、医療がひっ迫し行動制限等を実施した。</a:t>
            </a:r>
            <a:endParaRPr kumimoji="1" lang="en-US" altLang="ja-JP" sz="1400" b="1" dirty="0">
              <a:solidFill>
                <a:schemeClr val="tx1"/>
              </a:solidFill>
            </a:endParaRPr>
          </a:p>
        </p:txBody>
      </p:sp>
      <p:sp>
        <p:nvSpPr>
          <p:cNvPr id="21" name="角丸四角形 20"/>
          <p:cNvSpPr/>
          <p:nvPr/>
        </p:nvSpPr>
        <p:spPr>
          <a:xfrm>
            <a:off x="67917" y="1275450"/>
            <a:ext cx="8963411" cy="3758546"/>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44550" y="5378445"/>
            <a:ext cx="8997850" cy="1443050"/>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39" name="角丸四角形 38"/>
          <p:cNvSpPr/>
          <p:nvPr/>
        </p:nvSpPr>
        <p:spPr>
          <a:xfrm>
            <a:off x="150318" y="5377189"/>
            <a:ext cx="1363313"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病床</a:t>
            </a:r>
            <a:r>
              <a:rPr kumimoji="1" lang="en-US" altLang="ja-JP" sz="1400" b="1" dirty="0">
                <a:solidFill>
                  <a:schemeClr val="tx1"/>
                </a:solidFill>
              </a:rPr>
              <a:t>】</a:t>
            </a:r>
          </a:p>
        </p:txBody>
      </p:sp>
      <p:sp>
        <p:nvSpPr>
          <p:cNvPr id="40" name="角丸四角形 39"/>
          <p:cNvSpPr/>
          <p:nvPr/>
        </p:nvSpPr>
        <p:spPr>
          <a:xfrm>
            <a:off x="99250" y="5806073"/>
            <a:ext cx="1482919"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宿泊療養</a:t>
            </a:r>
            <a:r>
              <a:rPr kumimoji="1" lang="en-US" altLang="ja-JP" sz="1400" b="1" dirty="0">
                <a:solidFill>
                  <a:schemeClr val="tx1"/>
                </a:solidFill>
              </a:rPr>
              <a:t>】</a:t>
            </a:r>
          </a:p>
        </p:txBody>
      </p:sp>
      <p:sp>
        <p:nvSpPr>
          <p:cNvPr id="41" name="角丸四角形 40"/>
          <p:cNvSpPr/>
          <p:nvPr/>
        </p:nvSpPr>
        <p:spPr>
          <a:xfrm>
            <a:off x="56079" y="6309055"/>
            <a:ext cx="1614132"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療養支援等</a:t>
            </a:r>
            <a:r>
              <a:rPr kumimoji="1" lang="en-US" altLang="ja-JP" sz="1400" b="1" dirty="0">
                <a:solidFill>
                  <a:schemeClr val="tx1"/>
                </a:solidFill>
              </a:rPr>
              <a:t>】</a:t>
            </a:r>
          </a:p>
        </p:txBody>
      </p:sp>
      <p:graphicFrame>
        <p:nvGraphicFramePr>
          <p:cNvPr id="43" name="表 42"/>
          <p:cNvGraphicFramePr>
            <a:graphicFrameLocks noGrp="1"/>
          </p:cNvGraphicFramePr>
          <p:nvPr>
            <p:extLst>
              <p:ext uri="{D42A27DB-BD31-4B8C-83A1-F6EECF244321}">
                <p14:modId xmlns:p14="http://schemas.microsoft.com/office/powerpoint/2010/main" val="2505043157"/>
              </p:ext>
            </p:extLst>
          </p:nvPr>
        </p:nvGraphicFramePr>
        <p:xfrm>
          <a:off x="1522551" y="5430290"/>
          <a:ext cx="7265849" cy="1341120"/>
        </p:xfrm>
        <a:graphic>
          <a:graphicData uri="http://schemas.openxmlformats.org/drawingml/2006/table">
            <a:tbl>
              <a:tblPr firstRow="1" bandRow="1">
                <a:tableStyleId>{5C22544A-7EE6-4342-B048-85BDC9FD1C3A}</a:tableStyleId>
              </a:tblPr>
              <a:tblGrid>
                <a:gridCol w="7265849">
                  <a:extLst>
                    <a:ext uri="{9D8B030D-6E8A-4147-A177-3AD203B41FA5}">
                      <a16:colId xmlns:a16="http://schemas.microsoft.com/office/drawing/2014/main" val="2022579"/>
                    </a:ext>
                  </a:extLst>
                </a:gridCol>
              </a:tblGrid>
              <a:tr h="285805">
                <a:tc>
                  <a:txBody>
                    <a:bodyPr/>
                    <a:lstStyle/>
                    <a:p>
                      <a:r>
                        <a:rPr kumimoji="1" lang="ja-JP" altLang="en-US" sz="1400" dirty="0">
                          <a:solidFill>
                            <a:schemeClr val="tx1"/>
                          </a:solidFill>
                        </a:rPr>
                        <a:t>４４８床から８５床増床し、合計５３３床を確保（１１</a:t>
                      </a:r>
                      <a:r>
                        <a:rPr kumimoji="1" lang="en-US" altLang="ja-JP" sz="1400" dirty="0">
                          <a:solidFill>
                            <a:schemeClr val="tx1"/>
                          </a:solidFill>
                        </a:rPr>
                        <a:t>/</a:t>
                      </a:r>
                      <a:r>
                        <a:rPr kumimoji="1" lang="ja-JP" altLang="en-US" sz="1400" dirty="0">
                          <a:solidFill>
                            <a:schemeClr val="tx1"/>
                          </a:solidFill>
                        </a:rPr>
                        <a:t>３０～）</a:t>
                      </a:r>
                    </a:p>
                  </a:txBody>
                  <a:tcPr>
                    <a:solidFill>
                      <a:schemeClr val="accent1">
                        <a:lumMod val="20000"/>
                        <a:lumOff val="80000"/>
                      </a:schemeClr>
                    </a:solidFill>
                  </a:tcPr>
                </a:tc>
                <a:extLst>
                  <a:ext uri="{0D108BD9-81ED-4DB2-BD59-A6C34878D82A}">
                    <a16:rowId xmlns:a16="http://schemas.microsoft.com/office/drawing/2014/main" val="3026865450"/>
                  </a:ext>
                </a:extLst>
              </a:tr>
              <a:tr h="411707">
                <a:tc>
                  <a:txBody>
                    <a:bodyPr/>
                    <a:lstStyle/>
                    <a:p>
                      <a:r>
                        <a:rPr kumimoji="1" lang="ja-JP" altLang="en-US" sz="1400" b="1" dirty="0">
                          <a:solidFill>
                            <a:schemeClr val="tx1"/>
                          </a:solidFill>
                        </a:rPr>
                        <a:t>県南第二（９</a:t>
                      </a:r>
                      <a:r>
                        <a:rPr kumimoji="1" lang="en-US" altLang="ja-JP" sz="1400" b="1" dirty="0">
                          <a:solidFill>
                            <a:schemeClr val="tx1"/>
                          </a:solidFill>
                        </a:rPr>
                        <a:t>/</a:t>
                      </a:r>
                      <a:r>
                        <a:rPr kumimoji="1" lang="ja-JP" altLang="en-US" sz="1400" b="1" dirty="0">
                          <a:solidFill>
                            <a:schemeClr val="tx1"/>
                          </a:solidFill>
                        </a:rPr>
                        <a:t>１６～）、県央第三（９</a:t>
                      </a:r>
                      <a:r>
                        <a:rPr kumimoji="1" lang="en-US" altLang="ja-JP" sz="1400" b="1" dirty="0">
                          <a:solidFill>
                            <a:schemeClr val="tx1"/>
                          </a:solidFill>
                        </a:rPr>
                        <a:t>/</a:t>
                      </a:r>
                      <a:r>
                        <a:rPr kumimoji="1" lang="ja-JP" altLang="en-US" sz="1400" b="1" dirty="0">
                          <a:solidFill>
                            <a:schemeClr val="tx1"/>
                          </a:solidFill>
                        </a:rPr>
                        <a:t>１７～）宿泊療養施設の新規開設および県央地域の宿泊療養施設の確保協定締結により、確保協定含め合計７８５室を確保</a:t>
                      </a:r>
                    </a:p>
                  </a:txBody>
                  <a:tcPr>
                    <a:solidFill>
                      <a:schemeClr val="accent1">
                        <a:lumMod val="20000"/>
                        <a:lumOff val="80000"/>
                      </a:schemeClr>
                    </a:solidFill>
                  </a:tcPr>
                </a:tc>
                <a:extLst>
                  <a:ext uri="{0D108BD9-81ED-4DB2-BD59-A6C34878D82A}">
                    <a16:rowId xmlns:a16="http://schemas.microsoft.com/office/drawing/2014/main" val="1533456200"/>
                  </a:ext>
                </a:extLst>
              </a:tr>
              <a:tr h="179727">
                <a:tc>
                  <a:txBody>
                    <a:bodyPr/>
                    <a:lstStyle/>
                    <a:p>
                      <a:r>
                        <a:rPr kumimoji="1" lang="ja-JP" altLang="en-US" sz="1400" b="1" dirty="0">
                          <a:solidFill>
                            <a:schemeClr val="tx1"/>
                          </a:solidFill>
                        </a:rPr>
                        <a:t>自宅療養者への往診事業開始（８</a:t>
                      </a:r>
                      <a:r>
                        <a:rPr kumimoji="1" lang="en-US" altLang="ja-JP" sz="1400" b="1" dirty="0">
                          <a:solidFill>
                            <a:schemeClr val="tx1"/>
                          </a:solidFill>
                        </a:rPr>
                        <a:t>/</a:t>
                      </a:r>
                      <a:r>
                        <a:rPr kumimoji="1" lang="ja-JP" altLang="en-US" sz="1400" b="1" dirty="0">
                          <a:solidFill>
                            <a:schemeClr val="tx1"/>
                          </a:solidFill>
                        </a:rPr>
                        <a:t>５～）、夜間コールセンター設置（９</a:t>
                      </a:r>
                      <a:r>
                        <a:rPr kumimoji="1" lang="en-US" altLang="ja-JP" sz="1400" b="1" dirty="0">
                          <a:solidFill>
                            <a:schemeClr val="tx1"/>
                          </a:solidFill>
                        </a:rPr>
                        <a:t>/</a:t>
                      </a:r>
                      <a:r>
                        <a:rPr kumimoji="1" lang="ja-JP" altLang="en-US" sz="1400" b="1" dirty="0">
                          <a:solidFill>
                            <a:schemeClr val="tx1"/>
                          </a:solidFill>
                        </a:rPr>
                        <a:t>１～）</a:t>
                      </a:r>
                      <a:endParaRPr kumimoji="1" lang="en-US" altLang="ja-JP" sz="1400" b="1" dirty="0">
                        <a:solidFill>
                          <a:schemeClr val="tx1"/>
                        </a:solidFill>
                      </a:endParaRPr>
                    </a:p>
                    <a:p>
                      <a:r>
                        <a:rPr kumimoji="1" lang="ja-JP" altLang="en-US" sz="1400" b="1" dirty="0">
                          <a:solidFill>
                            <a:schemeClr val="tx1"/>
                          </a:solidFill>
                        </a:rPr>
                        <a:t>自宅療養者等への薬剤提供体制確保事業開始（１０</a:t>
                      </a:r>
                      <a:r>
                        <a:rPr kumimoji="1" lang="en-US" altLang="ja-JP" sz="1400" b="1" dirty="0">
                          <a:solidFill>
                            <a:schemeClr val="tx1"/>
                          </a:solidFill>
                        </a:rPr>
                        <a:t>/</a:t>
                      </a:r>
                      <a:r>
                        <a:rPr kumimoji="1" lang="ja-JP" altLang="en-US" sz="1400" b="1" dirty="0">
                          <a:solidFill>
                            <a:schemeClr val="tx1"/>
                          </a:solidFill>
                        </a:rPr>
                        <a:t>２０～）</a:t>
                      </a:r>
                    </a:p>
                  </a:txBody>
                  <a:tcPr>
                    <a:solidFill>
                      <a:schemeClr val="accent1">
                        <a:lumMod val="20000"/>
                        <a:lumOff val="80000"/>
                      </a:schemeClr>
                    </a:solidFill>
                  </a:tcPr>
                </a:tc>
                <a:extLst>
                  <a:ext uri="{0D108BD9-81ED-4DB2-BD59-A6C34878D82A}">
                    <a16:rowId xmlns:a16="http://schemas.microsoft.com/office/drawing/2014/main" val="3491734387"/>
                  </a:ext>
                </a:extLst>
              </a:tr>
            </a:tbl>
          </a:graphicData>
        </a:graphic>
      </p:graphicFrame>
      <p:sp>
        <p:nvSpPr>
          <p:cNvPr id="29" name="角丸四角形 28"/>
          <p:cNvSpPr/>
          <p:nvPr/>
        </p:nvSpPr>
        <p:spPr>
          <a:xfrm>
            <a:off x="168789" y="1619144"/>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【R3.8.2】</a:t>
            </a:r>
          </a:p>
          <a:p>
            <a:pPr lvl="0" algn="ctr" defTabSz="914400">
              <a:defRPr/>
            </a:pPr>
            <a:r>
              <a:rPr kumimoji="1" lang="ja-JP" altLang="en-US" sz="1000" dirty="0">
                <a:solidFill>
                  <a:schemeClr val="tx1"/>
                </a:solidFill>
              </a:rPr>
              <a:t>県版まん延防止等</a:t>
            </a:r>
            <a:endParaRPr kumimoji="1" lang="en-US" altLang="ja-JP" sz="1000" dirty="0">
              <a:solidFill>
                <a:schemeClr val="tx1"/>
              </a:solidFill>
            </a:endParaRPr>
          </a:p>
          <a:p>
            <a:pPr lvl="0" algn="ctr" defTabSz="914400">
              <a:defRPr/>
            </a:pPr>
            <a:r>
              <a:rPr kumimoji="1" lang="ja-JP" altLang="en-US" sz="1000" dirty="0">
                <a:solidFill>
                  <a:schemeClr val="tx1"/>
                </a:solidFill>
              </a:rPr>
              <a:t>重点措置</a:t>
            </a:r>
            <a:endParaRPr kumimoji="1" lang="en-US" altLang="ja-JP" sz="1000" dirty="0">
              <a:solidFill>
                <a:schemeClr val="tx1"/>
              </a:solidFill>
            </a:endParaRPr>
          </a:p>
        </p:txBody>
      </p:sp>
      <p:sp>
        <p:nvSpPr>
          <p:cNvPr id="33" name="角丸四角形 32"/>
          <p:cNvSpPr/>
          <p:nvPr/>
        </p:nvSpPr>
        <p:spPr>
          <a:xfrm>
            <a:off x="141702" y="2378059"/>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【R3.8.</a:t>
            </a:r>
            <a:r>
              <a:rPr kumimoji="1" lang="ja-JP" altLang="en-US" sz="1400" b="1" dirty="0">
                <a:solidFill>
                  <a:schemeClr val="tx1"/>
                </a:solidFill>
                <a:latin typeface="+mn-ea"/>
              </a:rPr>
              <a:t>８</a:t>
            </a:r>
            <a:r>
              <a:rPr kumimoji="1" lang="en-US" altLang="ja-JP" sz="1400" b="1" dirty="0">
                <a:solidFill>
                  <a:schemeClr val="tx1"/>
                </a:solidFill>
                <a:latin typeface="+mn-ea"/>
              </a:rPr>
              <a:t>】</a:t>
            </a:r>
          </a:p>
          <a:p>
            <a:pPr algn="ctr"/>
            <a:r>
              <a:rPr kumimoji="1" lang="ja-JP" altLang="en-US" sz="1100" b="1" dirty="0">
                <a:solidFill>
                  <a:srgbClr val="FF0000"/>
                </a:solidFill>
                <a:latin typeface="+mn-ea"/>
              </a:rPr>
              <a:t>まん延防止等</a:t>
            </a:r>
            <a:endParaRPr kumimoji="1" lang="en-US" altLang="ja-JP" sz="1100" b="1" dirty="0">
              <a:solidFill>
                <a:srgbClr val="FF0000"/>
              </a:solidFill>
              <a:latin typeface="+mn-ea"/>
            </a:endParaRPr>
          </a:p>
          <a:p>
            <a:pPr algn="ctr"/>
            <a:r>
              <a:rPr kumimoji="1" lang="ja-JP" altLang="en-US" sz="1100" b="1" dirty="0">
                <a:solidFill>
                  <a:srgbClr val="FF0000"/>
                </a:solidFill>
                <a:latin typeface="+mn-ea"/>
              </a:rPr>
              <a:t>重点措置</a:t>
            </a:r>
            <a:endParaRPr kumimoji="1" lang="en-US" altLang="ja-JP" sz="1100" b="1" dirty="0">
              <a:solidFill>
                <a:srgbClr val="FF0000"/>
              </a:solidFill>
              <a:latin typeface="+mn-ea"/>
            </a:endParaRPr>
          </a:p>
        </p:txBody>
      </p:sp>
      <p:sp>
        <p:nvSpPr>
          <p:cNvPr id="34" name="角丸四角形 33"/>
          <p:cNvSpPr/>
          <p:nvPr/>
        </p:nvSpPr>
        <p:spPr>
          <a:xfrm>
            <a:off x="89852" y="4326649"/>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３</a:t>
            </a:r>
            <a:r>
              <a:rPr kumimoji="1" lang="en-US" altLang="ja-JP" sz="1400" b="1" dirty="0">
                <a:solidFill>
                  <a:schemeClr val="tx1"/>
                </a:solidFill>
                <a:latin typeface="+mn-ea"/>
              </a:rPr>
              <a:t>.10.1】</a:t>
            </a:r>
          </a:p>
          <a:p>
            <a:pPr lvl="0" algn="ctr" defTabSz="914400">
              <a:defRPr/>
            </a:pPr>
            <a:r>
              <a:rPr kumimoji="1" lang="ja-JP" altLang="en-US" sz="1000" dirty="0">
                <a:solidFill>
                  <a:schemeClr val="tx1"/>
                </a:solidFill>
              </a:rPr>
              <a:t>県版まん延防止等</a:t>
            </a:r>
            <a:endParaRPr kumimoji="1" lang="en-US" altLang="ja-JP" sz="1000" dirty="0">
              <a:solidFill>
                <a:schemeClr val="tx1"/>
              </a:solidFill>
            </a:endParaRPr>
          </a:p>
          <a:p>
            <a:pPr lvl="0" algn="ctr" defTabSz="914400">
              <a:defRPr/>
            </a:pPr>
            <a:r>
              <a:rPr kumimoji="1" lang="ja-JP" altLang="en-US" sz="1000" dirty="0">
                <a:solidFill>
                  <a:schemeClr val="tx1"/>
                </a:solidFill>
              </a:rPr>
              <a:t>重点措置</a:t>
            </a:r>
            <a:endParaRPr kumimoji="1" lang="en-US" altLang="ja-JP" sz="1000" dirty="0">
              <a:solidFill>
                <a:schemeClr val="tx1"/>
              </a:solidFill>
            </a:endParaRPr>
          </a:p>
        </p:txBody>
      </p:sp>
      <p:sp>
        <p:nvSpPr>
          <p:cNvPr id="35" name="角丸四角形 34"/>
          <p:cNvSpPr/>
          <p:nvPr/>
        </p:nvSpPr>
        <p:spPr>
          <a:xfrm>
            <a:off x="112287" y="3231640"/>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【R3.8.20】</a:t>
            </a:r>
          </a:p>
          <a:p>
            <a:pPr algn="ctr"/>
            <a:r>
              <a:rPr kumimoji="1" lang="ja-JP" altLang="en-US" sz="1200" b="1" dirty="0">
                <a:solidFill>
                  <a:srgbClr val="FF0000"/>
                </a:solidFill>
                <a:latin typeface="+mn-ea"/>
              </a:rPr>
              <a:t>緊急事態宣言</a:t>
            </a:r>
            <a:endParaRPr kumimoji="1" lang="en-US" altLang="ja-JP" sz="1200" b="1" dirty="0">
              <a:solidFill>
                <a:srgbClr val="FF0000"/>
              </a:solidFill>
              <a:latin typeface="+mn-ea"/>
            </a:endParaRPr>
          </a:p>
        </p:txBody>
      </p:sp>
      <p:sp>
        <p:nvSpPr>
          <p:cNvPr id="32" name="テキスト ボックス 31"/>
          <p:cNvSpPr txBox="1"/>
          <p:nvPr/>
        </p:nvSpPr>
        <p:spPr>
          <a:xfrm>
            <a:off x="2518866" y="546993"/>
            <a:ext cx="6192599"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Ⅲ</a:t>
            </a:r>
            <a:r>
              <a:rPr kumimoji="1" lang="ja-JP" altLang="en-US" sz="1600" b="1" dirty="0">
                <a:solidFill>
                  <a:srgbClr val="FF0000"/>
                </a:solidFill>
              </a:rPr>
              <a:t>期</a:t>
            </a:r>
            <a:r>
              <a:rPr kumimoji="1" lang="ja-JP" altLang="en-US" sz="1600" b="1" dirty="0">
                <a:solidFill>
                  <a:schemeClr val="tx1"/>
                </a:solidFill>
              </a:rPr>
              <a:t>　　２０２１年　７月　１日～２０２１年１１月３０日</a:t>
            </a:r>
            <a:endParaRPr kumimoji="1" lang="en-US" altLang="ja-JP" sz="1600" b="1" dirty="0">
              <a:solidFill>
                <a:schemeClr val="tx1"/>
              </a:solidFill>
            </a:endParaRPr>
          </a:p>
        </p:txBody>
      </p:sp>
      <p:sp>
        <p:nvSpPr>
          <p:cNvPr id="27" name="角丸四角形 26"/>
          <p:cNvSpPr/>
          <p:nvPr/>
        </p:nvSpPr>
        <p:spPr>
          <a:xfrm>
            <a:off x="81447" y="935680"/>
            <a:ext cx="1676400" cy="30810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協力要請等の実施</a:t>
            </a:r>
            <a:endParaRPr kumimoji="1" lang="en-US" altLang="ja-JP" sz="1400" b="1" dirty="0">
              <a:solidFill>
                <a:schemeClr val="tx1"/>
              </a:solidFill>
            </a:endParaRPr>
          </a:p>
        </p:txBody>
      </p:sp>
      <p:sp>
        <p:nvSpPr>
          <p:cNvPr id="24" name="テキスト ボックス 2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04639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Ⅲ</a:t>
            </a:r>
            <a:r>
              <a:rPr kumimoji="1" lang="ja-JP" altLang="en-US" sz="2400" b="1" dirty="0"/>
              <a:t>期の振り返り</a:t>
            </a:r>
          </a:p>
        </p:txBody>
      </p:sp>
      <p:sp>
        <p:nvSpPr>
          <p:cNvPr id="22" name="テキスト ボックス 21"/>
          <p:cNvSpPr txBox="1"/>
          <p:nvPr/>
        </p:nvSpPr>
        <p:spPr>
          <a:xfrm>
            <a:off x="110386" y="569643"/>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
        <p:nvSpPr>
          <p:cNvPr id="16" name="角丸四角形 15"/>
          <p:cNvSpPr/>
          <p:nvPr/>
        </p:nvSpPr>
        <p:spPr>
          <a:xfrm>
            <a:off x="-66533" y="5158816"/>
            <a:ext cx="1654113" cy="238537"/>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その他各種対策</a:t>
            </a:r>
            <a:endParaRPr kumimoji="1" lang="en-US" altLang="ja-JP" sz="1400" b="1" dirty="0">
              <a:solidFill>
                <a:schemeClr val="tx1"/>
              </a:solidFill>
            </a:endParaRPr>
          </a:p>
        </p:txBody>
      </p:sp>
      <p:sp>
        <p:nvSpPr>
          <p:cNvPr id="18" name="角丸四角形 17"/>
          <p:cNvSpPr/>
          <p:nvPr/>
        </p:nvSpPr>
        <p:spPr>
          <a:xfrm>
            <a:off x="76200" y="5440557"/>
            <a:ext cx="8839200" cy="26174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･県の要請に応じて営業時間の短縮に協力した飲食店・大規模施設等に協力金を支給するなどした。</a:t>
            </a:r>
            <a:endParaRPr kumimoji="1" lang="en-US" altLang="ja-JP" sz="1400" b="1" dirty="0">
              <a:solidFill>
                <a:schemeClr val="tx1"/>
              </a:solidFill>
            </a:endParaRPr>
          </a:p>
        </p:txBody>
      </p:sp>
      <p:sp>
        <p:nvSpPr>
          <p:cNvPr id="21" name="角丸四角形 20"/>
          <p:cNvSpPr/>
          <p:nvPr/>
        </p:nvSpPr>
        <p:spPr>
          <a:xfrm>
            <a:off x="117819" y="2008910"/>
            <a:ext cx="8859926" cy="3103418"/>
          </a:xfrm>
          <a:prstGeom prst="roundRect">
            <a:avLst>
              <a:gd name="adj" fmla="val 11310"/>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76200" y="5784278"/>
            <a:ext cx="8887691" cy="101830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42" name="角丸四角形 41"/>
          <p:cNvSpPr/>
          <p:nvPr/>
        </p:nvSpPr>
        <p:spPr>
          <a:xfrm>
            <a:off x="5872" y="6489912"/>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en-US" altLang="ja-JP" sz="1400" b="1" dirty="0">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3779495769"/>
              </p:ext>
            </p:extLst>
          </p:nvPr>
        </p:nvGraphicFramePr>
        <p:xfrm>
          <a:off x="1614528" y="2075633"/>
          <a:ext cx="7135772" cy="2956560"/>
        </p:xfrm>
        <a:graphic>
          <a:graphicData uri="http://schemas.openxmlformats.org/drawingml/2006/table">
            <a:tbl>
              <a:tblPr firstRow="1" bandRow="1">
                <a:tableStyleId>{5C22544A-7EE6-4342-B048-85BDC9FD1C3A}</a:tableStyleId>
              </a:tblPr>
              <a:tblGrid>
                <a:gridCol w="7135772">
                  <a:extLst>
                    <a:ext uri="{9D8B030D-6E8A-4147-A177-3AD203B41FA5}">
                      <a16:colId xmlns:a16="http://schemas.microsoft.com/office/drawing/2014/main" val="2022579"/>
                    </a:ext>
                  </a:extLst>
                </a:gridCol>
              </a:tblGrid>
              <a:tr h="2380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済生会宇都宮病院による広域的接種の開始</a:t>
                      </a:r>
                    </a:p>
                  </a:txBody>
                  <a:tcPr>
                    <a:solidFill>
                      <a:schemeClr val="accent1">
                        <a:lumMod val="20000"/>
                        <a:lumOff val="80000"/>
                      </a:schemeClr>
                    </a:solidFill>
                  </a:tcPr>
                </a:tc>
                <a:extLst>
                  <a:ext uri="{0D108BD9-81ED-4DB2-BD59-A6C34878D82A}">
                    <a16:rowId xmlns:a16="http://schemas.microsoft.com/office/drawing/2014/main" val="14505426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1" dirty="0">
                          <a:solidFill>
                            <a:schemeClr val="tx1"/>
                          </a:solidFill>
                          <a:latin typeface="+mn-ea"/>
                          <a:ea typeface="+mn-ea"/>
                        </a:rPr>
                        <a:t>とちぎワクチン接種センター（とちぎ健康の森）でアストラゼネカ社ワクチンの接種を開始</a:t>
                      </a:r>
                    </a:p>
                  </a:txBody>
                  <a:tcPr>
                    <a:solidFill>
                      <a:schemeClr val="accent1">
                        <a:lumMod val="20000"/>
                        <a:lumOff val="80000"/>
                      </a:schemeClr>
                    </a:solidFill>
                  </a:tcPr>
                </a:tc>
                <a:extLst>
                  <a:ext uri="{0D108BD9-81ED-4DB2-BD59-A6C34878D82A}">
                    <a16:rowId xmlns:a16="http://schemas.microsoft.com/office/drawing/2014/main" val="3775101480"/>
                  </a:ext>
                </a:extLst>
              </a:tr>
              <a:tr h="290631">
                <a:tc>
                  <a:txBody>
                    <a:bodyPr/>
                    <a:lstStyle/>
                    <a:p>
                      <a:r>
                        <a:rPr lang="ja-JP" altLang="en-US" sz="1400" b="1" dirty="0">
                          <a:solidFill>
                            <a:schemeClr val="tx1"/>
                          </a:solidFill>
                        </a:rPr>
                        <a:t>とちぎワクチン接種センター（佐野厚生総合病院）の開設</a:t>
                      </a:r>
                      <a:r>
                        <a:rPr lang="ja-JP" altLang="en-US" sz="1400" b="1" dirty="0">
                          <a:solidFill>
                            <a:schemeClr val="tx1"/>
                          </a:solidFill>
                          <a:latin typeface="+mn-ea"/>
                          <a:ea typeface="+mn-ea"/>
                        </a:rPr>
                        <a:t>（～</a:t>
                      </a:r>
                      <a:r>
                        <a:rPr lang="en-US" altLang="ja-JP" sz="1400" b="1" dirty="0">
                          <a:solidFill>
                            <a:schemeClr val="tx1"/>
                          </a:solidFill>
                          <a:latin typeface="+mn-ea"/>
                          <a:ea typeface="+mn-ea"/>
                        </a:rPr>
                        <a:t>11/7</a:t>
                      </a:r>
                      <a:r>
                        <a:rPr lang="ja-JP" altLang="en-US" sz="1400" b="1" dirty="0">
                          <a:solidFill>
                            <a:schemeClr val="tx1"/>
                          </a:solidFill>
                          <a:latin typeface="+mn-ea"/>
                          <a:ea typeface="+mn-ea"/>
                        </a:rPr>
                        <a:t>）</a:t>
                      </a:r>
                    </a:p>
                  </a:txBody>
                  <a:tcPr>
                    <a:solidFill>
                      <a:schemeClr val="accent1">
                        <a:lumMod val="20000"/>
                        <a:lumOff val="80000"/>
                      </a:schemeClr>
                    </a:solidFill>
                  </a:tcPr>
                </a:tc>
                <a:extLst>
                  <a:ext uri="{0D108BD9-81ED-4DB2-BD59-A6C34878D82A}">
                    <a16:rowId xmlns:a16="http://schemas.microsoft.com/office/drawing/2014/main" val="1533456200"/>
                  </a:ext>
                </a:extLst>
              </a:tr>
              <a:tr h="290631">
                <a:tc>
                  <a:txBody>
                    <a:bodyPr/>
                    <a:lstStyle/>
                    <a:p>
                      <a:r>
                        <a:rPr lang="ja-JP" altLang="en-US" sz="1400" b="1" dirty="0">
                          <a:solidFill>
                            <a:schemeClr val="tx1"/>
                          </a:solidFill>
                          <a:latin typeface="+mn-ea"/>
                          <a:ea typeface="+mn-ea"/>
                        </a:rPr>
                        <a:t>とちぎワクチン接種センター（矢板市文化会館）　の開設（～</a:t>
                      </a:r>
                      <a:r>
                        <a:rPr lang="en-US" altLang="ja-JP" sz="1400" b="1" dirty="0">
                          <a:solidFill>
                            <a:schemeClr val="tx1"/>
                          </a:solidFill>
                          <a:latin typeface="+mn-ea"/>
                          <a:ea typeface="+mn-ea"/>
                        </a:rPr>
                        <a:t>11/10</a:t>
                      </a:r>
                      <a:r>
                        <a:rPr lang="ja-JP" altLang="en-US" sz="1400" b="1" dirty="0">
                          <a:solidFill>
                            <a:schemeClr val="tx1"/>
                          </a:solidFill>
                          <a:latin typeface="+mn-ea"/>
                          <a:ea typeface="+mn-ea"/>
                        </a:rPr>
                        <a:t>）</a:t>
                      </a:r>
                    </a:p>
                  </a:txBody>
                  <a:tcPr>
                    <a:solidFill>
                      <a:schemeClr val="accent1">
                        <a:lumMod val="20000"/>
                        <a:lumOff val="80000"/>
                      </a:schemeClr>
                    </a:solidFill>
                  </a:tcPr>
                </a:tc>
                <a:extLst>
                  <a:ext uri="{0D108BD9-81ED-4DB2-BD59-A6C34878D82A}">
                    <a16:rowId xmlns:a16="http://schemas.microsoft.com/office/drawing/2014/main" val="4084248840"/>
                  </a:ext>
                </a:extLst>
              </a:tr>
              <a:tr h="290631">
                <a:tc>
                  <a:txBody>
                    <a:bodyPr/>
                    <a:lstStyle/>
                    <a:p>
                      <a:r>
                        <a:rPr lang="ja-JP" altLang="en-US" sz="1400" b="1" dirty="0">
                          <a:solidFill>
                            <a:schemeClr val="tx1"/>
                          </a:solidFill>
                          <a:latin typeface="+mn-ea"/>
                          <a:ea typeface="+mn-ea"/>
                        </a:rPr>
                        <a:t>とちぎワクチン接種センター（県南体育館）　　　の開設（～</a:t>
                      </a:r>
                      <a:r>
                        <a:rPr lang="en-US" altLang="ja-JP" sz="1400" b="1" dirty="0">
                          <a:solidFill>
                            <a:schemeClr val="tx1"/>
                          </a:solidFill>
                          <a:latin typeface="+mn-ea"/>
                          <a:ea typeface="+mn-ea"/>
                        </a:rPr>
                        <a:t>11/15</a:t>
                      </a:r>
                      <a:r>
                        <a:rPr lang="ja-JP" altLang="en-US" sz="1400" b="1" dirty="0">
                          <a:solidFill>
                            <a:schemeClr val="tx1"/>
                          </a:solidFill>
                          <a:latin typeface="+mn-ea"/>
                          <a:ea typeface="+mn-ea"/>
                        </a:rPr>
                        <a:t>）</a:t>
                      </a:r>
                    </a:p>
                  </a:txBody>
                  <a:tcPr>
                    <a:solidFill>
                      <a:schemeClr val="accent1">
                        <a:lumMod val="20000"/>
                        <a:lumOff val="80000"/>
                      </a:schemeClr>
                    </a:solidFill>
                  </a:tcPr>
                </a:tc>
                <a:extLst>
                  <a:ext uri="{0D108BD9-81ED-4DB2-BD59-A6C34878D82A}">
                    <a16:rowId xmlns:a16="http://schemas.microsoft.com/office/drawing/2014/main" val="635600874"/>
                  </a:ext>
                </a:extLst>
              </a:tr>
              <a:tr h="290631">
                <a:tc>
                  <a:txBody>
                    <a:bodyPr/>
                    <a:lstStyle/>
                    <a:p>
                      <a:r>
                        <a:rPr lang="ja-JP" altLang="en-US" sz="1400" b="1" dirty="0">
                          <a:solidFill>
                            <a:schemeClr val="tx1"/>
                          </a:solidFill>
                          <a:latin typeface="+mn-ea"/>
                          <a:ea typeface="+mn-ea"/>
                        </a:rPr>
                        <a:t>とちぎワクチン接種センター（那須赤十字病院）　の開設（～</a:t>
                      </a:r>
                      <a:r>
                        <a:rPr lang="en-US" altLang="ja-JP" sz="1400" b="1" dirty="0">
                          <a:solidFill>
                            <a:schemeClr val="tx1"/>
                          </a:solidFill>
                          <a:latin typeface="+mn-ea"/>
                          <a:ea typeface="+mn-ea"/>
                        </a:rPr>
                        <a:t>11/19</a:t>
                      </a:r>
                      <a:r>
                        <a:rPr lang="ja-JP" altLang="en-US" sz="1400" b="1" dirty="0">
                          <a:solidFill>
                            <a:schemeClr val="tx1"/>
                          </a:solidFill>
                          <a:latin typeface="+mn-ea"/>
                          <a:ea typeface="+mn-ea"/>
                        </a:rPr>
                        <a:t>）</a:t>
                      </a:r>
                    </a:p>
                  </a:txBody>
                  <a:tcPr>
                    <a:solidFill>
                      <a:schemeClr val="accent1">
                        <a:lumMod val="20000"/>
                        <a:lumOff val="80000"/>
                      </a:schemeClr>
                    </a:solidFill>
                  </a:tcPr>
                </a:tc>
                <a:extLst>
                  <a:ext uri="{0D108BD9-81ED-4DB2-BD59-A6C34878D82A}">
                    <a16:rowId xmlns:a16="http://schemas.microsoft.com/office/drawing/2014/main" val="2589712884"/>
                  </a:ext>
                </a:extLst>
              </a:tr>
              <a:tr h="290631">
                <a:tc>
                  <a:txBody>
                    <a:bodyPr/>
                    <a:lstStyle/>
                    <a:p>
                      <a:r>
                        <a:rPr kumimoji="1" lang="ja-JP" altLang="en-US" sz="1400" b="1" dirty="0">
                          <a:solidFill>
                            <a:srgbClr val="FF0000"/>
                          </a:solidFill>
                        </a:rPr>
                        <a:t>若者向けワクチン接種促進キャンペーンの開始</a:t>
                      </a:r>
                      <a:endParaRPr kumimoji="1" lang="en-US" altLang="ja-JP" sz="1400" b="1" dirty="0">
                        <a:solidFill>
                          <a:srgbClr val="FF0000"/>
                        </a:solidFill>
                      </a:endParaRPr>
                    </a:p>
                  </a:txBody>
                  <a:tcPr>
                    <a:solidFill>
                      <a:schemeClr val="accent1">
                        <a:lumMod val="20000"/>
                        <a:lumOff val="80000"/>
                      </a:schemeClr>
                    </a:solidFill>
                  </a:tcPr>
                </a:tc>
                <a:extLst>
                  <a:ext uri="{0D108BD9-81ED-4DB2-BD59-A6C34878D82A}">
                    <a16:rowId xmlns:a16="http://schemas.microsoft.com/office/drawing/2014/main" val="673929200"/>
                  </a:ext>
                </a:extLst>
              </a:tr>
              <a:tr h="290631">
                <a:tc>
                  <a:txBody>
                    <a:bodyPr/>
                    <a:lstStyle/>
                    <a:p>
                      <a:r>
                        <a:rPr kumimoji="1" lang="ja-JP" altLang="en-US" sz="1400" b="1" dirty="0">
                          <a:solidFill>
                            <a:schemeClr val="tx1"/>
                          </a:solidFill>
                        </a:rPr>
                        <a:t>佐野市接種会場（イオンタウン佐野（浅沼町））　の開設</a:t>
                      </a:r>
                      <a:r>
                        <a:rPr kumimoji="1" lang="ja-JP" altLang="en-US" sz="1400" b="1" dirty="0">
                          <a:solidFill>
                            <a:schemeClr val="tx1"/>
                          </a:solidFill>
                          <a:latin typeface="+mn-ea"/>
                          <a:ea typeface="+mn-ea"/>
                        </a:rPr>
                        <a:t>（～</a:t>
                      </a:r>
                      <a:r>
                        <a:rPr kumimoji="1" lang="en-US" altLang="ja-JP" sz="1400" b="1" dirty="0">
                          <a:solidFill>
                            <a:schemeClr val="tx1"/>
                          </a:solidFill>
                          <a:latin typeface="+mn-ea"/>
                          <a:ea typeface="+mn-ea"/>
                        </a:rPr>
                        <a:t>11/20</a:t>
                      </a:r>
                      <a:r>
                        <a:rPr kumimoji="1" lang="ja-JP" altLang="en-US" sz="1400" b="1" dirty="0">
                          <a:solidFill>
                            <a:schemeClr val="tx1"/>
                          </a:solidFill>
                          <a:latin typeface="+mn-ea"/>
                          <a:ea typeface="+mn-ea"/>
                        </a:rPr>
                        <a:t>）</a:t>
                      </a:r>
                      <a:endParaRPr kumimoji="1" lang="en-US" altLang="ja-JP" sz="1400" b="1" dirty="0">
                        <a:solidFill>
                          <a:schemeClr val="tx1"/>
                        </a:solidFill>
                        <a:latin typeface="+mn-ea"/>
                        <a:ea typeface="+mn-ea"/>
                      </a:endParaRPr>
                    </a:p>
                  </a:txBody>
                  <a:tcPr>
                    <a:solidFill>
                      <a:schemeClr val="accent1">
                        <a:lumMod val="20000"/>
                        <a:lumOff val="80000"/>
                      </a:schemeClr>
                    </a:solidFill>
                  </a:tcPr>
                </a:tc>
                <a:extLst>
                  <a:ext uri="{0D108BD9-81ED-4DB2-BD59-A6C34878D82A}">
                    <a16:rowId xmlns:a16="http://schemas.microsoft.com/office/drawing/2014/main" val="3823266189"/>
                  </a:ext>
                </a:extLst>
              </a:tr>
              <a:tr h="196813">
                <a:tc>
                  <a:txBody>
                    <a:bodyPr/>
                    <a:lstStyle/>
                    <a:p>
                      <a:r>
                        <a:rPr kumimoji="1" lang="ja-JP" altLang="en-US" sz="1400" b="1" dirty="0">
                          <a:solidFill>
                            <a:schemeClr val="tx1"/>
                          </a:solidFill>
                        </a:rPr>
                        <a:t>足利市接種会場（足利市民体育館）　　　　　　　の開設</a:t>
                      </a:r>
                      <a:r>
                        <a:rPr kumimoji="1" lang="ja-JP" altLang="en-US" sz="1400" b="1" dirty="0">
                          <a:solidFill>
                            <a:schemeClr val="tx1"/>
                          </a:solidFill>
                          <a:latin typeface="+mn-ea"/>
                          <a:ea typeface="+mn-ea"/>
                        </a:rPr>
                        <a:t>（～</a:t>
                      </a:r>
                      <a:r>
                        <a:rPr kumimoji="1" lang="en-US" altLang="ja-JP" sz="1400" b="1" dirty="0">
                          <a:solidFill>
                            <a:schemeClr val="tx1"/>
                          </a:solidFill>
                          <a:latin typeface="+mn-ea"/>
                          <a:ea typeface="+mn-ea"/>
                        </a:rPr>
                        <a:t>11/7</a:t>
                      </a:r>
                      <a:r>
                        <a:rPr kumimoji="1" lang="ja-JP" altLang="en-US" sz="1400" b="1" dirty="0">
                          <a:solidFill>
                            <a:schemeClr val="tx1"/>
                          </a:solidFill>
                          <a:latin typeface="+mn-ea"/>
                          <a:ea typeface="+mn-ea"/>
                        </a:rPr>
                        <a:t>）</a:t>
                      </a:r>
                      <a:endParaRPr kumimoji="1" lang="en-US" altLang="ja-JP" sz="1400" b="1" dirty="0">
                        <a:solidFill>
                          <a:schemeClr val="tx1"/>
                        </a:solidFill>
                        <a:latin typeface="+mn-ea"/>
                        <a:ea typeface="+mn-ea"/>
                      </a:endParaRPr>
                    </a:p>
                  </a:txBody>
                  <a:tcPr>
                    <a:solidFill>
                      <a:schemeClr val="accent1">
                        <a:lumMod val="20000"/>
                        <a:lumOff val="80000"/>
                      </a:schemeClr>
                    </a:solidFill>
                  </a:tcPr>
                </a:tc>
                <a:extLst>
                  <a:ext uri="{0D108BD9-81ED-4DB2-BD59-A6C34878D82A}">
                    <a16:rowId xmlns:a16="http://schemas.microsoft.com/office/drawing/2014/main" val="1677988379"/>
                  </a:ext>
                </a:extLst>
              </a:tr>
            </a:tbl>
          </a:graphicData>
        </a:graphic>
      </p:graphicFrame>
      <p:graphicFrame>
        <p:nvGraphicFramePr>
          <p:cNvPr id="43" name="表 42"/>
          <p:cNvGraphicFramePr>
            <a:graphicFrameLocks noGrp="1"/>
          </p:cNvGraphicFramePr>
          <p:nvPr/>
        </p:nvGraphicFramePr>
        <p:xfrm>
          <a:off x="1568540" y="5844559"/>
          <a:ext cx="7219860" cy="930678"/>
        </p:xfrm>
        <a:graphic>
          <a:graphicData uri="http://schemas.openxmlformats.org/drawingml/2006/table">
            <a:tbl>
              <a:tblPr firstRow="1" bandRow="1">
                <a:tableStyleId>{5C22544A-7EE6-4342-B048-85BDC9FD1C3A}</a:tableStyleId>
              </a:tblPr>
              <a:tblGrid>
                <a:gridCol w="7219860">
                  <a:extLst>
                    <a:ext uri="{9D8B030D-6E8A-4147-A177-3AD203B41FA5}">
                      <a16:colId xmlns:a16="http://schemas.microsoft.com/office/drawing/2014/main" val="2022579"/>
                    </a:ext>
                  </a:extLst>
                </a:gridCol>
              </a:tblGrid>
              <a:tr h="310226">
                <a:tc>
                  <a:txBody>
                    <a:bodyPr/>
                    <a:lstStyle/>
                    <a:p>
                      <a:r>
                        <a:rPr kumimoji="1" lang="zh-TW" altLang="en-US" sz="1400" dirty="0">
                          <a:solidFill>
                            <a:schemeClr val="tx1"/>
                          </a:solidFill>
                          <a:latin typeface="游ゴシック" panose="020B0400000000000000" pitchFamily="50" charset="-128"/>
                          <a:ea typeface="游ゴシック" panose="020B0400000000000000" pitchFamily="50" charset="-128"/>
                        </a:rPr>
                        <a:t>営業時間短縮協力金（飲食店等）</a:t>
                      </a:r>
                      <a:r>
                        <a:rPr kumimoji="1" lang="en-US" altLang="zh-TW" sz="1400" dirty="0">
                          <a:solidFill>
                            <a:schemeClr val="tx1"/>
                          </a:solidFill>
                          <a:latin typeface="游ゴシック" panose="020B0400000000000000" pitchFamily="50" charset="-128"/>
                          <a:ea typeface="游ゴシック" panose="020B0400000000000000" pitchFamily="50" charset="-128"/>
                        </a:rPr>
                        <a:t>【</a:t>
                      </a:r>
                      <a:r>
                        <a:rPr kumimoji="1" lang="zh-TW" altLang="en-US" sz="1400" dirty="0">
                          <a:solidFill>
                            <a:schemeClr val="tx1"/>
                          </a:solidFill>
                          <a:latin typeface="游ゴシック" panose="020B0400000000000000" pitchFamily="50" charset="-128"/>
                          <a:ea typeface="游ゴシック" panose="020B0400000000000000" pitchFamily="50" charset="-128"/>
                        </a:rPr>
                        <a:t>第</a:t>
                      </a:r>
                      <a:r>
                        <a:rPr kumimoji="1" lang="ja-JP" altLang="en-US" sz="1400" dirty="0">
                          <a:solidFill>
                            <a:schemeClr val="tx1"/>
                          </a:solidFill>
                          <a:latin typeface="游ゴシック" panose="020B0400000000000000" pitchFamily="50" charset="-128"/>
                          <a:ea typeface="游ゴシック" panose="020B0400000000000000" pitchFamily="50" charset="-128"/>
                        </a:rPr>
                        <a:t>４</a:t>
                      </a:r>
                      <a:r>
                        <a:rPr kumimoji="1" lang="zh-TW" altLang="en-US" sz="1400" dirty="0">
                          <a:solidFill>
                            <a:schemeClr val="tx1"/>
                          </a:solidFill>
                          <a:latin typeface="游ゴシック" panose="020B0400000000000000" pitchFamily="50" charset="-128"/>
                          <a:ea typeface="游ゴシック" panose="020B0400000000000000" pitchFamily="50" charset="-128"/>
                        </a:rPr>
                        <a:t>弾</a:t>
                      </a:r>
                      <a:r>
                        <a:rPr kumimoji="1" lang="en-US" altLang="zh-TW" sz="1400" dirty="0">
                          <a:solidFill>
                            <a:schemeClr val="tx1"/>
                          </a:solidFill>
                          <a:latin typeface="游ゴシック" panose="020B0400000000000000" pitchFamily="50" charset="-128"/>
                          <a:ea typeface="游ゴシック" panose="020B0400000000000000" pitchFamily="50" charset="-128"/>
                        </a:rPr>
                        <a:t>】</a:t>
                      </a:r>
                      <a:r>
                        <a:rPr kumimoji="1" lang="zh-TW" altLang="en-US" sz="1400" dirty="0">
                          <a:solidFill>
                            <a:schemeClr val="tx1"/>
                          </a:solidFill>
                          <a:latin typeface="游ゴシック" panose="020B0400000000000000" pitchFamily="50" charset="-128"/>
                          <a:ea typeface="游ゴシック" panose="020B0400000000000000" pitchFamily="50" charset="-128"/>
                        </a:rPr>
                        <a:t>申請開始</a:t>
                      </a:r>
                      <a:r>
                        <a:rPr kumimoji="1" lang="ja-JP" altLang="en-US" sz="1400" dirty="0" err="1">
                          <a:solidFill>
                            <a:schemeClr val="tx1"/>
                          </a:solidFill>
                          <a:latin typeface="游ゴシック" panose="020B0400000000000000" pitchFamily="50" charset="-128"/>
                          <a:ea typeface="游ゴシック" panose="020B0400000000000000" pitchFamily="50" charset="-128"/>
                        </a:rPr>
                        <a:t>、</a:t>
                      </a:r>
                      <a:r>
                        <a:rPr kumimoji="1" lang="ja-JP" altLang="en-US" sz="1400" dirty="0">
                          <a:solidFill>
                            <a:schemeClr val="tx1"/>
                          </a:solidFill>
                          <a:latin typeface="游ゴシック" panose="020B0400000000000000" pitchFamily="50" charset="-128"/>
                          <a:ea typeface="游ゴシック" panose="020B0400000000000000" pitchFamily="50" charset="-128"/>
                        </a:rPr>
                        <a:t>第５弾（</a:t>
                      </a:r>
                      <a:r>
                        <a:rPr kumimoji="1" lang="en-US" altLang="ja-JP" sz="1400" dirty="0">
                          <a:solidFill>
                            <a:schemeClr val="tx1"/>
                          </a:solidFill>
                          <a:latin typeface="游ゴシック" panose="020B0400000000000000" pitchFamily="50" charset="-128"/>
                          <a:ea typeface="游ゴシック" panose="020B0400000000000000" pitchFamily="50" charset="-128"/>
                        </a:rPr>
                        <a:t>9/1</a:t>
                      </a:r>
                      <a:r>
                        <a:rPr kumimoji="1" lang="ja-JP" altLang="en-US" sz="1400" dirty="0">
                          <a:solidFill>
                            <a:schemeClr val="tx1"/>
                          </a:solidFill>
                          <a:latin typeface="游ゴシック" panose="020B0400000000000000" pitchFamily="50" charset="-128"/>
                          <a:ea typeface="游ゴシック" panose="020B0400000000000000" pitchFamily="50" charset="-128"/>
                        </a:rPr>
                        <a:t>）～第７弾</a:t>
                      </a:r>
                      <a:r>
                        <a:rPr kumimoji="1" lang="en-US" altLang="ja-JP" sz="1400" dirty="0">
                          <a:solidFill>
                            <a:schemeClr val="tx1"/>
                          </a:solidFill>
                          <a:latin typeface="游ゴシック" panose="020B0400000000000000" pitchFamily="50" charset="-128"/>
                          <a:ea typeface="游ゴシック" panose="020B0400000000000000" pitchFamily="50" charset="-128"/>
                        </a:rPr>
                        <a:t>10/13</a:t>
                      </a:r>
                      <a:r>
                        <a:rPr kumimoji="1" lang="ja-JP" altLang="en-US" sz="1400" dirty="0">
                          <a:solidFill>
                            <a:schemeClr val="tx1"/>
                          </a:solidFill>
                          <a:latin typeface="游ゴシック" panose="020B0400000000000000" pitchFamily="50" charset="-128"/>
                          <a:ea typeface="游ゴシック" panose="020B0400000000000000" pitchFamily="50" charset="-128"/>
                        </a:rPr>
                        <a:t>）</a:t>
                      </a:r>
                    </a:p>
                  </a:txBody>
                  <a:tcPr>
                    <a:solidFill>
                      <a:schemeClr val="accent1">
                        <a:lumMod val="20000"/>
                        <a:lumOff val="80000"/>
                      </a:schemeClr>
                    </a:solidFill>
                  </a:tcPr>
                </a:tc>
                <a:extLst>
                  <a:ext uri="{0D108BD9-81ED-4DB2-BD59-A6C34878D82A}">
                    <a16:rowId xmlns:a16="http://schemas.microsoft.com/office/drawing/2014/main" val="3026865450"/>
                  </a:ext>
                </a:extLst>
              </a:tr>
              <a:tr h="310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400" b="1" dirty="0">
                          <a:solidFill>
                            <a:schemeClr val="tx1"/>
                          </a:solidFill>
                          <a:latin typeface="游ゴシック" panose="020B0400000000000000" pitchFamily="50" charset="-128"/>
                          <a:ea typeface="游ゴシック" panose="020B0400000000000000" pitchFamily="50" charset="-128"/>
                        </a:rPr>
                        <a:t>営業時間短縮協力金（大規模施設等）</a:t>
                      </a:r>
                      <a:r>
                        <a:rPr kumimoji="1" lang="en-US" altLang="zh-TW" sz="1400" b="1" dirty="0">
                          <a:solidFill>
                            <a:schemeClr val="tx1"/>
                          </a:solidFill>
                          <a:latin typeface="游ゴシック" panose="020B0400000000000000" pitchFamily="50" charset="-128"/>
                          <a:ea typeface="游ゴシック" panose="020B0400000000000000" pitchFamily="50" charset="-128"/>
                        </a:rPr>
                        <a:t>【</a:t>
                      </a:r>
                      <a:r>
                        <a:rPr kumimoji="1" lang="zh-TW" altLang="en-US" sz="1400" b="1" dirty="0">
                          <a:solidFill>
                            <a:schemeClr val="tx1"/>
                          </a:solidFill>
                          <a:latin typeface="游ゴシック" panose="020B0400000000000000" pitchFamily="50" charset="-128"/>
                          <a:ea typeface="游ゴシック" panose="020B0400000000000000" pitchFamily="50" charset="-128"/>
                        </a:rPr>
                        <a:t>第４弾</a:t>
                      </a:r>
                      <a:r>
                        <a:rPr kumimoji="1" lang="en-US" altLang="zh-TW" sz="1400" b="1" dirty="0">
                          <a:solidFill>
                            <a:schemeClr val="tx1"/>
                          </a:solidFill>
                          <a:latin typeface="游ゴシック" panose="020B0400000000000000" pitchFamily="50" charset="-128"/>
                          <a:ea typeface="游ゴシック" panose="020B0400000000000000" pitchFamily="50" charset="-128"/>
                        </a:rPr>
                        <a:t>】</a:t>
                      </a:r>
                      <a:r>
                        <a:rPr kumimoji="1" lang="zh-TW" altLang="en-US" sz="1400" b="1" dirty="0">
                          <a:solidFill>
                            <a:schemeClr val="tx1"/>
                          </a:solidFill>
                          <a:latin typeface="游ゴシック" panose="020B0400000000000000" pitchFamily="50" charset="-128"/>
                          <a:ea typeface="游ゴシック" panose="020B0400000000000000" pitchFamily="50" charset="-128"/>
                        </a:rPr>
                        <a:t>申請開始</a:t>
                      </a:r>
                      <a:r>
                        <a:rPr kumimoji="1" lang="ja-JP" altLang="en-US" sz="1400" b="1" dirty="0" err="1">
                          <a:solidFill>
                            <a:schemeClr val="tx1"/>
                          </a:solidFill>
                          <a:latin typeface="游ゴシック" panose="020B0400000000000000" pitchFamily="50" charset="-128"/>
                          <a:ea typeface="游ゴシック" panose="020B0400000000000000" pitchFamily="50" charset="-128"/>
                        </a:rPr>
                        <a:t>、</a:t>
                      </a:r>
                      <a:r>
                        <a:rPr kumimoji="1" lang="ja-JP" altLang="en-US" sz="1400" b="1" dirty="0">
                          <a:solidFill>
                            <a:schemeClr val="tx1"/>
                          </a:solidFill>
                          <a:latin typeface="游ゴシック" panose="020B0400000000000000" pitchFamily="50" charset="-128"/>
                          <a:ea typeface="游ゴシック" panose="020B0400000000000000" pitchFamily="50" charset="-128"/>
                        </a:rPr>
                        <a:t>第６弾（</a:t>
                      </a:r>
                      <a:r>
                        <a:rPr kumimoji="1" lang="en-US" altLang="ja-JP" sz="1400" b="1" dirty="0">
                          <a:solidFill>
                            <a:schemeClr val="tx1"/>
                          </a:solidFill>
                          <a:latin typeface="游ゴシック" panose="020B0400000000000000" pitchFamily="50" charset="-128"/>
                          <a:ea typeface="游ゴシック" panose="020B0400000000000000" pitchFamily="50" charset="-128"/>
                        </a:rPr>
                        <a:t>10/1</a:t>
                      </a:r>
                      <a:r>
                        <a:rPr kumimoji="1" lang="ja-JP" altLang="en-US" sz="1400" b="1" dirty="0">
                          <a:solidFill>
                            <a:schemeClr val="tx1"/>
                          </a:solidFill>
                          <a:latin typeface="游ゴシック" panose="020B0400000000000000" pitchFamily="50" charset="-128"/>
                          <a:ea typeface="游ゴシック" panose="020B0400000000000000" pitchFamily="50" charset="-128"/>
                        </a:rPr>
                        <a:t>）</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txBody>
                  <a:tcPr>
                    <a:solidFill>
                      <a:schemeClr val="accent1">
                        <a:lumMod val="20000"/>
                        <a:lumOff val="80000"/>
                      </a:schemeClr>
                    </a:solidFill>
                  </a:tcPr>
                </a:tc>
                <a:extLst>
                  <a:ext uri="{0D108BD9-81ED-4DB2-BD59-A6C34878D82A}">
                    <a16:rowId xmlns:a16="http://schemas.microsoft.com/office/drawing/2014/main" val="1711450442"/>
                  </a:ext>
                </a:extLst>
              </a:tr>
              <a:tr h="310226">
                <a:tc>
                  <a:txBody>
                    <a:bodyPr/>
                    <a:lstStyle/>
                    <a:p>
                      <a:r>
                        <a:rPr kumimoji="1" lang="zh-TW" altLang="en-US" sz="1400" b="1" dirty="0">
                          <a:solidFill>
                            <a:schemeClr val="tx1"/>
                          </a:solidFill>
                          <a:latin typeface="游ゴシック" panose="020B0400000000000000" pitchFamily="50" charset="-128"/>
                          <a:ea typeface="游ゴシック" panose="020B0400000000000000" pitchFamily="50" charset="-128"/>
                        </a:rPr>
                        <a:t>第２弾 県民一家族一旅行推進事業販売開始</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txBody>
                  <a:tcPr>
                    <a:solidFill>
                      <a:schemeClr val="accent1">
                        <a:lumMod val="20000"/>
                        <a:lumOff val="80000"/>
                      </a:schemeClr>
                    </a:solidFill>
                  </a:tcPr>
                </a:tc>
                <a:extLst>
                  <a:ext uri="{0D108BD9-81ED-4DB2-BD59-A6C34878D82A}">
                    <a16:rowId xmlns:a16="http://schemas.microsoft.com/office/drawing/2014/main" val="2187067194"/>
                  </a:ext>
                </a:extLst>
              </a:tr>
            </a:tbl>
          </a:graphicData>
        </a:graphic>
      </p:graphicFrame>
      <p:sp>
        <p:nvSpPr>
          <p:cNvPr id="29" name="角丸四角形 28"/>
          <p:cNvSpPr/>
          <p:nvPr/>
        </p:nvSpPr>
        <p:spPr>
          <a:xfrm>
            <a:off x="138959" y="4154061"/>
            <a:ext cx="1501716" cy="2071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【R3.10.1】</a:t>
            </a:r>
          </a:p>
        </p:txBody>
      </p:sp>
      <p:sp>
        <p:nvSpPr>
          <p:cNvPr id="33" name="角丸四角形 32"/>
          <p:cNvSpPr/>
          <p:nvPr/>
        </p:nvSpPr>
        <p:spPr>
          <a:xfrm>
            <a:off x="152867" y="2075633"/>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【R3.8.5】</a:t>
            </a:r>
          </a:p>
        </p:txBody>
      </p:sp>
      <p:sp>
        <p:nvSpPr>
          <p:cNvPr id="9" name="角丸四角形 8"/>
          <p:cNvSpPr/>
          <p:nvPr/>
        </p:nvSpPr>
        <p:spPr>
          <a:xfrm>
            <a:off x="111992" y="1267591"/>
            <a:ext cx="8841508" cy="67550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a:t>
            </a:r>
            <a:r>
              <a:rPr kumimoji="1" lang="ja-JP" altLang="en-US" sz="1400" b="1" dirty="0">
                <a:solidFill>
                  <a:srgbClr val="FF0000"/>
                </a:solidFill>
              </a:rPr>
              <a:t>１１月末までにすべての希望者への２回接種完了</a:t>
            </a:r>
            <a:r>
              <a:rPr kumimoji="1" lang="ja-JP" altLang="en-US" sz="1400" b="1" dirty="0">
                <a:solidFill>
                  <a:schemeClr val="tx1"/>
                </a:solidFill>
              </a:rPr>
              <a:t>に向けて、ワクチン接種の加速化を図るため、とちぎワクチン接種センターの増設や</a:t>
            </a:r>
            <a:r>
              <a:rPr kumimoji="1" lang="ja-JP" altLang="en-US" sz="1400" b="1" dirty="0">
                <a:solidFill>
                  <a:srgbClr val="FF0000"/>
                </a:solidFill>
              </a:rPr>
              <a:t>若者向けワクチン接種促進キャンペーン</a:t>
            </a:r>
            <a:r>
              <a:rPr kumimoji="1" lang="ja-JP" altLang="en-US" sz="1400" b="1" dirty="0">
                <a:solidFill>
                  <a:schemeClr val="tx1"/>
                </a:solidFill>
              </a:rPr>
              <a:t>を実施するなどした。</a:t>
            </a:r>
            <a:endParaRPr kumimoji="1" lang="en-US" altLang="ja-JP" sz="1400" b="1" dirty="0">
              <a:solidFill>
                <a:schemeClr val="tx1"/>
              </a:solidFill>
            </a:endParaRPr>
          </a:p>
        </p:txBody>
      </p:sp>
      <p:sp>
        <p:nvSpPr>
          <p:cNvPr id="31" name="角丸四角形 30"/>
          <p:cNvSpPr/>
          <p:nvPr/>
        </p:nvSpPr>
        <p:spPr>
          <a:xfrm>
            <a:off x="110385" y="937742"/>
            <a:ext cx="2161760" cy="31380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ワクチンの接種体制等</a:t>
            </a:r>
            <a:endParaRPr kumimoji="1" lang="en-US" altLang="ja-JP" sz="1400" b="1" dirty="0">
              <a:solidFill>
                <a:schemeClr val="tx1"/>
              </a:solidFill>
            </a:endParaRPr>
          </a:p>
        </p:txBody>
      </p:sp>
      <p:sp>
        <p:nvSpPr>
          <p:cNvPr id="47" name="角丸四角形 46"/>
          <p:cNvSpPr/>
          <p:nvPr/>
        </p:nvSpPr>
        <p:spPr>
          <a:xfrm>
            <a:off x="110385" y="6193719"/>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３</a:t>
            </a:r>
            <a:r>
              <a:rPr kumimoji="1" lang="en-US" altLang="ja-JP" sz="1400" b="1" dirty="0">
                <a:solidFill>
                  <a:schemeClr val="tx1"/>
                </a:solidFill>
                <a:latin typeface="+mn-ea"/>
              </a:rPr>
              <a:t>.</a:t>
            </a:r>
            <a:r>
              <a:rPr kumimoji="1" lang="ja-JP" altLang="en-US" sz="1400" b="1" dirty="0">
                <a:solidFill>
                  <a:schemeClr val="tx1"/>
                </a:solidFill>
                <a:latin typeface="+mn-ea"/>
              </a:rPr>
              <a:t>９</a:t>
            </a:r>
            <a:r>
              <a:rPr kumimoji="1" lang="en-US" altLang="ja-JP" sz="1400" b="1" dirty="0">
                <a:solidFill>
                  <a:schemeClr val="tx1"/>
                </a:solidFill>
                <a:latin typeface="+mn-ea"/>
              </a:rPr>
              <a:t>.</a:t>
            </a:r>
            <a:r>
              <a:rPr kumimoji="1" lang="ja-JP" altLang="en-US" sz="1400" b="1" dirty="0">
                <a:solidFill>
                  <a:schemeClr val="tx1"/>
                </a:solidFill>
                <a:latin typeface="+mn-ea"/>
              </a:rPr>
              <a:t>１</a:t>
            </a:r>
            <a:r>
              <a:rPr kumimoji="1" lang="en-US" altLang="ja-JP" sz="1400" b="1" dirty="0">
                <a:solidFill>
                  <a:schemeClr val="tx1"/>
                </a:solidFill>
                <a:latin typeface="+mn-ea"/>
              </a:rPr>
              <a:t>3】</a:t>
            </a:r>
          </a:p>
        </p:txBody>
      </p:sp>
      <p:sp>
        <p:nvSpPr>
          <p:cNvPr id="49" name="角丸四角形 48"/>
          <p:cNvSpPr/>
          <p:nvPr/>
        </p:nvSpPr>
        <p:spPr>
          <a:xfrm>
            <a:off x="110385" y="5867966"/>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３</a:t>
            </a:r>
            <a:r>
              <a:rPr kumimoji="1" lang="en-US" altLang="ja-JP" sz="1400" b="1" dirty="0">
                <a:solidFill>
                  <a:schemeClr val="tx1"/>
                </a:solidFill>
                <a:latin typeface="+mn-ea"/>
              </a:rPr>
              <a:t>.8.12】</a:t>
            </a:r>
          </a:p>
        </p:txBody>
      </p:sp>
      <p:sp>
        <p:nvSpPr>
          <p:cNvPr id="32" name="テキスト ボックス 31"/>
          <p:cNvSpPr txBox="1"/>
          <p:nvPr/>
        </p:nvSpPr>
        <p:spPr>
          <a:xfrm>
            <a:off x="2513136" y="569643"/>
            <a:ext cx="6192599"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Ⅲ</a:t>
            </a:r>
            <a:r>
              <a:rPr kumimoji="1" lang="ja-JP" altLang="en-US" sz="1600" b="1" dirty="0">
                <a:solidFill>
                  <a:srgbClr val="FF0000"/>
                </a:solidFill>
              </a:rPr>
              <a:t>期</a:t>
            </a:r>
            <a:r>
              <a:rPr kumimoji="1" lang="ja-JP" altLang="en-US" sz="1600" b="1" dirty="0">
                <a:solidFill>
                  <a:schemeClr val="tx1"/>
                </a:solidFill>
              </a:rPr>
              <a:t>　　２０２１年　７月　１日～２０２１年１１月３０日</a:t>
            </a:r>
            <a:endParaRPr kumimoji="1" lang="en-US" altLang="ja-JP" sz="1600" b="1" dirty="0">
              <a:solidFill>
                <a:schemeClr val="tx1"/>
              </a:solidFill>
            </a:endParaRPr>
          </a:p>
        </p:txBody>
      </p:sp>
      <p:sp>
        <p:nvSpPr>
          <p:cNvPr id="34" name="角丸四角形 33"/>
          <p:cNvSpPr/>
          <p:nvPr/>
        </p:nvSpPr>
        <p:spPr>
          <a:xfrm>
            <a:off x="140935" y="2878126"/>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【R3.9.19】</a:t>
            </a:r>
          </a:p>
        </p:txBody>
      </p:sp>
      <p:sp>
        <p:nvSpPr>
          <p:cNvPr id="41" name="角丸四角形 40"/>
          <p:cNvSpPr/>
          <p:nvPr/>
        </p:nvSpPr>
        <p:spPr>
          <a:xfrm>
            <a:off x="140934" y="4425253"/>
            <a:ext cx="1501716" cy="2910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【R3.10.</a:t>
            </a:r>
            <a:r>
              <a:rPr kumimoji="1" lang="ja-JP" altLang="en-US" sz="1400" b="1" dirty="0">
                <a:solidFill>
                  <a:schemeClr val="tx1"/>
                </a:solidFill>
                <a:latin typeface="+mn-ea"/>
              </a:rPr>
              <a:t>６</a:t>
            </a:r>
            <a:r>
              <a:rPr kumimoji="1" lang="en-US" altLang="ja-JP" sz="1400" b="1" dirty="0">
                <a:solidFill>
                  <a:schemeClr val="tx1"/>
                </a:solidFill>
                <a:latin typeface="+mn-ea"/>
              </a:rPr>
              <a:t>】</a:t>
            </a:r>
          </a:p>
        </p:txBody>
      </p:sp>
      <p:sp>
        <p:nvSpPr>
          <p:cNvPr id="44" name="角丸四角形 43"/>
          <p:cNvSpPr/>
          <p:nvPr/>
        </p:nvSpPr>
        <p:spPr>
          <a:xfrm>
            <a:off x="140934" y="4743895"/>
            <a:ext cx="1501716" cy="2427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【R3.10.10】</a:t>
            </a:r>
          </a:p>
        </p:txBody>
      </p:sp>
      <p:sp>
        <p:nvSpPr>
          <p:cNvPr id="46" name="角丸四角形 45"/>
          <p:cNvSpPr/>
          <p:nvPr/>
        </p:nvSpPr>
        <p:spPr>
          <a:xfrm>
            <a:off x="140935" y="3239487"/>
            <a:ext cx="1501716" cy="2597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【R3.9.21】</a:t>
            </a:r>
          </a:p>
        </p:txBody>
      </p:sp>
      <p:sp>
        <p:nvSpPr>
          <p:cNvPr id="51" name="角丸四角形 50"/>
          <p:cNvSpPr/>
          <p:nvPr/>
        </p:nvSpPr>
        <p:spPr>
          <a:xfrm>
            <a:off x="140935" y="3544274"/>
            <a:ext cx="1501716" cy="26601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【R3.9.25】</a:t>
            </a:r>
          </a:p>
        </p:txBody>
      </p:sp>
      <p:sp>
        <p:nvSpPr>
          <p:cNvPr id="52" name="角丸四角形 51"/>
          <p:cNvSpPr/>
          <p:nvPr/>
        </p:nvSpPr>
        <p:spPr>
          <a:xfrm>
            <a:off x="125530" y="3851919"/>
            <a:ext cx="1501716" cy="23459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【R3.9.30】</a:t>
            </a:r>
          </a:p>
        </p:txBody>
      </p:sp>
      <p:sp>
        <p:nvSpPr>
          <p:cNvPr id="57" name="角丸四角形 56"/>
          <p:cNvSpPr/>
          <p:nvPr/>
        </p:nvSpPr>
        <p:spPr>
          <a:xfrm>
            <a:off x="96956" y="6499322"/>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３</a:t>
            </a:r>
            <a:r>
              <a:rPr kumimoji="1" lang="en-US" altLang="ja-JP" sz="1400" b="1" dirty="0">
                <a:solidFill>
                  <a:schemeClr val="tx1"/>
                </a:solidFill>
                <a:latin typeface="+mn-ea"/>
              </a:rPr>
              <a:t>.10.</a:t>
            </a:r>
            <a:r>
              <a:rPr kumimoji="1" lang="ja-JP" altLang="en-US" sz="1400" b="1" dirty="0">
                <a:solidFill>
                  <a:schemeClr val="tx1"/>
                </a:solidFill>
                <a:latin typeface="+mn-ea"/>
              </a:rPr>
              <a:t>１</a:t>
            </a:r>
            <a:r>
              <a:rPr kumimoji="1" lang="en-US" altLang="ja-JP" sz="1400" b="1" dirty="0">
                <a:solidFill>
                  <a:schemeClr val="tx1"/>
                </a:solidFill>
                <a:latin typeface="+mn-ea"/>
              </a:rPr>
              <a:t>6】</a:t>
            </a:r>
          </a:p>
        </p:txBody>
      </p:sp>
      <p:sp>
        <p:nvSpPr>
          <p:cNvPr id="30" name="テキスト ボックス 29"/>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36</a:t>
            </a:fld>
            <a:endParaRPr kumimoji="1" lang="ja-JP" altLang="en-US" sz="1600" b="1" dirty="0">
              <a:latin typeface="Meiryo UI" panose="020B0604030504040204" pitchFamily="50" charset="-128"/>
              <a:ea typeface="Meiryo UI" panose="020B0604030504040204" pitchFamily="50" charset="-128"/>
            </a:endParaRPr>
          </a:p>
        </p:txBody>
      </p:sp>
      <p:sp>
        <p:nvSpPr>
          <p:cNvPr id="36" name="角丸四角形 35"/>
          <p:cNvSpPr/>
          <p:nvPr/>
        </p:nvSpPr>
        <p:spPr>
          <a:xfrm>
            <a:off x="152814" y="2478533"/>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【R3.8.29】</a:t>
            </a:r>
          </a:p>
        </p:txBody>
      </p:sp>
    </p:spTree>
    <p:extLst>
      <p:ext uri="{BB962C8B-B14F-4D97-AF65-F5344CB8AC3E}">
        <p14:creationId xmlns:p14="http://schemas.microsoft.com/office/powerpoint/2010/main" val="71486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Ⅳ</a:t>
            </a:r>
            <a:r>
              <a:rPr kumimoji="1" lang="ja-JP" altLang="en-US" sz="2400" b="1" dirty="0"/>
              <a:t>期の振り返り</a:t>
            </a:r>
          </a:p>
        </p:txBody>
      </p:sp>
      <p:sp>
        <p:nvSpPr>
          <p:cNvPr id="8" name="角丸四角形 7"/>
          <p:cNvSpPr/>
          <p:nvPr/>
        </p:nvSpPr>
        <p:spPr>
          <a:xfrm>
            <a:off x="55145" y="978938"/>
            <a:ext cx="9005728" cy="166728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10" name="角丸四角形 9"/>
          <p:cNvSpPr/>
          <p:nvPr/>
        </p:nvSpPr>
        <p:spPr>
          <a:xfrm>
            <a:off x="51117" y="985119"/>
            <a:ext cx="1398430" cy="235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（感染者数等）</a:t>
            </a:r>
            <a:endParaRPr kumimoji="1" lang="en-US" altLang="ja-JP" sz="1200" b="1" dirty="0">
              <a:solidFill>
                <a:schemeClr val="tx1"/>
              </a:solidFill>
            </a:endParaRPr>
          </a:p>
        </p:txBody>
      </p:sp>
      <p:sp>
        <p:nvSpPr>
          <p:cNvPr id="11" name="角丸四角形 10"/>
          <p:cNvSpPr/>
          <p:nvPr/>
        </p:nvSpPr>
        <p:spPr>
          <a:xfrm>
            <a:off x="0" y="1621406"/>
            <a:ext cx="174952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（医療提供体制）</a:t>
            </a:r>
            <a:endParaRPr kumimoji="1" lang="en-US" altLang="ja-JP" sz="1200" b="1" dirty="0">
              <a:solidFill>
                <a:schemeClr val="tx1"/>
              </a:solidFill>
            </a:endParaRPr>
          </a:p>
        </p:txBody>
      </p:sp>
      <p:graphicFrame>
        <p:nvGraphicFramePr>
          <p:cNvPr id="13" name="グラフ 12"/>
          <p:cNvGraphicFramePr/>
          <p:nvPr/>
        </p:nvGraphicFramePr>
        <p:xfrm>
          <a:off x="0" y="2713131"/>
          <a:ext cx="8936182" cy="4127795"/>
        </p:xfrm>
        <a:graphic>
          <a:graphicData uri="http://schemas.openxmlformats.org/drawingml/2006/chart">
            <c:chart xmlns:c="http://schemas.openxmlformats.org/drawingml/2006/chart" xmlns:r="http://schemas.openxmlformats.org/officeDocument/2006/relationships" r:id="rId2"/>
          </a:graphicData>
        </a:graphic>
      </p:graphicFrame>
      <p:sp>
        <p:nvSpPr>
          <p:cNvPr id="15" name="テキスト ボックス 14"/>
          <p:cNvSpPr txBox="1"/>
          <p:nvPr/>
        </p:nvSpPr>
        <p:spPr>
          <a:xfrm>
            <a:off x="2091441" y="3800444"/>
            <a:ext cx="1400618" cy="523220"/>
          </a:xfrm>
          <a:prstGeom prst="rect">
            <a:avLst/>
          </a:prstGeom>
          <a:noFill/>
          <a:ln>
            <a:noFill/>
          </a:ln>
        </p:spPr>
        <p:txBody>
          <a:bodyPr wrap="square" rtlCol="0">
            <a:spAutoFit/>
          </a:bodyPr>
          <a:lstStyle/>
          <a:p>
            <a:pPr algn="ctr"/>
            <a:r>
              <a:rPr kumimoji="1" lang="ja-JP" altLang="en-US" sz="1400" u="sng" dirty="0">
                <a:latin typeface="HGP創英ﾌﾟﾚｾﾞﾝｽEB" panose="02020800000000000000" pitchFamily="18" charset="-128"/>
                <a:ea typeface="HGP創英ﾌﾟﾚｾﾞﾝｽEB" panose="02020800000000000000" pitchFamily="18" charset="-128"/>
              </a:rPr>
              <a:t>２</a:t>
            </a:r>
            <a:r>
              <a:rPr kumimoji="1" lang="en-US" altLang="ja-JP" sz="1400" u="sng" dirty="0">
                <a:latin typeface="HGP創英ﾌﾟﾚｾﾞﾝｽEB" panose="02020800000000000000" pitchFamily="18" charset="-128"/>
                <a:ea typeface="HGP創英ﾌﾟﾚｾﾞﾝｽEB" panose="02020800000000000000" pitchFamily="18" charset="-128"/>
              </a:rPr>
              <a:t>/</a:t>
            </a:r>
            <a:r>
              <a:rPr kumimoji="1" lang="ja-JP" altLang="en-US" sz="1400" u="sng" dirty="0">
                <a:latin typeface="HGP創英ﾌﾟﾚｾﾞﾝｽEB" panose="02020800000000000000" pitchFamily="18" charset="-128"/>
                <a:ea typeface="HGP創英ﾌﾟﾚｾﾞﾝｽEB" panose="02020800000000000000" pitchFamily="18" charset="-128"/>
              </a:rPr>
              <a:t>１６ ４３</a:t>
            </a:r>
            <a:r>
              <a:rPr kumimoji="1" lang="en-US" altLang="ja-JP" sz="1400" u="sng" dirty="0">
                <a:latin typeface="HGP創英ﾌﾟﾚｾﾞﾝｽEB" panose="02020800000000000000" pitchFamily="18" charset="-128"/>
                <a:ea typeface="HGP創英ﾌﾟﾚｾﾞﾝｽEB" panose="02020800000000000000" pitchFamily="18" charset="-128"/>
              </a:rPr>
              <a:t>.</a:t>
            </a:r>
            <a:r>
              <a:rPr kumimoji="1" lang="ja-JP" altLang="en-US" sz="1400" u="sng" dirty="0">
                <a:latin typeface="HGP創英ﾌﾟﾚｾﾞﾝｽEB" panose="02020800000000000000" pitchFamily="18" charset="-128"/>
                <a:ea typeface="HGP創英ﾌﾟﾚｾﾞﾝｽEB" panose="02020800000000000000" pitchFamily="18" charset="-128"/>
              </a:rPr>
              <a:t>９％</a:t>
            </a:r>
            <a:endParaRPr kumimoji="1" lang="en-US" altLang="ja-JP" sz="14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400" dirty="0">
                <a:latin typeface="HGP創英ﾌﾟﾚｾﾞﾝｽEB" panose="02020800000000000000" pitchFamily="18" charset="-128"/>
                <a:ea typeface="HGP創英ﾌﾟﾚｾﾞﾝｽEB" panose="02020800000000000000" pitchFamily="18" charset="-128"/>
              </a:rPr>
              <a:t>（６３８床）</a:t>
            </a:r>
          </a:p>
        </p:txBody>
      </p:sp>
      <p:sp>
        <p:nvSpPr>
          <p:cNvPr id="16" name="テキスト ボックス 15"/>
          <p:cNvSpPr txBox="1"/>
          <p:nvPr/>
        </p:nvSpPr>
        <p:spPr>
          <a:xfrm>
            <a:off x="759021" y="4882035"/>
            <a:ext cx="1063568" cy="461665"/>
          </a:xfrm>
          <a:prstGeom prst="rect">
            <a:avLst/>
          </a:prstGeom>
          <a:solidFill>
            <a:schemeClr val="bg1"/>
          </a:solidFill>
          <a:ln>
            <a:noFill/>
          </a:ln>
        </p:spPr>
        <p:txBody>
          <a:bodyPr wrap="square" rtlCol="0">
            <a:spAutoFit/>
          </a:bodyPr>
          <a:lstStyle/>
          <a:p>
            <a:pPr algn="ctr"/>
            <a:r>
              <a:rPr kumimoji="1" lang="ja-JP" altLang="en-US" sz="1200" u="sng" dirty="0">
                <a:latin typeface="HGP創英ﾌﾟﾚｾﾞﾝｽEB" panose="02020800000000000000" pitchFamily="18" charset="-128"/>
                <a:ea typeface="HGP創英ﾌﾟﾚｾﾞﾝｽEB" panose="02020800000000000000" pitchFamily="18" charset="-128"/>
              </a:rPr>
              <a:t>病床使用率</a:t>
            </a:r>
            <a:endParaRPr kumimoji="1" lang="en-US" altLang="ja-JP" sz="12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200" dirty="0">
                <a:latin typeface="HGP創英ﾌﾟﾚｾﾞﾝｽEB" panose="02020800000000000000" pitchFamily="18" charset="-128"/>
                <a:ea typeface="HGP創英ﾌﾟﾚｾﾞﾝｽEB" panose="02020800000000000000" pitchFamily="18" charset="-128"/>
              </a:rPr>
              <a:t>（病床数）</a:t>
            </a:r>
          </a:p>
        </p:txBody>
      </p:sp>
      <p:sp>
        <p:nvSpPr>
          <p:cNvPr id="22" name="テキスト ボックス 21"/>
          <p:cNvSpPr txBox="1"/>
          <p:nvPr/>
        </p:nvSpPr>
        <p:spPr>
          <a:xfrm>
            <a:off x="110387" y="569643"/>
            <a:ext cx="1868638"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１ 感染状況概況</a:t>
            </a:r>
            <a:endParaRPr kumimoji="1" lang="en-US" altLang="ja-JP" sz="1600" b="1" dirty="0">
              <a:solidFill>
                <a:schemeClr val="tx1"/>
              </a:solidFill>
              <a:latin typeface="+mn-ea"/>
            </a:endParaRPr>
          </a:p>
        </p:txBody>
      </p:sp>
      <p:sp>
        <p:nvSpPr>
          <p:cNvPr id="24" name="テキスト ボックス 23"/>
          <p:cNvSpPr txBox="1"/>
          <p:nvPr/>
        </p:nvSpPr>
        <p:spPr>
          <a:xfrm>
            <a:off x="2518054" y="560853"/>
            <a:ext cx="6174476"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Ⅳ</a:t>
            </a:r>
            <a:r>
              <a:rPr kumimoji="1" lang="ja-JP" altLang="en-US" sz="1600" b="1" dirty="0">
                <a:solidFill>
                  <a:srgbClr val="FF0000"/>
                </a:solidFill>
              </a:rPr>
              <a:t>期</a:t>
            </a:r>
            <a:r>
              <a:rPr kumimoji="1" lang="ja-JP" altLang="en-US" sz="1600" b="1" dirty="0">
                <a:solidFill>
                  <a:schemeClr val="tx1"/>
                </a:solidFill>
              </a:rPr>
              <a:t>　　２０２１年１２月　１日～２０２２年　６月３０日</a:t>
            </a:r>
            <a:endParaRPr kumimoji="1" lang="en-US" altLang="ja-JP" sz="1600" b="1" dirty="0">
              <a:solidFill>
                <a:schemeClr val="tx1"/>
              </a:solidFill>
            </a:endParaRPr>
          </a:p>
        </p:txBody>
      </p:sp>
      <p:pic>
        <p:nvPicPr>
          <p:cNvPr id="3" name="図 2"/>
          <p:cNvPicPr>
            <a:picLocks noChangeAspect="1"/>
          </p:cNvPicPr>
          <p:nvPr/>
        </p:nvPicPr>
        <p:blipFill>
          <a:blip r:embed="rId3"/>
          <a:stretch>
            <a:fillRect/>
          </a:stretch>
        </p:blipFill>
        <p:spPr>
          <a:xfrm>
            <a:off x="3492059" y="2713131"/>
            <a:ext cx="4959040" cy="1336781"/>
          </a:xfrm>
          <a:prstGeom prst="rect">
            <a:avLst/>
          </a:prstGeom>
        </p:spPr>
      </p:pic>
      <p:sp>
        <p:nvSpPr>
          <p:cNvPr id="23" name="テキスト ボックス 22"/>
          <p:cNvSpPr txBox="1"/>
          <p:nvPr/>
        </p:nvSpPr>
        <p:spPr>
          <a:xfrm>
            <a:off x="8034780" y="6494461"/>
            <a:ext cx="718898" cy="338554"/>
          </a:xfrm>
          <a:prstGeom prst="rect">
            <a:avLst/>
          </a:prstGeom>
          <a:noFill/>
          <a:ln>
            <a:noFill/>
          </a:ln>
        </p:spPr>
        <p:txBody>
          <a:bodyPr wrap="square" rtlCol="0">
            <a:spAutoFit/>
          </a:bodyPr>
          <a:lstStyle/>
          <a:p>
            <a:pPr algn="ctr"/>
            <a:r>
              <a:rPr kumimoji="1" lang="en-US" altLang="ja-JP" sz="1600" b="1" dirty="0"/>
              <a:t>6/30</a:t>
            </a:r>
            <a:endParaRPr kumimoji="1" lang="ja-JP" altLang="en-US" sz="1600" b="1" dirty="0"/>
          </a:p>
        </p:txBody>
      </p:sp>
      <p:sp>
        <p:nvSpPr>
          <p:cNvPr id="26" name="テキスト ボックス 25"/>
          <p:cNvSpPr txBox="1"/>
          <p:nvPr/>
        </p:nvSpPr>
        <p:spPr>
          <a:xfrm>
            <a:off x="127317" y="1160417"/>
            <a:ext cx="8800459" cy="646331"/>
          </a:xfrm>
          <a:prstGeom prst="rect">
            <a:avLst/>
          </a:prstGeom>
          <a:noFill/>
          <a:ln>
            <a:noFill/>
          </a:ln>
        </p:spPr>
        <p:txBody>
          <a:bodyPr wrap="square" rtlCol="0">
            <a:spAutoFit/>
          </a:bodyPr>
          <a:lstStyle/>
          <a:p>
            <a:r>
              <a:rPr kumimoji="1" lang="ja-JP" altLang="en-US" sz="1200" b="1" dirty="0">
                <a:latin typeface="+mn-ea"/>
              </a:rPr>
              <a:t>・デルタ株から</a:t>
            </a:r>
            <a:r>
              <a:rPr kumimoji="1" lang="ja-JP" altLang="en-US" sz="1200" b="1" dirty="0">
                <a:solidFill>
                  <a:srgbClr val="FF0000"/>
                </a:solidFill>
                <a:latin typeface="+mn-ea"/>
              </a:rPr>
              <a:t>オミクロン株</a:t>
            </a:r>
            <a:r>
              <a:rPr kumimoji="1" lang="ja-JP" altLang="en-US" sz="1200" b="1" dirty="0">
                <a:latin typeface="+mn-ea"/>
              </a:rPr>
              <a:t>への置き換わりが進み、２月には第</a:t>
            </a:r>
            <a:r>
              <a:rPr kumimoji="1" lang="en-US" altLang="ja-JP" sz="1200" b="1" dirty="0">
                <a:latin typeface="+mn-ea"/>
              </a:rPr>
              <a:t>Ⅳ</a:t>
            </a:r>
            <a:r>
              <a:rPr kumimoji="1" lang="ja-JP" altLang="en-US" sz="1200" b="1" dirty="0">
                <a:latin typeface="+mn-ea"/>
              </a:rPr>
              <a:t>期において、月別最多の感染者数</a:t>
            </a:r>
            <a:r>
              <a:rPr kumimoji="1" lang="en-US" altLang="ja-JP" sz="1200" b="1" dirty="0">
                <a:latin typeface="+mn-ea"/>
              </a:rPr>
              <a:t>(</a:t>
            </a:r>
            <a:r>
              <a:rPr kumimoji="1" lang="ja-JP" altLang="en-US" sz="1200" b="1" dirty="0">
                <a:latin typeface="+mn-ea"/>
              </a:rPr>
              <a:t>２０</a:t>
            </a:r>
            <a:r>
              <a:rPr kumimoji="1" lang="en-US" altLang="ja-JP" sz="1200" b="1" dirty="0">
                <a:latin typeface="+mn-ea"/>
              </a:rPr>
              <a:t>,</a:t>
            </a:r>
            <a:r>
              <a:rPr kumimoji="1" lang="ja-JP" altLang="en-US" sz="1200" b="1" dirty="0">
                <a:latin typeface="+mn-ea"/>
              </a:rPr>
              <a:t>５１８人</a:t>
            </a:r>
            <a:r>
              <a:rPr kumimoji="1" lang="en-US" altLang="ja-JP" sz="1200" b="1" dirty="0">
                <a:latin typeface="+mn-ea"/>
              </a:rPr>
              <a:t>)</a:t>
            </a:r>
            <a:r>
              <a:rPr kumimoji="1" lang="ja-JP" altLang="en-US" sz="1200" b="1" dirty="0">
                <a:latin typeface="+mn-ea"/>
              </a:rPr>
              <a:t>を確認し医療提供体制への負荷を確実に高めた。１月下旬には感染の拡大を阻止し医療提供体制への負荷を低減させるため、「</a:t>
            </a:r>
            <a:r>
              <a:rPr kumimoji="1" lang="ja-JP" altLang="en-US" sz="1200" b="1" dirty="0">
                <a:solidFill>
                  <a:srgbClr val="FF0000"/>
                </a:solidFill>
                <a:latin typeface="+mn-ea"/>
              </a:rPr>
              <a:t>まん延防止等重点措置</a:t>
            </a:r>
            <a:r>
              <a:rPr kumimoji="1" lang="ja-JP" altLang="en-US" sz="1200" b="1" dirty="0">
                <a:latin typeface="+mn-ea"/>
              </a:rPr>
              <a:t>」を行い、</a:t>
            </a:r>
            <a:r>
              <a:rPr kumimoji="1" lang="ja-JP" altLang="en-US" sz="1200" b="1" dirty="0">
                <a:solidFill>
                  <a:srgbClr val="FF0000"/>
                </a:solidFill>
                <a:latin typeface="+mn-ea"/>
              </a:rPr>
              <a:t>都道府県間の移動の自粛</a:t>
            </a:r>
            <a:r>
              <a:rPr kumimoji="1" lang="ja-JP" altLang="en-US" sz="1200" b="1" dirty="0">
                <a:latin typeface="+mn-ea"/>
              </a:rPr>
              <a:t>や</a:t>
            </a:r>
            <a:r>
              <a:rPr kumimoji="1" lang="ja-JP" altLang="en-US" sz="1200" b="1" dirty="0">
                <a:solidFill>
                  <a:srgbClr val="FF0000"/>
                </a:solidFill>
                <a:latin typeface="+mn-ea"/>
              </a:rPr>
              <a:t>飲食店等への営業時間の短縮要請</a:t>
            </a:r>
            <a:r>
              <a:rPr kumimoji="1" lang="ja-JP" altLang="en-US" sz="1200" b="1" dirty="0">
                <a:latin typeface="+mn-ea"/>
              </a:rPr>
              <a:t>を実施した。</a:t>
            </a:r>
            <a:endParaRPr kumimoji="1" lang="en-US" altLang="ja-JP" sz="1200" b="1" dirty="0">
              <a:latin typeface="+mn-ea"/>
            </a:endParaRPr>
          </a:p>
        </p:txBody>
      </p:sp>
      <p:sp>
        <p:nvSpPr>
          <p:cNvPr id="27" name="角丸四角形 26"/>
          <p:cNvSpPr/>
          <p:nvPr/>
        </p:nvSpPr>
        <p:spPr>
          <a:xfrm>
            <a:off x="-39981" y="1591698"/>
            <a:ext cx="9361781" cy="14064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n-ea"/>
              </a:rPr>
              <a:t>･デルタ株と比較し、病原性は弱いものの感染力の高いオミクロン株により新規感染者は爆発的に増加し、入院患者も増加した。</a:t>
            </a:r>
            <a:endParaRPr kumimoji="1" lang="en-US" altLang="ja-JP" sz="1200" b="1" dirty="0">
              <a:solidFill>
                <a:schemeClr val="tx1"/>
              </a:solidFill>
              <a:latin typeface="+mn-ea"/>
            </a:endParaRPr>
          </a:p>
          <a:p>
            <a:r>
              <a:rPr kumimoji="1" lang="ja-JP" altLang="en-US" sz="1200" b="1" dirty="0">
                <a:solidFill>
                  <a:schemeClr val="tx1"/>
                </a:solidFill>
                <a:latin typeface="+mn-ea"/>
              </a:rPr>
              <a:t>･２月１６日には第</a:t>
            </a:r>
            <a:r>
              <a:rPr kumimoji="1" lang="en-US" altLang="ja-JP" sz="1200" b="1" dirty="0">
                <a:solidFill>
                  <a:schemeClr val="tx1"/>
                </a:solidFill>
                <a:latin typeface="+mn-ea"/>
              </a:rPr>
              <a:t>Ⅳ</a:t>
            </a:r>
            <a:r>
              <a:rPr kumimoji="1" lang="ja-JP" altLang="en-US" sz="1200" b="1" dirty="0">
                <a:solidFill>
                  <a:schemeClr val="tx1"/>
                </a:solidFill>
                <a:latin typeface="+mn-ea"/>
              </a:rPr>
              <a:t>期最高値となる４３</a:t>
            </a:r>
            <a:r>
              <a:rPr kumimoji="1" lang="en-US" altLang="ja-JP" sz="1200" b="1" dirty="0">
                <a:solidFill>
                  <a:schemeClr val="tx1"/>
                </a:solidFill>
                <a:latin typeface="+mn-ea"/>
              </a:rPr>
              <a:t>.</a:t>
            </a:r>
            <a:r>
              <a:rPr kumimoji="1" lang="ja-JP" altLang="en-US" sz="1200" b="1" dirty="0">
                <a:solidFill>
                  <a:schemeClr val="tx1"/>
                </a:solidFill>
                <a:latin typeface="+mn-ea"/>
              </a:rPr>
              <a:t>９</a:t>
            </a:r>
            <a:r>
              <a:rPr kumimoji="1" lang="en-US" altLang="ja-JP" sz="1200" b="1" dirty="0">
                <a:solidFill>
                  <a:schemeClr val="tx1"/>
                </a:solidFill>
                <a:latin typeface="+mn-ea"/>
              </a:rPr>
              <a:t>%</a:t>
            </a:r>
            <a:r>
              <a:rPr kumimoji="1" lang="ja-JP" altLang="en-US" sz="1200" b="1" dirty="0">
                <a:solidFill>
                  <a:schemeClr val="tx1"/>
                </a:solidFill>
                <a:latin typeface="+mn-ea"/>
              </a:rPr>
              <a:t>を記録し、医療提供体制への負荷は大きかった。</a:t>
            </a:r>
            <a:endParaRPr kumimoji="1" lang="en-US" altLang="ja-JP" sz="1200" b="1" dirty="0">
              <a:solidFill>
                <a:schemeClr val="tx1"/>
              </a:solidFill>
              <a:latin typeface="+mn-ea"/>
            </a:endParaRPr>
          </a:p>
          <a:p>
            <a:r>
              <a:rPr kumimoji="1" lang="en-US" altLang="ja-JP" sz="1200" b="1" spc="-100" dirty="0">
                <a:solidFill>
                  <a:schemeClr val="tx1"/>
                </a:solidFill>
                <a:latin typeface="+mn-ea"/>
              </a:rPr>
              <a:t>【</a:t>
            </a:r>
            <a:r>
              <a:rPr kumimoji="1" lang="ja-JP" altLang="en-US" sz="1200" b="1" spc="-100" dirty="0">
                <a:solidFill>
                  <a:schemeClr val="tx1"/>
                </a:solidFill>
                <a:latin typeface="+mn-ea"/>
              </a:rPr>
              <a:t>確保病床数：５３３床（１２</a:t>
            </a:r>
            <a:r>
              <a:rPr kumimoji="1" lang="en-US" altLang="ja-JP" sz="1200" b="1" spc="-100" dirty="0">
                <a:solidFill>
                  <a:schemeClr val="tx1"/>
                </a:solidFill>
                <a:latin typeface="+mn-ea"/>
              </a:rPr>
              <a:t>/</a:t>
            </a:r>
            <a:r>
              <a:rPr kumimoji="1" lang="ja-JP" altLang="en-US" sz="1200" b="1" spc="-100" dirty="0">
                <a:solidFill>
                  <a:schemeClr val="tx1"/>
                </a:solidFill>
                <a:latin typeface="+mn-ea"/>
              </a:rPr>
              <a:t>１）→５３８床（１</a:t>
            </a:r>
            <a:r>
              <a:rPr kumimoji="1" lang="en-US" altLang="ja-JP" sz="1200" b="1" spc="-100" dirty="0">
                <a:solidFill>
                  <a:schemeClr val="tx1"/>
                </a:solidFill>
                <a:latin typeface="+mn-ea"/>
              </a:rPr>
              <a:t>/</a:t>
            </a:r>
            <a:r>
              <a:rPr kumimoji="1" lang="ja-JP" altLang="en-US" sz="1200" b="1" spc="-100" dirty="0">
                <a:solidFill>
                  <a:schemeClr val="tx1"/>
                </a:solidFill>
                <a:latin typeface="+mn-ea"/>
              </a:rPr>
              <a:t>４）→５９０床（１</a:t>
            </a:r>
            <a:r>
              <a:rPr kumimoji="1" lang="en-US" altLang="ja-JP" sz="1200" b="1" spc="-100" dirty="0">
                <a:solidFill>
                  <a:schemeClr val="tx1"/>
                </a:solidFill>
                <a:latin typeface="+mn-ea"/>
              </a:rPr>
              <a:t>/</a:t>
            </a:r>
            <a:r>
              <a:rPr kumimoji="1" lang="ja-JP" altLang="en-US" sz="1200" b="1" spc="-100" dirty="0">
                <a:solidFill>
                  <a:schemeClr val="tx1"/>
                </a:solidFill>
                <a:latin typeface="+mn-ea"/>
              </a:rPr>
              <a:t>２０）→６１９床（２</a:t>
            </a:r>
            <a:r>
              <a:rPr kumimoji="1" lang="en-US" altLang="ja-JP" sz="1200" b="1" spc="-100" dirty="0">
                <a:solidFill>
                  <a:schemeClr val="tx1"/>
                </a:solidFill>
                <a:latin typeface="+mn-ea"/>
              </a:rPr>
              <a:t>/</a:t>
            </a:r>
            <a:r>
              <a:rPr kumimoji="1" lang="ja-JP" altLang="en-US" sz="1200" b="1" spc="-100" dirty="0">
                <a:solidFill>
                  <a:schemeClr val="tx1"/>
                </a:solidFill>
                <a:latin typeface="+mn-ea"/>
              </a:rPr>
              <a:t>４）→６３８床（２</a:t>
            </a:r>
            <a:r>
              <a:rPr kumimoji="1" lang="en-US" altLang="ja-JP" sz="1200" b="1" spc="-100" dirty="0">
                <a:solidFill>
                  <a:schemeClr val="tx1"/>
                </a:solidFill>
                <a:latin typeface="+mn-ea"/>
              </a:rPr>
              <a:t>/</a:t>
            </a:r>
            <a:r>
              <a:rPr kumimoji="1" lang="ja-JP" altLang="en-US" sz="1200" b="1" spc="-100" dirty="0">
                <a:solidFill>
                  <a:schemeClr val="tx1"/>
                </a:solidFill>
                <a:latin typeface="+mn-ea"/>
              </a:rPr>
              <a:t>７）</a:t>
            </a:r>
            <a:endParaRPr kumimoji="1" lang="en-US" altLang="ja-JP" sz="1200" b="1" spc="-100" dirty="0">
              <a:solidFill>
                <a:schemeClr val="tx1"/>
              </a:solidFill>
              <a:latin typeface="+mn-ea"/>
            </a:endParaRPr>
          </a:p>
          <a:p>
            <a:r>
              <a:rPr kumimoji="1" lang="ja-JP" altLang="en-US" sz="1200" b="1" spc="-100" dirty="0">
                <a:solidFill>
                  <a:schemeClr val="tx1"/>
                </a:solidFill>
                <a:latin typeface="+mn-ea"/>
              </a:rPr>
              <a:t>　　　　　　　→６４９床（３</a:t>
            </a:r>
            <a:r>
              <a:rPr kumimoji="1" lang="en-US" altLang="ja-JP" sz="1200" b="1" spc="-100" dirty="0">
                <a:solidFill>
                  <a:schemeClr val="tx1"/>
                </a:solidFill>
                <a:latin typeface="+mn-ea"/>
              </a:rPr>
              <a:t>/</a:t>
            </a:r>
            <a:r>
              <a:rPr kumimoji="1" lang="ja-JP" altLang="en-US" sz="1200" b="1" spc="-100" dirty="0">
                <a:solidFill>
                  <a:schemeClr val="tx1"/>
                </a:solidFill>
                <a:latin typeface="+mn-ea"/>
              </a:rPr>
              <a:t>２８）→６１８床（４</a:t>
            </a:r>
            <a:r>
              <a:rPr kumimoji="1" lang="en-US" altLang="ja-JP" sz="1200" b="1" spc="-100" dirty="0">
                <a:solidFill>
                  <a:schemeClr val="tx1"/>
                </a:solidFill>
                <a:latin typeface="+mn-ea"/>
              </a:rPr>
              <a:t>/</a:t>
            </a:r>
            <a:r>
              <a:rPr kumimoji="1" lang="ja-JP" altLang="en-US" sz="1200" b="1" spc="-100" dirty="0">
                <a:solidFill>
                  <a:schemeClr val="tx1"/>
                </a:solidFill>
                <a:latin typeface="+mn-ea"/>
              </a:rPr>
              <a:t>１）→６２９床（５</a:t>
            </a:r>
            <a:r>
              <a:rPr kumimoji="1" lang="en-US" altLang="ja-JP" sz="1200" b="1" spc="-100" dirty="0">
                <a:solidFill>
                  <a:schemeClr val="tx1"/>
                </a:solidFill>
                <a:latin typeface="+mn-ea"/>
              </a:rPr>
              <a:t>/</a:t>
            </a:r>
            <a:r>
              <a:rPr kumimoji="1" lang="ja-JP" altLang="en-US" sz="1200" b="1" spc="-100" dirty="0">
                <a:solidFill>
                  <a:schemeClr val="tx1"/>
                </a:solidFill>
                <a:latin typeface="+mn-ea"/>
              </a:rPr>
              <a:t>３０）→５９１床（６</a:t>
            </a:r>
            <a:r>
              <a:rPr kumimoji="1" lang="en-US" altLang="ja-JP" sz="1200" b="1" spc="-100" dirty="0">
                <a:solidFill>
                  <a:schemeClr val="tx1"/>
                </a:solidFill>
                <a:latin typeface="+mn-ea"/>
              </a:rPr>
              <a:t>/</a:t>
            </a:r>
            <a:r>
              <a:rPr kumimoji="1" lang="ja-JP" altLang="en-US" sz="1200" b="1" spc="-100" dirty="0">
                <a:solidFill>
                  <a:schemeClr val="tx1"/>
                </a:solidFill>
                <a:latin typeface="+mn-ea"/>
              </a:rPr>
              <a:t>１～）</a:t>
            </a:r>
            <a:r>
              <a:rPr kumimoji="1" lang="en-US" altLang="ja-JP" sz="1200" b="1" spc="-100" dirty="0">
                <a:solidFill>
                  <a:schemeClr val="tx1"/>
                </a:solidFill>
                <a:latin typeface="+mn-ea"/>
              </a:rPr>
              <a:t>】</a:t>
            </a:r>
            <a:endParaRPr kumimoji="1" lang="ja-JP" altLang="en-US" sz="1200" b="1" spc="-100" dirty="0">
              <a:solidFill>
                <a:schemeClr val="tx1"/>
              </a:solidFill>
              <a:latin typeface="+mn-ea"/>
            </a:endParaRPr>
          </a:p>
        </p:txBody>
      </p:sp>
      <p:sp>
        <p:nvSpPr>
          <p:cNvPr id="28" name="角丸四角形 27"/>
          <p:cNvSpPr/>
          <p:nvPr/>
        </p:nvSpPr>
        <p:spPr>
          <a:xfrm>
            <a:off x="3714743" y="4269247"/>
            <a:ext cx="753348" cy="23018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第６波</a:t>
            </a:r>
          </a:p>
        </p:txBody>
      </p:sp>
      <p:sp>
        <p:nvSpPr>
          <p:cNvPr id="18" name="テキスト ボックス 1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37</a:t>
            </a:fld>
            <a:endParaRPr kumimoji="1" lang="ja-JP" altLang="en-US" sz="16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8225094" y="2862399"/>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sp>
        <p:nvSpPr>
          <p:cNvPr id="25" name="テキスト ボックス 24"/>
          <p:cNvSpPr txBox="1"/>
          <p:nvPr/>
        </p:nvSpPr>
        <p:spPr>
          <a:xfrm>
            <a:off x="-139930" y="2636776"/>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（人）</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sp>
        <p:nvSpPr>
          <p:cNvPr id="29" name="テキスト ボックス 28"/>
          <p:cNvSpPr txBox="1"/>
          <p:nvPr/>
        </p:nvSpPr>
        <p:spPr>
          <a:xfrm>
            <a:off x="3122727" y="2993204"/>
            <a:ext cx="369332" cy="827845"/>
          </a:xfrm>
          <a:prstGeom prst="rect">
            <a:avLst/>
          </a:prstGeom>
          <a:noFill/>
        </p:spPr>
        <p:txBody>
          <a:bodyPr vert="eaVert" wrap="square" rtlCol="0">
            <a:spAutoFit/>
          </a:bodyPr>
          <a:lstStyle/>
          <a:p>
            <a:r>
              <a:rPr kumimoji="1" lang="ja-JP" altLang="en-US" sz="1200" b="1" dirty="0"/>
              <a:t>感染者数</a:t>
            </a:r>
          </a:p>
        </p:txBody>
      </p:sp>
      <p:sp>
        <p:nvSpPr>
          <p:cNvPr id="32" name="額縁 31"/>
          <p:cNvSpPr/>
          <p:nvPr/>
        </p:nvSpPr>
        <p:spPr>
          <a:xfrm>
            <a:off x="1057573" y="3329196"/>
            <a:ext cx="2023230" cy="191879"/>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ea typeface="Meiryo UI" panose="020B0604030504040204" pitchFamily="50" charset="-128"/>
              </a:rPr>
              <a:t>病床使用率：</a:t>
            </a:r>
            <a:endParaRPr kumimoji="1" lang="en-US" altLang="ja-JP" sz="1200" b="1" dirty="0">
              <a:solidFill>
                <a:srgbClr val="FF0000"/>
              </a:solidFill>
              <a:ea typeface="Meiryo UI" panose="020B0604030504040204" pitchFamily="50" charset="-128"/>
            </a:endParaRPr>
          </a:p>
        </p:txBody>
      </p:sp>
      <p:sp>
        <p:nvSpPr>
          <p:cNvPr id="34" name="テキスト ボックス 33"/>
          <p:cNvSpPr txBox="1"/>
          <p:nvPr/>
        </p:nvSpPr>
        <p:spPr>
          <a:xfrm>
            <a:off x="2414821" y="3143371"/>
            <a:ext cx="523240" cy="584775"/>
          </a:xfrm>
          <a:prstGeom prst="rect">
            <a:avLst/>
          </a:prstGeom>
          <a:noFill/>
        </p:spPr>
        <p:txBody>
          <a:bodyPr wrap="square" rtlCol="0">
            <a:spAutoFit/>
          </a:bodyPr>
          <a:lstStyle/>
          <a:p>
            <a:r>
              <a:rPr kumimoji="1" lang="ja-JP" altLang="en-US" sz="3200" b="1" dirty="0">
                <a:solidFill>
                  <a:srgbClr val="FF0000"/>
                </a:solidFill>
              </a:rPr>
              <a:t>－</a:t>
            </a:r>
          </a:p>
        </p:txBody>
      </p:sp>
      <p:sp>
        <p:nvSpPr>
          <p:cNvPr id="35" name="額縁 34"/>
          <p:cNvSpPr/>
          <p:nvPr/>
        </p:nvSpPr>
        <p:spPr>
          <a:xfrm>
            <a:off x="469302" y="3101819"/>
            <a:ext cx="2255080" cy="203916"/>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rgbClr val="002060"/>
                </a:solidFill>
                <a:ea typeface="Meiryo UI" panose="020B0604030504040204" pitchFamily="50" charset="-128"/>
              </a:rPr>
              <a:t>10</a:t>
            </a:r>
            <a:r>
              <a:rPr kumimoji="1" lang="ja-JP" altLang="en-US" sz="1200" b="1" dirty="0">
                <a:solidFill>
                  <a:srgbClr val="002060"/>
                </a:solidFill>
                <a:ea typeface="Meiryo UI" panose="020B0604030504040204" pitchFamily="50" charset="-128"/>
              </a:rPr>
              <a:t>万人あたり新規感染者数：</a:t>
            </a:r>
          </a:p>
        </p:txBody>
      </p:sp>
      <p:sp>
        <p:nvSpPr>
          <p:cNvPr id="36" name="正方形/長方形 35"/>
          <p:cNvSpPr/>
          <p:nvPr/>
        </p:nvSpPr>
        <p:spPr>
          <a:xfrm>
            <a:off x="2603519" y="3145244"/>
            <a:ext cx="120863" cy="1170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77271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グラフ 34"/>
          <p:cNvGraphicFramePr>
            <a:graphicFrameLocks/>
          </p:cNvGraphicFramePr>
          <p:nvPr/>
        </p:nvGraphicFramePr>
        <p:xfrm>
          <a:off x="0" y="74268"/>
          <a:ext cx="9144000" cy="2787745"/>
        </p:xfrm>
        <a:graphic>
          <a:graphicData uri="http://schemas.openxmlformats.org/drawingml/2006/chart">
            <c:chart xmlns:c="http://schemas.openxmlformats.org/drawingml/2006/chart" xmlns:r="http://schemas.openxmlformats.org/officeDocument/2006/relationships" r:id="rId2"/>
          </a:graphicData>
        </a:graphic>
      </p:graphicFrame>
      <p:sp>
        <p:nvSpPr>
          <p:cNvPr id="48" name="テキスト ボックス 47"/>
          <p:cNvSpPr txBox="1"/>
          <p:nvPr/>
        </p:nvSpPr>
        <p:spPr>
          <a:xfrm>
            <a:off x="279553" y="2835366"/>
            <a:ext cx="1584000" cy="168183"/>
          </a:xfrm>
          <a:prstGeom prst="rect">
            <a:avLst/>
          </a:prstGeom>
          <a:solidFill>
            <a:srgbClr val="FFFF00"/>
          </a:solidFill>
        </p:spPr>
        <p:txBody>
          <a:bodyPr wrap="square" rtlCol="0">
            <a:spAutoFit/>
          </a:bodyPr>
          <a:lstStyle/>
          <a:p>
            <a:pPr algn="ctr"/>
            <a:endParaRPr kumimoji="1" lang="ja-JP" altLang="en-US" sz="1200" b="1" dirty="0"/>
          </a:p>
        </p:txBody>
      </p:sp>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Ⅳ</a:t>
            </a:r>
            <a:r>
              <a:rPr kumimoji="1" lang="ja-JP" altLang="en-US" sz="2400" b="1" dirty="0"/>
              <a:t>期の振り返り</a:t>
            </a:r>
          </a:p>
        </p:txBody>
      </p:sp>
      <p:sp>
        <p:nvSpPr>
          <p:cNvPr id="22" name="テキスト ボックス 21"/>
          <p:cNvSpPr txBox="1"/>
          <p:nvPr/>
        </p:nvSpPr>
        <p:spPr>
          <a:xfrm>
            <a:off x="110386" y="569643"/>
            <a:ext cx="2218961"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２ 感染状況分析</a:t>
            </a:r>
            <a:endParaRPr kumimoji="1" lang="en-US" altLang="ja-JP" sz="1600" b="1" dirty="0">
              <a:solidFill>
                <a:schemeClr val="tx1"/>
              </a:solidFill>
              <a:latin typeface="+mn-ea"/>
            </a:endParaRPr>
          </a:p>
        </p:txBody>
      </p:sp>
      <p:sp>
        <p:nvSpPr>
          <p:cNvPr id="3" name="正方形/長方形 2"/>
          <p:cNvSpPr/>
          <p:nvPr/>
        </p:nvSpPr>
        <p:spPr>
          <a:xfrm>
            <a:off x="142775" y="3090054"/>
            <a:ext cx="4443739" cy="307777"/>
          </a:xfrm>
          <a:prstGeom prst="rect">
            <a:avLst/>
          </a:prstGeom>
          <a:solidFill>
            <a:schemeClr val="accent1">
              <a:lumMod val="40000"/>
              <a:lumOff val="60000"/>
            </a:schemeClr>
          </a:solidFill>
        </p:spPr>
        <p:txBody>
          <a:bodyPr wrap="square">
            <a:spAutoFit/>
          </a:bodyPr>
          <a:lstStyle/>
          <a:p>
            <a:r>
              <a:rPr kumimoji="1" lang="en-US" altLang="ja-JP" sz="1400" b="1" dirty="0"/>
              <a:t>【</a:t>
            </a:r>
            <a:r>
              <a:rPr kumimoji="1" lang="ja-JP" altLang="en-US" sz="1400" b="1" dirty="0"/>
              <a:t>対象期間別・年齢別の新規感染者数とその割合</a:t>
            </a:r>
            <a:r>
              <a:rPr kumimoji="1" lang="en-US" altLang="ja-JP" sz="1400" b="1" dirty="0"/>
              <a:t>】</a:t>
            </a:r>
            <a:endParaRPr kumimoji="1" lang="ja-JP" altLang="en-US" sz="1400" b="1" dirty="0"/>
          </a:p>
        </p:txBody>
      </p:sp>
      <p:sp>
        <p:nvSpPr>
          <p:cNvPr id="28" name="テキスト ボックス 27"/>
          <p:cNvSpPr txBox="1"/>
          <p:nvPr/>
        </p:nvSpPr>
        <p:spPr>
          <a:xfrm>
            <a:off x="4716952" y="3084458"/>
            <a:ext cx="4310601" cy="307777"/>
          </a:xfrm>
          <a:prstGeom prst="rect">
            <a:avLst/>
          </a:prstGeom>
          <a:solidFill>
            <a:schemeClr val="accent1">
              <a:lumMod val="40000"/>
              <a:lumOff val="60000"/>
            </a:schemeClr>
          </a:solidFill>
        </p:spPr>
        <p:txBody>
          <a:bodyPr wrap="square" rtlCol="0" anchor="ctr">
            <a:spAutoFit/>
          </a:bodyPr>
          <a:lstStyle/>
          <a:p>
            <a:r>
              <a:rPr kumimoji="1" lang="en-US" altLang="ja-JP" sz="1400" b="1" dirty="0"/>
              <a:t>【</a:t>
            </a:r>
            <a:r>
              <a:rPr kumimoji="1" lang="ja-JP" altLang="en-US" sz="1400" b="1" dirty="0"/>
              <a:t>年齢別の人口</a:t>
            </a:r>
            <a:r>
              <a:rPr kumimoji="1" lang="en-US" altLang="ja-JP" sz="1400" b="1" dirty="0"/>
              <a:t>10</a:t>
            </a:r>
            <a:r>
              <a:rPr kumimoji="1" lang="ja-JP" altLang="en-US" sz="1400" b="1" dirty="0"/>
              <a:t>万人あたり新規感染者数（人）</a:t>
            </a:r>
            <a:r>
              <a:rPr kumimoji="1" lang="en-US" altLang="ja-JP" sz="1400" b="1" dirty="0"/>
              <a:t>】</a:t>
            </a:r>
            <a:endParaRPr kumimoji="1" lang="ja-JP" altLang="en-US" sz="1400" b="1" dirty="0"/>
          </a:p>
        </p:txBody>
      </p:sp>
      <p:sp>
        <p:nvSpPr>
          <p:cNvPr id="29" name="テキスト ボックス 28"/>
          <p:cNvSpPr txBox="1"/>
          <p:nvPr/>
        </p:nvSpPr>
        <p:spPr>
          <a:xfrm>
            <a:off x="0" y="6619400"/>
            <a:ext cx="9144000" cy="276999"/>
          </a:xfrm>
          <a:prstGeom prst="rect">
            <a:avLst/>
          </a:prstGeom>
          <a:noFill/>
        </p:spPr>
        <p:txBody>
          <a:bodyPr wrap="square" rtlCol="0">
            <a:spAutoFit/>
          </a:bodyPr>
          <a:lstStyle/>
          <a:p>
            <a:r>
              <a:rPr lang="en-US" altLang="ja-JP" sz="1200" dirty="0"/>
              <a:t>※2 </a:t>
            </a:r>
            <a:r>
              <a:rPr lang="ja-JP" altLang="en-US" sz="1200" dirty="0"/>
              <a:t>栃木県毎月人口推計月報</a:t>
            </a:r>
            <a:r>
              <a:rPr lang="en-US" altLang="ja-JP" sz="1200" dirty="0"/>
              <a:t>(</a:t>
            </a:r>
            <a:r>
              <a:rPr lang="ja-JP" altLang="en-US" sz="1200" dirty="0"/>
              <a:t>令和</a:t>
            </a:r>
            <a:r>
              <a:rPr lang="en-US" altLang="ja-JP" sz="1200" dirty="0"/>
              <a:t>3</a:t>
            </a:r>
            <a:r>
              <a:rPr lang="ja-JP" altLang="en-US" sz="1200" dirty="0"/>
              <a:t>年</a:t>
            </a:r>
            <a:r>
              <a:rPr lang="en-US" altLang="ja-JP" sz="1200" dirty="0"/>
              <a:t>10</a:t>
            </a:r>
            <a:r>
              <a:rPr lang="ja-JP" altLang="en-US" sz="1200" dirty="0"/>
              <a:t>月</a:t>
            </a:r>
            <a:r>
              <a:rPr lang="en-US" altLang="ja-JP" sz="1200" dirty="0"/>
              <a:t>1</a:t>
            </a:r>
            <a:r>
              <a:rPr lang="ja-JP" altLang="en-US" sz="1200" dirty="0"/>
              <a:t>日現在、不詳を除く）に基づき、年齢別の人口</a:t>
            </a:r>
            <a:r>
              <a:rPr lang="en-US" altLang="ja-JP" sz="1200" dirty="0"/>
              <a:t>10</a:t>
            </a:r>
            <a:r>
              <a:rPr lang="ja-JP" altLang="en-US" sz="1200" dirty="0"/>
              <a:t>万人あたり新規感染者数を計算</a:t>
            </a:r>
          </a:p>
        </p:txBody>
      </p:sp>
      <p:sp>
        <p:nvSpPr>
          <p:cNvPr id="33" name="テキスト ボックス 32"/>
          <p:cNvSpPr txBox="1"/>
          <p:nvPr/>
        </p:nvSpPr>
        <p:spPr>
          <a:xfrm>
            <a:off x="69372" y="5046626"/>
            <a:ext cx="4520433" cy="307777"/>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重症者の年代別割合</a:t>
            </a:r>
            <a:r>
              <a:rPr kumimoji="1" lang="en-US" altLang="ja-JP" sz="1400" b="1" dirty="0"/>
              <a:t>】</a:t>
            </a:r>
            <a:endParaRPr kumimoji="1" lang="ja-JP" altLang="en-US" sz="1400" b="1" dirty="0"/>
          </a:p>
        </p:txBody>
      </p:sp>
      <p:sp>
        <p:nvSpPr>
          <p:cNvPr id="34" name="テキスト ボックス 33"/>
          <p:cNvSpPr txBox="1"/>
          <p:nvPr/>
        </p:nvSpPr>
        <p:spPr>
          <a:xfrm>
            <a:off x="4773956" y="5041700"/>
            <a:ext cx="4244071" cy="312703"/>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死亡者数の年代別割合</a:t>
            </a:r>
            <a:r>
              <a:rPr kumimoji="1" lang="en-US" altLang="ja-JP" sz="1400" b="1" dirty="0"/>
              <a:t>】</a:t>
            </a:r>
            <a:endParaRPr kumimoji="1" lang="ja-JP" altLang="en-US" sz="1400" b="1" dirty="0"/>
          </a:p>
        </p:txBody>
      </p:sp>
      <p:sp>
        <p:nvSpPr>
          <p:cNvPr id="36" name="角丸四角形 35"/>
          <p:cNvSpPr/>
          <p:nvPr/>
        </p:nvSpPr>
        <p:spPr>
          <a:xfrm>
            <a:off x="3133491" y="956810"/>
            <a:ext cx="3122923" cy="22244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rPr>
              <a:t>7</a:t>
            </a:r>
            <a:r>
              <a:rPr kumimoji="1" lang="ja-JP" altLang="en-US" b="1" dirty="0">
                <a:solidFill>
                  <a:schemeClr val="bg1"/>
                </a:solidFill>
              </a:rPr>
              <a:t>日間累計の感染者数の推移</a:t>
            </a:r>
            <a:endParaRPr kumimoji="1" lang="en-US" altLang="ja-JP" b="1" dirty="0">
              <a:solidFill>
                <a:schemeClr val="bg1"/>
              </a:solidFill>
            </a:endParaRPr>
          </a:p>
        </p:txBody>
      </p:sp>
      <p:sp>
        <p:nvSpPr>
          <p:cNvPr id="37" name="テキスト ボックス 36"/>
          <p:cNvSpPr txBox="1"/>
          <p:nvPr/>
        </p:nvSpPr>
        <p:spPr>
          <a:xfrm>
            <a:off x="141859" y="1000239"/>
            <a:ext cx="762000" cy="276999"/>
          </a:xfrm>
          <a:prstGeom prst="rect">
            <a:avLst/>
          </a:prstGeom>
          <a:noFill/>
        </p:spPr>
        <p:txBody>
          <a:bodyPr wrap="square" rtlCol="0">
            <a:spAutoFit/>
          </a:bodyPr>
          <a:lstStyle/>
          <a:p>
            <a:r>
              <a:rPr kumimoji="1" lang="ja-JP" altLang="en-US" sz="1200" b="1" dirty="0"/>
              <a:t>（人）</a:t>
            </a:r>
          </a:p>
        </p:txBody>
      </p:sp>
      <p:sp>
        <p:nvSpPr>
          <p:cNvPr id="39" name="テキスト ボックス 38"/>
          <p:cNvSpPr txBox="1"/>
          <p:nvPr/>
        </p:nvSpPr>
        <p:spPr>
          <a:xfrm>
            <a:off x="1698783" y="1297313"/>
            <a:ext cx="1504951" cy="276999"/>
          </a:xfrm>
          <a:prstGeom prst="rect">
            <a:avLst/>
          </a:prstGeom>
          <a:noFill/>
          <a:ln>
            <a:noFill/>
          </a:ln>
        </p:spPr>
        <p:txBody>
          <a:bodyPr wrap="square" rtlCol="0">
            <a:spAutoFit/>
          </a:bodyPr>
          <a:lstStyle/>
          <a:p>
            <a:pPr algn="ctr"/>
            <a:r>
              <a:rPr kumimoji="1" lang="ja-JP" altLang="en-US" sz="1200" b="1" dirty="0">
                <a:latin typeface="+mn-ea"/>
              </a:rPr>
              <a:t>５</a:t>
            </a:r>
            <a:r>
              <a:rPr kumimoji="1" lang="en-US" altLang="ja-JP" sz="1200" b="1" dirty="0">
                <a:latin typeface="+mn-ea"/>
              </a:rPr>
              <a:t>,</a:t>
            </a:r>
            <a:r>
              <a:rPr kumimoji="1" lang="ja-JP" altLang="en-US" sz="1200" b="1" dirty="0">
                <a:latin typeface="+mn-ea"/>
              </a:rPr>
              <a:t>８５０人</a:t>
            </a:r>
          </a:p>
        </p:txBody>
      </p:sp>
      <p:sp>
        <p:nvSpPr>
          <p:cNvPr id="40" name="テキスト ボックス 39"/>
          <p:cNvSpPr txBox="1"/>
          <p:nvPr/>
        </p:nvSpPr>
        <p:spPr>
          <a:xfrm>
            <a:off x="329666" y="2799395"/>
            <a:ext cx="1504951" cy="276999"/>
          </a:xfrm>
          <a:prstGeom prst="rect">
            <a:avLst/>
          </a:prstGeom>
          <a:noFill/>
          <a:ln>
            <a:noFill/>
          </a:ln>
        </p:spPr>
        <p:txBody>
          <a:bodyPr wrap="square" rtlCol="0">
            <a:spAutoFit/>
          </a:bodyPr>
          <a:lstStyle/>
          <a:p>
            <a:pPr algn="ctr"/>
            <a:r>
              <a:rPr kumimoji="1" lang="en-US" altLang="ja-JP" sz="1200" b="1" dirty="0">
                <a:latin typeface="+mn-ea"/>
              </a:rPr>
              <a:t>R</a:t>
            </a:r>
            <a:r>
              <a:rPr kumimoji="1" lang="ja-JP" altLang="en-US" sz="1200" b="1" dirty="0">
                <a:latin typeface="+mn-ea"/>
              </a:rPr>
              <a:t>３（</a:t>
            </a:r>
            <a:r>
              <a:rPr kumimoji="1" lang="en-US" altLang="ja-JP" sz="1200" b="1" dirty="0">
                <a:latin typeface="+mn-ea"/>
              </a:rPr>
              <a:t>2021</a:t>
            </a:r>
            <a:r>
              <a:rPr kumimoji="1" lang="ja-JP" altLang="en-US" sz="1200" b="1" dirty="0">
                <a:latin typeface="+mn-ea"/>
              </a:rPr>
              <a:t>）年</a:t>
            </a:r>
          </a:p>
        </p:txBody>
      </p:sp>
      <p:sp>
        <p:nvSpPr>
          <p:cNvPr id="44" name="角丸四角形 43"/>
          <p:cNvSpPr/>
          <p:nvPr/>
        </p:nvSpPr>
        <p:spPr>
          <a:xfrm>
            <a:off x="2060373" y="1083996"/>
            <a:ext cx="753348" cy="23018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第６波</a:t>
            </a:r>
          </a:p>
        </p:txBody>
      </p:sp>
      <p:graphicFrame>
        <p:nvGraphicFramePr>
          <p:cNvPr id="49" name="グラフ 48"/>
          <p:cNvGraphicFramePr>
            <a:graphicFrameLocks/>
          </p:cNvGraphicFramePr>
          <p:nvPr/>
        </p:nvGraphicFramePr>
        <p:xfrm>
          <a:off x="1167101" y="3133912"/>
          <a:ext cx="3691731" cy="22965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0" name="グラフ 49"/>
          <p:cNvGraphicFramePr>
            <a:graphicFrameLocks/>
          </p:cNvGraphicFramePr>
          <p:nvPr>
            <p:extLst>
              <p:ext uri="{D42A27DB-BD31-4B8C-83A1-F6EECF244321}">
                <p14:modId xmlns:p14="http://schemas.microsoft.com/office/powerpoint/2010/main" val="934044134"/>
              </p:ext>
            </p:extLst>
          </p:nvPr>
        </p:nvGraphicFramePr>
        <p:xfrm>
          <a:off x="5991166" y="3135334"/>
          <a:ext cx="3166825" cy="2167435"/>
        </p:xfrm>
        <a:graphic>
          <a:graphicData uri="http://schemas.openxmlformats.org/drawingml/2006/chart">
            <c:chart xmlns:c="http://schemas.openxmlformats.org/drawingml/2006/chart" xmlns:r="http://schemas.openxmlformats.org/officeDocument/2006/relationships" r:id="rId4"/>
          </a:graphicData>
        </a:graphic>
      </p:graphicFrame>
      <p:sp>
        <p:nvSpPr>
          <p:cNvPr id="46" name="テキスト ボックス 45"/>
          <p:cNvSpPr txBox="1"/>
          <p:nvPr/>
        </p:nvSpPr>
        <p:spPr>
          <a:xfrm>
            <a:off x="3339912" y="5120411"/>
            <a:ext cx="1462194" cy="261610"/>
          </a:xfrm>
          <a:prstGeom prst="rect">
            <a:avLst/>
          </a:prstGeom>
          <a:noFill/>
          <a:ln>
            <a:noFill/>
          </a:ln>
        </p:spPr>
        <p:txBody>
          <a:bodyPr wrap="square" rtlCol="0" anchor="ctr">
            <a:spAutoFit/>
          </a:bodyPr>
          <a:lstStyle/>
          <a:p>
            <a:pPr algn="ctr"/>
            <a:r>
              <a:rPr kumimoji="1" lang="ja-JP" altLang="en-US" sz="1100" b="1" dirty="0"/>
              <a:t>（総数：４１人）</a:t>
            </a:r>
          </a:p>
        </p:txBody>
      </p:sp>
      <p:sp>
        <p:nvSpPr>
          <p:cNvPr id="55" name="テキスト ボックス 54"/>
          <p:cNvSpPr txBox="1"/>
          <p:nvPr/>
        </p:nvSpPr>
        <p:spPr>
          <a:xfrm>
            <a:off x="7726591" y="5137556"/>
            <a:ext cx="1462194" cy="261610"/>
          </a:xfrm>
          <a:prstGeom prst="rect">
            <a:avLst/>
          </a:prstGeom>
          <a:noFill/>
          <a:ln>
            <a:noFill/>
          </a:ln>
        </p:spPr>
        <p:txBody>
          <a:bodyPr wrap="square" rtlCol="0" anchor="ctr">
            <a:spAutoFit/>
          </a:bodyPr>
          <a:lstStyle/>
          <a:p>
            <a:pPr algn="ctr"/>
            <a:r>
              <a:rPr kumimoji="1" lang="ja-JP" altLang="en-US" sz="1100" b="1" dirty="0"/>
              <a:t>（総数：１６０人）</a:t>
            </a:r>
          </a:p>
        </p:txBody>
      </p:sp>
      <p:sp>
        <p:nvSpPr>
          <p:cNvPr id="31" name="テキスト ボックス 30"/>
          <p:cNvSpPr txBox="1"/>
          <p:nvPr/>
        </p:nvSpPr>
        <p:spPr>
          <a:xfrm>
            <a:off x="2575109" y="547086"/>
            <a:ext cx="6174476"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Ⅳ</a:t>
            </a:r>
            <a:r>
              <a:rPr kumimoji="1" lang="ja-JP" altLang="en-US" sz="1600" b="1" dirty="0">
                <a:solidFill>
                  <a:srgbClr val="FF0000"/>
                </a:solidFill>
              </a:rPr>
              <a:t>期</a:t>
            </a:r>
            <a:r>
              <a:rPr kumimoji="1" lang="ja-JP" altLang="en-US" sz="1600" b="1" dirty="0">
                <a:solidFill>
                  <a:schemeClr val="tx1"/>
                </a:solidFill>
              </a:rPr>
              <a:t>　　２０２１年１２月　１日～２０２２年　６月３０日</a:t>
            </a:r>
            <a:endParaRPr kumimoji="1" lang="en-US" altLang="ja-JP" sz="1600" b="1" dirty="0">
              <a:solidFill>
                <a:schemeClr val="tx1"/>
              </a:solidFill>
            </a:endParaRPr>
          </a:p>
        </p:txBody>
      </p:sp>
      <p:sp>
        <p:nvSpPr>
          <p:cNvPr id="32" name="テキスト ボックス 31"/>
          <p:cNvSpPr txBox="1"/>
          <p:nvPr/>
        </p:nvSpPr>
        <p:spPr>
          <a:xfrm>
            <a:off x="1851684" y="2833479"/>
            <a:ext cx="7092000" cy="168183"/>
          </a:xfrm>
          <a:prstGeom prst="rect">
            <a:avLst/>
          </a:prstGeom>
          <a:solidFill>
            <a:srgbClr val="FF0000"/>
          </a:solidFill>
        </p:spPr>
        <p:txBody>
          <a:bodyPr wrap="square" rtlCol="0">
            <a:spAutoFit/>
          </a:bodyPr>
          <a:lstStyle/>
          <a:p>
            <a:pPr algn="ctr"/>
            <a:endParaRPr kumimoji="1" lang="ja-JP" altLang="en-US" sz="1200" b="1" dirty="0"/>
          </a:p>
        </p:txBody>
      </p:sp>
      <p:sp>
        <p:nvSpPr>
          <p:cNvPr id="41" name="テキスト ボックス 40"/>
          <p:cNvSpPr txBox="1"/>
          <p:nvPr/>
        </p:nvSpPr>
        <p:spPr>
          <a:xfrm>
            <a:off x="1841500" y="2776691"/>
            <a:ext cx="7073900" cy="276999"/>
          </a:xfrm>
          <a:prstGeom prst="rect">
            <a:avLst/>
          </a:prstGeom>
          <a:noFill/>
          <a:ln>
            <a:noFill/>
          </a:ln>
        </p:spPr>
        <p:txBody>
          <a:bodyPr wrap="square" rtlCol="0">
            <a:spAutoFit/>
          </a:bodyPr>
          <a:lstStyle/>
          <a:p>
            <a:pPr algn="ctr"/>
            <a:r>
              <a:rPr kumimoji="1" lang="en-US" altLang="ja-JP" sz="1200" b="1" dirty="0">
                <a:latin typeface="+mn-ea"/>
              </a:rPr>
              <a:t>R4</a:t>
            </a:r>
            <a:r>
              <a:rPr kumimoji="1" lang="ja-JP" altLang="en-US" sz="1200" b="1" dirty="0">
                <a:latin typeface="+mn-ea"/>
              </a:rPr>
              <a:t>（</a:t>
            </a:r>
            <a:r>
              <a:rPr kumimoji="1" lang="en-US" altLang="ja-JP" sz="1200" b="1" dirty="0">
                <a:latin typeface="+mn-ea"/>
              </a:rPr>
              <a:t>2022</a:t>
            </a:r>
            <a:r>
              <a:rPr kumimoji="1" lang="ja-JP" altLang="en-US" sz="1200" b="1" dirty="0">
                <a:latin typeface="+mn-ea"/>
              </a:rPr>
              <a:t>）年</a:t>
            </a:r>
          </a:p>
        </p:txBody>
      </p:sp>
      <p:pic>
        <p:nvPicPr>
          <p:cNvPr id="2" name="図 1"/>
          <p:cNvPicPr>
            <a:picLocks noChangeAspect="1"/>
          </p:cNvPicPr>
          <p:nvPr/>
        </p:nvPicPr>
        <p:blipFill>
          <a:blip r:embed="rId5"/>
          <a:stretch>
            <a:fillRect/>
          </a:stretch>
        </p:blipFill>
        <p:spPr>
          <a:xfrm>
            <a:off x="90991" y="3418086"/>
            <a:ext cx="1969381" cy="1618688"/>
          </a:xfrm>
          <a:prstGeom prst="rect">
            <a:avLst/>
          </a:prstGeom>
        </p:spPr>
      </p:pic>
      <p:pic>
        <p:nvPicPr>
          <p:cNvPr id="5" name="図 4"/>
          <p:cNvPicPr>
            <a:picLocks noChangeAspect="1"/>
          </p:cNvPicPr>
          <p:nvPr/>
        </p:nvPicPr>
        <p:blipFill>
          <a:blip r:embed="rId6"/>
          <a:stretch>
            <a:fillRect/>
          </a:stretch>
        </p:blipFill>
        <p:spPr>
          <a:xfrm>
            <a:off x="4776989" y="3681413"/>
            <a:ext cx="2090536" cy="1365572"/>
          </a:xfrm>
          <a:prstGeom prst="rect">
            <a:avLst/>
          </a:prstGeom>
        </p:spPr>
      </p:pic>
      <p:pic>
        <p:nvPicPr>
          <p:cNvPr id="8" name="図 7"/>
          <p:cNvPicPr>
            <a:picLocks noChangeAspect="1"/>
          </p:cNvPicPr>
          <p:nvPr/>
        </p:nvPicPr>
        <p:blipFill>
          <a:blip r:embed="rId7"/>
          <a:stretch>
            <a:fillRect/>
          </a:stretch>
        </p:blipFill>
        <p:spPr>
          <a:xfrm>
            <a:off x="90991" y="5386159"/>
            <a:ext cx="4495523" cy="1040965"/>
          </a:xfrm>
          <a:prstGeom prst="rect">
            <a:avLst/>
          </a:prstGeom>
        </p:spPr>
      </p:pic>
      <p:pic>
        <p:nvPicPr>
          <p:cNvPr id="6" name="図 5"/>
          <p:cNvPicPr>
            <a:picLocks noChangeAspect="1"/>
          </p:cNvPicPr>
          <p:nvPr/>
        </p:nvPicPr>
        <p:blipFill>
          <a:blip r:embed="rId8"/>
          <a:stretch>
            <a:fillRect/>
          </a:stretch>
        </p:blipFill>
        <p:spPr>
          <a:xfrm>
            <a:off x="4858832" y="5373636"/>
            <a:ext cx="4159195" cy="1015460"/>
          </a:xfrm>
          <a:prstGeom prst="rect">
            <a:avLst/>
          </a:prstGeom>
        </p:spPr>
      </p:pic>
      <p:sp>
        <p:nvSpPr>
          <p:cNvPr id="42" name="テキスト ボックス 41"/>
          <p:cNvSpPr txBox="1"/>
          <p:nvPr/>
        </p:nvSpPr>
        <p:spPr>
          <a:xfrm>
            <a:off x="34767" y="3589316"/>
            <a:ext cx="874658" cy="461665"/>
          </a:xfrm>
          <a:prstGeom prst="rect">
            <a:avLst/>
          </a:prstGeom>
          <a:noFill/>
          <a:ln>
            <a:noFill/>
          </a:ln>
        </p:spPr>
        <p:txBody>
          <a:bodyPr wrap="square" rtlCol="0" anchor="ctr">
            <a:spAutoFit/>
          </a:bodyPr>
          <a:lstStyle/>
          <a:p>
            <a:pPr algn="ctr"/>
            <a:r>
              <a:rPr kumimoji="1" lang="en-US" altLang="ja-JP" sz="800" b="1" dirty="0"/>
              <a:t>※1 </a:t>
            </a:r>
            <a:r>
              <a:rPr kumimoji="1" lang="ja-JP" altLang="en-US" sz="800" b="1" dirty="0"/>
              <a:t>非公表等により前頁累計と一致せず。</a:t>
            </a:r>
          </a:p>
        </p:txBody>
      </p:sp>
      <p:sp>
        <p:nvSpPr>
          <p:cNvPr id="30" name="テキスト ボックス 29"/>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38</a:t>
            </a:fld>
            <a:endParaRPr kumimoji="1" lang="ja-JP" altLang="en-US" sz="1600" b="1" dirty="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754380" y="4809408"/>
            <a:ext cx="362891" cy="215444"/>
          </a:xfrm>
          <a:prstGeom prst="rect">
            <a:avLst/>
          </a:prstGeom>
          <a:noFill/>
          <a:ln>
            <a:noFill/>
          </a:ln>
        </p:spPr>
        <p:txBody>
          <a:bodyPr wrap="square" rtlCol="0" anchor="ctr">
            <a:spAutoFit/>
          </a:bodyPr>
          <a:lstStyle/>
          <a:p>
            <a:pPr algn="ctr"/>
            <a:r>
              <a:rPr kumimoji="1" lang="en-US" altLang="ja-JP" sz="800" b="1" dirty="0"/>
              <a:t>※1</a:t>
            </a:r>
            <a:endParaRPr kumimoji="1" lang="ja-JP" altLang="en-US" sz="800" b="1" dirty="0"/>
          </a:p>
        </p:txBody>
      </p:sp>
      <p:sp>
        <p:nvSpPr>
          <p:cNvPr id="43" name="正方形/長方形 42"/>
          <p:cNvSpPr/>
          <p:nvPr/>
        </p:nvSpPr>
        <p:spPr>
          <a:xfrm>
            <a:off x="1841500" y="3716074"/>
            <a:ext cx="118031" cy="109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7970D717-F01B-4178-80FF-507821A73FC9}"/>
              </a:ext>
            </a:extLst>
          </p:cNvPr>
          <p:cNvSpPr txBox="1"/>
          <p:nvPr/>
        </p:nvSpPr>
        <p:spPr>
          <a:xfrm>
            <a:off x="481" y="6399775"/>
            <a:ext cx="4799639" cy="215444"/>
          </a:xfrm>
          <a:prstGeom prst="rect">
            <a:avLst/>
          </a:prstGeom>
          <a:noFill/>
          <a:ln>
            <a:noFill/>
          </a:ln>
        </p:spPr>
        <p:txBody>
          <a:bodyPr wrap="square" rtlCol="0" anchor="ctr">
            <a:spAutoFit/>
          </a:bodyPr>
          <a:lstStyle/>
          <a:p>
            <a:r>
              <a:rPr kumimoji="1" lang="en-US" altLang="ja-JP" sz="800" b="1" dirty="0">
                <a:latin typeface="+mn-ea"/>
              </a:rPr>
              <a:t>※</a:t>
            </a:r>
            <a:r>
              <a:rPr kumimoji="1" lang="ja-JP" altLang="en-US" sz="800" b="1" dirty="0">
                <a:latin typeface="+mn-ea"/>
              </a:rPr>
              <a:t>３コロナ入院患者のうち、集中治療室</a:t>
            </a:r>
            <a:r>
              <a:rPr kumimoji="1" lang="en-US" altLang="ja-JP" sz="800" b="1" dirty="0">
                <a:latin typeface="+mn-ea"/>
              </a:rPr>
              <a:t>(ICU)</a:t>
            </a:r>
            <a:r>
              <a:rPr kumimoji="1" lang="ja-JP" altLang="en-US" sz="800" b="1" dirty="0">
                <a:latin typeface="+mn-ea"/>
              </a:rPr>
              <a:t>等での管理や人工呼吸器管理等が必要となった患者数</a:t>
            </a:r>
          </a:p>
        </p:txBody>
      </p:sp>
      <p:sp>
        <p:nvSpPr>
          <p:cNvPr id="47" name="テキスト ボックス 46">
            <a:extLst>
              <a:ext uri="{FF2B5EF4-FFF2-40B4-BE49-F238E27FC236}">
                <a16:creationId xmlns:a16="http://schemas.microsoft.com/office/drawing/2014/main" id="{270C383C-0952-4822-AABA-05D7A9A3E948}"/>
              </a:ext>
            </a:extLst>
          </p:cNvPr>
          <p:cNvSpPr txBox="1"/>
          <p:nvPr/>
        </p:nvSpPr>
        <p:spPr>
          <a:xfrm>
            <a:off x="1106319" y="5045297"/>
            <a:ext cx="439213" cy="215444"/>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a:t>
            </a:r>
          </a:p>
        </p:txBody>
      </p:sp>
    </p:spTree>
    <p:extLst>
      <p:ext uri="{BB962C8B-B14F-4D97-AF65-F5344CB8AC3E}">
        <p14:creationId xmlns:p14="http://schemas.microsoft.com/office/powerpoint/2010/main" val="1259075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Ⅳ</a:t>
            </a:r>
            <a:r>
              <a:rPr kumimoji="1" lang="ja-JP" altLang="en-US" sz="2400" b="1" dirty="0"/>
              <a:t>期の振り返り</a:t>
            </a:r>
          </a:p>
        </p:txBody>
      </p:sp>
      <p:sp>
        <p:nvSpPr>
          <p:cNvPr id="22" name="テキスト ボックス 21"/>
          <p:cNvSpPr txBox="1"/>
          <p:nvPr/>
        </p:nvSpPr>
        <p:spPr>
          <a:xfrm>
            <a:off x="110386" y="569643"/>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
        <p:nvSpPr>
          <p:cNvPr id="27" name="角丸四角形 26"/>
          <p:cNvSpPr/>
          <p:nvPr/>
        </p:nvSpPr>
        <p:spPr>
          <a:xfrm>
            <a:off x="91171" y="923280"/>
            <a:ext cx="1676400" cy="30810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協力要請等の実施</a:t>
            </a:r>
            <a:endParaRPr kumimoji="1" lang="en-US" altLang="ja-JP" sz="1400" b="1" dirty="0">
              <a:solidFill>
                <a:schemeClr val="tx1"/>
              </a:solidFill>
            </a:endParaRPr>
          </a:p>
        </p:txBody>
      </p:sp>
      <p:sp>
        <p:nvSpPr>
          <p:cNvPr id="16" name="角丸四角形 15"/>
          <p:cNvSpPr/>
          <p:nvPr/>
        </p:nvSpPr>
        <p:spPr>
          <a:xfrm>
            <a:off x="21898" y="4479931"/>
            <a:ext cx="1884670" cy="2893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医療提供体制の増強</a:t>
            </a:r>
            <a:endParaRPr kumimoji="1" lang="en-US" altLang="ja-JP" sz="1400" b="1" dirty="0">
              <a:solidFill>
                <a:schemeClr val="tx1"/>
              </a:solidFill>
            </a:endParaRPr>
          </a:p>
        </p:txBody>
      </p:sp>
      <p:sp>
        <p:nvSpPr>
          <p:cNvPr id="18" name="角丸四角形 17"/>
          <p:cNvSpPr/>
          <p:nvPr/>
        </p:nvSpPr>
        <p:spPr>
          <a:xfrm>
            <a:off x="10948" y="4825808"/>
            <a:ext cx="9063779" cy="35497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･デルタ株から</a:t>
            </a:r>
            <a:r>
              <a:rPr kumimoji="1" lang="ja-JP" altLang="en-US" sz="1400" b="1" dirty="0">
                <a:solidFill>
                  <a:srgbClr val="FF0000"/>
                </a:solidFill>
              </a:rPr>
              <a:t>オミクロン株</a:t>
            </a:r>
            <a:r>
              <a:rPr kumimoji="1" lang="ja-JP" altLang="en-US" sz="1400" b="1" dirty="0">
                <a:solidFill>
                  <a:schemeClr val="tx1"/>
                </a:solidFill>
              </a:rPr>
              <a:t>への置き</a:t>
            </a:r>
            <a:r>
              <a:rPr kumimoji="1" lang="ja-JP" altLang="en-US" sz="1400" b="1" dirty="0" err="1">
                <a:solidFill>
                  <a:schemeClr val="tx1"/>
                </a:solidFill>
              </a:rPr>
              <a:t>換わ</a:t>
            </a:r>
            <a:r>
              <a:rPr kumimoji="1" lang="ja-JP" altLang="en-US" sz="1400" b="1" dirty="0">
                <a:solidFill>
                  <a:schemeClr val="tx1"/>
                </a:solidFill>
              </a:rPr>
              <a:t>リ等に伴う感染者増加を踏まえ、医療提供体制の増強・強化を図った。</a:t>
            </a:r>
            <a:endParaRPr kumimoji="1" lang="en-US" altLang="ja-JP" sz="1400" b="1" dirty="0">
              <a:solidFill>
                <a:schemeClr val="tx1"/>
              </a:solidFill>
            </a:endParaRPr>
          </a:p>
        </p:txBody>
      </p:sp>
      <p:sp>
        <p:nvSpPr>
          <p:cNvPr id="21" name="角丸四角形 20"/>
          <p:cNvSpPr/>
          <p:nvPr/>
        </p:nvSpPr>
        <p:spPr>
          <a:xfrm>
            <a:off x="91171" y="1588598"/>
            <a:ext cx="8922778" cy="2888339"/>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42320" y="5183821"/>
            <a:ext cx="8922778" cy="164295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39" name="角丸四角形 38"/>
          <p:cNvSpPr/>
          <p:nvPr/>
        </p:nvSpPr>
        <p:spPr>
          <a:xfrm>
            <a:off x="163854" y="5255204"/>
            <a:ext cx="1363313"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病床</a:t>
            </a:r>
            <a:r>
              <a:rPr kumimoji="1" lang="en-US" altLang="ja-JP" sz="1400" b="1" dirty="0">
                <a:solidFill>
                  <a:schemeClr val="tx1"/>
                </a:solidFill>
              </a:rPr>
              <a:t>】</a:t>
            </a:r>
          </a:p>
        </p:txBody>
      </p:sp>
      <p:sp>
        <p:nvSpPr>
          <p:cNvPr id="40" name="角丸四角形 39"/>
          <p:cNvSpPr/>
          <p:nvPr/>
        </p:nvSpPr>
        <p:spPr>
          <a:xfrm>
            <a:off x="138997" y="5764185"/>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宿泊療養</a:t>
            </a:r>
            <a:r>
              <a:rPr kumimoji="1" lang="en-US" altLang="ja-JP" sz="1400" b="1" dirty="0">
                <a:solidFill>
                  <a:schemeClr val="tx1"/>
                </a:solidFill>
              </a:rPr>
              <a:t>】</a:t>
            </a:r>
          </a:p>
        </p:txBody>
      </p:sp>
      <p:sp>
        <p:nvSpPr>
          <p:cNvPr id="41" name="角丸四角形 40"/>
          <p:cNvSpPr/>
          <p:nvPr/>
        </p:nvSpPr>
        <p:spPr>
          <a:xfrm>
            <a:off x="38445" y="6308185"/>
            <a:ext cx="1614132"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療養支援等</a:t>
            </a:r>
            <a:r>
              <a:rPr kumimoji="1" lang="en-US" altLang="ja-JP" sz="1400" b="1" dirty="0">
                <a:solidFill>
                  <a:schemeClr val="tx1"/>
                </a:solidFill>
              </a:rPr>
              <a:t>】</a:t>
            </a:r>
          </a:p>
        </p:txBody>
      </p:sp>
      <p:sp>
        <p:nvSpPr>
          <p:cNvPr id="42" name="角丸四角形 41"/>
          <p:cNvSpPr/>
          <p:nvPr/>
        </p:nvSpPr>
        <p:spPr>
          <a:xfrm>
            <a:off x="140934" y="6482546"/>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en-US" altLang="ja-JP" sz="1400" b="1" dirty="0">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254803483"/>
              </p:ext>
            </p:extLst>
          </p:nvPr>
        </p:nvGraphicFramePr>
        <p:xfrm>
          <a:off x="1504249" y="1660332"/>
          <a:ext cx="7279533" cy="2743200"/>
        </p:xfrm>
        <a:graphic>
          <a:graphicData uri="http://schemas.openxmlformats.org/drawingml/2006/table">
            <a:tbl>
              <a:tblPr firstRow="1" bandRow="1">
                <a:tableStyleId>{5C22544A-7EE6-4342-B048-85BDC9FD1C3A}</a:tableStyleId>
              </a:tblPr>
              <a:tblGrid>
                <a:gridCol w="7279533">
                  <a:extLst>
                    <a:ext uri="{9D8B030D-6E8A-4147-A177-3AD203B41FA5}">
                      <a16:colId xmlns:a16="http://schemas.microsoft.com/office/drawing/2014/main" val="2022579"/>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都道府県間の移動の自粛</a:t>
                      </a:r>
                      <a:endParaRPr kumimoji="1" lang="en-US" altLang="ja-JP" sz="1400" b="1"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飲食店等の営業時間の短縮要請（５時～２０時）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酒類提供自粛、同一グループの入店は、</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原則４人以内</a:t>
                      </a:r>
                      <a:endParaRPr kumimoji="1" lang="en-US" altLang="ja-JP" sz="1400" b="1"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営業時間の変更を要請した時間以降、営業している飲食店にみだりに出入りしない。</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（但し、と</a:t>
                      </a:r>
                      <a:r>
                        <a:rPr kumimoji="1" lang="ja-JP" altLang="en-US" sz="1400" b="1" i="0" u="none" strike="noStrike" kern="1200" cap="none" spc="0" normalizeH="0" baseline="0" noProof="0" dirty="0" err="1">
                          <a:ln>
                            <a:noFill/>
                          </a:ln>
                          <a:solidFill>
                            <a:schemeClr val="tx1"/>
                          </a:solidFill>
                          <a:effectLst/>
                          <a:uLnTx/>
                          <a:uFillTx/>
                          <a:latin typeface="+mn-lt"/>
                          <a:ea typeface="+mn-ea"/>
                          <a:cs typeface="+mn-cs"/>
                        </a:rPr>
                        <a:t>ちまる</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安心認証取得店は、営業時間 ２０時又は２１時、酒類提供の自粛又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　は２０時までどちらかの選択が可能。下記表を参照）</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schemeClr val="tx1"/>
                        </a:solidFill>
                        <a:effectLst/>
                        <a:uLnTx/>
                        <a:uFillTx/>
                        <a:latin typeface="+mn-lt"/>
                        <a:ea typeface="+mn-ea"/>
                        <a:cs typeface="+mn-cs"/>
                      </a:endParaRPr>
                    </a:p>
                  </a:txBody>
                  <a:tcPr>
                    <a:solidFill>
                      <a:schemeClr val="accent1">
                        <a:lumMod val="20000"/>
                        <a:lumOff val="80000"/>
                      </a:schemeClr>
                    </a:solidFill>
                  </a:tcPr>
                </a:tc>
                <a:extLst>
                  <a:ext uri="{0D108BD9-81ED-4DB2-BD59-A6C34878D82A}">
                    <a16:rowId xmlns:a16="http://schemas.microsoft.com/office/drawing/2014/main" val="3026865450"/>
                  </a:ext>
                </a:extLst>
              </a:tr>
              <a:tr h="255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県内・県外問わず、移動に際は特に基本的な感染対策を徹底</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同一テーブルでの会食は４人以内　</a:t>
                      </a:r>
                      <a:r>
                        <a:rPr kumimoji="1" lang="en-US" altLang="ja-JP" sz="1400" b="1" i="0" u="none" strike="noStrike" kern="1200" cap="none" spc="0" normalizeH="0" baseline="0" noProof="0" dirty="0">
                          <a:ln>
                            <a:noFill/>
                          </a:ln>
                          <a:solidFill>
                            <a:schemeClr val="tx1"/>
                          </a:solidFill>
                          <a:effectLst/>
                          <a:uLnTx/>
                          <a:uFillTx/>
                          <a:latin typeface="+mn-lt"/>
                          <a:ea typeface="+mn-ea"/>
                          <a:cs typeface="+mn-cs"/>
                        </a:rPr>
                        <a:t>※</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対象者全員検査による緩和はせず</a:t>
                      </a:r>
                    </a:p>
                  </a:txBody>
                  <a:tcPr>
                    <a:solidFill>
                      <a:schemeClr val="accent1">
                        <a:lumMod val="20000"/>
                        <a:lumOff val="80000"/>
                      </a:schemeClr>
                    </a:solidFill>
                  </a:tcPr>
                </a:tc>
                <a:extLst>
                  <a:ext uri="{0D108BD9-81ED-4DB2-BD59-A6C34878D82A}">
                    <a16:rowId xmlns:a16="http://schemas.microsoft.com/office/drawing/2014/main" val="1533456200"/>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1138651543"/>
              </p:ext>
            </p:extLst>
          </p:nvPr>
        </p:nvGraphicFramePr>
        <p:xfrm>
          <a:off x="1504248" y="5303137"/>
          <a:ext cx="7279534" cy="1409245"/>
        </p:xfrm>
        <a:graphic>
          <a:graphicData uri="http://schemas.openxmlformats.org/drawingml/2006/table">
            <a:tbl>
              <a:tblPr firstRow="1" bandRow="1">
                <a:tableStyleId>{5C22544A-7EE6-4342-B048-85BDC9FD1C3A}</a:tableStyleId>
              </a:tblPr>
              <a:tblGrid>
                <a:gridCol w="7279534">
                  <a:extLst>
                    <a:ext uri="{9D8B030D-6E8A-4147-A177-3AD203B41FA5}">
                      <a16:colId xmlns:a16="http://schemas.microsoft.com/office/drawing/2014/main" val="2022579"/>
                    </a:ext>
                  </a:extLst>
                </a:gridCol>
              </a:tblGrid>
              <a:tr h="264805">
                <a:tc>
                  <a:txBody>
                    <a:bodyPr/>
                    <a:lstStyle/>
                    <a:p>
                      <a:r>
                        <a:rPr kumimoji="1" lang="ja-JP" altLang="en-US" sz="1400" dirty="0">
                          <a:solidFill>
                            <a:schemeClr val="tx1"/>
                          </a:solidFill>
                        </a:rPr>
                        <a:t>５３３床から５８床増床し、合計５９１床を確保（６</a:t>
                      </a:r>
                      <a:r>
                        <a:rPr kumimoji="1" lang="en-US" altLang="ja-JP" sz="1400" dirty="0">
                          <a:solidFill>
                            <a:schemeClr val="tx1"/>
                          </a:solidFill>
                        </a:rPr>
                        <a:t>/</a:t>
                      </a:r>
                      <a:r>
                        <a:rPr kumimoji="1" lang="ja-JP" altLang="en-US" sz="1400" dirty="0">
                          <a:solidFill>
                            <a:schemeClr val="tx1"/>
                          </a:solidFill>
                        </a:rPr>
                        <a:t>１～）</a:t>
                      </a:r>
                    </a:p>
                  </a:txBody>
                  <a:tcPr>
                    <a:solidFill>
                      <a:schemeClr val="accent1">
                        <a:lumMod val="20000"/>
                        <a:lumOff val="80000"/>
                      </a:schemeClr>
                    </a:solidFill>
                  </a:tcPr>
                </a:tc>
                <a:extLst>
                  <a:ext uri="{0D108BD9-81ED-4DB2-BD59-A6C34878D82A}">
                    <a16:rowId xmlns:a16="http://schemas.microsoft.com/office/drawing/2014/main" val="3026865450"/>
                  </a:ext>
                </a:extLst>
              </a:tr>
              <a:tr h="372925">
                <a:tc>
                  <a:txBody>
                    <a:bodyPr/>
                    <a:lstStyle/>
                    <a:p>
                      <a:r>
                        <a:rPr kumimoji="1" lang="ja-JP" altLang="en-US" sz="1400" b="1" dirty="0">
                          <a:solidFill>
                            <a:schemeClr val="tx1"/>
                          </a:solidFill>
                        </a:rPr>
                        <a:t>県北第二（２</a:t>
                      </a:r>
                      <a:r>
                        <a:rPr kumimoji="1" lang="en-US" altLang="ja-JP" sz="1400" b="1" dirty="0">
                          <a:solidFill>
                            <a:schemeClr val="tx1"/>
                          </a:solidFill>
                        </a:rPr>
                        <a:t>/</a:t>
                      </a:r>
                      <a:r>
                        <a:rPr kumimoji="1" lang="ja-JP" altLang="en-US" sz="1400" b="1" dirty="0">
                          <a:solidFill>
                            <a:schemeClr val="tx1"/>
                          </a:solidFill>
                        </a:rPr>
                        <a:t>１０）</a:t>
                      </a:r>
                      <a:r>
                        <a:rPr kumimoji="1" lang="en-US" altLang="ja-JP" sz="1400" b="1" dirty="0">
                          <a:solidFill>
                            <a:schemeClr val="tx1"/>
                          </a:solidFill>
                        </a:rPr>
                        <a:t>,</a:t>
                      </a:r>
                      <a:r>
                        <a:rPr kumimoji="1" lang="ja-JP" altLang="en-US" sz="1400" b="1" dirty="0">
                          <a:solidFill>
                            <a:schemeClr val="tx1"/>
                          </a:solidFill>
                        </a:rPr>
                        <a:t>県南第三（２</a:t>
                      </a:r>
                      <a:r>
                        <a:rPr kumimoji="1" lang="en-US" altLang="ja-JP" sz="1400" b="1" dirty="0">
                          <a:solidFill>
                            <a:schemeClr val="tx1"/>
                          </a:solidFill>
                        </a:rPr>
                        <a:t>/</a:t>
                      </a:r>
                      <a:r>
                        <a:rPr kumimoji="1" lang="ja-JP" altLang="en-US" sz="1400" b="1" dirty="0">
                          <a:solidFill>
                            <a:schemeClr val="tx1"/>
                          </a:solidFill>
                        </a:rPr>
                        <a:t>１５）</a:t>
                      </a:r>
                      <a:r>
                        <a:rPr kumimoji="1" lang="en-US" altLang="ja-JP" sz="1400" b="1" dirty="0">
                          <a:solidFill>
                            <a:schemeClr val="tx1"/>
                          </a:solidFill>
                        </a:rPr>
                        <a:t>,</a:t>
                      </a:r>
                      <a:r>
                        <a:rPr kumimoji="1" lang="ja-JP" altLang="en-US" sz="1400" b="1" dirty="0">
                          <a:solidFill>
                            <a:schemeClr val="tx1"/>
                          </a:solidFill>
                        </a:rPr>
                        <a:t>県央第四（２</a:t>
                      </a:r>
                      <a:r>
                        <a:rPr kumimoji="1" lang="en-US" altLang="ja-JP" sz="1400" b="1" dirty="0">
                          <a:solidFill>
                            <a:schemeClr val="tx1"/>
                          </a:solidFill>
                        </a:rPr>
                        <a:t>/</a:t>
                      </a:r>
                      <a:r>
                        <a:rPr kumimoji="1" lang="ja-JP" altLang="en-US" sz="1400" b="1" dirty="0">
                          <a:solidFill>
                            <a:schemeClr val="tx1"/>
                          </a:solidFill>
                        </a:rPr>
                        <a:t>２８）宿泊療養施設の開設、</a:t>
                      </a:r>
                      <a:endParaRPr kumimoji="1" lang="en-US" altLang="ja-JP" sz="1400" b="1" dirty="0">
                        <a:solidFill>
                          <a:schemeClr val="tx1"/>
                        </a:solidFill>
                      </a:endParaRPr>
                    </a:p>
                    <a:p>
                      <a:r>
                        <a:rPr kumimoji="1" lang="ja-JP" altLang="en-US" sz="1400" b="1" dirty="0">
                          <a:solidFill>
                            <a:schemeClr val="tx1"/>
                          </a:solidFill>
                        </a:rPr>
                        <a:t>県北第一宿泊療養施設の廃止（３</a:t>
                      </a:r>
                      <a:r>
                        <a:rPr kumimoji="1" lang="en-US" altLang="ja-JP" sz="1400" b="1" dirty="0">
                          <a:solidFill>
                            <a:schemeClr val="tx1"/>
                          </a:solidFill>
                        </a:rPr>
                        <a:t>/</a:t>
                      </a:r>
                      <a:r>
                        <a:rPr kumimoji="1" lang="ja-JP" altLang="en-US" sz="1400" b="1" dirty="0">
                          <a:solidFill>
                            <a:schemeClr val="tx1"/>
                          </a:solidFill>
                        </a:rPr>
                        <a:t>３１）により、確保協定含め合計１</a:t>
                      </a:r>
                      <a:r>
                        <a:rPr kumimoji="1" lang="en-US" altLang="ja-JP" sz="1400" b="1" dirty="0">
                          <a:solidFill>
                            <a:schemeClr val="tx1"/>
                          </a:solidFill>
                        </a:rPr>
                        <a:t>,</a:t>
                      </a:r>
                      <a:r>
                        <a:rPr kumimoji="1" lang="ja-JP" altLang="en-US" sz="1400" b="1" dirty="0">
                          <a:solidFill>
                            <a:schemeClr val="tx1"/>
                          </a:solidFill>
                        </a:rPr>
                        <a:t>０５０室を確保</a:t>
                      </a:r>
                      <a:endParaRPr kumimoji="1" lang="en-US" altLang="ja-JP" sz="1400" b="1" dirty="0">
                        <a:solidFill>
                          <a:schemeClr val="tx1"/>
                        </a:solidFill>
                      </a:endParaRPr>
                    </a:p>
                    <a:p>
                      <a:r>
                        <a:rPr kumimoji="1" lang="ja-JP" altLang="en-US" sz="1400" b="1" dirty="0">
                          <a:solidFill>
                            <a:schemeClr val="tx1"/>
                          </a:solidFill>
                        </a:rPr>
                        <a:t>オミクロン株濃厚接触者の宿泊待機受入実施</a:t>
                      </a:r>
                      <a:endParaRPr kumimoji="1" lang="en-US" altLang="ja-JP" sz="1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533456200"/>
                  </a:ext>
                </a:extLst>
              </a:tr>
              <a:tr h="372925">
                <a:tc>
                  <a:txBody>
                    <a:bodyPr/>
                    <a:lstStyle/>
                    <a:p>
                      <a:r>
                        <a:rPr kumimoji="1" lang="ja-JP" altLang="en-US" sz="1400" b="1" dirty="0">
                          <a:solidFill>
                            <a:schemeClr val="tx1"/>
                          </a:solidFill>
                        </a:rPr>
                        <a:t>全市町と自宅療養者の個人情報提供に関する覚書締結（保健所設置市除く）（１</a:t>
                      </a:r>
                      <a:r>
                        <a:rPr kumimoji="1" lang="en-US" altLang="ja-JP" sz="1400" b="1" dirty="0">
                          <a:solidFill>
                            <a:schemeClr val="tx1"/>
                          </a:solidFill>
                        </a:rPr>
                        <a:t>/</a:t>
                      </a:r>
                      <a:r>
                        <a:rPr kumimoji="1" lang="ja-JP" altLang="en-US" sz="1400" b="1" dirty="0">
                          <a:solidFill>
                            <a:schemeClr val="tx1"/>
                          </a:solidFill>
                        </a:rPr>
                        <a:t>２１）</a:t>
                      </a:r>
                    </a:p>
                  </a:txBody>
                  <a:tcPr>
                    <a:solidFill>
                      <a:schemeClr val="accent1">
                        <a:lumMod val="20000"/>
                        <a:lumOff val="80000"/>
                      </a:schemeClr>
                    </a:solidFill>
                  </a:tcPr>
                </a:tc>
                <a:extLst>
                  <a:ext uri="{0D108BD9-81ED-4DB2-BD59-A6C34878D82A}">
                    <a16:rowId xmlns:a16="http://schemas.microsoft.com/office/drawing/2014/main" val="3491734387"/>
                  </a:ext>
                </a:extLst>
              </a:tr>
            </a:tbl>
          </a:graphicData>
        </a:graphic>
      </p:graphicFrame>
      <p:sp>
        <p:nvSpPr>
          <p:cNvPr id="29" name="角丸四角形 28"/>
          <p:cNvSpPr/>
          <p:nvPr/>
        </p:nvSpPr>
        <p:spPr>
          <a:xfrm>
            <a:off x="133065" y="2177140"/>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１</a:t>
            </a:r>
            <a:r>
              <a:rPr kumimoji="1" lang="en-US" altLang="ja-JP" sz="1400" b="1" dirty="0">
                <a:solidFill>
                  <a:schemeClr val="tx1"/>
                </a:solidFill>
                <a:latin typeface="+mn-ea"/>
              </a:rPr>
              <a:t>.27】</a:t>
            </a:r>
          </a:p>
          <a:p>
            <a:pPr algn="ctr"/>
            <a:r>
              <a:rPr kumimoji="1" lang="ja-JP" altLang="en-US" sz="1100" b="1" dirty="0">
                <a:solidFill>
                  <a:srgbClr val="FF0000"/>
                </a:solidFill>
                <a:latin typeface="+mn-ea"/>
              </a:rPr>
              <a:t>まん延防止等</a:t>
            </a:r>
            <a:endParaRPr kumimoji="1" lang="en-US" altLang="ja-JP" sz="1100" b="1" dirty="0">
              <a:solidFill>
                <a:srgbClr val="FF0000"/>
              </a:solidFill>
              <a:latin typeface="+mn-ea"/>
            </a:endParaRPr>
          </a:p>
          <a:p>
            <a:pPr algn="ctr"/>
            <a:r>
              <a:rPr kumimoji="1" lang="ja-JP" altLang="en-US" sz="1100" b="1" dirty="0">
                <a:solidFill>
                  <a:srgbClr val="FF0000"/>
                </a:solidFill>
                <a:latin typeface="+mn-ea"/>
              </a:rPr>
              <a:t>重点措置</a:t>
            </a:r>
            <a:endParaRPr kumimoji="1" lang="en-US" altLang="ja-JP" sz="1100" b="1" dirty="0">
              <a:solidFill>
                <a:srgbClr val="FF0000"/>
              </a:solidFill>
              <a:latin typeface="+mn-ea"/>
            </a:endParaRPr>
          </a:p>
        </p:txBody>
      </p:sp>
      <p:sp>
        <p:nvSpPr>
          <p:cNvPr id="33" name="角丸四角形 32"/>
          <p:cNvSpPr/>
          <p:nvPr/>
        </p:nvSpPr>
        <p:spPr>
          <a:xfrm>
            <a:off x="133065" y="3695450"/>
            <a:ext cx="1501716" cy="73637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３</a:t>
            </a:r>
            <a:r>
              <a:rPr kumimoji="1" lang="en-US" altLang="ja-JP" sz="1400" b="1" dirty="0">
                <a:solidFill>
                  <a:schemeClr val="tx1"/>
                </a:solidFill>
                <a:latin typeface="+mn-ea"/>
              </a:rPr>
              <a:t>.22】</a:t>
            </a:r>
          </a:p>
          <a:p>
            <a:pPr algn="ctr"/>
            <a:r>
              <a:rPr kumimoji="1" lang="zh-TW" altLang="en-US" sz="1200" b="1" dirty="0">
                <a:solidFill>
                  <a:schemeClr val="tx1"/>
                </a:solidFill>
                <a:latin typeface="+mn-ea"/>
              </a:rPr>
              <a:t>栃木県感染再拡大防止徹底期間</a:t>
            </a:r>
          </a:p>
        </p:txBody>
      </p:sp>
      <p:sp>
        <p:nvSpPr>
          <p:cNvPr id="30" name="テキスト ボックス 29"/>
          <p:cNvSpPr txBox="1"/>
          <p:nvPr/>
        </p:nvSpPr>
        <p:spPr>
          <a:xfrm>
            <a:off x="2518054" y="560853"/>
            <a:ext cx="6174476"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Ⅳ</a:t>
            </a:r>
            <a:r>
              <a:rPr kumimoji="1" lang="ja-JP" altLang="en-US" sz="1600" b="1" dirty="0">
                <a:solidFill>
                  <a:srgbClr val="FF0000"/>
                </a:solidFill>
              </a:rPr>
              <a:t>期</a:t>
            </a:r>
            <a:r>
              <a:rPr kumimoji="1" lang="ja-JP" altLang="en-US" sz="1600" b="1" dirty="0">
                <a:solidFill>
                  <a:schemeClr val="tx1"/>
                </a:solidFill>
              </a:rPr>
              <a:t>　　２０２１年１２月　１日～２０２２年　６月３０日</a:t>
            </a:r>
            <a:endParaRPr kumimoji="1" lang="en-US" altLang="ja-JP" sz="1600" b="1" dirty="0">
              <a:solidFill>
                <a:schemeClr val="tx1"/>
              </a:solidFill>
            </a:endParaRPr>
          </a:p>
        </p:txBody>
      </p:sp>
      <p:pic>
        <p:nvPicPr>
          <p:cNvPr id="32" name="図 31"/>
          <p:cNvPicPr>
            <a:picLocks noChangeAspect="1"/>
          </p:cNvPicPr>
          <p:nvPr/>
        </p:nvPicPr>
        <p:blipFill>
          <a:blip r:embed="rId2"/>
          <a:stretch>
            <a:fillRect/>
          </a:stretch>
        </p:blipFill>
        <p:spPr>
          <a:xfrm>
            <a:off x="1877885" y="2991787"/>
            <a:ext cx="6282319" cy="887485"/>
          </a:xfrm>
          <a:prstGeom prst="rect">
            <a:avLst/>
          </a:prstGeom>
        </p:spPr>
      </p:pic>
      <p:sp>
        <p:nvSpPr>
          <p:cNvPr id="46" name="角丸四角形 45"/>
          <p:cNvSpPr/>
          <p:nvPr/>
        </p:nvSpPr>
        <p:spPr>
          <a:xfrm>
            <a:off x="21898" y="1277670"/>
            <a:ext cx="9066684" cy="25131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･デルタ株から</a:t>
            </a:r>
            <a:r>
              <a:rPr kumimoji="1" lang="ja-JP" altLang="en-US" sz="1400" b="1" dirty="0">
                <a:solidFill>
                  <a:srgbClr val="FF0000"/>
                </a:solidFill>
              </a:rPr>
              <a:t>オミクロン株</a:t>
            </a:r>
            <a:r>
              <a:rPr kumimoji="1" lang="ja-JP" altLang="en-US" sz="1400" b="1" dirty="0">
                <a:solidFill>
                  <a:schemeClr val="tx1"/>
                </a:solidFill>
              </a:rPr>
              <a:t>へ置き</a:t>
            </a:r>
            <a:r>
              <a:rPr kumimoji="1" lang="ja-JP" altLang="en-US" sz="1400" b="1" dirty="0" err="1">
                <a:solidFill>
                  <a:schemeClr val="tx1"/>
                </a:solidFill>
              </a:rPr>
              <a:t>換わ</a:t>
            </a:r>
            <a:r>
              <a:rPr kumimoji="1" lang="ja-JP" altLang="en-US" sz="1400" b="1" dirty="0">
                <a:solidFill>
                  <a:schemeClr val="tx1"/>
                </a:solidFill>
              </a:rPr>
              <a:t>リ、感染者数の増加に伴い医療ひっ迫が進み行動制限等を実施した。</a:t>
            </a:r>
            <a:endParaRPr kumimoji="1" lang="en-US" altLang="ja-JP" sz="1400" b="1" dirty="0">
              <a:solidFill>
                <a:schemeClr val="tx1"/>
              </a:solidFill>
            </a:endParaRPr>
          </a:p>
        </p:txBody>
      </p:sp>
      <p:sp>
        <p:nvSpPr>
          <p:cNvPr id="23" name="テキスト ボックス 22"/>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39</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11610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1304"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defTabSz="342900">
              <a:defRPr/>
            </a:pPr>
            <a:r>
              <a:rPr lang="ja-JP" altLang="en-US" sz="2400" b="1" dirty="0">
                <a:solidFill>
                  <a:prstClr val="white"/>
                </a:solidFill>
                <a:latin typeface="Calibri" panose="020F0502020204030204"/>
                <a:ea typeface="游ゴシック" panose="020B0400000000000000" pitchFamily="50" charset="-128"/>
              </a:rPr>
              <a:t>目　次</a:t>
            </a:r>
          </a:p>
        </p:txBody>
      </p:sp>
      <p:sp>
        <p:nvSpPr>
          <p:cNvPr id="111" name="テキスト ボックス 110"/>
          <p:cNvSpPr txBox="1"/>
          <p:nvPr/>
        </p:nvSpPr>
        <p:spPr>
          <a:xfrm>
            <a:off x="4457617" y="563416"/>
            <a:ext cx="4794863" cy="6986528"/>
          </a:xfrm>
          <a:prstGeom prst="rect">
            <a:avLst/>
          </a:prstGeom>
          <a:noFill/>
        </p:spPr>
        <p:txBody>
          <a:bodyPr wrap="square" rtlCol="0">
            <a:spAutoFit/>
          </a:bodyPr>
          <a:lstStyle/>
          <a:p>
            <a:pPr defTabSz="342900">
              <a:defRPr/>
            </a:pPr>
            <a:r>
              <a:rPr lang="ja-JP" altLang="en-US" sz="1400" b="1" dirty="0">
                <a:solidFill>
                  <a:prstClr val="black"/>
                </a:solidFill>
                <a:latin typeface="+mn-ea"/>
                <a:hlinkClick r:id="rId3" action="ppaction://hlinksldjump"/>
              </a:rPr>
              <a:t>○感染拡大防止等に係る各種対策</a:t>
            </a:r>
            <a:endParaRPr lang="en-US" altLang="ja-JP" sz="1400" b="1" dirty="0">
              <a:solidFill>
                <a:prstClr val="black"/>
              </a:solidFill>
              <a:latin typeface="+mn-ea"/>
              <a:hlinkClick r:id="rId4" action="ppaction://hlinksldjump"/>
            </a:endParaRP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5" action="ppaction://hlinksldjump"/>
              </a:rPr>
              <a:t>➢新型コロナワクチン接種の推進</a:t>
            </a:r>
            <a:r>
              <a:rPr lang="ja-JP" altLang="en-US" sz="1400" dirty="0">
                <a:solidFill>
                  <a:prstClr val="black"/>
                </a:solidFill>
                <a:latin typeface="+mn-ea"/>
              </a:rPr>
              <a:t>・・・・・・</a:t>
            </a:r>
            <a:r>
              <a:rPr lang="en-US" altLang="ja-JP" sz="1400" dirty="0">
                <a:solidFill>
                  <a:prstClr val="black"/>
                </a:solidFill>
                <a:latin typeface="+mn-ea"/>
              </a:rPr>
              <a:t>115</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6" action="ppaction://hlinksldjump"/>
              </a:rPr>
              <a:t>➢クラスター対策</a:t>
            </a:r>
            <a:r>
              <a:rPr lang="ja-JP" altLang="en-US" sz="1400" dirty="0">
                <a:solidFill>
                  <a:prstClr val="black"/>
                </a:solidFill>
                <a:latin typeface="+mn-ea"/>
              </a:rPr>
              <a:t>・・・・・・・・・・・・・</a:t>
            </a:r>
            <a:r>
              <a:rPr lang="en-US" altLang="ja-JP" sz="1400" dirty="0">
                <a:solidFill>
                  <a:prstClr val="black"/>
                </a:solidFill>
                <a:latin typeface="+mn-ea"/>
              </a:rPr>
              <a:t>121</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7" action="ppaction://hlinksldjump"/>
              </a:rPr>
              <a:t>➢飲食店第三者認証制度等</a:t>
            </a:r>
            <a:r>
              <a:rPr lang="ja-JP" altLang="en-US" sz="1400" dirty="0">
                <a:solidFill>
                  <a:prstClr val="black"/>
                </a:solidFill>
                <a:latin typeface="+mn-ea"/>
              </a:rPr>
              <a:t>・・・・・・・・・</a:t>
            </a:r>
            <a:r>
              <a:rPr lang="en-US" altLang="ja-JP" sz="1400" dirty="0">
                <a:solidFill>
                  <a:prstClr val="black"/>
                </a:solidFill>
                <a:latin typeface="+mn-ea"/>
              </a:rPr>
              <a:t>123</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8" action="ppaction://hlinksldjump"/>
              </a:rPr>
              <a:t>➢</a:t>
            </a:r>
            <a:r>
              <a:rPr lang="ja-JP" altLang="en-US" sz="1400" b="1" spc="-130" dirty="0">
                <a:solidFill>
                  <a:prstClr val="black"/>
                </a:solidFill>
                <a:latin typeface="+mn-ea"/>
                <a:hlinkClick r:id="rId8" action="ppaction://hlinksldjump"/>
              </a:rPr>
              <a:t>飲食店等の見回り、施設の使用制限に係る対応</a:t>
            </a:r>
            <a:r>
              <a:rPr lang="ja-JP" altLang="en-US" sz="1400" b="1" spc="-100" dirty="0">
                <a:solidFill>
                  <a:prstClr val="black"/>
                </a:solidFill>
                <a:latin typeface="+mn-ea"/>
              </a:rPr>
              <a:t>・</a:t>
            </a:r>
            <a:r>
              <a:rPr lang="en-US" altLang="ja-JP" sz="1400" dirty="0">
                <a:solidFill>
                  <a:prstClr val="black"/>
                </a:solidFill>
                <a:latin typeface="+mn-ea"/>
              </a:rPr>
              <a:t>126</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9" action="ppaction://hlinksldjump"/>
              </a:rPr>
              <a:t>➢高齢者への支援</a:t>
            </a:r>
            <a:r>
              <a:rPr lang="ja-JP" altLang="en-US" sz="1400" dirty="0">
                <a:solidFill>
                  <a:prstClr val="black"/>
                </a:solidFill>
                <a:latin typeface="+mn-ea"/>
              </a:rPr>
              <a:t>・・・・・・・・・・・・・</a:t>
            </a:r>
            <a:r>
              <a:rPr lang="en-US" altLang="ja-JP" sz="1400" dirty="0">
                <a:solidFill>
                  <a:prstClr val="black"/>
                </a:solidFill>
                <a:latin typeface="+mn-ea"/>
              </a:rPr>
              <a:t>130</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10" action="ppaction://hlinksldjump"/>
              </a:rPr>
              <a:t>➢障害者への支援</a:t>
            </a:r>
            <a:r>
              <a:rPr lang="ja-JP" altLang="en-US" sz="1400" dirty="0">
                <a:solidFill>
                  <a:prstClr val="black"/>
                </a:solidFill>
                <a:latin typeface="+mn-ea"/>
              </a:rPr>
              <a:t>・・・・・・・・・・・・・</a:t>
            </a:r>
            <a:r>
              <a:rPr lang="en-US" altLang="ja-JP" sz="1400" dirty="0">
                <a:solidFill>
                  <a:prstClr val="black"/>
                </a:solidFill>
                <a:latin typeface="+mn-ea"/>
              </a:rPr>
              <a:t>132</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11" action="ppaction://hlinksldjump"/>
              </a:rPr>
              <a:t>➢子ども等への支援</a:t>
            </a:r>
            <a:r>
              <a:rPr lang="ja-JP" altLang="en-US" sz="1400" dirty="0">
                <a:solidFill>
                  <a:prstClr val="black"/>
                </a:solidFill>
                <a:latin typeface="+mn-ea"/>
              </a:rPr>
              <a:t>・・・・・・・・・・・・</a:t>
            </a:r>
            <a:r>
              <a:rPr lang="en-US" altLang="ja-JP" sz="1400" dirty="0">
                <a:solidFill>
                  <a:prstClr val="black"/>
                </a:solidFill>
                <a:latin typeface="+mn-ea"/>
              </a:rPr>
              <a:t>134</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12" action="ppaction://hlinksldjump"/>
              </a:rPr>
              <a:t>➢災害時の対策</a:t>
            </a:r>
            <a:r>
              <a:rPr lang="ja-JP" altLang="en-US" sz="1400" dirty="0">
                <a:solidFill>
                  <a:prstClr val="black"/>
                </a:solidFill>
                <a:latin typeface="+mn-ea"/>
              </a:rPr>
              <a:t>・・・・・・・・・・・・・・</a:t>
            </a:r>
            <a:r>
              <a:rPr lang="en-US" altLang="ja-JP" sz="1400" dirty="0">
                <a:solidFill>
                  <a:prstClr val="black"/>
                </a:solidFill>
                <a:latin typeface="+mn-ea"/>
              </a:rPr>
              <a:t>137</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4" action="ppaction://hlinksldjump"/>
              </a:rPr>
              <a:t>➢学校における対策</a:t>
            </a:r>
            <a:r>
              <a:rPr lang="ja-JP" altLang="en-US" sz="1400" dirty="0">
                <a:solidFill>
                  <a:prstClr val="black"/>
                </a:solidFill>
                <a:latin typeface="+mn-ea"/>
              </a:rPr>
              <a:t>・・・・・・・・・・・・</a:t>
            </a:r>
            <a:r>
              <a:rPr lang="en-US" altLang="ja-JP" sz="1400" dirty="0">
                <a:solidFill>
                  <a:prstClr val="black"/>
                </a:solidFill>
                <a:latin typeface="+mn-ea"/>
              </a:rPr>
              <a:t>140</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13" action="ppaction://hlinksldjump"/>
              </a:rPr>
              <a:t>➢本県に居住する外国人への対応</a:t>
            </a:r>
            <a:r>
              <a:rPr lang="ja-JP" altLang="en-US" sz="1400" dirty="0">
                <a:solidFill>
                  <a:prstClr val="black"/>
                </a:solidFill>
                <a:latin typeface="+mn-ea"/>
              </a:rPr>
              <a:t>・・・・・・</a:t>
            </a:r>
            <a:r>
              <a:rPr lang="en-US" altLang="ja-JP" sz="1400" dirty="0">
                <a:solidFill>
                  <a:prstClr val="black"/>
                </a:solidFill>
                <a:latin typeface="+mn-ea"/>
              </a:rPr>
              <a:t>143</a:t>
            </a:r>
          </a:p>
          <a:p>
            <a:pPr defTabSz="342900">
              <a:defRPr/>
            </a:pPr>
            <a:r>
              <a:rPr lang="ja-JP" altLang="en-US" sz="1400" dirty="0">
                <a:solidFill>
                  <a:prstClr val="black"/>
                </a:solidFill>
                <a:latin typeface="+mn-ea"/>
              </a:rPr>
              <a:t>　</a:t>
            </a:r>
            <a:r>
              <a:rPr lang="ja-JP" altLang="en-US" sz="1400" b="1" dirty="0">
                <a:solidFill>
                  <a:prstClr val="black"/>
                </a:solidFill>
                <a:latin typeface="+mn-ea"/>
                <a:hlinkClick r:id="rId14" action="ppaction://hlinksldjump"/>
              </a:rPr>
              <a:t>➢医療従事者を応援する取組</a:t>
            </a:r>
            <a:r>
              <a:rPr lang="ja-JP" altLang="en-US" sz="1400" b="1" dirty="0">
                <a:solidFill>
                  <a:prstClr val="black"/>
                </a:solidFill>
                <a:latin typeface="+mn-ea"/>
              </a:rPr>
              <a:t>・・</a:t>
            </a:r>
            <a:r>
              <a:rPr lang="ja-JP" altLang="en-US" sz="1400" dirty="0">
                <a:solidFill>
                  <a:prstClr val="black"/>
                </a:solidFill>
                <a:latin typeface="+mn-ea"/>
              </a:rPr>
              <a:t>・・・・・・</a:t>
            </a:r>
            <a:r>
              <a:rPr lang="en-US" altLang="ja-JP" sz="1400" dirty="0">
                <a:solidFill>
                  <a:prstClr val="black"/>
                </a:solidFill>
                <a:latin typeface="+mn-ea"/>
              </a:rPr>
              <a:t>145</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15" action="ppaction://hlinksldjump"/>
              </a:rPr>
              <a:t>➢人権に関する施策</a:t>
            </a:r>
            <a:r>
              <a:rPr lang="ja-JP" altLang="en-US" sz="1400" dirty="0">
                <a:solidFill>
                  <a:prstClr val="black"/>
                </a:solidFill>
                <a:latin typeface="+mn-ea"/>
              </a:rPr>
              <a:t>・・・・・・・・・・・・</a:t>
            </a:r>
            <a:r>
              <a:rPr lang="en-US" altLang="ja-JP" sz="1400" dirty="0">
                <a:solidFill>
                  <a:prstClr val="black"/>
                </a:solidFill>
                <a:latin typeface="+mn-ea"/>
              </a:rPr>
              <a:t>147</a:t>
            </a:r>
          </a:p>
          <a:p>
            <a:pPr defTabSz="342900">
              <a:defRPr/>
            </a:pPr>
            <a:endParaRPr lang="en-US" altLang="ja-JP" sz="1400" b="1" dirty="0">
              <a:solidFill>
                <a:prstClr val="black"/>
              </a:solidFill>
              <a:latin typeface="+mn-ea"/>
              <a:hlinkClick r:id="rId3" action="ppaction://hlinksldjump"/>
            </a:endParaRPr>
          </a:p>
          <a:p>
            <a:pPr defTabSz="342900">
              <a:defRPr/>
            </a:pPr>
            <a:endParaRPr lang="en-US" altLang="ja-JP" sz="1400" b="1" dirty="0">
              <a:solidFill>
                <a:prstClr val="black"/>
              </a:solidFill>
              <a:latin typeface="+mn-ea"/>
              <a:hlinkClick r:id="rId3" action="ppaction://hlinksldjump"/>
            </a:endParaRP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16" action="ppaction://hlinksldjump"/>
              </a:rPr>
              <a:t>➢警戒度基準（主な指標及び目安）の改訂</a:t>
            </a:r>
            <a:r>
              <a:rPr lang="ja-JP" altLang="en-US" sz="1400" dirty="0">
                <a:solidFill>
                  <a:prstClr val="black"/>
                </a:solidFill>
                <a:latin typeface="+mn-ea"/>
              </a:rPr>
              <a:t>・・</a:t>
            </a:r>
            <a:r>
              <a:rPr lang="en-US" altLang="ja-JP" sz="1400" dirty="0">
                <a:solidFill>
                  <a:prstClr val="black"/>
                </a:solidFill>
                <a:latin typeface="+mn-ea"/>
              </a:rPr>
              <a:t>150</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17" action="ppaction://hlinksldjump"/>
              </a:rPr>
              <a:t>➢県民・事業者への要請</a:t>
            </a:r>
            <a:r>
              <a:rPr lang="ja-JP" altLang="en-US" sz="1400" dirty="0">
                <a:solidFill>
                  <a:prstClr val="black"/>
                </a:solidFill>
                <a:latin typeface="+mn-ea"/>
              </a:rPr>
              <a:t>・・・・・・・・・・</a:t>
            </a:r>
            <a:r>
              <a:rPr lang="en-US" altLang="ja-JP" sz="1400" dirty="0">
                <a:solidFill>
                  <a:prstClr val="black"/>
                </a:solidFill>
                <a:latin typeface="+mn-ea"/>
              </a:rPr>
              <a:t>166</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18" action="ppaction://hlinksldjump"/>
              </a:rPr>
              <a:t>➢県有施設の制限</a:t>
            </a:r>
            <a:r>
              <a:rPr lang="ja-JP" altLang="en-US" sz="1400" dirty="0">
                <a:solidFill>
                  <a:prstClr val="black"/>
                </a:solidFill>
                <a:latin typeface="+mn-ea"/>
              </a:rPr>
              <a:t>・・・・・・・・・・・・・</a:t>
            </a:r>
            <a:r>
              <a:rPr lang="en-US" altLang="ja-JP" sz="1400" dirty="0">
                <a:solidFill>
                  <a:prstClr val="black"/>
                </a:solidFill>
                <a:latin typeface="+mn-ea"/>
              </a:rPr>
              <a:t>175</a:t>
            </a:r>
          </a:p>
          <a:p>
            <a:pPr defTabSz="342900">
              <a:defRPr/>
            </a:pPr>
            <a:endParaRPr lang="en-US" altLang="ja-JP" sz="1400" b="1" dirty="0">
              <a:solidFill>
                <a:prstClr val="black"/>
              </a:solidFill>
              <a:latin typeface="+mn-ea"/>
            </a:endParaRPr>
          </a:p>
          <a:p>
            <a:pPr defTabSz="342900">
              <a:defRPr/>
            </a:pPr>
            <a:endParaRPr lang="en-US" altLang="ja-JP" sz="1400" b="1" dirty="0">
              <a:solidFill>
                <a:prstClr val="black"/>
              </a:solidFill>
              <a:latin typeface="+mn-ea"/>
            </a:endParaRP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19" action="ppaction://hlinksldjump"/>
              </a:rPr>
              <a:t>➢事業者への支援</a:t>
            </a:r>
            <a:r>
              <a:rPr lang="ja-JP" altLang="en-US" sz="1400" dirty="0">
                <a:solidFill>
                  <a:prstClr val="black"/>
                </a:solidFill>
                <a:latin typeface="+mn-ea"/>
              </a:rPr>
              <a:t>・・・・・・・・・・・・・</a:t>
            </a:r>
            <a:r>
              <a:rPr lang="en-US" altLang="ja-JP" sz="1400" dirty="0">
                <a:solidFill>
                  <a:prstClr val="black"/>
                </a:solidFill>
                <a:latin typeface="+mn-ea"/>
              </a:rPr>
              <a:t>178</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20" action="ppaction://hlinksldjump"/>
              </a:rPr>
              <a:t>➢消費・観光需要喚起対策</a:t>
            </a:r>
            <a:r>
              <a:rPr lang="ja-JP" altLang="en-US" sz="1400" dirty="0">
                <a:solidFill>
                  <a:prstClr val="black"/>
                </a:solidFill>
                <a:latin typeface="+mn-ea"/>
              </a:rPr>
              <a:t>・・・・・・・・・</a:t>
            </a:r>
            <a:r>
              <a:rPr lang="en-US" altLang="ja-JP" sz="1400" dirty="0">
                <a:solidFill>
                  <a:prstClr val="black"/>
                </a:solidFill>
                <a:latin typeface="+mn-ea"/>
              </a:rPr>
              <a:t>184</a:t>
            </a:r>
          </a:p>
          <a:p>
            <a:pPr defTabSz="342900">
              <a:defRPr/>
            </a:pPr>
            <a:endParaRPr lang="en-US" altLang="ja-JP" sz="1400" b="1" dirty="0">
              <a:solidFill>
                <a:prstClr val="black"/>
              </a:solidFill>
              <a:latin typeface="+mn-ea"/>
            </a:endParaRPr>
          </a:p>
          <a:p>
            <a:pPr defTabSz="342900">
              <a:defRPr/>
            </a:pPr>
            <a:endParaRPr lang="en-US" altLang="ja-JP" sz="1400" b="1" dirty="0">
              <a:solidFill>
                <a:prstClr val="black"/>
              </a:solidFill>
              <a:latin typeface="+mn-ea"/>
            </a:endParaRP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21" action="ppaction://hlinksldjump"/>
              </a:rPr>
              <a:t>➢県民等に向けた広報・情報発信</a:t>
            </a:r>
            <a:r>
              <a:rPr lang="ja-JP" altLang="en-US" sz="1400" dirty="0">
                <a:solidFill>
                  <a:prstClr val="black"/>
                </a:solidFill>
                <a:latin typeface="+mn-ea"/>
              </a:rPr>
              <a:t>・・・・・・</a:t>
            </a:r>
            <a:r>
              <a:rPr lang="en-US" altLang="ja-JP" sz="1400" dirty="0">
                <a:solidFill>
                  <a:prstClr val="black"/>
                </a:solidFill>
                <a:latin typeface="+mn-ea"/>
              </a:rPr>
              <a:t>188</a:t>
            </a:r>
          </a:p>
          <a:p>
            <a:pPr defTabSz="342900">
              <a:defRPr/>
            </a:pPr>
            <a:endParaRPr lang="en-US" altLang="ja-JP" sz="1400" b="1" dirty="0">
              <a:solidFill>
                <a:prstClr val="black"/>
              </a:solidFill>
              <a:latin typeface="+mn-ea"/>
            </a:endParaRPr>
          </a:p>
          <a:p>
            <a:pPr defTabSz="342900">
              <a:defRPr/>
            </a:pPr>
            <a:endParaRPr lang="en-US" altLang="ja-JP" sz="1400" b="1" dirty="0">
              <a:solidFill>
                <a:prstClr val="black"/>
              </a:solidFill>
              <a:latin typeface="+mn-ea"/>
            </a:endParaRP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22" action="ppaction://hlinksldjump"/>
              </a:rPr>
              <a:t>➢予算の対応状況</a:t>
            </a:r>
            <a:r>
              <a:rPr lang="ja-JP" altLang="en-US" sz="1400" dirty="0">
                <a:solidFill>
                  <a:prstClr val="black"/>
                </a:solidFill>
                <a:latin typeface="+mn-ea"/>
              </a:rPr>
              <a:t>・・・・・・・・・・・・・</a:t>
            </a:r>
            <a:r>
              <a:rPr lang="en-US" altLang="ja-JP" sz="1400" dirty="0">
                <a:solidFill>
                  <a:prstClr val="black"/>
                </a:solidFill>
                <a:latin typeface="+mn-ea"/>
              </a:rPr>
              <a:t>191</a:t>
            </a:r>
          </a:p>
          <a:p>
            <a:pPr defTabSz="342900">
              <a:defRPr/>
            </a:pPr>
            <a:endParaRPr lang="en-US" altLang="ja-JP" sz="1400" b="1" dirty="0">
              <a:solidFill>
                <a:prstClr val="black"/>
              </a:solidFill>
              <a:latin typeface="+mn-ea"/>
            </a:endParaRPr>
          </a:p>
          <a:p>
            <a:pPr defTabSz="342900">
              <a:defRPr/>
            </a:pPr>
            <a:endParaRPr lang="en-US" altLang="ja-JP" sz="1400" dirty="0">
              <a:solidFill>
                <a:prstClr val="black"/>
              </a:solidFill>
              <a:latin typeface="+mn-ea"/>
            </a:endParaRPr>
          </a:p>
          <a:p>
            <a:pPr defTabSz="342900">
              <a:defRPr/>
            </a:pPr>
            <a:endParaRPr lang="en-US" altLang="ja-JP" sz="1400" b="1" dirty="0">
              <a:solidFill>
                <a:prstClr val="black"/>
              </a:solidFill>
              <a:latin typeface="+mn-ea"/>
            </a:endParaRPr>
          </a:p>
        </p:txBody>
      </p:sp>
      <p:sp>
        <p:nvSpPr>
          <p:cNvPr id="112" name="角丸四角形 111"/>
          <p:cNvSpPr/>
          <p:nvPr/>
        </p:nvSpPr>
        <p:spPr>
          <a:xfrm>
            <a:off x="4618495" y="3467085"/>
            <a:ext cx="4486553" cy="288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ja-JP" altLang="en-US" sz="1600" b="1" dirty="0">
                <a:solidFill>
                  <a:prstClr val="white"/>
                </a:solidFill>
                <a:latin typeface="Calibri" panose="020F0502020204030204"/>
                <a:ea typeface="游ゴシック" panose="020B0400000000000000" pitchFamily="50" charset="-128"/>
              </a:rPr>
              <a:t>警戒度レベルと県民・事業者への要請</a:t>
            </a:r>
          </a:p>
        </p:txBody>
      </p:sp>
      <p:sp>
        <p:nvSpPr>
          <p:cNvPr id="115" name="角丸四角形 114"/>
          <p:cNvSpPr/>
          <p:nvPr/>
        </p:nvSpPr>
        <p:spPr>
          <a:xfrm>
            <a:off x="4618496" y="4513077"/>
            <a:ext cx="4500000" cy="288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ja-JP" altLang="en-US" sz="1600" b="1" dirty="0">
                <a:solidFill>
                  <a:prstClr val="white"/>
                </a:solidFill>
                <a:latin typeface="Calibri" panose="020F0502020204030204"/>
                <a:ea typeface="游ゴシック" panose="020B0400000000000000" pitchFamily="50" charset="-128"/>
              </a:rPr>
              <a:t>社会経済活動に係る支援策</a:t>
            </a:r>
          </a:p>
        </p:txBody>
      </p:sp>
      <p:sp>
        <p:nvSpPr>
          <p:cNvPr id="117" name="角丸四角形 116"/>
          <p:cNvSpPr/>
          <p:nvPr/>
        </p:nvSpPr>
        <p:spPr>
          <a:xfrm>
            <a:off x="4618538" y="5399791"/>
            <a:ext cx="4500000" cy="288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ja-JP" altLang="en-US" sz="1600" b="1" dirty="0">
                <a:solidFill>
                  <a:prstClr val="white"/>
                </a:solidFill>
                <a:latin typeface="Calibri" panose="020F0502020204030204"/>
                <a:ea typeface="游ゴシック" panose="020B0400000000000000" pitchFamily="50" charset="-128"/>
              </a:rPr>
              <a:t>県民等に向けた広報・情報発信</a:t>
            </a:r>
          </a:p>
        </p:txBody>
      </p:sp>
      <p:sp>
        <p:nvSpPr>
          <p:cNvPr id="119" name="角丸四角形 118"/>
          <p:cNvSpPr/>
          <p:nvPr/>
        </p:nvSpPr>
        <p:spPr>
          <a:xfrm>
            <a:off x="4618496" y="6020498"/>
            <a:ext cx="4500000" cy="288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ja-JP" altLang="en-US" sz="1600" b="1" dirty="0">
                <a:solidFill>
                  <a:prstClr val="white"/>
                </a:solidFill>
                <a:latin typeface="Calibri" panose="020F0502020204030204"/>
                <a:ea typeface="游ゴシック" panose="020B0400000000000000" pitchFamily="50" charset="-128"/>
              </a:rPr>
              <a:t>予算の対応状況</a:t>
            </a:r>
          </a:p>
        </p:txBody>
      </p:sp>
      <p:sp>
        <p:nvSpPr>
          <p:cNvPr id="25" name="テキスト ボックス 24"/>
          <p:cNvSpPr txBox="1"/>
          <p:nvPr/>
        </p:nvSpPr>
        <p:spPr>
          <a:xfrm>
            <a:off x="8551184" y="36060"/>
            <a:ext cx="320201" cy="338554"/>
          </a:xfrm>
          <a:prstGeom prst="rect">
            <a:avLst/>
          </a:prstGeom>
          <a:noFill/>
        </p:spPr>
        <p:txBody>
          <a:bodyPr wrap="square" rtlCol="0">
            <a:spAutoFit/>
          </a:bodyPr>
          <a:lstStyle/>
          <a:p>
            <a:pPr algn="ctr" defTabSz="342900">
              <a:defRPr/>
            </a:pPr>
            <a:fld id="{2FAA845F-2BAF-438B-AF96-A12C504D36CF}" type="slidenum">
              <a:rPr lang="ja-JP" altLang="en-US" sz="1600" b="1">
                <a:solidFill>
                  <a:prstClr val="black"/>
                </a:solidFill>
                <a:latin typeface="Meiryo UI" panose="020B0604030504040204" pitchFamily="50" charset="-128"/>
                <a:ea typeface="Meiryo UI" panose="020B0604030504040204" pitchFamily="50" charset="-128"/>
              </a:rPr>
              <a:pPr algn="ctr" defTabSz="342900">
                <a:defRPr/>
              </a:pPr>
              <a:t>4</a:t>
            </a:fld>
            <a:endParaRPr lang="ja-JP" altLang="en-US" sz="1600" b="1" dirty="0">
              <a:solidFill>
                <a:prstClr val="black"/>
              </a:solidFill>
              <a:latin typeface="Meiryo UI" panose="020B0604030504040204" pitchFamily="50" charset="-128"/>
              <a:ea typeface="Meiryo UI" panose="020B0604030504040204" pitchFamily="50" charset="-128"/>
            </a:endParaRPr>
          </a:p>
        </p:txBody>
      </p:sp>
      <p:grpSp>
        <p:nvGrpSpPr>
          <p:cNvPr id="3" name="グループ化 2"/>
          <p:cNvGrpSpPr/>
          <p:nvPr/>
        </p:nvGrpSpPr>
        <p:grpSpPr>
          <a:xfrm>
            <a:off x="11304" y="556260"/>
            <a:ext cx="5262477" cy="7417415"/>
            <a:chOff x="-248901" y="178684"/>
            <a:chExt cx="5957124" cy="9889886"/>
          </a:xfrm>
        </p:grpSpPr>
        <p:sp>
          <p:nvSpPr>
            <p:cNvPr id="104" name="テキスト ボックス 103"/>
            <p:cNvSpPr txBox="1"/>
            <p:nvPr/>
          </p:nvSpPr>
          <p:spPr>
            <a:xfrm>
              <a:off x="-220041" y="178684"/>
              <a:ext cx="5928264" cy="9889886"/>
            </a:xfrm>
            <a:prstGeom prst="rect">
              <a:avLst/>
            </a:prstGeom>
            <a:noFill/>
          </p:spPr>
          <p:txBody>
            <a:bodyPr wrap="square" rtlCol="0">
              <a:spAutoFit/>
            </a:bodyPr>
            <a:lstStyle/>
            <a:p>
              <a:pPr defTabSz="342900">
                <a:defRPr/>
              </a:pPr>
              <a:r>
                <a:rPr lang="ja-JP" altLang="en-US" sz="1400" b="1" dirty="0">
                  <a:solidFill>
                    <a:prstClr val="black"/>
                  </a:solidFill>
                  <a:latin typeface="+mn-ea"/>
                  <a:hlinkClick r:id="rId23" action="ppaction://hlinksldjump"/>
                </a:rPr>
                <a:t>はじめに</a:t>
              </a:r>
              <a:r>
                <a:rPr lang="ja-JP" altLang="en-US" sz="1400" b="1" spc="40" dirty="0">
                  <a:solidFill>
                    <a:prstClr val="black"/>
                  </a:solidFill>
                  <a:latin typeface="+mn-ea"/>
                </a:rPr>
                <a:t>・・・・・・・・・・・・・・・・・・・</a:t>
              </a:r>
              <a:r>
                <a:rPr lang="en-US" altLang="ja-JP" sz="1400" dirty="0">
                  <a:solidFill>
                    <a:prstClr val="black"/>
                  </a:solidFill>
                  <a:latin typeface="+mn-ea"/>
                </a:rPr>
                <a:t>3</a:t>
              </a:r>
            </a:p>
            <a:p>
              <a:pPr defTabSz="342900">
                <a:defRPr/>
              </a:pPr>
              <a:endParaRPr lang="en-US" altLang="ja-JP" sz="1400" b="1" dirty="0">
                <a:solidFill>
                  <a:prstClr val="black"/>
                </a:solidFill>
                <a:latin typeface="+mn-ea"/>
                <a:hlinkClick r:id="rId24" action="ppaction://hlinksldjump"/>
              </a:endParaRPr>
            </a:p>
            <a:p>
              <a:pPr defTabSz="342900">
                <a:defRPr/>
              </a:pPr>
              <a:endParaRPr lang="en-US" altLang="ja-JP" sz="1400" b="1" dirty="0">
                <a:solidFill>
                  <a:prstClr val="black"/>
                </a:solidFill>
                <a:latin typeface="+mn-ea"/>
                <a:hlinkClick r:id="rId24" action="ppaction://hlinksldjump"/>
              </a:endParaRPr>
            </a:p>
            <a:p>
              <a:pPr defTabSz="342900">
                <a:defRPr/>
              </a:pPr>
              <a:r>
                <a:rPr lang="ja-JP" altLang="en-US" sz="1400" b="1" dirty="0">
                  <a:solidFill>
                    <a:prstClr val="black"/>
                  </a:solidFill>
                  <a:latin typeface="+mn-ea"/>
                  <a:hlinkClick r:id="rId24" action="ppaction://hlinksldjump"/>
                </a:rPr>
                <a:t>○新型コロナウイルス感染症対策本部の組織体制</a:t>
              </a:r>
              <a:r>
                <a:rPr lang="ja-JP" altLang="en-US" sz="1400" b="1" dirty="0">
                  <a:solidFill>
                    <a:prstClr val="black"/>
                  </a:solidFill>
                  <a:latin typeface="+mn-ea"/>
                </a:rPr>
                <a:t>  </a:t>
              </a:r>
              <a:r>
                <a:rPr lang="ja-JP" altLang="en-US" sz="1400" dirty="0">
                  <a:solidFill>
                    <a:prstClr val="black"/>
                  </a:solidFill>
                  <a:latin typeface="+mn-ea"/>
                </a:rPr>
                <a:t>・</a:t>
              </a:r>
              <a:r>
                <a:rPr lang="en-US" altLang="ja-JP" sz="1400" dirty="0">
                  <a:solidFill>
                    <a:prstClr val="black"/>
                  </a:solidFill>
                  <a:latin typeface="+mn-ea"/>
                </a:rPr>
                <a:t>5</a:t>
              </a:r>
            </a:p>
            <a:p>
              <a:pPr defTabSz="342900">
                <a:defRPr/>
              </a:pPr>
              <a:endParaRPr lang="en-US" altLang="ja-JP" sz="1400" dirty="0">
                <a:solidFill>
                  <a:prstClr val="black"/>
                </a:solidFill>
                <a:latin typeface="+mn-ea"/>
              </a:endParaRPr>
            </a:p>
            <a:p>
              <a:pPr defTabSz="342900">
                <a:defRPr/>
              </a:pPr>
              <a:endParaRPr lang="en-US" altLang="ja-JP" sz="1400" dirty="0">
                <a:solidFill>
                  <a:prstClr val="black"/>
                </a:solidFill>
                <a:latin typeface="+mn-ea"/>
              </a:endParaRPr>
            </a:p>
            <a:p>
              <a:pPr defTabSz="342900">
                <a:defRPr/>
              </a:pPr>
              <a:r>
                <a:rPr kumimoji="1" lang="ja-JP" altLang="en-US" sz="1400" b="1" dirty="0">
                  <a:hlinkClick r:id="rId25" action="ppaction://hlinksldjump"/>
                </a:rPr>
                <a:t>○国・市町、医療関係者等との連携</a:t>
              </a:r>
              <a:r>
                <a:rPr kumimoji="1" lang="ja-JP" altLang="en-US" sz="1400" b="1" dirty="0"/>
                <a:t>・・・・・・・</a:t>
              </a:r>
              <a:r>
                <a:rPr kumimoji="1" lang="en-US" altLang="ja-JP" sz="1400" dirty="0">
                  <a:latin typeface="+mn-ea"/>
                </a:rPr>
                <a:t>14</a:t>
              </a:r>
              <a:endParaRPr lang="en-US" altLang="ja-JP" sz="1400" dirty="0">
                <a:solidFill>
                  <a:prstClr val="black"/>
                </a:solidFill>
                <a:latin typeface="+mn-ea"/>
              </a:endParaRPr>
            </a:p>
            <a:p>
              <a:pPr defTabSz="342900">
                <a:defRPr/>
              </a:pPr>
              <a:endParaRPr lang="en-US" altLang="ja-JP" sz="1400" b="1" dirty="0">
                <a:solidFill>
                  <a:prstClr val="black"/>
                </a:solidFill>
                <a:latin typeface="+mn-ea"/>
              </a:endParaRPr>
            </a:p>
            <a:p>
              <a:pPr defTabSz="342900">
                <a:defRPr/>
              </a:pPr>
              <a:endParaRPr lang="en-US" altLang="ja-JP" sz="1400" b="1" dirty="0">
                <a:solidFill>
                  <a:prstClr val="black"/>
                </a:solidFill>
                <a:latin typeface="+mn-ea"/>
              </a:endParaRPr>
            </a:p>
            <a:p>
              <a:pPr defTabSz="342900">
                <a:defRPr/>
              </a:pPr>
              <a:r>
                <a:rPr lang="ja-JP" altLang="en-US" sz="1400" b="1" dirty="0">
                  <a:solidFill>
                    <a:prstClr val="black"/>
                  </a:solidFill>
                  <a:latin typeface="+mn-ea"/>
                  <a:hlinkClick r:id="rId26" action="ppaction://hlinksldjump"/>
                </a:rPr>
                <a:t>○陽性者数の推移と主要な県の対策</a:t>
              </a:r>
              <a:r>
                <a:rPr lang="ja-JP" altLang="en-US" sz="1400" dirty="0">
                  <a:solidFill>
                    <a:prstClr val="black"/>
                  </a:solidFill>
                  <a:latin typeface="+mn-ea"/>
                </a:rPr>
                <a:t>・・・・・・・</a:t>
              </a:r>
              <a:r>
                <a:rPr lang="en-US" altLang="ja-JP" sz="1400" dirty="0">
                  <a:solidFill>
                    <a:prstClr val="black"/>
                  </a:solidFill>
                  <a:latin typeface="+mn-ea"/>
                </a:rPr>
                <a:t>18</a:t>
              </a:r>
            </a:p>
            <a:p>
              <a:r>
                <a:rPr lang="ja-JP" altLang="en-US" sz="1400" b="1" dirty="0">
                  <a:latin typeface="+mn-ea"/>
                  <a:hlinkClick r:id="rId27" action="ppaction://hlinksldjump"/>
                </a:rPr>
                <a:t>○第</a:t>
              </a:r>
              <a:r>
                <a:rPr lang="en-US" altLang="ja-JP" sz="1400" b="1" dirty="0">
                  <a:latin typeface="+mn-ea"/>
                  <a:hlinkClick r:id="rId27" action="ppaction://hlinksldjump"/>
                </a:rPr>
                <a:t>Ⅰ</a:t>
              </a:r>
              <a:r>
                <a:rPr lang="ja-JP" altLang="en-US" sz="1400" b="1" dirty="0">
                  <a:latin typeface="+mn-ea"/>
                  <a:hlinkClick r:id="rId27" action="ppaction://hlinksldjump"/>
                </a:rPr>
                <a:t>期から第</a:t>
              </a:r>
              <a:r>
                <a:rPr lang="en-US" altLang="ja-JP" sz="1400" b="1" dirty="0">
                  <a:latin typeface="+mn-ea"/>
                  <a:hlinkClick r:id="rId27" action="ppaction://hlinksldjump"/>
                </a:rPr>
                <a:t>Ⅵ</a:t>
              </a:r>
              <a:r>
                <a:rPr lang="ja-JP" altLang="en-US" sz="1400" b="1" dirty="0">
                  <a:latin typeface="+mn-ea"/>
                  <a:hlinkClick r:id="rId27" action="ppaction://hlinksldjump"/>
                </a:rPr>
                <a:t>期の振り返り（概要）</a:t>
              </a:r>
              <a:r>
                <a:rPr lang="ja-JP" altLang="en-US" sz="1400" dirty="0">
                  <a:solidFill>
                    <a:prstClr val="black"/>
                  </a:solidFill>
                  <a:latin typeface="+mn-ea"/>
                </a:rPr>
                <a:t>・・・・・</a:t>
              </a:r>
              <a:r>
                <a:rPr lang="en-US" altLang="ja-JP" sz="1400" dirty="0">
                  <a:solidFill>
                    <a:prstClr val="black"/>
                  </a:solidFill>
                  <a:latin typeface="+mn-ea"/>
                </a:rPr>
                <a:t>24</a:t>
              </a:r>
            </a:p>
            <a:p>
              <a:pPr defTabSz="342900">
                <a:defRPr/>
              </a:pPr>
              <a:endParaRPr lang="en-US" altLang="ja-JP" sz="1400" b="1" dirty="0">
                <a:solidFill>
                  <a:prstClr val="black"/>
                </a:solidFill>
                <a:latin typeface="+mn-ea"/>
              </a:endParaRPr>
            </a:p>
            <a:p>
              <a:pPr defTabSz="342900">
                <a:defRPr/>
              </a:pPr>
              <a:endParaRPr lang="en-US" altLang="ja-JP" sz="1400" b="1" dirty="0">
                <a:solidFill>
                  <a:prstClr val="black"/>
                </a:solidFill>
                <a:latin typeface="+mn-ea"/>
              </a:endParaRPr>
            </a:p>
            <a:p>
              <a:pPr defTabSz="342900">
                <a:defRPr/>
              </a:pPr>
              <a:r>
                <a:rPr lang="ja-JP" altLang="en-US" sz="1400" b="1" dirty="0">
                  <a:solidFill>
                    <a:prstClr val="black"/>
                  </a:solidFill>
                  <a:latin typeface="+mn-ea"/>
                  <a:hlinkClick r:id="rId28" action="ppaction://hlinksldjump"/>
                </a:rPr>
                <a:t>○新規感染者数の推移（第１波～第８波）   </a:t>
              </a:r>
              <a:r>
                <a:rPr lang="ja-JP" altLang="en-US" sz="1400" dirty="0">
                  <a:solidFill>
                    <a:prstClr val="black"/>
                  </a:solidFill>
                  <a:latin typeface="+mn-ea"/>
                </a:rPr>
                <a:t>・・・</a:t>
              </a:r>
              <a:r>
                <a:rPr lang="en-US" altLang="ja-JP" sz="1400" dirty="0">
                  <a:solidFill>
                    <a:prstClr val="black"/>
                  </a:solidFill>
                  <a:latin typeface="+mn-ea"/>
                </a:rPr>
                <a:t>52</a:t>
              </a:r>
            </a:p>
            <a:p>
              <a:pPr defTabSz="342900">
                <a:defRPr/>
              </a:pPr>
              <a:r>
                <a:rPr lang="ja-JP" altLang="en-US" sz="1400" b="1" dirty="0">
                  <a:solidFill>
                    <a:prstClr val="black"/>
                  </a:solidFill>
                  <a:latin typeface="+mn-ea"/>
                  <a:hlinkClick r:id="rId29" action="ppaction://hlinksldjump"/>
                </a:rPr>
                <a:t>○警戒度指標（早期探知指標）等の推移   </a:t>
              </a:r>
              <a:r>
                <a:rPr lang="ja-JP" altLang="en-US" sz="1400" dirty="0">
                  <a:solidFill>
                    <a:prstClr val="black"/>
                  </a:solidFill>
                  <a:latin typeface="+mn-ea"/>
                </a:rPr>
                <a:t>・・・・</a:t>
              </a:r>
              <a:r>
                <a:rPr lang="en-US" altLang="ja-JP" sz="1400" dirty="0">
                  <a:solidFill>
                    <a:prstClr val="black"/>
                  </a:solidFill>
                  <a:latin typeface="+mn-ea"/>
                </a:rPr>
                <a:t>56</a:t>
              </a:r>
            </a:p>
            <a:p>
              <a:pPr defTabSz="342900">
                <a:defRPr/>
              </a:pPr>
              <a:endParaRPr lang="en-US" altLang="ja-JP" sz="1400" b="1" dirty="0">
                <a:solidFill>
                  <a:prstClr val="black"/>
                </a:solidFill>
                <a:latin typeface="+mn-ea"/>
              </a:endParaRPr>
            </a:p>
            <a:p>
              <a:pPr defTabSz="342900">
                <a:defRPr/>
              </a:pPr>
              <a:endParaRPr lang="en-US" altLang="ja-JP" sz="1400" b="1" dirty="0">
                <a:solidFill>
                  <a:prstClr val="black"/>
                </a:solidFill>
                <a:latin typeface="+mn-ea"/>
              </a:endParaRPr>
            </a:p>
            <a:p>
              <a:pPr defTabSz="342900">
                <a:defRPr/>
              </a:pPr>
              <a:r>
                <a:rPr lang="ja-JP" altLang="en-US" sz="1400" b="1" dirty="0">
                  <a:solidFill>
                    <a:prstClr val="black"/>
                  </a:solidFill>
                  <a:latin typeface="+mn-ea"/>
                  <a:hlinkClick r:id="rId30" action="ppaction://hlinksldjump"/>
                </a:rPr>
                <a:t>○相談体制・検査体制等</a:t>
              </a:r>
              <a:r>
                <a:rPr lang="ja-JP" altLang="en-US" sz="1400" b="1" dirty="0">
                  <a:solidFill>
                    <a:prstClr val="black"/>
                  </a:solidFill>
                  <a:latin typeface="+mn-ea"/>
                </a:rPr>
                <a:t>　　</a:t>
              </a:r>
            </a:p>
            <a:p>
              <a:pPr>
                <a:defRPr/>
              </a:pPr>
              <a:r>
                <a:rPr lang="ja-JP" altLang="en-US" sz="1400" b="1" dirty="0">
                  <a:solidFill>
                    <a:prstClr val="black"/>
                  </a:solidFill>
                  <a:latin typeface="+mn-ea"/>
                </a:rPr>
                <a:t>　</a:t>
              </a:r>
              <a:r>
                <a:rPr lang="ja-JP" altLang="en-US" sz="1400" b="1" dirty="0">
                  <a:solidFill>
                    <a:prstClr val="black"/>
                  </a:solidFill>
                  <a:latin typeface="+mn-ea"/>
                  <a:hlinkClick r:id="rId31" action="ppaction://hlinksldjump"/>
                </a:rPr>
                <a:t>➢相談体制の概要</a:t>
              </a:r>
              <a:r>
                <a:rPr lang="ja-JP" altLang="en-US" sz="1400" dirty="0">
                  <a:solidFill>
                    <a:prstClr val="black"/>
                  </a:solidFill>
                  <a:latin typeface="+mn-ea"/>
                </a:rPr>
                <a:t>・・・・・・・・・・・・・・</a:t>
              </a:r>
              <a:r>
                <a:rPr lang="en-US" altLang="ja-JP" sz="1400" dirty="0">
                  <a:solidFill>
                    <a:prstClr val="black"/>
                  </a:solidFill>
                  <a:latin typeface="+mn-ea"/>
                </a:rPr>
                <a:t>68</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32" action="ppaction://hlinksldjump"/>
                </a:rPr>
                <a:t>➢検査体制の概要</a:t>
              </a:r>
              <a:r>
                <a:rPr lang="ja-JP" altLang="en-US" sz="1400" dirty="0">
                  <a:solidFill>
                    <a:prstClr val="black"/>
                  </a:solidFill>
                  <a:latin typeface="+mn-ea"/>
                </a:rPr>
                <a:t>・・・・・・・・・・・・・・</a:t>
              </a:r>
              <a:r>
                <a:rPr lang="en-US" altLang="ja-JP" sz="1400" dirty="0">
                  <a:solidFill>
                    <a:prstClr val="black"/>
                  </a:solidFill>
                  <a:latin typeface="+mn-ea"/>
                </a:rPr>
                <a:t>72</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33" action="ppaction://hlinksldjump"/>
                </a:rPr>
                <a:t>➢積極的疫学調査の実施</a:t>
              </a:r>
              <a:r>
                <a:rPr lang="ja-JP" altLang="en-US" sz="1400" dirty="0">
                  <a:solidFill>
                    <a:prstClr val="black"/>
                  </a:solidFill>
                  <a:latin typeface="+mn-ea"/>
                </a:rPr>
                <a:t>・・・・・・・・・・・</a:t>
              </a:r>
              <a:r>
                <a:rPr lang="en-US" altLang="ja-JP" sz="1400" dirty="0">
                  <a:solidFill>
                    <a:prstClr val="black"/>
                  </a:solidFill>
                  <a:latin typeface="+mn-ea"/>
                </a:rPr>
                <a:t>78</a:t>
              </a:r>
            </a:p>
            <a:p>
              <a:pPr defTabSz="342900">
                <a:defRPr/>
              </a:pPr>
              <a:r>
                <a:rPr lang="ja-JP" altLang="en-US" sz="1400" b="1" dirty="0">
                  <a:solidFill>
                    <a:prstClr val="black"/>
                  </a:solidFill>
                  <a:latin typeface="+mn-ea"/>
                  <a:hlinkClick r:id="rId34" action="ppaction://hlinksldjump"/>
                </a:rPr>
                <a:t>○保健・医療提供体制</a:t>
              </a:r>
              <a:endParaRPr lang="ja-JP" altLang="en-US" sz="1400" b="1" dirty="0">
                <a:solidFill>
                  <a:prstClr val="black"/>
                </a:solidFill>
                <a:latin typeface="+mn-ea"/>
              </a:endParaRP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35" action="ppaction://hlinksldjump"/>
                </a:rPr>
                <a:t>➢入院等の体制・入院調整・外来医療</a:t>
              </a:r>
              <a:r>
                <a:rPr lang="ja-JP" altLang="en-US" sz="1400" dirty="0">
                  <a:solidFill>
                    <a:prstClr val="black"/>
                  </a:solidFill>
                  <a:latin typeface="+mn-ea"/>
                </a:rPr>
                <a:t>・・・・・</a:t>
              </a:r>
              <a:r>
                <a:rPr lang="en-US" altLang="ja-JP" sz="1400" dirty="0">
                  <a:solidFill>
                    <a:prstClr val="black"/>
                  </a:solidFill>
                  <a:latin typeface="+mn-ea"/>
                </a:rPr>
                <a:t>83</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36" action="ppaction://hlinksldjump"/>
                </a:rPr>
                <a:t>➢施設における感染対策・医療支援</a:t>
              </a:r>
              <a:r>
                <a:rPr lang="ja-JP" altLang="en-US" sz="1400" dirty="0">
                  <a:solidFill>
                    <a:prstClr val="black"/>
                  </a:solidFill>
                  <a:latin typeface="+mn-ea"/>
                </a:rPr>
                <a:t>・・・・・・</a:t>
              </a:r>
              <a:r>
                <a:rPr lang="en-US" altLang="ja-JP" sz="1400" dirty="0">
                  <a:solidFill>
                    <a:prstClr val="black"/>
                  </a:solidFill>
                  <a:latin typeface="+mn-ea"/>
                </a:rPr>
                <a:t>101</a:t>
              </a:r>
              <a:endParaRPr lang="en-US" altLang="ja-JP" sz="1400" b="1" dirty="0">
                <a:solidFill>
                  <a:prstClr val="black"/>
                </a:solidFill>
                <a:latin typeface="+mn-ea"/>
              </a:endParaRP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37" action="ppaction://hlinksldjump"/>
                </a:rPr>
                <a:t>➢宿泊療養・自宅療養</a:t>
              </a:r>
              <a:r>
                <a:rPr lang="ja-JP" altLang="en-US" sz="1400" dirty="0">
                  <a:solidFill>
                    <a:prstClr val="black"/>
                  </a:solidFill>
                  <a:latin typeface="+mn-ea"/>
                </a:rPr>
                <a:t>・・・・・・・・・・・・</a:t>
              </a:r>
              <a:r>
                <a:rPr lang="en-US" altLang="ja-JP" sz="1400" dirty="0">
                  <a:solidFill>
                    <a:prstClr val="black"/>
                  </a:solidFill>
                  <a:latin typeface="+mn-ea"/>
                </a:rPr>
                <a:t>104</a:t>
              </a:r>
            </a:p>
            <a:p>
              <a:pPr defTabSz="342900">
                <a:defRPr/>
              </a:pPr>
              <a:r>
                <a:rPr lang="ja-JP" altLang="en-US" sz="1400" b="1" dirty="0">
                  <a:solidFill>
                    <a:prstClr val="black"/>
                  </a:solidFill>
                  <a:latin typeface="+mn-ea"/>
                </a:rPr>
                <a:t>　</a:t>
              </a:r>
              <a:r>
                <a:rPr lang="ja-JP" altLang="en-US" sz="1400" b="1" dirty="0">
                  <a:solidFill>
                    <a:prstClr val="black"/>
                  </a:solidFill>
                  <a:latin typeface="+mn-ea"/>
                  <a:hlinkClick r:id="rId38" action="ppaction://hlinksldjump"/>
                </a:rPr>
                <a:t>➢医療用物資</a:t>
              </a:r>
              <a:r>
                <a:rPr lang="ja-JP" altLang="en-US" sz="1400" dirty="0">
                  <a:solidFill>
                    <a:prstClr val="black"/>
                  </a:solidFill>
                  <a:latin typeface="+mn-ea"/>
                </a:rPr>
                <a:t>・・・・・・・・・・・・・・・・</a:t>
              </a:r>
              <a:r>
                <a:rPr lang="en-US" altLang="ja-JP" sz="1400" dirty="0">
                  <a:solidFill>
                    <a:prstClr val="black"/>
                  </a:solidFill>
                  <a:latin typeface="+mn-ea"/>
                </a:rPr>
                <a:t>108</a:t>
              </a:r>
            </a:p>
            <a:p>
              <a:pPr>
                <a:defRPr/>
              </a:pPr>
              <a:r>
                <a:rPr lang="ja-JP" altLang="en-US" sz="1400" b="1" dirty="0">
                  <a:solidFill>
                    <a:prstClr val="black"/>
                  </a:solidFill>
                  <a:latin typeface="+mn-ea"/>
                </a:rPr>
                <a:t>　</a:t>
              </a:r>
              <a:r>
                <a:rPr lang="ja-JP" altLang="en-US" sz="1400" b="1" dirty="0">
                  <a:solidFill>
                    <a:prstClr val="black"/>
                  </a:solidFill>
                  <a:latin typeface="+mn-ea"/>
                  <a:hlinkClick r:id="rId39" action="ppaction://hlinksldjump"/>
                </a:rPr>
                <a:t>➢水際対策</a:t>
              </a:r>
              <a:r>
                <a:rPr lang="ja-JP" altLang="en-US" sz="1400" dirty="0">
                  <a:solidFill>
                    <a:prstClr val="black"/>
                  </a:solidFill>
                  <a:latin typeface="+mn-ea"/>
                </a:rPr>
                <a:t>・・・・・・・・・・・・・・・・・</a:t>
              </a:r>
              <a:r>
                <a:rPr lang="en-US" altLang="ja-JP" sz="1400" dirty="0">
                  <a:solidFill>
                    <a:prstClr val="black"/>
                  </a:solidFill>
                  <a:latin typeface="+mn-ea"/>
                </a:rPr>
                <a:t>110</a:t>
              </a:r>
            </a:p>
            <a:p>
              <a:pPr>
                <a:defRPr/>
              </a:pPr>
              <a:r>
                <a:rPr lang="ja-JP" altLang="en-US" sz="1400" b="1" dirty="0">
                  <a:solidFill>
                    <a:prstClr val="black"/>
                  </a:solidFill>
                  <a:latin typeface="+mn-ea"/>
                </a:rPr>
                <a:t>　</a:t>
              </a:r>
              <a:r>
                <a:rPr lang="ja-JP" altLang="en-US" sz="1400" b="1" dirty="0">
                  <a:solidFill>
                    <a:prstClr val="black"/>
                  </a:solidFill>
                  <a:latin typeface="+mn-ea"/>
                  <a:hlinkClick r:id="rId40" action="ppaction://hlinksldjump"/>
                </a:rPr>
                <a:t>➢保健所体制・機能の強化</a:t>
              </a:r>
              <a:r>
                <a:rPr lang="ja-JP" altLang="en-US" sz="1400" dirty="0">
                  <a:solidFill>
                    <a:prstClr val="black"/>
                  </a:solidFill>
                  <a:latin typeface="+mn-ea"/>
                </a:rPr>
                <a:t>・・・・・・・・・・</a:t>
              </a:r>
              <a:r>
                <a:rPr lang="en-US" altLang="ja-JP" sz="1400" dirty="0">
                  <a:solidFill>
                    <a:prstClr val="black"/>
                  </a:solidFill>
                  <a:latin typeface="+mn-ea"/>
                </a:rPr>
                <a:t>112</a:t>
              </a:r>
            </a:p>
            <a:p>
              <a:pPr lvl="0">
                <a:defRPr/>
              </a:pPr>
              <a:endParaRPr lang="en-US" altLang="ja-JP" sz="1400" b="1" dirty="0">
                <a:solidFill>
                  <a:prstClr val="black"/>
                </a:solidFill>
                <a:latin typeface="+mn-ea"/>
              </a:endParaRPr>
            </a:p>
            <a:p>
              <a:pPr defTabSz="342900">
                <a:defRPr/>
              </a:pPr>
              <a:endParaRPr lang="en-US" altLang="ja-JP" sz="1400" b="1" dirty="0">
                <a:solidFill>
                  <a:prstClr val="black"/>
                </a:solidFill>
                <a:latin typeface="+mn-ea"/>
              </a:endParaRPr>
            </a:p>
            <a:p>
              <a:pPr lvl="0">
                <a:defRPr/>
              </a:pPr>
              <a:r>
                <a:rPr lang="ja-JP" altLang="en-US" sz="1400" b="1" dirty="0">
                  <a:solidFill>
                    <a:prstClr val="black"/>
                  </a:solidFill>
                  <a:latin typeface="+mn-ea"/>
                </a:rPr>
                <a:t> 　</a:t>
              </a:r>
              <a:endParaRPr lang="en-US" altLang="ja-JP" sz="1400" b="1" dirty="0">
                <a:solidFill>
                  <a:prstClr val="black"/>
                </a:solidFill>
                <a:latin typeface="+mn-ea"/>
              </a:endParaRPr>
            </a:p>
            <a:p>
              <a:pPr defTabSz="342900">
                <a:defRPr/>
              </a:pPr>
              <a:endParaRPr lang="en-US" altLang="ja-JP" sz="1400" b="1" dirty="0">
                <a:solidFill>
                  <a:prstClr val="black"/>
                </a:solidFill>
                <a:latin typeface="+mn-ea"/>
              </a:endParaRPr>
            </a:p>
            <a:p>
              <a:pPr defTabSz="342900">
                <a:defRPr/>
              </a:pPr>
              <a:endParaRPr lang="en-US" altLang="ja-JP" sz="1400" b="1" dirty="0">
                <a:solidFill>
                  <a:prstClr val="black"/>
                </a:solidFill>
                <a:latin typeface="+mn-ea"/>
              </a:endParaRPr>
            </a:p>
          </p:txBody>
        </p:sp>
        <p:sp>
          <p:nvSpPr>
            <p:cNvPr id="87" name="角丸四角形 86"/>
            <p:cNvSpPr/>
            <p:nvPr/>
          </p:nvSpPr>
          <p:spPr>
            <a:xfrm>
              <a:off x="-208806" y="628231"/>
              <a:ext cx="5094002" cy="384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ja-JP" altLang="en-US" sz="1600" b="1" dirty="0">
                  <a:solidFill>
                    <a:prstClr val="white"/>
                  </a:solidFill>
                  <a:latin typeface="Calibri" panose="020F0502020204030204"/>
                  <a:ea typeface="游ゴシック" panose="020B0400000000000000" pitchFamily="50" charset="-128"/>
                </a:rPr>
                <a:t>新型コロナウイルス感染症対策本部の組織体制</a:t>
              </a:r>
            </a:p>
          </p:txBody>
        </p:sp>
        <p:sp>
          <p:nvSpPr>
            <p:cNvPr id="88" name="角丸四角形 87"/>
            <p:cNvSpPr/>
            <p:nvPr/>
          </p:nvSpPr>
          <p:spPr>
            <a:xfrm>
              <a:off x="-248901" y="3529732"/>
              <a:ext cx="5094001" cy="384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ja-JP" altLang="en-US" sz="1600" b="1" dirty="0">
                  <a:solidFill>
                    <a:prstClr val="white"/>
                  </a:solidFill>
                  <a:latin typeface="Calibri" panose="020F0502020204030204"/>
                  <a:ea typeface="游ゴシック" panose="020B0400000000000000" pitchFamily="50" charset="-128"/>
                </a:rPr>
                <a:t>新型コロナウイルスの発生状況等</a:t>
              </a:r>
            </a:p>
          </p:txBody>
        </p:sp>
        <p:sp>
          <p:nvSpPr>
            <p:cNvPr id="99" name="角丸四角形 98"/>
            <p:cNvSpPr/>
            <p:nvPr/>
          </p:nvSpPr>
          <p:spPr>
            <a:xfrm>
              <a:off x="-208805" y="4653910"/>
              <a:ext cx="5094003" cy="384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r>
                <a:rPr lang="ja-JP" altLang="en-US" sz="1600" b="1" dirty="0">
                  <a:solidFill>
                    <a:prstClr val="white"/>
                  </a:solidFill>
                  <a:latin typeface="Calibri" panose="020F0502020204030204"/>
                  <a:ea typeface="游ゴシック" panose="020B0400000000000000" pitchFamily="50" charset="-128"/>
                </a:rPr>
                <a:t>本県における対策</a:t>
              </a:r>
            </a:p>
          </p:txBody>
        </p:sp>
        <p:sp>
          <p:nvSpPr>
            <p:cNvPr id="27" name="角丸四角形 26"/>
            <p:cNvSpPr/>
            <p:nvPr/>
          </p:nvSpPr>
          <p:spPr>
            <a:xfrm>
              <a:off x="-227185" y="2350564"/>
              <a:ext cx="5094001" cy="384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600" b="1" dirty="0">
                  <a:solidFill>
                    <a:prstClr val="white"/>
                  </a:solidFill>
                  <a:latin typeface="Calibri" panose="020F0502020204030204"/>
                  <a:ea typeface="游ゴシック" panose="020B0400000000000000" pitchFamily="50" charset="-128"/>
                </a:rPr>
                <a:t>各期間における感染状況等（概要）</a:t>
              </a:r>
            </a:p>
          </p:txBody>
        </p:sp>
      </p:grpSp>
      <p:sp>
        <p:nvSpPr>
          <p:cNvPr id="16" name="角丸四角形 15"/>
          <p:cNvSpPr/>
          <p:nvPr/>
        </p:nvSpPr>
        <p:spPr>
          <a:xfrm>
            <a:off x="36924" y="1569094"/>
            <a:ext cx="4500001" cy="288000"/>
          </a:xfrm>
          <a:prstGeom prst="round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ja-JP" altLang="en-US" sz="1600" b="1">
                <a:solidFill>
                  <a:prstClr val="white"/>
                </a:solidFill>
              </a:rPr>
              <a:t>各関係機関との連携</a:t>
            </a:r>
            <a:endParaRPr lang="ja-JP" altLang="en-US" sz="1600" b="1" dirty="0">
              <a:solidFill>
                <a:prstClr val="white"/>
              </a:solidFill>
            </a:endParaRPr>
          </a:p>
        </p:txBody>
      </p:sp>
    </p:spTree>
    <p:extLst>
      <p:ext uri="{BB962C8B-B14F-4D97-AF65-F5344CB8AC3E}">
        <p14:creationId xmlns:p14="http://schemas.microsoft.com/office/powerpoint/2010/main" val="10795703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Ⅳ</a:t>
            </a:r>
            <a:r>
              <a:rPr kumimoji="1" lang="ja-JP" altLang="en-US" sz="2400" b="1" dirty="0"/>
              <a:t>期の振り返り</a:t>
            </a:r>
          </a:p>
        </p:txBody>
      </p:sp>
      <p:sp>
        <p:nvSpPr>
          <p:cNvPr id="22" name="テキスト ボックス 21"/>
          <p:cNvSpPr txBox="1"/>
          <p:nvPr/>
        </p:nvSpPr>
        <p:spPr>
          <a:xfrm>
            <a:off x="110386" y="569643"/>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
        <p:nvSpPr>
          <p:cNvPr id="16" name="角丸四角形 15"/>
          <p:cNvSpPr/>
          <p:nvPr/>
        </p:nvSpPr>
        <p:spPr>
          <a:xfrm>
            <a:off x="70029" y="3975061"/>
            <a:ext cx="1654113"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その他各種対策</a:t>
            </a:r>
            <a:endParaRPr kumimoji="1" lang="en-US" altLang="ja-JP" sz="1400" b="1" dirty="0">
              <a:solidFill>
                <a:schemeClr val="tx1"/>
              </a:solidFill>
            </a:endParaRPr>
          </a:p>
        </p:txBody>
      </p:sp>
      <p:sp>
        <p:nvSpPr>
          <p:cNvPr id="18" name="角丸四角形 17"/>
          <p:cNvSpPr/>
          <p:nvPr/>
        </p:nvSpPr>
        <p:spPr>
          <a:xfrm>
            <a:off x="49672" y="4219215"/>
            <a:ext cx="8922778" cy="720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・県の要請に応じて営業時間の短縮に協力した飲食店等に協力金を支給した。</a:t>
            </a:r>
            <a:endParaRPr kumimoji="1" lang="en-US" altLang="ja-JP" sz="1400" b="1" dirty="0">
              <a:solidFill>
                <a:schemeClr val="tx1"/>
              </a:solidFill>
            </a:endParaRPr>
          </a:p>
          <a:p>
            <a:r>
              <a:rPr kumimoji="1" lang="ja-JP" altLang="en-US" sz="1400" b="1" dirty="0">
                <a:solidFill>
                  <a:schemeClr val="tx1"/>
                </a:solidFill>
              </a:rPr>
              <a:t>・社会状況の変化や診療・検査体制の強化等を踏まえ、令和２年９月から運用を開始した「と</a:t>
            </a:r>
            <a:r>
              <a:rPr kumimoji="1" lang="ja-JP" altLang="en-US" sz="1400" b="1" dirty="0" err="1">
                <a:solidFill>
                  <a:schemeClr val="tx1"/>
                </a:solidFill>
              </a:rPr>
              <a:t>ちまる</a:t>
            </a:r>
            <a:r>
              <a:rPr kumimoji="1" lang="ja-JP" altLang="en-US" sz="1400" b="1" dirty="0">
                <a:solidFill>
                  <a:schemeClr val="tx1"/>
                </a:solidFill>
              </a:rPr>
              <a:t>安心通知」の利用を終了した。</a:t>
            </a:r>
            <a:endParaRPr kumimoji="1" lang="en-US" altLang="ja-JP" sz="1400" b="1" dirty="0">
              <a:solidFill>
                <a:schemeClr val="tx1"/>
              </a:solidFill>
            </a:endParaRPr>
          </a:p>
        </p:txBody>
      </p:sp>
      <p:sp>
        <p:nvSpPr>
          <p:cNvPr id="21" name="角丸四角形 20"/>
          <p:cNvSpPr/>
          <p:nvPr/>
        </p:nvSpPr>
        <p:spPr>
          <a:xfrm>
            <a:off x="72087" y="2089521"/>
            <a:ext cx="8877949" cy="1849029"/>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57250" y="4959927"/>
            <a:ext cx="8865078" cy="1856512"/>
          </a:xfrm>
          <a:prstGeom prst="roundRect">
            <a:avLst>
              <a:gd name="adj" fmla="val 13024"/>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42" name="角丸四角形 41"/>
          <p:cNvSpPr/>
          <p:nvPr/>
        </p:nvSpPr>
        <p:spPr>
          <a:xfrm>
            <a:off x="-38006" y="6465897"/>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en-US" altLang="ja-JP" sz="1400" b="1" dirty="0">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50207278"/>
              </p:ext>
            </p:extLst>
          </p:nvPr>
        </p:nvGraphicFramePr>
        <p:xfrm>
          <a:off x="1559669" y="2147506"/>
          <a:ext cx="7237970" cy="1750241"/>
        </p:xfrm>
        <a:graphic>
          <a:graphicData uri="http://schemas.openxmlformats.org/drawingml/2006/table">
            <a:tbl>
              <a:tblPr firstRow="1" bandRow="1">
                <a:tableStyleId>{5C22544A-7EE6-4342-B048-85BDC9FD1C3A}</a:tableStyleId>
              </a:tblPr>
              <a:tblGrid>
                <a:gridCol w="7237970">
                  <a:extLst>
                    <a:ext uri="{9D8B030D-6E8A-4147-A177-3AD203B41FA5}">
                      <a16:colId xmlns:a16="http://schemas.microsoft.com/office/drawing/2014/main" val="2022579"/>
                    </a:ext>
                  </a:extLst>
                </a:gridCol>
              </a:tblGrid>
              <a:tr h="3070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ea"/>
                          <a:ea typeface="+mn-ea"/>
                          <a:cs typeface="+mn-cs"/>
                        </a:rPr>
                        <a:t>第</a:t>
                      </a:r>
                      <a:r>
                        <a:rPr kumimoji="1" lang="en-US" altLang="ja-JP" sz="1400" b="1" i="0" u="none" strike="noStrike" kern="1200" cap="none" spc="0" normalizeH="0" baseline="0" noProof="0" dirty="0">
                          <a:ln>
                            <a:noFill/>
                          </a:ln>
                          <a:solidFill>
                            <a:srgbClr val="FF0000"/>
                          </a:solidFill>
                          <a:effectLst/>
                          <a:uLnTx/>
                          <a:uFillTx/>
                          <a:latin typeface="+mn-ea"/>
                          <a:ea typeface="+mn-ea"/>
                          <a:cs typeface="+mn-cs"/>
                        </a:rPr>
                        <a:t>Ⅰ</a:t>
                      </a:r>
                      <a:r>
                        <a:rPr kumimoji="1" lang="ja-JP" altLang="en-US" sz="1400" b="1" i="0" u="none" strike="noStrike" kern="1200" cap="none" spc="0" normalizeH="0" baseline="0" noProof="0" dirty="0">
                          <a:ln>
                            <a:noFill/>
                          </a:ln>
                          <a:solidFill>
                            <a:srgbClr val="FF0000"/>
                          </a:solidFill>
                          <a:effectLst/>
                          <a:uLnTx/>
                          <a:uFillTx/>
                          <a:latin typeface="+mn-ea"/>
                          <a:ea typeface="+mn-ea"/>
                          <a:cs typeface="+mn-cs"/>
                        </a:rPr>
                        <a:t>期追加接種（３回目接種）の開始</a:t>
                      </a:r>
                      <a:endParaRPr kumimoji="1" lang="en-US" altLang="ja-JP" sz="1400" b="1" i="0" u="none" strike="noStrike" kern="1200" cap="none" spc="0" normalizeH="0" baseline="0" noProof="0" dirty="0">
                        <a:ln>
                          <a:noFill/>
                        </a:ln>
                        <a:solidFill>
                          <a:srgbClr val="FF0000"/>
                        </a:solidFill>
                        <a:effectLst/>
                        <a:uLnTx/>
                        <a:uFillTx/>
                        <a:latin typeface="+mn-ea"/>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3026865450"/>
                  </a:ext>
                </a:extLst>
              </a:tr>
              <a:tr h="307060">
                <a:tc>
                  <a:txBody>
                    <a:bodyPr/>
                    <a:lstStyle/>
                    <a:p>
                      <a:r>
                        <a:rPr lang="ja-JP" altLang="en-US" sz="1400" b="1" dirty="0">
                          <a:solidFill>
                            <a:schemeClr val="tx1"/>
                          </a:solidFill>
                          <a:latin typeface="游ゴシック" panose="020B0400000000000000" pitchFamily="50" charset="-128"/>
                          <a:ea typeface="游ゴシック" panose="020B0400000000000000" pitchFamily="50" charset="-128"/>
                        </a:rPr>
                        <a:t>とちぎワクチン接種センター（とちぎ健康の森ほか）の再開</a:t>
                      </a:r>
                    </a:p>
                  </a:txBody>
                  <a:tcPr anchor="ctr">
                    <a:solidFill>
                      <a:schemeClr val="accent1">
                        <a:lumMod val="20000"/>
                        <a:lumOff val="80000"/>
                      </a:schemeClr>
                    </a:solidFill>
                  </a:tcPr>
                </a:tc>
                <a:extLst>
                  <a:ext uri="{0D108BD9-81ED-4DB2-BD59-A6C34878D82A}">
                    <a16:rowId xmlns:a16="http://schemas.microsoft.com/office/drawing/2014/main" val="4006210178"/>
                  </a:ext>
                </a:extLst>
              </a:tr>
              <a:tr h="307060">
                <a:tc>
                  <a:txBody>
                    <a:bodyPr/>
                    <a:lstStyle/>
                    <a:p>
                      <a:r>
                        <a:rPr lang="zh-TW" altLang="en-US" sz="1400" b="1" dirty="0">
                          <a:solidFill>
                            <a:srgbClr val="FF0000"/>
                          </a:solidFill>
                          <a:latin typeface="游ゴシック" panose="020B0400000000000000" pitchFamily="50" charset="-128"/>
                          <a:ea typeface="游ゴシック" panose="020B0400000000000000" pitchFamily="50" charset="-128"/>
                        </a:rPr>
                        <a:t>小児</a:t>
                      </a:r>
                      <a:r>
                        <a:rPr lang="ja-JP" altLang="en-US" sz="1400" b="1" dirty="0">
                          <a:solidFill>
                            <a:srgbClr val="FF0000"/>
                          </a:solidFill>
                          <a:latin typeface="游ゴシック" panose="020B0400000000000000" pitchFamily="50" charset="-128"/>
                          <a:ea typeface="游ゴシック" panose="020B0400000000000000" pitchFamily="50" charset="-128"/>
                        </a:rPr>
                        <a:t>（５～</a:t>
                      </a:r>
                      <a:r>
                        <a:rPr lang="en-US" altLang="ja-JP" sz="1400" b="1" dirty="0">
                          <a:solidFill>
                            <a:srgbClr val="FF0000"/>
                          </a:solidFill>
                          <a:latin typeface="游ゴシック" panose="020B0400000000000000" pitchFamily="50" charset="-128"/>
                          <a:ea typeface="游ゴシック" panose="020B0400000000000000" pitchFamily="50" charset="-128"/>
                        </a:rPr>
                        <a:t>11</a:t>
                      </a:r>
                      <a:r>
                        <a:rPr lang="zh-TW" altLang="en-US" sz="1400" b="1" dirty="0">
                          <a:solidFill>
                            <a:srgbClr val="FF0000"/>
                          </a:solidFill>
                          <a:latin typeface="游ゴシック" panose="020B0400000000000000" pitchFamily="50" charset="-128"/>
                          <a:ea typeface="游ゴシック" panose="020B0400000000000000" pitchFamily="50" charset="-128"/>
                        </a:rPr>
                        <a:t>歳</a:t>
                      </a:r>
                      <a:r>
                        <a:rPr lang="ja-JP" altLang="en-US" sz="1400" b="1" dirty="0">
                          <a:solidFill>
                            <a:srgbClr val="FF0000"/>
                          </a:solidFill>
                          <a:latin typeface="游ゴシック" panose="020B0400000000000000" pitchFamily="50" charset="-128"/>
                          <a:ea typeface="游ゴシック" panose="020B0400000000000000" pitchFamily="50" charset="-128"/>
                        </a:rPr>
                        <a:t>）</a:t>
                      </a:r>
                      <a:r>
                        <a:rPr lang="zh-TW" altLang="en-US" sz="1400" b="1" dirty="0">
                          <a:solidFill>
                            <a:srgbClr val="FF0000"/>
                          </a:solidFill>
                          <a:latin typeface="游ゴシック" panose="020B0400000000000000" pitchFamily="50" charset="-128"/>
                          <a:ea typeface="游ゴシック" panose="020B0400000000000000" pitchFamily="50" charset="-128"/>
                        </a:rPr>
                        <a:t>接種</a:t>
                      </a:r>
                      <a:r>
                        <a:rPr lang="ja-JP" altLang="en-US" sz="1400" b="1" dirty="0">
                          <a:solidFill>
                            <a:srgbClr val="FF0000"/>
                          </a:solidFill>
                          <a:latin typeface="游ゴシック" panose="020B0400000000000000" pitchFamily="50" charset="-128"/>
                          <a:ea typeface="游ゴシック" panose="020B0400000000000000" pitchFamily="50" charset="-128"/>
                        </a:rPr>
                        <a:t>の</a:t>
                      </a:r>
                      <a:r>
                        <a:rPr lang="zh-TW" altLang="en-US" sz="1400" b="1" dirty="0">
                          <a:solidFill>
                            <a:srgbClr val="FF0000"/>
                          </a:solidFill>
                          <a:latin typeface="游ゴシック" panose="020B0400000000000000" pitchFamily="50" charset="-128"/>
                          <a:ea typeface="游ゴシック" panose="020B0400000000000000" pitchFamily="50" charset="-128"/>
                        </a:rPr>
                        <a:t>開始</a:t>
                      </a:r>
                      <a:endParaRPr lang="ja-JP" altLang="en-US" sz="1400" b="1"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20000"/>
                        <a:lumOff val="80000"/>
                      </a:schemeClr>
                    </a:solidFill>
                  </a:tcPr>
                </a:tc>
                <a:extLst>
                  <a:ext uri="{0D108BD9-81ED-4DB2-BD59-A6C34878D82A}">
                    <a16:rowId xmlns:a16="http://schemas.microsoft.com/office/drawing/2014/main" val="457097684"/>
                  </a:ext>
                </a:extLst>
              </a:tr>
              <a:tr h="307060">
                <a:tc>
                  <a:txBody>
                    <a:bodyPr/>
                    <a:lstStyle/>
                    <a:p>
                      <a:r>
                        <a:rPr lang="ja-JP" altLang="en-US" sz="1400" b="1" dirty="0">
                          <a:solidFill>
                            <a:srgbClr val="FF0000"/>
                          </a:solidFill>
                          <a:latin typeface="+mn-ea"/>
                          <a:ea typeface="+mn-ea"/>
                        </a:rPr>
                        <a:t>第</a:t>
                      </a:r>
                      <a:r>
                        <a:rPr lang="en-US" altLang="ja-JP" sz="1400" b="1" dirty="0">
                          <a:solidFill>
                            <a:srgbClr val="FF0000"/>
                          </a:solidFill>
                          <a:latin typeface="+mn-ea"/>
                          <a:ea typeface="+mn-ea"/>
                        </a:rPr>
                        <a:t>Ⅱ</a:t>
                      </a:r>
                      <a:r>
                        <a:rPr lang="ja-JP" altLang="en-US" sz="1400" b="1" dirty="0">
                          <a:solidFill>
                            <a:srgbClr val="FF0000"/>
                          </a:solidFill>
                          <a:latin typeface="+mn-ea"/>
                          <a:ea typeface="+mn-ea"/>
                        </a:rPr>
                        <a:t>期追加接種（４回目接種）の開始</a:t>
                      </a:r>
                    </a:p>
                  </a:txBody>
                  <a:tcPr anchor="ctr">
                    <a:solidFill>
                      <a:schemeClr val="accent1">
                        <a:lumMod val="20000"/>
                        <a:lumOff val="80000"/>
                      </a:schemeClr>
                    </a:solidFill>
                  </a:tcPr>
                </a:tc>
                <a:extLst>
                  <a:ext uri="{0D108BD9-81ED-4DB2-BD59-A6C34878D82A}">
                    <a16:rowId xmlns:a16="http://schemas.microsoft.com/office/drawing/2014/main" val="1427729161"/>
                  </a:ext>
                </a:extLst>
              </a:tr>
              <a:tr h="522001">
                <a:tc>
                  <a:txBody>
                    <a:bodyPr/>
                    <a:lstStyle/>
                    <a:p>
                      <a:r>
                        <a:rPr lang="ja-JP" altLang="en-US" sz="1400" b="1" dirty="0">
                          <a:solidFill>
                            <a:schemeClr val="tx1"/>
                          </a:solidFill>
                          <a:latin typeface="+mn-ea"/>
                          <a:ea typeface="+mn-ea"/>
                        </a:rPr>
                        <a:t>とちぎワクチン接種センター（とちぎ健康の森）で武田社ワクチン（ノババックス）の接種を開始</a:t>
                      </a:r>
                    </a:p>
                  </a:txBody>
                  <a:tcPr anchor="ctr">
                    <a:solidFill>
                      <a:schemeClr val="accent1">
                        <a:lumMod val="20000"/>
                        <a:lumOff val="80000"/>
                      </a:schemeClr>
                    </a:solidFill>
                  </a:tcPr>
                </a:tc>
                <a:extLst>
                  <a:ext uri="{0D108BD9-81ED-4DB2-BD59-A6C34878D82A}">
                    <a16:rowId xmlns:a16="http://schemas.microsoft.com/office/drawing/2014/main" val="3425937700"/>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3501998957"/>
              </p:ext>
            </p:extLst>
          </p:nvPr>
        </p:nvGraphicFramePr>
        <p:xfrm>
          <a:off x="1542473" y="5030768"/>
          <a:ext cx="7241651" cy="1738389"/>
        </p:xfrm>
        <a:graphic>
          <a:graphicData uri="http://schemas.openxmlformats.org/drawingml/2006/table">
            <a:tbl>
              <a:tblPr firstRow="1" bandRow="1">
                <a:tableStyleId>{5C22544A-7EE6-4342-B048-85BDC9FD1C3A}</a:tableStyleId>
              </a:tblPr>
              <a:tblGrid>
                <a:gridCol w="7241651">
                  <a:extLst>
                    <a:ext uri="{9D8B030D-6E8A-4147-A177-3AD203B41FA5}">
                      <a16:colId xmlns:a16="http://schemas.microsoft.com/office/drawing/2014/main" val="2022579"/>
                    </a:ext>
                  </a:extLst>
                </a:gridCol>
              </a:tblGrid>
              <a:tr h="347782">
                <a:tc>
                  <a:txBody>
                    <a:bodyPr/>
                    <a:lstStyle/>
                    <a:p>
                      <a:pPr>
                        <a:lnSpc>
                          <a:spcPct val="100000"/>
                        </a:lnSpc>
                      </a:pPr>
                      <a:r>
                        <a:rPr kumimoji="1" lang="zh-TW" altLang="en-US" sz="1400" b="1" dirty="0">
                          <a:solidFill>
                            <a:schemeClr val="tx1"/>
                          </a:solidFill>
                          <a:latin typeface="游ゴシック" panose="020B0400000000000000" pitchFamily="50" charset="-128"/>
                          <a:ea typeface="游ゴシック" panose="020B0400000000000000" pitchFamily="50" charset="-128"/>
                        </a:rPr>
                        <a:t>営業時間短縮協力金（飲食店等）</a:t>
                      </a:r>
                      <a:r>
                        <a:rPr kumimoji="1" lang="en-US" altLang="zh-TW" sz="1400" b="1" dirty="0">
                          <a:solidFill>
                            <a:schemeClr val="tx1"/>
                          </a:solidFill>
                          <a:latin typeface="游ゴシック" panose="020B0400000000000000" pitchFamily="50" charset="-128"/>
                          <a:ea typeface="游ゴシック" panose="020B0400000000000000" pitchFamily="50" charset="-128"/>
                        </a:rPr>
                        <a:t>【</a:t>
                      </a:r>
                      <a:r>
                        <a:rPr kumimoji="1" lang="zh-TW" altLang="en-US" sz="1400" b="1" dirty="0">
                          <a:solidFill>
                            <a:schemeClr val="tx1"/>
                          </a:solidFill>
                          <a:latin typeface="游ゴシック" panose="020B0400000000000000" pitchFamily="50" charset="-128"/>
                          <a:ea typeface="游ゴシック" panose="020B0400000000000000" pitchFamily="50" charset="-128"/>
                        </a:rPr>
                        <a:t>第</a:t>
                      </a:r>
                      <a:r>
                        <a:rPr kumimoji="1" lang="ja-JP" altLang="en-US" sz="1400" b="1" dirty="0">
                          <a:solidFill>
                            <a:schemeClr val="tx1"/>
                          </a:solidFill>
                          <a:latin typeface="游ゴシック" panose="020B0400000000000000" pitchFamily="50" charset="-128"/>
                          <a:ea typeface="游ゴシック" panose="020B0400000000000000" pitchFamily="50" charset="-128"/>
                        </a:rPr>
                        <a:t>８</a:t>
                      </a:r>
                      <a:r>
                        <a:rPr kumimoji="1" lang="zh-TW" altLang="en-US" sz="1400" b="1" dirty="0">
                          <a:solidFill>
                            <a:schemeClr val="tx1"/>
                          </a:solidFill>
                          <a:latin typeface="游ゴシック" panose="020B0400000000000000" pitchFamily="50" charset="-128"/>
                          <a:ea typeface="游ゴシック" panose="020B0400000000000000" pitchFamily="50" charset="-128"/>
                        </a:rPr>
                        <a:t>弾</a:t>
                      </a:r>
                      <a:r>
                        <a:rPr kumimoji="1" lang="en-US" altLang="zh-TW" sz="1400" b="1" dirty="0">
                          <a:solidFill>
                            <a:schemeClr val="tx1"/>
                          </a:solidFill>
                          <a:latin typeface="游ゴシック" panose="020B0400000000000000" pitchFamily="50" charset="-128"/>
                          <a:ea typeface="游ゴシック" panose="020B0400000000000000" pitchFamily="50" charset="-128"/>
                        </a:rPr>
                        <a:t>】</a:t>
                      </a:r>
                      <a:r>
                        <a:rPr kumimoji="1" lang="zh-TW" altLang="en-US" sz="1400" b="1" dirty="0">
                          <a:solidFill>
                            <a:schemeClr val="tx1"/>
                          </a:solidFill>
                          <a:latin typeface="游ゴシック" panose="020B0400000000000000" pitchFamily="50" charset="-128"/>
                          <a:ea typeface="游ゴシック" panose="020B0400000000000000" pitchFamily="50" charset="-128"/>
                        </a:rPr>
                        <a:t>申請開始</a:t>
                      </a:r>
                      <a:endParaRPr kumimoji="1" lang="ja-JP" altLang="en-US" sz="1400" b="1" dirty="0">
                        <a:solidFill>
                          <a:schemeClr val="tx1"/>
                        </a:solidFill>
                        <a:latin typeface="游ゴシック" panose="020B0400000000000000" pitchFamily="50" charset="-128"/>
                        <a:ea typeface="游ゴシック" panose="020B0400000000000000" pitchFamily="50" charset="-128"/>
                      </a:endParaRPr>
                    </a:p>
                  </a:txBody>
                  <a:tcPr anchor="ctr">
                    <a:solidFill>
                      <a:schemeClr val="accent1">
                        <a:lumMod val="20000"/>
                        <a:lumOff val="80000"/>
                      </a:schemeClr>
                    </a:solidFill>
                  </a:tcPr>
                </a:tc>
                <a:extLst>
                  <a:ext uri="{0D108BD9-81ED-4DB2-BD59-A6C34878D82A}">
                    <a16:rowId xmlns:a16="http://schemas.microsoft.com/office/drawing/2014/main" val="1711450442"/>
                  </a:ext>
                </a:extLst>
              </a:tr>
              <a:tr h="347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400" b="1" dirty="0">
                          <a:solidFill>
                            <a:schemeClr val="tx1"/>
                          </a:solidFill>
                          <a:latin typeface="游ゴシック" panose="020B0400000000000000" pitchFamily="50" charset="-128"/>
                          <a:ea typeface="游ゴシック" panose="020B0400000000000000" pitchFamily="50" charset="-128"/>
                        </a:rPr>
                        <a:t>営業時間短縮協力金（飲食店等）</a:t>
                      </a:r>
                      <a:r>
                        <a:rPr kumimoji="1" lang="en-US" altLang="zh-TW" sz="1400" b="1" dirty="0">
                          <a:solidFill>
                            <a:schemeClr val="tx1"/>
                          </a:solidFill>
                          <a:latin typeface="游ゴシック" panose="020B0400000000000000" pitchFamily="50" charset="-128"/>
                          <a:ea typeface="游ゴシック" panose="020B0400000000000000" pitchFamily="50" charset="-128"/>
                        </a:rPr>
                        <a:t>【</a:t>
                      </a:r>
                      <a:r>
                        <a:rPr kumimoji="1" lang="zh-TW" altLang="en-US" sz="1400" b="1" dirty="0">
                          <a:solidFill>
                            <a:schemeClr val="tx1"/>
                          </a:solidFill>
                          <a:latin typeface="游ゴシック" panose="020B0400000000000000" pitchFamily="50" charset="-128"/>
                          <a:ea typeface="游ゴシック" panose="020B0400000000000000" pitchFamily="50" charset="-128"/>
                        </a:rPr>
                        <a:t>第</a:t>
                      </a:r>
                      <a:r>
                        <a:rPr kumimoji="1" lang="ja-JP" altLang="en-US" sz="1400" b="1" dirty="0">
                          <a:solidFill>
                            <a:schemeClr val="tx1"/>
                          </a:solidFill>
                          <a:latin typeface="游ゴシック" panose="020B0400000000000000" pitchFamily="50" charset="-128"/>
                          <a:ea typeface="游ゴシック" panose="020B0400000000000000" pitchFamily="50" charset="-128"/>
                        </a:rPr>
                        <a:t>９</a:t>
                      </a:r>
                      <a:r>
                        <a:rPr kumimoji="1" lang="zh-TW" altLang="en-US" sz="1400" b="1" dirty="0">
                          <a:solidFill>
                            <a:schemeClr val="tx1"/>
                          </a:solidFill>
                          <a:latin typeface="游ゴシック" panose="020B0400000000000000" pitchFamily="50" charset="-128"/>
                          <a:ea typeface="游ゴシック" panose="020B0400000000000000" pitchFamily="50" charset="-128"/>
                        </a:rPr>
                        <a:t>弾</a:t>
                      </a:r>
                      <a:r>
                        <a:rPr kumimoji="1" lang="en-US" altLang="zh-TW" sz="1400" b="1" dirty="0">
                          <a:solidFill>
                            <a:schemeClr val="tx1"/>
                          </a:solidFill>
                          <a:latin typeface="游ゴシック" panose="020B0400000000000000" pitchFamily="50" charset="-128"/>
                          <a:ea typeface="游ゴシック" panose="020B0400000000000000" pitchFamily="50" charset="-128"/>
                        </a:rPr>
                        <a:t>】</a:t>
                      </a:r>
                      <a:r>
                        <a:rPr kumimoji="1" lang="zh-TW" altLang="en-US" sz="1400" b="1" dirty="0">
                          <a:solidFill>
                            <a:schemeClr val="tx1"/>
                          </a:solidFill>
                          <a:latin typeface="游ゴシック" panose="020B0400000000000000" pitchFamily="50" charset="-128"/>
                          <a:ea typeface="游ゴシック" panose="020B0400000000000000" pitchFamily="50" charset="-128"/>
                        </a:rPr>
                        <a:t>申請</a:t>
                      </a:r>
                      <a:r>
                        <a:rPr kumimoji="1" lang="ja-JP" altLang="en-US" sz="1400" b="1" dirty="0">
                          <a:solidFill>
                            <a:schemeClr val="tx1"/>
                          </a:solidFill>
                          <a:latin typeface="游ゴシック" panose="020B0400000000000000" pitchFamily="50" charset="-128"/>
                          <a:ea typeface="游ゴシック" panose="020B0400000000000000" pitchFamily="50" charset="-128"/>
                        </a:rPr>
                        <a:t>開始</a:t>
                      </a:r>
                      <a:endParaRPr kumimoji="1" lang="ja-JP" altLang="en-US" sz="1400" b="1" dirty="0">
                        <a:solidFill>
                          <a:schemeClr val="tx1"/>
                        </a:solidFill>
                        <a:latin typeface="游ゴシック" panose="020B0400000000000000" pitchFamily="50" charset="-128"/>
                        <a:ea typeface="+mn-ea"/>
                      </a:endParaRPr>
                    </a:p>
                  </a:txBody>
                  <a:tcPr anchor="ctr">
                    <a:solidFill>
                      <a:schemeClr val="accent1">
                        <a:lumMod val="20000"/>
                        <a:lumOff val="80000"/>
                      </a:schemeClr>
                    </a:solidFill>
                  </a:tcPr>
                </a:tc>
                <a:extLst>
                  <a:ext uri="{0D108BD9-81ED-4DB2-BD59-A6C34878D82A}">
                    <a16:rowId xmlns:a16="http://schemas.microsoft.com/office/drawing/2014/main" val="1533456200"/>
                  </a:ext>
                </a:extLst>
              </a:tr>
              <a:tr h="347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400" b="1" dirty="0">
                          <a:solidFill>
                            <a:schemeClr val="tx1"/>
                          </a:solidFill>
                          <a:latin typeface="游ゴシック" panose="020B0400000000000000" pitchFamily="50" charset="-128"/>
                          <a:ea typeface="游ゴシック" panose="020B0400000000000000" pitchFamily="50" charset="-128"/>
                        </a:rPr>
                        <a:t>営業時間短縮協力金（飲食店等）</a:t>
                      </a:r>
                      <a:r>
                        <a:rPr kumimoji="1" lang="en-US" altLang="zh-TW" sz="1400" b="1" dirty="0">
                          <a:solidFill>
                            <a:schemeClr val="tx1"/>
                          </a:solidFill>
                          <a:latin typeface="游ゴシック" panose="020B0400000000000000" pitchFamily="50" charset="-128"/>
                          <a:ea typeface="游ゴシック" panose="020B0400000000000000" pitchFamily="50" charset="-128"/>
                        </a:rPr>
                        <a:t>【</a:t>
                      </a:r>
                      <a:r>
                        <a:rPr kumimoji="1" lang="zh-TW" altLang="en-US" sz="1400" b="1" dirty="0">
                          <a:solidFill>
                            <a:schemeClr val="tx1"/>
                          </a:solidFill>
                          <a:latin typeface="游ゴシック" panose="020B0400000000000000" pitchFamily="50" charset="-128"/>
                          <a:ea typeface="游ゴシック" panose="020B0400000000000000" pitchFamily="50" charset="-128"/>
                        </a:rPr>
                        <a:t>第</a:t>
                      </a:r>
                      <a:r>
                        <a:rPr kumimoji="1" lang="en-US" altLang="ja-JP" sz="1400" b="1" dirty="0">
                          <a:solidFill>
                            <a:schemeClr val="tx1"/>
                          </a:solidFill>
                          <a:latin typeface="游ゴシック" panose="020B0400000000000000" pitchFamily="50" charset="-128"/>
                          <a:ea typeface="游ゴシック" panose="020B0400000000000000" pitchFamily="50" charset="-128"/>
                        </a:rPr>
                        <a:t>10</a:t>
                      </a:r>
                      <a:r>
                        <a:rPr kumimoji="1" lang="zh-TW" altLang="en-US" sz="1400" b="1" dirty="0">
                          <a:solidFill>
                            <a:schemeClr val="tx1"/>
                          </a:solidFill>
                          <a:latin typeface="游ゴシック" panose="020B0400000000000000" pitchFamily="50" charset="-128"/>
                          <a:ea typeface="游ゴシック" panose="020B0400000000000000" pitchFamily="50" charset="-128"/>
                        </a:rPr>
                        <a:t>弾</a:t>
                      </a:r>
                      <a:r>
                        <a:rPr kumimoji="1" lang="en-US" altLang="zh-TW" sz="1400" b="1" dirty="0">
                          <a:solidFill>
                            <a:schemeClr val="tx1"/>
                          </a:solidFill>
                          <a:latin typeface="游ゴシック" panose="020B0400000000000000" pitchFamily="50" charset="-128"/>
                          <a:ea typeface="游ゴシック" panose="020B0400000000000000" pitchFamily="50" charset="-128"/>
                        </a:rPr>
                        <a:t>】</a:t>
                      </a:r>
                      <a:r>
                        <a:rPr kumimoji="1" lang="zh-TW" altLang="en-US" sz="1400" b="1" dirty="0">
                          <a:solidFill>
                            <a:schemeClr val="tx1"/>
                          </a:solidFill>
                          <a:latin typeface="游ゴシック" panose="020B0400000000000000" pitchFamily="50" charset="-128"/>
                          <a:ea typeface="游ゴシック" panose="020B0400000000000000" pitchFamily="50" charset="-128"/>
                        </a:rPr>
                        <a:t>申請</a:t>
                      </a:r>
                      <a:r>
                        <a:rPr kumimoji="1" lang="ja-JP" altLang="en-US" sz="1400" b="1" dirty="0">
                          <a:solidFill>
                            <a:schemeClr val="tx1"/>
                          </a:solidFill>
                          <a:latin typeface="游ゴシック" panose="020B0400000000000000" pitchFamily="50" charset="-128"/>
                          <a:ea typeface="+mn-ea"/>
                        </a:rPr>
                        <a:t>開始</a:t>
                      </a:r>
                    </a:p>
                  </a:txBody>
                  <a:tcPr anchor="ctr">
                    <a:solidFill>
                      <a:schemeClr val="accent1">
                        <a:lumMod val="20000"/>
                        <a:lumOff val="80000"/>
                      </a:schemeClr>
                    </a:solidFill>
                  </a:tcPr>
                </a:tc>
                <a:extLst>
                  <a:ext uri="{0D108BD9-81ED-4DB2-BD59-A6C34878D82A}">
                    <a16:rowId xmlns:a16="http://schemas.microsoft.com/office/drawing/2014/main" val="3491734387"/>
                  </a:ext>
                </a:extLst>
              </a:tr>
              <a:tr h="347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latin typeface="游ゴシック" panose="020B0400000000000000" pitchFamily="50" charset="-128"/>
                          <a:ea typeface="+mn-ea"/>
                        </a:rPr>
                        <a:t>高齢者施設等のクラスター対策の為、「</a:t>
                      </a:r>
                      <a:r>
                        <a:rPr kumimoji="1" lang="ja-JP" altLang="en-US" sz="1400" b="1" dirty="0">
                          <a:solidFill>
                            <a:schemeClr val="tx1"/>
                          </a:solidFill>
                          <a:latin typeface="游ゴシック" panose="020F0502020204030204"/>
                          <a:ea typeface="+mn-ea"/>
                        </a:rPr>
                        <a:t>アルコール・携帯ポーチ」を</a:t>
                      </a:r>
                      <a:r>
                        <a:rPr kumimoji="1" lang="ja-JP" altLang="en-US" sz="1400" b="1" i="0" u="none" strike="noStrike" kern="1200" cap="none" spc="0" normalizeH="0" baseline="0" noProof="0" dirty="0">
                          <a:ln>
                            <a:noFill/>
                          </a:ln>
                          <a:solidFill>
                            <a:schemeClr val="tx1"/>
                          </a:solidFill>
                          <a:effectLst/>
                          <a:uLnTx/>
                          <a:uFillTx/>
                          <a:latin typeface="游ゴシック" panose="020F0502020204030204"/>
                          <a:ea typeface="+mn-ea"/>
                          <a:cs typeface="+mn-cs"/>
                        </a:rPr>
                        <a:t>配付</a:t>
                      </a:r>
                      <a:endParaRPr kumimoji="1" lang="ja-JP" altLang="en-US" sz="1400" b="1" dirty="0">
                        <a:solidFill>
                          <a:schemeClr val="tx1"/>
                        </a:solidFill>
                        <a:latin typeface="游ゴシック" panose="020B0400000000000000" pitchFamily="50" charset="-128"/>
                        <a:ea typeface="+mn-ea"/>
                      </a:endParaRPr>
                    </a:p>
                  </a:txBody>
                  <a:tcPr anchor="ctr">
                    <a:solidFill>
                      <a:schemeClr val="accent1">
                        <a:lumMod val="20000"/>
                        <a:lumOff val="80000"/>
                      </a:schemeClr>
                    </a:solidFill>
                  </a:tcPr>
                </a:tc>
                <a:extLst>
                  <a:ext uri="{0D108BD9-81ED-4DB2-BD59-A6C34878D82A}">
                    <a16:rowId xmlns:a16="http://schemas.microsoft.com/office/drawing/2014/main" val="1877582357"/>
                  </a:ext>
                </a:extLst>
              </a:tr>
              <a:tr h="3472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solidFill>
                        </a:rPr>
                        <a:t>「と</a:t>
                      </a:r>
                      <a:r>
                        <a:rPr kumimoji="1" lang="ja-JP" altLang="en-US" sz="1400" b="1" dirty="0" err="1">
                          <a:solidFill>
                            <a:schemeClr val="tx1"/>
                          </a:solidFill>
                        </a:rPr>
                        <a:t>ちまる</a:t>
                      </a:r>
                      <a:r>
                        <a:rPr kumimoji="1" lang="ja-JP" altLang="en-US" sz="1400" b="1" dirty="0">
                          <a:solidFill>
                            <a:schemeClr val="tx1"/>
                          </a:solidFill>
                        </a:rPr>
                        <a:t>安心通知</a:t>
                      </a:r>
                      <a:r>
                        <a:rPr kumimoji="1" lang="en-US" altLang="ja-JP" sz="1400" b="1" dirty="0">
                          <a:solidFill>
                            <a:schemeClr val="tx1"/>
                          </a:solidFill>
                        </a:rPr>
                        <a:t>(LINE</a:t>
                      </a:r>
                      <a:r>
                        <a:rPr kumimoji="1" lang="ja-JP" altLang="en-US" sz="1400" b="1" dirty="0">
                          <a:solidFill>
                            <a:schemeClr val="tx1"/>
                          </a:solidFill>
                        </a:rPr>
                        <a:t>によるコロナ追跡システム</a:t>
                      </a:r>
                      <a:r>
                        <a:rPr kumimoji="1" lang="en-US" altLang="ja-JP" sz="1400" b="1" dirty="0">
                          <a:solidFill>
                            <a:schemeClr val="tx1"/>
                          </a:solidFill>
                        </a:rPr>
                        <a:t>)</a:t>
                      </a:r>
                      <a:r>
                        <a:rPr kumimoji="1" lang="ja-JP" altLang="en-US" sz="1400" b="1" dirty="0">
                          <a:solidFill>
                            <a:schemeClr val="tx1"/>
                          </a:solidFill>
                        </a:rPr>
                        <a:t>」終了</a:t>
                      </a:r>
                      <a:endParaRPr kumimoji="1" lang="en-US" altLang="ja-JP" sz="1400" b="1" dirty="0">
                        <a:solidFill>
                          <a:schemeClr val="tx1"/>
                        </a:solidFill>
                      </a:endParaRPr>
                    </a:p>
                  </a:txBody>
                  <a:tcPr anchor="ctr">
                    <a:solidFill>
                      <a:schemeClr val="accent1">
                        <a:lumMod val="20000"/>
                        <a:lumOff val="80000"/>
                      </a:schemeClr>
                    </a:solidFill>
                  </a:tcPr>
                </a:tc>
                <a:extLst>
                  <a:ext uri="{0D108BD9-81ED-4DB2-BD59-A6C34878D82A}">
                    <a16:rowId xmlns:a16="http://schemas.microsoft.com/office/drawing/2014/main" val="1322434737"/>
                  </a:ext>
                </a:extLst>
              </a:tr>
            </a:tbl>
          </a:graphicData>
        </a:graphic>
      </p:graphicFrame>
      <p:sp>
        <p:nvSpPr>
          <p:cNvPr id="29" name="角丸四角形 28"/>
          <p:cNvSpPr/>
          <p:nvPr/>
        </p:nvSpPr>
        <p:spPr>
          <a:xfrm>
            <a:off x="98803" y="2123996"/>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【R3.12.1】</a:t>
            </a:r>
          </a:p>
        </p:txBody>
      </p:sp>
      <p:sp>
        <p:nvSpPr>
          <p:cNvPr id="37" name="角丸四角形 36"/>
          <p:cNvSpPr/>
          <p:nvPr/>
        </p:nvSpPr>
        <p:spPr>
          <a:xfrm>
            <a:off x="39597" y="5778677"/>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３</a:t>
            </a:r>
            <a:r>
              <a:rPr kumimoji="1" lang="en-US" altLang="ja-JP" sz="1400" b="1" dirty="0">
                <a:solidFill>
                  <a:schemeClr val="tx1"/>
                </a:solidFill>
                <a:latin typeface="+mn-ea"/>
              </a:rPr>
              <a:t>.</a:t>
            </a:r>
            <a:r>
              <a:rPr kumimoji="1" lang="ja-JP" altLang="en-US" sz="1400" b="1" dirty="0">
                <a:solidFill>
                  <a:schemeClr val="tx1"/>
                </a:solidFill>
                <a:latin typeface="+mn-ea"/>
              </a:rPr>
              <a:t>７</a:t>
            </a:r>
            <a:r>
              <a:rPr kumimoji="1" lang="en-US" altLang="ja-JP" sz="1400" b="1" dirty="0">
                <a:solidFill>
                  <a:schemeClr val="tx1"/>
                </a:solidFill>
                <a:latin typeface="+mn-ea"/>
              </a:rPr>
              <a:t>】</a:t>
            </a:r>
          </a:p>
        </p:txBody>
      </p:sp>
      <p:sp>
        <p:nvSpPr>
          <p:cNvPr id="9" name="角丸四角形 8"/>
          <p:cNvSpPr/>
          <p:nvPr/>
        </p:nvSpPr>
        <p:spPr>
          <a:xfrm>
            <a:off x="110611" y="1316372"/>
            <a:ext cx="8908698" cy="684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２回目接種後時間の経過とともに低減したワクチン効果を回復させる目的で開始された３回目接種の速やかな実施に向けて、とちぎワクチン接種センターを再開するとともに、「高齢者施設等への巡回接種」や「会社でまとめて予約」などの接種促進策を講じた。</a:t>
            </a:r>
            <a:endParaRPr kumimoji="1" lang="en-US" altLang="ja-JP" sz="1400" b="1" dirty="0">
              <a:solidFill>
                <a:schemeClr val="tx1"/>
              </a:solidFill>
            </a:endParaRPr>
          </a:p>
        </p:txBody>
      </p:sp>
      <p:sp>
        <p:nvSpPr>
          <p:cNvPr id="31" name="角丸四角形 30"/>
          <p:cNvSpPr/>
          <p:nvPr/>
        </p:nvSpPr>
        <p:spPr>
          <a:xfrm>
            <a:off x="110385" y="937742"/>
            <a:ext cx="2161760" cy="35583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ワクチンの接種体制等</a:t>
            </a:r>
            <a:endParaRPr kumimoji="1" lang="en-US" altLang="ja-JP" sz="1400" b="1" dirty="0">
              <a:solidFill>
                <a:schemeClr val="tx1"/>
              </a:solidFill>
            </a:endParaRPr>
          </a:p>
        </p:txBody>
      </p:sp>
      <p:sp>
        <p:nvSpPr>
          <p:cNvPr id="34" name="テキスト ボックス 33"/>
          <p:cNvSpPr txBox="1"/>
          <p:nvPr/>
        </p:nvSpPr>
        <p:spPr>
          <a:xfrm>
            <a:off x="2526179" y="589778"/>
            <a:ext cx="6174476"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Ⅳ</a:t>
            </a:r>
            <a:r>
              <a:rPr kumimoji="1" lang="ja-JP" altLang="en-US" sz="1600" b="1" dirty="0">
                <a:solidFill>
                  <a:srgbClr val="FF0000"/>
                </a:solidFill>
              </a:rPr>
              <a:t>期</a:t>
            </a:r>
            <a:r>
              <a:rPr kumimoji="1" lang="ja-JP" altLang="en-US" sz="1600" b="1" dirty="0">
                <a:solidFill>
                  <a:schemeClr val="tx1"/>
                </a:solidFill>
              </a:rPr>
              <a:t>　　２０２１年１２月　１日～２０２２年　６月３０日</a:t>
            </a:r>
            <a:endParaRPr kumimoji="1" lang="en-US" altLang="ja-JP" sz="1600" b="1" dirty="0">
              <a:solidFill>
                <a:schemeClr val="tx1"/>
              </a:solidFill>
            </a:endParaRPr>
          </a:p>
        </p:txBody>
      </p:sp>
      <p:sp>
        <p:nvSpPr>
          <p:cNvPr id="23" name="角丸四角形 22"/>
          <p:cNvSpPr/>
          <p:nvPr/>
        </p:nvSpPr>
        <p:spPr>
          <a:xfrm>
            <a:off x="105732" y="2473148"/>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【R4.1.15】</a:t>
            </a:r>
          </a:p>
        </p:txBody>
      </p:sp>
      <p:sp>
        <p:nvSpPr>
          <p:cNvPr id="25" name="角丸四角形 24"/>
          <p:cNvSpPr/>
          <p:nvPr/>
        </p:nvSpPr>
        <p:spPr>
          <a:xfrm>
            <a:off x="63835" y="5086186"/>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１</a:t>
            </a:r>
            <a:r>
              <a:rPr kumimoji="1" lang="en-US" altLang="ja-JP" sz="1400" b="1" dirty="0">
                <a:solidFill>
                  <a:schemeClr val="tx1"/>
                </a:solidFill>
                <a:latin typeface="+mn-ea"/>
              </a:rPr>
              <a:t>.27】</a:t>
            </a:r>
          </a:p>
        </p:txBody>
      </p:sp>
      <p:sp>
        <p:nvSpPr>
          <p:cNvPr id="26" name="角丸四角形 25"/>
          <p:cNvSpPr/>
          <p:nvPr/>
        </p:nvSpPr>
        <p:spPr>
          <a:xfrm>
            <a:off x="40446" y="5444520"/>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２</a:t>
            </a:r>
            <a:r>
              <a:rPr kumimoji="1" lang="en-US" altLang="ja-JP" sz="1400" b="1" dirty="0">
                <a:solidFill>
                  <a:schemeClr val="tx1"/>
                </a:solidFill>
                <a:latin typeface="+mn-ea"/>
              </a:rPr>
              <a:t>.21】</a:t>
            </a:r>
          </a:p>
        </p:txBody>
      </p:sp>
      <p:sp>
        <p:nvSpPr>
          <p:cNvPr id="27" name="角丸四角形 26"/>
          <p:cNvSpPr/>
          <p:nvPr/>
        </p:nvSpPr>
        <p:spPr>
          <a:xfrm>
            <a:off x="40446" y="6471168"/>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６</a:t>
            </a:r>
            <a:r>
              <a:rPr kumimoji="1" lang="en-US" altLang="ja-JP" sz="1400" b="1" dirty="0">
                <a:solidFill>
                  <a:schemeClr val="tx1"/>
                </a:solidFill>
                <a:latin typeface="+mn-ea"/>
              </a:rPr>
              <a:t>.30】</a:t>
            </a:r>
          </a:p>
        </p:txBody>
      </p:sp>
      <p:sp>
        <p:nvSpPr>
          <p:cNvPr id="30" name="テキスト ボックス 29"/>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40</a:t>
            </a:fld>
            <a:endParaRPr kumimoji="1" lang="ja-JP" altLang="en-US" sz="1600" b="1" dirty="0">
              <a:latin typeface="Meiryo UI" panose="020B0604030504040204" pitchFamily="50" charset="-128"/>
              <a:ea typeface="Meiryo UI" panose="020B0604030504040204" pitchFamily="50" charset="-128"/>
            </a:endParaRPr>
          </a:p>
        </p:txBody>
      </p:sp>
      <p:sp>
        <p:nvSpPr>
          <p:cNvPr id="39" name="角丸四角形 38"/>
          <p:cNvSpPr/>
          <p:nvPr/>
        </p:nvSpPr>
        <p:spPr>
          <a:xfrm>
            <a:off x="98803" y="3449702"/>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【R4.6.2】</a:t>
            </a:r>
          </a:p>
        </p:txBody>
      </p:sp>
      <p:sp>
        <p:nvSpPr>
          <p:cNvPr id="33" name="角丸四角形 32"/>
          <p:cNvSpPr/>
          <p:nvPr/>
        </p:nvSpPr>
        <p:spPr>
          <a:xfrm>
            <a:off x="105727" y="3113826"/>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【R4.5.25】</a:t>
            </a:r>
          </a:p>
        </p:txBody>
      </p:sp>
      <p:sp>
        <p:nvSpPr>
          <p:cNvPr id="35" name="角丸四角形 34"/>
          <p:cNvSpPr/>
          <p:nvPr/>
        </p:nvSpPr>
        <p:spPr>
          <a:xfrm>
            <a:off x="105727" y="2777950"/>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【R4.2.21】</a:t>
            </a:r>
          </a:p>
        </p:txBody>
      </p:sp>
      <p:sp>
        <p:nvSpPr>
          <p:cNvPr id="24" name="角丸四角形 36">
            <a:extLst>
              <a:ext uri="{FF2B5EF4-FFF2-40B4-BE49-F238E27FC236}">
                <a16:creationId xmlns:a16="http://schemas.microsoft.com/office/drawing/2014/main" id="{D5B6C528-C936-4352-8778-5DCA0548E312}"/>
              </a:ext>
            </a:extLst>
          </p:cNvPr>
          <p:cNvSpPr/>
          <p:nvPr/>
        </p:nvSpPr>
        <p:spPr>
          <a:xfrm>
            <a:off x="39597" y="6142596"/>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３</a:t>
            </a:r>
            <a:r>
              <a:rPr kumimoji="1" lang="en-US" altLang="ja-JP" sz="1400" b="1" dirty="0">
                <a:solidFill>
                  <a:schemeClr val="tx1"/>
                </a:solidFill>
                <a:latin typeface="+mn-ea"/>
              </a:rPr>
              <a:t>.16】</a:t>
            </a:r>
          </a:p>
        </p:txBody>
      </p:sp>
    </p:spTree>
    <p:extLst>
      <p:ext uri="{BB962C8B-B14F-4D97-AF65-F5344CB8AC3E}">
        <p14:creationId xmlns:p14="http://schemas.microsoft.com/office/powerpoint/2010/main" val="18160059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Ⅴ</a:t>
            </a:r>
            <a:r>
              <a:rPr kumimoji="1" lang="ja-JP" altLang="en-US" sz="2400" b="1" dirty="0"/>
              <a:t>期の振り返り</a:t>
            </a:r>
          </a:p>
        </p:txBody>
      </p:sp>
      <p:sp>
        <p:nvSpPr>
          <p:cNvPr id="8" name="角丸四角形 7"/>
          <p:cNvSpPr/>
          <p:nvPr/>
        </p:nvSpPr>
        <p:spPr>
          <a:xfrm>
            <a:off x="42863" y="998596"/>
            <a:ext cx="9029700" cy="171689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10" name="角丸四角形 9"/>
          <p:cNvSpPr/>
          <p:nvPr/>
        </p:nvSpPr>
        <p:spPr>
          <a:xfrm>
            <a:off x="-39766" y="985973"/>
            <a:ext cx="1398430" cy="235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（感染者数等）</a:t>
            </a:r>
            <a:endParaRPr kumimoji="1" lang="en-US" altLang="ja-JP" sz="1200" b="1" dirty="0">
              <a:solidFill>
                <a:schemeClr val="tx1"/>
              </a:solidFill>
            </a:endParaRPr>
          </a:p>
        </p:txBody>
      </p:sp>
      <p:sp>
        <p:nvSpPr>
          <p:cNvPr id="11" name="角丸四角形 10"/>
          <p:cNvSpPr/>
          <p:nvPr/>
        </p:nvSpPr>
        <p:spPr>
          <a:xfrm>
            <a:off x="-71437" y="1553892"/>
            <a:ext cx="1749524" cy="31823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（医療提供体制）</a:t>
            </a:r>
            <a:endParaRPr kumimoji="1" lang="en-US" altLang="ja-JP" sz="1200" b="1" dirty="0">
              <a:solidFill>
                <a:schemeClr val="tx1"/>
              </a:solidFill>
            </a:endParaRPr>
          </a:p>
        </p:txBody>
      </p:sp>
      <p:graphicFrame>
        <p:nvGraphicFramePr>
          <p:cNvPr id="13" name="グラフ 12"/>
          <p:cNvGraphicFramePr/>
          <p:nvPr/>
        </p:nvGraphicFramePr>
        <p:xfrm>
          <a:off x="0" y="2713131"/>
          <a:ext cx="8936182" cy="4127795"/>
        </p:xfrm>
        <a:graphic>
          <a:graphicData uri="http://schemas.openxmlformats.org/drawingml/2006/chart">
            <c:chart xmlns:c="http://schemas.openxmlformats.org/drawingml/2006/chart" xmlns:r="http://schemas.openxmlformats.org/officeDocument/2006/relationships" r:id="rId2"/>
          </a:graphicData>
        </a:graphic>
      </p:graphicFrame>
      <p:sp>
        <p:nvSpPr>
          <p:cNvPr id="15" name="テキスト ボックス 14"/>
          <p:cNvSpPr txBox="1"/>
          <p:nvPr/>
        </p:nvSpPr>
        <p:spPr>
          <a:xfrm>
            <a:off x="4052556" y="3007413"/>
            <a:ext cx="1400618" cy="523220"/>
          </a:xfrm>
          <a:prstGeom prst="rect">
            <a:avLst/>
          </a:prstGeom>
          <a:noFill/>
          <a:ln>
            <a:noFill/>
          </a:ln>
        </p:spPr>
        <p:txBody>
          <a:bodyPr wrap="square" rtlCol="0">
            <a:spAutoFit/>
          </a:bodyPr>
          <a:lstStyle/>
          <a:p>
            <a:pPr algn="ctr"/>
            <a:r>
              <a:rPr kumimoji="1" lang="ja-JP" altLang="en-US" sz="1400" u="sng" dirty="0">
                <a:latin typeface="HGP創英ﾌﾟﾚｾﾞﾝｽEB" panose="02020800000000000000" pitchFamily="18" charset="-128"/>
                <a:ea typeface="HGP創英ﾌﾟﾚｾﾞﾝｽEB" panose="02020800000000000000" pitchFamily="18" charset="-128"/>
              </a:rPr>
              <a:t>８</a:t>
            </a:r>
            <a:r>
              <a:rPr kumimoji="1" lang="en-US" altLang="ja-JP" sz="1400" u="sng" dirty="0">
                <a:latin typeface="HGP創英ﾌﾟﾚｾﾞﾝｽEB" panose="02020800000000000000" pitchFamily="18" charset="-128"/>
                <a:ea typeface="HGP創英ﾌﾟﾚｾﾞﾝｽEB" panose="02020800000000000000" pitchFamily="18" charset="-128"/>
              </a:rPr>
              <a:t>/</a:t>
            </a:r>
            <a:r>
              <a:rPr kumimoji="1" lang="ja-JP" altLang="en-US" sz="1400" u="sng" dirty="0">
                <a:latin typeface="HGP創英ﾌﾟﾚｾﾞﾝｽEB" panose="02020800000000000000" pitchFamily="18" charset="-128"/>
                <a:ea typeface="HGP創英ﾌﾟﾚｾﾞﾝｽEB" panose="02020800000000000000" pitchFamily="18" charset="-128"/>
              </a:rPr>
              <a:t>２１ ６４</a:t>
            </a:r>
            <a:r>
              <a:rPr kumimoji="1" lang="en-US" altLang="ja-JP" sz="1400" u="sng" dirty="0">
                <a:latin typeface="HGP創英ﾌﾟﾚｾﾞﾝｽEB" panose="02020800000000000000" pitchFamily="18" charset="-128"/>
                <a:ea typeface="HGP創英ﾌﾟﾚｾﾞﾝｽEB" panose="02020800000000000000" pitchFamily="18" charset="-128"/>
              </a:rPr>
              <a:t>.</a:t>
            </a:r>
            <a:r>
              <a:rPr kumimoji="1" lang="ja-JP" altLang="en-US" sz="1400" u="sng" dirty="0">
                <a:latin typeface="HGP創英ﾌﾟﾚｾﾞﾝｽEB" panose="02020800000000000000" pitchFamily="18" charset="-128"/>
                <a:ea typeface="HGP創英ﾌﾟﾚｾﾞﾝｽEB" panose="02020800000000000000" pitchFamily="18" charset="-128"/>
              </a:rPr>
              <a:t>１％</a:t>
            </a:r>
            <a:endParaRPr kumimoji="1" lang="en-US" altLang="ja-JP" sz="14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400" dirty="0">
                <a:latin typeface="HGP創英ﾌﾟﾚｾﾞﾝｽEB" panose="02020800000000000000" pitchFamily="18" charset="-128"/>
                <a:ea typeface="HGP創英ﾌﾟﾚｾﾞﾝｽEB" panose="02020800000000000000" pitchFamily="18" charset="-128"/>
              </a:rPr>
              <a:t>（６４９床）</a:t>
            </a:r>
          </a:p>
        </p:txBody>
      </p:sp>
      <p:sp>
        <p:nvSpPr>
          <p:cNvPr id="16" name="テキスト ボックス 15"/>
          <p:cNvSpPr txBox="1"/>
          <p:nvPr/>
        </p:nvSpPr>
        <p:spPr>
          <a:xfrm>
            <a:off x="700036" y="5082767"/>
            <a:ext cx="1063568" cy="461665"/>
          </a:xfrm>
          <a:prstGeom prst="rect">
            <a:avLst/>
          </a:prstGeom>
          <a:solidFill>
            <a:schemeClr val="bg1"/>
          </a:solidFill>
          <a:ln>
            <a:noFill/>
          </a:ln>
        </p:spPr>
        <p:txBody>
          <a:bodyPr wrap="square" rtlCol="0">
            <a:spAutoFit/>
          </a:bodyPr>
          <a:lstStyle/>
          <a:p>
            <a:pPr algn="ctr"/>
            <a:r>
              <a:rPr kumimoji="1" lang="ja-JP" altLang="en-US" sz="1200" u="sng" dirty="0">
                <a:latin typeface="HGP創英ﾌﾟﾚｾﾞﾝｽEB" panose="02020800000000000000" pitchFamily="18" charset="-128"/>
                <a:ea typeface="HGP創英ﾌﾟﾚｾﾞﾝｽEB" panose="02020800000000000000" pitchFamily="18" charset="-128"/>
              </a:rPr>
              <a:t>病床使用率</a:t>
            </a:r>
            <a:endParaRPr kumimoji="1" lang="en-US" altLang="ja-JP" sz="1200" u="sng" dirty="0">
              <a:latin typeface="HGP創英ﾌﾟﾚｾﾞﾝｽEB" panose="02020800000000000000" pitchFamily="18" charset="-128"/>
              <a:ea typeface="HGP創英ﾌﾟﾚｾﾞﾝｽEB" panose="02020800000000000000" pitchFamily="18" charset="-128"/>
            </a:endParaRPr>
          </a:p>
          <a:p>
            <a:pPr algn="ctr"/>
            <a:r>
              <a:rPr kumimoji="1" lang="ja-JP" altLang="en-US" sz="1200" dirty="0">
                <a:latin typeface="HGP創英ﾌﾟﾚｾﾞﾝｽEB" panose="02020800000000000000" pitchFamily="18" charset="-128"/>
                <a:ea typeface="HGP創英ﾌﾟﾚｾﾞﾝｽEB" panose="02020800000000000000" pitchFamily="18" charset="-128"/>
              </a:rPr>
              <a:t>（病床数）</a:t>
            </a:r>
          </a:p>
        </p:txBody>
      </p:sp>
      <p:sp>
        <p:nvSpPr>
          <p:cNvPr id="22" name="テキスト ボックス 21"/>
          <p:cNvSpPr txBox="1"/>
          <p:nvPr/>
        </p:nvSpPr>
        <p:spPr>
          <a:xfrm>
            <a:off x="110387" y="569643"/>
            <a:ext cx="1868638"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１ 感染状況概況</a:t>
            </a:r>
            <a:endParaRPr kumimoji="1" lang="en-US" altLang="ja-JP" sz="1600" b="1" dirty="0">
              <a:solidFill>
                <a:schemeClr val="tx1"/>
              </a:solidFill>
              <a:latin typeface="+mn-ea"/>
            </a:endParaRPr>
          </a:p>
        </p:txBody>
      </p:sp>
      <p:sp>
        <p:nvSpPr>
          <p:cNvPr id="23" name="テキスト ボックス 22"/>
          <p:cNvSpPr txBox="1"/>
          <p:nvPr/>
        </p:nvSpPr>
        <p:spPr>
          <a:xfrm>
            <a:off x="2504199" y="579377"/>
            <a:ext cx="6182601"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Ⅴ</a:t>
            </a:r>
            <a:r>
              <a:rPr kumimoji="1" lang="ja-JP" altLang="en-US" sz="1600" b="1" dirty="0">
                <a:solidFill>
                  <a:srgbClr val="FF0000"/>
                </a:solidFill>
              </a:rPr>
              <a:t>期</a:t>
            </a:r>
            <a:r>
              <a:rPr kumimoji="1" lang="ja-JP" altLang="en-US" sz="1600" b="1" dirty="0">
                <a:solidFill>
                  <a:schemeClr val="tx1"/>
                </a:solidFill>
              </a:rPr>
              <a:t>　　２０２２年　７月　１日～２０２２年　９月３０日</a:t>
            </a:r>
            <a:endParaRPr kumimoji="1" lang="en-US" altLang="ja-JP" sz="1600" b="1" dirty="0">
              <a:solidFill>
                <a:schemeClr val="tx1"/>
              </a:solidFill>
            </a:endParaRPr>
          </a:p>
        </p:txBody>
      </p:sp>
      <p:pic>
        <p:nvPicPr>
          <p:cNvPr id="5" name="図 4"/>
          <p:cNvPicPr>
            <a:picLocks noChangeAspect="1"/>
          </p:cNvPicPr>
          <p:nvPr/>
        </p:nvPicPr>
        <p:blipFill>
          <a:blip r:embed="rId3"/>
          <a:stretch>
            <a:fillRect/>
          </a:stretch>
        </p:blipFill>
        <p:spPr>
          <a:xfrm>
            <a:off x="5595499" y="2805890"/>
            <a:ext cx="2905124" cy="1255298"/>
          </a:xfrm>
          <a:prstGeom prst="rect">
            <a:avLst/>
          </a:prstGeom>
        </p:spPr>
      </p:pic>
      <p:sp>
        <p:nvSpPr>
          <p:cNvPr id="3" name="テキスト ボックス 2"/>
          <p:cNvSpPr txBox="1"/>
          <p:nvPr/>
        </p:nvSpPr>
        <p:spPr>
          <a:xfrm>
            <a:off x="8023320" y="6476684"/>
            <a:ext cx="718898" cy="338554"/>
          </a:xfrm>
          <a:prstGeom prst="rect">
            <a:avLst/>
          </a:prstGeom>
          <a:noFill/>
          <a:ln>
            <a:noFill/>
          </a:ln>
        </p:spPr>
        <p:txBody>
          <a:bodyPr wrap="square" rtlCol="0">
            <a:spAutoFit/>
          </a:bodyPr>
          <a:lstStyle/>
          <a:p>
            <a:pPr algn="ctr"/>
            <a:r>
              <a:rPr kumimoji="1" lang="en-US" altLang="ja-JP" sz="1600" b="1" dirty="0"/>
              <a:t>9/30</a:t>
            </a:r>
            <a:endParaRPr kumimoji="1" lang="ja-JP" altLang="en-US" sz="1600" b="1" dirty="0"/>
          </a:p>
        </p:txBody>
      </p:sp>
      <p:sp>
        <p:nvSpPr>
          <p:cNvPr id="20" name="テキスト ボックス 19"/>
          <p:cNvSpPr txBox="1"/>
          <p:nvPr/>
        </p:nvSpPr>
        <p:spPr>
          <a:xfrm>
            <a:off x="-71437" y="1150111"/>
            <a:ext cx="9298564" cy="492443"/>
          </a:xfrm>
          <a:prstGeom prst="rect">
            <a:avLst/>
          </a:prstGeom>
          <a:noFill/>
          <a:ln>
            <a:noFill/>
          </a:ln>
        </p:spPr>
        <p:txBody>
          <a:bodyPr wrap="square" rtlCol="0">
            <a:spAutoFit/>
          </a:bodyPr>
          <a:lstStyle/>
          <a:p>
            <a:r>
              <a:rPr kumimoji="1" lang="ja-JP" altLang="en-US" sz="1200" b="1" dirty="0"/>
              <a:t>・</a:t>
            </a:r>
            <a:r>
              <a:rPr kumimoji="1" lang="ja-JP" altLang="en-US" sz="1200" b="1" dirty="0">
                <a:solidFill>
                  <a:srgbClr val="FF0000"/>
                </a:solidFill>
              </a:rPr>
              <a:t>より感染力の強い</a:t>
            </a:r>
            <a:r>
              <a:rPr kumimoji="1" lang="ja-JP" altLang="en-US" sz="1200" b="1" dirty="0">
                <a:solidFill>
                  <a:srgbClr val="FF0000"/>
                </a:solidFill>
                <a:latin typeface="+mn-ea"/>
              </a:rPr>
              <a:t>オミクロン株（</a:t>
            </a:r>
            <a:r>
              <a:rPr kumimoji="1" lang="en-US" altLang="ja-JP" sz="1200" b="1" dirty="0">
                <a:solidFill>
                  <a:srgbClr val="FF0000"/>
                </a:solidFill>
                <a:latin typeface="+mn-ea"/>
              </a:rPr>
              <a:t>BA.5</a:t>
            </a:r>
            <a:r>
              <a:rPr kumimoji="1" lang="ja-JP" altLang="en-US" sz="1200" b="1" dirty="0">
                <a:solidFill>
                  <a:srgbClr val="FF0000"/>
                </a:solidFill>
                <a:latin typeface="+mn-ea"/>
              </a:rPr>
              <a:t>）への置き換わり</a:t>
            </a:r>
            <a:r>
              <a:rPr kumimoji="1" lang="ja-JP" altLang="en-US" sz="1200" b="1" dirty="0"/>
              <a:t>が進み、</a:t>
            </a:r>
            <a:r>
              <a:rPr kumimoji="1" lang="ja-JP" altLang="en-US" sz="1200" b="1" dirty="0">
                <a:solidFill>
                  <a:srgbClr val="FF0000"/>
                </a:solidFill>
              </a:rPr>
              <a:t>短期間で爆発的に感染が拡大</a:t>
            </a:r>
            <a:r>
              <a:rPr kumimoji="1" lang="ja-JP" altLang="en-US" sz="1200" b="1" dirty="0"/>
              <a:t>した。</a:t>
            </a:r>
            <a:r>
              <a:rPr kumimoji="1" lang="ja-JP" altLang="en-US" sz="1200" b="1" dirty="0">
                <a:latin typeface="+mn-ea"/>
              </a:rPr>
              <a:t>７月</a:t>
            </a:r>
            <a:r>
              <a:rPr kumimoji="1" lang="en-US" altLang="ja-JP" sz="1200" b="1" dirty="0">
                <a:latin typeface="+mn-ea"/>
              </a:rPr>
              <a:t>29</a:t>
            </a:r>
            <a:r>
              <a:rPr kumimoji="1" lang="ja-JP" altLang="en-US" sz="1200" b="1" dirty="0">
                <a:latin typeface="+mn-ea"/>
              </a:rPr>
              <a:t>日</a:t>
            </a:r>
            <a:r>
              <a:rPr kumimoji="1" lang="ja-JP" altLang="en-US" sz="1200" b="1" dirty="0"/>
              <a:t>には</a:t>
            </a:r>
            <a:r>
              <a:rPr kumimoji="1" lang="ja-JP" altLang="en-US" sz="1200" b="1" dirty="0">
                <a:solidFill>
                  <a:srgbClr val="FF0000"/>
                </a:solidFill>
              </a:rPr>
              <a:t>１日当たり新規感染者数</a:t>
            </a:r>
            <a:r>
              <a:rPr kumimoji="1" lang="ja-JP" altLang="en-US" sz="1200" b="1" dirty="0"/>
              <a:t>が全期間を通じて、</a:t>
            </a:r>
            <a:r>
              <a:rPr kumimoji="1" lang="ja-JP" altLang="en-US" sz="1200" b="1" dirty="0">
                <a:solidFill>
                  <a:srgbClr val="FF0000"/>
                </a:solidFill>
                <a:latin typeface="+mn-ea"/>
              </a:rPr>
              <a:t>最大の</a:t>
            </a:r>
            <a:r>
              <a:rPr kumimoji="1" lang="en-US" altLang="ja-JP" sz="1200" b="1" dirty="0">
                <a:solidFill>
                  <a:srgbClr val="FF0000"/>
                </a:solidFill>
                <a:latin typeface="+mn-ea"/>
              </a:rPr>
              <a:t>3,572</a:t>
            </a:r>
            <a:r>
              <a:rPr kumimoji="1" lang="ja-JP" altLang="en-US" sz="1400" b="1" dirty="0">
                <a:solidFill>
                  <a:srgbClr val="FF0000"/>
                </a:solidFill>
                <a:latin typeface="+mn-ea"/>
              </a:rPr>
              <a:t>人</a:t>
            </a:r>
            <a:r>
              <a:rPr kumimoji="1" lang="ja-JP" altLang="en-US" sz="1200" b="1" dirty="0">
                <a:solidFill>
                  <a:srgbClr val="FF0000"/>
                </a:solidFill>
                <a:latin typeface="+mn-ea"/>
              </a:rPr>
              <a:t>（判明日）</a:t>
            </a:r>
            <a:r>
              <a:rPr kumimoji="1" lang="ja-JP" altLang="en-US" sz="1200" b="1" dirty="0">
                <a:latin typeface="+mn-ea"/>
              </a:rPr>
              <a:t>を記録し、月別の感染者数も８月には全期間最大となる</a:t>
            </a:r>
            <a:r>
              <a:rPr kumimoji="1" lang="en-US" altLang="ja-JP" sz="1200" b="1" dirty="0">
                <a:latin typeface="+mn-ea"/>
              </a:rPr>
              <a:t>67,454</a:t>
            </a:r>
            <a:r>
              <a:rPr kumimoji="1" lang="ja-JP" altLang="en-US" sz="1200" b="1" dirty="0">
                <a:latin typeface="+mn-ea"/>
              </a:rPr>
              <a:t>人</a:t>
            </a:r>
            <a:r>
              <a:rPr kumimoji="1" lang="ja-JP" altLang="en-US" sz="1200" b="1" dirty="0"/>
              <a:t>を確認した。</a:t>
            </a:r>
            <a:endParaRPr kumimoji="1" lang="en-US" altLang="ja-JP" sz="1200" b="1" dirty="0"/>
          </a:p>
        </p:txBody>
      </p:sp>
      <p:sp>
        <p:nvSpPr>
          <p:cNvPr id="26" name="角丸四角形 25"/>
          <p:cNvSpPr/>
          <p:nvPr/>
        </p:nvSpPr>
        <p:spPr>
          <a:xfrm>
            <a:off x="-82780" y="1901884"/>
            <a:ext cx="9319348" cy="9092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latin typeface="+mn-ea"/>
              </a:rPr>
              <a:t>･重症化リスクは低いが感染力の高いオミクロン株（</a:t>
            </a:r>
            <a:r>
              <a:rPr kumimoji="1" lang="en-US" altLang="ja-JP" sz="1200" b="1" dirty="0">
                <a:solidFill>
                  <a:schemeClr val="tx1"/>
                </a:solidFill>
                <a:latin typeface="+mn-ea"/>
              </a:rPr>
              <a:t>BA.</a:t>
            </a:r>
            <a:r>
              <a:rPr kumimoji="1" lang="ja-JP" altLang="en-US" sz="1200" b="1" dirty="0">
                <a:solidFill>
                  <a:schemeClr val="tx1"/>
                </a:solidFill>
                <a:latin typeface="+mn-ea"/>
              </a:rPr>
              <a:t>５）の新規感染者数の増加に伴い、入院を要する患者も増加した。</a:t>
            </a:r>
            <a:endParaRPr kumimoji="1" lang="en-US" altLang="ja-JP" sz="1200" b="1" dirty="0">
              <a:solidFill>
                <a:schemeClr val="tx1"/>
              </a:solidFill>
              <a:latin typeface="+mn-ea"/>
            </a:endParaRPr>
          </a:p>
          <a:p>
            <a:r>
              <a:rPr kumimoji="1" lang="ja-JP" altLang="en-US" sz="1200" b="1" dirty="0">
                <a:solidFill>
                  <a:schemeClr val="tx1"/>
                </a:solidFill>
                <a:latin typeface="+mn-ea"/>
              </a:rPr>
              <a:t>･８月</a:t>
            </a:r>
            <a:r>
              <a:rPr kumimoji="1" lang="en-US" altLang="ja-JP" sz="1200" b="1" dirty="0">
                <a:solidFill>
                  <a:schemeClr val="tx1"/>
                </a:solidFill>
                <a:latin typeface="+mn-ea"/>
              </a:rPr>
              <a:t>21</a:t>
            </a:r>
            <a:r>
              <a:rPr kumimoji="1" lang="ja-JP" altLang="en-US" sz="1200" b="1" dirty="0">
                <a:solidFill>
                  <a:schemeClr val="tx1"/>
                </a:solidFill>
                <a:latin typeface="+mn-ea"/>
              </a:rPr>
              <a:t>日には</a:t>
            </a:r>
            <a:r>
              <a:rPr kumimoji="1" lang="ja-JP" altLang="en-US" sz="1200" b="1" dirty="0">
                <a:solidFill>
                  <a:srgbClr val="FF0000"/>
                </a:solidFill>
                <a:latin typeface="+mn-ea"/>
              </a:rPr>
              <a:t>全期間を通じて最高値となる６４</a:t>
            </a:r>
            <a:r>
              <a:rPr kumimoji="1" lang="en-US" altLang="ja-JP" sz="1200" b="1" dirty="0">
                <a:solidFill>
                  <a:srgbClr val="FF0000"/>
                </a:solidFill>
                <a:latin typeface="+mn-ea"/>
              </a:rPr>
              <a:t>.</a:t>
            </a:r>
            <a:r>
              <a:rPr kumimoji="1" lang="ja-JP" altLang="en-US" sz="1200" b="1" dirty="0">
                <a:solidFill>
                  <a:srgbClr val="FF0000"/>
                </a:solidFill>
                <a:latin typeface="+mn-ea"/>
              </a:rPr>
              <a:t>１</a:t>
            </a:r>
            <a:r>
              <a:rPr kumimoji="1" lang="en-US" altLang="ja-JP" sz="1200" b="1" dirty="0">
                <a:solidFill>
                  <a:srgbClr val="FF0000"/>
                </a:solidFill>
                <a:latin typeface="+mn-ea"/>
              </a:rPr>
              <a:t>%</a:t>
            </a:r>
            <a:r>
              <a:rPr kumimoji="1" lang="ja-JP" altLang="en-US" sz="1200" b="1" dirty="0">
                <a:solidFill>
                  <a:schemeClr val="tx1"/>
                </a:solidFill>
                <a:latin typeface="+mn-ea"/>
              </a:rPr>
              <a:t>を記録したものの、重症病床使用率は</a:t>
            </a:r>
            <a:r>
              <a:rPr kumimoji="1" lang="en-US" altLang="ja-JP" sz="1200" b="1" dirty="0">
                <a:solidFill>
                  <a:schemeClr val="tx1"/>
                </a:solidFill>
                <a:latin typeface="+mn-ea"/>
              </a:rPr>
              <a:t>25</a:t>
            </a:r>
            <a:r>
              <a:rPr kumimoji="1" lang="ja-JP" altLang="en-US" sz="1200" b="1" dirty="0">
                <a:solidFill>
                  <a:schemeClr val="tx1"/>
                </a:solidFill>
                <a:latin typeface="+mn-ea"/>
              </a:rPr>
              <a:t>％程度</a:t>
            </a:r>
            <a:r>
              <a:rPr kumimoji="1" lang="en-US" altLang="ja-JP" sz="1200" b="1" dirty="0">
                <a:solidFill>
                  <a:schemeClr val="tx1"/>
                </a:solidFill>
                <a:latin typeface="+mn-ea"/>
              </a:rPr>
              <a:t>※</a:t>
            </a:r>
            <a:r>
              <a:rPr kumimoji="1" lang="ja-JP" altLang="en-US" sz="1200" b="1" dirty="0">
                <a:solidFill>
                  <a:schemeClr val="tx1"/>
                </a:solidFill>
                <a:latin typeface="+mn-ea"/>
              </a:rPr>
              <a:t>にとどまった。</a:t>
            </a:r>
            <a:r>
              <a:rPr kumimoji="1" lang="ja-JP" altLang="en-US" sz="1200" b="1" dirty="0">
                <a:solidFill>
                  <a:srgbClr val="FF0000"/>
                </a:solidFill>
                <a:latin typeface="+mn-ea"/>
              </a:rPr>
              <a:t>新規感染者数が高水準で維持継続</a:t>
            </a:r>
            <a:r>
              <a:rPr kumimoji="1" lang="ja-JP" altLang="en-US" sz="1200" b="1" dirty="0">
                <a:solidFill>
                  <a:schemeClr val="tx1"/>
                </a:solidFill>
                <a:latin typeface="+mn-ea"/>
              </a:rPr>
              <a:t>したため、医療提供体制への負荷も高いものとなった。（</a:t>
            </a:r>
            <a:r>
              <a:rPr kumimoji="1" lang="en-US" altLang="ja-JP" sz="1200" b="1" dirty="0">
                <a:solidFill>
                  <a:schemeClr val="tx1"/>
                </a:solidFill>
                <a:latin typeface="+mn-ea"/>
              </a:rPr>
              <a:t>※</a:t>
            </a:r>
            <a:r>
              <a:rPr kumimoji="1" lang="ja-JP" altLang="en-US" sz="1200" b="1" dirty="0">
                <a:solidFill>
                  <a:schemeClr val="tx1"/>
                </a:solidFill>
                <a:latin typeface="+mn-ea"/>
              </a:rPr>
              <a:t>８月２８</a:t>
            </a:r>
            <a:r>
              <a:rPr kumimoji="1" lang="en-US" altLang="ja-JP" sz="1200" b="1" dirty="0">
                <a:solidFill>
                  <a:schemeClr val="tx1"/>
                </a:solidFill>
                <a:latin typeface="+mn-ea"/>
              </a:rPr>
              <a:t>,</a:t>
            </a:r>
            <a:r>
              <a:rPr kumimoji="1" lang="ja-JP" altLang="en-US" sz="1200" b="1" dirty="0">
                <a:solidFill>
                  <a:schemeClr val="tx1"/>
                </a:solidFill>
                <a:latin typeface="+mn-ea"/>
              </a:rPr>
              <a:t>２９日</a:t>
            </a:r>
            <a:r>
              <a:rPr kumimoji="1" lang="en-US" altLang="ja-JP" sz="1200" b="1" dirty="0">
                <a:solidFill>
                  <a:schemeClr val="tx1"/>
                </a:solidFill>
                <a:latin typeface="+mn-ea"/>
              </a:rPr>
              <a:t>:</a:t>
            </a:r>
            <a:r>
              <a:rPr kumimoji="1" lang="ja-JP" altLang="en-US" sz="1200" b="1" dirty="0">
                <a:solidFill>
                  <a:schemeClr val="tx1"/>
                </a:solidFill>
                <a:latin typeface="+mn-ea"/>
              </a:rPr>
              <a:t>第</a:t>
            </a:r>
            <a:r>
              <a:rPr kumimoji="1" lang="en-US" altLang="ja-JP" sz="1200" b="1" dirty="0">
                <a:solidFill>
                  <a:schemeClr val="tx1"/>
                </a:solidFill>
                <a:latin typeface="+mn-ea"/>
              </a:rPr>
              <a:t>Ⅴ</a:t>
            </a:r>
            <a:r>
              <a:rPr kumimoji="1" lang="ja-JP" altLang="en-US" sz="1200" b="1" dirty="0">
                <a:solidFill>
                  <a:schemeClr val="tx1"/>
                </a:solidFill>
                <a:latin typeface="+mn-ea"/>
              </a:rPr>
              <a:t>期最大値２６</a:t>
            </a:r>
            <a:r>
              <a:rPr kumimoji="1" lang="en-US" altLang="ja-JP" sz="1200" b="1" dirty="0">
                <a:solidFill>
                  <a:schemeClr val="tx1"/>
                </a:solidFill>
                <a:latin typeface="+mn-ea"/>
              </a:rPr>
              <a:t>.</a:t>
            </a:r>
            <a:r>
              <a:rPr kumimoji="1" lang="ja-JP" altLang="en-US" sz="1200" b="1" dirty="0">
                <a:solidFill>
                  <a:schemeClr val="tx1"/>
                </a:solidFill>
                <a:latin typeface="+mn-ea"/>
              </a:rPr>
              <a:t>１％）</a:t>
            </a:r>
            <a:endParaRPr kumimoji="1" lang="en-US" altLang="ja-JP" sz="1200" b="1" dirty="0">
              <a:solidFill>
                <a:schemeClr val="tx1"/>
              </a:solidFill>
              <a:latin typeface="+mn-ea"/>
            </a:endParaRPr>
          </a:p>
          <a:p>
            <a:r>
              <a:rPr kumimoji="1" lang="en-US" altLang="ja-JP" sz="1200" b="1" dirty="0">
                <a:solidFill>
                  <a:schemeClr val="tx1"/>
                </a:solidFill>
                <a:latin typeface="+mn-ea"/>
              </a:rPr>
              <a:t>【</a:t>
            </a:r>
            <a:r>
              <a:rPr kumimoji="1" lang="ja-JP" altLang="en-US" sz="1200" b="1" dirty="0">
                <a:solidFill>
                  <a:schemeClr val="tx1"/>
                </a:solidFill>
                <a:latin typeface="+mn-ea"/>
              </a:rPr>
              <a:t>確保病床数：５４８床（７</a:t>
            </a:r>
            <a:r>
              <a:rPr kumimoji="1" lang="en-US" altLang="ja-JP" sz="1200" b="1" dirty="0">
                <a:solidFill>
                  <a:schemeClr val="tx1"/>
                </a:solidFill>
                <a:latin typeface="+mn-ea"/>
              </a:rPr>
              <a:t>/</a:t>
            </a:r>
            <a:r>
              <a:rPr kumimoji="1" lang="ja-JP" altLang="en-US" sz="1200" b="1" dirty="0">
                <a:solidFill>
                  <a:schemeClr val="tx1"/>
                </a:solidFill>
                <a:latin typeface="+mn-ea"/>
              </a:rPr>
              <a:t>１）→５８１床（８</a:t>
            </a:r>
            <a:r>
              <a:rPr kumimoji="1" lang="en-US" altLang="ja-JP" sz="1200" b="1" dirty="0">
                <a:solidFill>
                  <a:schemeClr val="tx1"/>
                </a:solidFill>
                <a:latin typeface="+mn-ea"/>
              </a:rPr>
              <a:t>/</a:t>
            </a:r>
            <a:r>
              <a:rPr kumimoji="1" lang="ja-JP" altLang="en-US" sz="1200" b="1" dirty="0">
                <a:solidFill>
                  <a:schemeClr val="tx1"/>
                </a:solidFill>
                <a:latin typeface="+mn-ea"/>
              </a:rPr>
              <a:t>１０）→５９３床（８</a:t>
            </a:r>
            <a:r>
              <a:rPr kumimoji="1" lang="en-US" altLang="ja-JP" sz="1200" b="1" dirty="0">
                <a:solidFill>
                  <a:schemeClr val="tx1"/>
                </a:solidFill>
                <a:latin typeface="+mn-ea"/>
              </a:rPr>
              <a:t>/</a:t>
            </a:r>
            <a:r>
              <a:rPr kumimoji="1" lang="ja-JP" altLang="en-US" sz="1200" b="1" dirty="0">
                <a:solidFill>
                  <a:schemeClr val="tx1"/>
                </a:solidFill>
                <a:latin typeface="+mn-ea"/>
              </a:rPr>
              <a:t>１０）→５９９床（８</a:t>
            </a:r>
            <a:r>
              <a:rPr kumimoji="1" lang="en-US" altLang="ja-JP" sz="1200" b="1" dirty="0">
                <a:solidFill>
                  <a:schemeClr val="tx1"/>
                </a:solidFill>
                <a:latin typeface="+mn-ea"/>
              </a:rPr>
              <a:t>/</a:t>
            </a:r>
            <a:r>
              <a:rPr kumimoji="1" lang="ja-JP" altLang="en-US" sz="1200" b="1" dirty="0">
                <a:solidFill>
                  <a:schemeClr val="tx1"/>
                </a:solidFill>
                <a:latin typeface="+mn-ea"/>
              </a:rPr>
              <a:t>１０）→６４９床（８</a:t>
            </a:r>
            <a:r>
              <a:rPr kumimoji="1" lang="en-US" altLang="ja-JP" sz="1200" b="1" dirty="0">
                <a:solidFill>
                  <a:schemeClr val="tx1"/>
                </a:solidFill>
                <a:latin typeface="+mn-ea"/>
              </a:rPr>
              <a:t>/</a:t>
            </a:r>
            <a:r>
              <a:rPr kumimoji="1" lang="ja-JP" altLang="en-US" sz="1200" b="1" dirty="0">
                <a:solidFill>
                  <a:schemeClr val="tx1"/>
                </a:solidFill>
                <a:latin typeface="+mn-ea"/>
              </a:rPr>
              <a:t>１７）</a:t>
            </a:r>
            <a:endParaRPr kumimoji="1" lang="en-US" altLang="ja-JP" sz="1200" b="1" dirty="0">
              <a:solidFill>
                <a:schemeClr val="tx1"/>
              </a:solidFill>
              <a:latin typeface="+mn-ea"/>
            </a:endParaRPr>
          </a:p>
          <a:p>
            <a:r>
              <a:rPr kumimoji="1" lang="ja-JP" altLang="en-US" sz="1200" b="1" dirty="0">
                <a:solidFill>
                  <a:schemeClr val="tx1"/>
                </a:solidFill>
                <a:latin typeface="+mn-ea"/>
              </a:rPr>
              <a:t>　　　　　　　→６６１床（９</a:t>
            </a:r>
            <a:r>
              <a:rPr kumimoji="1" lang="en-US" altLang="ja-JP" sz="1200" b="1" dirty="0">
                <a:solidFill>
                  <a:schemeClr val="tx1"/>
                </a:solidFill>
                <a:latin typeface="+mn-ea"/>
              </a:rPr>
              <a:t>/</a:t>
            </a:r>
            <a:r>
              <a:rPr kumimoji="1" lang="ja-JP" altLang="en-US" sz="1200" b="1" dirty="0">
                <a:solidFill>
                  <a:schemeClr val="tx1"/>
                </a:solidFill>
                <a:latin typeface="+mn-ea"/>
              </a:rPr>
              <a:t>５）→６８０床（９</a:t>
            </a:r>
            <a:r>
              <a:rPr kumimoji="1" lang="en-US" altLang="ja-JP" sz="1200" b="1" dirty="0">
                <a:solidFill>
                  <a:schemeClr val="tx1"/>
                </a:solidFill>
                <a:latin typeface="+mn-ea"/>
              </a:rPr>
              <a:t>/</a:t>
            </a:r>
            <a:r>
              <a:rPr kumimoji="1" lang="ja-JP" altLang="en-US" sz="1200" b="1" dirty="0">
                <a:solidFill>
                  <a:schemeClr val="tx1"/>
                </a:solidFill>
                <a:latin typeface="+mn-ea"/>
              </a:rPr>
              <a:t>１３）</a:t>
            </a:r>
            <a:r>
              <a:rPr kumimoji="1" lang="en-US" altLang="ja-JP" sz="1200" b="1" dirty="0">
                <a:solidFill>
                  <a:schemeClr val="tx1"/>
                </a:solidFill>
                <a:latin typeface="+mn-ea"/>
              </a:rPr>
              <a:t>】</a:t>
            </a:r>
          </a:p>
          <a:p>
            <a:r>
              <a:rPr kumimoji="1" lang="ja-JP" altLang="en-US" sz="1200" b="1" dirty="0">
                <a:solidFill>
                  <a:schemeClr val="tx1"/>
                </a:solidFill>
                <a:latin typeface="+mn-ea"/>
              </a:rPr>
              <a:t>　　　　　　　　　　　　</a:t>
            </a:r>
          </a:p>
        </p:txBody>
      </p:sp>
      <p:sp>
        <p:nvSpPr>
          <p:cNvPr id="28" name="角丸四角形 27"/>
          <p:cNvSpPr/>
          <p:nvPr/>
        </p:nvSpPr>
        <p:spPr>
          <a:xfrm>
            <a:off x="4279536" y="4000776"/>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第７波</a:t>
            </a:r>
          </a:p>
        </p:txBody>
      </p:sp>
      <p:sp>
        <p:nvSpPr>
          <p:cNvPr id="18" name="テキスト ボックス 1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41</a:t>
            </a:fld>
            <a:endParaRPr kumimoji="1" lang="ja-JP" altLang="en-US" sz="1600" b="1"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82780" y="2665351"/>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（人）</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sp>
        <p:nvSpPr>
          <p:cNvPr id="25" name="テキスト ボックス 24"/>
          <p:cNvSpPr txBox="1"/>
          <p:nvPr/>
        </p:nvSpPr>
        <p:spPr>
          <a:xfrm>
            <a:off x="8235873" y="2876608"/>
            <a:ext cx="1400618" cy="261610"/>
          </a:xfrm>
          <a:prstGeom prst="rect">
            <a:avLst/>
          </a:prstGeom>
          <a:noFill/>
          <a:ln>
            <a:noFill/>
          </a:ln>
        </p:spPr>
        <p:txBody>
          <a:bodyPr wrap="square" rtlCol="0">
            <a:spAutoFit/>
          </a:bodyPr>
          <a:lstStyle/>
          <a:p>
            <a:pPr algn="ctr"/>
            <a:r>
              <a:rPr kumimoji="1" lang="ja-JP" altLang="en-US" sz="1100" dirty="0">
                <a:latin typeface="HGP創英ﾌﾟﾚｾﾞﾝｽEB" panose="02020800000000000000" pitchFamily="18" charset="-128"/>
                <a:ea typeface="HGP創英ﾌﾟﾚｾﾞﾝｽEB" panose="02020800000000000000" pitchFamily="18" charset="-128"/>
              </a:rPr>
              <a:t>（％）</a:t>
            </a:r>
            <a:endParaRPr kumimoji="1" lang="en-US" altLang="ja-JP" sz="1100" dirty="0">
              <a:latin typeface="HGP創英ﾌﾟﾚｾﾞﾝｽEB" panose="02020800000000000000" pitchFamily="18" charset="-128"/>
              <a:ea typeface="HGP創英ﾌﾟﾚｾﾞﾝｽEB" panose="02020800000000000000" pitchFamily="18" charset="-128"/>
            </a:endParaRPr>
          </a:p>
        </p:txBody>
      </p:sp>
      <p:sp>
        <p:nvSpPr>
          <p:cNvPr id="27" name="テキスト ボックス 26"/>
          <p:cNvSpPr txBox="1"/>
          <p:nvPr/>
        </p:nvSpPr>
        <p:spPr>
          <a:xfrm>
            <a:off x="5301621" y="2777066"/>
            <a:ext cx="369332" cy="827845"/>
          </a:xfrm>
          <a:prstGeom prst="rect">
            <a:avLst/>
          </a:prstGeom>
          <a:noFill/>
        </p:spPr>
        <p:txBody>
          <a:bodyPr vert="eaVert" wrap="square" rtlCol="0">
            <a:spAutoFit/>
          </a:bodyPr>
          <a:lstStyle/>
          <a:p>
            <a:r>
              <a:rPr kumimoji="1" lang="ja-JP" altLang="en-US" sz="1200" b="1" dirty="0"/>
              <a:t>感染者数</a:t>
            </a:r>
          </a:p>
        </p:txBody>
      </p:sp>
      <p:sp>
        <p:nvSpPr>
          <p:cNvPr id="29" name="額縁 28"/>
          <p:cNvSpPr/>
          <p:nvPr/>
        </p:nvSpPr>
        <p:spPr>
          <a:xfrm>
            <a:off x="1084622" y="3348795"/>
            <a:ext cx="2023230" cy="191879"/>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ea typeface="Meiryo UI" panose="020B0604030504040204" pitchFamily="50" charset="-128"/>
              </a:rPr>
              <a:t>病床使用率：</a:t>
            </a:r>
            <a:endParaRPr kumimoji="1" lang="en-US" altLang="ja-JP" sz="1200" b="1" dirty="0">
              <a:solidFill>
                <a:srgbClr val="FF0000"/>
              </a:solidFill>
              <a:ea typeface="Meiryo UI" panose="020B0604030504040204" pitchFamily="50" charset="-128"/>
            </a:endParaRPr>
          </a:p>
        </p:txBody>
      </p:sp>
      <p:sp>
        <p:nvSpPr>
          <p:cNvPr id="30" name="テキスト ボックス 29"/>
          <p:cNvSpPr txBox="1"/>
          <p:nvPr/>
        </p:nvSpPr>
        <p:spPr>
          <a:xfrm>
            <a:off x="2391183" y="3198155"/>
            <a:ext cx="523240" cy="584775"/>
          </a:xfrm>
          <a:prstGeom prst="rect">
            <a:avLst/>
          </a:prstGeom>
          <a:noFill/>
        </p:spPr>
        <p:txBody>
          <a:bodyPr wrap="square" rtlCol="0">
            <a:spAutoFit/>
          </a:bodyPr>
          <a:lstStyle/>
          <a:p>
            <a:r>
              <a:rPr kumimoji="1" lang="ja-JP" altLang="en-US" sz="3200" b="1" dirty="0">
                <a:solidFill>
                  <a:srgbClr val="FF0000"/>
                </a:solidFill>
              </a:rPr>
              <a:t>－</a:t>
            </a:r>
          </a:p>
        </p:txBody>
      </p:sp>
      <p:sp>
        <p:nvSpPr>
          <p:cNvPr id="31" name="額縁 30"/>
          <p:cNvSpPr/>
          <p:nvPr/>
        </p:nvSpPr>
        <p:spPr>
          <a:xfrm>
            <a:off x="481621" y="3134839"/>
            <a:ext cx="2255080" cy="203916"/>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rgbClr val="002060"/>
                </a:solidFill>
                <a:ea typeface="Meiryo UI" panose="020B0604030504040204" pitchFamily="50" charset="-128"/>
              </a:rPr>
              <a:t>10</a:t>
            </a:r>
            <a:r>
              <a:rPr kumimoji="1" lang="ja-JP" altLang="en-US" sz="1200" b="1" dirty="0">
                <a:solidFill>
                  <a:srgbClr val="002060"/>
                </a:solidFill>
                <a:ea typeface="Meiryo UI" panose="020B0604030504040204" pitchFamily="50" charset="-128"/>
              </a:rPr>
              <a:t>万人あたり新規感染者数：</a:t>
            </a:r>
          </a:p>
        </p:txBody>
      </p:sp>
      <p:sp>
        <p:nvSpPr>
          <p:cNvPr id="32" name="正方形/長方形 31"/>
          <p:cNvSpPr/>
          <p:nvPr/>
        </p:nvSpPr>
        <p:spPr>
          <a:xfrm>
            <a:off x="2568574" y="3193889"/>
            <a:ext cx="120863" cy="1170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50564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4885078-20CB-4F9B-A06C-6ACA7F870701}"/>
              </a:ext>
            </a:extLst>
          </p:cNvPr>
          <p:cNvPicPr>
            <a:picLocks/>
          </p:cNvPicPr>
          <p:nvPr/>
        </p:nvPicPr>
        <p:blipFill>
          <a:blip r:embed="rId2"/>
          <a:stretch>
            <a:fillRect/>
          </a:stretch>
        </p:blipFill>
        <p:spPr>
          <a:xfrm>
            <a:off x="97545" y="3420869"/>
            <a:ext cx="2124000" cy="1620000"/>
          </a:xfrm>
          <a:prstGeom prst="rect">
            <a:avLst/>
          </a:prstGeom>
        </p:spPr>
      </p:pic>
      <p:graphicFrame>
        <p:nvGraphicFramePr>
          <p:cNvPr id="35" name="グラフ 34"/>
          <p:cNvGraphicFramePr>
            <a:graphicFrameLocks/>
          </p:cNvGraphicFramePr>
          <p:nvPr/>
        </p:nvGraphicFramePr>
        <p:xfrm>
          <a:off x="0" y="74268"/>
          <a:ext cx="9144000" cy="2787745"/>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Ⅴ</a:t>
            </a:r>
            <a:r>
              <a:rPr kumimoji="1" lang="ja-JP" altLang="en-US" sz="2400" b="1" dirty="0"/>
              <a:t>期の振り返り</a:t>
            </a:r>
          </a:p>
        </p:txBody>
      </p:sp>
      <p:sp>
        <p:nvSpPr>
          <p:cNvPr id="22" name="テキスト ボックス 21"/>
          <p:cNvSpPr txBox="1"/>
          <p:nvPr/>
        </p:nvSpPr>
        <p:spPr>
          <a:xfrm>
            <a:off x="110386" y="569643"/>
            <a:ext cx="2218961"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２ 感染状況分析</a:t>
            </a:r>
            <a:endParaRPr kumimoji="1" lang="en-US" altLang="ja-JP" sz="1600" b="1" dirty="0">
              <a:solidFill>
                <a:schemeClr val="tx1"/>
              </a:solidFill>
              <a:latin typeface="+mn-ea"/>
            </a:endParaRPr>
          </a:p>
        </p:txBody>
      </p:sp>
      <p:sp>
        <p:nvSpPr>
          <p:cNvPr id="3" name="正方形/長方形 2"/>
          <p:cNvSpPr/>
          <p:nvPr/>
        </p:nvSpPr>
        <p:spPr>
          <a:xfrm>
            <a:off x="142775" y="3090054"/>
            <a:ext cx="4443739" cy="307777"/>
          </a:xfrm>
          <a:prstGeom prst="rect">
            <a:avLst/>
          </a:prstGeom>
          <a:solidFill>
            <a:schemeClr val="accent1">
              <a:lumMod val="40000"/>
              <a:lumOff val="60000"/>
            </a:schemeClr>
          </a:solidFill>
        </p:spPr>
        <p:txBody>
          <a:bodyPr wrap="square">
            <a:spAutoFit/>
          </a:bodyPr>
          <a:lstStyle/>
          <a:p>
            <a:r>
              <a:rPr kumimoji="1" lang="en-US" altLang="ja-JP" sz="1400" b="1" dirty="0"/>
              <a:t>【</a:t>
            </a:r>
            <a:r>
              <a:rPr kumimoji="1" lang="ja-JP" altLang="en-US" sz="1400" b="1" dirty="0"/>
              <a:t>対象期間別・年齢別の新規感染者数とその割合</a:t>
            </a:r>
            <a:r>
              <a:rPr kumimoji="1" lang="en-US" altLang="ja-JP" sz="1400" b="1" dirty="0"/>
              <a:t>】</a:t>
            </a:r>
            <a:endParaRPr kumimoji="1" lang="ja-JP" altLang="en-US" sz="1400" b="1" dirty="0"/>
          </a:p>
        </p:txBody>
      </p:sp>
      <p:sp>
        <p:nvSpPr>
          <p:cNvPr id="28" name="テキスト ボックス 27"/>
          <p:cNvSpPr txBox="1"/>
          <p:nvPr/>
        </p:nvSpPr>
        <p:spPr>
          <a:xfrm>
            <a:off x="4716952" y="3084458"/>
            <a:ext cx="4310601" cy="307777"/>
          </a:xfrm>
          <a:prstGeom prst="rect">
            <a:avLst/>
          </a:prstGeom>
          <a:solidFill>
            <a:schemeClr val="accent1">
              <a:lumMod val="40000"/>
              <a:lumOff val="60000"/>
            </a:schemeClr>
          </a:solidFill>
        </p:spPr>
        <p:txBody>
          <a:bodyPr wrap="square" rtlCol="0" anchor="ctr">
            <a:spAutoFit/>
          </a:bodyPr>
          <a:lstStyle/>
          <a:p>
            <a:r>
              <a:rPr kumimoji="1" lang="en-US" altLang="ja-JP" sz="1400" b="1" dirty="0"/>
              <a:t>【</a:t>
            </a:r>
            <a:r>
              <a:rPr kumimoji="1" lang="ja-JP" altLang="en-US" sz="1400" b="1" dirty="0"/>
              <a:t>年齢別の人口</a:t>
            </a:r>
            <a:r>
              <a:rPr kumimoji="1" lang="en-US" altLang="ja-JP" sz="1400" b="1" dirty="0"/>
              <a:t>10</a:t>
            </a:r>
            <a:r>
              <a:rPr kumimoji="1" lang="ja-JP" altLang="en-US" sz="1400" b="1" dirty="0"/>
              <a:t>万人あたり新規感染者数（人）</a:t>
            </a:r>
            <a:r>
              <a:rPr kumimoji="1" lang="en-US" altLang="ja-JP" sz="1400" b="1" dirty="0"/>
              <a:t>】</a:t>
            </a:r>
            <a:endParaRPr kumimoji="1" lang="ja-JP" altLang="en-US" sz="1400" b="1" dirty="0"/>
          </a:p>
        </p:txBody>
      </p:sp>
      <p:sp>
        <p:nvSpPr>
          <p:cNvPr id="29" name="テキスト ボックス 28"/>
          <p:cNvSpPr txBox="1"/>
          <p:nvPr/>
        </p:nvSpPr>
        <p:spPr>
          <a:xfrm>
            <a:off x="0" y="6619400"/>
            <a:ext cx="9144000" cy="276999"/>
          </a:xfrm>
          <a:prstGeom prst="rect">
            <a:avLst/>
          </a:prstGeom>
          <a:noFill/>
        </p:spPr>
        <p:txBody>
          <a:bodyPr wrap="square" rtlCol="0">
            <a:spAutoFit/>
          </a:bodyPr>
          <a:lstStyle/>
          <a:p>
            <a:r>
              <a:rPr lang="en-US" altLang="ja-JP" sz="1200" dirty="0"/>
              <a:t>※</a:t>
            </a:r>
            <a:r>
              <a:rPr lang="ja-JP" altLang="en-US" sz="1200" dirty="0"/>
              <a:t>２ 栃木県毎月人口推計月報</a:t>
            </a:r>
            <a:r>
              <a:rPr lang="en-US" altLang="ja-JP" sz="1200" dirty="0"/>
              <a:t>(</a:t>
            </a:r>
            <a:r>
              <a:rPr lang="ja-JP" altLang="en-US" sz="1200" dirty="0"/>
              <a:t>令和</a:t>
            </a:r>
            <a:r>
              <a:rPr lang="en-US" altLang="ja-JP" sz="1200" dirty="0"/>
              <a:t>3</a:t>
            </a:r>
            <a:r>
              <a:rPr lang="ja-JP" altLang="en-US" sz="1200" dirty="0"/>
              <a:t>年</a:t>
            </a:r>
            <a:r>
              <a:rPr lang="en-US" altLang="ja-JP" sz="1200" dirty="0"/>
              <a:t>10</a:t>
            </a:r>
            <a:r>
              <a:rPr lang="ja-JP" altLang="en-US" sz="1200" dirty="0"/>
              <a:t>月</a:t>
            </a:r>
            <a:r>
              <a:rPr lang="en-US" altLang="ja-JP" sz="1200" dirty="0"/>
              <a:t>1</a:t>
            </a:r>
            <a:r>
              <a:rPr lang="ja-JP" altLang="en-US" sz="1200" dirty="0"/>
              <a:t>日現在、不詳を除く）に基づき、年齢別の人口</a:t>
            </a:r>
            <a:r>
              <a:rPr lang="en-US" altLang="ja-JP" sz="1200" dirty="0"/>
              <a:t>10</a:t>
            </a:r>
            <a:r>
              <a:rPr lang="ja-JP" altLang="en-US" sz="1200" dirty="0"/>
              <a:t>万人あたり新規感染者数を計算</a:t>
            </a:r>
          </a:p>
        </p:txBody>
      </p:sp>
      <p:sp>
        <p:nvSpPr>
          <p:cNvPr id="33" name="テキスト ボックス 32"/>
          <p:cNvSpPr txBox="1"/>
          <p:nvPr/>
        </p:nvSpPr>
        <p:spPr>
          <a:xfrm>
            <a:off x="69372" y="5046626"/>
            <a:ext cx="4520433" cy="307777"/>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重症者の年代別割合</a:t>
            </a:r>
            <a:r>
              <a:rPr kumimoji="1" lang="en-US" altLang="ja-JP" sz="1400" b="1" dirty="0"/>
              <a:t>】</a:t>
            </a:r>
            <a:endParaRPr kumimoji="1" lang="ja-JP" altLang="en-US" sz="1400" b="1" dirty="0"/>
          </a:p>
        </p:txBody>
      </p:sp>
      <p:sp>
        <p:nvSpPr>
          <p:cNvPr id="34" name="テキスト ボックス 33"/>
          <p:cNvSpPr txBox="1"/>
          <p:nvPr/>
        </p:nvSpPr>
        <p:spPr>
          <a:xfrm>
            <a:off x="4773956" y="5041700"/>
            <a:ext cx="4244071" cy="312703"/>
          </a:xfrm>
          <a:prstGeom prst="rect">
            <a:avLst/>
          </a:prstGeom>
          <a:solidFill>
            <a:schemeClr val="accent1">
              <a:lumMod val="40000"/>
              <a:lumOff val="60000"/>
            </a:schemeClr>
          </a:solidFill>
        </p:spPr>
        <p:txBody>
          <a:bodyPr wrap="square" rtlCol="0" anchor="ctr">
            <a:spAutoFit/>
          </a:bodyPr>
          <a:lstStyle/>
          <a:p>
            <a:pPr algn="ctr"/>
            <a:r>
              <a:rPr kumimoji="1" lang="en-US" altLang="ja-JP" sz="1400" b="1" dirty="0"/>
              <a:t>【</a:t>
            </a:r>
            <a:r>
              <a:rPr kumimoji="1" lang="ja-JP" altLang="en-US" sz="1400" b="1" dirty="0"/>
              <a:t>死亡者数の年代別割合</a:t>
            </a:r>
            <a:r>
              <a:rPr kumimoji="1" lang="en-US" altLang="ja-JP" sz="1400" b="1" dirty="0"/>
              <a:t>】</a:t>
            </a:r>
            <a:endParaRPr kumimoji="1" lang="ja-JP" altLang="en-US" sz="1400" b="1" dirty="0"/>
          </a:p>
        </p:txBody>
      </p:sp>
      <p:sp>
        <p:nvSpPr>
          <p:cNvPr id="36" name="角丸四角形 35"/>
          <p:cNvSpPr/>
          <p:nvPr/>
        </p:nvSpPr>
        <p:spPr>
          <a:xfrm>
            <a:off x="3133491" y="956810"/>
            <a:ext cx="3122923" cy="22244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bg1"/>
                </a:solidFill>
              </a:rPr>
              <a:t>7</a:t>
            </a:r>
            <a:r>
              <a:rPr kumimoji="1" lang="ja-JP" altLang="en-US" b="1" dirty="0">
                <a:solidFill>
                  <a:schemeClr val="bg1"/>
                </a:solidFill>
              </a:rPr>
              <a:t>日間累計の感染者数の推移</a:t>
            </a:r>
            <a:endParaRPr kumimoji="1" lang="en-US" altLang="ja-JP" b="1" dirty="0">
              <a:solidFill>
                <a:schemeClr val="bg1"/>
              </a:solidFill>
            </a:endParaRPr>
          </a:p>
        </p:txBody>
      </p:sp>
      <p:sp>
        <p:nvSpPr>
          <p:cNvPr id="37" name="テキスト ボックス 36"/>
          <p:cNvSpPr txBox="1"/>
          <p:nvPr/>
        </p:nvSpPr>
        <p:spPr>
          <a:xfrm>
            <a:off x="257512" y="1075294"/>
            <a:ext cx="762000" cy="276999"/>
          </a:xfrm>
          <a:prstGeom prst="rect">
            <a:avLst/>
          </a:prstGeom>
          <a:noFill/>
        </p:spPr>
        <p:txBody>
          <a:bodyPr wrap="square" rtlCol="0">
            <a:spAutoFit/>
          </a:bodyPr>
          <a:lstStyle/>
          <a:p>
            <a:r>
              <a:rPr kumimoji="1" lang="ja-JP" altLang="en-US" sz="1200" b="1" dirty="0"/>
              <a:t>（人）</a:t>
            </a:r>
          </a:p>
        </p:txBody>
      </p:sp>
      <p:sp>
        <p:nvSpPr>
          <p:cNvPr id="39" name="テキスト ボックス 38"/>
          <p:cNvSpPr txBox="1"/>
          <p:nvPr/>
        </p:nvSpPr>
        <p:spPr>
          <a:xfrm>
            <a:off x="1953545" y="1384839"/>
            <a:ext cx="1504951" cy="276999"/>
          </a:xfrm>
          <a:prstGeom prst="rect">
            <a:avLst/>
          </a:prstGeom>
          <a:noFill/>
          <a:ln>
            <a:noFill/>
          </a:ln>
        </p:spPr>
        <p:txBody>
          <a:bodyPr wrap="square" rtlCol="0">
            <a:spAutoFit/>
          </a:bodyPr>
          <a:lstStyle/>
          <a:p>
            <a:pPr algn="ctr"/>
            <a:r>
              <a:rPr kumimoji="1" lang="ja-JP" altLang="en-US" sz="1200" b="1" dirty="0">
                <a:latin typeface="+mn-ea"/>
              </a:rPr>
              <a:t>１８</a:t>
            </a:r>
            <a:r>
              <a:rPr kumimoji="1" lang="en-US" altLang="ja-JP" sz="1200" b="1" dirty="0">
                <a:latin typeface="+mn-ea"/>
              </a:rPr>
              <a:t>,</a:t>
            </a:r>
            <a:r>
              <a:rPr kumimoji="1" lang="ja-JP" altLang="en-US" sz="1200" b="1" dirty="0">
                <a:latin typeface="+mn-ea"/>
              </a:rPr>
              <a:t>６８８人</a:t>
            </a:r>
          </a:p>
        </p:txBody>
      </p:sp>
      <p:sp>
        <p:nvSpPr>
          <p:cNvPr id="44" name="角丸四角形 43"/>
          <p:cNvSpPr/>
          <p:nvPr/>
        </p:nvSpPr>
        <p:spPr>
          <a:xfrm>
            <a:off x="2329347" y="1169749"/>
            <a:ext cx="753348" cy="230182"/>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第７波</a:t>
            </a:r>
          </a:p>
        </p:txBody>
      </p:sp>
      <p:graphicFrame>
        <p:nvGraphicFramePr>
          <p:cNvPr id="49" name="グラフ 48"/>
          <p:cNvGraphicFramePr>
            <a:graphicFrameLocks/>
          </p:cNvGraphicFramePr>
          <p:nvPr>
            <p:extLst>
              <p:ext uri="{D42A27DB-BD31-4B8C-83A1-F6EECF244321}">
                <p14:modId xmlns:p14="http://schemas.microsoft.com/office/powerpoint/2010/main" val="630425577"/>
              </p:ext>
            </p:extLst>
          </p:nvPr>
        </p:nvGraphicFramePr>
        <p:xfrm>
          <a:off x="1167101" y="3133912"/>
          <a:ext cx="3691731" cy="22965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0" name="グラフ 49"/>
          <p:cNvGraphicFramePr>
            <a:graphicFrameLocks/>
          </p:cNvGraphicFramePr>
          <p:nvPr>
            <p:extLst>
              <p:ext uri="{D42A27DB-BD31-4B8C-83A1-F6EECF244321}">
                <p14:modId xmlns:p14="http://schemas.microsoft.com/office/powerpoint/2010/main" val="2312145432"/>
              </p:ext>
            </p:extLst>
          </p:nvPr>
        </p:nvGraphicFramePr>
        <p:xfrm>
          <a:off x="5991166" y="3135334"/>
          <a:ext cx="3166825" cy="2167435"/>
        </p:xfrm>
        <a:graphic>
          <a:graphicData uri="http://schemas.openxmlformats.org/drawingml/2006/chart">
            <c:chart xmlns:c="http://schemas.openxmlformats.org/drawingml/2006/chart" xmlns:r="http://schemas.openxmlformats.org/officeDocument/2006/relationships" r:id="rId5"/>
          </a:graphicData>
        </a:graphic>
      </p:graphicFrame>
      <p:sp>
        <p:nvSpPr>
          <p:cNvPr id="46" name="テキスト ボックス 45"/>
          <p:cNvSpPr txBox="1"/>
          <p:nvPr/>
        </p:nvSpPr>
        <p:spPr>
          <a:xfrm>
            <a:off x="3339912" y="5120411"/>
            <a:ext cx="1462194" cy="261610"/>
          </a:xfrm>
          <a:prstGeom prst="rect">
            <a:avLst/>
          </a:prstGeom>
          <a:noFill/>
          <a:ln>
            <a:noFill/>
          </a:ln>
        </p:spPr>
        <p:txBody>
          <a:bodyPr wrap="square" rtlCol="0" anchor="ctr">
            <a:spAutoFit/>
          </a:bodyPr>
          <a:lstStyle/>
          <a:p>
            <a:pPr algn="ctr"/>
            <a:r>
              <a:rPr kumimoji="1" lang="ja-JP" altLang="en-US" sz="1100" b="1" dirty="0"/>
              <a:t>（総数：５７人）</a:t>
            </a:r>
          </a:p>
        </p:txBody>
      </p:sp>
      <p:sp>
        <p:nvSpPr>
          <p:cNvPr id="55" name="テキスト ボックス 54"/>
          <p:cNvSpPr txBox="1"/>
          <p:nvPr/>
        </p:nvSpPr>
        <p:spPr>
          <a:xfrm>
            <a:off x="7693329" y="5136208"/>
            <a:ext cx="1462194" cy="261610"/>
          </a:xfrm>
          <a:prstGeom prst="rect">
            <a:avLst/>
          </a:prstGeom>
          <a:noFill/>
          <a:ln>
            <a:noFill/>
          </a:ln>
        </p:spPr>
        <p:txBody>
          <a:bodyPr wrap="square" rtlCol="0" anchor="ctr">
            <a:spAutoFit/>
          </a:bodyPr>
          <a:lstStyle/>
          <a:p>
            <a:pPr algn="ctr"/>
            <a:r>
              <a:rPr kumimoji="1" lang="ja-JP" altLang="en-US" sz="1100" b="1" dirty="0"/>
              <a:t>（総数：２１７人）</a:t>
            </a:r>
          </a:p>
        </p:txBody>
      </p:sp>
      <p:sp>
        <p:nvSpPr>
          <p:cNvPr id="32" name="テキスト ボックス 31"/>
          <p:cNvSpPr txBox="1"/>
          <p:nvPr/>
        </p:nvSpPr>
        <p:spPr>
          <a:xfrm>
            <a:off x="458312" y="2847994"/>
            <a:ext cx="8496000" cy="168183"/>
          </a:xfrm>
          <a:prstGeom prst="rect">
            <a:avLst/>
          </a:prstGeom>
          <a:solidFill>
            <a:srgbClr val="FF0000"/>
          </a:solidFill>
        </p:spPr>
        <p:txBody>
          <a:bodyPr wrap="square" rtlCol="0">
            <a:spAutoFit/>
          </a:bodyPr>
          <a:lstStyle/>
          <a:p>
            <a:pPr algn="ctr"/>
            <a:endParaRPr kumimoji="1" lang="ja-JP" altLang="en-US" sz="1200" b="1" dirty="0"/>
          </a:p>
        </p:txBody>
      </p:sp>
      <p:sp>
        <p:nvSpPr>
          <p:cNvPr id="41" name="テキスト ボックス 40"/>
          <p:cNvSpPr txBox="1"/>
          <p:nvPr/>
        </p:nvSpPr>
        <p:spPr>
          <a:xfrm>
            <a:off x="458312" y="2794058"/>
            <a:ext cx="8458200" cy="276999"/>
          </a:xfrm>
          <a:prstGeom prst="rect">
            <a:avLst/>
          </a:prstGeom>
          <a:noFill/>
          <a:ln>
            <a:noFill/>
          </a:ln>
        </p:spPr>
        <p:txBody>
          <a:bodyPr wrap="square" rtlCol="0">
            <a:spAutoFit/>
          </a:bodyPr>
          <a:lstStyle/>
          <a:p>
            <a:pPr algn="ctr"/>
            <a:r>
              <a:rPr kumimoji="1" lang="en-US" altLang="ja-JP" sz="1200" b="1" dirty="0">
                <a:latin typeface="+mn-ea"/>
              </a:rPr>
              <a:t>R4</a:t>
            </a:r>
            <a:r>
              <a:rPr kumimoji="1" lang="ja-JP" altLang="en-US" sz="1200" b="1" dirty="0">
                <a:latin typeface="+mn-ea"/>
              </a:rPr>
              <a:t>（</a:t>
            </a:r>
            <a:r>
              <a:rPr kumimoji="1" lang="en-US" altLang="ja-JP" sz="1200" b="1" dirty="0">
                <a:latin typeface="+mn-ea"/>
              </a:rPr>
              <a:t>2022</a:t>
            </a:r>
            <a:r>
              <a:rPr kumimoji="1" lang="ja-JP" altLang="en-US" sz="1200" b="1" dirty="0">
                <a:latin typeface="+mn-ea"/>
              </a:rPr>
              <a:t>）年</a:t>
            </a:r>
          </a:p>
        </p:txBody>
      </p:sp>
      <p:sp>
        <p:nvSpPr>
          <p:cNvPr id="42" name="テキスト ボックス 41"/>
          <p:cNvSpPr txBox="1"/>
          <p:nvPr/>
        </p:nvSpPr>
        <p:spPr>
          <a:xfrm>
            <a:off x="2558001" y="578942"/>
            <a:ext cx="6182601"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Ⅴ</a:t>
            </a:r>
            <a:r>
              <a:rPr kumimoji="1" lang="ja-JP" altLang="en-US" sz="1600" b="1" dirty="0">
                <a:solidFill>
                  <a:srgbClr val="FF0000"/>
                </a:solidFill>
              </a:rPr>
              <a:t>期</a:t>
            </a:r>
            <a:r>
              <a:rPr kumimoji="1" lang="ja-JP" altLang="en-US" sz="1600" b="1" dirty="0">
                <a:solidFill>
                  <a:schemeClr val="tx1"/>
                </a:solidFill>
              </a:rPr>
              <a:t>　　２０２２年　７月　１日～２０２２年　９月３０日</a:t>
            </a:r>
            <a:endParaRPr kumimoji="1" lang="en-US" altLang="ja-JP" sz="1600" b="1" dirty="0">
              <a:solidFill>
                <a:schemeClr val="tx1"/>
              </a:solidFill>
            </a:endParaRPr>
          </a:p>
        </p:txBody>
      </p:sp>
      <p:sp>
        <p:nvSpPr>
          <p:cNvPr id="30" name="テキスト ボックス 29"/>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42</a:t>
            </a:fld>
            <a:endParaRPr kumimoji="1" lang="ja-JP" altLang="en-US" sz="1600" b="1"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5F7A158E-0031-458E-945C-826EB8AFB84B}"/>
              </a:ext>
            </a:extLst>
          </p:cNvPr>
          <p:cNvPicPr>
            <a:picLocks/>
          </p:cNvPicPr>
          <p:nvPr/>
        </p:nvPicPr>
        <p:blipFill>
          <a:blip r:embed="rId6"/>
          <a:stretch>
            <a:fillRect/>
          </a:stretch>
        </p:blipFill>
        <p:spPr>
          <a:xfrm>
            <a:off x="4879991" y="3614680"/>
            <a:ext cx="2016000" cy="1296000"/>
          </a:xfrm>
          <a:prstGeom prst="rect">
            <a:avLst/>
          </a:prstGeom>
        </p:spPr>
      </p:pic>
      <p:sp>
        <p:nvSpPr>
          <p:cNvPr id="47" name="テキスト ボックス 46">
            <a:extLst>
              <a:ext uri="{FF2B5EF4-FFF2-40B4-BE49-F238E27FC236}">
                <a16:creationId xmlns:a16="http://schemas.microsoft.com/office/drawing/2014/main" id="{4CA1D518-90AA-44EA-A970-89E909A06614}"/>
              </a:ext>
            </a:extLst>
          </p:cNvPr>
          <p:cNvSpPr txBox="1"/>
          <p:nvPr/>
        </p:nvSpPr>
        <p:spPr>
          <a:xfrm>
            <a:off x="81422" y="3551992"/>
            <a:ext cx="874658" cy="461665"/>
          </a:xfrm>
          <a:prstGeom prst="rect">
            <a:avLst/>
          </a:prstGeom>
          <a:noFill/>
          <a:ln>
            <a:noFill/>
          </a:ln>
        </p:spPr>
        <p:txBody>
          <a:bodyPr wrap="square" rtlCol="0" anchor="ctr">
            <a:spAutoFit/>
          </a:bodyPr>
          <a:lstStyle/>
          <a:p>
            <a:pPr algn="ctr"/>
            <a:r>
              <a:rPr kumimoji="1" lang="en-US" altLang="ja-JP" sz="800" b="1" dirty="0"/>
              <a:t>※1 </a:t>
            </a:r>
            <a:r>
              <a:rPr kumimoji="1" lang="ja-JP" altLang="en-US" sz="800" b="1" dirty="0"/>
              <a:t>非公表等により前頁累計と一致せず。</a:t>
            </a:r>
          </a:p>
        </p:txBody>
      </p:sp>
      <p:sp>
        <p:nvSpPr>
          <p:cNvPr id="48" name="テキスト ボックス 47">
            <a:extLst>
              <a:ext uri="{FF2B5EF4-FFF2-40B4-BE49-F238E27FC236}">
                <a16:creationId xmlns:a16="http://schemas.microsoft.com/office/drawing/2014/main" id="{A2F8E3B2-5DB4-4738-8CE0-A3673CB82294}"/>
              </a:ext>
            </a:extLst>
          </p:cNvPr>
          <p:cNvSpPr txBox="1"/>
          <p:nvPr/>
        </p:nvSpPr>
        <p:spPr>
          <a:xfrm>
            <a:off x="829019" y="4781415"/>
            <a:ext cx="362891" cy="215444"/>
          </a:xfrm>
          <a:prstGeom prst="rect">
            <a:avLst/>
          </a:prstGeom>
          <a:noFill/>
          <a:ln>
            <a:noFill/>
          </a:ln>
        </p:spPr>
        <p:txBody>
          <a:bodyPr wrap="square" rtlCol="0" anchor="ctr">
            <a:spAutoFit/>
          </a:bodyPr>
          <a:lstStyle/>
          <a:p>
            <a:pPr algn="ctr"/>
            <a:r>
              <a:rPr kumimoji="1" lang="en-US" altLang="ja-JP" sz="800" b="1" dirty="0"/>
              <a:t>※1</a:t>
            </a:r>
            <a:endParaRPr kumimoji="1" lang="ja-JP" altLang="en-US" sz="800" b="1" dirty="0"/>
          </a:p>
        </p:txBody>
      </p:sp>
      <p:pic>
        <p:nvPicPr>
          <p:cNvPr id="2" name="図 1">
            <a:extLst>
              <a:ext uri="{FF2B5EF4-FFF2-40B4-BE49-F238E27FC236}">
                <a16:creationId xmlns:a16="http://schemas.microsoft.com/office/drawing/2014/main" id="{950F3B79-E23F-4C65-93F9-A7E1E3055035}"/>
              </a:ext>
            </a:extLst>
          </p:cNvPr>
          <p:cNvPicPr>
            <a:picLocks noChangeAspect="1"/>
          </p:cNvPicPr>
          <p:nvPr/>
        </p:nvPicPr>
        <p:blipFill>
          <a:blip r:embed="rId7"/>
          <a:stretch>
            <a:fillRect/>
          </a:stretch>
        </p:blipFill>
        <p:spPr>
          <a:xfrm>
            <a:off x="97545" y="5412650"/>
            <a:ext cx="4488969" cy="1011287"/>
          </a:xfrm>
          <a:prstGeom prst="rect">
            <a:avLst/>
          </a:prstGeom>
        </p:spPr>
      </p:pic>
      <p:pic>
        <p:nvPicPr>
          <p:cNvPr id="6" name="図 5">
            <a:extLst>
              <a:ext uri="{FF2B5EF4-FFF2-40B4-BE49-F238E27FC236}">
                <a16:creationId xmlns:a16="http://schemas.microsoft.com/office/drawing/2014/main" id="{A774E176-5587-4CAF-B54C-89D57748938E}"/>
              </a:ext>
            </a:extLst>
          </p:cNvPr>
          <p:cNvPicPr>
            <a:picLocks/>
          </p:cNvPicPr>
          <p:nvPr/>
        </p:nvPicPr>
        <p:blipFill>
          <a:blip r:embed="rId8"/>
          <a:stretch>
            <a:fillRect/>
          </a:stretch>
        </p:blipFill>
        <p:spPr>
          <a:xfrm>
            <a:off x="4782429" y="5410110"/>
            <a:ext cx="4237200" cy="1011600"/>
          </a:xfrm>
          <a:prstGeom prst="rect">
            <a:avLst/>
          </a:prstGeom>
        </p:spPr>
      </p:pic>
      <p:sp>
        <p:nvSpPr>
          <p:cNvPr id="38" name="テキスト ボックス 37">
            <a:extLst>
              <a:ext uri="{FF2B5EF4-FFF2-40B4-BE49-F238E27FC236}">
                <a16:creationId xmlns:a16="http://schemas.microsoft.com/office/drawing/2014/main" id="{FC27EE09-3439-4C05-BFDD-53AECD15310D}"/>
              </a:ext>
            </a:extLst>
          </p:cNvPr>
          <p:cNvSpPr txBox="1"/>
          <p:nvPr/>
        </p:nvSpPr>
        <p:spPr>
          <a:xfrm>
            <a:off x="481" y="6399775"/>
            <a:ext cx="4799639" cy="215444"/>
          </a:xfrm>
          <a:prstGeom prst="rect">
            <a:avLst/>
          </a:prstGeom>
          <a:noFill/>
          <a:ln>
            <a:noFill/>
          </a:ln>
        </p:spPr>
        <p:txBody>
          <a:bodyPr wrap="square" rtlCol="0" anchor="ctr">
            <a:spAutoFit/>
          </a:bodyPr>
          <a:lstStyle/>
          <a:p>
            <a:r>
              <a:rPr kumimoji="1" lang="en-US" altLang="ja-JP" sz="800" b="1" dirty="0">
                <a:latin typeface="+mn-ea"/>
              </a:rPr>
              <a:t>※</a:t>
            </a:r>
            <a:r>
              <a:rPr kumimoji="1" lang="ja-JP" altLang="en-US" sz="800" b="1" dirty="0">
                <a:latin typeface="+mn-ea"/>
              </a:rPr>
              <a:t>３コロナ入院患者のうち、集中治療室</a:t>
            </a:r>
            <a:r>
              <a:rPr kumimoji="1" lang="en-US" altLang="ja-JP" sz="800" b="1" dirty="0">
                <a:latin typeface="+mn-ea"/>
              </a:rPr>
              <a:t>(ICU)</a:t>
            </a:r>
            <a:r>
              <a:rPr kumimoji="1" lang="ja-JP" altLang="en-US" sz="800" b="1" dirty="0">
                <a:latin typeface="+mn-ea"/>
              </a:rPr>
              <a:t>等での管理や人工呼吸器管理等が必要となった患者数</a:t>
            </a:r>
          </a:p>
        </p:txBody>
      </p:sp>
      <p:sp>
        <p:nvSpPr>
          <p:cNvPr id="40" name="テキスト ボックス 39">
            <a:extLst>
              <a:ext uri="{FF2B5EF4-FFF2-40B4-BE49-F238E27FC236}">
                <a16:creationId xmlns:a16="http://schemas.microsoft.com/office/drawing/2014/main" id="{0ABB03B3-6D0C-4C87-8A9C-9E05C06E7B8E}"/>
              </a:ext>
            </a:extLst>
          </p:cNvPr>
          <p:cNvSpPr txBox="1"/>
          <p:nvPr/>
        </p:nvSpPr>
        <p:spPr>
          <a:xfrm>
            <a:off x="1106319" y="5045297"/>
            <a:ext cx="439213" cy="215444"/>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a:t>
            </a:r>
          </a:p>
        </p:txBody>
      </p:sp>
    </p:spTree>
    <p:extLst>
      <p:ext uri="{BB962C8B-B14F-4D97-AF65-F5344CB8AC3E}">
        <p14:creationId xmlns:p14="http://schemas.microsoft.com/office/powerpoint/2010/main" val="19220129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Ⅴ</a:t>
            </a:r>
            <a:r>
              <a:rPr kumimoji="1" lang="ja-JP" altLang="en-US" sz="2400" b="1" dirty="0"/>
              <a:t>期の振り返り</a:t>
            </a:r>
          </a:p>
        </p:txBody>
      </p:sp>
      <p:sp>
        <p:nvSpPr>
          <p:cNvPr id="22" name="テキスト ボックス 21"/>
          <p:cNvSpPr txBox="1"/>
          <p:nvPr/>
        </p:nvSpPr>
        <p:spPr>
          <a:xfrm>
            <a:off x="110386" y="569643"/>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
        <p:nvSpPr>
          <p:cNvPr id="27" name="角丸四角形 26"/>
          <p:cNvSpPr/>
          <p:nvPr/>
        </p:nvSpPr>
        <p:spPr>
          <a:xfrm>
            <a:off x="91171" y="923280"/>
            <a:ext cx="1676400" cy="30810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協力要請等の実施</a:t>
            </a:r>
            <a:endParaRPr kumimoji="1" lang="en-US" altLang="ja-JP" sz="1400" b="1" dirty="0">
              <a:solidFill>
                <a:schemeClr val="tx1"/>
              </a:solidFill>
            </a:endParaRPr>
          </a:p>
        </p:txBody>
      </p:sp>
      <p:sp>
        <p:nvSpPr>
          <p:cNvPr id="16" name="角丸四角形 15"/>
          <p:cNvSpPr/>
          <p:nvPr/>
        </p:nvSpPr>
        <p:spPr>
          <a:xfrm>
            <a:off x="44299" y="4386379"/>
            <a:ext cx="1884670" cy="289325"/>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医療提供体制の増強</a:t>
            </a:r>
            <a:endParaRPr kumimoji="1" lang="en-US" altLang="ja-JP" sz="1400" b="1" dirty="0">
              <a:solidFill>
                <a:schemeClr val="tx1"/>
              </a:solidFill>
            </a:endParaRPr>
          </a:p>
        </p:txBody>
      </p:sp>
      <p:sp>
        <p:nvSpPr>
          <p:cNvPr id="18" name="角丸四角形 17"/>
          <p:cNvSpPr/>
          <p:nvPr/>
        </p:nvSpPr>
        <p:spPr>
          <a:xfrm>
            <a:off x="42320" y="4685113"/>
            <a:ext cx="8922778" cy="430465"/>
          </a:xfrm>
          <a:prstGeom prst="roundRect">
            <a:avLst>
              <a:gd name="adj" fmla="val 2610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･オミクロン株がその亜種である</a:t>
            </a:r>
            <a:r>
              <a:rPr kumimoji="1" lang="en-US" altLang="ja-JP" sz="1600" b="1" dirty="0">
                <a:solidFill>
                  <a:srgbClr val="FF0000"/>
                </a:solidFill>
                <a:latin typeface="+mn-ea"/>
              </a:rPr>
              <a:t>BA.5</a:t>
            </a:r>
            <a:r>
              <a:rPr kumimoji="1" lang="ja-JP" altLang="en-US" sz="1600" b="1" dirty="0">
                <a:solidFill>
                  <a:schemeClr val="tx1"/>
                </a:solidFill>
                <a:latin typeface="+mn-ea"/>
              </a:rPr>
              <a:t>に</a:t>
            </a:r>
            <a:r>
              <a:rPr kumimoji="1" lang="ja-JP" altLang="en-US" sz="1400" b="1" dirty="0">
                <a:solidFill>
                  <a:schemeClr val="tx1"/>
                </a:solidFill>
                <a:latin typeface="+mn-ea"/>
              </a:rPr>
              <a:t>置</a:t>
            </a:r>
            <a:r>
              <a:rPr kumimoji="1" lang="ja-JP" altLang="en-US" sz="1400" b="1" dirty="0">
                <a:solidFill>
                  <a:schemeClr val="tx1"/>
                </a:solidFill>
              </a:rPr>
              <a:t>き換わったこと等に伴う感染者の増加を踏まえ、医療提供体制の増強・強化を図り、発生届対象外の患者に対する治療・相談対応など健康フォローアップ体制を構築した。</a:t>
            </a:r>
            <a:endParaRPr kumimoji="1" lang="en-US" altLang="ja-JP" sz="1400" b="1" dirty="0">
              <a:solidFill>
                <a:schemeClr val="tx1"/>
              </a:solidFill>
            </a:endParaRPr>
          </a:p>
        </p:txBody>
      </p:sp>
      <p:sp>
        <p:nvSpPr>
          <p:cNvPr id="21" name="角丸四角形 20"/>
          <p:cNvSpPr/>
          <p:nvPr/>
        </p:nvSpPr>
        <p:spPr>
          <a:xfrm>
            <a:off x="74210" y="2433782"/>
            <a:ext cx="8922778" cy="1905250"/>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42320" y="5155233"/>
            <a:ext cx="8922778" cy="1666261"/>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39" name="角丸四角形 38"/>
          <p:cNvSpPr/>
          <p:nvPr/>
        </p:nvSpPr>
        <p:spPr>
          <a:xfrm>
            <a:off x="42320" y="5143810"/>
            <a:ext cx="1574512"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 </a:t>
            </a:r>
            <a:r>
              <a:rPr kumimoji="1" lang="ja-JP" altLang="en-US" sz="1400" b="1" dirty="0">
                <a:solidFill>
                  <a:schemeClr val="tx1"/>
                </a:solidFill>
              </a:rPr>
              <a:t>病 床 </a:t>
            </a:r>
            <a:r>
              <a:rPr kumimoji="1" lang="en-US" altLang="ja-JP" sz="1400" b="1" dirty="0">
                <a:solidFill>
                  <a:schemeClr val="tx1"/>
                </a:solidFill>
              </a:rPr>
              <a:t>】</a:t>
            </a:r>
          </a:p>
        </p:txBody>
      </p:sp>
      <p:sp>
        <p:nvSpPr>
          <p:cNvPr id="40" name="角丸四角形 39"/>
          <p:cNvSpPr/>
          <p:nvPr/>
        </p:nvSpPr>
        <p:spPr>
          <a:xfrm>
            <a:off x="57250" y="5585754"/>
            <a:ext cx="1546219"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宿 泊 療 養</a:t>
            </a:r>
            <a:r>
              <a:rPr kumimoji="1" lang="en-US" altLang="ja-JP" sz="1400" b="1" dirty="0">
                <a:solidFill>
                  <a:schemeClr val="tx1"/>
                </a:solidFill>
              </a:rPr>
              <a:t>】</a:t>
            </a:r>
          </a:p>
        </p:txBody>
      </p:sp>
      <p:sp>
        <p:nvSpPr>
          <p:cNvPr id="41" name="角丸四角形 40"/>
          <p:cNvSpPr/>
          <p:nvPr/>
        </p:nvSpPr>
        <p:spPr>
          <a:xfrm>
            <a:off x="29315" y="6034150"/>
            <a:ext cx="1614132"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rPr>
              <a:t>【</a:t>
            </a:r>
            <a:r>
              <a:rPr kumimoji="1" lang="ja-JP" altLang="en-US" sz="1400" b="1" dirty="0">
                <a:solidFill>
                  <a:schemeClr val="tx1"/>
                </a:solidFill>
              </a:rPr>
              <a:t>療養支援等</a:t>
            </a:r>
            <a:r>
              <a:rPr kumimoji="1" lang="en-US" altLang="ja-JP" sz="1400" b="1" dirty="0">
                <a:solidFill>
                  <a:schemeClr val="tx1"/>
                </a:solidFill>
              </a:rPr>
              <a:t>】</a:t>
            </a:r>
          </a:p>
        </p:txBody>
      </p:sp>
      <p:sp>
        <p:nvSpPr>
          <p:cNvPr id="42" name="角丸四角形 41"/>
          <p:cNvSpPr/>
          <p:nvPr/>
        </p:nvSpPr>
        <p:spPr>
          <a:xfrm>
            <a:off x="140934" y="6482546"/>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en-US" altLang="ja-JP" sz="1400" b="1" dirty="0">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1875113572"/>
              </p:ext>
            </p:extLst>
          </p:nvPr>
        </p:nvGraphicFramePr>
        <p:xfrm>
          <a:off x="1561849" y="2481129"/>
          <a:ext cx="7253247" cy="1806630"/>
        </p:xfrm>
        <a:graphic>
          <a:graphicData uri="http://schemas.openxmlformats.org/drawingml/2006/table">
            <a:tbl>
              <a:tblPr firstRow="1" bandRow="1">
                <a:tableStyleId>{5C22544A-7EE6-4342-B048-85BDC9FD1C3A}</a:tableStyleId>
              </a:tblPr>
              <a:tblGrid>
                <a:gridCol w="7253247">
                  <a:extLst>
                    <a:ext uri="{9D8B030D-6E8A-4147-A177-3AD203B41FA5}">
                      <a16:colId xmlns:a16="http://schemas.microsoft.com/office/drawing/2014/main" val="2022579"/>
                    </a:ext>
                  </a:extLst>
                </a:gridCol>
              </a:tblGrid>
              <a:tr h="4784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帰省や旅行等においても、感染リスクの高い行動を控える。</a:t>
                      </a:r>
                    </a:p>
                  </a:txBody>
                  <a:tcPr anchor="ctr">
                    <a:solidFill>
                      <a:schemeClr val="accent1">
                        <a:lumMod val="20000"/>
                        <a:lumOff val="80000"/>
                      </a:schemeClr>
                    </a:solidFill>
                  </a:tcPr>
                </a:tc>
                <a:extLst>
                  <a:ext uri="{0D108BD9-81ED-4DB2-BD59-A6C34878D82A}">
                    <a16:rowId xmlns:a16="http://schemas.microsoft.com/office/drawing/2014/main" val="2609342858"/>
                  </a:ext>
                </a:extLst>
              </a:tr>
              <a:tr h="4385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混雑した場所や感染リスクが高い場所への外出・移動は慎重に判断</a:t>
                      </a:r>
                    </a:p>
                  </a:txBody>
                  <a:tcPr anchor="ctr">
                    <a:solidFill>
                      <a:schemeClr val="accent1">
                        <a:lumMod val="20000"/>
                        <a:lumOff val="80000"/>
                      </a:schemeClr>
                    </a:solidFill>
                  </a:tcPr>
                </a:tc>
                <a:extLst>
                  <a:ext uri="{0D108BD9-81ED-4DB2-BD59-A6C34878D82A}">
                    <a16:rowId xmlns:a16="http://schemas.microsoft.com/office/drawing/2014/main" val="737990616"/>
                  </a:ext>
                </a:extLst>
              </a:tr>
              <a:tr h="8896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混雑した場所や感染リスクが高い場所への外出・移動については慎重に判断。</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特に、⾼齢者や基礎疾患を有する者</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については、混雑した場所や感染リスクが⾼</a:t>
                      </a:r>
                      <a:r>
                        <a:rPr kumimoji="1" lang="ja-JP" altLang="en-US" sz="1400" b="1" i="0" u="none" strike="noStrike" kern="1200" cap="none" spc="0" normalizeH="0" baseline="0" noProof="0" dirty="0" err="1">
                          <a:ln>
                            <a:noFill/>
                          </a:ln>
                          <a:solidFill>
                            <a:schemeClr val="tx1"/>
                          </a:solidFill>
                          <a:effectLst/>
                          <a:uLnTx/>
                          <a:uFillTx/>
                          <a:latin typeface="+mn-lt"/>
                          <a:ea typeface="+mn-ea"/>
                          <a:cs typeface="+mn-cs"/>
                        </a:rPr>
                        <a:t>い</a:t>
                      </a:r>
                      <a:r>
                        <a:rPr kumimoji="1" lang="ja-JP" altLang="en-US" sz="1400" b="1" i="0" u="none" strike="noStrike" kern="1200" cap="none" spc="0" normalizeH="0" baseline="0" noProof="0" dirty="0">
                          <a:ln>
                            <a:noFill/>
                          </a:ln>
                          <a:solidFill>
                            <a:schemeClr val="tx1"/>
                          </a:solidFill>
                          <a:effectLst/>
                          <a:uLnTx/>
                          <a:uFillTx/>
                          <a:latin typeface="+mn-lt"/>
                          <a:ea typeface="+mn-ea"/>
                          <a:cs typeface="+mn-cs"/>
                        </a:rPr>
                        <a:t>場所への外出の⾃粛等、</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感染リスクの⾼い⾏動を控える。</a:t>
                      </a:r>
                    </a:p>
                  </a:txBody>
                  <a:tcPr anchor="ctr">
                    <a:solidFill>
                      <a:schemeClr val="accent1">
                        <a:lumMod val="20000"/>
                        <a:lumOff val="80000"/>
                      </a:schemeClr>
                    </a:solidFill>
                  </a:tcPr>
                </a:tc>
                <a:extLst>
                  <a:ext uri="{0D108BD9-81ED-4DB2-BD59-A6C34878D82A}">
                    <a16:rowId xmlns:a16="http://schemas.microsoft.com/office/drawing/2014/main" val="3026865450"/>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1108489520"/>
              </p:ext>
            </p:extLst>
          </p:nvPr>
        </p:nvGraphicFramePr>
        <p:xfrm>
          <a:off x="1527169" y="5170776"/>
          <a:ext cx="7263540" cy="1630109"/>
        </p:xfrm>
        <a:graphic>
          <a:graphicData uri="http://schemas.openxmlformats.org/drawingml/2006/table">
            <a:tbl>
              <a:tblPr firstRow="1" bandRow="1">
                <a:tableStyleId>{5C22544A-7EE6-4342-B048-85BDC9FD1C3A}</a:tableStyleId>
              </a:tblPr>
              <a:tblGrid>
                <a:gridCol w="7263540">
                  <a:extLst>
                    <a:ext uri="{9D8B030D-6E8A-4147-A177-3AD203B41FA5}">
                      <a16:colId xmlns:a16="http://schemas.microsoft.com/office/drawing/2014/main" val="2022579"/>
                    </a:ext>
                  </a:extLst>
                </a:gridCol>
              </a:tblGrid>
              <a:tr h="290607">
                <a:tc>
                  <a:txBody>
                    <a:bodyPr/>
                    <a:lstStyle/>
                    <a:p>
                      <a:pPr>
                        <a:lnSpc>
                          <a:spcPct val="150000"/>
                        </a:lnSpc>
                      </a:pPr>
                      <a:r>
                        <a:rPr kumimoji="1" lang="ja-JP" altLang="en-US" sz="1400" dirty="0">
                          <a:solidFill>
                            <a:schemeClr val="tx1"/>
                          </a:solidFill>
                        </a:rPr>
                        <a:t>５４８床から１３２床増床し、合計６８０床を確保（９</a:t>
                      </a:r>
                      <a:r>
                        <a:rPr kumimoji="1" lang="en-US" altLang="ja-JP" sz="1400" dirty="0">
                          <a:solidFill>
                            <a:schemeClr val="tx1"/>
                          </a:solidFill>
                        </a:rPr>
                        <a:t>/</a:t>
                      </a:r>
                      <a:r>
                        <a:rPr kumimoji="1" lang="ja-JP" altLang="en-US" sz="1400" dirty="0">
                          <a:solidFill>
                            <a:schemeClr val="tx1"/>
                          </a:solidFill>
                        </a:rPr>
                        <a:t>１３～）</a:t>
                      </a:r>
                    </a:p>
                  </a:txBody>
                  <a:tcPr>
                    <a:solidFill>
                      <a:schemeClr val="accent1">
                        <a:lumMod val="20000"/>
                        <a:lumOff val="80000"/>
                      </a:schemeClr>
                    </a:solidFill>
                  </a:tcPr>
                </a:tc>
                <a:extLst>
                  <a:ext uri="{0D108BD9-81ED-4DB2-BD59-A6C34878D82A}">
                    <a16:rowId xmlns:a16="http://schemas.microsoft.com/office/drawing/2014/main" val="3026865450"/>
                  </a:ext>
                </a:extLst>
              </a:tr>
              <a:tr h="497924">
                <a:tc>
                  <a:txBody>
                    <a:bodyPr/>
                    <a:lstStyle/>
                    <a:p>
                      <a:pPr>
                        <a:lnSpc>
                          <a:spcPct val="100000"/>
                        </a:lnSpc>
                      </a:pPr>
                      <a:r>
                        <a:rPr kumimoji="1" lang="ja-JP" altLang="en-US" sz="1400" b="1" dirty="0">
                          <a:solidFill>
                            <a:schemeClr val="tx1"/>
                          </a:solidFill>
                        </a:rPr>
                        <a:t>入所調整センターを対策本部事務局内に設置（８</a:t>
                      </a:r>
                      <a:r>
                        <a:rPr kumimoji="1" lang="en-US" altLang="ja-JP" sz="1400" b="1" dirty="0">
                          <a:solidFill>
                            <a:schemeClr val="tx1"/>
                          </a:solidFill>
                        </a:rPr>
                        <a:t>/</a:t>
                      </a:r>
                      <a:r>
                        <a:rPr kumimoji="1" lang="ja-JP" altLang="en-US" sz="1400" b="1" dirty="0">
                          <a:solidFill>
                            <a:schemeClr val="tx1"/>
                          </a:solidFill>
                        </a:rPr>
                        <a:t>１～）</a:t>
                      </a:r>
                      <a:endParaRPr kumimoji="1" lang="en-US" altLang="ja-JP" sz="1400" b="1" dirty="0">
                        <a:solidFill>
                          <a:schemeClr val="tx1"/>
                        </a:solidFill>
                      </a:endParaRPr>
                    </a:p>
                    <a:p>
                      <a:pPr>
                        <a:lnSpc>
                          <a:spcPct val="100000"/>
                        </a:lnSpc>
                      </a:pPr>
                      <a:r>
                        <a:rPr kumimoji="1" lang="ja-JP" altLang="en-US" sz="1400" b="1" dirty="0">
                          <a:solidFill>
                            <a:schemeClr val="tx1"/>
                          </a:solidFill>
                        </a:rPr>
                        <a:t>県央第二宿泊療養施設の廃止（７</a:t>
                      </a:r>
                      <a:r>
                        <a:rPr kumimoji="1" lang="en-US" altLang="ja-JP" sz="1400" b="1" dirty="0">
                          <a:solidFill>
                            <a:schemeClr val="tx1"/>
                          </a:solidFill>
                        </a:rPr>
                        <a:t>/</a:t>
                      </a:r>
                      <a:r>
                        <a:rPr kumimoji="1" lang="ja-JP" altLang="en-US" sz="1400" b="1" dirty="0">
                          <a:solidFill>
                            <a:schemeClr val="tx1"/>
                          </a:solidFill>
                        </a:rPr>
                        <a:t>３１）</a:t>
                      </a:r>
                      <a:endParaRPr kumimoji="1" lang="en-US" altLang="ja-JP" sz="1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533456200"/>
                  </a:ext>
                </a:extLst>
              </a:tr>
              <a:tr h="702952">
                <a:tc>
                  <a:txBody>
                    <a:bodyPr/>
                    <a:lstStyle/>
                    <a:p>
                      <a:pPr>
                        <a:lnSpc>
                          <a:spcPct val="100000"/>
                        </a:lnSpc>
                      </a:pPr>
                      <a:r>
                        <a:rPr kumimoji="1" lang="ja-JP" altLang="en-US" sz="1400" b="1" dirty="0">
                          <a:solidFill>
                            <a:schemeClr val="tx1"/>
                          </a:solidFill>
                        </a:rPr>
                        <a:t>自宅療養者への療養支援継続、「健康観察フォローセンター」</a:t>
                      </a:r>
                      <a:r>
                        <a:rPr kumimoji="1" lang="ja-JP" altLang="en-US" sz="1400" b="1" dirty="0">
                          <a:solidFill>
                            <a:schemeClr val="tx1"/>
                          </a:solidFill>
                          <a:latin typeface="+mn-ea"/>
                          <a:ea typeface="+mn-ea"/>
                        </a:rPr>
                        <a:t>開設</a:t>
                      </a:r>
                      <a:r>
                        <a:rPr kumimoji="1" lang="en-US" altLang="ja-JP" sz="1400" b="1" dirty="0">
                          <a:solidFill>
                            <a:schemeClr val="tx1"/>
                          </a:solidFill>
                          <a:latin typeface="+mn-ea"/>
                          <a:ea typeface="+mn-ea"/>
                        </a:rPr>
                        <a:t>(7/12)</a:t>
                      </a:r>
                      <a:r>
                        <a:rPr kumimoji="1" lang="ja-JP" altLang="en-US" sz="1400" b="1" dirty="0" err="1">
                          <a:solidFill>
                            <a:schemeClr val="tx1"/>
                          </a:solidFill>
                          <a:latin typeface="+mn-ea"/>
                          <a:ea typeface="+mn-ea"/>
                        </a:rPr>
                        <a:t>、</a:t>
                      </a:r>
                      <a:r>
                        <a:rPr kumimoji="1" lang="en-US" altLang="ja-JP" sz="1400" b="1" dirty="0">
                          <a:solidFill>
                            <a:schemeClr val="tx1"/>
                          </a:solidFill>
                          <a:latin typeface="+mn-ea"/>
                          <a:ea typeface="+mn-ea"/>
                        </a:rPr>
                        <a:t>9/26</a:t>
                      </a:r>
                      <a:r>
                        <a:rPr kumimoji="1" lang="ja-JP" altLang="en-US" sz="1400" b="1" dirty="0">
                          <a:solidFill>
                            <a:schemeClr val="tx1"/>
                          </a:solidFill>
                          <a:latin typeface="+mn-ea"/>
                          <a:ea typeface="+mn-ea"/>
                        </a:rPr>
                        <a:t>「とちぎ</a:t>
                      </a:r>
                      <a:r>
                        <a:rPr kumimoji="1" lang="ja-JP" altLang="en-US" sz="1400" b="1" dirty="0">
                          <a:solidFill>
                            <a:schemeClr val="tx1"/>
                          </a:solidFill>
                        </a:rPr>
                        <a:t>健康フォローアップセンター」へ改組し、検査キットによる自主検査で陽性判定が出た方の陽性登録、医療機関受診した際に陽性と診断された方のあんしん受付を開始</a:t>
                      </a:r>
                    </a:p>
                  </a:txBody>
                  <a:tcPr>
                    <a:solidFill>
                      <a:schemeClr val="accent1">
                        <a:lumMod val="20000"/>
                        <a:lumOff val="80000"/>
                      </a:schemeClr>
                    </a:solidFill>
                  </a:tcPr>
                </a:tc>
                <a:extLst>
                  <a:ext uri="{0D108BD9-81ED-4DB2-BD59-A6C34878D82A}">
                    <a16:rowId xmlns:a16="http://schemas.microsoft.com/office/drawing/2014/main" val="3491734387"/>
                  </a:ext>
                </a:extLst>
              </a:tr>
            </a:tbl>
          </a:graphicData>
        </a:graphic>
      </p:graphicFrame>
      <p:sp>
        <p:nvSpPr>
          <p:cNvPr id="29" name="角丸四角形 28"/>
          <p:cNvSpPr/>
          <p:nvPr/>
        </p:nvSpPr>
        <p:spPr>
          <a:xfrm>
            <a:off x="101753" y="3550070"/>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８</a:t>
            </a:r>
            <a:r>
              <a:rPr kumimoji="1" lang="en-US" altLang="ja-JP" sz="1400" b="1" dirty="0">
                <a:solidFill>
                  <a:schemeClr val="tx1"/>
                </a:solidFill>
                <a:latin typeface="+mn-ea"/>
              </a:rPr>
              <a:t>.</a:t>
            </a:r>
            <a:r>
              <a:rPr kumimoji="1" lang="ja-JP" altLang="en-US" sz="1400" b="1" dirty="0">
                <a:solidFill>
                  <a:schemeClr val="tx1"/>
                </a:solidFill>
                <a:latin typeface="+mn-ea"/>
              </a:rPr>
              <a:t>５</a:t>
            </a:r>
            <a:r>
              <a:rPr kumimoji="1" lang="en-US" altLang="ja-JP" sz="1400" b="1" dirty="0">
                <a:solidFill>
                  <a:schemeClr val="tx1"/>
                </a:solidFill>
                <a:latin typeface="+mn-ea"/>
              </a:rPr>
              <a:t>】</a:t>
            </a:r>
          </a:p>
          <a:p>
            <a:pPr algn="ctr"/>
            <a:r>
              <a:rPr kumimoji="1" lang="en-US" altLang="ja-JP" sz="1200" b="1" dirty="0">
                <a:solidFill>
                  <a:srgbClr val="FF0000"/>
                </a:solidFill>
                <a:latin typeface="+mn-ea"/>
              </a:rPr>
              <a:t>BA.5</a:t>
            </a:r>
            <a:r>
              <a:rPr kumimoji="1" lang="ja-JP" altLang="en-US" sz="1200" b="1" dirty="0">
                <a:solidFill>
                  <a:srgbClr val="FF0000"/>
                </a:solidFill>
                <a:latin typeface="+mn-ea"/>
              </a:rPr>
              <a:t>対策強化宣言</a:t>
            </a:r>
            <a:endParaRPr kumimoji="1" lang="en-US" altLang="ja-JP" sz="1200" b="1" dirty="0">
              <a:solidFill>
                <a:srgbClr val="FF0000"/>
              </a:solidFill>
              <a:latin typeface="+mn-ea"/>
            </a:endParaRPr>
          </a:p>
        </p:txBody>
      </p:sp>
      <p:sp>
        <p:nvSpPr>
          <p:cNvPr id="9" name="角丸四角形 8"/>
          <p:cNvSpPr/>
          <p:nvPr/>
        </p:nvSpPr>
        <p:spPr>
          <a:xfrm>
            <a:off x="91171" y="1246465"/>
            <a:ext cx="8922778" cy="115037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32" name="テキスト ボックス 31"/>
          <p:cNvSpPr txBox="1"/>
          <p:nvPr/>
        </p:nvSpPr>
        <p:spPr>
          <a:xfrm>
            <a:off x="2559617" y="593232"/>
            <a:ext cx="6182601"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Ⅴ</a:t>
            </a:r>
            <a:r>
              <a:rPr kumimoji="1" lang="ja-JP" altLang="en-US" sz="1600" b="1" dirty="0">
                <a:solidFill>
                  <a:srgbClr val="FF0000"/>
                </a:solidFill>
              </a:rPr>
              <a:t>期</a:t>
            </a:r>
            <a:r>
              <a:rPr kumimoji="1" lang="ja-JP" altLang="en-US" sz="1600" b="1" dirty="0">
                <a:solidFill>
                  <a:schemeClr val="tx1"/>
                </a:solidFill>
              </a:rPr>
              <a:t>　　２０２２年　７月　１日～２０２２年　９月３０日</a:t>
            </a:r>
            <a:endParaRPr kumimoji="1" lang="en-US" altLang="ja-JP" sz="1600" b="1" dirty="0">
              <a:solidFill>
                <a:schemeClr val="tx1"/>
              </a:solidFill>
            </a:endParaRPr>
          </a:p>
        </p:txBody>
      </p:sp>
      <p:sp>
        <p:nvSpPr>
          <p:cNvPr id="30" name="角丸四角形 29"/>
          <p:cNvSpPr/>
          <p:nvPr/>
        </p:nvSpPr>
        <p:spPr>
          <a:xfrm>
            <a:off x="103318" y="3031379"/>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.7.27】</a:t>
            </a:r>
          </a:p>
          <a:p>
            <a:pPr algn="ctr"/>
            <a:r>
              <a:rPr kumimoji="1" lang="ja-JP" altLang="en-US" sz="1200" b="1" dirty="0">
                <a:solidFill>
                  <a:schemeClr val="tx1"/>
                </a:solidFill>
                <a:latin typeface="+mn-ea"/>
              </a:rPr>
              <a:t>警戒度レベル２</a:t>
            </a:r>
            <a:endParaRPr kumimoji="1" lang="en-US" altLang="ja-JP" sz="1200" b="1" dirty="0">
              <a:solidFill>
                <a:schemeClr val="tx1"/>
              </a:solidFill>
              <a:latin typeface="+mn-ea"/>
            </a:endParaRPr>
          </a:p>
        </p:txBody>
      </p:sp>
      <p:sp>
        <p:nvSpPr>
          <p:cNvPr id="46" name="角丸四角形 45"/>
          <p:cNvSpPr/>
          <p:nvPr/>
        </p:nvSpPr>
        <p:spPr>
          <a:xfrm>
            <a:off x="101753" y="2560132"/>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７</a:t>
            </a:r>
            <a:r>
              <a:rPr kumimoji="1" lang="en-US" altLang="ja-JP" sz="1400" b="1" dirty="0">
                <a:solidFill>
                  <a:schemeClr val="tx1"/>
                </a:solidFill>
                <a:latin typeface="+mn-ea"/>
              </a:rPr>
              <a:t>.16】</a:t>
            </a:r>
          </a:p>
          <a:p>
            <a:pPr algn="ctr"/>
            <a:r>
              <a:rPr kumimoji="1" lang="ja-JP" altLang="en-US" sz="1200" b="1" dirty="0">
                <a:solidFill>
                  <a:schemeClr val="tx1"/>
                </a:solidFill>
                <a:latin typeface="+mn-ea"/>
              </a:rPr>
              <a:t>警戒度レベル２</a:t>
            </a:r>
            <a:endParaRPr kumimoji="1" lang="en-US" altLang="ja-JP" sz="1200" b="1" dirty="0">
              <a:solidFill>
                <a:schemeClr val="tx1"/>
              </a:solidFill>
              <a:latin typeface="+mn-ea"/>
            </a:endParaRPr>
          </a:p>
        </p:txBody>
      </p:sp>
      <p:sp>
        <p:nvSpPr>
          <p:cNvPr id="5" name="テキスト ボックス 4"/>
          <p:cNvSpPr txBox="1"/>
          <p:nvPr/>
        </p:nvSpPr>
        <p:spPr>
          <a:xfrm>
            <a:off x="57250" y="1258034"/>
            <a:ext cx="8956699" cy="1169551"/>
          </a:xfrm>
          <a:prstGeom prst="rect">
            <a:avLst/>
          </a:prstGeom>
          <a:noFill/>
          <a:ln>
            <a:noFill/>
          </a:ln>
        </p:spPr>
        <p:txBody>
          <a:bodyPr wrap="square" rtlCol="0">
            <a:spAutoFit/>
          </a:bodyPr>
          <a:lstStyle/>
          <a:p>
            <a:r>
              <a:rPr kumimoji="1" lang="ja-JP" altLang="en-US" sz="1400" b="1" dirty="0"/>
              <a:t>・</a:t>
            </a:r>
            <a:r>
              <a:rPr kumimoji="1" lang="ja-JP" altLang="en-US" sz="1400" b="1" dirty="0">
                <a:solidFill>
                  <a:srgbClr val="FF0000"/>
                </a:solidFill>
              </a:rPr>
              <a:t>発熱外来でも一部の地域でひっ迫が見られ、病床使用率も５０％を超えるなどの負荷</a:t>
            </a:r>
            <a:r>
              <a:rPr kumimoji="1" lang="ja-JP" altLang="en-US" sz="1400" b="1" dirty="0"/>
              <a:t>が生じたことから、個々人の基本的感染対策と事業者の感染リスクを引き下げる適切な対策の徹底を行いながら、</a:t>
            </a:r>
            <a:r>
              <a:rPr kumimoji="1" lang="ja-JP" altLang="en-US" sz="1400" b="1" dirty="0">
                <a:solidFill>
                  <a:srgbClr val="FF0000"/>
                </a:solidFill>
              </a:rPr>
              <a:t>できる限り社会経済活動の維持と医療のひっ迫の回避を両立</a:t>
            </a:r>
            <a:r>
              <a:rPr kumimoji="1" lang="ja-JP" altLang="en-US" sz="1400" b="1" dirty="0"/>
              <a:t>できるよう</a:t>
            </a:r>
            <a:r>
              <a:rPr kumimoji="1" lang="ja-JP" altLang="en-US" sz="1400" b="1" dirty="0">
                <a:solidFill>
                  <a:srgbClr val="FF0000"/>
                </a:solidFill>
                <a:latin typeface="+mn-ea"/>
              </a:rPr>
              <a:t>「</a:t>
            </a:r>
            <a:r>
              <a:rPr kumimoji="1" lang="en-US" altLang="ja-JP" sz="1400" b="1" dirty="0">
                <a:solidFill>
                  <a:srgbClr val="FF0000"/>
                </a:solidFill>
                <a:latin typeface="+mn-ea"/>
              </a:rPr>
              <a:t>BA.5</a:t>
            </a:r>
            <a:r>
              <a:rPr kumimoji="1" lang="ja-JP" altLang="en-US" sz="1400" b="1" dirty="0">
                <a:solidFill>
                  <a:srgbClr val="FF0000"/>
                </a:solidFill>
                <a:latin typeface="+mn-ea"/>
              </a:rPr>
              <a:t>対策</a:t>
            </a:r>
            <a:r>
              <a:rPr kumimoji="1" lang="ja-JP" altLang="en-US" sz="1400" b="1" dirty="0">
                <a:solidFill>
                  <a:srgbClr val="FF0000"/>
                </a:solidFill>
              </a:rPr>
              <a:t>強化宣言」</a:t>
            </a:r>
            <a:r>
              <a:rPr kumimoji="1" lang="ja-JP" altLang="en-US" sz="1400" b="1" dirty="0"/>
              <a:t>を発出した。</a:t>
            </a:r>
            <a:endParaRPr kumimoji="1" lang="en-US" altLang="ja-JP" sz="1400" b="1" dirty="0"/>
          </a:p>
          <a:p>
            <a:r>
              <a:rPr kumimoji="1" lang="ja-JP" altLang="en-US" sz="1400" b="1" dirty="0"/>
              <a:t>・宣言期間中は、⾼齢者や基礎疾患を有する者について、混雑した場所や感染リスクが⾼</a:t>
            </a:r>
            <a:r>
              <a:rPr kumimoji="1" lang="ja-JP" altLang="en-US" sz="1400" b="1" dirty="0" err="1"/>
              <a:t>い</a:t>
            </a:r>
            <a:r>
              <a:rPr kumimoji="1" lang="ja-JP" altLang="en-US" sz="1400" b="1" dirty="0"/>
              <a:t>場所への外出の⾃粛等、感染リスクの⾼い⾏動を控えるよう要請を行った。</a:t>
            </a:r>
          </a:p>
        </p:txBody>
      </p:sp>
      <p:sp>
        <p:nvSpPr>
          <p:cNvPr id="24" name="テキスト ボックス 2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43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039463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新型コロナウイルス感染症第</a:t>
            </a:r>
            <a:r>
              <a:rPr kumimoji="1" lang="en-US" altLang="ja-JP" sz="2400" b="1" dirty="0"/>
              <a:t>Ⅴ</a:t>
            </a:r>
            <a:r>
              <a:rPr kumimoji="1" lang="ja-JP" altLang="en-US" sz="2400" b="1" dirty="0"/>
              <a:t>期の振り返り</a:t>
            </a:r>
          </a:p>
        </p:txBody>
      </p:sp>
      <p:sp>
        <p:nvSpPr>
          <p:cNvPr id="22" name="テキスト ボックス 21"/>
          <p:cNvSpPr txBox="1"/>
          <p:nvPr/>
        </p:nvSpPr>
        <p:spPr>
          <a:xfrm>
            <a:off x="110386" y="569643"/>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kumimoji="1" lang="ja-JP" altLang="en-US" sz="1600" b="1" dirty="0">
                <a:solidFill>
                  <a:schemeClr val="tx1"/>
                </a:solidFill>
                <a:latin typeface="+mn-ea"/>
              </a:rPr>
              <a:t>３ 対策の実施状況</a:t>
            </a:r>
            <a:endParaRPr kumimoji="1" lang="en-US" altLang="ja-JP" sz="1600" b="1" dirty="0">
              <a:solidFill>
                <a:schemeClr val="tx1"/>
              </a:solidFill>
              <a:latin typeface="+mn-ea"/>
            </a:endParaRPr>
          </a:p>
        </p:txBody>
      </p:sp>
      <p:sp>
        <p:nvSpPr>
          <p:cNvPr id="16" name="角丸四角形 15"/>
          <p:cNvSpPr/>
          <p:nvPr/>
        </p:nvSpPr>
        <p:spPr>
          <a:xfrm>
            <a:off x="110385" y="4936484"/>
            <a:ext cx="1654113"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その他各種対策</a:t>
            </a:r>
            <a:endParaRPr kumimoji="1" lang="en-US" altLang="ja-JP" sz="1400" b="1" dirty="0">
              <a:solidFill>
                <a:schemeClr val="tx1"/>
              </a:solidFill>
            </a:endParaRPr>
          </a:p>
        </p:txBody>
      </p:sp>
      <p:sp>
        <p:nvSpPr>
          <p:cNvPr id="18" name="角丸四角形 17"/>
          <p:cNvSpPr/>
          <p:nvPr/>
        </p:nvSpPr>
        <p:spPr>
          <a:xfrm>
            <a:off x="25180" y="5279982"/>
            <a:ext cx="9074728" cy="771031"/>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･９月２６日からオミクロン株の特性を踏まえ、高齢者等重症化リスクの高い方への支援を重視し、保健医療提供体制への負荷を低減するため、入院を要する方など４類型に</a:t>
            </a:r>
            <a:r>
              <a:rPr kumimoji="1" lang="ja-JP" altLang="en-US" sz="1400" b="1" dirty="0">
                <a:solidFill>
                  <a:srgbClr val="FF0000"/>
                </a:solidFill>
              </a:rPr>
              <a:t>発生届の限定化</a:t>
            </a:r>
            <a:r>
              <a:rPr kumimoji="1" lang="ja-JP" altLang="en-US" sz="1400" b="1" dirty="0">
                <a:solidFill>
                  <a:schemeClr val="tx1"/>
                </a:solidFill>
              </a:rPr>
              <a:t>が実施され、全数届出の見直しを行なった。</a:t>
            </a:r>
            <a:endParaRPr kumimoji="1" lang="en-US" altLang="ja-JP" sz="1400" b="1" dirty="0">
              <a:solidFill>
                <a:schemeClr val="tx1"/>
              </a:solidFill>
            </a:endParaRPr>
          </a:p>
        </p:txBody>
      </p:sp>
      <p:sp>
        <p:nvSpPr>
          <p:cNvPr id="21" name="角丸四角形 20"/>
          <p:cNvSpPr/>
          <p:nvPr/>
        </p:nvSpPr>
        <p:spPr>
          <a:xfrm>
            <a:off x="44550" y="2046602"/>
            <a:ext cx="8905487" cy="2705508"/>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28" name="角丸四角形 27"/>
          <p:cNvSpPr/>
          <p:nvPr/>
        </p:nvSpPr>
        <p:spPr>
          <a:xfrm>
            <a:off x="23191" y="6123707"/>
            <a:ext cx="8865078" cy="554182"/>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400" b="1" dirty="0">
              <a:solidFill>
                <a:schemeClr val="tx1"/>
              </a:solidFill>
            </a:endParaRPr>
          </a:p>
        </p:txBody>
      </p:sp>
      <p:sp>
        <p:nvSpPr>
          <p:cNvPr id="42" name="角丸四角形 41"/>
          <p:cNvSpPr/>
          <p:nvPr/>
        </p:nvSpPr>
        <p:spPr>
          <a:xfrm>
            <a:off x="140934" y="6482546"/>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kumimoji="1" lang="en-US" altLang="ja-JP" sz="1400" b="1" dirty="0">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3600108271"/>
              </p:ext>
            </p:extLst>
          </p:nvPr>
        </p:nvGraphicFramePr>
        <p:xfrm>
          <a:off x="1564472" y="2142998"/>
          <a:ext cx="7136183" cy="2486804"/>
        </p:xfrm>
        <a:graphic>
          <a:graphicData uri="http://schemas.openxmlformats.org/drawingml/2006/table">
            <a:tbl>
              <a:tblPr firstRow="1" bandRow="1">
                <a:tableStyleId>{5C22544A-7EE6-4342-B048-85BDC9FD1C3A}</a:tableStyleId>
              </a:tblPr>
              <a:tblGrid>
                <a:gridCol w="7136183">
                  <a:extLst>
                    <a:ext uri="{9D8B030D-6E8A-4147-A177-3AD203B41FA5}">
                      <a16:colId xmlns:a16="http://schemas.microsoft.com/office/drawing/2014/main" val="2022579"/>
                    </a:ext>
                  </a:extLst>
                </a:gridCol>
              </a:tblGrid>
              <a:tr h="7047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ea"/>
                          <a:ea typeface="+mn-ea"/>
                          <a:cs typeface="+mn-cs"/>
                        </a:rPr>
                        <a:t>とちぎワクチン接種センター（矢板市文化会館・ビバモール足利堀込）で武田社ワクチン（ノババックス）の接種を開始</a:t>
                      </a:r>
                      <a:endParaRPr kumimoji="1" lang="en-US" altLang="ja-JP" sz="1400" b="1" i="0" u="none" strike="noStrike" kern="1200" cap="none" spc="0" normalizeH="0" baseline="0" noProof="0" dirty="0">
                        <a:ln>
                          <a:noFill/>
                        </a:ln>
                        <a:solidFill>
                          <a:schemeClr val="tx1"/>
                        </a:solidFill>
                        <a:effectLst/>
                        <a:uLnTx/>
                        <a:uFillTx/>
                        <a:latin typeface="+mn-ea"/>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2992910037"/>
                  </a:ext>
                </a:extLst>
              </a:tr>
              <a:tr h="538633">
                <a:tc>
                  <a:txBody>
                    <a:bodyPr/>
                    <a:lstStyle/>
                    <a:p>
                      <a:r>
                        <a:rPr lang="ja-JP" altLang="en-US" sz="1400" b="1" dirty="0">
                          <a:latin typeface="+mn-ea"/>
                          <a:ea typeface="+mn-ea"/>
                        </a:rPr>
                        <a:t>小児（５～</a:t>
                      </a:r>
                      <a:r>
                        <a:rPr lang="en-US" altLang="ja-JP" sz="1400" b="1" dirty="0">
                          <a:latin typeface="+mn-ea"/>
                          <a:ea typeface="+mn-ea"/>
                        </a:rPr>
                        <a:t>11</a:t>
                      </a:r>
                      <a:r>
                        <a:rPr lang="ja-JP" altLang="en-US" sz="1400" b="1" dirty="0">
                          <a:latin typeface="+mn-ea"/>
                          <a:ea typeface="+mn-ea"/>
                        </a:rPr>
                        <a:t>歳）の第１期追加接種の開始</a:t>
                      </a:r>
                    </a:p>
                  </a:txBody>
                  <a:tcPr anchor="ctr">
                    <a:solidFill>
                      <a:schemeClr val="accent1">
                        <a:lumMod val="20000"/>
                        <a:lumOff val="80000"/>
                      </a:schemeClr>
                    </a:solidFill>
                  </a:tcPr>
                </a:tc>
                <a:extLst>
                  <a:ext uri="{0D108BD9-81ED-4DB2-BD59-A6C34878D82A}">
                    <a16:rowId xmlns:a16="http://schemas.microsoft.com/office/drawing/2014/main" val="1533456200"/>
                  </a:ext>
                </a:extLst>
              </a:tr>
              <a:tr h="704769">
                <a:tc>
                  <a:txBody>
                    <a:bodyPr/>
                    <a:lstStyle/>
                    <a:p>
                      <a:r>
                        <a:rPr lang="ja-JP" altLang="en-US" sz="1400" b="1" dirty="0">
                          <a:latin typeface="+mn-ea"/>
                          <a:ea typeface="+mn-ea"/>
                        </a:rPr>
                        <a:t>とちぎワクチン接種センター（とちぎ健康の森）でのアストラゼネカ社ワクチンの接種終了</a:t>
                      </a:r>
                    </a:p>
                  </a:txBody>
                  <a:tcPr anchor="ctr">
                    <a:solidFill>
                      <a:schemeClr val="accent1">
                        <a:lumMod val="20000"/>
                        <a:lumOff val="80000"/>
                      </a:schemeClr>
                    </a:solidFill>
                  </a:tcPr>
                </a:tc>
                <a:extLst>
                  <a:ext uri="{0D108BD9-81ED-4DB2-BD59-A6C34878D82A}">
                    <a16:rowId xmlns:a16="http://schemas.microsoft.com/office/drawing/2014/main" val="673929200"/>
                  </a:ext>
                </a:extLst>
              </a:tr>
              <a:tr h="538633">
                <a:tc>
                  <a:txBody>
                    <a:bodyPr/>
                    <a:lstStyle/>
                    <a:p>
                      <a:r>
                        <a:rPr lang="ja-JP" altLang="en-US" sz="1400" b="1" dirty="0">
                          <a:latin typeface="+mn-ea"/>
                          <a:ea typeface="+mn-ea"/>
                        </a:rPr>
                        <a:t>オミクロン株対応ワクチン接種の開始</a:t>
                      </a:r>
                    </a:p>
                  </a:txBody>
                  <a:tcPr anchor="ctr">
                    <a:solidFill>
                      <a:schemeClr val="accent1">
                        <a:lumMod val="20000"/>
                        <a:lumOff val="80000"/>
                      </a:schemeClr>
                    </a:solidFill>
                  </a:tcPr>
                </a:tc>
                <a:extLst>
                  <a:ext uri="{0D108BD9-81ED-4DB2-BD59-A6C34878D82A}">
                    <a16:rowId xmlns:a16="http://schemas.microsoft.com/office/drawing/2014/main" val="3728849662"/>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4288579919"/>
              </p:ext>
            </p:extLst>
          </p:nvPr>
        </p:nvGraphicFramePr>
        <p:xfrm>
          <a:off x="1635435" y="6181165"/>
          <a:ext cx="7009494" cy="455161"/>
        </p:xfrm>
        <a:graphic>
          <a:graphicData uri="http://schemas.openxmlformats.org/drawingml/2006/table">
            <a:tbl>
              <a:tblPr firstRow="1" bandRow="1">
                <a:tableStyleId>{5C22544A-7EE6-4342-B048-85BDC9FD1C3A}</a:tableStyleId>
              </a:tblPr>
              <a:tblGrid>
                <a:gridCol w="7009494">
                  <a:extLst>
                    <a:ext uri="{9D8B030D-6E8A-4147-A177-3AD203B41FA5}">
                      <a16:colId xmlns:a16="http://schemas.microsoft.com/office/drawing/2014/main" val="2022579"/>
                    </a:ext>
                  </a:extLst>
                </a:gridCol>
              </a:tblGrid>
              <a:tr h="455161">
                <a:tc>
                  <a:txBody>
                    <a:bodyPr/>
                    <a:lstStyle/>
                    <a:p>
                      <a:pPr>
                        <a:lnSpc>
                          <a:spcPct val="150000"/>
                        </a:lnSpc>
                      </a:pPr>
                      <a:r>
                        <a:rPr kumimoji="1" lang="ja-JP" altLang="en-US" sz="1400" b="1" dirty="0">
                          <a:solidFill>
                            <a:srgbClr val="FF0000"/>
                          </a:solidFill>
                        </a:rPr>
                        <a:t>全国一律で発生届の限定化開始</a:t>
                      </a:r>
                      <a:r>
                        <a:rPr kumimoji="1" lang="ja-JP" altLang="en-US" sz="1400" b="1" dirty="0">
                          <a:solidFill>
                            <a:schemeClr val="tx1"/>
                          </a:solidFill>
                        </a:rPr>
                        <a:t>（入院を要する方など４類型に発生届を限定化）</a:t>
                      </a:r>
                    </a:p>
                  </a:txBody>
                  <a:tcPr>
                    <a:solidFill>
                      <a:schemeClr val="accent1">
                        <a:lumMod val="20000"/>
                        <a:lumOff val="80000"/>
                      </a:schemeClr>
                    </a:solidFill>
                  </a:tcPr>
                </a:tc>
                <a:extLst>
                  <a:ext uri="{0D108BD9-81ED-4DB2-BD59-A6C34878D82A}">
                    <a16:rowId xmlns:a16="http://schemas.microsoft.com/office/drawing/2014/main" val="3807363311"/>
                  </a:ext>
                </a:extLst>
              </a:tr>
            </a:tbl>
          </a:graphicData>
        </a:graphic>
      </p:graphicFrame>
      <p:sp>
        <p:nvSpPr>
          <p:cNvPr id="33" name="角丸四角形 32"/>
          <p:cNvSpPr/>
          <p:nvPr/>
        </p:nvSpPr>
        <p:spPr>
          <a:xfrm>
            <a:off x="99567" y="2983199"/>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９</a:t>
            </a:r>
            <a:r>
              <a:rPr kumimoji="1" lang="en-US" altLang="ja-JP" sz="1400" b="1" dirty="0">
                <a:solidFill>
                  <a:schemeClr val="tx1"/>
                </a:solidFill>
                <a:latin typeface="+mn-ea"/>
              </a:rPr>
              <a:t>.</a:t>
            </a:r>
            <a:r>
              <a:rPr kumimoji="1" lang="ja-JP" altLang="en-US" sz="1400" b="1" dirty="0">
                <a:solidFill>
                  <a:schemeClr val="tx1"/>
                </a:solidFill>
                <a:latin typeface="+mn-ea"/>
              </a:rPr>
              <a:t>６</a:t>
            </a:r>
            <a:r>
              <a:rPr kumimoji="1" lang="en-US" altLang="ja-JP" sz="1400" b="1" dirty="0">
                <a:solidFill>
                  <a:schemeClr val="tx1"/>
                </a:solidFill>
                <a:latin typeface="+mn-ea"/>
              </a:rPr>
              <a:t>】</a:t>
            </a:r>
          </a:p>
        </p:txBody>
      </p:sp>
      <p:sp>
        <p:nvSpPr>
          <p:cNvPr id="35" name="角丸四角形 34"/>
          <p:cNvSpPr/>
          <p:nvPr/>
        </p:nvSpPr>
        <p:spPr>
          <a:xfrm>
            <a:off x="107008" y="3602722"/>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９</a:t>
            </a:r>
            <a:r>
              <a:rPr kumimoji="1" lang="en-US" altLang="ja-JP" sz="1400" b="1" dirty="0">
                <a:solidFill>
                  <a:schemeClr val="tx1"/>
                </a:solidFill>
                <a:latin typeface="+mn-ea"/>
              </a:rPr>
              <a:t>.1</a:t>
            </a:r>
            <a:r>
              <a:rPr kumimoji="1" lang="ja-JP" altLang="en-US" sz="1400" b="1" dirty="0">
                <a:solidFill>
                  <a:schemeClr val="tx1"/>
                </a:solidFill>
                <a:latin typeface="+mn-ea"/>
              </a:rPr>
              <a:t>０</a:t>
            </a:r>
            <a:r>
              <a:rPr kumimoji="1" lang="en-US" altLang="ja-JP" sz="1400" b="1" dirty="0">
                <a:solidFill>
                  <a:schemeClr val="tx1"/>
                </a:solidFill>
                <a:latin typeface="+mn-ea"/>
              </a:rPr>
              <a:t>】</a:t>
            </a:r>
          </a:p>
        </p:txBody>
      </p:sp>
      <p:sp>
        <p:nvSpPr>
          <p:cNvPr id="9" name="角丸四角形 8"/>
          <p:cNvSpPr/>
          <p:nvPr/>
        </p:nvSpPr>
        <p:spPr>
          <a:xfrm>
            <a:off x="81903" y="1331302"/>
            <a:ext cx="8922778" cy="68172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1400" b="1" dirty="0">
              <a:solidFill>
                <a:schemeClr val="tx1"/>
              </a:solidFill>
            </a:endParaRPr>
          </a:p>
          <a:p>
            <a:r>
              <a:rPr kumimoji="1" lang="ja-JP" altLang="en-US" sz="1400" b="1" dirty="0">
                <a:solidFill>
                  <a:schemeClr val="tx1"/>
                </a:solidFill>
              </a:rPr>
              <a:t>・重症化リスクが高い高齢者や基礎疾患保有者への４回目接種及びオミクロン株への効果が期待できるオミクロン株対応ワクチン接種の速やかな実施に向けて、引き続き、とちぎワクチン接種センターを運営し、「ワクチンフライデー（金曜夜間の接種）」や「接種券なし接種」などの接種促進策を講じた。</a:t>
            </a:r>
          </a:p>
          <a:p>
            <a:endParaRPr kumimoji="1" lang="en-US" altLang="ja-JP" sz="1400" b="1" dirty="0">
              <a:solidFill>
                <a:schemeClr val="tx1"/>
              </a:solidFill>
            </a:endParaRPr>
          </a:p>
        </p:txBody>
      </p:sp>
      <p:sp>
        <p:nvSpPr>
          <p:cNvPr id="31" name="角丸四角形 30"/>
          <p:cNvSpPr/>
          <p:nvPr/>
        </p:nvSpPr>
        <p:spPr>
          <a:xfrm>
            <a:off x="110385" y="937742"/>
            <a:ext cx="2161760" cy="35583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ワクチンの接種体制等</a:t>
            </a:r>
            <a:endParaRPr kumimoji="1" lang="en-US" altLang="ja-JP" sz="1400" b="1" dirty="0">
              <a:solidFill>
                <a:schemeClr val="tx1"/>
              </a:solidFill>
            </a:endParaRPr>
          </a:p>
        </p:txBody>
      </p:sp>
      <p:sp>
        <p:nvSpPr>
          <p:cNvPr id="48" name="角丸四角形 47"/>
          <p:cNvSpPr/>
          <p:nvPr/>
        </p:nvSpPr>
        <p:spPr>
          <a:xfrm>
            <a:off x="175078" y="6278777"/>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９</a:t>
            </a:r>
            <a:r>
              <a:rPr kumimoji="1" lang="en-US" altLang="ja-JP" sz="1400" b="1" dirty="0">
                <a:solidFill>
                  <a:schemeClr val="tx1"/>
                </a:solidFill>
                <a:latin typeface="+mn-ea"/>
              </a:rPr>
              <a:t>.2</a:t>
            </a:r>
            <a:r>
              <a:rPr kumimoji="1" lang="ja-JP" altLang="en-US" sz="1400" b="1" dirty="0">
                <a:solidFill>
                  <a:schemeClr val="tx1"/>
                </a:solidFill>
                <a:latin typeface="+mn-ea"/>
              </a:rPr>
              <a:t>６</a:t>
            </a:r>
            <a:r>
              <a:rPr kumimoji="1" lang="en-US" altLang="ja-JP" sz="1400" b="1" dirty="0">
                <a:solidFill>
                  <a:schemeClr val="tx1"/>
                </a:solidFill>
                <a:latin typeface="+mn-ea"/>
              </a:rPr>
              <a:t>】</a:t>
            </a:r>
          </a:p>
        </p:txBody>
      </p:sp>
      <p:sp>
        <p:nvSpPr>
          <p:cNvPr id="32" name="テキスト ボックス 31"/>
          <p:cNvSpPr txBox="1"/>
          <p:nvPr/>
        </p:nvSpPr>
        <p:spPr>
          <a:xfrm>
            <a:off x="2518054" y="593232"/>
            <a:ext cx="6182601"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a:t>
            </a:r>
            <a:r>
              <a:rPr kumimoji="1" lang="ja-JP" altLang="en-US" sz="1600" b="1" dirty="0">
                <a:solidFill>
                  <a:srgbClr val="FF0000"/>
                </a:solidFill>
              </a:rPr>
              <a:t>第</a:t>
            </a:r>
            <a:r>
              <a:rPr kumimoji="1" lang="en-US" altLang="ja-JP" sz="1600" b="1" dirty="0">
                <a:solidFill>
                  <a:srgbClr val="FF0000"/>
                </a:solidFill>
              </a:rPr>
              <a:t>Ⅴ</a:t>
            </a:r>
            <a:r>
              <a:rPr kumimoji="1" lang="ja-JP" altLang="en-US" sz="1600" b="1" dirty="0">
                <a:solidFill>
                  <a:srgbClr val="FF0000"/>
                </a:solidFill>
              </a:rPr>
              <a:t>期</a:t>
            </a:r>
            <a:r>
              <a:rPr kumimoji="1" lang="ja-JP" altLang="en-US" sz="1600" b="1" dirty="0">
                <a:solidFill>
                  <a:schemeClr val="tx1"/>
                </a:solidFill>
              </a:rPr>
              <a:t>　　２０２２年　７月　１日～２０２２年　９月３０日</a:t>
            </a:r>
            <a:endParaRPr kumimoji="1" lang="en-US" altLang="ja-JP" sz="1600" b="1" dirty="0">
              <a:solidFill>
                <a:schemeClr val="tx1"/>
              </a:solidFill>
            </a:endParaRPr>
          </a:p>
        </p:txBody>
      </p:sp>
      <p:sp>
        <p:nvSpPr>
          <p:cNvPr id="27" name="テキスト ボックス 2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44</a:t>
            </a:fld>
            <a:endParaRPr kumimoji="1" lang="ja-JP" altLang="en-US" sz="1600" b="1" dirty="0">
              <a:latin typeface="Meiryo UI" panose="020B0604030504040204" pitchFamily="50" charset="-128"/>
              <a:ea typeface="Meiryo UI" panose="020B0604030504040204" pitchFamily="50" charset="-128"/>
            </a:endParaRPr>
          </a:p>
        </p:txBody>
      </p:sp>
      <p:sp>
        <p:nvSpPr>
          <p:cNvPr id="34" name="角丸四角形 33"/>
          <p:cNvSpPr/>
          <p:nvPr/>
        </p:nvSpPr>
        <p:spPr>
          <a:xfrm>
            <a:off x="110385" y="2315294"/>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７</a:t>
            </a:r>
            <a:r>
              <a:rPr kumimoji="1" lang="en-US" altLang="ja-JP" sz="1400" b="1" dirty="0">
                <a:solidFill>
                  <a:schemeClr val="tx1"/>
                </a:solidFill>
                <a:latin typeface="+mn-ea"/>
              </a:rPr>
              <a:t>.</a:t>
            </a:r>
            <a:r>
              <a:rPr kumimoji="1" lang="ja-JP" altLang="en-US" sz="1400" b="1" dirty="0">
                <a:solidFill>
                  <a:schemeClr val="tx1"/>
                </a:solidFill>
                <a:latin typeface="+mn-ea"/>
              </a:rPr>
              <a:t>９</a:t>
            </a:r>
            <a:r>
              <a:rPr kumimoji="1" lang="en-US" altLang="ja-JP" sz="1400" b="1" dirty="0">
                <a:solidFill>
                  <a:schemeClr val="tx1"/>
                </a:solidFill>
                <a:latin typeface="+mn-ea"/>
              </a:rPr>
              <a:t>】</a:t>
            </a:r>
          </a:p>
        </p:txBody>
      </p:sp>
      <p:sp>
        <p:nvSpPr>
          <p:cNvPr id="38" name="角丸四角形 37"/>
          <p:cNvSpPr/>
          <p:nvPr/>
        </p:nvSpPr>
        <p:spPr>
          <a:xfrm>
            <a:off x="99567" y="4240359"/>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kumimoji="1" lang="en-US" altLang="ja-JP" sz="1400" b="1" dirty="0">
                <a:solidFill>
                  <a:schemeClr val="tx1"/>
                </a:solidFill>
                <a:latin typeface="+mn-ea"/>
              </a:rPr>
              <a:t>【R</a:t>
            </a:r>
            <a:r>
              <a:rPr kumimoji="1" lang="ja-JP" altLang="en-US" sz="1400" b="1" dirty="0">
                <a:solidFill>
                  <a:schemeClr val="tx1"/>
                </a:solidFill>
                <a:latin typeface="+mn-ea"/>
              </a:rPr>
              <a:t>４</a:t>
            </a:r>
            <a:r>
              <a:rPr kumimoji="1" lang="en-US" altLang="ja-JP" sz="1400" b="1" dirty="0">
                <a:solidFill>
                  <a:schemeClr val="tx1"/>
                </a:solidFill>
                <a:latin typeface="+mn-ea"/>
              </a:rPr>
              <a:t>.</a:t>
            </a:r>
            <a:r>
              <a:rPr kumimoji="1" lang="ja-JP" altLang="en-US" sz="1400" b="1" dirty="0">
                <a:solidFill>
                  <a:schemeClr val="tx1"/>
                </a:solidFill>
                <a:latin typeface="+mn-ea"/>
              </a:rPr>
              <a:t>９</a:t>
            </a:r>
            <a:r>
              <a:rPr kumimoji="1" lang="en-US" altLang="ja-JP" sz="1400" b="1" dirty="0">
                <a:solidFill>
                  <a:schemeClr val="tx1"/>
                </a:solidFill>
                <a:latin typeface="+mn-ea"/>
              </a:rPr>
              <a:t>.20】</a:t>
            </a:r>
          </a:p>
        </p:txBody>
      </p:sp>
    </p:spTree>
    <p:extLst>
      <p:ext uri="{BB962C8B-B14F-4D97-AF65-F5344CB8AC3E}">
        <p14:creationId xmlns:p14="http://schemas.microsoft.com/office/powerpoint/2010/main" val="1950147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新型コロナウイルス感染症第</a:t>
            </a:r>
            <a:r>
              <a:rPr kumimoji="1" lang="en-US" altLang="ja-JP"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Ⅵ</a:t>
            </a: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期の振り返り</a:t>
            </a:r>
          </a:p>
        </p:txBody>
      </p:sp>
      <p:sp>
        <p:nvSpPr>
          <p:cNvPr id="5" name="テキスト ボックス 4"/>
          <p:cNvSpPr txBox="1"/>
          <p:nvPr/>
        </p:nvSpPr>
        <p:spPr>
          <a:xfrm>
            <a:off x="2228509" y="555171"/>
            <a:ext cx="6214643"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第</a:t>
            </a:r>
            <a:r>
              <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Ⅵ</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期</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２０２２年　１０月 １日～２０２３年　</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５月　７日</a:t>
            </a:r>
            <a:endPar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8" name="角丸四角形 7"/>
          <p:cNvSpPr/>
          <p:nvPr/>
        </p:nvSpPr>
        <p:spPr>
          <a:xfrm>
            <a:off x="136647" y="998594"/>
            <a:ext cx="8799537" cy="200802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角丸四角形 9"/>
          <p:cNvSpPr/>
          <p:nvPr/>
        </p:nvSpPr>
        <p:spPr>
          <a:xfrm>
            <a:off x="173570" y="985945"/>
            <a:ext cx="1398430" cy="23508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感染者数等）</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角丸四角形 10"/>
          <p:cNvSpPr/>
          <p:nvPr/>
        </p:nvSpPr>
        <p:spPr>
          <a:xfrm>
            <a:off x="85418" y="1668741"/>
            <a:ext cx="1749524" cy="26161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（医療提供体制）</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13" name="グラフ 12"/>
          <p:cNvGraphicFramePr/>
          <p:nvPr/>
        </p:nvGraphicFramePr>
        <p:xfrm>
          <a:off x="0" y="2859402"/>
          <a:ext cx="9150031" cy="4072287"/>
        </p:xfrm>
        <a:graphic>
          <a:graphicData uri="http://schemas.openxmlformats.org/drawingml/2006/chart">
            <c:chart xmlns:c="http://schemas.openxmlformats.org/drawingml/2006/chart" xmlns:r="http://schemas.openxmlformats.org/officeDocument/2006/relationships" r:id="rId2"/>
          </a:graphicData>
        </a:graphic>
      </p:graphicFrame>
      <p:sp>
        <p:nvSpPr>
          <p:cNvPr id="16" name="テキスト ボックス 15"/>
          <p:cNvSpPr txBox="1"/>
          <p:nvPr/>
        </p:nvSpPr>
        <p:spPr>
          <a:xfrm>
            <a:off x="4579600" y="3389717"/>
            <a:ext cx="1169139" cy="46166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病床使用率</a:t>
            </a:r>
            <a:endParaRPr kumimoji="1" lang="en-US" altLang="ja-JP" sz="1200" b="0" i="0" u="sng"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（確保病床数）</a:t>
            </a:r>
          </a:p>
        </p:txBody>
      </p:sp>
      <p:sp>
        <p:nvSpPr>
          <p:cNvPr id="18" name="テキスト ボックス 17"/>
          <p:cNvSpPr txBox="1"/>
          <p:nvPr/>
        </p:nvSpPr>
        <p:spPr>
          <a:xfrm>
            <a:off x="3963842" y="2968900"/>
            <a:ext cx="1400618"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１</a:t>
            </a:r>
            <a:r>
              <a:rPr kumimoji="1" lang="en-US" altLang="ja-JP" sz="1400" b="0" i="0" u="sng"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a:t>
            </a:r>
            <a:r>
              <a:rPr kumimoji="1" lang="ja-JP" altLang="en-US" sz="1400" b="0" i="0" u="sng"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６ </a:t>
            </a:r>
            <a:r>
              <a:rPr kumimoji="1" lang="en-US" altLang="ja-JP" sz="1400" b="0" i="0" u="sng"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74.9</a:t>
            </a:r>
            <a:r>
              <a:rPr kumimoji="1" lang="ja-JP" altLang="en-US" sz="1400" b="0" i="0" u="sng"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a:t>
            </a:r>
            <a:endParaRPr kumimoji="1" lang="en-US" altLang="ja-JP" sz="1400" b="0" i="0" u="sng"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a:t>
            </a:r>
            <a:r>
              <a:rPr kumimoji="1" lang="en-US" altLang="ja-JP" sz="140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734</a:t>
            </a:r>
            <a:r>
              <a:rPr kumimoji="1" lang="ja-JP" altLang="en-US" sz="140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床）</a:t>
            </a:r>
          </a:p>
        </p:txBody>
      </p:sp>
      <p:sp>
        <p:nvSpPr>
          <p:cNvPr id="20" name="額縁 19"/>
          <p:cNvSpPr/>
          <p:nvPr/>
        </p:nvSpPr>
        <p:spPr>
          <a:xfrm>
            <a:off x="444460" y="3923602"/>
            <a:ext cx="2255080" cy="203916"/>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002060"/>
                </a:solidFill>
                <a:effectLst/>
                <a:uLnTx/>
                <a:uFillTx/>
                <a:latin typeface="Calibri" panose="020F0502020204030204"/>
                <a:ea typeface="Meiryo UI" panose="020B0604030504040204" pitchFamily="50" charset="-128"/>
                <a:cs typeface="+mn-cs"/>
              </a:rPr>
              <a:t>10</a:t>
            </a:r>
            <a:r>
              <a:rPr kumimoji="1" lang="ja-JP" altLang="en-US" sz="1200" b="1" i="0" u="none" strike="noStrike" kern="1200" cap="none" spc="0" normalizeH="0" baseline="0" noProof="0" dirty="0">
                <a:ln>
                  <a:noFill/>
                </a:ln>
                <a:solidFill>
                  <a:srgbClr val="002060"/>
                </a:solidFill>
                <a:effectLst/>
                <a:uLnTx/>
                <a:uFillTx/>
                <a:latin typeface="Calibri" panose="020F0502020204030204"/>
                <a:ea typeface="Meiryo UI" panose="020B0604030504040204" pitchFamily="50" charset="-128"/>
                <a:cs typeface="+mn-cs"/>
              </a:rPr>
              <a:t>万人あたり新規感染者数：</a:t>
            </a:r>
          </a:p>
        </p:txBody>
      </p:sp>
      <p:sp>
        <p:nvSpPr>
          <p:cNvPr id="22" name="テキスト ボックス 21"/>
          <p:cNvSpPr txBox="1"/>
          <p:nvPr/>
        </p:nvSpPr>
        <p:spPr>
          <a:xfrm>
            <a:off x="110387" y="569643"/>
            <a:ext cx="1868638"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 感染状況概況</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9" name="角丸四角形 18"/>
          <p:cNvSpPr/>
          <p:nvPr/>
        </p:nvSpPr>
        <p:spPr>
          <a:xfrm>
            <a:off x="-35585" y="1861500"/>
            <a:ext cx="9144000" cy="112540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･新規感染者数の増加に伴い、病床使用率も１０月下旬以降上昇し、 １月６日には</a:t>
            </a:r>
            <a:r>
              <a:rPr kumimoji="1" lang="ja-JP" altLang="en-US" sz="1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全期最高値となる７４</a:t>
            </a:r>
            <a:r>
              <a:rPr kumimoji="1" lang="en-US" altLang="ja-JP" sz="1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９</a:t>
            </a:r>
            <a:r>
              <a:rPr kumimoji="1" lang="en-US" altLang="ja-JP" sz="1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を記録した。</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病床使用率が５０％を超える期間も第８波は第７波と比較し長く、入院者に占める高齢者の割合も高く、勤務できない医療従事者の増加と相俟って、入院医療提供体制が極めて厳しい状況となり、１月１９日には３回目の</a:t>
            </a:r>
            <a:r>
              <a:rPr kumimoji="1" lang="ja-JP" altLang="en-US" sz="1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「医療危機警報」を発出</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した。</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確保病床数</a:t>
            </a: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６８０床（１０</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１→５８９床（１１</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１）→５９５床（１１</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７）→６６４床（１１</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２１）→６６７床（１２</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１）→６７１床（１２</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１３）→６７７床（１２</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１５）</a:t>
            </a:r>
            <a:endPar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→６８７床（１２</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１９）→７１５床（１２</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２２）→７１７床（１２</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２６） →７２８床（１２</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２８） →７３４床（１</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→７３８床（１</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７）→７４０床（１</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１０）→</a:t>
            </a:r>
            <a:r>
              <a:rPr kumimoji="1" lang="ja-JP" altLang="en-US" sz="8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７４１床</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１４）</a:t>
            </a: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→６８１床（３</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→６７９床（３</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 　  →６７７床（３</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１４）      →６５３床（３</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２２）     →６５３床（３</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３１）→ ６１５床（４</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 →５９１床（４</a:t>
            </a: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２５ ）  </a:t>
            </a:r>
            <a:r>
              <a:rPr kumimoji="1" lang="en-US" altLang="ja-JP" sz="11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15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51116" y="1117876"/>
            <a:ext cx="8919313" cy="646331"/>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月下旬から１０歳未満～１０代を中心に全ての世代で感染が広がり、１月５日には第</a:t>
            </a:r>
            <a:r>
              <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Ⅵ</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期最大の１日当たり新規感染者数</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3,335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を確認した。</a:t>
            </a:r>
            <a:r>
              <a:rPr kumimoji="1" lang="ja-JP" altLang="en-US" sz="1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季節性インフルエンザとの同時流行</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が懸念される中、新規感染者数の高い状態が継続し、一部の外来医療機関のひっ迫が進み、予断を許さない状態が続いた。（なお、第</a:t>
            </a:r>
            <a:r>
              <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Ⅴ</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期（第７波）の１日当たり新規感染者数の最大値は</a:t>
            </a:r>
            <a:r>
              <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3,572</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a:t>
            </a:r>
          </a:p>
        </p:txBody>
      </p:sp>
      <p:sp>
        <p:nvSpPr>
          <p:cNvPr id="26" name="角丸四角形 25"/>
          <p:cNvSpPr/>
          <p:nvPr/>
        </p:nvSpPr>
        <p:spPr>
          <a:xfrm>
            <a:off x="3516508" y="3868617"/>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第８波</a:t>
            </a:r>
          </a:p>
        </p:txBody>
      </p:sp>
      <p:sp>
        <p:nvSpPr>
          <p:cNvPr id="23" name="テキスト ボックス 22"/>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45</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8266228" y="3053030"/>
            <a:ext cx="1400618" cy="2616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a:t>
            </a:r>
            <a:endParaRPr kumimoji="1" lang="en-US" altLang="ja-JP" sz="110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endParaRPr>
          </a:p>
        </p:txBody>
      </p:sp>
      <p:sp>
        <p:nvSpPr>
          <p:cNvPr id="28" name="テキスト ボックス 27"/>
          <p:cNvSpPr txBox="1"/>
          <p:nvPr/>
        </p:nvSpPr>
        <p:spPr>
          <a:xfrm>
            <a:off x="-205316" y="3006619"/>
            <a:ext cx="1400618" cy="26161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rPr>
              <a:t>（人）</a:t>
            </a:r>
            <a:endParaRPr kumimoji="1" lang="en-US" altLang="ja-JP" sz="1050" b="0" i="0" u="none" strike="noStrike" kern="1200" cap="none" spc="0" normalizeH="0" baseline="0" noProof="0" dirty="0">
              <a:ln>
                <a:noFill/>
              </a:ln>
              <a:solidFill>
                <a:prstClr val="black"/>
              </a:solidFill>
              <a:effectLst/>
              <a:uLnTx/>
              <a:uFillTx/>
              <a:latin typeface="HGP創英ﾌﾟﾚｾﾞﾝｽEB" panose="02020800000000000000" pitchFamily="18" charset="-128"/>
              <a:ea typeface="HGP創英ﾌﾟﾚｾﾞﾝｽEB" panose="02020800000000000000" pitchFamily="18" charset="-128"/>
              <a:cs typeface="+mn-cs"/>
            </a:endParaRPr>
          </a:p>
        </p:txBody>
      </p:sp>
      <p:grpSp>
        <p:nvGrpSpPr>
          <p:cNvPr id="14" name="グループ化 13"/>
          <p:cNvGrpSpPr/>
          <p:nvPr/>
        </p:nvGrpSpPr>
        <p:grpSpPr>
          <a:xfrm>
            <a:off x="1044706" y="3945674"/>
            <a:ext cx="2023230" cy="584775"/>
            <a:chOff x="1453299" y="3162535"/>
            <a:chExt cx="2023230" cy="584775"/>
          </a:xfrm>
        </p:grpSpPr>
        <p:sp>
          <p:nvSpPr>
            <p:cNvPr id="21" name="額縁 20"/>
            <p:cNvSpPr/>
            <p:nvPr/>
          </p:nvSpPr>
          <p:spPr>
            <a:xfrm>
              <a:off x="1453299" y="3322306"/>
              <a:ext cx="2023230" cy="191879"/>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Calibri" panose="020F0502020204030204"/>
                  <a:ea typeface="Meiryo UI" panose="020B0604030504040204" pitchFamily="50" charset="-128"/>
                  <a:cs typeface="+mn-cs"/>
                </a:rPr>
                <a:t>病床使用率：</a:t>
              </a:r>
              <a:endParaRPr kumimoji="1" lang="en-US" altLang="ja-JP" sz="1200" b="1" i="0" u="none" strike="noStrike" kern="1200" cap="none" spc="0" normalizeH="0" baseline="0" noProof="0" dirty="0">
                <a:ln>
                  <a:noFill/>
                </a:ln>
                <a:solidFill>
                  <a:srgbClr val="FF0000"/>
                </a:solidFill>
                <a:effectLst/>
                <a:uLnTx/>
                <a:uFillTx/>
                <a:latin typeface="Calibri" panose="020F0502020204030204"/>
                <a:ea typeface="Meiryo UI" panose="020B0604030504040204" pitchFamily="50" charset="-128"/>
                <a:cs typeface="+mn-cs"/>
              </a:endParaRPr>
            </a:p>
          </p:txBody>
        </p:sp>
        <p:sp>
          <p:nvSpPr>
            <p:cNvPr id="3" name="テキスト ボックス 2"/>
            <p:cNvSpPr txBox="1"/>
            <p:nvPr/>
          </p:nvSpPr>
          <p:spPr>
            <a:xfrm>
              <a:off x="2748280" y="3162535"/>
              <a:ext cx="52324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a:t>
              </a:r>
            </a:p>
          </p:txBody>
        </p:sp>
      </p:grpSp>
      <p:sp>
        <p:nvSpPr>
          <p:cNvPr id="29" name="正方形/長方形 28"/>
          <p:cNvSpPr/>
          <p:nvPr/>
        </p:nvSpPr>
        <p:spPr>
          <a:xfrm>
            <a:off x="2574771" y="3966571"/>
            <a:ext cx="120863" cy="11706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5" name="図 24">
            <a:extLst>
              <a:ext uri="{FF2B5EF4-FFF2-40B4-BE49-F238E27FC236}">
                <a16:creationId xmlns:a16="http://schemas.microsoft.com/office/drawing/2014/main" id="{C9BE11D0-C76B-4F4E-9AAB-A474F9C615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467" y="3063722"/>
            <a:ext cx="2990256" cy="13391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5594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28355" y="1016832"/>
            <a:ext cx="4089423" cy="369332"/>
          </a:xfrm>
          <a:prstGeom prst="rect">
            <a:avLst/>
          </a:prstGeom>
          <a:noFill/>
        </p:spPr>
        <p:txBody>
          <a:bodyPr wrap="square" rtlCol="0">
            <a:spAutoFit/>
          </a:bodyPr>
          <a:lstStyle/>
          <a:p>
            <a:pPr defTabSz="342900"/>
            <a:r>
              <a:rPr kumimoji="1" lang="en-US" altLang="ja-JP" sz="900" b="1" dirty="0">
                <a:solidFill>
                  <a:prstClr val="black"/>
                </a:solidFill>
                <a:latin typeface="Calibri" panose="020F0502020204030204"/>
                <a:ea typeface="游ゴシック" panose="020B0400000000000000" pitchFamily="50" charset="-128"/>
              </a:rPr>
              <a:t>※ </a:t>
            </a:r>
            <a:r>
              <a:rPr kumimoji="1" lang="ja-JP" altLang="en-US" sz="900" b="1" dirty="0">
                <a:solidFill>
                  <a:prstClr val="black"/>
                </a:solidFill>
                <a:latin typeface="Calibri" panose="020F0502020204030204"/>
                <a:ea typeface="游ゴシック" panose="020B0400000000000000" pitchFamily="50" charset="-128"/>
              </a:rPr>
              <a:t>新型コロナウイルスは、公表ベース</a:t>
            </a:r>
            <a:endParaRPr kumimoji="1" lang="en-US" altLang="ja-JP" sz="900" b="1" dirty="0">
              <a:solidFill>
                <a:prstClr val="black"/>
              </a:solidFill>
              <a:latin typeface="Calibri" panose="020F0502020204030204"/>
              <a:ea typeface="游ゴシック" panose="020B0400000000000000" pitchFamily="50" charset="-128"/>
            </a:endParaRPr>
          </a:p>
          <a:p>
            <a:pPr defTabSz="342900"/>
            <a:r>
              <a:rPr kumimoji="1" lang="en-US" altLang="ja-JP" sz="900" b="1" dirty="0">
                <a:solidFill>
                  <a:prstClr val="black"/>
                </a:solidFill>
                <a:latin typeface="Calibri" panose="020F0502020204030204"/>
                <a:ea typeface="游ゴシック" panose="020B0400000000000000" pitchFamily="50" charset="-128"/>
              </a:rPr>
              <a:t>※ </a:t>
            </a:r>
            <a:r>
              <a:rPr kumimoji="1" lang="ja-JP" altLang="en-US" sz="900" b="1" dirty="0">
                <a:solidFill>
                  <a:prstClr val="black"/>
                </a:solidFill>
                <a:latin typeface="Calibri" panose="020F0502020204030204"/>
                <a:ea typeface="游ゴシック" panose="020B0400000000000000" pitchFamily="50" charset="-128"/>
              </a:rPr>
              <a:t>インフルエンザは、定点当たり報告ベース（推計値）</a:t>
            </a:r>
          </a:p>
        </p:txBody>
      </p:sp>
      <p:graphicFrame>
        <p:nvGraphicFramePr>
          <p:cNvPr id="23" name="グラフ 22"/>
          <p:cNvGraphicFramePr>
            <a:graphicFrameLocks/>
          </p:cNvGraphicFramePr>
          <p:nvPr/>
        </p:nvGraphicFramePr>
        <p:xfrm>
          <a:off x="94785" y="1456233"/>
          <a:ext cx="4512728" cy="4011805"/>
        </p:xfrm>
        <a:graphic>
          <a:graphicData uri="http://schemas.openxmlformats.org/drawingml/2006/chart">
            <c:chart xmlns:c="http://schemas.openxmlformats.org/drawingml/2006/chart" xmlns:r="http://schemas.openxmlformats.org/officeDocument/2006/relationships" r:id="rId2"/>
          </a:graphicData>
        </a:graphic>
      </p:graphicFrame>
      <p:sp>
        <p:nvSpPr>
          <p:cNvPr id="32" name="テキスト ボックス 31"/>
          <p:cNvSpPr txBox="1"/>
          <p:nvPr/>
        </p:nvSpPr>
        <p:spPr>
          <a:xfrm>
            <a:off x="2142625" y="569643"/>
            <a:ext cx="6499413" cy="338554"/>
          </a:xfrm>
          <a:prstGeom prst="rect">
            <a:avLst/>
          </a:prstGeom>
          <a:noFill/>
          <a:ln w="1905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defTabSz="342900"/>
            <a:r>
              <a:rPr lang="ja-JP" altLang="en-US" sz="1600" b="1" dirty="0">
                <a:solidFill>
                  <a:schemeClr val="tx1"/>
                </a:solidFill>
                <a:latin typeface="游ゴシック" panose="020B0400000000000000" pitchFamily="50" charset="-128"/>
                <a:ea typeface="游ゴシック" panose="020B0400000000000000" pitchFamily="50" charset="-128"/>
              </a:rPr>
              <a:t>新型コロナ・インフルエンザの患者発生状況（１日当たり感染者数）</a:t>
            </a:r>
          </a:p>
        </p:txBody>
      </p:sp>
      <p:grpSp>
        <p:nvGrpSpPr>
          <p:cNvPr id="20" name="グループ化 19"/>
          <p:cNvGrpSpPr/>
          <p:nvPr/>
        </p:nvGrpSpPr>
        <p:grpSpPr>
          <a:xfrm>
            <a:off x="2980452" y="1023646"/>
            <a:ext cx="1698415" cy="384120"/>
            <a:chOff x="7358147" y="574297"/>
            <a:chExt cx="2264553" cy="1030982"/>
          </a:xfrm>
        </p:grpSpPr>
        <p:grpSp>
          <p:nvGrpSpPr>
            <p:cNvPr id="17" name="グループ化 16"/>
            <p:cNvGrpSpPr/>
            <p:nvPr/>
          </p:nvGrpSpPr>
          <p:grpSpPr>
            <a:xfrm>
              <a:off x="7358147" y="574297"/>
              <a:ext cx="2264553" cy="1030982"/>
              <a:chOff x="73856" y="608135"/>
              <a:chExt cx="1421651" cy="620851"/>
            </a:xfrm>
            <a:solidFill>
              <a:schemeClr val="accent4">
                <a:lumMod val="20000"/>
                <a:lumOff val="80000"/>
              </a:schemeClr>
            </a:solidFill>
          </p:grpSpPr>
          <p:sp>
            <p:nvSpPr>
              <p:cNvPr id="39" name="正方形/長方形 38"/>
              <p:cNvSpPr/>
              <p:nvPr/>
            </p:nvSpPr>
            <p:spPr>
              <a:xfrm>
                <a:off x="73856" y="608135"/>
                <a:ext cx="1350923" cy="569742"/>
              </a:xfrm>
              <a:prstGeom prst="rect">
                <a:avLst/>
              </a:prstGeom>
              <a:grp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ja-JP" altLang="en-US" sz="1013">
                  <a:solidFill>
                    <a:prstClr val="white"/>
                  </a:solidFill>
                  <a:latin typeface="Calibri" panose="020F0502020204030204"/>
                  <a:ea typeface="游ゴシック" panose="020B0400000000000000" pitchFamily="50" charset="-128"/>
                </a:endParaRPr>
              </a:p>
            </p:txBody>
          </p:sp>
          <p:sp>
            <p:nvSpPr>
              <p:cNvPr id="11" name="テキスト ボックス 10"/>
              <p:cNvSpPr txBox="1"/>
              <p:nvPr/>
            </p:nvSpPr>
            <p:spPr>
              <a:xfrm>
                <a:off x="325746" y="632037"/>
                <a:ext cx="1169761" cy="59694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342900"/>
                <a:r>
                  <a:rPr lang="ja-JP" altLang="en-US" sz="900" b="1" dirty="0">
                    <a:solidFill>
                      <a:prstClr val="black"/>
                    </a:solidFill>
                    <a:latin typeface="游ゴシック" panose="020B0400000000000000" pitchFamily="50" charset="-128"/>
                    <a:ea typeface="游ゴシック" panose="020B0400000000000000" pitchFamily="50" charset="-128"/>
                  </a:rPr>
                  <a:t>　新型コロナウイルス</a:t>
                </a:r>
                <a:endParaRPr lang="en-US" altLang="ja-JP" sz="900" b="1" dirty="0">
                  <a:solidFill>
                    <a:prstClr val="black"/>
                  </a:solidFill>
                  <a:latin typeface="游ゴシック" panose="020B0400000000000000" pitchFamily="50" charset="-128"/>
                  <a:ea typeface="游ゴシック" panose="020B0400000000000000" pitchFamily="50" charset="-128"/>
                </a:endParaRPr>
              </a:p>
              <a:p>
                <a:pPr defTabSz="342900"/>
                <a:r>
                  <a:rPr lang="ja-JP" altLang="en-US" sz="900" b="1" dirty="0">
                    <a:solidFill>
                      <a:prstClr val="black"/>
                    </a:solidFill>
                    <a:latin typeface="游ゴシック" panose="020B0400000000000000" pitchFamily="50" charset="-128"/>
                    <a:ea typeface="游ゴシック" panose="020B0400000000000000" pitchFamily="50" charset="-128"/>
                  </a:rPr>
                  <a:t>　インフルエンザ</a:t>
                </a:r>
                <a:endParaRPr lang="en-US" altLang="ja-JP" sz="900" dirty="0">
                  <a:solidFill>
                    <a:prstClr val="black"/>
                  </a:solidFill>
                  <a:latin typeface="游ゴシック" panose="020B0400000000000000" pitchFamily="50" charset="-128"/>
                  <a:ea typeface="游ゴシック" panose="020B0400000000000000" pitchFamily="50" charset="-128"/>
                </a:endParaRPr>
              </a:p>
            </p:txBody>
          </p:sp>
        </p:grpSp>
        <p:sp>
          <p:nvSpPr>
            <p:cNvPr id="16" name="正方形/長方形 15"/>
            <p:cNvSpPr/>
            <p:nvPr/>
          </p:nvSpPr>
          <p:spPr>
            <a:xfrm>
              <a:off x="7526596" y="756502"/>
              <a:ext cx="432000" cy="243081"/>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kumimoji="1" lang="ja-JP" altLang="en-US" sz="1350">
                <a:solidFill>
                  <a:prstClr val="white"/>
                </a:solidFill>
                <a:latin typeface="Calibri" panose="020F0502020204030204"/>
                <a:ea typeface="游ゴシック" panose="020B0400000000000000" pitchFamily="50" charset="-128"/>
              </a:endParaRPr>
            </a:p>
          </p:txBody>
        </p:sp>
        <p:sp>
          <p:nvSpPr>
            <p:cNvPr id="35" name="正方形/長方形 34"/>
            <p:cNvSpPr/>
            <p:nvPr/>
          </p:nvSpPr>
          <p:spPr>
            <a:xfrm>
              <a:off x="7526596" y="1123055"/>
              <a:ext cx="432000" cy="25277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kumimoji="1" lang="ja-JP" altLang="en-US" sz="1350">
                <a:solidFill>
                  <a:prstClr val="white"/>
                </a:solidFill>
                <a:latin typeface="Calibri" panose="020F0502020204030204"/>
                <a:ea typeface="游ゴシック" panose="020B0400000000000000" pitchFamily="50" charset="-128"/>
              </a:endParaRPr>
            </a:p>
          </p:txBody>
        </p:sp>
      </p:grpSp>
      <p:cxnSp>
        <p:nvCxnSpPr>
          <p:cNvPr id="3" name="直線コネクタ 2"/>
          <p:cNvCxnSpPr/>
          <p:nvPr/>
        </p:nvCxnSpPr>
        <p:spPr>
          <a:xfrm>
            <a:off x="409053" y="2284908"/>
            <a:ext cx="4131000" cy="22863"/>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2843953" y="1926388"/>
            <a:ext cx="1793759" cy="400110"/>
          </a:xfrm>
          <a:prstGeom prst="rect">
            <a:avLst/>
          </a:prstGeom>
          <a:noFill/>
        </p:spPr>
        <p:txBody>
          <a:bodyPr wrap="square" rtlCol="0">
            <a:spAutoFit/>
          </a:bodyPr>
          <a:lstStyle/>
          <a:p>
            <a:pPr defTabSz="342900"/>
            <a:r>
              <a:rPr kumimoji="1" lang="en-US" altLang="ja-JP" sz="1000" b="1" dirty="0">
                <a:solidFill>
                  <a:prstClr val="black"/>
                </a:solidFill>
                <a:latin typeface="游ゴシック" panose="020B0400000000000000" pitchFamily="50" charset="-128"/>
                <a:ea typeface="游ゴシック" panose="020B0400000000000000" pitchFamily="50" charset="-128"/>
              </a:rPr>
              <a:t>※ </a:t>
            </a:r>
            <a:r>
              <a:rPr kumimoji="1" lang="ja-JP" altLang="en-US" sz="1000" b="1" dirty="0">
                <a:solidFill>
                  <a:prstClr val="black"/>
                </a:solidFill>
                <a:latin typeface="游ゴシック" panose="020B0400000000000000" pitchFamily="50" charset="-128"/>
                <a:ea typeface="游ゴシック" panose="020B0400000000000000" pitchFamily="50" charset="-128"/>
              </a:rPr>
              <a:t>第７波最大値：</a:t>
            </a:r>
            <a:r>
              <a:rPr kumimoji="1" lang="en-US" altLang="ja-JP" sz="1000" b="1" dirty="0">
                <a:solidFill>
                  <a:prstClr val="black"/>
                </a:solidFill>
                <a:latin typeface="游ゴシック" panose="020B0400000000000000" pitchFamily="50" charset="-128"/>
                <a:ea typeface="游ゴシック" panose="020B0400000000000000" pitchFamily="50" charset="-128"/>
              </a:rPr>
              <a:t>3,572</a:t>
            </a:r>
            <a:r>
              <a:rPr kumimoji="1" lang="ja-JP" altLang="en-US" sz="1000" b="1" dirty="0">
                <a:solidFill>
                  <a:prstClr val="black"/>
                </a:solidFill>
                <a:latin typeface="游ゴシック" panose="020B0400000000000000" pitchFamily="50" charset="-128"/>
                <a:ea typeface="游ゴシック" panose="020B0400000000000000" pitchFamily="50" charset="-128"/>
              </a:rPr>
              <a:t>人</a:t>
            </a:r>
            <a:br>
              <a:rPr kumimoji="1" lang="en-US" altLang="ja-JP" sz="1000" b="1" dirty="0">
                <a:solidFill>
                  <a:prstClr val="black"/>
                </a:solidFill>
                <a:latin typeface="游ゴシック" panose="020B0400000000000000" pitchFamily="50" charset="-128"/>
                <a:ea typeface="游ゴシック" panose="020B0400000000000000" pitchFamily="50" charset="-128"/>
              </a:rPr>
            </a:br>
            <a:r>
              <a:rPr kumimoji="1" lang="ja-JP" altLang="en-US" sz="1000" b="1" dirty="0">
                <a:solidFill>
                  <a:prstClr val="black"/>
                </a:solidFill>
                <a:latin typeface="游ゴシック" panose="020B0400000000000000" pitchFamily="50" charset="-128"/>
                <a:ea typeface="游ゴシック" panose="020B0400000000000000" pitchFamily="50" charset="-128"/>
              </a:rPr>
              <a:t>　　　　（</a:t>
            </a:r>
            <a:r>
              <a:rPr kumimoji="1" lang="en-US" altLang="ja-JP" sz="1000" b="1" dirty="0">
                <a:solidFill>
                  <a:prstClr val="black"/>
                </a:solidFill>
                <a:latin typeface="游ゴシック" panose="020B0400000000000000" pitchFamily="50" charset="-128"/>
                <a:ea typeface="游ゴシック" panose="020B0400000000000000" pitchFamily="50" charset="-128"/>
              </a:rPr>
              <a:t>R4(2022).7.29</a:t>
            </a:r>
            <a:r>
              <a:rPr kumimoji="1" lang="ja-JP" altLang="en-US" sz="1000" b="1" dirty="0">
                <a:solidFill>
                  <a:prstClr val="black"/>
                </a:solidFill>
                <a:latin typeface="游ゴシック" panose="020B0400000000000000" pitchFamily="50" charset="-128"/>
                <a:ea typeface="游ゴシック" panose="020B0400000000000000" pitchFamily="50" charset="-128"/>
              </a:rPr>
              <a:t>）</a:t>
            </a:r>
            <a:endParaRPr kumimoji="1" lang="en-US" altLang="ja-JP" sz="1000" b="1" dirty="0">
              <a:solidFill>
                <a:prstClr val="black"/>
              </a:solidFill>
              <a:latin typeface="游ゴシック" panose="020B0400000000000000" pitchFamily="50" charset="-128"/>
              <a:ea typeface="游ゴシック" panose="020B0400000000000000" pitchFamily="50" charset="-128"/>
            </a:endParaRPr>
          </a:p>
        </p:txBody>
      </p:sp>
      <p:graphicFrame>
        <p:nvGraphicFramePr>
          <p:cNvPr id="19" name="グラフ 18"/>
          <p:cNvGraphicFramePr/>
          <p:nvPr/>
        </p:nvGraphicFramePr>
        <p:xfrm>
          <a:off x="4667911" y="1460816"/>
          <a:ext cx="4362990" cy="4007222"/>
        </p:xfrm>
        <a:graphic>
          <a:graphicData uri="http://schemas.openxmlformats.org/drawingml/2006/chart">
            <c:chart xmlns:c="http://schemas.openxmlformats.org/drawingml/2006/chart" xmlns:r="http://schemas.openxmlformats.org/officeDocument/2006/relationships" r:id="rId3"/>
          </a:graphicData>
        </a:graphic>
      </p:graphicFrame>
      <p:sp>
        <p:nvSpPr>
          <p:cNvPr id="21" name="テキスト ボックス 20">
            <a:extLst>
              <a:ext uri="{FF2B5EF4-FFF2-40B4-BE49-F238E27FC236}">
                <a16:creationId xmlns:a16="http://schemas.microsoft.com/office/drawing/2014/main" id="{BC01157A-30C5-4F29-883A-86216BC8F185}"/>
              </a:ext>
            </a:extLst>
          </p:cNvPr>
          <p:cNvSpPr txBox="1"/>
          <p:nvPr/>
        </p:nvSpPr>
        <p:spPr>
          <a:xfrm>
            <a:off x="0" y="2"/>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新型コロナウイルス感染症第</a:t>
            </a:r>
            <a:r>
              <a:rPr kumimoji="1" lang="en-US" altLang="ja-JP"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Ⅵ</a:t>
            </a: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期の振り返り</a:t>
            </a:r>
          </a:p>
        </p:txBody>
      </p:sp>
      <p:sp>
        <p:nvSpPr>
          <p:cNvPr id="22" name="テキスト ボックス 21">
            <a:extLst>
              <a:ext uri="{FF2B5EF4-FFF2-40B4-BE49-F238E27FC236}">
                <a16:creationId xmlns:a16="http://schemas.microsoft.com/office/drawing/2014/main" id="{62BFE7F3-6E9E-4652-8D54-FE1F82BC944B}"/>
              </a:ext>
            </a:extLst>
          </p:cNvPr>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46</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a:extLst>
              <a:ext uri="{FF2B5EF4-FFF2-40B4-BE49-F238E27FC236}">
                <a16:creationId xmlns:a16="http://schemas.microsoft.com/office/drawing/2014/main" id="{0BB2CBC5-BD66-4FFE-BBE9-7FF179AB1034}"/>
              </a:ext>
            </a:extLst>
          </p:cNvPr>
          <p:cNvSpPr txBox="1"/>
          <p:nvPr/>
        </p:nvSpPr>
        <p:spPr>
          <a:xfrm>
            <a:off x="110387" y="569643"/>
            <a:ext cx="1868638"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 感染状況概況</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7" name="表 26">
            <a:extLst>
              <a:ext uri="{FF2B5EF4-FFF2-40B4-BE49-F238E27FC236}">
                <a16:creationId xmlns:a16="http://schemas.microsoft.com/office/drawing/2014/main" id="{1053C622-27C1-43BF-87F0-D95BAD18C83E}"/>
              </a:ext>
            </a:extLst>
          </p:cNvPr>
          <p:cNvGraphicFramePr>
            <a:graphicFrameLocks noGrp="1"/>
          </p:cNvGraphicFramePr>
          <p:nvPr/>
        </p:nvGraphicFramePr>
        <p:xfrm>
          <a:off x="110387" y="5537538"/>
          <a:ext cx="8920518" cy="1280160"/>
        </p:xfrm>
        <a:graphic>
          <a:graphicData uri="http://schemas.openxmlformats.org/drawingml/2006/table">
            <a:tbl>
              <a:tblPr firstRow="1" firstCol="1" bandRow="1">
                <a:tableStyleId>{5C22544A-7EE6-4342-B048-85BDC9FD1C3A}</a:tableStyleId>
              </a:tblPr>
              <a:tblGrid>
                <a:gridCol w="1486752">
                  <a:extLst>
                    <a:ext uri="{9D8B030D-6E8A-4147-A177-3AD203B41FA5}">
                      <a16:colId xmlns:a16="http://schemas.microsoft.com/office/drawing/2014/main" val="2340632782"/>
                    </a:ext>
                  </a:extLst>
                </a:gridCol>
                <a:gridCol w="825974">
                  <a:extLst>
                    <a:ext uri="{9D8B030D-6E8A-4147-A177-3AD203B41FA5}">
                      <a16:colId xmlns:a16="http://schemas.microsoft.com/office/drawing/2014/main" val="3469057921"/>
                    </a:ext>
                  </a:extLst>
                </a:gridCol>
                <a:gridCol w="825974">
                  <a:extLst>
                    <a:ext uri="{9D8B030D-6E8A-4147-A177-3AD203B41FA5}">
                      <a16:colId xmlns:a16="http://schemas.microsoft.com/office/drawing/2014/main" val="2415147654"/>
                    </a:ext>
                  </a:extLst>
                </a:gridCol>
                <a:gridCol w="825974">
                  <a:extLst>
                    <a:ext uri="{9D8B030D-6E8A-4147-A177-3AD203B41FA5}">
                      <a16:colId xmlns:a16="http://schemas.microsoft.com/office/drawing/2014/main" val="825072729"/>
                    </a:ext>
                  </a:extLst>
                </a:gridCol>
                <a:gridCol w="825974">
                  <a:extLst>
                    <a:ext uri="{9D8B030D-6E8A-4147-A177-3AD203B41FA5}">
                      <a16:colId xmlns:a16="http://schemas.microsoft.com/office/drawing/2014/main" val="3135647706"/>
                    </a:ext>
                  </a:extLst>
                </a:gridCol>
                <a:gridCol w="825974">
                  <a:extLst>
                    <a:ext uri="{9D8B030D-6E8A-4147-A177-3AD203B41FA5}">
                      <a16:colId xmlns:a16="http://schemas.microsoft.com/office/drawing/2014/main" val="3639935850"/>
                    </a:ext>
                  </a:extLst>
                </a:gridCol>
                <a:gridCol w="825974">
                  <a:extLst>
                    <a:ext uri="{9D8B030D-6E8A-4147-A177-3AD203B41FA5}">
                      <a16:colId xmlns:a16="http://schemas.microsoft.com/office/drawing/2014/main" val="2289227900"/>
                    </a:ext>
                  </a:extLst>
                </a:gridCol>
                <a:gridCol w="825974">
                  <a:extLst>
                    <a:ext uri="{9D8B030D-6E8A-4147-A177-3AD203B41FA5}">
                      <a16:colId xmlns:a16="http://schemas.microsoft.com/office/drawing/2014/main" val="2547047055"/>
                    </a:ext>
                  </a:extLst>
                </a:gridCol>
                <a:gridCol w="825974">
                  <a:extLst>
                    <a:ext uri="{9D8B030D-6E8A-4147-A177-3AD203B41FA5}">
                      <a16:colId xmlns:a16="http://schemas.microsoft.com/office/drawing/2014/main" val="1456770633"/>
                    </a:ext>
                  </a:extLst>
                </a:gridCol>
                <a:gridCol w="825974">
                  <a:extLst>
                    <a:ext uri="{9D8B030D-6E8A-4147-A177-3AD203B41FA5}">
                      <a16:colId xmlns:a16="http://schemas.microsoft.com/office/drawing/2014/main" val="601874717"/>
                    </a:ext>
                  </a:extLst>
                </a:gridCol>
              </a:tblGrid>
              <a:tr h="248223">
                <a:tc gridSpan="10">
                  <a:txBody>
                    <a:bodyPr/>
                    <a:lstStyle/>
                    <a:p>
                      <a:pPr algn="ctr"/>
                      <a:r>
                        <a:rPr kumimoji="1" lang="ja-JP" altLang="en-US" sz="1200" dirty="0">
                          <a:latin typeface="+mn-ea"/>
                          <a:ea typeface="+mn-ea"/>
                        </a:rPr>
                        <a:t>インフルエンザのみ（</a:t>
                      </a:r>
                      <a:r>
                        <a:rPr kumimoji="1" lang="en-US" altLang="ja-JP" sz="1200" dirty="0">
                          <a:latin typeface="+mn-ea"/>
                          <a:ea typeface="+mn-ea"/>
                        </a:rPr>
                        <a:t>1</a:t>
                      </a:r>
                      <a:r>
                        <a:rPr kumimoji="1" lang="ja-JP" altLang="en-US" sz="1200" dirty="0">
                          <a:latin typeface="+mn-ea"/>
                          <a:ea typeface="+mn-ea"/>
                        </a:rPr>
                        <a:t>日当たり</a:t>
                      </a:r>
                      <a:r>
                        <a:rPr kumimoji="1" lang="en-US" altLang="ja-JP" sz="1200" dirty="0">
                          <a:latin typeface="+mn-ea"/>
                          <a:ea typeface="+mn-ea"/>
                        </a:rPr>
                        <a:t>/</a:t>
                      </a:r>
                      <a:r>
                        <a:rPr kumimoji="1" lang="ja-JP" altLang="en-US" sz="1200" dirty="0">
                          <a:latin typeface="+mn-ea"/>
                          <a:ea typeface="+mn-ea"/>
                        </a:rPr>
                        <a:t>週平均）</a:t>
                      </a:r>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421241639"/>
                  </a:ext>
                </a:extLst>
              </a:tr>
              <a:tr h="213710">
                <a:tc>
                  <a:txBody>
                    <a:bodyPr/>
                    <a:lstStyle/>
                    <a:p>
                      <a:pPr algn="ctr"/>
                      <a:r>
                        <a:rPr kumimoji="1" lang="ja-JP" altLang="en-US" sz="1200" dirty="0">
                          <a:latin typeface="+mn-ea"/>
                          <a:ea typeface="+mn-ea"/>
                        </a:rPr>
                        <a:t>期間</a:t>
                      </a:r>
                      <a:endParaRPr kumimoji="1" lang="en-US" altLang="ja-JP" sz="1200" dirty="0">
                        <a:latin typeface="+mn-ea"/>
                        <a:ea typeface="+mn-ea"/>
                      </a:endParaRPr>
                    </a:p>
                  </a:txBody>
                  <a:tcPr anchor="ctr"/>
                </a:tc>
                <a:tc>
                  <a:txBody>
                    <a:bodyPr/>
                    <a:lstStyle/>
                    <a:p>
                      <a:pPr algn="ctr"/>
                      <a:r>
                        <a:rPr kumimoji="1" lang="en-US" altLang="ja-JP" sz="1200" dirty="0">
                          <a:latin typeface="+mn-ea"/>
                          <a:ea typeface="+mn-ea"/>
                        </a:rPr>
                        <a:t>1/2</a:t>
                      </a:r>
                      <a:r>
                        <a:rPr kumimoji="1" lang="ja-JP" altLang="en-US" sz="1200" dirty="0">
                          <a:latin typeface="+mn-ea"/>
                          <a:ea typeface="+mn-ea"/>
                        </a:rPr>
                        <a:t>～</a:t>
                      </a:r>
                      <a:endParaRPr kumimoji="1" lang="en-US" altLang="ja-JP" sz="1200" dirty="0">
                        <a:latin typeface="+mn-ea"/>
                        <a:ea typeface="+mn-ea"/>
                      </a:endParaRPr>
                    </a:p>
                    <a:p>
                      <a:pPr algn="ctr"/>
                      <a:r>
                        <a:rPr kumimoji="1" lang="en-US" altLang="ja-JP" sz="1200" dirty="0">
                          <a:latin typeface="+mn-ea"/>
                          <a:ea typeface="+mn-ea"/>
                        </a:rPr>
                        <a:t>1/8</a:t>
                      </a:r>
                      <a:endParaRPr kumimoji="1" lang="ja-JP" altLang="en-US" sz="1200" dirty="0">
                        <a:latin typeface="+mn-ea"/>
                        <a:ea typeface="+mn-ea"/>
                      </a:endParaRPr>
                    </a:p>
                  </a:txBody>
                  <a:tcPr/>
                </a:tc>
                <a:tc>
                  <a:txBody>
                    <a:bodyPr/>
                    <a:lstStyle/>
                    <a:p>
                      <a:pPr algn="ctr"/>
                      <a:r>
                        <a:rPr kumimoji="1" lang="en-US" altLang="ja-JP" sz="1200" dirty="0">
                          <a:latin typeface="+mn-ea"/>
                          <a:ea typeface="+mn-ea"/>
                        </a:rPr>
                        <a:t>1/9</a:t>
                      </a:r>
                      <a:r>
                        <a:rPr kumimoji="1" lang="ja-JP" altLang="en-US" sz="1200" dirty="0">
                          <a:latin typeface="+mn-ea"/>
                          <a:ea typeface="+mn-ea"/>
                        </a:rPr>
                        <a:t>～</a:t>
                      </a:r>
                      <a:r>
                        <a:rPr kumimoji="1" lang="en-US" altLang="ja-JP" sz="1200" dirty="0">
                          <a:latin typeface="+mn-ea"/>
                          <a:ea typeface="+mn-ea"/>
                        </a:rPr>
                        <a:t>1/15</a:t>
                      </a:r>
                      <a:endParaRPr kumimoji="1" lang="ja-JP" altLang="en-US" sz="1200" dirty="0">
                        <a:latin typeface="+mn-ea"/>
                        <a:ea typeface="+mn-ea"/>
                      </a:endParaRPr>
                    </a:p>
                  </a:txBody>
                  <a:tcPr/>
                </a:tc>
                <a:tc>
                  <a:txBody>
                    <a:bodyPr/>
                    <a:lstStyle/>
                    <a:p>
                      <a:pPr algn="ctr"/>
                      <a:r>
                        <a:rPr kumimoji="1" lang="en-US" altLang="ja-JP" sz="1200" dirty="0">
                          <a:latin typeface="+mn-ea"/>
                          <a:ea typeface="+mn-ea"/>
                        </a:rPr>
                        <a:t>1/16</a:t>
                      </a:r>
                      <a:r>
                        <a:rPr kumimoji="1" lang="ja-JP" altLang="en-US" sz="1200" dirty="0">
                          <a:latin typeface="+mn-ea"/>
                          <a:ea typeface="+mn-ea"/>
                        </a:rPr>
                        <a:t>～</a:t>
                      </a:r>
                      <a:r>
                        <a:rPr kumimoji="1" lang="en-US" altLang="ja-JP" sz="1200" dirty="0">
                          <a:latin typeface="+mn-ea"/>
                          <a:ea typeface="+mn-ea"/>
                        </a:rPr>
                        <a:t>1/22</a:t>
                      </a:r>
                      <a:endParaRPr kumimoji="1" lang="ja-JP" altLang="en-US" sz="1200" dirty="0">
                        <a:latin typeface="+mn-ea"/>
                        <a:ea typeface="+mn-ea"/>
                      </a:endParaRPr>
                    </a:p>
                  </a:txBody>
                  <a:tcPr/>
                </a:tc>
                <a:tc>
                  <a:txBody>
                    <a:bodyPr/>
                    <a:lstStyle/>
                    <a:p>
                      <a:pPr algn="ctr"/>
                      <a:r>
                        <a:rPr kumimoji="1" lang="en-US" altLang="ja-JP" sz="1200" dirty="0">
                          <a:latin typeface="+mn-ea"/>
                          <a:ea typeface="+mn-ea"/>
                        </a:rPr>
                        <a:t>1/23</a:t>
                      </a:r>
                      <a:r>
                        <a:rPr kumimoji="1" lang="ja-JP" altLang="en-US" sz="1200" dirty="0">
                          <a:latin typeface="+mn-ea"/>
                          <a:ea typeface="+mn-ea"/>
                        </a:rPr>
                        <a:t>～</a:t>
                      </a:r>
                      <a:r>
                        <a:rPr kumimoji="1" lang="en-US" altLang="ja-JP" sz="1200" dirty="0">
                          <a:latin typeface="+mn-ea"/>
                          <a:ea typeface="+mn-ea"/>
                        </a:rPr>
                        <a:t>1/29</a:t>
                      </a:r>
                      <a:endParaRPr kumimoji="1" lang="ja-JP" altLang="en-US" sz="1200" dirty="0">
                        <a:latin typeface="+mn-ea"/>
                        <a:ea typeface="+mn-ea"/>
                      </a:endParaRPr>
                    </a:p>
                  </a:txBody>
                  <a:tcPr/>
                </a:tc>
                <a:tc>
                  <a:txBody>
                    <a:bodyPr/>
                    <a:lstStyle/>
                    <a:p>
                      <a:pPr algn="ctr"/>
                      <a:r>
                        <a:rPr kumimoji="1" lang="en-US" altLang="ja-JP" sz="1200" dirty="0">
                          <a:latin typeface="+mn-ea"/>
                          <a:ea typeface="+mn-ea"/>
                        </a:rPr>
                        <a:t>1/30</a:t>
                      </a:r>
                      <a:r>
                        <a:rPr kumimoji="1" lang="ja-JP" altLang="en-US" sz="1200" dirty="0">
                          <a:latin typeface="+mn-ea"/>
                          <a:ea typeface="+mn-ea"/>
                        </a:rPr>
                        <a:t>～</a:t>
                      </a:r>
                      <a:r>
                        <a:rPr kumimoji="1" lang="en-US" altLang="ja-JP" sz="1200" dirty="0">
                          <a:latin typeface="+mn-ea"/>
                          <a:ea typeface="+mn-ea"/>
                        </a:rPr>
                        <a:t>2/5</a:t>
                      </a:r>
                      <a:endParaRPr kumimoji="1" lang="ja-JP" altLang="en-US" sz="1200" dirty="0">
                        <a:latin typeface="+mn-ea"/>
                        <a:ea typeface="+mn-ea"/>
                      </a:endParaRPr>
                    </a:p>
                  </a:txBody>
                  <a:tcPr/>
                </a:tc>
                <a:tc>
                  <a:txBody>
                    <a:bodyPr/>
                    <a:lstStyle/>
                    <a:p>
                      <a:pPr algn="ctr"/>
                      <a:r>
                        <a:rPr kumimoji="1" lang="en-US" altLang="ja-JP" sz="1200" dirty="0">
                          <a:latin typeface="+mn-ea"/>
                          <a:ea typeface="+mn-ea"/>
                        </a:rPr>
                        <a:t>2/6</a:t>
                      </a:r>
                      <a:r>
                        <a:rPr kumimoji="1" lang="ja-JP" altLang="en-US" sz="1200" dirty="0">
                          <a:latin typeface="+mn-ea"/>
                          <a:ea typeface="+mn-ea"/>
                        </a:rPr>
                        <a:t>～</a:t>
                      </a:r>
                      <a:r>
                        <a:rPr kumimoji="1" lang="en-US" altLang="ja-JP" sz="1200" dirty="0">
                          <a:latin typeface="+mn-ea"/>
                          <a:ea typeface="+mn-ea"/>
                        </a:rPr>
                        <a:t>2/12</a:t>
                      </a:r>
                      <a:endParaRPr kumimoji="1" lang="ja-JP" altLang="en-US" sz="1200" dirty="0">
                        <a:latin typeface="+mn-ea"/>
                        <a:ea typeface="+mn-ea"/>
                      </a:endParaRPr>
                    </a:p>
                  </a:txBody>
                  <a:tcPr/>
                </a:tc>
                <a:tc>
                  <a:txBody>
                    <a:bodyPr/>
                    <a:lstStyle/>
                    <a:p>
                      <a:pPr algn="ctr"/>
                      <a:r>
                        <a:rPr kumimoji="1" lang="en-US" altLang="ja-JP" sz="1200" dirty="0">
                          <a:latin typeface="+mn-ea"/>
                          <a:ea typeface="+mn-ea"/>
                        </a:rPr>
                        <a:t>2/13</a:t>
                      </a:r>
                      <a:r>
                        <a:rPr kumimoji="1" lang="ja-JP" altLang="en-US" sz="1200" dirty="0">
                          <a:latin typeface="+mn-ea"/>
                          <a:ea typeface="+mn-ea"/>
                        </a:rPr>
                        <a:t>～</a:t>
                      </a:r>
                      <a:r>
                        <a:rPr kumimoji="1" lang="en-US" altLang="ja-JP" sz="1200" dirty="0">
                          <a:latin typeface="+mn-ea"/>
                          <a:ea typeface="+mn-ea"/>
                        </a:rPr>
                        <a:t>2/19</a:t>
                      </a:r>
                      <a:endParaRPr kumimoji="1" lang="ja-JP" altLang="en-US" sz="1200" dirty="0">
                        <a:latin typeface="+mn-ea"/>
                        <a:ea typeface="+mn-ea"/>
                      </a:endParaRPr>
                    </a:p>
                  </a:txBody>
                  <a:tcPr/>
                </a:tc>
                <a:tc>
                  <a:txBody>
                    <a:bodyPr/>
                    <a:lstStyle/>
                    <a:p>
                      <a:pPr algn="ctr"/>
                      <a:r>
                        <a:rPr kumimoji="1" lang="en-US" altLang="ja-JP" sz="1200" dirty="0">
                          <a:latin typeface="+mn-ea"/>
                          <a:ea typeface="+mn-ea"/>
                        </a:rPr>
                        <a:t>2/20</a:t>
                      </a:r>
                      <a:r>
                        <a:rPr kumimoji="1" lang="ja-JP" altLang="en-US" sz="1200" dirty="0">
                          <a:latin typeface="+mn-ea"/>
                          <a:ea typeface="+mn-ea"/>
                        </a:rPr>
                        <a:t>～</a:t>
                      </a:r>
                      <a:r>
                        <a:rPr kumimoji="1" lang="en-US" altLang="ja-JP" sz="1200" dirty="0">
                          <a:latin typeface="+mn-ea"/>
                          <a:ea typeface="+mn-ea"/>
                        </a:rPr>
                        <a:t>2/26</a:t>
                      </a:r>
                      <a:endParaRPr kumimoji="1" lang="ja-JP" altLang="en-US" sz="1200" dirty="0">
                        <a:latin typeface="+mn-ea"/>
                        <a:ea typeface="+mn-ea"/>
                      </a:endParaRPr>
                    </a:p>
                  </a:txBody>
                  <a:tcPr/>
                </a:tc>
                <a:tc>
                  <a:txBody>
                    <a:bodyPr/>
                    <a:lstStyle/>
                    <a:p>
                      <a:pPr algn="ctr"/>
                      <a:r>
                        <a:rPr kumimoji="1" lang="en-US" altLang="ja-JP" sz="1200" dirty="0">
                          <a:latin typeface="+mn-ea"/>
                          <a:ea typeface="+mn-ea"/>
                        </a:rPr>
                        <a:t>2/27</a:t>
                      </a:r>
                      <a:r>
                        <a:rPr kumimoji="1" lang="ja-JP" altLang="en-US" sz="1200" dirty="0">
                          <a:latin typeface="+mn-ea"/>
                          <a:ea typeface="+mn-ea"/>
                        </a:rPr>
                        <a:t>～</a:t>
                      </a:r>
                      <a:r>
                        <a:rPr kumimoji="1" lang="en-US" altLang="ja-JP" sz="1200" dirty="0">
                          <a:latin typeface="+mn-ea"/>
                          <a:ea typeface="+mn-ea"/>
                        </a:rPr>
                        <a:t>3/5</a:t>
                      </a:r>
                      <a:endParaRPr kumimoji="1" lang="ja-JP" altLang="en-US" sz="1200" dirty="0">
                        <a:latin typeface="+mn-ea"/>
                        <a:ea typeface="+mn-ea"/>
                      </a:endParaRPr>
                    </a:p>
                  </a:txBody>
                  <a:tcPr/>
                </a:tc>
                <a:extLst>
                  <a:ext uri="{0D108BD9-81ED-4DB2-BD59-A6C34878D82A}">
                    <a16:rowId xmlns:a16="http://schemas.microsoft.com/office/drawing/2014/main" val="1277523005"/>
                  </a:ext>
                </a:extLst>
              </a:tr>
              <a:tr h="248223">
                <a:tc>
                  <a:txBody>
                    <a:bodyPr/>
                    <a:lstStyle/>
                    <a:p>
                      <a:pPr algn="ctr"/>
                      <a:r>
                        <a:rPr kumimoji="1" lang="ja-JP" altLang="en-US" sz="1200" dirty="0">
                          <a:latin typeface="+mn-ea"/>
                          <a:ea typeface="+mn-ea"/>
                        </a:rPr>
                        <a:t>感染者数</a:t>
                      </a:r>
                      <a:r>
                        <a:rPr kumimoji="1" lang="en-US" altLang="ja-JP" sz="1200" dirty="0">
                          <a:latin typeface="+mn-ea"/>
                          <a:ea typeface="+mn-ea"/>
                        </a:rPr>
                        <a:t>(</a:t>
                      </a:r>
                      <a:r>
                        <a:rPr kumimoji="1" lang="ja-JP" altLang="en-US" sz="1200" dirty="0">
                          <a:latin typeface="+mn-ea"/>
                          <a:ea typeface="+mn-ea"/>
                        </a:rPr>
                        <a:t>推計</a:t>
                      </a:r>
                      <a:r>
                        <a:rPr kumimoji="1" lang="en-US" altLang="ja-JP" sz="1200" dirty="0">
                          <a:latin typeface="+mn-ea"/>
                          <a:ea typeface="+mn-ea"/>
                        </a:rPr>
                        <a:t>)</a:t>
                      </a:r>
                      <a:endParaRPr kumimoji="1" lang="ja-JP" altLang="en-US" sz="1200" dirty="0">
                        <a:latin typeface="+mn-ea"/>
                        <a:ea typeface="+mn-ea"/>
                      </a:endParaRPr>
                    </a:p>
                  </a:txBody>
                  <a:tcPr anchor="ctr"/>
                </a:tc>
                <a:tc>
                  <a:txBody>
                    <a:bodyPr/>
                    <a:lstStyle/>
                    <a:p>
                      <a:pPr algn="ctr"/>
                      <a:r>
                        <a:rPr kumimoji="1" lang="en-US" altLang="ja-JP" sz="1200" dirty="0">
                          <a:latin typeface="+mn-ea"/>
                          <a:ea typeface="+mn-ea"/>
                        </a:rPr>
                        <a:t>256</a:t>
                      </a:r>
                      <a:endParaRPr kumimoji="1" lang="ja-JP" altLang="en-US" sz="1200" dirty="0">
                        <a:latin typeface="+mn-ea"/>
                        <a:ea typeface="+mn-ea"/>
                      </a:endParaRPr>
                    </a:p>
                  </a:txBody>
                  <a:tcPr/>
                </a:tc>
                <a:tc>
                  <a:txBody>
                    <a:bodyPr/>
                    <a:lstStyle/>
                    <a:p>
                      <a:pPr algn="ctr"/>
                      <a:r>
                        <a:rPr kumimoji="1" lang="en-US" altLang="ja-JP" sz="1200" dirty="0">
                          <a:latin typeface="+mn-ea"/>
                          <a:ea typeface="+mn-ea"/>
                        </a:rPr>
                        <a:t>341</a:t>
                      </a:r>
                      <a:endParaRPr kumimoji="1" lang="ja-JP" altLang="en-US" sz="1200" dirty="0">
                        <a:latin typeface="+mn-ea"/>
                        <a:ea typeface="+mn-ea"/>
                      </a:endParaRPr>
                    </a:p>
                  </a:txBody>
                  <a:tcPr/>
                </a:tc>
                <a:tc>
                  <a:txBody>
                    <a:bodyPr/>
                    <a:lstStyle/>
                    <a:p>
                      <a:pPr algn="ctr"/>
                      <a:r>
                        <a:rPr kumimoji="1" lang="en-US" altLang="ja-JP" sz="1200" dirty="0">
                          <a:latin typeface="+mn-ea"/>
                          <a:ea typeface="+mn-ea"/>
                        </a:rPr>
                        <a:t>619</a:t>
                      </a:r>
                      <a:endParaRPr kumimoji="1" lang="ja-JP" altLang="en-US" sz="1200" dirty="0">
                        <a:latin typeface="+mn-ea"/>
                        <a:ea typeface="+mn-ea"/>
                      </a:endParaRPr>
                    </a:p>
                  </a:txBody>
                  <a:tcPr/>
                </a:tc>
                <a:tc>
                  <a:txBody>
                    <a:bodyPr/>
                    <a:lstStyle/>
                    <a:p>
                      <a:pPr algn="ctr"/>
                      <a:r>
                        <a:rPr kumimoji="1" lang="en-US" altLang="ja-JP" sz="1200" dirty="0">
                          <a:latin typeface="+mn-ea"/>
                          <a:ea typeface="+mn-ea"/>
                        </a:rPr>
                        <a:t>646</a:t>
                      </a:r>
                      <a:endParaRPr kumimoji="1" lang="ja-JP" altLang="en-US" sz="1200" dirty="0">
                        <a:latin typeface="+mn-ea"/>
                        <a:ea typeface="+mn-ea"/>
                      </a:endParaRPr>
                    </a:p>
                  </a:txBody>
                  <a:tcPr/>
                </a:tc>
                <a:tc>
                  <a:txBody>
                    <a:bodyPr/>
                    <a:lstStyle/>
                    <a:p>
                      <a:pPr algn="ctr"/>
                      <a:r>
                        <a:rPr kumimoji="1" lang="en-US" altLang="ja-JP" sz="1200" dirty="0">
                          <a:latin typeface="+mn-ea"/>
                          <a:ea typeface="+mn-ea"/>
                        </a:rPr>
                        <a:t>758</a:t>
                      </a:r>
                      <a:endParaRPr kumimoji="1" lang="ja-JP" altLang="en-US" sz="1200" dirty="0">
                        <a:latin typeface="+mn-ea"/>
                        <a:ea typeface="+mn-ea"/>
                      </a:endParaRPr>
                    </a:p>
                  </a:txBody>
                  <a:tcPr/>
                </a:tc>
                <a:tc>
                  <a:txBody>
                    <a:bodyPr/>
                    <a:lstStyle/>
                    <a:p>
                      <a:pPr algn="ctr"/>
                      <a:r>
                        <a:rPr kumimoji="1" lang="en-US" altLang="ja-JP" sz="1200" dirty="0">
                          <a:latin typeface="+mn-ea"/>
                          <a:ea typeface="+mn-ea"/>
                        </a:rPr>
                        <a:t>821</a:t>
                      </a:r>
                      <a:endParaRPr kumimoji="1" lang="ja-JP" altLang="en-US" sz="1200" dirty="0">
                        <a:latin typeface="+mn-ea"/>
                        <a:ea typeface="+mn-ea"/>
                      </a:endParaRPr>
                    </a:p>
                  </a:txBody>
                  <a:tcPr/>
                </a:tc>
                <a:tc>
                  <a:txBody>
                    <a:bodyPr/>
                    <a:lstStyle/>
                    <a:p>
                      <a:pPr algn="ctr"/>
                      <a:r>
                        <a:rPr kumimoji="1" lang="en-US" altLang="ja-JP" sz="1200" dirty="0">
                          <a:latin typeface="+mn-ea"/>
                          <a:ea typeface="+mn-ea"/>
                        </a:rPr>
                        <a:t>1,206</a:t>
                      </a:r>
                      <a:endParaRPr kumimoji="1" lang="ja-JP" altLang="en-US" sz="1200" dirty="0">
                        <a:latin typeface="+mn-ea"/>
                        <a:ea typeface="+mn-ea"/>
                      </a:endParaRPr>
                    </a:p>
                  </a:txBody>
                  <a:tcPr/>
                </a:tc>
                <a:tc>
                  <a:txBody>
                    <a:bodyPr/>
                    <a:lstStyle/>
                    <a:p>
                      <a:pPr algn="ctr"/>
                      <a:r>
                        <a:rPr kumimoji="1" lang="en-US" altLang="ja-JP" sz="1200" dirty="0">
                          <a:latin typeface="+mn-ea"/>
                          <a:ea typeface="+mn-ea"/>
                        </a:rPr>
                        <a:t>1,085</a:t>
                      </a:r>
                      <a:endParaRPr kumimoji="1" lang="ja-JP" altLang="en-US" sz="1200" dirty="0">
                        <a:latin typeface="+mn-ea"/>
                        <a:ea typeface="+mn-ea"/>
                      </a:endParaRPr>
                    </a:p>
                  </a:txBody>
                  <a:tcPr/>
                </a:tc>
                <a:tc>
                  <a:txBody>
                    <a:bodyPr/>
                    <a:lstStyle/>
                    <a:p>
                      <a:pPr algn="ctr"/>
                      <a:r>
                        <a:rPr kumimoji="1" lang="en-US" altLang="ja-JP" sz="1200" dirty="0">
                          <a:latin typeface="+mn-ea"/>
                          <a:ea typeface="+mn-ea"/>
                        </a:rPr>
                        <a:t>1,234</a:t>
                      </a:r>
                      <a:endParaRPr kumimoji="1" lang="ja-JP" altLang="en-US" sz="1200" dirty="0">
                        <a:latin typeface="+mn-ea"/>
                        <a:ea typeface="+mn-ea"/>
                      </a:endParaRPr>
                    </a:p>
                  </a:txBody>
                  <a:tcPr/>
                </a:tc>
                <a:extLst>
                  <a:ext uri="{0D108BD9-81ED-4DB2-BD59-A6C34878D82A}">
                    <a16:rowId xmlns:a16="http://schemas.microsoft.com/office/drawing/2014/main" val="3000241959"/>
                  </a:ext>
                </a:extLst>
              </a:tr>
              <a:tr h="248223">
                <a:tc>
                  <a:txBody>
                    <a:bodyPr/>
                    <a:lstStyle/>
                    <a:p>
                      <a:pPr algn="ctr"/>
                      <a:r>
                        <a:rPr kumimoji="1" lang="ja-JP" altLang="en-US" sz="1200" dirty="0">
                          <a:latin typeface="+mn-ea"/>
                          <a:ea typeface="+mn-ea"/>
                        </a:rPr>
                        <a:t>定点あたり報告数</a:t>
                      </a:r>
                    </a:p>
                  </a:txBody>
                  <a:tcPr anchor="ctr"/>
                </a:tc>
                <a:tc>
                  <a:txBody>
                    <a:bodyPr/>
                    <a:lstStyle/>
                    <a:p>
                      <a:pPr algn="ctr"/>
                      <a:r>
                        <a:rPr kumimoji="1" lang="en-US" altLang="ja-JP" sz="1200" dirty="0">
                          <a:latin typeface="+mn-ea"/>
                          <a:ea typeface="+mn-ea"/>
                        </a:rPr>
                        <a:t>2.36</a:t>
                      </a:r>
                      <a:endParaRPr kumimoji="1" lang="ja-JP" altLang="en-US" sz="1200" dirty="0">
                        <a:latin typeface="+mn-ea"/>
                        <a:ea typeface="+mn-ea"/>
                      </a:endParaRPr>
                    </a:p>
                  </a:txBody>
                  <a:tcPr/>
                </a:tc>
                <a:tc>
                  <a:txBody>
                    <a:bodyPr/>
                    <a:lstStyle/>
                    <a:p>
                      <a:pPr algn="ctr"/>
                      <a:r>
                        <a:rPr kumimoji="1" lang="en-US" altLang="ja-JP" sz="1200" dirty="0">
                          <a:latin typeface="+mn-ea"/>
                          <a:ea typeface="+mn-ea"/>
                        </a:rPr>
                        <a:t>3.14</a:t>
                      </a:r>
                      <a:endParaRPr kumimoji="1" lang="ja-JP" altLang="en-US" sz="1200" dirty="0">
                        <a:latin typeface="+mn-ea"/>
                        <a:ea typeface="+mn-ea"/>
                      </a:endParaRPr>
                    </a:p>
                  </a:txBody>
                  <a:tcPr/>
                </a:tc>
                <a:tc>
                  <a:txBody>
                    <a:bodyPr/>
                    <a:lstStyle/>
                    <a:p>
                      <a:pPr algn="ctr"/>
                      <a:r>
                        <a:rPr kumimoji="1" lang="en-US" altLang="ja-JP" sz="1200" dirty="0">
                          <a:latin typeface="+mn-ea"/>
                          <a:ea typeface="+mn-ea"/>
                        </a:rPr>
                        <a:t>5.70</a:t>
                      </a:r>
                      <a:endParaRPr kumimoji="1" lang="ja-JP" altLang="en-US" sz="1200" dirty="0">
                        <a:latin typeface="+mn-ea"/>
                        <a:ea typeface="+mn-ea"/>
                      </a:endParaRPr>
                    </a:p>
                  </a:txBody>
                  <a:tcPr/>
                </a:tc>
                <a:tc>
                  <a:txBody>
                    <a:bodyPr/>
                    <a:lstStyle/>
                    <a:p>
                      <a:pPr algn="ctr"/>
                      <a:r>
                        <a:rPr kumimoji="1" lang="en-US" altLang="ja-JP" sz="1200" dirty="0">
                          <a:latin typeface="+mn-ea"/>
                          <a:ea typeface="+mn-ea"/>
                        </a:rPr>
                        <a:t>5.95</a:t>
                      </a:r>
                      <a:endParaRPr kumimoji="1" lang="ja-JP" altLang="en-US" sz="1200" dirty="0">
                        <a:latin typeface="+mn-ea"/>
                        <a:ea typeface="+mn-ea"/>
                      </a:endParaRPr>
                    </a:p>
                  </a:txBody>
                  <a:tcPr/>
                </a:tc>
                <a:tc>
                  <a:txBody>
                    <a:bodyPr/>
                    <a:lstStyle/>
                    <a:p>
                      <a:pPr algn="ctr"/>
                      <a:r>
                        <a:rPr kumimoji="1" lang="en-US" altLang="ja-JP" sz="1200" dirty="0">
                          <a:latin typeface="+mn-ea"/>
                          <a:ea typeface="+mn-ea"/>
                        </a:rPr>
                        <a:t>6.99</a:t>
                      </a:r>
                      <a:endParaRPr kumimoji="1" lang="ja-JP" altLang="en-US" sz="1200" dirty="0">
                        <a:latin typeface="+mn-ea"/>
                        <a:ea typeface="+mn-ea"/>
                      </a:endParaRPr>
                    </a:p>
                  </a:txBody>
                  <a:tcPr/>
                </a:tc>
                <a:tc>
                  <a:txBody>
                    <a:bodyPr/>
                    <a:lstStyle/>
                    <a:p>
                      <a:pPr algn="ctr"/>
                      <a:r>
                        <a:rPr kumimoji="1" lang="en-US" altLang="ja-JP" sz="1200" dirty="0">
                          <a:latin typeface="+mn-ea"/>
                          <a:ea typeface="+mn-ea"/>
                        </a:rPr>
                        <a:t>7.57</a:t>
                      </a:r>
                      <a:endParaRPr kumimoji="1" lang="ja-JP" altLang="en-US" sz="1200" dirty="0">
                        <a:latin typeface="+mn-ea"/>
                        <a:ea typeface="+mn-ea"/>
                      </a:endParaRPr>
                    </a:p>
                  </a:txBody>
                  <a:tcPr/>
                </a:tc>
                <a:tc>
                  <a:txBody>
                    <a:bodyPr/>
                    <a:lstStyle/>
                    <a:p>
                      <a:pPr algn="ctr"/>
                      <a:r>
                        <a:rPr kumimoji="1" lang="en-US" altLang="ja-JP" sz="1200" dirty="0">
                          <a:latin typeface="+mn-ea"/>
                          <a:ea typeface="+mn-ea"/>
                        </a:rPr>
                        <a:t>11.11</a:t>
                      </a:r>
                      <a:endParaRPr kumimoji="1" lang="ja-JP" altLang="en-US" sz="1200" dirty="0">
                        <a:latin typeface="+mn-ea"/>
                        <a:ea typeface="+mn-ea"/>
                      </a:endParaRPr>
                    </a:p>
                  </a:txBody>
                  <a:tcPr/>
                </a:tc>
                <a:tc>
                  <a:txBody>
                    <a:bodyPr/>
                    <a:lstStyle/>
                    <a:p>
                      <a:pPr algn="ctr"/>
                      <a:r>
                        <a:rPr kumimoji="1" lang="en-US" altLang="ja-JP" sz="1200" dirty="0">
                          <a:latin typeface="+mn-ea"/>
                          <a:ea typeface="+mn-ea"/>
                        </a:rPr>
                        <a:t>10.00</a:t>
                      </a:r>
                      <a:endParaRPr kumimoji="1" lang="ja-JP" altLang="en-US" sz="1200" dirty="0">
                        <a:latin typeface="+mn-ea"/>
                        <a:ea typeface="+mn-ea"/>
                      </a:endParaRPr>
                    </a:p>
                  </a:txBody>
                  <a:tcPr/>
                </a:tc>
                <a:tc>
                  <a:txBody>
                    <a:bodyPr/>
                    <a:lstStyle/>
                    <a:p>
                      <a:pPr algn="ctr"/>
                      <a:r>
                        <a:rPr kumimoji="1" lang="en-US" altLang="ja-JP" sz="1200" dirty="0">
                          <a:latin typeface="+mn-ea"/>
                          <a:ea typeface="+mn-ea"/>
                        </a:rPr>
                        <a:t>11.37</a:t>
                      </a:r>
                      <a:endParaRPr kumimoji="1" lang="ja-JP" altLang="en-US" sz="1200" dirty="0">
                        <a:latin typeface="+mn-ea"/>
                        <a:ea typeface="+mn-ea"/>
                      </a:endParaRPr>
                    </a:p>
                  </a:txBody>
                  <a:tcPr/>
                </a:tc>
                <a:extLst>
                  <a:ext uri="{0D108BD9-81ED-4DB2-BD59-A6C34878D82A}">
                    <a16:rowId xmlns:a16="http://schemas.microsoft.com/office/drawing/2014/main" val="525024281"/>
                  </a:ext>
                </a:extLst>
              </a:tr>
            </a:tbl>
          </a:graphicData>
        </a:graphic>
      </p:graphicFrame>
      <p:sp>
        <p:nvSpPr>
          <p:cNvPr id="5" name="正方形/長方形 4">
            <a:extLst>
              <a:ext uri="{FF2B5EF4-FFF2-40B4-BE49-F238E27FC236}">
                <a16:creationId xmlns:a16="http://schemas.microsoft.com/office/drawing/2014/main" id="{32D58165-B0DA-42F7-8DEC-745A10BD4671}"/>
              </a:ext>
            </a:extLst>
          </p:cNvPr>
          <p:cNvSpPr/>
          <p:nvPr/>
        </p:nvSpPr>
        <p:spPr>
          <a:xfrm>
            <a:off x="1811044" y="2358021"/>
            <a:ext cx="2736000" cy="717459"/>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en-US" altLang="ja-JP" sz="800" b="1" dirty="0">
              <a:solidFill>
                <a:schemeClr val="tx1"/>
              </a:solidFill>
              <a:latin typeface="+mn-ea"/>
            </a:endParaRPr>
          </a:p>
          <a:p>
            <a:r>
              <a:rPr kumimoji="1" lang="ja-JP" altLang="en-US" sz="800" b="1" dirty="0">
                <a:solidFill>
                  <a:schemeClr val="tx1"/>
                </a:solidFill>
                <a:latin typeface="+mn-ea"/>
              </a:rPr>
              <a:t>＜参考＞感染状況に応じた呼びかけ</a:t>
            </a:r>
            <a:endParaRPr kumimoji="1" lang="en-US" altLang="ja-JP" sz="800" b="1" dirty="0">
              <a:solidFill>
                <a:schemeClr val="tx1"/>
              </a:solidFill>
              <a:latin typeface="+mn-ea"/>
            </a:endParaRPr>
          </a:p>
          <a:p>
            <a:r>
              <a:rPr kumimoji="1" lang="ja-JP" altLang="en-US" sz="800" b="1" dirty="0">
                <a:solidFill>
                  <a:schemeClr val="tx1"/>
                </a:solidFill>
                <a:latin typeface="+mn-ea"/>
              </a:rPr>
              <a:t>○発熱外来ひっ迫警報　</a:t>
            </a:r>
            <a:r>
              <a:rPr kumimoji="1" lang="en-US" altLang="ja-JP" sz="800" b="1" u="sng" dirty="0">
                <a:solidFill>
                  <a:schemeClr val="tx1"/>
                </a:solidFill>
                <a:latin typeface="+mn-ea"/>
              </a:rPr>
              <a:t>※</a:t>
            </a:r>
            <a:r>
              <a:rPr kumimoji="1" lang="ja-JP" altLang="en-US" sz="800" b="1" u="sng" dirty="0">
                <a:solidFill>
                  <a:schemeClr val="tx1"/>
                </a:solidFill>
                <a:latin typeface="+mn-ea"/>
              </a:rPr>
              <a:t>発令実績はなし</a:t>
            </a:r>
            <a:endParaRPr kumimoji="1" lang="en-US" altLang="ja-JP" sz="800" b="1" u="sng" dirty="0">
              <a:solidFill>
                <a:schemeClr val="tx1"/>
              </a:solidFill>
              <a:latin typeface="+mn-ea"/>
            </a:endParaRPr>
          </a:p>
          <a:p>
            <a:r>
              <a:rPr kumimoji="1" lang="ja-JP" altLang="en-US" sz="800" b="1" dirty="0">
                <a:solidFill>
                  <a:schemeClr val="tx1"/>
                </a:solidFill>
                <a:latin typeface="+mn-ea"/>
              </a:rPr>
              <a:t>・具体的な目安：新型コロナ及びインフル患者の合計が、第</a:t>
            </a:r>
            <a:r>
              <a:rPr kumimoji="1" lang="en-US" altLang="ja-JP" sz="800" b="1" dirty="0">
                <a:solidFill>
                  <a:schemeClr val="tx1"/>
                </a:solidFill>
                <a:latin typeface="+mn-ea"/>
              </a:rPr>
              <a:t>7</a:t>
            </a:r>
            <a:r>
              <a:rPr kumimoji="1" lang="ja-JP" altLang="en-US" sz="800" b="1" dirty="0">
                <a:solidFill>
                  <a:schemeClr val="tx1"/>
                </a:solidFill>
                <a:latin typeface="+mn-ea"/>
              </a:rPr>
              <a:t>波のピークを超えることが見込まれる状況　等</a:t>
            </a:r>
            <a:endParaRPr kumimoji="1" lang="en-US" altLang="ja-JP" sz="800" b="1" dirty="0">
              <a:solidFill>
                <a:schemeClr val="tx1"/>
              </a:solidFill>
              <a:latin typeface="+mn-ea"/>
            </a:endParaRPr>
          </a:p>
          <a:p>
            <a:r>
              <a:rPr kumimoji="1" lang="ja-JP" altLang="en-US" sz="800" b="1" dirty="0">
                <a:solidFill>
                  <a:schemeClr val="tx1"/>
                </a:solidFill>
                <a:latin typeface="+mn-ea"/>
              </a:rPr>
              <a:t>（第</a:t>
            </a:r>
            <a:r>
              <a:rPr kumimoji="1" lang="en-US" altLang="ja-JP" sz="800" b="1" dirty="0">
                <a:solidFill>
                  <a:schemeClr val="tx1"/>
                </a:solidFill>
                <a:latin typeface="+mn-ea"/>
              </a:rPr>
              <a:t>7</a:t>
            </a:r>
            <a:r>
              <a:rPr kumimoji="1" lang="ja-JP" altLang="en-US" sz="800" b="1" dirty="0">
                <a:solidFill>
                  <a:schemeClr val="tx1"/>
                </a:solidFill>
                <a:latin typeface="+mn-ea"/>
              </a:rPr>
              <a:t>波のピーク：</a:t>
            </a:r>
            <a:r>
              <a:rPr kumimoji="1" lang="en-US" altLang="ja-JP" sz="800" b="1" dirty="0">
                <a:solidFill>
                  <a:schemeClr val="tx1"/>
                </a:solidFill>
                <a:latin typeface="+mn-ea"/>
              </a:rPr>
              <a:t>3,572</a:t>
            </a:r>
            <a:r>
              <a:rPr kumimoji="1" lang="ja-JP" altLang="en-US" sz="800" b="1" dirty="0">
                <a:solidFill>
                  <a:schemeClr val="tx1"/>
                </a:solidFill>
                <a:latin typeface="+mn-ea"/>
              </a:rPr>
              <a:t>人</a:t>
            </a:r>
            <a:r>
              <a:rPr kumimoji="1" lang="en-US" altLang="ja-JP" sz="800" b="1" dirty="0">
                <a:solidFill>
                  <a:schemeClr val="tx1"/>
                </a:solidFill>
                <a:latin typeface="+mn-ea"/>
              </a:rPr>
              <a:t>/</a:t>
            </a:r>
            <a:r>
              <a:rPr kumimoji="1" lang="ja-JP" altLang="en-US" sz="800" b="1" dirty="0">
                <a:solidFill>
                  <a:schemeClr val="tx1"/>
                </a:solidFill>
                <a:latin typeface="+mn-ea"/>
              </a:rPr>
              <a:t>日）</a:t>
            </a:r>
          </a:p>
          <a:p>
            <a:pPr algn="ctr"/>
            <a:endParaRPr kumimoji="1" lang="ja-JP" altLang="en-US" sz="800" dirty="0">
              <a:solidFill>
                <a:schemeClr val="tx1"/>
              </a:solidFill>
            </a:endParaRPr>
          </a:p>
        </p:txBody>
      </p:sp>
      <p:sp>
        <p:nvSpPr>
          <p:cNvPr id="25" name="テキスト ボックス 24">
            <a:extLst>
              <a:ext uri="{FF2B5EF4-FFF2-40B4-BE49-F238E27FC236}">
                <a16:creationId xmlns:a16="http://schemas.microsoft.com/office/drawing/2014/main" id="{5AF1A257-F70A-45F7-A9F8-64BB0124D4BE}"/>
              </a:ext>
            </a:extLst>
          </p:cNvPr>
          <p:cNvSpPr txBox="1"/>
          <p:nvPr/>
        </p:nvSpPr>
        <p:spPr>
          <a:xfrm>
            <a:off x="5565105" y="1043746"/>
            <a:ext cx="3611394"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1200" cap="none" spc="0" normalizeH="0" baseline="0" noProof="0" dirty="0">
                <a:ln>
                  <a:noFill/>
                </a:ln>
                <a:solidFill>
                  <a:prstClr val="black"/>
                </a:solidFill>
                <a:effectLst/>
                <a:uLnTx/>
                <a:uFillTx/>
                <a:latin typeface="+mn-ea"/>
                <a:cs typeface="+mn-cs"/>
              </a:rPr>
              <a:t>※</a:t>
            </a:r>
            <a:r>
              <a:rPr kumimoji="0" lang="ja-JP" altLang="en-US" sz="1050" b="0" i="0" u="none" strike="noStrike" kern="1200" cap="none" spc="0" normalizeH="0" baseline="0" noProof="0" dirty="0">
                <a:ln>
                  <a:noFill/>
                </a:ln>
                <a:solidFill>
                  <a:prstClr val="black"/>
                </a:solidFill>
                <a:effectLst/>
                <a:uLnTx/>
                <a:uFillTx/>
                <a:latin typeface="+mn-ea"/>
                <a:cs typeface="+mn-cs"/>
              </a:rPr>
              <a:t>第</a:t>
            </a:r>
            <a:r>
              <a:rPr kumimoji="0" lang="en-US" altLang="ja-JP" sz="1050" b="0" i="0" u="none" strike="noStrike" kern="1200" cap="none" spc="0" normalizeH="0" baseline="0" noProof="0" dirty="0">
                <a:ln>
                  <a:noFill/>
                </a:ln>
                <a:solidFill>
                  <a:prstClr val="black"/>
                </a:solidFill>
                <a:effectLst/>
                <a:uLnTx/>
                <a:uFillTx/>
                <a:latin typeface="+mn-ea"/>
                <a:cs typeface="+mn-cs"/>
              </a:rPr>
              <a:t>97</a:t>
            </a:r>
            <a:r>
              <a:rPr kumimoji="0" lang="ja-JP" altLang="en-US" sz="1050" b="0" i="0" u="none" strike="noStrike" kern="1200" cap="none" spc="0" normalizeH="0" baseline="0" noProof="0" dirty="0">
                <a:ln>
                  <a:noFill/>
                </a:ln>
                <a:solidFill>
                  <a:prstClr val="black"/>
                </a:solidFill>
                <a:effectLst/>
                <a:uLnTx/>
                <a:uFillTx/>
                <a:latin typeface="+mn-ea"/>
                <a:cs typeface="+mn-cs"/>
              </a:rPr>
              <a:t>回栃木県新型コロナウイルス感染症対策本部会議</a:t>
            </a:r>
            <a:endParaRPr kumimoji="0" lang="en-US" altLang="ja-JP" sz="1050" b="0" i="0" u="none" strike="noStrike" kern="1200" cap="none" spc="0" normalizeH="0" baseline="0" noProof="0" dirty="0">
              <a:ln>
                <a:noFill/>
              </a:ln>
              <a:solidFill>
                <a:prstClr val="black"/>
              </a:solidFill>
              <a:effectLst/>
              <a:uLnTx/>
              <a:uFillTx/>
              <a:latin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mn-ea"/>
                <a:cs typeface="+mn-cs"/>
              </a:rPr>
              <a:t>（</a:t>
            </a:r>
            <a:r>
              <a:rPr kumimoji="0" lang="en-US" altLang="ja-JP" sz="1050" b="0" i="0" u="none" strike="noStrike" kern="1200" cap="none" spc="0" normalizeH="0" baseline="0" noProof="0" dirty="0">
                <a:ln>
                  <a:noFill/>
                </a:ln>
                <a:solidFill>
                  <a:prstClr val="black"/>
                </a:solidFill>
                <a:effectLst/>
                <a:uLnTx/>
                <a:uFillTx/>
                <a:latin typeface="+mn-ea"/>
                <a:cs typeface="+mn-cs"/>
              </a:rPr>
              <a:t>R5.3.15</a:t>
            </a:r>
            <a:r>
              <a:rPr kumimoji="0" lang="ja-JP" altLang="en-US" sz="1050" b="0" i="0" u="none" strike="noStrike" kern="1200" cap="none" spc="0" normalizeH="0" baseline="0" noProof="0" dirty="0">
                <a:ln>
                  <a:noFill/>
                </a:ln>
                <a:solidFill>
                  <a:prstClr val="black"/>
                </a:solidFill>
                <a:effectLst/>
                <a:uLnTx/>
                <a:uFillTx/>
                <a:latin typeface="+mn-ea"/>
                <a:cs typeface="+mn-cs"/>
              </a:rPr>
              <a:t>開催）までのデータを集計</a:t>
            </a:r>
          </a:p>
        </p:txBody>
      </p:sp>
    </p:spTree>
    <p:extLst>
      <p:ext uri="{BB962C8B-B14F-4D97-AF65-F5344CB8AC3E}">
        <p14:creationId xmlns:p14="http://schemas.microsoft.com/office/powerpoint/2010/main" val="36863785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テキスト ボックス 53">
            <a:extLst>
              <a:ext uri="{FF2B5EF4-FFF2-40B4-BE49-F238E27FC236}">
                <a16:creationId xmlns:a16="http://schemas.microsoft.com/office/drawing/2014/main" id="{0D833CAB-CFED-4A0A-AAA5-26792E40179F}"/>
              </a:ext>
            </a:extLst>
          </p:cNvPr>
          <p:cNvSpPr txBox="1"/>
          <p:nvPr/>
        </p:nvSpPr>
        <p:spPr>
          <a:xfrm>
            <a:off x="496080" y="2855434"/>
            <a:ext cx="5256867" cy="174850"/>
          </a:xfrm>
          <a:prstGeom prst="rect">
            <a:avLst/>
          </a:prstGeom>
          <a:solidFill>
            <a:srgbClr val="FF00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35" name="グラフ 34"/>
          <p:cNvGraphicFramePr>
            <a:graphicFrameLocks/>
          </p:cNvGraphicFramePr>
          <p:nvPr>
            <p:extLst>
              <p:ext uri="{D42A27DB-BD31-4B8C-83A1-F6EECF244321}">
                <p14:modId xmlns:p14="http://schemas.microsoft.com/office/powerpoint/2010/main" val="1083853732"/>
              </p:ext>
            </p:extLst>
          </p:nvPr>
        </p:nvGraphicFramePr>
        <p:xfrm>
          <a:off x="77763" y="80918"/>
          <a:ext cx="9144000" cy="27877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9" name="グラフ 48"/>
          <p:cNvGraphicFramePr>
            <a:graphicFrameLocks/>
          </p:cNvGraphicFramePr>
          <p:nvPr>
            <p:extLst>
              <p:ext uri="{D42A27DB-BD31-4B8C-83A1-F6EECF244321}">
                <p14:modId xmlns:p14="http://schemas.microsoft.com/office/powerpoint/2010/main" val="3849660994"/>
              </p:ext>
            </p:extLst>
          </p:nvPr>
        </p:nvGraphicFramePr>
        <p:xfrm>
          <a:off x="1369297" y="3061525"/>
          <a:ext cx="3691731" cy="2296520"/>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p:cNvSpPr txBox="1"/>
          <p:nvPr/>
        </p:nvSpPr>
        <p:spPr>
          <a:xfrm>
            <a:off x="0" y="2"/>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新型コロナウイルス感染症第</a:t>
            </a:r>
            <a:r>
              <a:rPr kumimoji="1" lang="en-US" altLang="ja-JP"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Ⅵ</a:t>
            </a: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期の振り返り</a:t>
            </a:r>
          </a:p>
        </p:txBody>
      </p:sp>
      <p:sp>
        <p:nvSpPr>
          <p:cNvPr id="22" name="テキスト ボックス 21"/>
          <p:cNvSpPr txBox="1"/>
          <p:nvPr/>
        </p:nvSpPr>
        <p:spPr>
          <a:xfrm>
            <a:off x="110386" y="569643"/>
            <a:ext cx="2282294"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　感染状況分析</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正方形/長方形 2"/>
          <p:cNvSpPr/>
          <p:nvPr/>
        </p:nvSpPr>
        <p:spPr>
          <a:xfrm>
            <a:off x="142777" y="3090056"/>
            <a:ext cx="4443739" cy="307777"/>
          </a:xfrm>
          <a:prstGeom prst="rect">
            <a:avLst/>
          </a:prstGeom>
          <a:solidFill>
            <a:schemeClr val="accent1">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対象期間別・年齢別の新規感染者数とその割合</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4716954" y="3084460"/>
            <a:ext cx="4310601" cy="307777"/>
          </a:xfrm>
          <a:prstGeom prst="rect">
            <a:avLst/>
          </a:prstGeom>
          <a:solidFill>
            <a:schemeClr val="accent1">
              <a:lumMod val="40000"/>
              <a:lumOff val="60000"/>
            </a:schemeClr>
          </a:solidFill>
        </p:spPr>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年齢別の人口</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万人あたり新規感染者数（人）</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テキスト ボックス 28"/>
          <p:cNvSpPr txBox="1"/>
          <p:nvPr/>
        </p:nvSpPr>
        <p:spPr>
          <a:xfrm>
            <a:off x="0" y="6619402"/>
            <a:ext cx="914400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栃木県毎月人口推計</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月報</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日現在、不詳を除く）に基づき</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、年齢別の人口</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万人あたり新規感染者数を計算</a:t>
            </a:r>
          </a:p>
        </p:txBody>
      </p:sp>
      <p:sp>
        <p:nvSpPr>
          <p:cNvPr id="33" name="テキスト ボックス 32"/>
          <p:cNvSpPr txBox="1"/>
          <p:nvPr/>
        </p:nvSpPr>
        <p:spPr>
          <a:xfrm>
            <a:off x="69374" y="5046628"/>
            <a:ext cx="4520433" cy="307777"/>
          </a:xfrm>
          <a:prstGeom prst="rect">
            <a:avLst/>
          </a:prstGeom>
          <a:solidFill>
            <a:schemeClr val="accent1">
              <a:lumMod val="40000"/>
              <a:lumOff val="6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重症者の年代別割合</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テキスト ボックス 33"/>
          <p:cNvSpPr txBox="1"/>
          <p:nvPr/>
        </p:nvSpPr>
        <p:spPr>
          <a:xfrm>
            <a:off x="4773958" y="5041702"/>
            <a:ext cx="4244071" cy="312703"/>
          </a:xfrm>
          <a:prstGeom prst="rect">
            <a:avLst/>
          </a:prstGeom>
          <a:solidFill>
            <a:schemeClr val="accent1">
              <a:lumMod val="40000"/>
              <a:lumOff val="60000"/>
            </a:schemeClr>
          </a:solid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死亡者数の年代別割合</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6" name="角丸四角形 35"/>
          <p:cNvSpPr/>
          <p:nvPr/>
        </p:nvSpPr>
        <p:spPr>
          <a:xfrm>
            <a:off x="3133493" y="956812"/>
            <a:ext cx="3122923" cy="222443"/>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7</a:t>
            </a:r>
            <a:r>
              <a:rPr kumimoji="1" lang="ja-JP" altLang="en-US"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日間累計の感染者数の推移</a:t>
            </a: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テキスト ボックス 36"/>
          <p:cNvSpPr txBox="1"/>
          <p:nvPr/>
        </p:nvSpPr>
        <p:spPr>
          <a:xfrm>
            <a:off x="313691" y="1048741"/>
            <a:ext cx="762000"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a:t>
            </a:r>
          </a:p>
        </p:txBody>
      </p:sp>
      <p:sp>
        <p:nvSpPr>
          <p:cNvPr id="39" name="テキスト ボックス 38"/>
          <p:cNvSpPr txBox="1"/>
          <p:nvPr/>
        </p:nvSpPr>
        <p:spPr>
          <a:xfrm>
            <a:off x="2324210" y="1469896"/>
            <a:ext cx="1504951" cy="276999"/>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18,301</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a:t>
            </a:r>
          </a:p>
        </p:txBody>
      </p:sp>
      <p:sp>
        <p:nvSpPr>
          <p:cNvPr id="44" name="角丸四角形 43"/>
          <p:cNvSpPr/>
          <p:nvPr/>
        </p:nvSpPr>
        <p:spPr>
          <a:xfrm>
            <a:off x="2712783" y="1284638"/>
            <a:ext cx="727804" cy="197957"/>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第８波</a:t>
            </a:r>
          </a:p>
        </p:txBody>
      </p:sp>
      <p:graphicFrame>
        <p:nvGraphicFramePr>
          <p:cNvPr id="50" name="グラフ 49"/>
          <p:cNvGraphicFramePr>
            <a:graphicFrameLocks/>
          </p:cNvGraphicFramePr>
          <p:nvPr>
            <p:extLst>
              <p:ext uri="{D42A27DB-BD31-4B8C-83A1-F6EECF244321}">
                <p14:modId xmlns:p14="http://schemas.microsoft.com/office/powerpoint/2010/main" val="1193220417"/>
              </p:ext>
            </p:extLst>
          </p:nvPr>
        </p:nvGraphicFramePr>
        <p:xfrm>
          <a:off x="5925817" y="3126069"/>
          <a:ext cx="3166825" cy="2167435"/>
        </p:xfrm>
        <a:graphic>
          <a:graphicData uri="http://schemas.openxmlformats.org/drawingml/2006/chart">
            <c:chart xmlns:c="http://schemas.openxmlformats.org/drawingml/2006/chart" xmlns:r="http://schemas.openxmlformats.org/officeDocument/2006/relationships" r:id="rId4"/>
          </a:graphicData>
        </a:graphic>
      </p:graphicFrame>
      <p:sp>
        <p:nvSpPr>
          <p:cNvPr id="46" name="テキスト ボックス 45"/>
          <p:cNvSpPr txBox="1"/>
          <p:nvPr/>
        </p:nvSpPr>
        <p:spPr>
          <a:xfrm>
            <a:off x="3228137" y="5129936"/>
            <a:ext cx="1462194" cy="261610"/>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（総数：１２１人）</a:t>
            </a:r>
          </a:p>
        </p:txBody>
      </p:sp>
      <p:sp>
        <p:nvSpPr>
          <p:cNvPr id="55" name="テキスト ボックス 54"/>
          <p:cNvSpPr txBox="1"/>
          <p:nvPr/>
        </p:nvSpPr>
        <p:spPr>
          <a:xfrm>
            <a:off x="7699956" y="5137556"/>
            <a:ext cx="1462194" cy="261610"/>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（総数：５９４人）</a:t>
            </a:r>
          </a:p>
        </p:txBody>
      </p:sp>
      <p:sp>
        <p:nvSpPr>
          <p:cNvPr id="51" name="テキスト ボックス 50"/>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47</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3" name="テキスト ボックス 52">
            <a:extLst>
              <a:ext uri="{FF2B5EF4-FFF2-40B4-BE49-F238E27FC236}">
                <a16:creationId xmlns:a16="http://schemas.microsoft.com/office/drawing/2014/main" id="{5113DB83-94F9-4CF1-8C57-78D0ED92A51C}"/>
              </a:ext>
            </a:extLst>
          </p:cNvPr>
          <p:cNvSpPr txBox="1"/>
          <p:nvPr/>
        </p:nvSpPr>
        <p:spPr>
          <a:xfrm>
            <a:off x="505059" y="2811079"/>
            <a:ext cx="5256867"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sp>
        <p:nvSpPr>
          <p:cNvPr id="56" name="テキスト ボックス 55">
            <a:extLst>
              <a:ext uri="{FF2B5EF4-FFF2-40B4-BE49-F238E27FC236}">
                <a16:creationId xmlns:a16="http://schemas.microsoft.com/office/drawing/2014/main" id="{83A7CF17-E85D-4B37-9C58-C76C6467E2BD}"/>
              </a:ext>
            </a:extLst>
          </p:cNvPr>
          <p:cNvSpPr txBox="1"/>
          <p:nvPr/>
        </p:nvSpPr>
        <p:spPr>
          <a:xfrm>
            <a:off x="5752947" y="2857420"/>
            <a:ext cx="3284373" cy="17534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8" name="テキスト ボックス 57">
            <a:extLst>
              <a:ext uri="{FF2B5EF4-FFF2-40B4-BE49-F238E27FC236}">
                <a16:creationId xmlns:a16="http://schemas.microsoft.com/office/drawing/2014/main" id="{CA3E1187-2113-421C-A7BF-D3CC9B687414}"/>
              </a:ext>
            </a:extLst>
          </p:cNvPr>
          <p:cNvSpPr txBox="1"/>
          <p:nvPr/>
        </p:nvSpPr>
        <p:spPr>
          <a:xfrm>
            <a:off x="5761927" y="2811107"/>
            <a:ext cx="3275393" cy="27699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５（</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p>
        </p:txBody>
      </p:sp>
      <p:sp>
        <p:nvSpPr>
          <p:cNvPr id="40" name="テキスト ボックス 39">
            <a:extLst>
              <a:ext uri="{FF2B5EF4-FFF2-40B4-BE49-F238E27FC236}">
                <a16:creationId xmlns:a16="http://schemas.microsoft.com/office/drawing/2014/main" id="{E37D680C-D32F-4BCA-843D-4CDF01C2FFBA}"/>
              </a:ext>
            </a:extLst>
          </p:cNvPr>
          <p:cNvSpPr txBox="1"/>
          <p:nvPr/>
        </p:nvSpPr>
        <p:spPr>
          <a:xfrm>
            <a:off x="481" y="6399775"/>
            <a:ext cx="4799639" cy="215444"/>
          </a:xfrm>
          <a:prstGeom prst="rect">
            <a:avLst/>
          </a:prstGeom>
          <a:noFill/>
          <a:ln>
            <a:noFill/>
          </a:ln>
        </p:spPr>
        <p:txBody>
          <a:bodyPr wrap="square" rtlCol="0" anchor="ctr">
            <a:spAutoFit/>
          </a:bodyPr>
          <a:lstStyle/>
          <a:p>
            <a:r>
              <a:rPr kumimoji="1" lang="en-US" altLang="ja-JP" sz="800" b="1" dirty="0">
                <a:latin typeface="+mn-ea"/>
              </a:rPr>
              <a:t>※</a:t>
            </a:r>
            <a:r>
              <a:rPr kumimoji="1" lang="ja-JP" altLang="en-US" sz="800" b="1" dirty="0">
                <a:latin typeface="+mn-ea"/>
              </a:rPr>
              <a:t>２コロナ入院患者のうち、集中治療室</a:t>
            </a:r>
            <a:r>
              <a:rPr kumimoji="1" lang="en-US" altLang="ja-JP" sz="800" b="1" dirty="0">
                <a:latin typeface="+mn-ea"/>
              </a:rPr>
              <a:t>(ICU)</a:t>
            </a:r>
            <a:r>
              <a:rPr kumimoji="1" lang="ja-JP" altLang="en-US" sz="800" b="1" dirty="0">
                <a:latin typeface="+mn-ea"/>
              </a:rPr>
              <a:t>等での管理や人工呼吸器管理等が必要となった患者数</a:t>
            </a:r>
          </a:p>
        </p:txBody>
      </p:sp>
      <p:sp>
        <p:nvSpPr>
          <p:cNvPr id="41" name="テキスト ボックス 40">
            <a:extLst>
              <a:ext uri="{FF2B5EF4-FFF2-40B4-BE49-F238E27FC236}">
                <a16:creationId xmlns:a16="http://schemas.microsoft.com/office/drawing/2014/main" id="{5879E129-D6B7-4FC3-8D08-DBF2AD33E12C}"/>
              </a:ext>
            </a:extLst>
          </p:cNvPr>
          <p:cNvSpPr txBox="1"/>
          <p:nvPr/>
        </p:nvSpPr>
        <p:spPr>
          <a:xfrm>
            <a:off x="1106319" y="5045297"/>
            <a:ext cx="439213" cy="215444"/>
          </a:xfrm>
          <a:prstGeom prst="rect">
            <a:avLst/>
          </a:prstGeom>
          <a:noFill/>
          <a:ln>
            <a:noFill/>
          </a:ln>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a:t>
            </a:r>
          </a:p>
        </p:txBody>
      </p:sp>
      <p:pic>
        <p:nvPicPr>
          <p:cNvPr id="10" name="図 9">
            <a:extLst>
              <a:ext uri="{FF2B5EF4-FFF2-40B4-BE49-F238E27FC236}">
                <a16:creationId xmlns:a16="http://schemas.microsoft.com/office/drawing/2014/main" id="{D3984E17-425B-4DCE-A670-30C29AB1ADBF}"/>
              </a:ext>
            </a:extLst>
          </p:cNvPr>
          <p:cNvPicPr>
            <a:picLocks/>
          </p:cNvPicPr>
          <p:nvPr/>
        </p:nvPicPr>
        <p:blipFill>
          <a:blip r:embed="rId5"/>
          <a:stretch>
            <a:fillRect/>
          </a:stretch>
        </p:blipFill>
        <p:spPr>
          <a:xfrm>
            <a:off x="239954" y="3416332"/>
            <a:ext cx="2124000" cy="1620000"/>
          </a:xfrm>
          <a:prstGeom prst="rect">
            <a:avLst/>
          </a:prstGeom>
        </p:spPr>
      </p:pic>
      <p:pic>
        <p:nvPicPr>
          <p:cNvPr id="11" name="図 10">
            <a:extLst>
              <a:ext uri="{FF2B5EF4-FFF2-40B4-BE49-F238E27FC236}">
                <a16:creationId xmlns:a16="http://schemas.microsoft.com/office/drawing/2014/main" id="{74EB8848-445A-4409-852B-2FB838C73FF0}"/>
              </a:ext>
            </a:extLst>
          </p:cNvPr>
          <p:cNvPicPr>
            <a:picLocks/>
          </p:cNvPicPr>
          <p:nvPr/>
        </p:nvPicPr>
        <p:blipFill>
          <a:blip r:embed="rId6"/>
          <a:stretch>
            <a:fillRect/>
          </a:stretch>
        </p:blipFill>
        <p:spPr>
          <a:xfrm>
            <a:off x="4859201" y="3596262"/>
            <a:ext cx="2016000" cy="1296000"/>
          </a:xfrm>
          <a:prstGeom prst="rect">
            <a:avLst/>
          </a:prstGeom>
        </p:spPr>
      </p:pic>
      <p:pic>
        <p:nvPicPr>
          <p:cNvPr id="13" name="図 12">
            <a:extLst>
              <a:ext uri="{FF2B5EF4-FFF2-40B4-BE49-F238E27FC236}">
                <a16:creationId xmlns:a16="http://schemas.microsoft.com/office/drawing/2014/main" id="{FC4691D3-D52F-4C3B-8E1E-590D5E3B1CDB}"/>
              </a:ext>
            </a:extLst>
          </p:cNvPr>
          <p:cNvPicPr>
            <a:picLocks/>
          </p:cNvPicPr>
          <p:nvPr/>
        </p:nvPicPr>
        <p:blipFill>
          <a:blip r:embed="rId7"/>
          <a:stretch>
            <a:fillRect/>
          </a:stretch>
        </p:blipFill>
        <p:spPr>
          <a:xfrm>
            <a:off x="58931" y="5407925"/>
            <a:ext cx="4500000" cy="1008000"/>
          </a:xfrm>
          <a:prstGeom prst="rect">
            <a:avLst/>
          </a:prstGeom>
        </p:spPr>
      </p:pic>
      <p:pic>
        <p:nvPicPr>
          <p:cNvPr id="14" name="図 13">
            <a:extLst>
              <a:ext uri="{FF2B5EF4-FFF2-40B4-BE49-F238E27FC236}">
                <a16:creationId xmlns:a16="http://schemas.microsoft.com/office/drawing/2014/main" id="{18A4D8F5-1FE0-4AAA-81E5-B763C4027F68}"/>
              </a:ext>
            </a:extLst>
          </p:cNvPr>
          <p:cNvPicPr>
            <a:picLocks/>
          </p:cNvPicPr>
          <p:nvPr/>
        </p:nvPicPr>
        <p:blipFill>
          <a:blip r:embed="rId8"/>
          <a:stretch>
            <a:fillRect/>
          </a:stretch>
        </p:blipFill>
        <p:spPr>
          <a:xfrm>
            <a:off x="4773958" y="5422002"/>
            <a:ext cx="4212000" cy="1008000"/>
          </a:xfrm>
          <a:prstGeom prst="rect">
            <a:avLst/>
          </a:prstGeom>
        </p:spPr>
      </p:pic>
    </p:spTree>
    <p:extLst>
      <p:ext uri="{BB962C8B-B14F-4D97-AF65-F5344CB8AC3E}">
        <p14:creationId xmlns:p14="http://schemas.microsoft.com/office/powerpoint/2010/main" val="20421651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新型コロナウイルス感染症第</a:t>
            </a:r>
            <a:r>
              <a:rPr kumimoji="1" lang="en-US" altLang="ja-JP"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Ⅵ</a:t>
            </a: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期の振り返り</a:t>
            </a:r>
          </a:p>
        </p:txBody>
      </p:sp>
      <p:sp>
        <p:nvSpPr>
          <p:cNvPr id="22" name="テキスト ボックス 21"/>
          <p:cNvSpPr txBox="1"/>
          <p:nvPr/>
        </p:nvSpPr>
        <p:spPr>
          <a:xfrm>
            <a:off x="110386" y="569643"/>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 対策の実施状況</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角丸四角形 26"/>
          <p:cNvSpPr/>
          <p:nvPr/>
        </p:nvSpPr>
        <p:spPr>
          <a:xfrm>
            <a:off x="91171" y="923280"/>
            <a:ext cx="1676400" cy="30810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協力要請等の実施</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角丸四角形 15"/>
          <p:cNvSpPr/>
          <p:nvPr/>
        </p:nvSpPr>
        <p:spPr>
          <a:xfrm>
            <a:off x="57112" y="5091464"/>
            <a:ext cx="1884670" cy="244258"/>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医療提供体制の増強</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角丸四角形 17"/>
          <p:cNvSpPr/>
          <p:nvPr/>
        </p:nvSpPr>
        <p:spPr>
          <a:xfrm>
            <a:off x="61603" y="5313030"/>
            <a:ext cx="8922778" cy="430465"/>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･新規感染者数の増加に伴い、入院患者数も増加した。これに対応するため病床数の積み増しを行い</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全期間を通じて最高となる７４１床</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を確保し、患者の受け入れ体制の強化を行った。</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角丸四角形 27"/>
          <p:cNvSpPr/>
          <p:nvPr/>
        </p:nvSpPr>
        <p:spPr>
          <a:xfrm>
            <a:off x="57250" y="5750560"/>
            <a:ext cx="8922778" cy="1084350"/>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角丸四角形 38"/>
          <p:cNvSpPr/>
          <p:nvPr/>
        </p:nvSpPr>
        <p:spPr>
          <a:xfrm>
            <a:off x="84918" y="5751218"/>
            <a:ext cx="1574512"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病 床 </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40" name="角丸四角形 39"/>
          <p:cNvSpPr/>
          <p:nvPr/>
        </p:nvSpPr>
        <p:spPr>
          <a:xfrm>
            <a:off x="89000" y="6083528"/>
            <a:ext cx="1546219"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宿 泊 療 養</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41" name="角丸四角形 40"/>
          <p:cNvSpPr/>
          <p:nvPr/>
        </p:nvSpPr>
        <p:spPr>
          <a:xfrm>
            <a:off x="76810" y="6438383"/>
            <a:ext cx="1614132"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療養支援等</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42" name="角丸四角形 41"/>
          <p:cNvSpPr/>
          <p:nvPr/>
        </p:nvSpPr>
        <p:spPr>
          <a:xfrm>
            <a:off x="140934" y="6482546"/>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3" name="表 2"/>
          <p:cNvGraphicFramePr>
            <a:graphicFrameLocks noGrp="1"/>
          </p:cNvGraphicFramePr>
          <p:nvPr>
            <p:extLst>
              <p:ext uri="{D42A27DB-BD31-4B8C-83A1-F6EECF244321}">
                <p14:modId xmlns:p14="http://schemas.microsoft.com/office/powerpoint/2010/main" val="1057427225"/>
              </p:ext>
            </p:extLst>
          </p:nvPr>
        </p:nvGraphicFramePr>
        <p:xfrm>
          <a:off x="1320897" y="2528244"/>
          <a:ext cx="7490594" cy="2523814"/>
        </p:xfrm>
        <a:graphic>
          <a:graphicData uri="http://schemas.openxmlformats.org/drawingml/2006/table">
            <a:tbl>
              <a:tblPr firstRow="1" bandRow="1">
                <a:tableStyleId>{5C22544A-7EE6-4342-B048-85BDC9FD1C3A}</a:tableStyleId>
              </a:tblPr>
              <a:tblGrid>
                <a:gridCol w="7490594">
                  <a:extLst>
                    <a:ext uri="{9D8B030D-6E8A-4147-A177-3AD203B41FA5}">
                      <a16:colId xmlns:a16="http://schemas.microsoft.com/office/drawing/2014/main" val="2022579"/>
                    </a:ext>
                  </a:extLst>
                </a:gridCol>
              </a:tblGrid>
              <a:tr h="16004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軽症者等の自己検査（検査キット配布センター）や「とちぎ健康フォローアップセンター」での陽性登録を検討</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救急外来･救急車の利用は、真に必要な場合に限る。</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混雑した場所や感染リスクが高い場所への外出・移動については慎重に判断</a:t>
                      </a:r>
                      <a:endParaRPr kumimoji="1" lang="en-US" altLang="ja-JP" sz="14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特に、⾼齢者や基礎疾患を有する方、そのような方と日常的に接する方は、感染リスクの高い行動を控える。</a:t>
                      </a:r>
                      <a:endParaRPr kumimoji="1" lang="en-US" altLang="ja-JP" sz="1400" b="1" i="0" u="none" strike="noStrike" kern="1200" cap="none" spc="0" normalizeH="0" baseline="0" noProof="0" dirty="0">
                        <a:ln>
                          <a:noFill/>
                        </a:ln>
                        <a:solidFill>
                          <a:srgbClr val="FF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全ての入院医療機関へコロナ患者の受入（入院・救急外来等）への協力を要請</a:t>
                      </a:r>
                    </a:p>
                  </a:txBody>
                  <a:tcPr anchor="ctr">
                    <a:solidFill>
                      <a:schemeClr val="accent1">
                        <a:lumMod val="20000"/>
                        <a:lumOff val="80000"/>
                      </a:schemeClr>
                    </a:solidFill>
                  </a:tcPr>
                </a:tc>
                <a:extLst>
                  <a:ext uri="{0D108BD9-81ED-4DB2-BD59-A6C34878D82A}">
                    <a16:rowId xmlns:a16="http://schemas.microsoft.com/office/drawing/2014/main" val="737990616"/>
                  </a:ext>
                </a:extLst>
              </a:tr>
              <a:tr h="307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rgbClr val="FF0000"/>
                          </a:solidFill>
                        </a:rPr>
                        <a:t>大声の有無</a:t>
                      </a:r>
                      <a:r>
                        <a:rPr kumimoji="1" lang="ja-JP" altLang="en-US" sz="1400" b="1" dirty="0">
                          <a:solidFill>
                            <a:schemeClr val="tx1"/>
                          </a:solidFill>
                        </a:rPr>
                        <a:t>による</a:t>
                      </a:r>
                      <a:r>
                        <a:rPr kumimoji="1" lang="ja-JP" altLang="en-US" sz="1400" b="1" dirty="0">
                          <a:solidFill>
                            <a:srgbClr val="FF0000"/>
                          </a:solidFill>
                        </a:rPr>
                        <a:t>イベントの人数制限を廃止</a:t>
                      </a:r>
                      <a:endParaRPr kumimoji="1" lang="ja-JP" altLang="en-US" sz="1400" b="1" i="0" u="none" strike="noStrike" kern="1200" cap="none" spc="0" normalizeH="0" baseline="0" noProof="0" dirty="0">
                        <a:ln>
                          <a:noFill/>
                        </a:ln>
                        <a:solidFill>
                          <a:schemeClr val="tx1"/>
                        </a:solidFill>
                        <a:effectLst/>
                        <a:uLnTx/>
                        <a:uFillTx/>
                        <a:latin typeface="+mn-lt"/>
                        <a:ea typeface="+mn-ea"/>
                        <a:cs typeface="+mn-cs"/>
                      </a:endParaRPr>
                    </a:p>
                  </a:txBody>
                  <a:tcPr anchor="ctr">
                    <a:solidFill>
                      <a:schemeClr val="accent1">
                        <a:lumMod val="20000"/>
                        <a:lumOff val="80000"/>
                      </a:schemeClr>
                    </a:solidFill>
                  </a:tcPr>
                </a:tc>
                <a:extLst>
                  <a:ext uri="{0D108BD9-81ED-4DB2-BD59-A6C34878D82A}">
                    <a16:rowId xmlns:a16="http://schemas.microsoft.com/office/drawing/2014/main" val="316554378"/>
                  </a:ext>
                </a:extLst>
              </a:tr>
              <a:tr h="307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都道府県を跨ぐ移動は、基本的感染対策を徹底し移動先での感染リスクの高い行動を控える</a:t>
                      </a:r>
                    </a:p>
                  </a:txBody>
                  <a:tcPr anchor="ctr">
                    <a:solidFill>
                      <a:schemeClr val="accent1">
                        <a:lumMod val="20000"/>
                        <a:lumOff val="80000"/>
                      </a:schemeClr>
                    </a:solidFill>
                  </a:tcPr>
                </a:tc>
                <a:extLst>
                  <a:ext uri="{0D108BD9-81ED-4DB2-BD59-A6C34878D82A}">
                    <a16:rowId xmlns:a16="http://schemas.microsoft.com/office/drawing/2014/main" val="305042865"/>
                  </a:ext>
                </a:extLst>
              </a:tr>
              <a:tr h="307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n-lt"/>
                          <a:ea typeface="+mn-ea"/>
                          <a:cs typeface="+mn-cs"/>
                        </a:rPr>
                        <a:t>３月１３日からのマスクの着用は、個人の主体的な選択を尊重し、</a:t>
                      </a:r>
                      <a:r>
                        <a:rPr kumimoji="1" lang="ja-JP" altLang="en-US" sz="1400" b="1" i="0" u="none" strike="noStrike" kern="1200" cap="none" spc="0" normalizeH="0" baseline="0" noProof="0" dirty="0">
                          <a:ln>
                            <a:noFill/>
                          </a:ln>
                          <a:solidFill>
                            <a:srgbClr val="FF0000"/>
                          </a:solidFill>
                          <a:effectLst/>
                          <a:uLnTx/>
                          <a:uFillTx/>
                          <a:latin typeface="+mn-lt"/>
                          <a:ea typeface="+mn-ea"/>
                          <a:cs typeface="+mn-cs"/>
                        </a:rPr>
                        <a:t>各個人の判断が基本</a:t>
                      </a:r>
                    </a:p>
                  </a:txBody>
                  <a:tcPr anchor="ctr">
                    <a:solidFill>
                      <a:schemeClr val="accent1">
                        <a:lumMod val="20000"/>
                        <a:lumOff val="80000"/>
                      </a:schemeClr>
                    </a:solidFill>
                  </a:tcPr>
                </a:tc>
                <a:extLst>
                  <a:ext uri="{0D108BD9-81ED-4DB2-BD59-A6C34878D82A}">
                    <a16:rowId xmlns:a16="http://schemas.microsoft.com/office/drawing/2014/main" val="3688461846"/>
                  </a:ext>
                </a:extLst>
              </a:tr>
            </a:tbl>
          </a:graphicData>
        </a:graphic>
      </p:graphicFrame>
      <p:graphicFrame>
        <p:nvGraphicFramePr>
          <p:cNvPr id="43" name="表 42"/>
          <p:cNvGraphicFramePr>
            <a:graphicFrameLocks noGrp="1"/>
          </p:cNvGraphicFramePr>
          <p:nvPr>
            <p:extLst>
              <p:ext uri="{D42A27DB-BD31-4B8C-83A1-F6EECF244321}">
                <p14:modId xmlns:p14="http://schemas.microsoft.com/office/powerpoint/2010/main" val="1455040813"/>
              </p:ext>
            </p:extLst>
          </p:nvPr>
        </p:nvGraphicFramePr>
        <p:xfrm>
          <a:off x="1513488" y="5783014"/>
          <a:ext cx="7263540" cy="1037069"/>
        </p:xfrm>
        <a:graphic>
          <a:graphicData uri="http://schemas.openxmlformats.org/drawingml/2006/table">
            <a:tbl>
              <a:tblPr firstRow="1" bandRow="1">
                <a:tableStyleId>{5C22544A-7EE6-4342-B048-85BDC9FD1C3A}</a:tableStyleId>
              </a:tblPr>
              <a:tblGrid>
                <a:gridCol w="7263540">
                  <a:extLst>
                    <a:ext uri="{9D8B030D-6E8A-4147-A177-3AD203B41FA5}">
                      <a16:colId xmlns:a16="http://schemas.microsoft.com/office/drawing/2014/main" val="2022579"/>
                    </a:ext>
                  </a:extLst>
                </a:gridCol>
              </a:tblGrid>
              <a:tr h="240528">
                <a:tc>
                  <a:txBody>
                    <a:bodyPr/>
                    <a:lstStyle/>
                    <a:p>
                      <a:pPr>
                        <a:lnSpc>
                          <a:spcPct val="150000"/>
                        </a:lnSpc>
                      </a:pPr>
                      <a:r>
                        <a:rPr kumimoji="1" lang="ja-JP" altLang="en-US" sz="1400" dirty="0">
                          <a:solidFill>
                            <a:schemeClr val="tx1"/>
                          </a:solidFill>
                        </a:rPr>
                        <a:t>６８０床から６１床増床し、合計</a:t>
                      </a:r>
                      <a:r>
                        <a:rPr kumimoji="1" lang="ja-JP" altLang="en-US" sz="1400" dirty="0">
                          <a:solidFill>
                            <a:srgbClr val="FF0000"/>
                          </a:solidFill>
                        </a:rPr>
                        <a:t>７４１床</a:t>
                      </a:r>
                      <a:r>
                        <a:rPr kumimoji="1" lang="ja-JP" altLang="en-US" sz="1400" dirty="0">
                          <a:solidFill>
                            <a:schemeClr val="tx1"/>
                          </a:solidFill>
                        </a:rPr>
                        <a:t>を確保（１</a:t>
                      </a:r>
                      <a:r>
                        <a:rPr kumimoji="1" lang="en-US" altLang="ja-JP" sz="1400" dirty="0">
                          <a:solidFill>
                            <a:schemeClr val="tx1"/>
                          </a:solidFill>
                        </a:rPr>
                        <a:t>/</a:t>
                      </a:r>
                      <a:r>
                        <a:rPr kumimoji="1" lang="ja-JP" altLang="en-US" sz="1400" dirty="0">
                          <a:solidFill>
                            <a:schemeClr val="tx1"/>
                          </a:solidFill>
                        </a:rPr>
                        <a:t>１４～２</a:t>
                      </a:r>
                      <a:r>
                        <a:rPr kumimoji="1" lang="en-US" altLang="ja-JP" sz="1400" dirty="0">
                          <a:solidFill>
                            <a:schemeClr val="tx1"/>
                          </a:solidFill>
                        </a:rPr>
                        <a:t>/</a:t>
                      </a:r>
                      <a:r>
                        <a:rPr kumimoji="1" lang="ja-JP" altLang="en-US" sz="1400" dirty="0">
                          <a:solidFill>
                            <a:schemeClr val="tx1"/>
                          </a:solidFill>
                        </a:rPr>
                        <a:t>２８）</a:t>
                      </a:r>
                    </a:p>
                  </a:txBody>
                  <a:tcPr marL="72000" marR="0" marT="0" marB="36000">
                    <a:solidFill>
                      <a:schemeClr val="accent1">
                        <a:lumMod val="20000"/>
                        <a:lumOff val="80000"/>
                      </a:schemeClr>
                    </a:solidFill>
                  </a:tcPr>
                </a:tc>
                <a:extLst>
                  <a:ext uri="{0D108BD9-81ED-4DB2-BD59-A6C34878D82A}">
                    <a16:rowId xmlns:a16="http://schemas.microsoft.com/office/drawing/2014/main" val="3026865450"/>
                  </a:ext>
                </a:extLst>
              </a:tr>
              <a:tr h="162799">
                <a:tc>
                  <a:txBody>
                    <a:bodyPr/>
                    <a:lstStyle/>
                    <a:p>
                      <a:pPr>
                        <a:lnSpc>
                          <a:spcPct val="100000"/>
                        </a:lnSpc>
                        <a:spcBef>
                          <a:spcPts val="0"/>
                        </a:spcBef>
                      </a:pPr>
                      <a:r>
                        <a:rPr kumimoji="1" lang="ja-JP" altLang="en-US" sz="1400" b="1" dirty="0">
                          <a:solidFill>
                            <a:schemeClr val="tx1"/>
                          </a:solidFill>
                        </a:rPr>
                        <a:t>宿泊療養施設内でのオンライン診療体制の整備（宿泊療養施設内での開始　１０</a:t>
                      </a:r>
                      <a:r>
                        <a:rPr kumimoji="1" lang="en-US" altLang="ja-JP" sz="1400" b="1" dirty="0">
                          <a:solidFill>
                            <a:schemeClr val="tx1"/>
                          </a:solidFill>
                        </a:rPr>
                        <a:t>/</a:t>
                      </a:r>
                      <a:r>
                        <a:rPr kumimoji="1" lang="ja-JP" altLang="en-US" sz="1400" b="1" dirty="0">
                          <a:solidFill>
                            <a:schemeClr val="tx1"/>
                          </a:solidFill>
                        </a:rPr>
                        <a:t>３～）</a:t>
                      </a:r>
                      <a:endParaRPr kumimoji="1" lang="en-US" altLang="ja-JP" sz="1400" b="1" dirty="0">
                        <a:solidFill>
                          <a:schemeClr val="tx1"/>
                        </a:solidFill>
                      </a:endParaRPr>
                    </a:p>
                    <a:p>
                      <a:pPr>
                        <a:lnSpc>
                          <a:spcPct val="100000"/>
                        </a:lnSpc>
                      </a:pPr>
                      <a:r>
                        <a:rPr kumimoji="1" lang="ja-JP" altLang="en-US" sz="1400" b="1" dirty="0">
                          <a:solidFill>
                            <a:schemeClr val="tx1"/>
                          </a:solidFill>
                          <a:latin typeface="+mn-ea"/>
                          <a:ea typeface="+mn-ea"/>
                        </a:rPr>
                        <a:t>２０２３年５</a:t>
                      </a:r>
                      <a:r>
                        <a:rPr kumimoji="1" lang="ja-JP" altLang="en-US" sz="1400" b="1" dirty="0">
                          <a:solidFill>
                            <a:schemeClr val="tx1"/>
                          </a:solidFill>
                        </a:rPr>
                        <a:t>月７日をもって全施設廃止を決定。段階的な廃止を実施</a:t>
                      </a:r>
                      <a:endParaRPr kumimoji="1" lang="en-US" altLang="ja-JP" sz="1400" b="1" dirty="0">
                        <a:solidFill>
                          <a:schemeClr val="tx1"/>
                        </a:solidFill>
                      </a:endParaRPr>
                    </a:p>
                  </a:txBody>
                  <a:tcPr marL="72000" marR="72000" marT="0" marB="36000">
                    <a:solidFill>
                      <a:schemeClr val="accent1">
                        <a:lumMod val="20000"/>
                        <a:lumOff val="80000"/>
                      </a:schemeClr>
                    </a:solidFill>
                  </a:tcPr>
                </a:tc>
                <a:extLst>
                  <a:ext uri="{0D108BD9-81ED-4DB2-BD59-A6C34878D82A}">
                    <a16:rowId xmlns:a16="http://schemas.microsoft.com/office/drawing/2014/main" val="1533456200"/>
                  </a:ext>
                </a:extLst>
              </a:tr>
              <a:tr h="246012">
                <a:tc>
                  <a:txBody>
                    <a:bodyPr/>
                    <a:lstStyle/>
                    <a:p>
                      <a:pPr>
                        <a:lnSpc>
                          <a:spcPct val="100000"/>
                        </a:lnSpc>
                      </a:pPr>
                      <a:r>
                        <a:rPr kumimoji="1" lang="ja-JP" altLang="en-US" sz="1400" b="1" dirty="0">
                          <a:solidFill>
                            <a:schemeClr val="tx1"/>
                          </a:solidFill>
                        </a:rPr>
                        <a:t>発生届の対象外の方（６５歳未満など）の</a:t>
                      </a:r>
                      <a:r>
                        <a:rPr kumimoji="1" lang="ja-JP" altLang="en-US" sz="1400" b="1" dirty="0">
                          <a:solidFill>
                            <a:srgbClr val="FF0000"/>
                          </a:solidFill>
                        </a:rPr>
                        <a:t>陽性登録の対象を拡充</a:t>
                      </a:r>
                      <a:r>
                        <a:rPr kumimoji="1" lang="ja-JP" altLang="en-US" sz="1400" b="1" dirty="0">
                          <a:solidFill>
                            <a:schemeClr val="tx1"/>
                          </a:solidFill>
                        </a:rPr>
                        <a:t>（１</a:t>
                      </a:r>
                      <a:r>
                        <a:rPr kumimoji="1" lang="en-US" altLang="ja-JP" sz="1400" b="1" dirty="0">
                          <a:solidFill>
                            <a:schemeClr val="tx1"/>
                          </a:solidFill>
                        </a:rPr>
                        <a:t>/</a:t>
                      </a:r>
                      <a:r>
                        <a:rPr kumimoji="1" lang="ja-JP" altLang="en-US" sz="1400" b="1" dirty="0">
                          <a:solidFill>
                            <a:schemeClr val="tx1"/>
                          </a:solidFill>
                        </a:rPr>
                        <a:t>２０～）</a:t>
                      </a:r>
                    </a:p>
                  </a:txBody>
                  <a:tcPr marL="72000" marR="72000" marT="0" marB="36000">
                    <a:solidFill>
                      <a:schemeClr val="accent1">
                        <a:lumMod val="20000"/>
                        <a:lumOff val="80000"/>
                      </a:schemeClr>
                    </a:solidFill>
                  </a:tcPr>
                </a:tc>
                <a:extLst>
                  <a:ext uri="{0D108BD9-81ED-4DB2-BD59-A6C34878D82A}">
                    <a16:rowId xmlns:a16="http://schemas.microsoft.com/office/drawing/2014/main" val="3491734387"/>
                  </a:ext>
                </a:extLst>
              </a:tr>
            </a:tbl>
          </a:graphicData>
        </a:graphic>
      </p:graphicFrame>
      <p:sp>
        <p:nvSpPr>
          <p:cNvPr id="29" name="角丸四角形 28"/>
          <p:cNvSpPr/>
          <p:nvPr/>
        </p:nvSpPr>
        <p:spPr>
          <a:xfrm>
            <a:off x="18370" y="2660855"/>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５</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医療危機警報③</a:t>
            </a:r>
            <a:endParaRPr kumimoji="1" lang="en-US" altLang="ja-JP" sz="1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9" name="角丸四角形 8"/>
          <p:cNvSpPr/>
          <p:nvPr/>
        </p:nvSpPr>
        <p:spPr>
          <a:xfrm>
            <a:off x="91171" y="1183379"/>
            <a:ext cx="8922778" cy="12602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角丸四角形 29"/>
          <p:cNvSpPr/>
          <p:nvPr/>
        </p:nvSpPr>
        <p:spPr>
          <a:xfrm>
            <a:off x="10782" y="3915593"/>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５</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医療危機警報③</a:t>
            </a:r>
            <a:endParaRPr kumimoji="1" lang="en-US" altLang="ja-JP" sz="1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p:cNvSpPr txBox="1"/>
          <p:nvPr/>
        </p:nvSpPr>
        <p:spPr>
          <a:xfrm>
            <a:off x="74210" y="1145021"/>
            <a:ext cx="8995579" cy="1384995"/>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・病床使用率は、第７波の最高値</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(64.1</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超え、勤務できない医療従事者数や救急搬送困難事案も、第７波の最高値を超える状態が１ヶ月以上継続した。また、入院患者に占める高齢者の割合が高く、医学的管理の困難さや看護・介護の負担の増加や冬季の救急医療の需要増と相俟って、</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入院医療提供体制への負荷が高い状態が長期間持続</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した。これらの状況から医療提供体制の機能維持を図るため、３回目の</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「医療危機警報」を発出</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し、基本的感染対策の徹底や救急外来・救急車の適正利用等の呼びかけや</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全ての入院医療機関に対してコロナ患者の受入（入院・救急外来等）への協力を要請</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を行った。</a:t>
            </a:r>
          </a:p>
        </p:txBody>
      </p:sp>
      <p:sp>
        <p:nvSpPr>
          <p:cNvPr id="24" name="テキスト ボックス 23"/>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48</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a:extLst>
              <a:ext uri="{FF2B5EF4-FFF2-40B4-BE49-F238E27FC236}">
                <a16:creationId xmlns:a16="http://schemas.microsoft.com/office/drawing/2014/main" id="{EA572DE3-FEAB-4252-82FB-9D580E7F5533}"/>
              </a:ext>
            </a:extLst>
          </p:cNvPr>
          <p:cNvSpPr txBox="1"/>
          <p:nvPr/>
        </p:nvSpPr>
        <p:spPr>
          <a:xfrm>
            <a:off x="2521935" y="565253"/>
            <a:ext cx="6214643"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第</a:t>
            </a:r>
            <a:r>
              <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Ⅵ</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期</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２０２２年　１０月 １日～２０２３年　</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５月　７日</a:t>
            </a:r>
            <a:endPar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26" name="角丸四角形 29">
            <a:extLst>
              <a:ext uri="{FF2B5EF4-FFF2-40B4-BE49-F238E27FC236}">
                <a16:creationId xmlns:a16="http://schemas.microsoft.com/office/drawing/2014/main" id="{2926BA3E-D938-4B6C-87A8-A26B76F1E8FE}"/>
              </a:ext>
            </a:extLst>
          </p:cNvPr>
          <p:cNvSpPr/>
          <p:nvPr/>
        </p:nvSpPr>
        <p:spPr>
          <a:xfrm>
            <a:off x="5976" y="4313305"/>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５</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８</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警戒度レベル２</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角丸四角形 20"/>
          <p:cNvSpPr/>
          <p:nvPr/>
        </p:nvSpPr>
        <p:spPr>
          <a:xfrm>
            <a:off x="91171" y="2502662"/>
            <a:ext cx="8908450" cy="2596085"/>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角丸四角形 29">
            <a:extLst>
              <a:ext uri="{FF2B5EF4-FFF2-40B4-BE49-F238E27FC236}">
                <a16:creationId xmlns:a16="http://schemas.microsoft.com/office/drawing/2014/main" id="{66BCBCDB-0F4D-43DA-8883-937705E1A552}"/>
              </a:ext>
            </a:extLst>
          </p:cNvPr>
          <p:cNvSpPr/>
          <p:nvPr/>
        </p:nvSpPr>
        <p:spPr>
          <a:xfrm>
            <a:off x="5664" y="4678663"/>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５</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警戒度レベル１</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1238925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8">
            <a:extLst>
              <a:ext uri="{FF2B5EF4-FFF2-40B4-BE49-F238E27FC236}">
                <a16:creationId xmlns:a16="http://schemas.microsoft.com/office/drawing/2014/main" id="{84FEB9F1-F936-40D2-9874-90D655E50A00}"/>
              </a:ext>
            </a:extLst>
          </p:cNvPr>
          <p:cNvSpPr/>
          <p:nvPr/>
        </p:nvSpPr>
        <p:spPr>
          <a:xfrm>
            <a:off x="90943" y="920413"/>
            <a:ext cx="8922778" cy="93336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テキスト ボックス 26"/>
          <p:cNvSpPr txBox="1"/>
          <p:nvPr/>
        </p:nvSpPr>
        <p:spPr>
          <a:xfrm>
            <a:off x="39417" y="1338756"/>
            <a:ext cx="8974303" cy="52322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98"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このうち、</a:t>
            </a:r>
            <a:r>
              <a:rPr kumimoji="1" lang="ja-JP" altLang="en-US" sz="1400" b="1" i="0" u="none" strike="noStrike" kern="1200" cap="none" spc="-98"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rPr>
              <a:t>「マスクの着用」</a:t>
            </a:r>
            <a:r>
              <a:rPr kumimoji="1" lang="ja-JP" altLang="en-US" sz="1400" b="1" i="0" u="none" strike="noStrike" kern="1200" cap="none" spc="-98"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については、</a:t>
            </a:r>
            <a:r>
              <a:rPr kumimoji="1" lang="ja-JP" altLang="en-US" sz="1400" b="1" i="0" u="none" strike="noStrike" kern="1200" cap="none" spc="-98"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rPr>
              <a:t>以下のマスクの着用を推奨する場面等を周知しつつ</a:t>
            </a:r>
            <a:r>
              <a:rPr kumimoji="1" lang="ja-JP" altLang="en-US" sz="1400" b="1" i="0" u="none" strike="noStrike" kern="1200" cap="none" spc="-98"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、個人の主体的な選択を尊重し、</a:t>
            </a:r>
            <a:r>
              <a:rPr kumimoji="1" lang="ja-JP" altLang="en-US" sz="1400" b="1" i="0" u="none" strike="noStrike" kern="1200" cap="none" spc="-98" normalizeH="0" baseline="0" noProof="0" dirty="0">
                <a:ln>
                  <a:noFill/>
                </a:ln>
                <a:solidFill>
                  <a:prstClr val="black"/>
                </a:solidFill>
                <a:effectLst/>
                <a:highlight>
                  <a:srgbClr val="FFFF00"/>
                </a:highlight>
                <a:uLnTx/>
                <a:uFillTx/>
                <a:latin typeface="游ゴシック" panose="020F0502020204030204"/>
                <a:ea typeface="游ゴシック" panose="020B0400000000000000" pitchFamily="50" charset="-128"/>
                <a:cs typeface="+mn-cs"/>
              </a:rPr>
              <a:t>各個人の判断に委ねることを基本</a:t>
            </a:r>
            <a:r>
              <a:rPr kumimoji="1" lang="ja-JP" altLang="en-US" sz="1400" b="1" i="0" u="none" strike="noStrike" kern="1200" cap="none" spc="-98"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とする。</a:t>
            </a:r>
            <a:endParaRPr kumimoji="1" lang="en-US" altLang="ja-JP" sz="1400" b="1" i="0" u="none" strike="noStrike" kern="1200" cap="none" spc="-98"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D1AAE28A-4F7F-4403-9D39-2B023C7373C9}"/>
              </a:ext>
            </a:extLst>
          </p:cNvPr>
          <p:cNvSpPr txBox="1"/>
          <p:nvPr/>
        </p:nvSpPr>
        <p:spPr>
          <a:xfrm>
            <a:off x="65182" y="916196"/>
            <a:ext cx="914400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新型コロナウイルス感染症の感染経路は、せき、くしゃみ、会話等のときに排出される飛沫や</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a:t>
            </a:r>
            <a:r>
              <a:rPr kumimoji="1" lang="ja-JP"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エアロゾルの吸入、接触感染等</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と考えられて</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おり</a:t>
            </a:r>
            <a:r>
              <a:rPr kumimoji="1" lang="ja-JP"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、基本的な感染対策</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人と人との距離の確保</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マスクの着用</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手洗い等の手指衛生</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換気</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等</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が重要</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0C253D97-B00E-445A-B8DD-850D92978273}"/>
              </a:ext>
            </a:extLst>
          </p:cNvPr>
          <p:cNvSpPr txBox="1"/>
          <p:nvPr/>
        </p:nvSpPr>
        <p:spPr>
          <a:xfrm>
            <a:off x="90943" y="2022322"/>
            <a:ext cx="2545730" cy="258096"/>
          </a:xfrm>
          <a:prstGeom prst="rect">
            <a:avLst/>
          </a:prstGeom>
          <a:solidFill>
            <a:schemeClr val="accent2">
              <a:lumMod val="40000"/>
              <a:lumOff val="60000"/>
            </a:schemeClr>
          </a:solidFill>
        </p:spPr>
        <p:style>
          <a:lnRef idx="2">
            <a:schemeClr val="dk1"/>
          </a:lnRef>
          <a:fillRef idx="1">
            <a:schemeClr val="lt1"/>
          </a:fillRef>
          <a:effectRef idx="0">
            <a:schemeClr val="dk1"/>
          </a:effectRef>
          <a:fontRef idx="minor">
            <a:schemeClr val="dk1"/>
          </a:fontRef>
        </p:style>
        <p:txBody>
          <a:bodyPr wrap="square" tIns="2700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マスクを着用する場面</a:t>
            </a:r>
          </a:p>
        </p:txBody>
      </p:sp>
      <p:sp>
        <p:nvSpPr>
          <p:cNvPr id="35" name="角丸四角形 4">
            <a:extLst>
              <a:ext uri="{FF2B5EF4-FFF2-40B4-BE49-F238E27FC236}">
                <a16:creationId xmlns:a16="http://schemas.microsoft.com/office/drawing/2014/main" id="{F4511EAA-2077-4947-B86B-79C661BAD5EE}"/>
              </a:ext>
            </a:extLst>
          </p:cNvPr>
          <p:cNvSpPr/>
          <p:nvPr/>
        </p:nvSpPr>
        <p:spPr>
          <a:xfrm>
            <a:off x="39418" y="4934226"/>
            <a:ext cx="8974303" cy="1668542"/>
          </a:xfrm>
          <a:prstGeom prst="roundRect">
            <a:avLst/>
          </a:prstGeom>
          <a:noFill/>
          <a:ln w="476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0" rIns="68580" bIns="0" numCol="1" spcCol="0" rtlCol="0" fromWordArt="0" anchor="ctr" anchorCtr="0" forceAA="0" compatLnSpc="1">
            <a:prstTxWarp prst="textNoShape">
              <a:avLst/>
            </a:prstTxWarp>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◎個人の主体的な判断を尊重し、</a:t>
            </a:r>
            <a:r>
              <a:rPr kumimoji="1" lang="ja-JP" altLang="en-US" sz="1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本人の意思に反してマスクの着脱を強いることがないようにする。</a:t>
            </a:r>
            <a:endParaRPr kumimoji="1" lang="en-US" altLang="ja-JP" sz="1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132160" marR="0" lvl="0" indent="-13216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◎事業者が感染対策上又は事業上の理由等により、</a:t>
            </a:r>
            <a:r>
              <a:rPr kumimoji="1" lang="ja-JP" altLang="en-US" sz="1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利用者又は従業員にマスクの着用を求めることは許容される</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各業界団体において、方針に沿って業種別ガイドラインの見直しが行われ、現場や利用者へ周知される予定。</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135731" marR="0" lvl="0" indent="-135731"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保育所・認定こども園等において、２歳未満児についてはこれまで同様、２歳以上児についても、マスクの着用は求めない。</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あわせて、基礎疾患がある等の様々な事情で、感染不安を抱き、引き続きマスクの着用を希望する子供や保護者に対しては、</a:t>
            </a:r>
            <a:r>
              <a:rPr kumimoji="1" lang="ja-JP" altLang="en-US" sz="1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適切に配慮</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するとともに、換気の確保等の必要な対策を講じる。</a:t>
            </a:r>
          </a:p>
        </p:txBody>
      </p:sp>
      <p:sp>
        <p:nvSpPr>
          <p:cNvPr id="13" name="テキスト ボックス 12">
            <a:extLst>
              <a:ext uri="{FF2B5EF4-FFF2-40B4-BE49-F238E27FC236}">
                <a16:creationId xmlns:a16="http://schemas.microsoft.com/office/drawing/2014/main" id="{F0830751-7D17-4C17-80DE-8C9345F9CBB7}"/>
              </a:ext>
            </a:extLst>
          </p:cNvPr>
          <p:cNvSpPr txBox="1"/>
          <p:nvPr/>
        </p:nvSpPr>
        <p:spPr>
          <a:xfrm>
            <a:off x="90943" y="2961094"/>
            <a:ext cx="3149499" cy="258096"/>
          </a:xfrm>
          <a:prstGeom prst="rect">
            <a:avLst/>
          </a:prstGeom>
          <a:solidFill>
            <a:schemeClr val="accent4">
              <a:lumMod val="40000"/>
              <a:lumOff val="60000"/>
            </a:schemeClr>
          </a:solidFill>
        </p:spPr>
        <p:style>
          <a:lnRef idx="2">
            <a:schemeClr val="dk1"/>
          </a:lnRef>
          <a:fillRef idx="1">
            <a:schemeClr val="lt1"/>
          </a:fillRef>
          <a:effectRef idx="0">
            <a:schemeClr val="dk1"/>
          </a:effectRef>
          <a:fontRef idx="minor">
            <a:schemeClr val="dk1"/>
          </a:fontRef>
        </p:style>
        <p:txBody>
          <a:bodyPr wrap="square" tIns="2700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マスクの着用を推奨する場面</a:t>
            </a:r>
          </a:p>
        </p:txBody>
      </p:sp>
      <p:sp>
        <p:nvSpPr>
          <p:cNvPr id="17" name="テキスト ボックス 16">
            <a:extLst>
              <a:ext uri="{FF2B5EF4-FFF2-40B4-BE49-F238E27FC236}">
                <a16:creationId xmlns:a16="http://schemas.microsoft.com/office/drawing/2014/main" id="{00CD0698-7720-407F-A298-DD06BAE9418A}"/>
              </a:ext>
            </a:extLst>
          </p:cNvPr>
          <p:cNvSpPr txBox="1"/>
          <p:nvPr/>
        </p:nvSpPr>
        <p:spPr>
          <a:xfrm>
            <a:off x="2550635" y="2068105"/>
            <a:ext cx="2478714" cy="2308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特措法第</a:t>
            </a: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条第９項に基づく協力要請</a:t>
            </a: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CB66B2A3-219C-4E39-81C2-BD032A526B2F}"/>
              </a:ext>
            </a:extLst>
          </p:cNvPr>
          <p:cNvSpPr txBox="1"/>
          <p:nvPr/>
        </p:nvSpPr>
        <p:spPr>
          <a:xfrm>
            <a:off x="90944" y="2284558"/>
            <a:ext cx="8922778" cy="553998"/>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5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症状がある者、新型コロナ検査陽性の者、同居家族に 陽性者がいる者は</a:t>
            </a:r>
            <a:r>
              <a:rPr kumimoji="1" lang="ja-JP" altLang="en-US" sz="15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a:t>
            </a:r>
            <a:r>
              <a:rPr kumimoji="1" lang="ja-JP" altLang="en-US"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周囲の方に感染を広げないため、</a:t>
            </a:r>
            <a:r>
              <a:rPr kumimoji="1" lang="ja-JP" altLang="en-US" sz="1500" b="1" i="0" u="sng"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外出を控える</a:t>
            </a:r>
            <a:r>
              <a:rPr kumimoji="1" lang="ja-JP" altLang="en-US" sz="15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。通院等</a:t>
            </a:r>
            <a:r>
              <a:rPr kumimoji="1" lang="ja-JP" altLang="en-US" sz="15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やむを得ず外出をする時には、人混みは避け、マスクを着用する。 </a:t>
            </a:r>
          </a:p>
        </p:txBody>
      </p:sp>
      <p:sp>
        <p:nvSpPr>
          <p:cNvPr id="33" name="テキスト ボックス 32">
            <a:extLst>
              <a:ext uri="{FF2B5EF4-FFF2-40B4-BE49-F238E27FC236}">
                <a16:creationId xmlns:a16="http://schemas.microsoft.com/office/drawing/2014/main" id="{6618BF5C-3A61-434F-A549-F1B06D0368B8}"/>
              </a:ext>
            </a:extLst>
          </p:cNvPr>
          <p:cNvSpPr txBox="1"/>
          <p:nvPr/>
        </p:nvSpPr>
        <p:spPr>
          <a:xfrm>
            <a:off x="90944" y="3220290"/>
            <a:ext cx="8922778" cy="1600438"/>
          </a:xfrm>
          <a:prstGeom prst="rect">
            <a:avLst/>
          </a:prstGeom>
          <a:solidFill>
            <a:schemeClr val="accent1">
              <a:lumMod val="20000"/>
              <a:lumOff val="80000"/>
            </a:schemeClr>
          </a:solidFill>
          <a:ln>
            <a:solidFill>
              <a:schemeClr val="tx1"/>
            </a:solidFill>
          </a:ln>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① </a:t>
            </a:r>
            <a:r>
              <a:rPr kumimoji="1" lang="ja-JP" altLang="en-US" sz="1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高齢者等重症化リスクの高い者への感染を防ぐ</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ため、マスクの着用が効果的な下記の場面</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 </a:t>
            </a:r>
            <a:r>
              <a:rPr kumimoji="1" lang="ja-JP" altLang="en-US" sz="1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医療機関受診時</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 高齢者等重症化リスクが高い方が多く入院・生活する</a:t>
            </a:r>
            <a:r>
              <a:rPr kumimoji="1" lang="ja-JP" altLang="en-US" sz="1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医療機関や高齢者施設等への訪問時</a:t>
            </a:r>
          </a:p>
          <a:p>
            <a:pPr marL="335756" marR="0" lvl="0" indent="-335756"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 通勤ラッシュ時等</a:t>
            </a:r>
            <a:r>
              <a:rPr kumimoji="1" lang="ja-JP" altLang="en-US" sz="1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混雑した電車やバス</a:t>
            </a:r>
            <a:r>
              <a:rPr kumimoji="1"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概ね全員の着席が可能であるもの</a:t>
            </a:r>
            <a:r>
              <a:rPr kumimoji="1"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新幹線、通勤ライナー、高速バ　</a:t>
            </a:r>
            <a:endParaRPr kumimoji="1"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335756" marR="0" lvl="0" indent="-335756"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ス、貸切バス等</a:t>
            </a:r>
            <a:r>
              <a:rPr kumimoji="1"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を除く。</a:t>
            </a:r>
            <a:r>
              <a:rPr kumimoji="1"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に乗車する時</a:t>
            </a:r>
            <a:r>
              <a:rPr kumimoji="1"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当面の取扱</a:t>
            </a:r>
            <a:r>
              <a:rPr kumimoji="1" lang="en-US" altLang="ja-JP"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200025" marR="0" lvl="0" indent="-200025"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② 新型コロナウイルス感染症の</a:t>
            </a:r>
            <a:r>
              <a:rPr kumimoji="1" lang="ja-JP" altLang="en-US" sz="1400" b="1" i="0"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流行期に重症化リスクの高い方が混雑した場所に行く時</a:t>
            </a:r>
            <a:endParaRPr kumimoji="1" lang="en-US" altLang="ja-JP"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endParaRPr>
          </a:p>
          <a:p>
            <a:pPr marL="200025" marR="0" lvl="0" indent="-200025"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③ 高齢者等重症化リスクが高い方が多く入院・生活する</a:t>
            </a:r>
            <a:r>
              <a:rPr kumimoji="1" lang="ja-JP" altLang="en-US" sz="1400" b="1" i="0" u="none" strike="noStrike" kern="1200" cap="none" spc="0" normalizeH="0" baseline="0" noProof="0" dirty="0">
                <a:ln>
                  <a:noFill/>
                </a:ln>
                <a:solidFill>
                  <a:srgbClr val="FF0000"/>
                </a:solidFill>
                <a:effectLst/>
                <a:uLnTx/>
                <a:uFillTx/>
                <a:latin typeface="游ゴシック" panose="020F0502020204030204"/>
                <a:ea typeface="游ゴシック" panose="020B0400000000000000" pitchFamily="50" charset="-128"/>
                <a:cs typeface="+mn-cs"/>
              </a:rPr>
              <a:t>医療機関や高齢者施設等の従事者の勤務時</a:t>
            </a:r>
            <a:endParaRPr kumimoji="1" lang="ja-JP" altLang="ja-JP" sz="1400" b="1" i="1" u="none" strike="noStrike" kern="1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6DDB6DEE-5698-4EBF-A4B8-415E7759299D}"/>
              </a:ext>
            </a:extLst>
          </p:cNvPr>
          <p:cNvSpPr txBox="1"/>
          <p:nvPr/>
        </p:nvSpPr>
        <p:spPr>
          <a:xfrm>
            <a:off x="7399481" y="6602768"/>
            <a:ext cx="2334491" cy="25391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学校等における対応は別途</a:t>
            </a:r>
          </a:p>
        </p:txBody>
      </p:sp>
      <p:sp>
        <p:nvSpPr>
          <p:cNvPr id="16" name="テキスト ボックス 15">
            <a:extLst>
              <a:ext uri="{FF2B5EF4-FFF2-40B4-BE49-F238E27FC236}">
                <a16:creationId xmlns:a16="http://schemas.microsoft.com/office/drawing/2014/main" id="{8A47D6A1-DBEE-4837-977A-5E666DDA2515}"/>
              </a:ext>
            </a:extLst>
          </p:cNvPr>
          <p:cNvSpPr txBox="1"/>
          <p:nvPr/>
        </p:nvSpPr>
        <p:spPr>
          <a:xfrm>
            <a:off x="0" y="0"/>
            <a:ext cx="9144000" cy="461665"/>
          </a:xfrm>
          <a:prstGeom prst="rect">
            <a:avLst/>
          </a:prstGeom>
          <a:solidFill>
            <a:srgbClr val="7030A0"/>
          </a:solidFill>
          <a:ln w="12700" cap="flat" cmpd="sng" algn="ctr">
            <a:noFill/>
            <a:prstDash val="solid"/>
            <a:miter lim="800000"/>
          </a:ln>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新型コロナウイルス感染症第</a:t>
            </a:r>
            <a:r>
              <a:rPr kumimoji="0" lang="en-US" altLang="ja-JP"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Ⅵ</a:t>
            </a:r>
            <a:r>
              <a:rPr kumimoji="0" lang="ja-JP" altLang="en-US" sz="2400" b="1" i="0" u="none" strike="noStrike" kern="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期の振り返り</a:t>
            </a:r>
          </a:p>
        </p:txBody>
      </p:sp>
      <p:sp>
        <p:nvSpPr>
          <p:cNvPr id="19" name="テキスト ボックス 18">
            <a:extLst>
              <a:ext uri="{FF2B5EF4-FFF2-40B4-BE49-F238E27FC236}">
                <a16:creationId xmlns:a16="http://schemas.microsoft.com/office/drawing/2014/main" id="{BE89F7B8-378D-43C7-811A-97EC889229C8}"/>
              </a:ext>
            </a:extLst>
          </p:cNvPr>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49</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a:extLst>
              <a:ext uri="{FF2B5EF4-FFF2-40B4-BE49-F238E27FC236}">
                <a16:creationId xmlns:a16="http://schemas.microsoft.com/office/drawing/2014/main" id="{B2E03D7E-51F6-446D-A0E4-E8860617B818}"/>
              </a:ext>
            </a:extLst>
          </p:cNvPr>
          <p:cNvSpPr txBox="1"/>
          <p:nvPr/>
        </p:nvSpPr>
        <p:spPr>
          <a:xfrm>
            <a:off x="104515" y="525806"/>
            <a:ext cx="5323762"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令和５年３月</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からのマスクの着用について</a:t>
            </a:r>
            <a:r>
              <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Tree>
    <p:extLst>
      <p:ext uri="{BB962C8B-B14F-4D97-AF65-F5344CB8AC3E}">
        <p14:creationId xmlns:p14="http://schemas.microsoft.com/office/powerpoint/2010/main" val="4151358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452254"/>
            <a:ext cx="9144000" cy="1323439"/>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ja-JP" altLang="en-US" sz="4000" b="1" dirty="0"/>
              <a:t>　新型コロナウイルス感染症</a:t>
            </a:r>
            <a:endParaRPr kumimoji="1" lang="en-US" altLang="ja-JP" sz="4000" b="1" dirty="0"/>
          </a:p>
          <a:p>
            <a:pPr algn="ctr"/>
            <a:r>
              <a:rPr kumimoji="1" lang="ja-JP" altLang="en-US" sz="4000" b="1" dirty="0"/>
              <a:t>　　　　　　　対策本部の</a:t>
            </a:r>
            <a:r>
              <a:rPr kumimoji="1" lang="ja-JP" altLang="en-US" sz="4000" b="1"/>
              <a:t>組織体制</a:t>
            </a:r>
            <a:endParaRPr kumimoji="1" lang="en-US" altLang="ja-JP" sz="4000" b="1" dirty="0"/>
          </a:p>
        </p:txBody>
      </p:sp>
      <p:sp>
        <p:nvSpPr>
          <p:cNvPr id="3" name="テキスト ボックス 2"/>
          <p:cNvSpPr txBox="1"/>
          <p:nvPr/>
        </p:nvSpPr>
        <p:spPr>
          <a:xfrm>
            <a:off x="8633939" y="145530"/>
            <a:ext cx="426934"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67347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新型コロナウイルス感染症第</a:t>
            </a:r>
            <a:r>
              <a:rPr kumimoji="1" lang="en-US" altLang="ja-JP"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Ⅵ</a:t>
            </a: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期の振り返り</a:t>
            </a:r>
          </a:p>
        </p:txBody>
      </p:sp>
      <p:sp>
        <p:nvSpPr>
          <p:cNvPr id="16" name="角丸四角形 15"/>
          <p:cNvSpPr/>
          <p:nvPr/>
        </p:nvSpPr>
        <p:spPr>
          <a:xfrm>
            <a:off x="107023" y="5050239"/>
            <a:ext cx="1654113" cy="28380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その他各種対策</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角丸四角形 17"/>
          <p:cNvSpPr/>
          <p:nvPr/>
        </p:nvSpPr>
        <p:spPr>
          <a:xfrm>
            <a:off x="109127" y="5307849"/>
            <a:ext cx="8922778" cy="95288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季節性インフルエンザとの同時流行</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リスクを加味し、冬の備えとして「</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コロナ・インフル同時流行注意報</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11/17</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3/15</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を発令</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した。発令中は県民に対して、</a:t>
            </a:r>
            <a:r>
              <a:rPr kumimoji="1" lang="ja-JP" altLang="en-US" sz="1400" b="1" i="0" u="none" strike="noStrike" kern="1200" cap="none" spc="0" normalizeH="0" baseline="0" noProof="0" dirty="0">
                <a:ln>
                  <a:noFill/>
                </a:ln>
                <a:solidFill>
                  <a:schemeClr val="tx1"/>
                </a:solidFill>
                <a:effectLst/>
                <a:uLnTx/>
                <a:uFillTx/>
                <a:latin typeface="Calibri" panose="020F0502020204030204"/>
                <a:ea typeface="游ゴシック" panose="020B0400000000000000" pitchFamily="50" charset="-128"/>
                <a:cs typeface="+mn-cs"/>
              </a:rPr>
              <a:t>新型コロナ及びインフルエンザワクチンの接種の検討、新型コロナ抗原検査キットや解熱鎮痛薬、日持ちする食料の準備や、近隣の発熱外来の情報や相談先の確認</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を行うよう呼びかけを行った。</a:t>
            </a:r>
          </a:p>
        </p:txBody>
      </p:sp>
      <p:sp>
        <p:nvSpPr>
          <p:cNvPr id="21" name="角丸四角形 20"/>
          <p:cNvSpPr/>
          <p:nvPr/>
        </p:nvSpPr>
        <p:spPr>
          <a:xfrm>
            <a:off x="68179" y="1976005"/>
            <a:ext cx="8877949" cy="3053195"/>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2" name="角丸四角形 41"/>
          <p:cNvSpPr/>
          <p:nvPr/>
        </p:nvSpPr>
        <p:spPr>
          <a:xfrm>
            <a:off x="-20430" y="6469099"/>
            <a:ext cx="1363314" cy="4375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43" name="表 42"/>
          <p:cNvGraphicFramePr>
            <a:graphicFrameLocks noGrp="1"/>
          </p:cNvGraphicFramePr>
          <p:nvPr>
            <p:extLst>
              <p:ext uri="{D42A27DB-BD31-4B8C-83A1-F6EECF244321}">
                <p14:modId xmlns:p14="http://schemas.microsoft.com/office/powerpoint/2010/main" val="2854489918"/>
              </p:ext>
            </p:extLst>
          </p:nvPr>
        </p:nvGraphicFramePr>
        <p:xfrm>
          <a:off x="1434608" y="2006061"/>
          <a:ext cx="7227654" cy="3015580"/>
        </p:xfrm>
        <a:graphic>
          <a:graphicData uri="http://schemas.openxmlformats.org/drawingml/2006/table">
            <a:tbl>
              <a:tblPr firstRow="1" bandRow="1">
                <a:tableStyleId>{5C22544A-7EE6-4342-B048-85BDC9FD1C3A}</a:tableStyleId>
              </a:tblPr>
              <a:tblGrid>
                <a:gridCol w="7227654">
                  <a:extLst>
                    <a:ext uri="{9D8B030D-6E8A-4147-A177-3AD203B41FA5}">
                      <a16:colId xmlns:a16="http://schemas.microsoft.com/office/drawing/2014/main" val="2022579"/>
                    </a:ext>
                  </a:extLst>
                </a:gridCol>
              </a:tblGrid>
              <a:tr h="297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游ゴシック 本文"/>
                          <a:ea typeface="+mn-ea"/>
                          <a:cs typeface="+mn-cs"/>
                        </a:rPr>
                        <a:t>職域追加接種（オミクロン株対応ワクチン）開始</a:t>
                      </a:r>
                    </a:p>
                  </a:txBody>
                  <a:tcPr>
                    <a:solidFill>
                      <a:schemeClr val="accent1">
                        <a:lumMod val="20000"/>
                        <a:lumOff val="80000"/>
                      </a:schemeClr>
                    </a:solidFill>
                  </a:tcPr>
                </a:tc>
                <a:extLst>
                  <a:ext uri="{0D108BD9-81ED-4DB2-BD59-A6C34878D82A}">
                    <a16:rowId xmlns:a16="http://schemas.microsoft.com/office/drawing/2014/main" val="3026865450"/>
                  </a:ext>
                </a:extLst>
              </a:tr>
              <a:tr h="262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400" b="1" i="0" u="none" strike="noStrike" kern="1200" cap="none" spc="0" normalizeH="0" baseline="0" noProof="0" dirty="0">
                          <a:ln>
                            <a:noFill/>
                          </a:ln>
                          <a:solidFill>
                            <a:schemeClr val="tx1"/>
                          </a:solidFill>
                          <a:effectLst/>
                          <a:uLnTx/>
                          <a:uFillTx/>
                          <a:latin typeface="游ゴシック 本文"/>
                          <a:ea typeface="游ゴシック" panose="020B0400000000000000" pitchFamily="50" charset="-128"/>
                          <a:cs typeface="+mn-cs"/>
                        </a:rPr>
                        <a:t>乳幼児初回接種開始</a:t>
                      </a:r>
                      <a:endParaRPr kumimoji="1" lang="ja-JP" altLang="en-US" sz="1400" b="1" i="0" u="none" strike="noStrike" kern="1200" cap="none" spc="0" normalizeH="0" baseline="0" noProof="0" dirty="0">
                        <a:ln>
                          <a:noFill/>
                        </a:ln>
                        <a:solidFill>
                          <a:schemeClr val="tx1"/>
                        </a:solidFill>
                        <a:effectLst/>
                        <a:uLnTx/>
                        <a:uFillTx/>
                        <a:latin typeface="游ゴシック 本文"/>
                        <a:ea typeface="+mn-ea"/>
                        <a:cs typeface="+mn-cs"/>
                      </a:endParaRPr>
                    </a:p>
                  </a:txBody>
                  <a:tcPr>
                    <a:solidFill>
                      <a:schemeClr val="accent1">
                        <a:lumMod val="20000"/>
                        <a:lumOff val="80000"/>
                      </a:schemeClr>
                    </a:solidFill>
                  </a:tcPr>
                </a:tc>
                <a:extLst>
                  <a:ext uri="{0D108BD9-81ED-4DB2-BD59-A6C34878D82A}">
                    <a16:rowId xmlns:a16="http://schemas.microsoft.com/office/drawing/2014/main" val="1711450442"/>
                  </a:ext>
                </a:extLst>
              </a:tr>
              <a:tr h="525785">
                <a:tc>
                  <a:txBody>
                    <a:bodyPr/>
                    <a:lstStyle/>
                    <a:p>
                      <a:r>
                        <a:rPr kumimoji="1" lang="ja-JP" altLang="en-US" sz="1400" b="1" i="0" u="none" strike="noStrike" kern="1200" cap="none" spc="0" normalizeH="0" baseline="0" noProof="0" dirty="0">
                          <a:ln>
                            <a:noFill/>
                          </a:ln>
                          <a:solidFill>
                            <a:srgbClr val="FF0000"/>
                          </a:solidFill>
                          <a:effectLst/>
                          <a:uLnTx/>
                          <a:uFillTx/>
                          <a:latin typeface="游ゴシック 本文"/>
                          <a:ea typeface="+mn-ea"/>
                          <a:cs typeface="+mn-cs"/>
                        </a:rPr>
                        <a:t>高齢者施設等へのオミクロン株対応</a:t>
                      </a:r>
                      <a:r>
                        <a:rPr kumimoji="1" lang="en-US" altLang="ja-JP" sz="1400" b="1" i="0" u="none" strike="noStrike" kern="1200" cap="none" spc="0" normalizeH="0" baseline="0" noProof="0" dirty="0">
                          <a:ln>
                            <a:noFill/>
                          </a:ln>
                          <a:solidFill>
                            <a:srgbClr val="FF0000"/>
                          </a:solidFill>
                          <a:effectLst/>
                          <a:uLnTx/>
                          <a:uFillTx/>
                          <a:latin typeface="游ゴシック 本文"/>
                          <a:ea typeface="+mn-ea"/>
                          <a:cs typeface="+mn-cs"/>
                        </a:rPr>
                        <a:t>2</a:t>
                      </a:r>
                      <a:r>
                        <a:rPr kumimoji="1" lang="ja-JP" altLang="en-US" sz="1400" b="1" i="0" u="none" strike="noStrike" kern="1200" cap="none" spc="0" normalizeH="0" baseline="0" noProof="0" dirty="0">
                          <a:ln>
                            <a:noFill/>
                          </a:ln>
                          <a:solidFill>
                            <a:srgbClr val="FF0000"/>
                          </a:solidFill>
                          <a:effectLst/>
                          <a:uLnTx/>
                          <a:uFillTx/>
                          <a:latin typeface="游ゴシック 本文"/>
                          <a:ea typeface="+mn-ea"/>
                          <a:cs typeface="+mn-cs"/>
                        </a:rPr>
                        <a:t>価ワクチン巡回接種実施</a:t>
                      </a:r>
                      <a:endParaRPr kumimoji="1" lang="en-US" altLang="ja-JP" sz="1400" b="1" i="0" u="none" strike="noStrike" kern="1200" cap="none" spc="0" normalizeH="0" baseline="0" noProof="0" dirty="0">
                        <a:ln>
                          <a:noFill/>
                        </a:ln>
                        <a:solidFill>
                          <a:srgbClr val="FF0000"/>
                        </a:solidFill>
                        <a:effectLst/>
                        <a:uLnTx/>
                        <a:uFillTx/>
                        <a:latin typeface="游ゴシック 本文"/>
                        <a:ea typeface="+mn-ea"/>
                        <a:cs typeface="+mn-cs"/>
                      </a:endParaRPr>
                    </a:p>
                    <a:p>
                      <a:r>
                        <a:rPr kumimoji="1" lang="ja-JP" altLang="en-US" sz="1400" b="1" i="0" u="none" strike="noStrike" kern="1200" cap="none" spc="0" normalizeH="0" baseline="0" noProof="0" dirty="0">
                          <a:ln>
                            <a:noFill/>
                          </a:ln>
                          <a:solidFill>
                            <a:schemeClr val="tx1"/>
                          </a:solidFill>
                          <a:effectLst/>
                          <a:uLnTx/>
                          <a:uFillTx/>
                          <a:latin typeface="游ゴシック 本文"/>
                          <a:ea typeface="+mn-ea"/>
                          <a:cs typeface="+mn-cs"/>
                        </a:rPr>
                        <a:t>（とちぎワクチン接種センター）</a:t>
                      </a:r>
                      <a:endParaRPr kumimoji="1" lang="en-US" altLang="ja-JP" sz="1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2603246418"/>
                  </a:ext>
                </a:extLst>
              </a:tr>
              <a:tr h="230404">
                <a:tc>
                  <a:txBody>
                    <a:bodyPr/>
                    <a:lstStyle/>
                    <a:p>
                      <a:r>
                        <a:rPr kumimoji="1" lang="ja-JP" altLang="en-US" sz="1400" b="1" dirty="0">
                          <a:solidFill>
                            <a:schemeClr val="tx1"/>
                          </a:solidFill>
                        </a:rPr>
                        <a:t>とちぎワクチン接種センター（ロブレ）における新型コロナワクチン接種終了</a:t>
                      </a:r>
                      <a:endParaRPr kumimoji="1" lang="en-US" altLang="ja-JP" sz="1400" b="1"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533456200"/>
                  </a:ext>
                </a:extLst>
              </a:tr>
              <a:tr h="525785">
                <a:tc>
                  <a:txBody>
                    <a:bodyPr/>
                    <a:lstStyle/>
                    <a:p>
                      <a:r>
                        <a:rPr kumimoji="1" lang="ja-JP" altLang="en-US" sz="1400" b="1" dirty="0"/>
                        <a:t>とちぎワクチン接種センター（矢板市文化会館・ビバモール足利堀込）における</a:t>
                      </a:r>
                      <a:endParaRPr kumimoji="1" lang="en-US" altLang="ja-JP" sz="1400" b="1" dirty="0"/>
                    </a:p>
                    <a:p>
                      <a:r>
                        <a:rPr kumimoji="1" lang="ja-JP" altLang="en-US" sz="1400" b="1" dirty="0"/>
                        <a:t>新型コロナワクチン接種終了</a:t>
                      </a:r>
                    </a:p>
                  </a:txBody>
                  <a:tcPr>
                    <a:solidFill>
                      <a:schemeClr val="accent1">
                        <a:lumMod val="20000"/>
                        <a:lumOff val="80000"/>
                      </a:schemeClr>
                    </a:solidFill>
                  </a:tcPr>
                </a:tc>
                <a:extLst>
                  <a:ext uri="{0D108BD9-81ED-4DB2-BD59-A6C34878D82A}">
                    <a16:rowId xmlns:a16="http://schemas.microsoft.com/office/drawing/2014/main" val="3491734387"/>
                  </a:ext>
                </a:extLst>
              </a:tr>
              <a:tr h="370686">
                <a:tc>
                  <a:txBody>
                    <a:bodyPr/>
                    <a:lstStyle/>
                    <a:p>
                      <a:r>
                        <a:rPr kumimoji="1" lang="en-US" altLang="ja-JP" sz="1400" b="1" dirty="0"/>
                        <a:t>20</a:t>
                      </a:r>
                      <a:r>
                        <a:rPr kumimoji="1" lang="ja-JP" altLang="en-US" sz="1400" b="1" dirty="0"/>
                        <a:t>人以上の団体等を対象とした巡回接種開始</a:t>
                      </a:r>
                    </a:p>
                  </a:txBody>
                  <a:tcPr>
                    <a:solidFill>
                      <a:schemeClr val="accent1">
                        <a:lumMod val="20000"/>
                        <a:lumOff val="80000"/>
                      </a:schemeClr>
                    </a:solidFill>
                  </a:tcPr>
                </a:tc>
                <a:extLst>
                  <a:ext uri="{0D108BD9-81ED-4DB2-BD59-A6C34878D82A}">
                    <a16:rowId xmlns:a16="http://schemas.microsoft.com/office/drawing/2014/main" val="1408828524"/>
                  </a:ext>
                </a:extLst>
              </a:tr>
              <a:tr h="339462">
                <a:tc>
                  <a:txBody>
                    <a:bodyPr/>
                    <a:lstStyle/>
                    <a:p>
                      <a:r>
                        <a:rPr kumimoji="1" lang="ja-JP" altLang="en-US" sz="1400" b="1" dirty="0">
                          <a:solidFill>
                            <a:schemeClr val="tx1"/>
                          </a:solidFill>
                          <a:latin typeface="游ゴシック" panose="020B0400000000000000" pitchFamily="50" charset="-128"/>
                          <a:ea typeface="+mn-ea"/>
                        </a:rPr>
                        <a:t>とちぎワクチン接種センターにてオミクロン株対応</a:t>
                      </a:r>
                      <a:r>
                        <a:rPr kumimoji="1" lang="en-US" altLang="ja-JP" sz="1400" b="1" dirty="0">
                          <a:solidFill>
                            <a:schemeClr val="tx1"/>
                          </a:solidFill>
                          <a:latin typeface="游ゴシック" panose="020B0400000000000000" pitchFamily="50" charset="-128"/>
                          <a:ea typeface="+mn-ea"/>
                        </a:rPr>
                        <a:t>2</a:t>
                      </a:r>
                      <a:r>
                        <a:rPr kumimoji="1" lang="ja-JP" altLang="en-US" sz="1400" b="1" dirty="0">
                          <a:solidFill>
                            <a:schemeClr val="tx1"/>
                          </a:solidFill>
                          <a:latin typeface="游ゴシック" panose="020B0400000000000000" pitchFamily="50" charset="-128"/>
                          <a:ea typeface="+mn-ea"/>
                        </a:rPr>
                        <a:t>価ワクチンの</a:t>
                      </a:r>
                      <a:r>
                        <a:rPr kumimoji="1" lang="ja-JP" altLang="en-US" sz="1400" b="1" dirty="0">
                          <a:solidFill>
                            <a:srgbClr val="FF0000"/>
                          </a:solidFill>
                          <a:latin typeface="游ゴシック" panose="020B0400000000000000" pitchFamily="50" charset="-128"/>
                          <a:ea typeface="+mn-ea"/>
                        </a:rPr>
                        <a:t>予約なし接種</a:t>
                      </a:r>
                      <a:r>
                        <a:rPr kumimoji="1" lang="ja-JP" altLang="en-US" sz="1400" b="1" dirty="0">
                          <a:solidFill>
                            <a:schemeClr val="tx1"/>
                          </a:solidFill>
                          <a:latin typeface="游ゴシック" panose="020B0400000000000000" pitchFamily="50" charset="-128"/>
                          <a:ea typeface="+mn-ea"/>
                        </a:rPr>
                        <a:t>を実施</a:t>
                      </a:r>
                      <a:endParaRPr kumimoji="1" lang="zh-TW" altLang="en-US" sz="1400" b="1" dirty="0">
                        <a:solidFill>
                          <a:schemeClr val="tx1"/>
                        </a:solidFill>
                        <a:latin typeface="游ゴシック" panose="020B0400000000000000" pitchFamily="50" charset="-128"/>
                        <a:ea typeface="游ゴシック" panose="020B0400000000000000" pitchFamily="50" charset="-128"/>
                      </a:endParaRPr>
                    </a:p>
                  </a:txBody>
                  <a:tcPr>
                    <a:solidFill>
                      <a:schemeClr val="accent1">
                        <a:lumMod val="20000"/>
                        <a:lumOff val="80000"/>
                      </a:schemeClr>
                    </a:solidFill>
                  </a:tcPr>
                </a:tc>
                <a:extLst>
                  <a:ext uri="{0D108BD9-81ED-4DB2-BD59-A6C34878D82A}">
                    <a16:rowId xmlns:a16="http://schemas.microsoft.com/office/drawing/2014/main" val="1322434737"/>
                  </a:ext>
                </a:extLst>
              </a:tr>
              <a:tr h="339462">
                <a:tc>
                  <a:txBody>
                    <a:bodyPr/>
                    <a:lstStyle/>
                    <a:p>
                      <a:r>
                        <a:rPr kumimoji="1" lang="ja-JP" altLang="en-US" sz="1400" b="1" dirty="0">
                          <a:solidFill>
                            <a:schemeClr val="tx1"/>
                          </a:solidFill>
                          <a:latin typeface="游ゴシック" panose="020B0400000000000000" pitchFamily="50" charset="-128"/>
                          <a:ea typeface="+mn-ea"/>
                        </a:rPr>
                        <a:t>とちぎワクチン接種センター（とちぎ健康の森）における新型コロナワクチン接種終了</a:t>
                      </a:r>
                      <a:endParaRPr kumimoji="1" lang="zh-TW" altLang="en-US" sz="1400" b="1" dirty="0">
                        <a:solidFill>
                          <a:schemeClr val="tx1"/>
                        </a:solidFill>
                        <a:latin typeface="游ゴシック" panose="020B0400000000000000" pitchFamily="50" charset="-128"/>
                        <a:ea typeface="游ゴシック" panose="020B0400000000000000" pitchFamily="50" charset="-128"/>
                      </a:endParaRPr>
                    </a:p>
                  </a:txBody>
                  <a:tcPr>
                    <a:solidFill>
                      <a:schemeClr val="accent1">
                        <a:lumMod val="20000"/>
                        <a:lumOff val="80000"/>
                      </a:schemeClr>
                    </a:solidFill>
                  </a:tcPr>
                </a:tc>
                <a:extLst>
                  <a:ext uri="{0D108BD9-81ED-4DB2-BD59-A6C34878D82A}">
                    <a16:rowId xmlns:a16="http://schemas.microsoft.com/office/drawing/2014/main" val="1996165257"/>
                  </a:ext>
                </a:extLst>
              </a:tr>
            </a:tbl>
          </a:graphicData>
        </a:graphic>
      </p:graphicFrame>
      <p:sp>
        <p:nvSpPr>
          <p:cNvPr id="29" name="角丸四角形 28"/>
          <p:cNvSpPr/>
          <p:nvPr/>
        </p:nvSpPr>
        <p:spPr>
          <a:xfrm>
            <a:off x="46915" y="2641363"/>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【R4.11.7】</a:t>
            </a:r>
          </a:p>
        </p:txBody>
      </p:sp>
      <p:sp>
        <p:nvSpPr>
          <p:cNvPr id="33" name="角丸四角形 32"/>
          <p:cNvSpPr/>
          <p:nvPr/>
        </p:nvSpPr>
        <p:spPr>
          <a:xfrm>
            <a:off x="53358" y="2018713"/>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【R4.10.30】</a:t>
            </a:r>
          </a:p>
        </p:txBody>
      </p:sp>
      <p:sp>
        <p:nvSpPr>
          <p:cNvPr id="35" name="角丸四角形 34"/>
          <p:cNvSpPr/>
          <p:nvPr/>
        </p:nvSpPr>
        <p:spPr>
          <a:xfrm>
            <a:off x="46915" y="4050080"/>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【R5.2.1】</a:t>
            </a:r>
          </a:p>
        </p:txBody>
      </p:sp>
      <p:sp>
        <p:nvSpPr>
          <p:cNvPr id="9" name="角丸四角形 8"/>
          <p:cNvSpPr/>
          <p:nvPr/>
        </p:nvSpPr>
        <p:spPr>
          <a:xfrm>
            <a:off x="68179" y="1261124"/>
            <a:ext cx="8922778" cy="66833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化リスクが高い高齢者や基礎疾患保有者への４回目接種及びオミクロン株への効果が期待できるオミクロン株対応ワクチン接種の接種機会の提供と促進を図るため、接種会場をとちぎ健康の森に集約する一方で、「</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高齢者施設等への巡回接種</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」の積極的な実施や「</a:t>
            </a:r>
            <a:r>
              <a:rPr kumimoji="1" lang="ja-JP" altLang="en-US" sz="1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予約なし接種</a:t>
            </a: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」などの接種促進策を講じた。</a:t>
            </a:r>
          </a:p>
        </p:txBody>
      </p:sp>
      <p:sp>
        <p:nvSpPr>
          <p:cNvPr id="31" name="角丸四角形 30"/>
          <p:cNvSpPr/>
          <p:nvPr/>
        </p:nvSpPr>
        <p:spPr>
          <a:xfrm>
            <a:off x="91172" y="891564"/>
            <a:ext cx="2161760" cy="35583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ワクチンの接種体制等</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8" name="角丸四角形 47"/>
          <p:cNvSpPr/>
          <p:nvPr/>
        </p:nvSpPr>
        <p:spPr>
          <a:xfrm>
            <a:off x="54247" y="6442270"/>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1.17】</a:t>
            </a:r>
          </a:p>
        </p:txBody>
      </p:sp>
      <p:sp>
        <p:nvSpPr>
          <p:cNvPr id="49" name="角丸四角形 48"/>
          <p:cNvSpPr/>
          <p:nvPr/>
        </p:nvSpPr>
        <p:spPr>
          <a:xfrm>
            <a:off x="39654" y="3631187"/>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【R5.1.28】</a:t>
            </a:r>
          </a:p>
        </p:txBody>
      </p:sp>
      <p:sp>
        <p:nvSpPr>
          <p:cNvPr id="27" name="テキスト ボックス 26"/>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50</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テキスト ボックス 33"/>
          <p:cNvSpPr txBox="1"/>
          <p:nvPr/>
        </p:nvSpPr>
        <p:spPr>
          <a:xfrm>
            <a:off x="91173" y="532055"/>
            <a:ext cx="2161759" cy="338554"/>
          </a:xfrm>
          <a:prstGeom prst="rect">
            <a:avLst/>
          </a:prstGeom>
          <a:solidFill>
            <a:schemeClr val="accent1">
              <a:lumMod val="40000"/>
              <a:lumOff val="60000"/>
            </a:schemeClr>
          </a:solidFill>
          <a:ln w="28575">
            <a:solidFill>
              <a:schemeClr val="tx1"/>
            </a:solidFill>
            <a:prstDash val="solid"/>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 対策の実施状況</a:t>
            </a:r>
            <a:endParaRPr kumimoji="1"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20C310D9-7320-4832-899F-82DBD18FA69A}"/>
              </a:ext>
            </a:extLst>
          </p:cNvPr>
          <p:cNvSpPr txBox="1"/>
          <p:nvPr/>
        </p:nvSpPr>
        <p:spPr>
          <a:xfrm>
            <a:off x="2499868" y="564716"/>
            <a:ext cx="6214643" cy="338554"/>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　第</a:t>
            </a:r>
            <a:r>
              <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Ⅵ</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期</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２０２２年　１０月 １日～２０２３年　</a:t>
            </a:r>
            <a:r>
              <a:rPr kumimoji="1" lang="ja-JP" altLang="en-US"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５月　７日</a:t>
            </a:r>
            <a:endParaRPr kumimoji="1" lang="en-US" altLang="ja-JP" sz="16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sp>
        <p:nvSpPr>
          <p:cNvPr id="38" name="角丸四角形 34">
            <a:extLst>
              <a:ext uri="{FF2B5EF4-FFF2-40B4-BE49-F238E27FC236}">
                <a16:creationId xmlns:a16="http://schemas.microsoft.com/office/drawing/2014/main" id="{5468029E-2FB9-41F1-A5BD-01715149B5C4}"/>
              </a:ext>
            </a:extLst>
          </p:cNvPr>
          <p:cNvSpPr/>
          <p:nvPr/>
        </p:nvSpPr>
        <p:spPr>
          <a:xfrm>
            <a:off x="45215" y="4391287"/>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【R5.2.11】</a:t>
            </a:r>
          </a:p>
        </p:txBody>
      </p:sp>
      <p:sp>
        <p:nvSpPr>
          <p:cNvPr id="41" name="角丸四角形 48">
            <a:extLst>
              <a:ext uri="{FF2B5EF4-FFF2-40B4-BE49-F238E27FC236}">
                <a16:creationId xmlns:a16="http://schemas.microsoft.com/office/drawing/2014/main" id="{D02AE1A0-91EA-446C-A4B6-5CD0AC3BD9EA}"/>
              </a:ext>
            </a:extLst>
          </p:cNvPr>
          <p:cNvSpPr/>
          <p:nvPr/>
        </p:nvSpPr>
        <p:spPr>
          <a:xfrm>
            <a:off x="61502" y="3168261"/>
            <a:ext cx="1485429" cy="26628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【R5.1.27】</a:t>
            </a:r>
          </a:p>
        </p:txBody>
      </p:sp>
      <p:sp>
        <p:nvSpPr>
          <p:cNvPr id="46" name="角丸四角形 28">
            <a:extLst>
              <a:ext uri="{FF2B5EF4-FFF2-40B4-BE49-F238E27FC236}">
                <a16:creationId xmlns:a16="http://schemas.microsoft.com/office/drawing/2014/main" id="{08EBDAE1-0E96-4521-9A05-938986B48560}"/>
              </a:ext>
            </a:extLst>
          </p:cNvPr>
          <p:cNvSpPr/>
          <p:nvPr/>
        </p:nvSpPr>
        <p:spPr>
          <a:xfrm>
            <a:off x="39654" y="2265452"/>
            <a:ext cx="1501716" cy="3941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【R4.11.4】</a:t>
            </a:r>
          </a:p>
        </p:txBody>
      </p:sp>
      <p:graphicFrame>
        <p:nvGraphicFramePr>
          <p:cNvPr id="50" name="表 49">
            <a:extLst>
              <a:ext uri="{FF2B5EF4-FFF2-40B4-BE49-F238E27FC236}">
                <a16:creationId xmlns:a16="http://schemas.microsoft.com/office/drawing/2014/main" id="{D62C5989-E144-4478-BB95-5C3E101D40A3}"/>
              </a:ext>
            </a:extLst>
          </p:cNvPr>
          <p:cNvGraphicFramePr>
            <a:graphicFrameLocks noGrp="1"/>
          </p:cNvGraphicFramePr>
          <p:nvPr>
            <p:extLst>
              <p:ext uri="{D42A27DB-BD31-4B8C-83A1-F6EECF244321}">
                <p14:modId xmlns:p14="http://schemas.microsoft.com/office/powerpoint/2010/main" val="732409467"/>
              </p:ext>
            </p:extLst>
          </p:nvPr>
        </p:nvGraphicFramePr>
        <p:xfrm>
          <a:off x="1431465" y="6351320"/>
          <a:ext cx="7263540" cy="380429"/>
        </p:xfrm>
        <a:graphic>
          <a:graphicData uri="http://schemas.openxmlformats.org/drawingml/2006/table">
            <a:tbl>
              <a:tblPr firstRow="1" bandRow="1">
                <a:tableStyleId>{5C22544A-7EE6-4342-B048-85BDC9FD1C3A}</a:tableStyleId>
              </a:tblPr>
              <a:tblGrid>
                <a:gridCol w="7263540">
                  <a:extLst>
                    <a:ext uri="{9D8B030D-6E8A-4147-A177-3AD203B41FA5}">
                      <a16:colId xmlns:a16="http://schemas.microsoft.com/office/drawing/2014/main" val="2022579"/>
                    </a:ext>
                  </a:extLst>
                </a:gridCol>
              </a:tblGrid>
              <a:tr h="321255">
                <a:tc>
                  <a:txBody>
                    <a:bodyPr/>
                    <a:lstStyle/>
                    <a:p>
                      <a:pPr>
                        <a:lnSpc>
                          <a:spcPct val="150000"/>
                        </a:lnSpc>
                      </a:pPr>
                      <a:r>
                        <a:rPr kumimoji="1" lang="ja-JP" altLang="en-US" sz="1400" dirty="0">
                          <a:solidFill>
                            <a:schemeClr val="tx1"/>
                          </a:solidFill>
                        </a:rPr>
                        <a:t>「</a:t>
                      </a:r>
                      <a:r>
                        <a:rPr kumimoji="1" lang="ja-JP" altLang="en-US" sz="1400" dirty="0">
                          <a:solidFill>
                            <a:srgbClr val="FF0000"/>
                          </a:solidFill>
                        </a:rPr>
                        <a:t>コロナ・インフル同時流行注意報</a:t>
                      </a:r>
                      <a:r>
                        <a:rPr kumimoji="1" lang="ja-JP" altLang="en-US" sz="1400" dirty="0">
                          <a:solidFill>
                            <a:schemeClr val="tx1"/>
                          </a:solidFill>
                        </a:rPr>
                        <a:t>」（</a:t>
                      </a:r>
                      <a:r>
                        <a:rPr kumimoji="1" lang="en-US" altLang="ja-JP" sz="1400" dirty="0">
                          <a:solidFill>
                            <a:schemeClr val="tx1"/>
                          </a:solidFill>
                        </a:rPr>
                        <a:t>11/17</a:t>
                      </a:r>
                      <a:r>
                        <a:rPr kumimoji="1" lang="ja-JP" altLang="en-US" sz="1400" dirty="0">
                          <a:solidFill>
                            <a:schemeClr val="tx1"/>
                          </a:solidFill>
                        </a:rPr>
                        <a:t>～</a:t>
                      </a:r>
                      <a:r>
                        <a:rPr kumimoji="1" lang="en-US" altLang="ja-JP" sz="1400" dirty="0">
                          <a:solidFill>
                            <a:schemeClr val="tx1"/>
                          </a:solidFill>
                        </a:rPr>
                        <a:t>3/15</a:t>
                      </a:r>
                      <a:r>
                        <a:rPr kumimoji="1" lang="ja-JP" altLang="en-US" sz="1400" dirty="0">
                          <a:solidFill>
                            <a:schemeClr val="tx1"/>
                          </a:solidFill>
                        </a:rPr>
                        <a:t>）を発令</a:t>
                      </a:r>
                    </a:p>
                  </a:txBody>
                  <a:tcPr>
                    <a:solidFill>
                      <a:schemeClr val="accent1">
                        <a:lumMod val="20000"/>
                        <a:lumOff val="80000"/>
                      </a:schemeClr>
                    </a:solidFill>
                  </a:tcPr>
                </a:tc>
                <a:extLst>
                  <a:ext uri="{0D108BD9-81ED-4DB2-BD59-A6C34878D82A}">
                    <a16:rowId xmlns:a16="http://schemas.microsoft.com/office/drawing/2014/main" val="3026865450"/>
                  </a:ext>
                </a:extLst>
              </a:tr>
            </a:tbl>
          </a:graphicData>
        </a:graphic>
      </p:graphicFrame>
      <p:sp>
        <p:nvSpPr>
          <p:cNvPr id="28" name="角丸四角形 27"/>
          <p:cNvSpPr/>
          <p:nvPr/>
        </p:nvSpPr>
        <p:spPr>
          <a:xfrm>
            <a:off x="90352" y="6298994"/>
            <a:ext cx="8865078" cy="478267"/>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3" name="角丸四角形 34">
            <a:extLst>
              <a:ext uri="{FF2B5EF4-FFF2-40B4-BE49-F238E27FC236}">
                <a16:creationId xmlns:a16="http://schemas.microsoft.com/office/drawing/2014/main" id="{07BF7934-8184-476B-9315-0AB378DBF3C9}"/>
              </a:ext>
            </a:extLst>
          </p:cNvPr>
          <p:cNvSpPr/>
          <p:nvPr/>
        </p:nvSpPr>
        <p:spPr>
          <a:xfrm>
            <a:off x="46915" y="4684596"/>
            <a:ext cx="1501716" cy="3201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p>
        </p:txBody>
      </p:sp>
    </p:spTree>
    <p:extLst>
      <p:ext uri="{BB962C8B-B14F-4D97-AF65-F5344CB8AC3E}">
        <p14:creationId xmlns:p14="http://schemas.microsoft.com/office/powerpoint/2010/main" val="36618402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452254"/>
            <a:ext cx="9144000" cy="1323439"/>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ja-JP" altLang="en-US" sz="4000" b="1" dirty="0"/>
              <a:t>　新型コロナウイルス感染症の</a:t>
            </a:r>
            <a:endParaRPr kumimoji="1" lang="en-US" altLang="ja-JP" sz="4000" b="1" dirty="0"/>
          </a:p>
          <a:p>
            <a:r>
              <a:rPr kumimoji="1" lang="ja-JP" altLang="en-US" sz="4000" b="1" dirty="0"/>
              <a:t>　　　　　　　　　　　 発生状況等</a:t>
            </a:r>
            <a:endParaRPr kumimoji="1" lang="en-US" altLang="ja-JP" sz="4000" b="1" dirty="0"/>
          </a:p>
        </p:txBody>
      </p:sp>
      <p:sp>
        <p:nvSpPr>
          <p:cNvPr id="3" name="テキスト ボックス 2"/>
          <p:cNvSpPr txBox="1"/>
          <p:nvPr/>
        </p:nvSpPr>
        <p:spPr>
          <a:xfrm>
            <a:off x="8506691" y="145530"/>
            <a:ext cx="5541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51</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83477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452254"/>
            <a:ext cx="9144000" cy="1323439"/>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ja-JP" altLang="en-US" sz="4000" b="1" dirty="0">
                <a:latin typeface="ＭＳ Ｐゴシック" panose="020B0600070205080204" pitchFamily="50" charset="-128"/>
                <a:ea typeface="ＭＳ Ｐゴシック" panose="020B0600070205080204" pitchFamily="50" charset="-128"/>
              </a:rPr>
              <a:t>　～</a:t>
            </a:r>
            <a:r>
              <a:rPr kumimoji="1" lang="ja-JP" altLang="en-US" sz="4000" b="1" dirty="0"/>
              <a:t> 新規感染者数・検査件数の推移</a:t>
            </a:r>
            <a:endParaRPr kumimoji="1" lang="en-US" altLang="ja-JP" sz="4000" b="1" dirty="0"/>
          </a:p>
          <a:p>
            <a:r>
              <a:rPr kumimoji="1" lang="ja-JP" altLang="en-US" sz="4000" b="1" dirty="0">
                <a:latin typeface="+mn-ea"/>
              </a:rPr>
              <a:t>　　　　　　   （第１波～第</a:t>
            </a:r>
            <a:r>
              <a:rPr kumimoji="1" lang="ja-JP" altLang="en-US" sz="4000" b="1" dirty="0">
                <a:solidFill>
                  <a:schemeClr val="bg1"/>
                </a:solidFill>
                <a:latin typeface="+mn-ea"/>
              </a:rPr>
              <a:t>８</a:t>
            </a:r>
            <a:r>
              <a:rPr kumimoji="1" lang="ja-JP" altLang="en-US" sz="4000" b="1" dirty="0">
                <a:latin typeface="+mn-ea"/>
              </a:rPr>
              <a:t>波） </a:t>
            </a:r>
            <a:r>
              <a:rPr kumimoji="1" lang="ja-JP" altLang="en-US" sz="4000" b="1" dirty="0">
                <a:latin typeface="ＭＳ Ｐゴシック" panose="020B0600070205080204" pitchFamily="50" charset="-128"/>
                <a:ea typeface="ＭＳ Ｐゴシック" panose="020B0600070205080204" pitchFamily="50" charset="-128"/>
              </a:rPr>
              <a:t>～</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58200" y="145530"/>
            <a:ext cx="602673"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52</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339408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0" y="-4902"/>
            <a:ext cx="9144000" cy="531375"/>
          </a:xfrm>
          <a:prstGeom prst="rect">
            <a:avLst/>
          </a:prstGeom>
          <a:solidFill>
            <a:srgbClr val="7030A0"/>
          </a:solidFill>
          <a:ln>
            <a:noFill/>
          </a:ln>
        </p:spPr>
        <p:txBody>
          <a:bodyPr vert="horz" lIns="68580" tIns="34290" rIns="68580" bIns="7200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60000"/>
              </a:lnSpc>
              <a:spcBef>
                <a:spcPct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栃木県の新規感染者数の推移（第１波～第８波）</a:t>
            </a:r>
          </a:p>
        </p:txBody>
      </p:sp>
      <p:graphicFrame>
        <p:nvGraphicFramePr>
          <p:cNvPr id="5" name="グラフ 4"/>
          <p:cNvGraphicFramePr>
            <a:graphicFrameLocks/>
          </p:cNvGraphicFramePr>
          <p:nvPr/>
        </p:nvGraphicFramePr>
        <p:xfrm>
          <a:off x="40601" y="561703"/>
          <a:ext cx="9013751" cy="5734593"/>
        </p:xfrm>
        <a:graphic>
          <a:graphicData uri="http://schemas.openxmlformats.org/drawingml/2006/chart">
            <c:chart xmlns:c="http://schemas.openxmlformats.org/drawingml/2006/chart" xmlns:r="http://schemas.openxmlformats.org/officeDocument/2006/relationships" r:id="rId2"/>
          </a:graphicData>
        </a:graphic>
      </p:graphicFrame>
      <p:sp>
        <p:nvSpPr>
          <p:cNvPr id="2" name="テキスト ボックス 1"/>
          <p:cNvSpPr txBox="1"/>
          <p:nvPr/>
        </p:nvSpPr>
        <p:spPr>
          <a:xfrm>
            <a:off x="117838" y="6614659"/>
            <a:ext cx="2964725"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グラフは判明日別の件数</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(R4.9.26</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からは公表日別</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 name="角丸四角形 2"/>
          <p:cNvSpPr/>
          <p:nvPr/>
        </p:nvSpPr>
        <p:spPr>
          <a:xfrm>
            <a:off x="452761" y="4587220"/>
            <a:ext cx="994299" cy="650986"/>
          </a:xfrm>
          <a:prstGeom prst="round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第１波</a:t>
            </a:r>
            <a:endParaRPr kumimoji="0" lang="en-US" altLang="ja-JP"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R2.2/22</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6/30</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graphicFrame>
        <p:nvGraphicFramePr>
          <p:cNvPr id="7" name="表 6"/>
          <p:cNvGraphicFramePr>
            <a:graphicFrameLocks noGrp="1"/>
          </p:cNvGraphicFramePr>
          <p:nvPr/>
        </p:nvGraphicFramePr>
        <p:xfrm>
          <a:off x="492471" y="1856038"/>
          <a:ext cx="6627418" cy="1074794"/>
        </p:xfrm>
        <a:graphic>
          <a:graphicData uri="http://schemas.openxmlformats.org/drawingml/2006/table">
            <a:tbl>
              <a:tblPr firstRow="1" bandRow="1">
                <a:tableStyleId>{5940675A-B579-460E-94D1-54222C63F5DA}</a:tableStyleId>
              </a:tblPr>
              <a:tblGrid>
                <a:gridCol w="719894">
                  <a:extLst>
                    <a:ext uri="{9D8B030D-6E8A-4147-A177-3AD203B41FA5}">
                      <a16:colId xmlns:a16="http://schemas.microsoft.com/office/drawing/2014/main" val="1205599184"/>
                    </a:ext>
                  </a:extLst>
                </a:gridCol>
                <a:gridCol w="610389">
                  <a:extLst>
                    <a:ext uri="{9D8B030D-6E8A-4147-A177-3AD203B41FA5}">
                      <a16:colId xmlns:a16="http://schemas.microsoft.com/office/drawing/2014/main" val="345503286"/>
                    </a:ext>
                  </a:extLst>
                </a:gridCol>
                <a:gridCol w="669284">
                  <a:extLst>
                    <a:ext uri="{9D8B030D-6E8A-4147-A177-3AD203B41FA5}">
                      <a16:colId xmlns:a16="http://schemas.microsoft.com/office/drawing/2014/main" val="3712206082"/>
                    </a:ext>
                  </a:extLst>
                </a:gridCol>
                <a:gridCol w="610389">
                  <a:extLst>
                    <a:ext uri="{9D8B030D-6E8A-4147-A177-3AD203B41FA5}">
                      <a16:colId xmlns:a16="http://schemas.microsoft.com/office/drawing/2014/main" val="290089943"/>
                    </a:ext>
                  </a:extLst>
                </a:gridCol>
                <a:gridCol w="669284">
                  <a:extLst>
                    <a:ext uri="{9D8B030D-6E8A-4147-A177-3AD203B41FA5}">
                      <a16:colId xmlns:a16="http://schemas.microsoft.com/office/drawing/2014/main" val="92217834"/>
                    </a:ext>
                  </a:extLst>
                </a:gridCol>
                <a:gridCol w="669284">
                  <a:extLst>
                    <a:ext uri="{9D8B030D-6E8A-4147-A177-3AD203B41FA5}">
                      <a16:colId xmlns:a16="http://schemas.microsoft.com/office/drawing/2014/main" val="3529973559"/>
                    </a:ext>
                  </a:extLst>
                </a:gridCol>
                <a:gridCol w="669284">
                  <a:extLst>
                    <a:ext uri="{9D8B030D-6E8A-4147-A177-3AD203B41FA5}">
                      <a16:colId xmlns:a16="http://schemas.microsoft.com/office/drawing/2014/main" val="727032445"/>
                    </a:ext>
                  </a:extLst>
                </a:gridCol>
                <a:gridCol w="669284">
                  <a:extLst>
                    <a:ext uri="{9D8B030D-6E8A-4147-A177-3AD203B41FA5}">
                      <a16:colId xmlns:a16="http://schemas.microsoft.com/office/drawing/2014/main" val="905201121"/>
                    </a:ext>
                  </a:extLst>
                </a:gridCol>
                <a:gridCol w="669284">
                  <a:extLst>
                    <a:ext uri="{9D8B030D-6E8A-4147-A177-3AD203B41FA5}">
                      <a16:colId xmlns:a16="http://schemas.microsoft.com/office/drawing/2014/main" val="627594738"/>
                    </a:ext>
                  </a:extLst>
                </a:gridCol>
                <a:gridCol w="671042">
                  <a:extLst>
                    <a:ext uri="{9D8B030D-6E8A-4147-A177-3AD203B41FA5}">
                      <a16:colId xmlns:a16="http://schemas.microsoft.com/office/drawing/2014/main" val="3222520939"/>
                    </a:ext>
                  </a:extLst>
                </a:gridCol>
              </a:tblGrid>
              <a:tr h="297554">
                <a:tc>
                  <a:txBody>
                    <a:bodyPr/>
                    <a:lstStyle/>
                    <a:p>
                      <a:pPr algn="ctr"/>
                      <a:r>
                        <a:rPr kumimoji="1" lang="ja-JP" altLang="en-US" sz="1050" b="1" dirty="0"/>
                        <a:t>期間</a:t>
                      </a:r>
                    </a:p>
                  </a:txBody>
                  <a:tcPr marL="68580" marR="68580" marT="34290" marB="34290" anchor="ctr">
                    <a:solidFill>
                      <a:srgbClr val="FFFF00"/>
                    </a:solidFill>
                  </a:tcPr>
                </a:tc>
                <a:tc>
                  <a:txBody>
                    <a:bodyPr/>
                    <a:lstStyle/>
                    <a:p>
                      <a:pPr algn="ctr"/>
                      <a:r>
                        <a:rPr kumimoji="1" lang="ja-JP" altLang="en-US" sz="1050" b="1" dirty="0"/>
                        <a:t>第１波</a:t>
                      </a:r>
                    </a:p>
                  </a:txBody>
                  <a:tcPr marL="68580" marR="68580" marT="34290" marB="3429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t>第２波</a:t>
                      </a:r>
                    </a:p>
                  </a:txBody>
                  <a:tcPr marL="68580" marR="68580" marT="34290" marB="3429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t>第３波</a:t>
                      </a:r>
                    </a:p>
                  </a:txBody>
                  <a:tcPr marL="68580" marR="68580" marT="34290" marB="3429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t>第４波</a:t>
                      </a:r>
                    </a:p>
                  </a:txBody>
                  <a:tcPr marL="68580" marR="68580" marT="34290" marB="3429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t>第５波</a:t>
                      </a:r>
                    </a:p>
                  </a:txBody>
                  <a:tcPr marL="68580" marR="68580" marT="34290" marB="3429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t>第６波</a:t>
                      </a:r>
                    </a:p>
                  </a:txBody>
                  <a:tcPr marL="68580" marR="68580" marT="34290" marB="3429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t>第７波</a:t>
                      </a:r>
                    </a:p>
                  </a:txBody>
                  <a:tcPr marL="68580" marR="68580" marT="34290" marB="3429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t>第８波</a:t>
                      </a:r>
                    </a:p>
                  </a:txBody>
                  <a:tcPr marL="68580" marR="68580" marT="34290" marB="34290" anchor="ct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dirty="0"/>
                        <a:t>合計</a:t>
                      </a:r>
                    </a:p>
                  </a:txBody>
                  <a:tcPr marL="68580" marR="68580" marT="34290" marB="34290" anchor="ctr">
                    <a:solidFill>
                      <a:srgbClr val="FFFF00"/>
                    </a:solidFill>
                  </a:tcPr>
                </a:tc>
                <a:extLst>
                  <a:ext uri="{0D108BD9-81ED-4DB2-BD59-A6C34878D82A}">
                    <a16:rowId xmlns:a16="http://schemas.microsoft.com/office/drawing/2014/main" val="3648220789"/>
                  </a:ext>
                </a:extLst>
              </a:tr>
              <a:tr h="388620">
                <a:tc>
                  <a:txBody>
                    <a:bodyPr/>
                    <a:lstStyle/>
                    <a:p>
                      <a:pPr algn="ctr"/>
                      <a:r>
                        <a:rPr kumimoji="1" lang="ja-JP" altLang="en-US" sz="900" b="1" dirty="0"/>
                        <a:t>１日あたり</a:t>
                      </a:r>
                      <a:endParaRPr kumimoji="1" lang="en-US" altLang="ja-JP" sz="900" b="1" dirty="0"/>
                    </a:p>
                    <a:p>
                      <a:pPr algn="ctr"/>
                      <a:r>
                        <a:rPr kumimoji="1" lang="ja-JP" altLang="en-US" sz="900" b="1" dirty="0"/>
                        <a:t>最多感染者数</a:t>
                      </a:r>
                      <a:endParaRPr kumimoji="1" lang="en-US" altLang="ja-JP" sz="900" b="1" dirty="0"/>
                    </a:p>
                  </a:txBody>
                  <a:tcPr marL="0" marR="0" marT="34290" marB="34290" anchor="ctr" anchorCtr="1">
                    <a:solidFill>
                      <a:srgbClr val="FFFF00"/>
                    </a:solidFill>
                  </a:tcPr>
                </a:tc>
                <a:tc>
                  <a:txBody>
                    <a:bodyPr/>
                    <a:lstStyle/>
                    <a:p>
                      <a:pPr algn="ctr"/>
                      <a:r>
                        <a:rPr kumimoji="1" lang="ja-JP" altLang="en-US" sz="1050" b="1" dirty="0">
                          <a:latin typeface="+mn-ea"/>
                          <a:ea typeface="+mn-ea"/>
                        </a:rPr>
                        <a:t>６人</a:t>
                      </a:r>
                      <a:endParaRPr kumimoji="1" lang="en-US" altLang="ja-JP" sz="1050" b="1" dirty="0">
                        <a:latin typeface="+mn-ea"/>
                        <a:ea typeface="+mn-ea"/>
                      </a:endParaRPr>
                    </a:p>
                    <a:p>
                      <a:pPr algn="ctr"/>
                      <a:r>
                        <a:rPr kumimoji="1" lang="en-US" altLang="ja-JP" sz="1050" b="1" spc="-100" baseline="0" dirty="0">
                          <a:latin typeface="+mn-ea"/>
                          <a:ea typeface="+mn-ea"/>
                        </a:rPr>
                        <a:t>(R2.4.8)</a:t>
                      </a:r>
                      <a:endParaRPr kumimoji="1" lang="ja-JP" altLang="en-US" sz="1050" b="1" spc="-100" baseline="0" dirty="0">
                        <a:latin typeface="+mn-ea"/>
                        <a:ea typeface="+mn-ea"/>
                      </a:endParaRPr>
                    </a:p>
                  </a:txBody>
                  <a:tcPr marL="68580" marR="68580" marT="34290" marB="34290" anchor="ctr">
                    <a:solidFill>
                      <a:schemeClr val="bg1"/>
                    </a:solidFill>
                  </a:tcPr>
                </a:tc>
                <a:tc>
                  <a:txBody>
                    <a:bodyPr/>
                    <a:lstStyle/>
                    <a:p>
                      <a:pPr algn="ctr"/>
                      <a:r>
                        <a:rPr kumimoji="1" lang="en-US" altLang="ja-JP" sz="1050" b="1" dirty="0">
                          <a:latin typeface="+mn-ea"/>
                          <a:ea typeface="+mn-ea"/>
                        </a:rPr>
                        <a:t>21</a:t>
                      </a:r>
                      <a:r>
                        <a:rPr kumimoji="1" lang="ja-JP" altLang="en-US" sz="1050" b="1" dirty="0">
                          <a:latin typeface="+mn-ea"/>
                          <a:ea typeface="+mn-ea"/>
                        </a:rPr>
                        <a:t>人</a:t>
                      </a:r>
                      <a:endParaRPr kumimoji="1" lang="en-US" altLang="ja-JP" sz="1050" b="1" dirty="0">
                        <a:latin typeface="+mn-ea"/>
                        <a:ea typeface="+mn-ea"/>
                      </a:endParaRPr>
                    </a:p>
                    <a:p>
                      <a:pPr algn="ctr"/>
                      <a:r>
                        <a:rPr kumimoji="1" lang="en-US" altLang="ja-JP" sz="1050" b="1" dirty="0">
                          <a:latin typeface="+mn-ea"/>
                          <a:ea typeface="+mn-ea"/>
                        </a:rPr>
                        <a:t>(9.14)</a:t>
                      </a:r>
                      <a:endParaRPr kumimoji="1" lang="ja-JP" altLang="en-US" sz="1050" b="1" dirty="0">
                        <a:latin typeface="+mn-ea"/>
                        <a:ea typeface="+mn-ea"/>
                      </a:endParaRPr>
                    </a:p>
                  </a:txBody>
                  <a:tcPr marL="68580" marR="68580" marT="34290" marB="34290" anchor="ctr">
                    <a:solidFill>
                      <a:schemeClr val="bg1"/>
                    </a:solidFill>
                  </a:tcPr>
                </a:tc>
                <a:tc>
                  <a:txBody>
                    <a:bodyPr/>
                    <a:lstStyle/>
                    <a:p>
                      <a:pPr algn="ctr"/>
                      <a:r>
                        <a:rPr kumimoji="1" lang="en-US" altLang="ja-JP" sz="1050" b="1" dirty="0">
                          <a:latin typeface="+mn-ea"/>
                          <a:ea typeface="+mn-ea"/>
                        </a:rPr>
                        <a:t>170</a:t>
                      </a:r>
                      <a:r>
                        <a:rPr kumimoji="1" lang="ja-JP" altLang="en-US" sz="1050" b="1" dirty="0">
                          <a:latin typeface="+mn-ea"/>
                          <a:ea typeface="+mn-ea"/>
                        </a:rPr>
                        <a:t>人</a:t>
                      </a:r>
                      <a:endParaRPr kumimoji="1" lang="en-US" altLang="ja-JP" sz="1050" b="1" dirty="0">
                        <a:latin typeface="+mn-ea"/>
                        <a:ea typeface="+mn-ea"/>
                      </a:endParaRPr>
                    </a:p>
                    <a:p>
                      <a:pPr algn="ctr"/>
                      <a:r>
                        <a:rPr kumimoji="1" lang="en-US" altLang="ja-JP" sz="1050" b="1" spc="-100" baseline="0" dirty="0">
                          <a:latin typeface="+mn-ea"/>
                          <a:ea typeface="+mn-ea"/>
                        </a:rPr>
                        <a:t>(R3.1.7)</a:t>
                      </a:r>
                      <a:endParaRPr kumimoji="1" lang="ja-JP" altLang="en-US" sz="1050" b="1" spc="-100" baseline="0" dirty="0">
                        <a:latin typeface="+mn-ea"/>
                        <a:ea typeface="+mn-ea"/>
                      </a:endParaRPr>
                    </a:p>
                  </a:txBody>
                  <a:tcPr marL="68580" marR="68580" marT="34290" marB="34290" anchor="ctr">
                    <a:solidFill>
                      <a:schemeClr val="bg1"/>
                    </a:solidFill>
                  </a:tcPr>
                </a:tc>
                <a:tc>
                  <a:txBody>
                    <a:bodyPr/>
                    <a:lstStyle/>
                    <a:p>
                      <a:pPr algn="ctr"/>
                      <a:r>
                        <a:rPr kumimoji="1" lang="en-US" altLang="ja-JP" sz="1050" b="1" dirty="0">
                          <a:latin typeface="+mn-ea"/>
                          <a:ea typeface="+mn-ea"/>
                        </a:rPr>
                        <a:t>53</a:t>
                      </a:r>
                      <a:r>
                        <a:rPr kumimoji="1" lang="ja-JP" altLang="en-US" sz="1050" b="1" dirty="0">
                          <a:latin typeface="+mn-ea"/>
                          <a:ea typeface="+mn-ea"/>
                        </a:rPr>
                        <a:t>人</a:t>
                      </a:r>
                      <a:endParaRPr kumimoji="1" lang="en-US" altLang="ja-JP" sz="1050" b="1" dirty="0">
                        <a:latin typeface="+mn-ea"/>
                        <a:ea typeface="+mn-ea"/>
                      </a:endParaRPr>
                    </a:p>
                    <a:p>
                      <a:pPr algn="ctr"/>
                      <a:r>
                        <a:rPr kumimoji="1" lang="en-US" altLang="ja-JP" sz="1050" b="1" dirty="0">
                          <a:latin typeface="+mn-ea"/>
                          <a:ea typeface="+mn-ea"/>
                        </a:rPr>
                        <a:t>(5.27)</a:t>
                      </a:r>
                      <a:endParaRPr kumimoji="1" lang="ja-JP" altLang="en-US" sz="1050" b="1" dirty="0">
                        <a:latin typeface="+mn-ea"/>
                        <a:ea typeface="+mn-ea"/>
                      </a:endParaRPr>
                    </a:p>
                  </a:txBody>
                  <a:tcPr marL="68580" marR="68580" marT="34290" marB="34290" anchor="ctr">
                    <a:solidFill>
                      <a:schemeClr val="bg1"/>
                    </a:solidFill>
                  </a:tcPr>
                </a:tc>
                <a:tc>
                  <a:txBody>
                    <a:bodyPr/>
                    <a:lstStyle/>
                    <a:p>
                      <a:pPr algn="ctr"/>
                      <a:r>
                        <a:rPr kumimoji="1" lang="en-US" altLang="ja-JP" sz="1050" b="1" dirty="0">
                          <a:latin typeface="+mn-ea"/>
                          <a:ea typeface="+mn-ea"/>
                        </a:rPr>
                        <a:t>261</a:t>
                      </a:r>
                      <a:r>
                        <a:rPr kumimoji="1" lang="ja-JP" altLang="en-US" sz="1050" b="1" dirty="0">
                          <a:latin typeface="+mn-ea"/>
                          <a:ea typeface="+mn-ea"/>
                        </a:rPr>
                        <a:t>人</a:t>
                      </a:r>
                      <a:endParaRPr kumimoji="1" lang="en-US" altLang="ja-JP" sz="1050" b="1" dirty="0">
                        <a:latin typeface="+mn-ea"/>
                        <a:ea typeface="+mn-ea"/>
                      </a:endParaRPr>
                    </a:p>
                    <a:p>
                      <a:pPr algn="ctr"/>
                      <a:r>
                        <a:rPr kumimoji="1" lang="en-US" altLang="ja-JP" sz="1050" b="1" dirty="0">
                          <a:latin typeface="+mn-ea"/>
                          <a:ea typeface="+mn-ea"/>
                        </a:rPr>
                        <a:t>(8.21)</a:t>
                      </a:r>
                      <a:endParaRPr kumimoji="1" lang="ja-JP" altLang="en-US" sz="1050" b="1" dirty="0">
                        <a:latin typeface="+mn-ea"/>
                        <a:ea typeface="+mn-ea"/>
                      </a:endParaRPr>
                    </a:p>
                  </a:txBody>
                  <a:tcPr marL="68580" marR="68580" marT="34290" marB="34290" anchor="ctr">
                    <a:solidFill>
                      <a:schemeClr val="bg1"/>
                    </a:solidFill>
                  </a:tcPr>
                </a:tc>
                <a:tc>
                  <a:txBody>
                    <a:bodyPr/>
                    <a:lstStyle/>
                    <a:p>
                      <a:pPr algn="ctr"/>
                      <a:r>
                        <a:rPr kumimoji="1" lang="en-US" altLang="ja-JP" sz="1050" b="1" dirty="0">
                          <a:latin typeface="+mn-ea"/>
                          <a:ea typeface="+mn-ea"/>
                        </a:rPr>
                        <a:t>1,122</a:t>
                      </a:r>
                      <a:r>
                        <a:rPr kumimoji="1" lang="ja-JP" altLang="en-US" sz="1050" b="1" dirty="0">
                          <a:latin typeface="+mn-ea"/>
                          <a:ea typeface="+mn-ea"/>
                        </a:rPr>
                        <a:t>人</a:t>
                      </a:r>
                      <a:endParaRPr kumimoji="1" lang="en-US" altLang="ja-JP" sz="1050" b="1" dirty="0">
                        <a:latin typeface="+mn-ea"/>
                        <a:ea typeface="+mn-ea"/>
                      </a:endParaRPr>
                    </a:p>
                    <a:p>
                      <a:pPr algn="ctr"/>
                      <a:r>
                        <a:rPr kumimoji="1" lang="en-US" altLang="ja-JP" sz="1050" b="1" spc="-100" baseline="0" dirty="0">
                          <a:latin typeface="+mn-ea"/>
                          <a:ea typeface="+mn-ea"/>
                        </a:rPr>
                        <a:t>(R4.2.14)</a:t>
                      </a:r>
                      <a:endParaRPr kumimoji="1" lang="ja-JP" altLang="en-US" sz="1050" b="1" spc="-100" baseline="0" dirty="0">
                        <a:latin typeface="+mn-ea"/>
                        <a:ea typeface="+mn-ea"/>
                      </a:endParaRPr>
                    </a:p>
                  </a:txBody>
                  <a:tcPr marL="68580" marR="68580" marT="34290" marB="34290" anchor="ctr">
                    <a:solidFill>
                      <a:schemeClr val="bg1"/>
                    </a:solidFill>
                  </a:tcPr>
                </a:tc>
                <a:tc>
                  <a:txBody>
                    <a:bodyPr/>
                    <a:lstStyle/>
                    <a:p>
                      <a:pPr algn="ctr"/>
                      <a:r>
                        <a:rPr kumimoji="1" lang="en-US" altLang="ja-JP" sz="1050" b="1" dirty="0">
                          <a:latin typeface="+mn-ea"/>
                          <a:ea typeface="+mn-ea"/>
                        </a:rPr>
                        <a:t>3,572</a:t>
                      </a:r>
                      <a:r>
                        <a:rPr kumimoji="1" lang="ja-JP" altLang="en-US" sz="1050" b="1" dirty="0">
                          <a:latin typeface="+mn-ea"/>
                          <a:ea typeface="+mn-ea"/>
                        </a:rPr>
                        <a:t>人</a:t>
                      </a:r>
                      <a:endParaRPr kumimoji="1" lang="en-US" altLang="ja-JP" sz="1050" b="1" dirty="0">
                        <a:latin typeface="+mn-ea"/>
                        <a:ea typeface="+mn-ea"/>
                      </a:endParaRPr>
                    </a:p>
                    <a:p>
                      <a:pPr algn="ctr"/>
                      <a:r>
                        <a:rPr kumimoji="1" lang="en-US" altLang="ja-JP" sz="1050" b="1" dirty="0">
                          <a:latin typeface="+mn-ea"/>
                          <a:ea typeface="+mn-ea"/>
                        </a:rPr>
                        <a:t>(7.29)</a:t>
                      </a:r>
                      <a:endParaRPr kumimoji="1" lang="ja-JP" altLang="en-US" sz="1050" b="1" dirty="0">
                        <a:latin typeface="+mn-ea"/>
                        <a:ea typeface="+mn-ea"/>
                      </a:endParaRPr>
                    </a:p>
                  </a:txBody>
                  <a:tcPr marL="68580" marR="68580" marT="34290" marB="34290" anchor="ctr">
                    <a:solidFill>
                      <a:schemeClr val="bg1"/>
                    </a:solidFill>
                  </a:tcPr>
                </a:tc>
                <a:tc>
                  <a:txBody>
                    <a:bodyPr/>
                    <a:lstStyle/>
                    <a:p>
                      <a:pPr algn="ctr"/>
                      <a:r>
                        <a:rPr kumimoji="1" lang="en-US" altLang="ja-JP" sz="1050" b="1" dirty="0">
                          <a:latin typeface="+mn-ea"/>
                          <a:ea typeface="+mn-ea"/>
                        </a:rPr>
                        <a:t>3,335</a:t>
                      </a:r>
                      <a:r>
                        <a:rPr kumimoji="1" lang="ja-JP" altLang="en-US" sz="1050" b="1" dirty="0">
                          <a:latin typeface="+mn-ea"/>
                          <a:ea typeface="+mn-ea"/>
                        </a:rPr>
                        <a:t>人</a:t>
                      </a:r>
                      <a:endParaRPr kumimoji="1" lang="en-US" altLang="ja-JP" sz="1050" b="1" dirty="0">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spc="-100" baseline="0" dirty="0">
                          <a:latin typeface="+mn-ea"/>
                          <a:ea typeface="+mn-ea"/>
                        </a:rPr>
                        <a:t>(R5.1.5)</a:t>
                      </a:r>
                      <a:endParaRPr kumimoji="1" lang="ja-JP" altLang="en-US" sz="1050" b="1" spc="-100" baseline="0" dirty="0">
                        <a:latin typeface="+mn-ea"/>
                        <a:ea typeface="+mn-ea"/>
                      </a:endParaRPr>
                    </a:p>
                  </a:txBody>
                  <a:tcPr marL="68580" marR="68580" marT="34290" marB="34290" anchor="ctr">
                    <a:solidFill>
                      <a:schemeClr val="bg1"/>
                    </a:solidFill>
                  </a:tcPr>
                </a:tc>
                <a:tc>
                  <a:txBody>
                    <a:bodyPr/>
                    <a:lstStyle/>
                    <a:p>
                      <a:pPr algn="ctr"/>
                      <a:r>
                        <a:rPr kumimoji="1" lang="ja-JP" altLang="en-US" sz="1100" b="1" dirty="0">
                          <a:latin typeface="+mn-ea"/>
                          <a:ea typeface="+mn-ea"/>
                        </a:rPr>
                        <a:t>－</a:t>
                      </a:r>
                    </a:p>
                  </a:txBody>
                  <a:tcPr marL="68580" marR="68580" marT="34290" marB="34290" anchor="ctr">
                    <a:solidFill>
                      <a:schemeClr val="bg1"/>
                    </a:solidFill>
                  </a:tcPr>
                </a:tc>
                <a:extLst>
                  <a:ext uri="{0D108BD9-81ED-4DB2-BD59-A6C34878D82A}">
                    <a16:rowId xmlns:a16="http://schemas.microsoft.com/office/drawing/2014/main" val="3084169171"/>
                  </a:ext>
                </a:extLst>
              </a:tr>
              <a:tr h="388620">
                <a:tc>
                  <a:txBody>
                    <a:bodyPr/>
                    <a:lstStyle/>
                    <a:p>
                      <a:pPr algn="ctr"/>
                      <a:r>
                        <a:rPr kumimoji="1" lang="ja-JP" altLang="en-US" sz="900" b="1" dirty="0"/>
                        <a:t>死亡者数</a:t>
                      </a:r>
                      <a:endParaRPr kumimoji="1" lang="en-US" altLang="ja-JP" sz="900" b="1" dirty="0"/>
                    </a:p>
                    <a:p>
                      <a:pPr algn="ctr"/>
                      <a:r>
                        <a:rPr kumimoji="1" lang="ja-JP" altLang="en-US" sz="900" b="1" dirty="0"/>
                        <a:t>（期間累積）</a:t>
                      </a:r>
                    </a:p>
                  </a:txBody>
                  <a:tcPr marL="0" marR="0" marT="34290" marB="34290" anchor="ctr" anchorCtr="1">
                    <a:solidFill>
                      <a:srgbClr val="FFFF00"/>
                    </a:solidFill>
                  </a:tcPr>
                </a:tc>
                <a:tc>
                  <a:txBody>
                    <a:bodyPr/>
                    <a:lstStyle/>
                    <a:p>
                      <a:pPr algn="ctr"/>
                      <a:r>
                        <a:rPr kumimoji="1" lang="ja-JP" altLang="en-US" sz="1050" b="1" dirty="0">
                          <a:latin typeface="+mn-ea"/>
                          <a:ea typeface="+mn-ea"/>
                        </a:rPr>
                        <a:t>０人</a:t>
                      </a:r>
                    </a:p>
                  </a:txBody>
                  <a:tcPr marL="68580" marR="68580" marT="34290" marB="34290" anchor="ctr">
                    <a:solidFill>
                      <a:schemeClr val="bg1"/>
                    </a:solidFill>
                  </a:tcPr>
                </a:tc>
                <a:tc>
                  <a:txBody>
                    <a:bodyPr/>
                    <a:lstStyle/>
                    <a:p>
                      <a:pPr algn="ctr"/>
                      <a:r>
                        <a:rPr kumimoji="1" lang="en-US" altLang="ja-JP" sz="1050" b="1" dirty="0">
                          <a:latin typeface="+mn-ea"/>
                          <a:ea typeface="+mn-ea"/>
                        </a:rPr>
                        <a:t>1</a:t>
                      </a:r>
                      <a:r>
                        <a:rPr kumimoji="1" lang="ja-JP" altLang="en-US" sz="1050" b="1" dirty="0">
                          <a:latin typeface="+mn-ea"/>
                          <a:ea typeface="+mn-ea"/>
                        </a:rPr>
                        <a:t>人</a:t>
                      </a:r>
                    </a:p>
                  </a:txBody>
                  <a:tcPr marL="68580" marR="68580" marT="34290" marB="34290" anchor="ctr">
                    <a:solidFill>
                      <a:schemeClr val="bg1"/>
                    </a:solidFill>
                  </a:tcPr>
                </a:tc>
                <a:tc>
                  <a:txBody>
                    <a:bodyPr/>
                    <a:lstStyle/>
                    <a:p>
                      <a:pPr algn="ctr"/>
                      <a:r>
                        <a:rPr kumimoji="1" lang="en-US" altLang="ja-JP" sz="1050" b="1" dirty="0">
                          <a:latin typeface="+mn-ea"/>
                          <a:ea typeface="+mn-ea"/>
                        </a:rPr>
                        <a:t>65</a:t>
                      </a:r>
                      <a:r>
                        <a:rPr kumimoji="1" lang="ja-JP" altLang="en-US" sz="1050" b="1" dirty="0">
                          <a:latin typeface="+mn-ea"/>
                          <a:ea typeface="+mn-ea"/>
                        </a:rPr>
                        <a:t>人</a:t>
                      </a:r>
                    </a:p>
                  </a:txBody>
                  <a:tcPr marL="68580" marR="68580" marT="34290" marB="34290" anchor="ctr">
                    <a:solidFill>
                      <a:schemeClr val="bg1"/>
                    </a:solidFill>
                  </a:tcPr>
                </a:tc>
                <a:tc>
                  <a:txBody>
                    <a:bodyPr/>
                    <a:lstStyle/>
                    <a:p>
                      <a:pPr algn="ctr"/>
                      <a:r>
                        <a:rPr kumimoji="1" lang="en-US" altLang="ja-JP" sz="1050" b="1" dirty="0">
                          <a:latin typeface="+mn-ea"/>
                          <a:ea typeface="+mn-ea"/>
                        </a:rPr>
                        <a:t>16</a:t>
                      </a:r>
                      <a:r>
                        <a:rPr kumimoji="1" lang="ja-JP" altLang="en-US" sz="1050" b="1" dirty="0">
                          <a:latin typeface="+mn-ea"/>
                          <a:ea typeface="+mn-ea"/>
                        </a:rPr>
                        <a:t>人</a:t>
                      </a:r>
                    </a:p>
                  </a:txBody>
                  <a:tcPr marL="68580" marR="68580" marT="34290" marB="34290" anchor="ctr">
                    <a:solidFill>
                      <a:schemeClr val="bg1"/>
                    </a:solidFill>
                  </a:tcPr>
                </a:tc>
                <a:tc>
                  <a:txBody>
                    <a:bodyPr/>
                    <a:lstStyle/>
                    <a:p>
                      <a:pPr algn="ctr"/>
                      <a:r>
                        <a:rPr kumimoji="1" lang="en-US" altLang="ja-JP" sz="1050" b="1" dirty="0">
                          <a:latin typeface="+mn-ea"/>
                          <a:ea typeface="+mn-ea"/>
                        </a:rPr>
                        <a:t>35</a:t>
                      </a:r>
                      <a:r>
                        <a:rPr kumimoji="1" lang="ja-JP" altLang="en-US" sz="1050" b="1" dirty="0">
                          <a:latin typeface="+mn-ea"/>
                          <a:ea typeface="+mn-ea"/>
                        </a:rPr>
                        <a:t>人</a:t>
                      </a:r>
                    </a:p>
                  </a:txBody>
                  <a:tcPr marL="68580" marR="68580" marT="34290" marB="34290" anchor="ctr">
                    <a:solidFill>
                      <a:schemeClr val="bg1"/>
                    </a:solidFill>
                  </a:tcPr>
                </a:tc>
                <a:tc>
                  <a:txBody>
                    <a:bodyPr/>
                    <a:lstStyle/>
                    <a:p>
                      <a:pPr algn="ctr"/>
                      <a:r>
                        <a:rPr kumimoji="1" lang="en-US" altLang="ja-JP" sz="1050" b="1" dirty="0">
                          <a:latin typeface="+mn-ea"/>
                          <a:ea typeface="+mn-ea"/>
                        </a:rPr>
                        <a:t>160</a:t>
                      </a:r>
                      <a:r>
                        <a:rPr kumimoji="1" lang="ja-JP" altLang="en-US" sz="1050" b="1" dirty="0">
                          <a:latin typeface="+mn-ea"/>
                          <a:ea typeface="+mn-ea"/>
                        </a:rPr>
                        <a:t>人</a:t>
                      </a:r>
                    </a:p>
                  </a:txBody>
                  <a:tcPr marL="68580" marR="68580" marT="34290" marB="34290" anchor="ctr">
                    <a:solidFill>
                      <a:schemeClr val="bg1"/>
                    </a:solidFill>
                  </a:tcPr>
                </a:tc>
                <a:tc>
                  <a:txBody>
                    <a:bodyPr/>
                    <a:lstStyle/>
                    <a:p>
                      <a:pPr algn="ctr"/>
                      <a:r>
                        <a:rPr kumimoji="1" lang="en-US" altLang="ja-JP" sz="1050" b="1" dirty="0">
                          <a:latin typeface="+mn-ea"/>
                          <a:ea typeface="+mn-ea"/>
                        </a:rPr>
                        <a:t>214</a:t>
                      </a:r>
                      <a:r>
                        <a:rPr kumimoji="1" lang="ja-JP" altLang="en-US" sz="1050" b="1" dirty="0">
                          <a:latin typeface="+mn-ea"/>
                          <a:ea typeface="+mn-ea"/>
                        </a:rPr>
                        <a:t>人</a:t>
                      </a:r>
                    </a:p>
                  </a:txBody>
                  <a:tcPr marL="68580" marR="68580" marT="34290" marB="34290" anchor="ctr">
                    <a:solidFill>
                      <a:schemeClr val="bg1"/>
                    </a:solidFill>
                  </a:tcPr>
                </a:tc>
                <a:tc>
                  <a:txBody>
                    <a:bodyPr/>
                    <a:lstStyle/>
                    <a:p>
                      <a:pPr algn="ctr"/>
                      <a:r>
                        <a:rPr kumimoji="1" lang="en-US" altLang="ja-JP" sz="1050" b="1" dirty="0">
                          <a:latin typeface="+mn-ea"/>
                          <a:ea typeface="+mn-ea"/>
                        </a:rPr>
                        <a:t>597</a:t>
                      </a:r>
                      <a:r>
                        <a:rPr kumimoji="1" lang="ja-JP" altLang="en-US" sz="1050" b="1" dirty="0">
                          <a:latin typeface="+mn-ea"/>
                          <a:ea typeface="+mn-ea"/>
                        </a:rPr>
                        <a:t>人</a:t>
                      </a:r>
                    </a:p>
                  </a:txBody>
                  <a:tcPr marL="68580" marR="68580" marT="34290" marB="34290" anchor="ctr">
                    <a:solidFill>
                      <a:schemeClr val="bg1"/>
                    </a:solidFill>
                  </a:tcPr>
                </a:tc>
                <a:tc>
                  <a:txBody>
                    <a:bodyPr/>
                    <a:lstStyle/>
                    <a:p>
                      <a:pPr algn="ctr"/>
                      <a:r>
                        <a:rPr kumimoji="1" lang="en-US" altLang="ja-JP" sz="1100" b="1" dirty="0">
                          <a:latin typeface="+mn-ea"/>
                          <a:ea typeface="+mn-ea"/>
                        </a:rPr>
                        <a:t>1,088</a:t>
                      </a:r>
                      <a:r>
                        <a:rPr kumimoji="1" lang="ja-JP" altLang="en-US" sz="1100" b="1" dirty="0">
                          <a:latin typeface="+mn-ea"/>
                          <a:ea typeface="+mn-ea"/>
                        </a:rPr>
                        <a:t>人</a:t>
                      </a:r>
                      <a:endParaRPr kumimoji="1" lang="en-US" altLang="ja-JP" sz="1100" b="1" dirty="0">
                        <a:latin typeface="+mn-ea"/>
                        <a:ea typeface="+mn-ea"/>
                      </a:endParaRPr>
                    </a:p>
                    <a:p>
                      <a:pPr algn="ctr"/>
                      <a:r>
                        <a:rPr kumimoji="1" lang="en-US" altLang="ja-JP" sz="1000" b="1" spc="-100" baseline="0" dirty="0">
                          <a:latin typeface="+mn-ea"/>
                          <a:ea typeface="+mn-ea"/>
                        </a:rPr>
                        <a:t>(R5.5.7</a:t>
                      </a:r>
                      <a:r>
                        <a:rPr kumimoji="1" lang="ja-JP" altLang="en-US" sz="1000" b="1" spc="-100" baseline="0" dirty="0">
                          <a:latin typeface="+mn-ea"/>
                          <a:ea typeface="+mn-ea"/>
                        </a:rPr>
                        <a:t>時点</a:t>
                      </a:r>
                      <a:r>
                        <a:rPr kumimoji="1" lang="en-US" altLang="ja-JP" sz="1000" b="1" spc="-100" baseline="0" dirty="0">
                          <a:latin typeface="+mn-ea"/>
                          <a:ea typeface="+mn-ea"/>
                        </a:rPr>
                        <a:t>)</a:t>
                      </a:r>
                      <a:endParaRPr kumimoji="1" lang="ja-JP" altLang="en-US" sz="1000" b="1" spc="-100" baseline="0" dirty="0">
                        <a:latin typeface="+mn-ea"/>
                        <a:ea typeface="+mn-ea"/>
                      </a:endParaRPr>
                    </a:p>
                  </a:txBody>
                  <a:tcPr marL="0" marR="0" marT="34290" marB="34290" anchor="ctr">
                    <a:solidFill>
                      <a:schemeClr val="bg1"/>
                    </a:solidFill>
                  </a:tcPr>
                </a:tc>
                <a:extLst>
                  <a:ext uri="{0D108BD9-81ED-4DB2-BD59-A6C34878D82A}">
                    <a16:rowId xmlns:a16="http://schemas.microsoft.com/office/drawing/2014/main" val="1184570262"/>
                  </a:ext>
                </a:extLst>
              </a:tr>
            </a:tbl>
          </a:graphicData>
        </a:graphic>
      </p:graphicFrame>
      <p:sp>
        <p:nvSpPr>
          <p:cNvPr id="8" name="テキスト ボックス 7"/>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53</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a:extLst>
              <a:ext uri="{FF2B5EF4-FFF2-40B4-BE49-F238E27FC236}">
                <a16:creationId xmlns:a16="http://schemas.microsoft.com/office/drawing/2014/main" id="{5B7EACEE-7095-415A-8EB3-60E791E2E07F}"/>
              </a:ext>
            </a:extLst>
          </p:cNvPr>
          <p:cNvSpPr txBox="1"/>
          <p:nvPr/>
        </p:nvSpPr>
        <p:spPr>
          <a:xfrm>
            <a:off x="275206" y="6256091"/>
            <a:ext cx="417252" cy="276999"/>
          </a:xfrm>
          <a:prstGeom prst="rect">
            <a:avLst/>
          </a:prstGeom>
          <a:noFill/>
        </p:spPr>
        <p:txBody>
          <a:bodyPr wrap="square" rtlCol="0">
            <a:spAutoFit/>
          </a:bodyPr>
          <a:lstStyle/>
          <a:p>
            <a:r>
              <a:rPr kumimoji="1" lang="en-US" altLang="ja-JP" sz="1200" b="1" dirty="0">
                <a:latin typeface="+mn-ea"/>
              </a:rPr>
              <a:t>R2</a:t>
            </a:r>
            <a:endParaRPr kumimoji="1" lang="ja-JP" altLang="en-US" sz="1200" b="1" dirty="0">
              <a:latin typeface="+mn-ea"/>
            </a:endParaRPr>
          </a:p>
        </p:txBody>
      </p:sp>
      <p:sp>
        <p:nvSpPr>
          <p:cNvPr id="9" name="テキスト ボックス 8">
            <a:extLst>
              <a:ext uri="{FF2B5EF4-FFF2-40B4-BE49-F238E27FC236}">
                <a16:creationId xmlns:a16="http://schemas.microsoft.com/office/drawing/2014/main" id="{922B35B5-F955-49B5-BE03-0EF367E1FC25}"/>
              </a:ext>
            </a:extLst>
          </p:cNvPr>
          <p:cNvSpPr txBox="1"/>
          <p:nvPr/>
        </p:nvSpPr>
        <p:spPr>
          <a:xfrm>
            <a:off x="2845296" y="6256091"/>
            <a:ext cx="417252" cy="276999"/>
          </a:xfrm>
          <a:prstGeom prst="rect">
            <a:avLst/>
          </a:prstGeom>
          <a:noFill/>
        </p:spPr>
        <p:txBody>
          <a:bodyPr wrap="square" rtlCol="0">
            <a:spAutoFit/>
          </a:bodyPr>
          <a:lstStyle/>
          <a:p>
            <a:r>
              <a:rPr kumimoji="1" lang="en-US" altLang="ja-JP" sz="1200" b="1" dirty="0">
                <a:latin typeface="+mn-ea"/>
              </a:rPr>
              <a:t>R3</a:t>
            </a:r>
            <a:endParaRPr kumimoji="1" lang="ja-JP" altLang="en-US" sz="1200" b="1" dirty="0">
              <a:latin typeface="+mn-ea"/>
            </a:endParaRPr>
          </a:p>
        </p:txBody>
      </p:sp>
      <p:sp>
        <p:nvSpPr>
          <p:cNvPr id="10" name="テキスト ボックス 9">
            <a:extLst>
              <a:ext uri="{FF2B5EF4-FFF2-40B4-BE49-F238E27FC236}">
                <a16:creationId xmlns:a16="http://schemas.microsoft.com/office/drawing/2014/main" id="{52FA3157-362E-4AB6-8558-D0379D19BD5C}"/>
              </a:ext>
            </a:extLst>
          </p:cNvPr>
          <p:cNvSpPr txBox="1"/>
          <p:nvPr/>
        </p:nvSpPr>
        <p:spPr>
          <a:xfrm>
            <a:off x="5668399" y="6256091"/>
            <a:ext cx="417252" cy="276999"/>
          </a:xfrm>
          <a:prstGeom prst="rect">
            <a:avLst/>
          </a:prstGeom>
          <a:noFill/>
        </p:spPr>
        <p:txBody>
          <a:bodyPr wrap="square" rtlCol="0">
            <a:spAutoFit/>
          </a:bodyPr>
          <a:lstStyle/>
          <a:p>
            <a:r>
              <a:rPr kumimoji="1" lang="en-US" altLang="ja-JP" sz="1200" b="1" dirty="0">
                <a:latin typeface="+mn-ea"/>
              </a:rPr>
              <a:t>R4</a:t>
            </a:r>
            <a:endParaRPr kumimoji="1" lang="ja-JP" altLang="en-US" sz="1200" b="1" dirty="0">
              <a:latin typeface="+mn-ea"/>
            </a:endParaRPr>
          </a:p>
        </p:txBody>
      </p:sp>
      <p:sp>
        <p:nvSpPr>
          <p:cNvPr id="11" name="テキスト ボックス 10">
            <a:extLst>
              <a:ext uri="{FF2B5EF4-FFF2-40B4-BE49-F238E27FC236}">
                <a16:creationId xmlns:a16="http://schemas.microsoft.com/office/drawing/2014/main" id="{A801BAA3-074E-4F6B-816E-36E5E865B0D9}"/>
              </a:ext>
            </a:extLst>
          </p:cNvPr>
          <p:cNvSpPr txBox="1"/>
          <p:nvPr/>
        </p:nvSpPr>
        <p:spPr>
          <a:xfrm>
            <a:off x="8384977" y="6256091"/>
            <a:ext cx="417252" cy="276999"/>
          </a:xfrm>
          <a:prstGeom prst="rect">
            <a:avLst/>
          </a:prstGeom>
          <a:noFill/>
        </p:spPr>
        <p:txBody>
          <a:bodyPr wrap="square" rtlCol="0">
            <a:spAutoFit/>
          </a:bodyPr>
          <a:lstStyle/>
          <a:p>
            <a:r>
              <a:rPr kumimoji="1" lang="en-US" altLang="ja-JP" sz="1200" b="1" dirty="0">
                <a:latin typeface="+mn-ea"/>
              </a:rPr>
              <a:t>R5</a:t>
            </a:r>
            <a:endParaRPr kumimoji="1" lang="ja-JP" altLang="en-US" sz="1200" b="1" dirty="0">
              <a:latin typeface="+mn-ea"/>
            </a:endParaRPr>
          </a:p>
        </p:txBody>
      </p:sp>
    </p:spTree>
    <p:extLst>
      <p:ext uri="{BB962C8B-B14F-4D97-AF65-F5344CB8AC3E}">
        <p14:creationId xmlns:p14="http://schemas.microsoft.com/office/powerpoint/2010/main" val="19532112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グラフ 8"/>
          <p:cNvGraphicFramePr>
            <a:graphicFrameLocks/>
          </p:cNvGraphicFramePr>
          <p:nvPr/>
        </p:nvGraphicFramePr>
        <p:xfrm>
          <a:off x="106518" y="666205"/>
          <a:ext cx="9113682" cy="6048103"/>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直線コネクタ 4"/>
          <p:cNvCxnSpPr/>
          <p:nvPr/>
        </p:nvCxnSpPr>
        <p:spPr>
          <a:xfrm flipH="1">
            <a:off x="1808457" y="3630978"/>
            <a:ext cx="3879" cy="385386"/>
          </a:xfrm>
          <a:prstGeom prst="line">
            <a:avLst/>
          </a:prstGeom>
          <a:ln w="38100"/>
        </p:spPr>
        <p:style>
          <a:lnRef idx="3">
            <a:schemeClr val="accent2"/>
          </a:lnRef>
          <a:fillRef idx="0">
            <a:schemeClr val="accent2"/>
          </a:fillRef>
          <a:effectRef idx="2">
            <a:schemeClr val="accent2"/>
          </a:effectRef>
          <a:fontRef idx="minor">
            <a:schemeClr val="tx1"/>
          </a:fontRef>
        </p:style>
      </p:cxnSp>
      <p:graphicFrame>
        <p:nvGraphicFramePr>
          <p:cNvPr id="4" name="表 3"/>
          <p:cNvGraphicFramePr>
            <a:graphicFrameLocks noGrp="1"/>
          </p:cNvGraphicFramePr>
          <p:nvPr/>
        </p:nvGraphicFramePr>
        <p:xfrm>
          <a:off x="720167" y="2218580"/>
          <a:ext cx="2413558" cy="1792668"/>
        </p:xfrm>
        <a:graphic>
          <a:graphicData uri="http://schemas.openxmlformats.org/drawingml/2006/table">
            <a:tbl>
              <a:tblPr>
                <a:tableStyleId>{616DA210-FB5B-4158-B5E0-FEB733F419BA}</a:tableStyleId>
              </a:tblPr>
              <a:tblGrid>
                <a:gridCol w="1240522">
                  <a:extLst>
                    <a:ext uri="{9D8B030D-6E8A-4147-A177-3AD203B41FA5}">
                      <a16:colId xmlns:a16="http://schemas.microsoft.com/office/drawing/2014/main" val="468650640"/>
                    </a:ext>
                  </a:extLst>
                </a:gridCol>
                <a:gridCol w="1173036">
                  <a:extLst>
                    <a:ext uri="{9D8B030D-6E8A-4147-A177-3AD203B41FA5}">
                      <a16:colId xmlns:a16="http://schemas.microsoft.com/office/drawing/2014/main" val="3695741831"/>
                    </a:ext>
                  </a:extLst>
                </a:gridCol>
              </a:tblGrid>
              <a:tr h="298778">
                <a:tc>
                  <a:txBody>
                    <a:bodyPr/>
                    <a:lstStyle/>
                    <a:p>
                      <a:pPr algn="ctr" fontAlgn="ctr"/>
                      <a:r>
                        <a:rPr lang="ja-JP" altLang="en-US" sz="1200" u="none" strike="noStrike" dirty="0">
                          <a:effectLst/>
                          <a:latin typeface="游ゴシック" panose="020B0400000000000000" pitchFamily="50" charset="-128"/>
                          <a:ea typeface="游ゴシック" panose="020B0400000000000000" pitchFamily="50" charset="-128"/>
                        </a:rPr>
                        <a:t>　</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44" marR="7144" marT="7144" marB="0" anchor="ctr">
                    <a:solidFill>
                      <a:schemeClr val="bg1"/>
                    </a:solidFill>
                  </a:tcPr>
                </a:tc>
                <a:tc>
                  <a:txBody>
                    <a:bodyPr/>
                    <a:lstStyle/>
                    <a:p>
                      <a:pPr algn="ctr" fontAlgn="ctr"/>
                      <a:r>
                        <a:rPr lang="ja-JP" altLang="en-US" sz="1200" u="none" strike="noStrike" dirty="0">
                          <a:effectLst/>
                          <a:latin typeface="游ゴシック" panose="020B0400000000000000" pitchFamily="50" charset="-128"/>
                          <a:ea typeface="游ゴシック" panose="020B0400000000000000" pitchFamily="50" charset="-128"/>
                        </a:rPr>
                        <a:t>検査件数</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44" marR="7144" marT="7144" marB="0" anchor="ctr">
                    <a:solidFill>
                      <a:schemeClr val="bg1"/>
                    </a:solidFill>
                  </a:tcPr>
                </a:tc>
                <a:extLst>
                  <a:ext uri="{0D108BD9-81ED-4DB2-BD59-A6C34878D82A}">
                    <a16:rowId xmlns:a16="http://schemas.microsoft.com/office/drawing/2014/main" val="3451383356"/>
                  </a:ext>
                </a:extLst>
              </a:tr>
              <a:tr h="298778">
                <a:tc>
                  <a:txBody>
                    <a:bodyPr/>
                    <a:lstStyle/>
                    <a:p>
                      <a:pPr algn="ctr" fontAlgn="ctr"/>
                      <a:r>
                        <a:rPr lang="ja-JP" altLang="en-US" sz="1200" u="none" strike="noStrike">
                          <a:effectLst/>
                          <a:latin typeface="游ゴシック" panose="020B0400000000000000" pitchFamily="50" charset="-128"/>
                          <a:ea typeface="游ゴシック" panose="020B0400000000000000" pitchFamily="50" charset="-128"/>
                        </a:rPr>
                        <a:t>栃木県</a:t>
                      </a:r>
                      <a:endParaRPr lang="ja-JP" altLang="en-US" sz="1200" b="0" i="0" u="none" strike="noStrike">
                        <a:solidFill>
                          <a:srgbClr val="000000"/>
                        </a:solidFill>
                        <a:effectLst/>
                        <a:latin typeface="游ゴシック" panose="020B0400000000000000" pitchFamily="50" charset="-128"/>
                        <a:ea typeface="游ゴシック" panose="020B0400000000000000" pitchFamily="50" charset="-128"/>
                      </a:endParaRPr>
                    </a:p>
                  </a:txBody>
                  <a:tcPr marL="7144" marR="7144" marT="7144" marB="0" anchor="ctr">
                    <a:solidFill>
                      <a:schemeClr val="bg1"/>
                    </a:solidFill>
                  </a:tcPr>
                </a:tc>
                <a:tc>
                  <a:txBody>
                    <a:bodyPr/>
                    <a:lstStyle/>
                    <a:p>
                      <a:pPr algn="r" fontAlgn="ctr"/>
                      <a:r>
                        <a:rPr lang="en-US" altLang="ja-JP" sz="1200" b="0" i="0" u="none" strike="noStrike" baseline="0" dirty="0">
                          <a:solidFill>
                            <a:schemeClr val="tx1"/>
                          </a:solidFill>
                          <a:effectLst/>
                          <a:latin typeface="游ゴシック" panose="020B0400000000000000" pitchFamily="50" charset="-128"/>
                          <a:ea typeface="游ゴシック" panose="020B0400000000000000" pitchFamily="50" charset="-128"/>
                        </a:rPr>
                        <a:t>44,553 </a:t>
                      </a:r>
                      <a:endParaRPr lang="en-US" altLang="ja-JP" sz="1200" b="0"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144" marR="7144" marT="7144" marB="0" anchor="ctr">
                    <a:solidFill>
                      <a:schemeClr val="bg1"/>
                    </a:solidFill>
                  </a:tcPr>
                </a:tc>
                <a:extLst>
                  <a:ext uri="{0D108BD9-81ED-4DB2-BD59-A6C34878D82A}">
                    <a16:rowId xmlns:a16="http://schemas.microsoft.com/office/drawing/2014/main" val="4041941348"/>
                  </a:ext>
                </a:extLst>
              </a:tr>
              <a:tr h="298778">
                <a:tc>
                  <a:txBody>
                    <a:bodyPr/>
                    <a:lstStyle/>
                    <a:p>
                      <a:pPr algn="ctr" fontAlgn="ctr"/>
                      <a:r>
                        <a:rPr lang="ja-JP" altLang="en-US" sz="1200" u="none" strike="noStrike" dirty="0">
                          <a:effectLst/>
                          <a:latin typeface="游ゴシック" panose="020B0400000000000000" pitchFamily="50" charset="-128"/>
                          <a:ea typeface="游ゴシック" panose="020B0400000000000000" pitchFamily="50" charset="-128"/>
                        </a:rPr>
                        <a:t>県委託</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44" marR="7144" marT="7144" marB="0" anchor="ctr">
                    <a:solidFill>
                      <a:schemeClr val="bg1"/>
                    </a:solidFill>
                  </a:tcPr>
                </a:tc>
                <a:tc>
                  <a:txBody>
                    <a:bodyPr/>
                    <a:lstStyle/>
                    <a:p>
                      <a:pPr algn="r" fontAlgn="ctr"/>
                      <a:r>
                        <a:rPr lang="en-US" altLang="ja-JP" sz="1200" b="0" i="0" u="none" strike="noStrike" dirty="0">
                          <a:solidFill>
                            <a:schemeClr val="tx1"/>
                          </a:solidFill>
                          <a:effectLst/>
                          <a:latin typeface="游ゴシック" panose="020B0400000000000000" pitchFamily="50" charset="-128"/>
                          <a:ea typeface="游ゴシック" panose="020B0400000000000000" pitchFamily="50" charset="-128"/>
                        </a:rPr>
                        <a:t>941,489</a:t>
                      </a:r>
                    </a:p>
                  </a:txBody>
                  <a:tcPr marL="7144" marR="7144" marT="7144" marB="0" anchor="ctr">
                    <a:solidFill>
                      <a:schemeClr val="bg1"/>
                    </a:solidFill>
                  </a:tcPr>
                </a:tc>
                <a:extLst>
                  <a:ext uri="{0D108BD9-81ED-4DB2-BD59-A6C34878D82A}">
                    <a16:rowId xmlns:a16="http://schemas.microsoft.com/office/drawing/2014/main" val="4277976943"/>
                  </a:ext>
                </a:extLst>
              </a:tr>
              <a:tr h="298778">
                <a:tc>
                  <a:txBody>
                    <a:bodyPr/>
                    <a:lstStyle/>
                    <a:p>
                      <a:pPr algn="ctr" fontAlgn="ctr"/>
                      <a:r>
                        <a:rPr lang="ja-JP" altLang="en-US" sz="1200" u="none" strike="noStrike" dirty="0">
                          <a:effectLst/>
                          <a:latin typeface="游ゴシック" panose="020B0400000000000000" pitchFamily="50" charset="-128"/>
                          <a:ea typeface="游ゴシック" panose="020B0400000000000000" pitchFamily="50" charset="-128"/>
                        </a:rPr>
                        <a:t>宇都宮市</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44" marR="7144" marT="7144" marB="0" anchor="ctr">
                    <a:solidFill>
                      <a:schemeClr val="bg1"/>
                    </a:solidFill>
                  </a:tcPr>
                </a:tc>
                <a:tc>
                  <a:txBody>
                    <a:bodyPr/>
                    <a:lstStyle/>
                    <a:p>
                      <a:pPr algn="r" fontAlgn="ctr"/>
                      <a:r>
                        <a:rPr lang="en-US" altLang="ja-JP" sz="1200" b="0" i="0" u="none" strike="noStrike" dirty="0">
                          <a:solidFill>
                            <a:schemeClr val="tx1"/>
                          </a:solidFill>
                          <a:effectLst/>
                          <a:latin typeface="游ゴシック" panose="020B0400000000000000" pitchFamily="50" charset="-128"/>
                          <a:ea typeface="游ゴシック" panose="020B0400000000000000" pitchFamily="50" charset="-128"/>
                        </a:rPr>
                        <a:t>31,447</a:t>
                      </a:r>
                    </a:p>
                  </a:txBody>
                  <a:tcPr marL="7144" marR="7144" marT="7144" marB="0" anchor="ctr">
                    <a:solidFill>
                      <a:schemeClr val="bg1"/>
                    </a:solidFill>
                  </a:tcPr>
                </a:tc>
                <a:extLst>
                  <a:ext uri="{0D108BD9-81ED-4DB2-BD59-A6C34878D82A}">
                    <a16:rowId xmlns:a16="http://schemas.microsoft.com/office/drawing/2014/main" val="3620185822"/>
                  </a:ext>
                </a:extLst>
              </a:tr>
              <a:tr h="298778">
                <a:tc>
                  <a:txBody>
                    <a:bodyPr/>
                    <a:lstStyle/>
                    <a:p>
                      <a:pPr algn="ctr" fontAlgn="ctr"/>
                      <a:r>
                        <a:rPr lang="ja-JP" altLang="en-US" sz="1200" u="none" strike="noStrike" dirty="0">
                          <a:effectLst/>
                          <a:latin typeface="游ゴシック" panose="020B0400000000000000" pitchFamily="50" charset="-128"/>
                          <a:ea typeface="游ゴシック" panose="020B0400000000000000" pitchFamily="50" charset="-128"/>
                        </a:rPr>
                        <a:t>市委託</a:t>
                      </a:r>
                      <a:endParaRPr lang="ja-JP" altLang="en-US" sz="12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44" marR="7144" marT="7144" marB="0" anchor="ctr">
                    <a:solidFill>
                      <a:schemeClr val="bg1"/>
                    </a:solidFill>
                  </a:tcPr>
                </a:tc>
                <a:tc>
                  <a:txBody>
                    <a:bodyPr/>
                    <a:lstStyle/>
                    <a:p>
                      <a:pPr algn="r" fontAlgn="ctr"/>
                      <a:r>
                        <a:rPr lang="en-US" altLang="ja-JP" sz="1200" b="0" i="0" u="none" strike="noStrike" dirty="0">
                          <a:solidFill>
                            <a:schemeClr val="tx1"/>
                          </a:solidFill>
                          <a:effectLst/>
                          <a:latin typeface="游ゴシック" panose="020B0400000000000000" pitchFamily="50" charset="-128"/>
                          <a:ea typeface="游ゴシック" panose="020B0400000000000000" pitchFamily="50" charset="-128"/>
                        </a:rPr>
                        <a:t>301,286</a:t>
                      </a:r>
                    </a:p>
                  </a:txBody>
                  <a:tcPr marL="7144" marR="7144" marT="7144" marB="0" anchor="ctr">
                    <a:solidFill>
                      <a:schemeClr val="bg1"/>
                    </a:solidFill>
                  </a:tcPr>
                </a:tc>
                <a:extLst>
                  <a:ext uri="{0D108BD9-81ED-4DB2-BD59-A6C34878D82A}">
                    <a16:rowId xmlns:a16="http://schemas.microsoft.com/office/drawing/2014/main" val="2577483309"/>
                  </a:ext>
                </a:extLst>
              </a:tr>
              <a:tr h="298778">
                <a:tc>
                  <a:txBody>
                    <a:bodyPr/>
                    <a:lstStyle/>
                    <a:p>
                      <a:pPr algn="ctr" fontAlgn="ctr"/>
                      <a:r>
                        <a:rPr lang="ja-JP" altLang="en-US" sz="1200" b="1" u="none" strike="noStrike" dirty="0">
                          <a:effectLst/>
                          <a:latin typeface="游ゴシック" panose="020B0400000000000000" pitchFamily="50" charset="-128"/>
                          <a:ea typeface="游ゴシック" panose="020B0400000000000000" pitchFamily="50" charset="-128"/>
                        </a:rPr>
                        <a:t>合計</a:t>
                      </a:r>
                      <a:endParaRPr lang="ja-JP" altLang="en-US" sz="12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144" marR="7144" marT="7144" marB="0" anchor="ctr">
                    <a:solidFill>
                      <a:schemeClr val="bg1"/>
                    </a:solidFill>
                  </a:tcPr>
                </a:tc>
                <a:tc>
                  <a:txBody>
                    <a:bodyPr/>
                    <a:lstStyle/>
                    <a:p>
                      <a:pPr algn="r" fontAlgn="ct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1,318,775</a:t>
                      </a:r>
                    </a:p>
                  </a:txBody>
                  <a:tcPr marL="7144" marR="7144" marT="7144" marB="0" anchor="ctr">
                    <a:solidFill>
                      <a:schemeClr val="bg1"/>
                    </a:solidFill>
                  </a:tcPr>
                </a:tc>
                <a:extLst>
                  <a:ext uri="{0D108BD9-81ED-4DB2-BD59-A6C34878D82A}">
                    <a16:rowId xmlns:a16="http://schemas.microsoft.com/office/drawing/2014/main" val="3162579035"/>
                  </a:ext>
                </a:extLst>
              </a:tr>
            </a:tbl>
          </a:graphicData>
        </a:graphic>
      </p:graphicFrame>
      <p:sp>
        <p:nvSpPr>
          <p:cNvPr id="21" name="線吹き出し 1 (枠付き) 20"/>
          <p:cNvSpPr/>
          <p:nvPr/>
        </p:nvSpPr>
        <p:spPr>
          <a:xfrm>
            <a:off x="5221604" y="1971243"/>
            <a:ext cx="1044679" cy="494672"/>
          </a:xfrm>
          <a:prstGeom prst="borderCallout1">
            <a:avLst>
              <a:gd name="adj1" fmla="val 5536"/>
              <a:gd name="adj2" fmla="val 1644"/>
              <a:gd name="adj3" fmla="val 34799"/>
              <a:gd name="adj4" fmla="val -39321"/>
            </a:avLst>
          </a:prstGeom>
          <a:solidFill>
            <a:srgbClr val="FFFF00"/>
          </a:solidFill>
          <a:ln w="28575">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5,477</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R3.9.10</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16" name="角丸四角形 15"/>
          <p:cNvSpPr/>
          <p:nvPr/>
        </p:nvSpPr>
        <p:spPr>
          <a:xfrm>
            <a:off x="5566300" y="722299"/>
            <a:ext cx="1145218" cy="655950"/>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3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第６波</a:t>
            </a:r>
            <a:endParaRPr kumimoji="0" lang="en-US" altLang="ja-JP" sz="13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R3.12/1</a:t>
            </a: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R4.6/30</a:t>
            </a: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18" name="角丸四角形 17"/>
          <p:cNvSpPr/>
          <p:nvPr/>
        </p:nvSpPr>
        <p:spPr>
          <a:xfrm>
            <a:off x="6738151" y="722299"/>
            <a:ext cx="932156" cy="655950"/>
          </a:xfrm>
          <a:prstGeom prst="round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34290" rIns="0" bIns="3429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第７波</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R4.7/1</a:t>
            </a: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9/30</a:t>
            </a:r>
            <a:r>
              <a:rPr kumimoji="0" lang="ja-JP" altLang="en-US"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22" name="タイトル 1"/>
          <p:cNvSpPr txBox="1">
            <a:spLocks/>
          </p:cNvSpPr>
          <p:nvPr/>
        </p:nvSpPr>
        <p:spPr>
          <a:xfrm>
            <a:off x="0" y="-4902"/>
            <a:ext cx="9144000" cy="566605"/>
          </a:xfrm>
          <a:prstGeom prst="rect">
            <a:avLst/>
          </a:prstGeom>
          <a:solidFill>
            <a:srgbClr val="7030A0"/>
          </a:solidFill>
          <a:ln>
            <a:noFill/>
          </a:ln>
        </p:spPr>
        <p:txBody>
          <a:bodyPr vert="horz" lIns="68580" tIns="34290" rIns="68580" bIns="108000" rtlCol="0" anchor="ctr" anchorCtr="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60000"/>
              </a:lnSpc>
              <a:spcBef>
                <a:spcPct val="0"/>
              </a:spcBef>
              <a:spcAft>
                <a:spcPts val="0"/>
              </a:spcAft>
              <a:buClrTx/>
              <a:buSzTx/>
              <a:buFontTx/>
              <a:buNone/>
              <a:tabLst/>
              <a:defRPr/>
            </a:pPr>
            <a:r>
              <a:rPr kumimoji="1" lang="ja-JP" altLang="en-US" sz="32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j-cs"/>
              </a:rPr>
              <a:t>検査の状況</a:t>
            </a:r>
          </a:p>
        </p:txBody>
      </p:sp>
      <p:sp>
        <p:nvSpPr>
          <p:cNvPr id="30" name="フローチャート: 結合子 29"/>
          <p:cNvSpPr/>
          <p:nvPr/>
        </p:nvSpPr>
        <p:spPr>
          <a:xfrm>
            <a:off x="4600690" y="2074591"/>
            <a:ext cx="222069" cy="216953"/>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 name="テキスト ボックス 10"/>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54</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a:extLst>
              <a:ext uri="{FF2B5EF4-FFF2-40B4-BE49-F238E27FC236}">
                <a16:creationId xmlns:a16="http://schemas.microsoft.com/office/drawing/2014/main" id="{48943DD6-4DAD-43C0-AA78-DE62BBA71FEF}"/>
              </a:ext>
            </a:extLst>
          </p:cNvPr>
          <p:cNvSpPr txBox="1"/>
          <p:nvPr/>
        </p:nvSpPr>
        <p:spPr>
          <a:xfrm>
            <a:off x="275206" y="6620080"/>
            <a:ext cx="417252" cy="276999"/>
          </a:xfrm>
          <a:prstGeom prst="rect">
            <a:avLst/>
          </a:prstGeom>
          <a:noFill/>
        </p:spPr>
        <p:txBody>
          <a:bodyPr wrap="square" rtlCol="0">
            <a:spAutoFit/>
          </a:bodyPr>
          <a:lstStyle/>
          <a:p>
            <a:r>
              <a:rPr kumimoji="1" lang="en-US" altLang="ja-JP" sz="1200" b="1" dirty="0">
                <a:latin typeface="+mn-ea"/>
              </a:rPr>
              <a:t>R2</a:t>
            </a:r>
            <a:endParaRPr kumimoji="1" lang="ja-JP" altLang="en-US" sz="1200" b="1" dirty="0">
              <a:latin typeface="+mn-ea"/>
            </a:endParaRPr>
          </a:p>
        </p:txBody>
      </p:sp>
      <p:sp>
        <p:nvSpPr>
          <p:cNvPr id="13" name="テキスト ボックス 12">
            <a:extLst>
              <a:ext uri="{FF2B5EF4-FFF2-40B4-BE49-F238E27FC236}">
                <a16:creationId xmlns:a16="http://schemas.microsoft.com/office/drawing/2014/main" id="{302AD2B4-9EEF-4ADB-9655-5FA54DA2AA2D}"/>
              </a:ext>
            </a:extLst>
          </p:cNvPr>
          <p:cNvSpPr txBox="1"/>
          <p:nvPr/>
        </p:nvSpPr>
        <p:spPr>
          <a:xfrm>
            <a:off x="2845296" y="6620080"/>
            <a:ext cx="417252" cy="276999"/>
          </a:xfrm>
          <a:prstGeom prst="rect">
            <a:avLst/>
          </a:prstGeom>
          <a:noFill/>
        </p:spPr>
        <p:txBody>
          <a:bodyPr wrap="square" rtlCol="0">
            <a:spAutoFit/>
          </a:bodyPr>
          <a:lstStyle/>
          <a:p>
            <a:r>
              <a:rPr kumimoji="1" lang="en-US" altLang="ja-JP" sz="1200" b="1" dirty="0">
                <a:latin typeface="+mn-ea"/>
              </a:rPr>
              <a:t>R3</a:t>
            </a:r>
            <a:endParaRPr kumimoji="1" lang="ja-JP" altLang="en-US" sz="1200" b="1" dirty="0">
              <a:latin typeface="+mn-ea"/>
            </a:endParaRPr>
          </a:p>
        </p:txBody>
      </p:sp>
      <p:sp>
        <p:nvSpPr>
          <p:cNvPr id="14" name="テキスト ボックス 13">
            <a:extLst>
              <a:ext uri="{FF2B5EF4-FFF2-40B4-BE49-F238E27FC236}">
                <a16:creationId xmlns:a16="http://schemas.microsoft.com/office/drawing/2014/main" id="{9928DDC0-5F14-4318-AED5-244796107F96}"/>
              </a:ext>
            </a:extLst>
          </p:cNvPr>
          <p:cNvSpPr txBox="1"/>
          <p:nvPr/>
        </p:nvSpPr>
        <p:spPr>
          <a:xfrm>
            <a:off x="5668399" y="6620080"/>
            <a:ext cx="417252" cy="276999"/>
          </a:xfrm>
          <a:prstGeom prst="rect">
            <a:avLst/>
          </a:prstGeom>
          <a:noFill/>
        </p:spPr>
        <p:txBody>
          <a:bodyPr wrap="square" rtlCol="0">
            <a:spAutoFit/>
          </a:bodyPr>
          <a:lstStyle/>
          <a:p>
            <a:r>
              <a:rPr kumimoji="1" lang="en-US" altLang="ja-JP" sz="1200" b="1" dirty="0">
                <a:latin typeface="+mn-ea"/>
              </a:rPr>
              <a:t>R4</a:t>
            </a:r>
            <a:endParaRPr kumimoji="1" lang="ja-JP" altLang="en-US" sz="1200" b="1" dirty="0">
              <a:latin typeface="+mn-ea"/>
            </a:endParaRPr>
          </a:p>
        </p:txBody>
      </p:sp>
      <p:sp>
        <p:nvSpPr>
          <p:cNvPr id="15" name="テキスト ボックス 14">
            <a:extLst>
              <a:ext uri="{FF2B5EF4-FFF2-40B4-BE49-F238E27FC236}">
                <a16:creationId xmlns:a16="http://schemas.microsoft.com/office/drawing/2014/main" id="{6D400175-F32C-4760-B893-527E0DC93EBA}"/>
              </a:ext>
            </a:extLst>
          </p:cNvPr>
          <p:cNvSpPr txBox="1"/>
          <p:nvPr/>
        </p:nvSpPr>
        <p:spPr>
          <a:xfrm>
            <a:off x="8384977" y="6620080"/>
            <a:ext cx="417252" cy="276999"/>
          </a:xfrm>
          <a:prstGeom prst="rect">
            <a:avLst/>
          </a:prstGeom>
          <a:noFill/>
        </p:spPr>
        <p:txBody>
          <a:bodyPr wrap="square" rtlCol="0">
            <a:spAutoFit/>
          </a:bodyPr>
          <a:lstStyle/>
          <a:p>
            <a:r>
              <a:rPr kumimoji="1" lang="en-US" altLang="ja-JP" sz="1200" b="1" dirty="0">
                <a:latin typeface="+mn-ea"/>
              </a:rPr>
              <a:t>R5</a:t>
            </a:r>
            <a:endParaRPr kumimoji="1" lang="ja-JP" altLang="en-US" sz="1200" b="1" dirty="0">
              <a:latin typeface="+mn-ea"/>
            </a:endParaRPr>
          </a:p>
        </p:txBody>
      </p:sp>
    </p:spTree>
    <p:extLst>
      <p:ext uri="{BB962C8B-B14F-4D97-AF65-F5344CB8AC3E}">
        <p14:creationId xmlns:p14="http://schemas.microsoft.com/office/powerpoint/2010/main" val="4202196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4" name="グラフ 73">
            <a:extLst>
              <a:ext uri="{FF2B5EF4-FFF2-40B4-BE49-F238E27FC236}">
                <a16:creationId xmlns:a16="http://schemas.microsoft.com/office/drawing/2014/main" id="{EC2A8AEE-8465-4654-BC52-601DFD872BA1}"/>
              </a:ext>
            </a:extLst>
          </p:cNvPr>
          <p:cNvGraphicFramePr>
            <a:graphicFrameLocks/>
          </p:cNvGraphicFramePr>
          <p:nvPr/>
        </p:nvGraphicFramePr>
        <p:xfrm>
          <a:off x="1155" y="1381125"/>
          <a:ext cx="8957003" cy="3660527"/>
        </p:xfrm>
        <a:graphic>
          <a:graphicData uri="http://schemas.openxmlformats.org/drawingml/2006/chart">
            <c:chart xmlns:c="http://schemas.openxmlformats.org/drawingml/2006/chart" xmlns:r="http://schemas.openxmlformats.org/officeDocument/2006/relationships" r:id="rId2"/>
          </a:graphicData>
        </a:graphic>
      </p:graphicFrame>
      <p:cxnSp>
        <p:nvCxnSpPr>
          <p:cNvPr id="58" name="直線コネクタ 57">
            <a:extLst>
              <a:ext uri="{FF2B5EF4-FFF2-40B4-BE49-F238E27FC236}">
                <a16:creationId xmlns:a16="http://schemas.microsoft.com/office/drawing/2014/main" id="{5A778629-020F-4B3F-BB09-8F63098CB38B}"/>
              </a:ext>
            </a:extLst>
          </p:cNvPr>
          <p:cNvCxnSpPr>
            <a:cxnSpLocks/>
          </p:cNvCxnSpPr>
          <p:nvPr/>
        </p:nvCxnSpPr>
        <p:spPr>
          <a:xfrm>
            <a:off x="7913543" y="1548721"/>
            <a:ext cx="0" cy="3171190"/>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998095E-AD54-4470-B7EC-07EBB43E737A}"/>
              </a:ext>
            </a:extLst>
          </p:cNvPr>
          <p:cNvCxnSpPr>
            <a:cxnSpLocks/>
          </p:cNvCxnSpPr>
          <p:nvPr/>
        </p:nvCxnSpPr>
        <p:spPr>
          <a:xfrm>
            <a:off x="7565007" y="1555622"/>
            <a:ext cx="0" cy="3147060"/>
          </a:xfrm>
          <a:prstGeom prst="line">
            <a:avLst/>
          </a:prstGeom>
          <a:ln w="19050">
            <a:solidFill>
              <a:schemeClr val="bg2">
                <a:lumMod val="90000"/>
              </a:schemeClr>
            </a:solidFill>
            <a:prstDash val="dash"/>
          </a:ln>
        </p:spPr>
        <p:style>
          <a:lnRef idx="1">
            <a:schemeClr val="accent1"/>
          </a:lnRef>
          <a:fillRef idx="0">
            <a:schemeClr val="accent1"/>
          </a:fillRef>
          <a:effectRef idx="0">
            <a:schemeClr val="accent1"/>
          </a:effectRef>
          <a:fontRef idx="minor">
            <a:schemeClr val="tx1"/>
          </a:fontRef>
        </p:style>
      </p:cxnSp>
      <p:pic>
        <p:nvPicPr>
          <p:cNvPr id="4" name="図 3">
            <a:extLst>
              <a:ext uri="{FF2B5EF4-FFF2-40B4-BE49-F238E27FC236}">
                <a16:creationId xmlns:a16="http://schemas.microsoft.com/office/drawing/2014/main" id="{3D012D07-9C96-43F7-B886-94045C3D793C}"/>
              </a:ext>
            </a:extLst>
          </p:cNvPr>
          <p:cNvPicPr>
            <a:picLocks noChangeAspect="1"/>
          </p:cNvPicPr>
          <p:nvPr/>
        </p:nvPicPr>
        <p:blipFill>
          <a:blip r:embed="rId3"/>
          <a:stretch>
            <a:fillRect/>
          </a:stretch>
        </p:blipFill>
        <p:spPr>
          <a:xfrm>
            <a:off x="86664" y="4946087"/>
            <a:ext cx="6867809" cy="1399818"/>
          </a:xfrm>
          <a:prstGeom prst="rect">
            <a:avLst/>
          </a:prstGeom>
        </p:spPr>
      </p:pic>
      <p:sp>
        <p:nvSpPr>
          <p:cNvPr id="18" name="テキスト ボックス 17"/>
          <p:cNvSpPr txBox="1"/>
          <p:nvPr/>
        </p:nvSpPr>
        <p:spPr>
          <a:xfrm>
            <a:off x="235344" y="1556206"/>
            <a:ext cx="579977" cy="2308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a:extLst>
              <a:ext uri="{FF2B5EF4-FFF2-40B4-BE49-F238E27FC236}">
                <a16:creationId xmlns:a16="http://schemas.microsoft.com/office/drawing/2014/main" id="{BC01157A-30C5-4F29-883A-86216BC8F185}"/>
              </a:ext>
            </a:extLst>
          </p:cNvPr>
          <p:cNvSpPr txBox="1"/>
          <p:nvPr/>
        </p:nvSpPr>
        <p:spPr>
          <a:xfrm>
            <a:off x="0" y="4"/>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（参考）１０万人当たりの陽性者数と抗体保有率の推移</a:t>
            </a:r>
            <a:endParaRPr kumimoji="0" lang="en-US" altLang="ja-JP"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a:extLst>
              <a:ext uri="{FF2B5EF4-FFF2-40B4-BE49-F238E27FC236}">
                <a16:creationId xmlns:a16="http://schemas.microsoft.com/office/drawing/2014/main" id="{62BFE7F3-6E9E-4652-8D54-FE1F82BC944B}"/>
              </a:ext>
            </a:extLst>
          </p:cNvPr>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0"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55</a:t>
            </a:fld>
            <a:endPar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a:extLst>
              <a:ext uri="{FF2B5EF4-FFF2-40B4-BE49-F238E27FC236}">
                <a16:creationId xmlns:a16="http://schemas.microsoft.com/office/drawing/2014/main" id="{A83A9EE5-0127-45D5-9303-CC9F26F19581}"/>
              </a:ext>
            </a:extLst>
          </p:cNvPr>
          <p:cNvSpPr txBox="1"/>
          <p:nvPr/>
        </p:nvSpPr>
        <p:spPr>
          <a:xfrm>
            <a:off x="-691975" y="1085741"/>
            <a:ext cx="4194495"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全国平均と栃木県との比較</a:t>
            </a:r>
            <a:r>
              <a:rPr kumimoji="0" lang="en-US" altLang="ja-JP"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223611B0-4134-4C55-96A7-9795DDFC3041}"/>
              </a:ext>
            </a:extLst>
          </p:cNvPr>
          <p:cNvSpPr txBox="1"/>
          <p:nvPr/>
        </p:nvSpPr>
        <p:spPr>
          <a:xfrm>
            <a:off x="117018" y="512095"/>
            <a:ext cx="8909955" cy="523220"/>
          </a:xfrm>
          <a:prstGeom prst="rect">
            <a:avLst/>
          </a:prstGeom>
          <a:noFill/>
          <a:ln w="19050">
            <a:solidFill>
              <a:schemeClr val="tx1"/>
            </a:solidFill>
            <a:prstDash val="lgDash"/>
          </a:ln>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a:cs typeface="+mn-cs"/>
              </a:rPr>
              <a:t>　厚生労働省が調査・報告を行った「新型コロナウイルスの抗体保有率実態調査」の結果を用いて、全国と栃木県の人口１０万人当たりの累積陽性者数と抗体保有率の推移を見た。</a:t>
            </a:r>
          </a:p>
        </p:txBody>
      </p:sp>
      <p:sp>
        <p:nvSpPr>
          <p:cNvPr id="29" name="テキスト ボックス 28">
            <a:extLst>
              <a:ext uri="{FF2B5EF4-FFF2-40B4-BE49-F238E27FC236}">
                <a16:creationId xmlns:a16="http://schemas.microsoft.com/office/drawing/2014/main" id="{505E8A28-4B6F-4CA7-A8A8-711A178466C4}"/>
              </a:ext>
            </a:extLst>
          </p:cNvPr>
          <p:cNvSpPr txBox="1"/>
          <p:nvPr/>
        </p:nvSpPr>
        <p:spPr>
          <a:xfrm>
            <a:off x="0" y="6396011"/>
            <a:ext cx="914400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「新型コロナウイルスの抗体保有率実態調査」とは、市中での感染状況の把握等のため、日本赤十字社による協力のもと厚生労働省が日本赤十字社の献血ルーム等を訪れた献血者を対象に抗</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抗体の測定を行った事業である。（詳細は厚生労働省</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HP</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を参照）</a:t>
            </a:r>
          </a:p>
        </p:txBody>
      </p:sp>
      <p:sp>
        <p:nvSpPr>
          <p:cNvPr id="33" name="テキスト ボックス 32">
            <a:extLst>
              <a:ext uri="{FF2B5EF4-FFF2-40B4-BE49-F238E27FC236}">
                <a16:creationId xmlns:a16="http://schemas.microsoft.com/office/drawing/2014/main" id="{B2FFE446-38A3-4217-A672-42CF7680F376}"/>
              </a:ext>
            </a:extLst>
          </p:cNvPr>
          <p:cNvSpPr txBox="1"/>
          <p:nvPr/>
        </p:nvSpPr>
        <p:spPr>
          <a:xfrm>
            <a:off x="6813005" y="5037390"/>
            <a:ext cx="2540360" cy="1277273"/>
          </a:xfrm>
          <a:prstGeom prst="rect">
            <a:avLst/>
          </a:prstGeom>
          <a:noFill/>
          <a:ln w="952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（補足）</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該当月末の累積患者数</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2020</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年国勢調査結果</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調査期間：</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2022.11.6</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献血者：</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8,260</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調査期間：</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2023.2.19</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献血者：</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13,121</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　</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0" name="テキスト ボックス 49">
            <a:extLst>
              <a:ext uri="{FF2B5EF4-FFF2-40B4-BE49-F238E27FC236}">
                <a16:creationId xmlns:a16="http://schemas.microsoft.com/office/drawing/2014/main" id="{18C746C5-BF26-4B8E-A50A-0FDCEBD4D023}"/>
              </a:ext>
            </a:extLst>
          </p:cNvPr>
          <p:cNvSpPr txBox="1"/>
          <p:nvPr/>
        </p:nvSpPr>
        <p:spPr>
          <a:xfrm>
            <a:off x="4004549" y="1101201"/>
            <a:ext cx="6191318" cy="2616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本県の抗体保有率が把握可能な２回分の調査結果のみ掲載</a:t>
            </a:r>
          </a:p>
        </p:txBody>
      </p:sp>
      <p:sp>
        <p:nvSpPr>
          <p:cNvPr id="24" name="テキスト ボックス 23">
            <a:extLst>
              <a:ext uri="{FF2B5EF4-FFF2-40B4-BE49-F238E27FC236}">
                <a16:creationId xmlns:a16="http://schemas.microsoft.com/office/drawing/2014/main" id="{D939EA52-9A27-41B3-A79C-4352C66ED809}"/>
              </a:ext>
            </a:extLst>
          </p:cNvPr>
          <p:cNvSpPr txBox="1"/>
          <p:nvPr/>
        </p:nvSpPr>
        <p:spPr>
          <a:xfrm>
            <a:off x="5262214" y="5574461"/>
            <a:ext cx="487011" cy="184666"/>
          </a:xfrm>
          <a:prstGeom prst="rect">
            <a:avLst/>
          </a:prstGeom>
          <a:noFill/>
          <a:ln w="952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p>
        </p:txBody>
      </p:sp>
      <p:sp>
        <p:nvSpPr>
          <p:cNvPr id="26" name="テキスト ボックス 25">
            <a:extLst>
              <a:ext uri="{FF2B5EF4-FFF2-40B4-BE49-F238E27FC236}">
                <a16:creationId xmlns:a16="http://schemas.microsoft.com/office/drawing/2014/main" id="{0CE3ADF0-A6A0-433D-9D3B-924C70A6C411}"/>
              </a:ext>
            </a:extLst>
          </p:cNvPr>
          <p:cNvSpPr txBox="1"/>
          <p:nvPr/>
        </p:nvSpPr>
        <p:spPr>
          <a:xfrm>
            <a:off x="5274914" y="5944685"/>
            <a:ext cx="487011" cy="184666"/>
          </a:xfrm>
          <a:prstGeom prst="rect">
            <a:avLst/>
          </a:prstGeom>
          <a:noFill/>
          <a:ln w="952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p>
        </p:txBody>
      </p:sp>
      <p:sp>
        <p:nvSpPr>
          <p:cNvPr id="28" name="テキスト ボックス 27">
            <a:extLst>
              <a:ext uri="{FF2B5EF4-FFF2-40B4-BE49-F238E27FC236}">
                <a16:creationId xmlns:a16="http://schemas.microsoft.com/office/drawing/2014/main" id="{B15C78F2-285E-4A54-922A-99D217A78C0F}"/>
              </a:ext>
            </a:extLst>
          </p:cNvPr>
          <p:cNvSpPr txBox="1"/>
          <p:nvPr/>
        </p:nvSpPr>
        <p:spPr>
          <a:xfrm>
            <a:off x="6681382" y="5587687"/>
            <a:ext cx="487011" cy="184666"/>
          </a:xfrm>
          <a:prstGeom prst="rect">
            <a:avLst/>
          </a:prstGeom>
          <a:noFill/>
          <a:ln w="952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p>
        </p:txBody>
      </p:sp>
      <p:sp>
        <p:nvSpPr>
          <p:cNvPr id="31" name="テキスト ボックス 30">
            <a:extLst>
              <a:ext uri="{FF2B5EF4-FFF2-40B4-BE49-F238E27FC236}">
                <a16:creationId xmlns:a16="http://schemas.microsoft.com/office/drawing/2014/main" id="{A3E27CD3-9078-4B50-B453-AB828838A796}"/>
              </a:ext>
            </a:extLst>
          </p:cNvPr>
          <p:cNvSpPr txBox="1"/>
          <p:nvPr/>
        </p:nvSpPr>
        <p:spPr>
          <a:xfrm>
            <a:off x="6689795" y="5950875"/>
            <a:ext cx="487011" cy="184666"/>
          </a:xfrm>
          <a:prstGeom prst="rect">
            <a:avLst/>
          </a:prstGeom>
          <a:noFill/>
          <a:ln w="952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p>
        </p:txBody>
      </p:sp>
      <p:sp>
        <p:nvSpPr>
          <p:cNvPr id="32" name="テキスト ボックス 31">
            <a:extLst>
              <a:ext uri="{FF2B5EF4-FFF2-40B4-BE49-F238E27FC236}">
                <a16:creationId xmlns:a16="http://schemas.microsoft.com/office/drawing/2014/main" id="{940C00CF-CF24-4AA5-90EF-FE1466D2ABAF}"/>
              </a:ext>
            </a:extLst>
          </p:cNvPr>
          <p:cNvSpPr txBox="1"/>
          <p:nvPr/>
        </p:nvSpPr>
        <p:spPr>
          <a:xfrm>
            <a:off x="967173" y="5583351"/>
            <a:ext cx="487011" cy="184666"/>
          </a:xfrm>
          <a:prstGeom prst="rect">
            <a:avLst/>
          </a:prstGeom>
          <a:noFill/>
          <a:ln w="952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p>
        </p:txBody>
      </p:sp>
      <p:sp>
        <p:nvSpPr>
          <p:cNvPr id="34" name="テキスト ボックス 33">
            <a:extLst>
              <a:ext uri="{FF2B5EF4-FFF2-40B4-BE49-F238E27FC236}">
                <a16:creationId xmlns:a16="http://schemas.microsoft.com/office/drawing/2014/main" id="{936CF52D-E19C-4180-892C-E626C3251755}"/>
              </a:ext>
            </a:extLst>
          </p:cNvPr>
          <p:cNvSpPr txBox="1"/>
          <p:nvPr/>
        </p:nvSpPr>
        <p:spPr>
          <a:xfrm>
            <a:off x="979531" y="5935977"/>
            <a:ext cx="487011" cy="184666"/>
          </a:xfrm>
          <a:prstGeom prst="rect">
            <a:avLst/>
          </a:prstGeom>
          <a:noFill/>
          <a:ln w="952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p>
        </p:txBody>
      </p:sp>
      <p:sp>
        <p:nvSpPr>
          <p:cNvPr id="35" name="テキスト ボックス 34">
            <a:extLst>
              <a:ext uri="{FF2B5EF4-FFF2-40B4-BE49-F238E27FC236}">
                <a16:creationId xmlns:a16="http://schemas.microsoft.com/office/drawing/2014/main" id="{E5001E57-7330-4C6D-9E46-AA380681B3FD}"/>
              </a:ext>
            </a:extLst>
          </p:cNvPr>
          <p:cNvSpPr txBox="1"/>
          <p:nvPr/>
        </p:nvSpPr>
        <p:spPr>
          <a:xfrm>
            <a:off x="2486408" y="5568302"/>
            <a:ext cx="487011" cy="184666"/>
          </a:xfrm>
          <a:prstGeom prst="rect">
            <a:avLst/>
          </a:prstGeom>
          <a:noFill/>
          <a:ln w="952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p>
        </p:txBody>
      </p:sp>
      <p:sp>
        <p:nvSpPr>
          <p:cNvPr id="39" name="テキスト ボックス 38">
            <a:extLst>
              <a:ext uri="{FF2B5EF4-FFF2-40B4-BE49-F238E27FC236}">
                <a16:creationId xmlns:a16="http://schemas.microsoft.com/office/drawing/2014/main" id="{4BB05961-140F-405E-8CAE-E9D9CBCA9AA0}"/>
              </a:ext>
            </a:extLst>
          </p:cNvPr>
          <p:cNvSpPr txBox="1"/>
          <p:nvPr/>
        </p:nvSpPr>
        <p:spPr>
          <a:xfrm>
            <a:off x="2480058" y="5944536"/>
            <a:ext cx="487011" cy="184666"/>
          </a:xfrm>
          <a:prstGeom prst="rect">
            <a:avLst/>
          </a:prstGeom>
          <a:noFill/>
          <a:ln w="9525">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p>
        </p:txBody>
      </p:sp>
      <p:sp>
        <p:nvSpPr>
          <p:cNvPr id="3" name="テキスト ボックス 2">
            <a:extLst>
              <a:ext uri="{FF2B5EF4-FFF2-40B4-BE49-F238E27FC236}">
                <a16:creationId xmlns:a16="http://schemas.microsoft.com/office/drawing/2014/main" id="{BEE06049-FE41-4810-A34C-D72777156CDC}"/>
              </a:ext>
            </a:extLst>
          </p:cNvPr>
          <p:cNvSpPr txBox="1"/>
          <p:nvPr/>
        </p:nvSpPr>
        <p:spPr>
          <a:xfrm>
            <a:off x="525333" y="1568317"/>
            <a:ext cx="382733" cy="2598055"/>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人口</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万人当たり累積陽性者数</a:t>
            </a:r>
          </a:p>
        </p:txBody>
      </p:sp>
      <p:sp>
        <p:nvSpPr>
          <p:cNvPr id="51" name="テキスト ボックス 50">
            <a:extLst>
              <a:ext uri="{FF2B5EF4-FFF2-40B4-BE49-F238E27FC236}">
                <a16:creationId xmlns:a16="http://schemas.microsoft.com/office/drawing/2014/main" id="{47250149-0F2C-4A93-87AF-80A4ED8E68E5}"/>
              </a:ext>
            </a:extLst>
          </p:cNvPr>
          <p:cNvSpPr txBox="1"/>
          <p:nvPr/>
        </p:nvSpPr>
        <p:spPr>
          <a:xfrm>
            <a:off x="8841814" y="2586638"/>
            <a:ext cx="369332" cy="112792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抗体保有率</a:t>
            </a:r>
          </a:p>
        </p:txBody>
      </p:sp>
      <p:grpSp>
        <p:nvGrpSpPr>
          <p:cNvPr id="11" name="グループ化 10">
            <a:extLst>
              <a:ext uri="{FF2B5EF4-FFF2-40B4-BE49-F238E27FC236}">
                <a16:creationId xmlns:a16="http://schemas.microsoft.com/office/drawing/2014/main" id="{803FDE4A-5D10-4388-BBAB-77A09C4E2A43}"/>
              </a:ext>
            </a:extLst>
          </p:cNvPr>
          <p:cNvGrpSpPr/>
          <p:nvPr/>
        </p:nvGrpSpPr>
        <p:grpSpPr>
          <a:xfrm>
            <a:off x="4679894" y="1308832"/>
            <a:ext cx="3693560" cy="665141"/>
            <a:chOff x="5144987" y="1310294"/>
            <a:chExt cx="3693560" cy="665141"/>
          </a:xfrm>
        </p:grpSpPr>
        <p:grpSp>
          <p:nvGrpSpPr>
            <p:cNvPr id="5" name="グループ化 4">
              <a:extLst>
                <a:ext uri="{FF2B5EF4-FFF2-40B4-BE49-F238E27FC236}">
                  <a16:creationId xmlns:a16="http://schemas.microsoft.com/office/drawing/2014/main" id="{FD456D41-AEA9-4F34-A8A7-0F57971A6B74}"/>
                </a:ext>
              </a:extLst>
            </p:cNvPr>
            <p:cNvGrpSpPr/>
            <p:nvPr/>
          </p:nvGrpSpPr>
          <p:grpSpPr>
            <a:xfrm>
              <a:off x="5196049" y="1310294"/>
              <a:ext cx="3642498" cy="665141"/>
              <a:chOff x="5879737" y="1887332"/>
              <a:chExt cx="2407353" cy="665141"/>
            </a:xfrm>
          </p:grpSpPr>
          <p:sp>
            <p:nvSpPr>
              <p:cNvPr id="45" name="テキスト ボックス 44">
                <a:extLst>
                  <a:ext uri="{FF2B5EF4-FFF2-40B4-BE49-F238E27FC236}">
                    <a16:creationId xmlns:a16="http://schemas.microsoft.com/office/drawing/2014/main" id="{839838B4-A3A5-4134-B890-2B29EAC3C424}"/>
                  </a:ext>
                </a:extLst>
              </p:cNvPr>
              <p:cNvSpPr txBox="1"/>
              <p:nvPr/>
            </p:nvSpPr>
            <p:spPr>
              <a:xfrm>
                <a:off x="5879737" y="2085019"/>
                <a:ext cx="2110711"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抗体保有率（全国）</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42.3</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0.423</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2" name="テキスト ボックス 61">
                <a:extLst>
                  <a:ext uri="{FF2B5EF4-FFF2-40B4-BE49-F238E27FC236}">
                    <a16:creationId xmlns:a16="http://schemas.microsoft.com/office/drawing/2014/main" id="{79A2693A-4D63-4C57-85B0-D7A3EA526600}"/>
                  </a:ext>
                </a:extLst>
              </p:cNvPr>
              <p:cNvSpPr txBox="1"/>
              <p:nvPr/>
            </p:nvSpPr>
            <p:spPr>
              <a:xfrm>
                <a:off x="6176379" y="1887332"/>
                <a:ext cx="2110711"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【2023.2</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調査結果</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44" name="テキスト ボックス 43">
                <a:extLst>
                  <a:ext uri="{FF2B5EF4-FFF2-40B4-BE49-F238E27FC236}">
                    <a16:creationId xmlns:a16="http://schemas.microsoft.com/office/drawing/2014/main" id="{19644CBB-EC23-4664-8112-DD21578CC51A}"/>
                  </a:ext>
                </a:extLst>
              </p:cNvPr>
              <p:cNvSpPr txBox="1"/>
              <p:nvPr/>
            </p:nvSpPr>
            <p:spPr>
              <a:xfrm>
                <a:off x="5885151" y="2275474"/>
                <a:ext cx="2110711"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抗体保有率（栃木）</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41.0</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0.410</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48" name="フローチャート: 結合子 47">
              <a:extLst>
                <a:ext uri="{FF2B5EF4-FFF2-40B4-BE49-F238E27FC236}">
                  <a16:creationId xmlns:a16="http://schemas.microsoft.com/office/drawing/2014/main" id="{0A253550-AFFE-4EAF-B958-EB93B51CACA2}"/>
                </a:ext>
              </a:extLst>
            </p:cNvPr>
            <p:cNvSpPr/>
            <p:nvPr/>
          </p:nvSpPr>
          <p:spPr>
            <a:xfrm>
              <a:off x="5144987" y="1579556"/>
              <a:ext cx="106679" cy="106679"/>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正方形/長方形 55">
              <a:extLst>
                <a:ext uri="{FF2B5EF4-FFF2-40B4-BE49-F238E27FC236}">
                  <a16:creationId xmlns:a16="http://schemas.microsoft.com/office/drawing/2014/main" id="{ACDDA26D-9FD1-4C47-9CD7-06D99D2B9396}"/>
                </a:ext>
              </a:extLst>
            </p:cNvPr>
            <p:cNvSpPr/>
            <p:nvPr/>
          </p:nvSpPr>
          <p:spPr>
            <a:xfrm rot="5400000">
              <a:off x="5144987" y="1779765"/>
              <a:ext cx="101174" cy="1011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cxnSp>
        <p:nvCxnSpPr>
          <p:cNvPr id="59" name="直線コネクタ 58">
            <a:extLst>
              <a:ext uri="{FF2B5EF4-FFF2-40B4-BE49-F238E27FC236}">
                <a16:creationId xmlns:a16="http://schemas.microsoft.com/office/drawing/2014/main" id="{62BFA21F-2BB4-409C-A9BF-278F2ADAF90C}"/>
              </a:ext>
            </a:extLst>
          </p:cNvPr>
          <p:cNvCxnSpPr>
            <a:cxnSpLocks/>
          </p:cNvCxnSpPr>
          <p:nvPr/>
        </p:nvCxnSpPr>
        <p:spPr>
          <a:xfrm flipH="1" flipV="1">
            <a:off x="7266905" y="1626840"/>
            <a:ext cx="591535" cy="197987"/>
          </a:xfrm>
          <a:prstGeom prst="line">
            <a:avLst/>
          </a:prstGeom>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181E2BF5-52E6-45FD-8F23-5F0F1CDBB77B}"/>
              </a:ext>
            </a:extLst>
          </p:cNvPr>
          <p:cNvCxnSpPr>
            <a:cxnSpLocks/>
          </p:cNvCxnSpPr>
          <p:nvPr/>
        </p:nvCxnSpPr>
        <p:spPr>
          <a:xfrm flipV="1">
            <a:off x="7266905" y="2089589"/>
            <a:ext cx="236509" cy="429525"/>
          </a:xfrm>
          <a:prstGeom prst="line">
            <a:avLst/>
          </a:prstGeom>
        </p:spPr>
        <p:style>
          <a:lnRef idx="1">
            <a:schemeClr val="dk1"/>
          </a:lnRef>
          <a:fillRef idx="0">
            <a:schemeClr val="dk1"/>
          </a:fillRef>
          <a:effectRef idx="0">
            <a:schemeClr val="dk1"/>
          </a:effectRef>
          <a:fontRef idx="minor">
            <a:schemeClr val="tx1"/>
          </a:fontRef>
        </p:style>
      </p:cxnSp>
      <p:sp>
        <p:nvSpPr>
          <p:cNvPr id="66" name="テキスト ボックス 65">
            <a:extLst>
              <a:ext uri="{FF2B5EF4-FFF2-40B4-BE49-F238E27FC236}">
                <a16:creationId xmlns:a16="http://schemas.microsoft.com/office/drawing/2014/main" id="{57563349-548F-4C4C-BC29-06F1BC1AA75E}"/>
              </a:ext>
            </a:extLst>
          </p:cNvPr>
          <p:cNvSpPr txBox="1"/>
          <p:nvPr/>
        </p:nvSpPr>
        <p:spPr>
          <a:xfrm>
            <a:off x="8170121" y="4777967"/>
            <a:ext cx="760524" cy="2308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8" name="直線コネクタ 7">
            <a:extLst>
              <a:ext uri="{FF2B5EF4-FFF2-40B4-BE49-F238E27FC236}">
                <a16:creationId xmlns:a16="http://schemas.microsoft.com/office/drawing/2014/main" id="{60EB43CB-EC92-4A6C-A708-3A309ED32798}"/>
              </a:ext>
            </a:extLst>
          </p:cNvPr>
          <p:cNvCxnSpPr>
            <a:cxnSpLocks/>
          </p:cNvCxnSpPr>
          <p:nvPr/>
        </p:nvCxnSpPr>
        <p:spPr>
          <a:xfrm>
            <a:off x="1046852" y="1713822"/>
            <a:ext cx="262040" cy="0"/>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15EABCF1-34A7-4D08-8F7D-2D77279140D5}"/>
              </a:ext>
            </a:extLst>
          </p:cNvPr>
          <p:cNvCxnSpPr>
            <a:cxnSpLocks/>
          </p:cNvCxnSpPr>
          <p:nvPr/>
        </p:nvCxnSpPr>
        <p:spPr>
          <a:xfrm>
            <a:off x="1052037" y="1895489"/>
            <a:ext cx="26204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F69F6B1D-9068-4DF8-A75C-4342CAD52413}"/>
              </a:ext>
            </a:extLst>
          </p:cNvPr>
          <p:cNvSpPr txBox="1"/>
          <p:nvPr/>
        </p:nvSpPr>
        <p:spPr>
          <a:xfrm>
            <a:off x="1137908" y="1595726"/>
            <a:ext cx="748533" cy="2308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全国</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0" name="テキスト ボックス 69">
            <a:extLst>
              <a:ext uri="{FF2B5EF4-FFF2-40B4-BE49-F238E27FC236}">
                <a16:creationId xmlns:a16="http://schemas.microsoft.com/office/drawing/2014/main" id="{8F277757-7C13-4F4B-98A5-86A6D7FB88F3}"/>
              </a:ext>
            </a:extLst>
          </p:cNvPr>
          <p:cNvSpPr txBox="1"/>
          <p:nvPr/>
        </p:nvSpPr>
        <p:spPr>
          <a:xfrm>
            <a:off x="1249272" y="1780073"/>
            <a:ext cx="534726" cy="230832"/>
          </a:xfrm>
          <a:prstGeom prst="rect">
            <a:avLst/>
          </a:prstGeom>
          <a:noFill/>
        </p:spPr>
        <p:txBody>
          <a:bodyPr wrap="square" rtlCol="0">
            <a:spAutoFit/>
          </a:body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栃木</a:t>
            </a:r>
            <a:endParaRPr kumimoji="0"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9" name="グループ化 8">
            <a:extLst>
              <a:ext uri="{FF2B5EF4-FFF2-40B4-BE49-F238E27FC236}">
                <a16:creationId xmlns:a16="http://schemas.microsoft.com/office/drawing/2014/main" id="{D52C8948-CBC6-4500-95CC-B297984325BD}"/>
              </a:ext>
            </a:extLst>
          </p:cNvPr>
          <p:cNvGrpSpPr/>
          <p:nvPr/>
        </p:nvGrpSpPr>
        <p:grpSpPr>
          <a:xfrm>
            <a:off x="8542485" y="1454114"/>
            <a:ext cx="610906" cy="3340714"/>
            <a:chOff x="8533094" y="1390948"/>
            <a:chExt cx="610906" cy="3340714"/>
          </a:xfrm>
        </p:grpSpPr>
        <p:sp>
          <p:nvSpPr>
            <p:cNvPr id="7" name="テキスト ボックス 6">
              <a:extLst>
                <a:ext uri="{FF2B5EF4-FFF2-40B4-BE49-F238E27FC236}">
                  <a16:creationId xmlns:a16="http://schemas.microsoft.com/office/drawing/2014/main" id="{DACA2AC3-CE49-4A14-9CA3-E21A646D02FD}"/>
                </a:ext>
              </a:extLst>
            </p:cNvPr>
            <p:cNvSpPr txBox="1"/>
            <p:nvPr/>
          </p:nvSpPr>
          <p:spPr>
            <a:xfrm>
              <a:off x="8550383" y="1390948"/>
              <a:ext cx="40544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endPar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2" name="テキスト ボックス 51">
              <a:extLst>
                <a:ext uri="{FF2B5EF4-FFF2-40B4-BE49-F238E27FC236}">
                  <a16:creationId xmlns:a16="http://schemas.microsoft.com/office/drawing/2014/main" id="{EB7F64DA-CBFD-43A0-88EF-FD80335CC105}"/>
                </a:ext>
              </a:extLst>
            </p:cNvPr>
            <p:cNvSpPr txBox="1"/>
            <p:nvPr/>
          </p:nvSpPr>
          <p:spPr>
            <a:xfrm>
              <a:off x="8543829" y="2656528"/>
              <a:ext cx="483144"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0.01</a:t>
              </a:r>
              <a:endPar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3" name="テキスト ボックス 52">
              <a:extLst>
                <a:ext uri="{FF2B5EF4-FFF2-40B4-BE49-F238E27FC236}">
                  <a16:creationId xmlns:a16="http://schemas.microsoft.com/office/drawing/2014/main" id="{5E6CB33B-10AF-40F6-90D2-039204F3E2F8}"/>
                </a:ext>
              </a:extLst>
            </p:cNvPr>
            <p:cNvSpPr txBox="1"/>
            <p:nvPr/>
          </p:nvSpPr>
          <p:spPr>
            <a:xfrm>
              <a:off x="8551290" y="2000541"/>
              <a:ext cx="405441"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0.1</a:t>
              </a:r>
              <a:endPar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4" name="テキスト ボックス 53">
              <a:extLst>
                <a:ext uri="{FF2B5EF4-FFF2-40B4-BE49-F238E27FC236}">
                  <a16:creationId xmlns:a16="http://schemas.microsoft.com/office/drawing/2014/main" id="{F4BD560B-7373-415D-A802-5C34983C1363}"/>
                </a:ext>
              </a:extLst>
            </p:cNvPr>
            <p:cNvSpPr txBox="1"/>
            <p:nvPr/>
          </p:nvSpPr>
          <p:spPr>
            <a:xfrm>
              <a:off x="8543335" y="3286005"/>
              <a:ext cx="537493"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0.001</a:t>
              </a:r>
              <a:endPar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8" name="テキスト ボックス 67">
              <a:extLst>
                <a:ext uri="{FF2B5EF4-FFF2-40B4-BE49-F238E27FC236}">
                  <a16:creationId xmlns:a16="http://schemas.microsoft.com/office/drawing/2014/main" id="{8121593D-AFAD-4B54-915C-19B1F21A3243}"/>
                </a:ext>
              </a:extLst>
            </p:cNvPr>
            <p:cNvSpPr txBox="1"/>
            <p:nvPr/>
          </p:nvSpPr>
          <p:spPr>
            <a:xfrm>
              <a:off x="8533094" y="3915482"/>
              <a:ext cx="61090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0.0001</a:t>
              </a:r>
              <a:endPar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1" name="テキスト ボックス 70">
              <a:extLst>
                <a:ext uri="{FF2B5EF4-FFF2-40B4-BE49-F238E27FC236}">
                  <a16:creationId xmlns:a16="http://schemas.microsoft.com/office/drawing/2014/main" id="{0A47DD19-B48F-41BD-83DB-1024F5475C9C}"/>
                </a:ext>
              </a:extLst>
            </p:cNvPr>
            <p:cNvSpPr txBox="1"/>
            <p:nvPr/>
          </p:nvSpPr>
          <p:spPr>
            <a:xfrm>
              <a:off x="8533094" y="4500830"/>
              <a:ext cx="610906"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0.0</a:t>
              </a:r>
              <a:endParaRPr kumimoji="1"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2" name="グループ化 11">
            <a:extLst>
              <a:ext uri="{FF2B5EF4-FFF2-40B4-BE49-F238E27FC236}">
                <a16:creationId xmlns:a16="http://schemas.microsoft.com/office/drawing/2014/main" id="{0C75A7CA-F0C7-4EF5-8C03-F2E2B55DE7CD}"/>
              </a:ext>
            </a:extLst>
          </p:cNvPr>
          <p:cNvGrpSpPr/>
          <p:nvPr/>
        </p:nvGrpSpPr>
        <p:grpSpPr>
          <a:xfrm>
            <a:off x="7518336" y="1914873"/>
            <a:ext cx="72000" cy="136790"/>
            <a:chOff x="7774628" y="1964299"/>
            <a:chExt cx="72000" cy="136790"/>
          </a:xfrm>
        </p:grpSpPr>
        <p:sp>
          <p:nvSpPr>
            <p:cNvPr id="73" name="正方形/長方形 72">
              <a:extLst>
                <a:ext uri="{FF2B5EF4-FFF2-40B4-BE49-F238E27FC236}">
                  <a16:creationId xmlns:a16="http://schemas.microsoft.com/office/drawing/2014/main" id="{F2E197E9-6913-4C75-AFCA-F5DD4C149A77}"/>
                </a:ext>
              </a:extLst>
            </p:cNvPr>
            <p:cNvSpPr/>
            <p:nvPr/>
          </p:nvSpPr>
          <p:spPr>
            <a:xfrm rot="5400000">
              <a:off x="7774628" y="2029089"/>
              <a:ext cx="72000" cy="72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2" name="フローチャート: 結合子 71">
              <a:extLst>
                <a:ext uri="{FF2B5EF4-FFF2-40B4-BE49-F238E27FC236}">
                  <a16:creationId xmlns:a16="http://schemas.microsoft.com/office/drawing/2014/main" id="{049FADC9-C5C6-42C3-8690-B8083CB162F3}"/>
                </a:ext>
              </a:extLst>
            </p:cNvPr>
            <p:cNvSpPr/>
            <p:nvPr/>
          </p:nvSpPr>
          <p:spPr>
            <a:xfrm>
              <a:off x="7774628" y="1964299"/>
              <a:ext cx="72000" cy="7200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3" name="グループ化 12">
            <a:extLst>
              <a:ext uri="{FF2B5EF4-FFF2-40B4-BE49-F238E27FC236}">
                <a16:creationId xmlns:a16="http://schemas.microsoft.com/office/drawing/2014/main" id="{735A8EE5-9ECA-4F91-8535-8574592128C9}"/>
              </a:ext>
            </a:extLst>
          </p:cNvPr>
          <p:cNvGrpSpPr/>
          <p:nvPr/>
        </p:nvGrpSpPr>
        <p:grpSpPr>
          <a:xfrm>
            <a:off x="7884604" y="1819196"/>
            <a:ext cx="73732" cy="147196"/>
            <a:chOff x="8408343" y="1831525"/>
            <a:chExt cx="73732" cy="147196"/>
          </a:xfrm>
        </p:grpSpPr>
        <p:sp>
          <p:nvSpPr>
            <p:cNvPr id="76" name="正方形/長方形 75">
              <a:extLst>
                <a:ext uri="{FF2B5EF4-FFF2-40B4-BE49-F238E27FC236}">
                  <a16:creationId xmlns:a16="http://schemas.microsoft.com/office/drawing/2014/main" id="{F6FFA7B5-95D4-48D2-A000-915EBA9DC749}"/>
                </a:ext>
              </a:extLst>
            </p:cNvPr>
            <p:cNvSpPr/>
            <p:nvPr/>
          </p:nvSpPr>
          <p:spPr>
            <a:xfrm rot="5400000">
              <a:off x="8410075" y="1906721"/>
              <a:ext cx="72000" cy="72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フローチャート: 結合子 74">
              <a:extLst>
                <a:ext uri="{FF2B5EF4-FFF2-40B4-BE49-F238E27FC236}">
                  <a16:creationId xmlns:a16="http://schemas.microsoft.com/office/drawing/2014/main" id="{D18E73A2-A78D-44A6-BAE7-7BA8E2A19EB2}"/>
                </a:ext>
              </a:extLst>
            </p:cNvPr>
            <p:cNvSpPr/>
            <p:nvPr/>
          </p:nvSpPr>
          <p:spPr>
            <a:xfrm>
              <a:off x="8408343" y="1831525"/>
              <a:ext cx="72000" cy="72000"/>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0" name="グループ化 9">
            <a:extLst>
              <a:ext uri="{FF2B5EF4-FFF2-40B4-BE49-F238E27FC236}">
                <a16:creationId xmlns:a16="http://schemas.microsoft.com/office/drawing/2014/main" id="{7A6FCCD8-CD6D-4F3B-BBDE-3C83C899B8FF}"/>
              </a:ext>
            </a:extLst>
          </p:cNvPr>
          <p:cNvGrpSpPr/>
          <p:nvPr/>
        </p:nvGrpSpPr>
        <p:grpSpPr>
          <a:xfrm>
            <a:off x="5368395" y="2460916"/>
            <a:ext cx="3579846" cy="643259"/>
            <a:chOff x="5631300" y="2525221"/>
            <a:chExt cx="3579846" cy="643259"/>
          </a:xfrm>
        </p:grpSpPr>
        <p:grpSp>
          <p:nvGrpSpPr>
            <p:cNvPr id="6" name="グループ化 5">
              <a:extLst>
                <a:ext uri="{FF2B5EF4-FFF2-40B4-BE49-F238E27FC236}">
                  <a16:creationId xmlns:a16="http://schemas.microsoft.com/office/drawing/2014/main" id="{CF3F2BCF-F412-4D83-8E43-BA1E1E7F0257}"/>
                </a:ext>
              </a:extLst>
            </p:cNvPr>
            <p:cNvGrpSpPr/>
            <p:nvPr/>
          </p:nvGrpSpPr>
          <p:grpSpPr>
            <a:xfrm>
              <a:off x="5672032" y="2525221"/>
              <a:ext cx="3539114" cy="643259"/>
              <a:chOff x="4810765" y="3175353"/>
              <a:chExt cx="2317676" cy="643259"/>
            </a:xfrm>
          </p:grpSpPr>
          <p:sp>
            <p:nvSpPr>
              <p:cNvPr id="43" name="テキスト ボックス 42">
                <a:extLst>
                  <a:ext uri="{FF2B5EF4-FFF2-40B4-BE49-F238E27FC236}">
                    <a16:creationId xmlns:a16="http://schemas.microsoft.com/office/drawing/2014/main" id="{1817F2FD-280F-4F9C-B4CC-585A6E3D57F4}"/>
                  </a:ext>
                </a:extLst>
              </p:cNvPr>
              <p:cNvSpPr txBox="1"/>
              <p:nvPr/>
            </p:nvSpPr>
            <p:spPr>
              <a:xfrm>
                <a:off x="4810765" y="3372403"/>
                <a:ext cx="2110711"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抗体保有率（全国）</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26.5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0.265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5646CF92-DF8E-477B-B051-3B70C3B819E7}"/>
                  </a:ext>
                </a:extLst>
              </p:cNvPr>
              <p:cNvSpPr txBox="1"/>
              <p:nvPr/>
            </p:nvSpPr>
            <p:spPr>
              <a:xfrm>
                <a:off x="4812497" y="3541613"/>
                <a:ext cx="2110711"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抗体保有率（栃木）</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0.255</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1" name="テキスト ボックス 60">
                <a:extLst>
                  <a:ext uri="{FF2B5EF4-FFF2-40B4-BE49-F238E27FC236}">
                    <a16:creationId xmlns:a16="http://schemas.microsoft.com/office/drawing/2014/main" id="{C62D29C5-0ABF-453C-B7FE-2D4D1DB44FA8}"/>
                  </a:ext>
                </a:extLst>
              </p:cNvPr>
              <p:cNvSpPr txBox="1"/>
              <p:nvPr/>
            </p:nvSpPr>
            <p:spPr>
              <a:xfrm>
                <a:off x="5017730" y="3175353"/>
                <a:ext cx="2110711" cy="276999"/>
              </a:xfrm>
              <a:prstGeom prst="rect">
                <a:avLst/>
              </a:prstGeom>
              <a:noFill/>
            </p:spPr>
            <p:txBody>
              <a:bodyPr vert="horz"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【2022.11</a:t>
                </a: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調査結果</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grpSp>
        <p:sp>
          <p:nvSpPr>
            <p:cNvPr id="77" name="フローチャート: 結合子 76">
              <a:extLst>
                <a:ext uri="{FF2B5EF4-FFF2-40B4-BE49-F238E27FC236}">
                  <a16:creationId xmlns:a16="http://schemas.microsoft.com/office/drawing/2014/main" id="{4F915008-5660-49DE-B211-556AFBB73FF0}"/>
                </a:ext>
              </a:extLst>
            </p:cNvPr>
            <p:cNvSpPr/>
            <p:nvPr/>
          </p:nvSpPr>
          <p:spPr>
            <a:xfrm>
              <a:off x="5634475" y="2805143"/>
              <a:ext cx="106679" cy="106679"/>
            </a:xfrm>
            <a:prstGeom prst="flowChartConnecto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0" name="正方形/長方形 79">
              <a:extLst>
                <a:ext uri="{FF2B5EF4-FFF2-40B4-BE49-F238E27FC236}">
                  <a16:creationId xmlns:a16="http://schemas.microsoft.com/office/drawing/2014/main" id="{E82591D6-6845-46C5-B5FF-2F9BF39BFF83}"/>
                </a:ext>
              </a:extLst>
            </p:cNvPr>
            <p:cNvSpPr/>
            <p:nvPr/>
          </p:nvSpPr>
          <p:spPr>
            <a:xfrm rot="5400000">
              <a:off x="5631300" y="2976777"/>
              <a:ext cx="101174" cy="101174"/>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spTree>
    <p:extLst>
      <p:ext uri="{BB962C8B-B14F-4D97-AF65-F5344CB8AC3E}">
        <p14:creationId xmlns:p14="http://schemas.microsoft.com/office/powerpoint/2010/main" val="21828671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743075"/>
            <a:ext cx="9144000" cy="646331"/>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3600" b="1" dirty="0">
                <a:latin typeface="ＭＳ Ｐゴシック" panose="020B0600070205080204" pitchFamily="50" charset="-128"/>
                <a:ea typeface="ＭＳ Ｐゴシック" panose="020B0600070205080204" pitchFamily="50" charset="-128"/>
              </a:rPr>
              <a:t>～</a:t>
            </a:r>
            <a:r>
              <a:rPr kumimoji="1" lang="ja-JP" altLang="en-US" sz="3600" b="1" dirty="0"/>
              <a:t> 警戒度指標</a:t>
            </a:r>
            <a:r>
              <a:rPr kumimoji="1" lang="ja-JP" altLang="en-US" sz="3600" b="1" dirty="0">
                <a:latin typeface="ＭＳ Ｐゴシック" panose="020B0600070205080204" pitchFamily="50" charset="-128"/>
                <a:ea typeface="ＭＳ Ｐゴシック" panose="020B0600070205080204" pitchFamily="50" charset="-128"/>
              </a:rPr>
              <a:t>（</a:t>
            </a:r>
            <a:r>
              <a:rPr kumimoji="1" lang="ja-JP" altLang="en-US" sz="3600" b="1" dirty="0"/>
              <a:t>早期探知指標</a:t>
            </a:r>
            <a:r>
              <a:rPr kumimoji="1" lang="ja-JP" altLang="en-US" sz="3600" b="1" dirty="0">
                <a:latin typeface="ＭＳ Ｐゴシック" panose="020B0600070205080204" pitchFamily="50" charset="-128"/>
                <a:ea typeface="ＭＳ Ｐゴシック" panose="020B0600070205080204" pitchFamily="50" charset="-128"/>
              </a:rPr>
              <a:t>）等</a:t>
            </a:r>
            <a:r>
              <a:rPr kumimoji="1" lang="ja-JP" altLang="en-US" sz="3600" b="1" dirty="0"/>
              <a:t>の推移 </a:t>
            </a:r>
            <a:r>
              <a:rPr kumimoji="1" lang="ja-JP" altLang="en-US" sz="3600" b="1" dirty="0">
                <a:latin typeface="ＭＳ Ｐゴシック" panose="020B0600070205080204" pitchFamily="50" charset="-128"/>
                <a:ea typeface="ＭＳ Ｐゴシック" panose="020B0600070205080204" pitchFamily="50" charset="-128"/>
              </a:rPr>
              <a:t>～</a:t>
            </a:r>
            <a:endParaRPr kumimoji="1" lang="en-US" altLang="ja-JP" sz="36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506691" y="145530"/>
            <a:ext cx="5541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56</a:t>
            </a:fld>
            <a:endParaRPr kumimoji="1" lang="ja-JP" altLang="en-US" sz="1600" b="1"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748145" y="3524363"/>
            <a:ext cx="7758546" cy="830997"/>
          </a:xfrm>
          <a:prstGeom prst="rect">
            <a:avLst/>
          </a:prstGeom>
          <a:solidFill>
            <a:schemeClr val="bg1"/>
          </a:solidFill>
          <a:ln w="28575">
            <a:solidFill>
              <a:schemeClr val="tx1"/>
            </a:solidFill>
            <a:prstDash val="sysDash"/>
          </a:ln>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solidFill>
                  <a:schemeClr val="tx1"/>
                </a:solidFill>
              </a:rPr>
              <a:t>　警戒度指標のレベルの判断は、</a:t>
            </a:r>
            <a:r>
              <a:rPr kumimoji="1" lang="ja-JP" altLang="en-US" sz="1600" b="1" dirty="0">
                <a:solidFill>
                  <a:srgbClr val="FF0000"/>
                </a:solidFill>
              </a:rPr>
              <a:t>令和５年５月７日時点</a:t>
            </a:r>
            <a:r>
              <a:rPr kumimoji="1" lang="ja-JP" altLang="en-US" sz="1600" b="1" dirty="0">
                <a:solidFill>
                  <a:schemeClr val="tx1"/>
                </a:solidFill>
              </a:rPr>
              <a:t>において採用していた「４段階指標」を用いることとする。</a:t>
            </a:r>
            <a:endParaRPr kumimoji="1" lang="en-US" altLang="ja-JP" sz="1600" b="1" dirty="0">
              <a:solidFill>
                <a:schemeClr val="tx1"/>
              </a:solidFill>
            </a:endParaRPr>
          </a:p>
          <a:p>
            <a:pPr algn="ctr"/>
            <a:r>
              <a:rPr kumimoji="1" lang="ja-JP" altLang="en-US" sz="1600" b="1" dirty="0">
                <a:solidFill>
                  <a:schemeClr val="tx1"/>
                </a:solidFill>
              </a:rPr>
              <a:t>　　（４段階指標：レベル</a:t>
            </a:r>
            <a:r>
              <a:rPr kumimoji="1" lang="en-US" altLang="ja-JP" sz="1600" b="1" dirty="0">
                <a:solidFill>
                  <a:schemeClr val="tx1"/>
                </a:solidFill>
              </a:rPr>
              <a:t>1</a:t>
            </a:r>
            <a:r>
              <a:rPr kumimoji="1" lang="ja-JP" altLang="en-US" sz="1600" b="1" dirty="0">
                <a:solidFill>
                  <a:schemeClr val="tx1"/>
                </a:solidFill>
              </a:rPr>
              <a:t>「感染小康期」～レベル４「医療機能不全期」）</a:t>
            </a:r>
          </a:p>
        </p:txBody>
      </p:sp>
    </p:spTree>
    <p:extLst>
      <p:ext uri="{BB962C8B-B14F-4D97-AF65-F5344CB8AC3E}">
        <p14:creationId xmlns:p14="http://schemas.microsoft.com/office/powerpoint/2010/main" val="35218891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 が含まれている画像&#10;&#10;自動的に生成された説明">
            <a:extLst>
              <a:ext uri="{FF2B5EF4-FFF2-40B4-BE49-F238E27FC236}">
                <a16:creationId xmlns:a16="http://schemas.microsoft.com/office/drawing/2014/main" id="{A1C9CA17-AB2A-4921-9CA8-E44267CFD635}"/>
              </a:ext>
            </a:extLst>
          </p:cNvPr>
          <p:cNvPicPr>
            <a:picLocks noChangeAspect="1"/>
          </p:cNvPicPr>
          <p:nvPr/>
        </p:nvPicPr>
        <p:blipFill rotWithShape="1">
          <a:blip r:embed="rId2">
            <a:extLst>
              <a:ext uri="{28A0092B-C50C-407E-A947-70E740481C1C}">
                <a14:useLocalDpi xmlns:a14="http://schemas.microsoft.com/office/drawing/2010/main" val="0"/>
              </a:ext>
            </a:extLst>
          </a:blip>
          <a:srcRect l="4272" r="3980" b="3628"/>
          <a:stretch/>
        </p:blipFill>
        <p:spPr>
          <a:xfrm>
            <a:off x="48011" y="80546"/>
            <a:ext cx="9063258" cy="6732000"/>
          </a:xfrm>
          <a:prstGeom prst="rect">
            <a:avLst/>
          </a:prstGeom>
        </p:spPr>
      </p:pic>
      <p:sp>
        <p:nvSpPr>
          <p:cNvPr id="4" name="テキスト ボックス 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57</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90904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8416253" y="18149"/>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58</a:t>
            </a:fld>
            <a:endParaRPr kumimoji="1" lang="ja-JP" altLang="en-US" sz="1600" b="1" dirty="0">
              <a:latin typeface="Meiryo UI" panose="020B0604030504040204" pitchFamily="50" charset="-128"/>
              <a:ea typeface="Meiryo UI" panose="020B0604030504040204" pitchFamily="50" charset="-128"/>
            </a:endParaRPr>
          </a:p>
        </p:txBody>
      </p:sp>
      <p:pic>
        <p:nvPicPr>
          <p:cNvPr id="5" name="図 4" descr="グラフ が含まれている画像&#10;&#10;自動的に生成された説明">
            <a:extLst>
              <a:ext uri="{FF2B5EF4-FFF2-40B4-BE49-F238E27FC236}">
                <a16:creationId xmlns:a16="http://schemas.microsoft.com/office/drawing/2014/main" id="{EE7AD044-15F2-4D33-AF3E-C978C07E0F66}"/>
              </a:ext>
            </a:extLst>
          </p:cNvPr>
          <p:cNvPicPr>
            <a:picLocks noChangeAspect="1"/>
          </p:cNvPicPr>
          <p:nvPr/>
        </p:nvPicPr>
        <p:blipFill rotWithShape="1">
          <a:blip r:embed="rId3">
            <a:extLst>
              <a:ext uri="{28A0092B-C50C-407E-A947-70E740481C1C}">
                <a14:useLocalDpi xmlns:a14="http://schemas.microsoft.com/office/drawing/2010/main" val="0"/>
              </a:ext>
            </a:extLst>
          </a:blip>
          <a:srcRect l="3301" r="4369" b="16259"/>
          <a:stretch/>
        </p:blipFill>
        <p:spPr>
          <a:xfrm>
            <a:off x="21159" y="266978"/>
            <a:ext cx="9093270" cy="5832000"/>
          </a:xfrm>
          <a:prstGeom prst="rect">
            <a:avLst/>
          </a:prstGeom>
        </p:spPr>
      </p:pic>
    </p:spTree>
    <p:extLst>
      <p:ext uri="{BB962C8B-B14F-4D97-AF65-F5344CB8AC3E}">
        <p14:creationId xmlns:p14="http://schemas.microsoft.com/office/powerpoint/2010/main" val="30285472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C87D9ED3-1DA7-48A8-BB29-238DFD1D0FEB}"/>
              </a:ext>
            </a:extLst>
          </p:cNvPr>
          <p:cNvSpPr txBox="1"/>
          <p:nvPr/>
        </p:nvSpPr>
        <p:spPr>
          <a:xfrm>
            <a:off x="818641" y="6452163"/>
            <a:ext cx="8339183" cy="369332"/>
          </a:xfrm>
          <a:prstGeom prst="rect">
            <a:avLst/>
          </a:prstGeom>
          <a:noFill/>
        </p:spPr>
        <p:txBody>
          <a:bodyPr wrap="square" rtlCol="0">
            <a:spAutoFit/>
          </a:bodyPr>
          <a:lstStyle/>
          <a:p>
            <a:r>
              <a:rPr kumimoji="1" lang="en-US" altLang="ja-JP" dirty="0">
                <a:latin typeface="+mn-ea"/>
              </a:rPr>
              <a:t>※</a:t>
            </a:r>
            <a:r>
              <a:rPr kumimoji="1" lang="ja-JP" altLang="en-US" dirty="0">
                <a:latin typeface="+mn-ea"/>
              </a:rPr>
              <a:t>第</a:t>
            </a:r>
            <a:r>
              <a:rPr kumimoji="1" lang="en-US" altLang="ja-JP" dirty="0">
                <a:latin typeface="+mn-ea"/>
              </a:rPr>
              <a:t>91</a:t>
            </a:r>
            <a:r>
              <a:rPr kumimoji="1" lang="ja-JP" altLang="en-US" dirty="0">
                <a:latin typeface="+mn-ea"/>
              </a:rPr>
              <a:t>回栃木県新型コロナウイルス感染症対策本部会議</a:t>
            </a:r>
            <a:r>
              <a:rPr kumimoji="1" lang="en-US" altLang="ja-JP" dirty="0">
                <a:latin typeface="+mn-ea"/>
              </a:rPr>
              <a:t>(R4.11.17</a:t>
            </a:r>
            <a:r>
              <a:rPr kumimoji="1" lang="ja-JP" altLang="en-US" dirty="0">
                <a:latin typeface="+mn-ea"/>
              </a:rPr>
              <a:t>開催</a:t>
            </a:r>
            <a:r>
              <a:rPr kumimoji="1" lang="en-US" altLang="ja-JP" dirty="0">
                <a:latin typeface="+mn-ea"/>
              </a:rPr>
              <a:t>)</a:t>
            </a:r>
            <a:r>
              <a:rPr kumimoji="1" lang="ja-JP" altLang="en-US" dirty="0">
                <a:latin typeface="+mn-ea"/>
              </a:rPr>
              <a:t>分まで</a:t>
            </a:r>
          </a:p>
        </p:txBody>
      </p:sp>
      <p:pic>
        <p:nvPicPr>
          <p:cNvPr id="4" name="図 3" descr="グラフィカル ユーザー インターフェイス&#10;&#10;自動的に生成された説明">
            <a:extLst>
              <a:ext uri="{FF2B5EF4-FFF2-40B4-BE49-F238E27FC236}">
                <a16:creationId xmlns:a16="http://schemas.microsoft.com/office/drawing/2014/main" id="{76CD221C-8B16-44FC-B102-4594C681D4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28" t="5893" r="2524" b="8571"/>
          <a:stretch/>
        </p:blipFill>
        <p:spPr>
          <a:xfrm>
            <a:off x="8880" y="259045"/>
            <a:ext cx="9107998" cy="5796000"/>
          </a:xfrm>
          <a:prstGeom prst="rect">
            <a:avLst/>
          </a:prstGeom>
        </p:spPr>
      </p:pic>
      <p:sp>
        <p:nvSpPr>
          <p:cNvPr id="5" name="テキスト ボックス 4"/>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59</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1038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490C7F30-FD4A-4034-8D83-9361AB9EFAF2}"/>
              </a:ext>
            </a:extLst>
          </p:cNvPr>
          <p:cNvPicPr>
            <a:picLocks noChangeAspect="1"/>
          </p:cNvPicPr>
          <p:nvPr/>
        </p:nvPicPr>
        <p:blipFill>
          <a:blip r:embed="rId2"/>
          <a:stretch>
            <a:fillRect/>
          </a:stretch>
        </p:blipFill>
        <p:spPr>
          <a:xfrm>
            <a:off x="208896" y="2466109"/>
            <a:ext cx="8648031" cy="4267200"/>
          </a:xfrm>
          <a:prstGeom prst="rect">
            <a:avLst/>
          </a:prstGeom>
        </p:spPr>
      </p:pic>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対策本部の組織体制について</a:t>
            </a:r>
          </a:p>
        </p:txBody>
      </p:sp>
      <p:sp>
        <p:nvSpPr>
          <p:cNvPr id="7" name="テキスト ボックス 6"/>
          <p:cNvSpPr txBox="1"/>
          <p:nvPr/>
        </p:nvSpPr>
        <p:spPr>
          <a:xfrm>
            <a:off x="113408" y="573710"/>
            <a:ext cx="8941691" cy="1785104"/>
          </a:xfrm>
          <a:prstGeom prst="rect">
            <a:avLst/>
          </a:prstGeom>
          <a:noFill/>
          <a:ln w="19050">
            <a:solidFill>
              <a:schemeClr val="tx1"/>
            </a:solidFill>
            <a:prstDash val="sysDash"/>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都道府県対策本部の設置 新型インフルエンザ等対策特別措置法</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平成二十四年法律第三十一号</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都道府県対策本部の設置</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22</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条</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条第</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項の規定により政府対策本部が設置されたときは、都道府県知事は、都道府県行動計画で定めるところにより、直ちに、都道府県対策本部を設置しなければならない。</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 </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都道府県対策本部は、当該都道府県及び当該都道府県の区域内の市町村並びに指定公共機関及び指定地方公共機関が実施する当該都道府県の区域に係る新型インフルエンザ等対策の総合的な推進に関する事務をつかさどる。</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都道府県対策本部の廃止</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条 第</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21</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条第</a:t>
            </a:r>
            <a:r>
              <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項の規定により政府対策本部が廃止されたときは、都道府県知事は、遅滞なく、都道府県対策本部を廃止するものとする。</a:t>
            </a:r>
          </a:p>
        </p:txBody>
      </p:sp>
      <p:sp>
        <p:nvSpPr>
          <p:cNvPr id="6" name="テキスト ボックス 5"/>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角丸四角形 1"/>
          <p:cNvSpPr/>
          <p:nvPr/>
        </p:nvSpPr>
        <p:spPr>
          <a:xfrm>
            <a:off x="113408" y="2466109"/>
            <a:ext cx="8975174" cy="4294909"/>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p:cNvSpPr/>
          <p:nvPr/>
        </p:nvSpPr>
        <p:spPr>
          <a:xfrm>
            <a:off x="5931792" y="2661482"/>
            <a:ext cx="2892808" cy="403141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471350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60</a:t>
            </a:fld>
            <a:endParaRPr kumimoji="1" lang="ja-JP" altLang="en-US" sz="1600" b="1"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736847" y="6461600"/>
            <a:ext cx="8339183" cy="369332"/>
          </a:xfrm>
          <a:prstGeom prst="rect">
            <a:avLst/>
          </a:prstGeom>
          <a:noFill/>
        </p:spPr>
        <p:txBody>
          <a:bodyPr wrap="square" rtlCol="0">
            <a:spAutoFit/>
          </a:bodyPr>
          <a:lstStyle/>
          <a:p>
            <a:r>
              <a:rPr kumimoji="1" lang="en-US" altLang="ja-JP" dirty="0">
                <a:latin typeface="+mn-ea"/>
              </a:rPr>
              <a:t>※</a:t>
            </a:r>
            <a:r>
              <a:rPr kumimoji="1" lang="ja-JP" altLang="en-US" dirty="0">
                <a:latin typeface="+mn-ea"/>
              </a:rPr>
              <a:t>第</a:t>
            </a:r>
            <a:r>
              <a:rPr kumimoji="1" lang="en-US" altLang="ja-JP" dirty="0">
                <a:latin typeface="+mn-ea"/>
              </a:rPr>
              <a:t>91</a:t>
            </a:r>
            <a:r>
              <a:rPr kumimoji="1" lang="ja-JP" altLang="en-US" dirty="0">
                <a:latin typeface="+mn-ea"/>
              </a:rPr>
              <a:t>回栃木県新型コロナウイルス感染症対策本部会議</a:t>
            </a:r>
            <a:r>
              <a:rPr kumimoji="1" lang="en-US" altLang="ja-JP" dirty="0">
                <a:latin typeface="+mn-ea"/>
              </a:rPr>
              <a:t>(R4.11.17</a:t>
            </a:r>
            <a:r>
              <a:rPr kumimoji="1" lang="ja-JP" altLang="en-US" dirty="0">
                <a:latin typeface="+mn-ea"/>
              </a:rPr>
              <a:t>開催</a:t>
            </a:r>
            <a:r>
              <a:rPr kumimoji="1" lang="en-US" altLang="ja-JP" dirty="0">
                <a:latin typeface="+mn-ea"/>
              </a:rPr>
              <a:t>)</a:t>
            </a:r>
            <a:r>
              <a:rPr kumimoji="1" lang="ja-JP" altLang="en-US" dirty="0">
                <a:latin typeface="+mn-ea"/>
              </a:rPr>
              <a:t>分まで</a:t>
            </a:r>
          </a:p>
        </p:txBody>
      </p:sp>
      <p:pic>
        <p:nvPicPr>
          <p:cNvPr id="5" name="図 4" descr="グラフィカル ユーザー インターフェイス, アプリケーション&#10;&#10;自動的に生成された説明">
            <a:extLst>
              <a:ext uri="{FF2B5EF4-FFF2-40B4-BE49-F238E27FC236}">
                <a16:creationId xmlns:a16="http://schemas.microsoft.com/office/drawing/2014/main" id="{FB7F4AE6-4A65-45DA-8B90-EAB9402E72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21" t="12736" r="2525" b="7609"/>
          <a:stretch/>
        </p:blipFill>
        <p:spPr>
          <a:xfrm>
            <a:off x="42698" y="465168"/>
            <a:ext cx="9058604" cy="5379235"/>
          </a:xfrm>
          <a:prstGeom prst="rect">
            <a:avLst/>
          </a:prstGeom>
        </p:spPr>
      </p:pic>
    </p:spTree>
    <p:extLst>
      <p:ext uri="{BB962C8B-B14F-4D97-AF65-F5344CB8AC3E}">
        <p14:creationId xmlns:p14="http://schemas.microsoft.com/office/powerpoint/2010/main" val="40249700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正方形/長方形 60">
            <a:extLst>
              <a:ext uri="{FF2B5EF4-FFF2-40B4-BE49-F238E27FC236}">
                <a16:creationId xmlns:a16="http://schemas.microsoft.com/office/drawing/2014/main" id="{2F417B67-BAC9-4AA4-A0FB-8E1EA50FE614}"/>
              </a:ext>
            </a:extLst>
          </p:cNvPr>
          <p:cNvSpPr/>
          <p:nvPr/>
        </p:nvSpPr>
        <p:spPr>
          <a:xfrm>
            <a:off x="751821" y="1456441"/>
            <a:ext cx="7698923" cy="8640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770" b="1" dirty="0">
              <a:solidFill>
                <a:schemeClr val="tx1"/>
              </a:solidFill>
              <a:latin typeface="+mn-ea"/>
            </a:endParaRPr>
          </a:p>
        </p:txBody>
      </p:sp>
      <p:grpSp>
        <p:nvGrpSpPr>
          <p:cNvPr id="12" name="グループ化 11"/>
          <p:cNvGrpSpPr/>
          <p:nvPr/>
        </p:nvGrpSpPr>
        <p:grpSpPr>
          <a:xfrm>
            <a:off x="733038" y="2028951"/>
            <a:ext cx="7708130" cy="3798372"/>
            <a:chOff x="857119" y="2142801"/>
            <a:chExt cx="9012891" cy="4441317"/>
          </a:xfrm>
        </p:grpSpPr>
        <p:sp>
          <p:nvSpPr>
            <p:cNvPr id="17" name="正方形/長方形 16"/>
            <p:cNvSpPr/>
            <p:nvPr/>
          </p:nvSpPr>
          <p:spPr>
            <a:xfrm>
              <a:off x="867884" y="2478655"/>
              <a:ext cx="9002126" cy="1515372"/>
            </a:xfrm>
            <a:prstGeom prst="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ja-JP" altLang="en-US" sz="770" b="1" dirty="0">
                <a:solidFill>
                  <a:schemeClr val="tx1"/>
                </a:solidFill>
                <a:latin typeface="+mn-ea"/>
              </a:endParaRPr>
            </a:p>
          </p:txBody>
        </p:sp>
        <p:sp>
          <p:nvSpPr>
            <p:cNvPr id="18" name="正方形/長方形 17"/>
            <p:cNvSpPr/>
            <p:nvPr/>
          </p:nvSpPr>
          <p:spPr>
            <a:xfrm>
              <a:off x="867884" y="3993992"/>
              <a:ext cx="9002126" cy="1010248"/>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chorCtr="1"/>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770" b="1" dirty="0">
                <a:solidFill>
                  <a:schemeClr val="tx1"/>
                </a:solidFill>
                <a:latin typeface="+mn-ea"/>
              </a:endParaRPr>
            </a:p>
          </p:txBody>
        </p:sp>
        <p:sp>
          <p:nvSpPr>
            <p:cNvPr id="19" name="正方形/長方形 18"/>
            <p:cNvSpPr/>
            <p:nvPr/>
          </p:nvSpPr>
          <p:spPr>
            <a:xfrm>
              <a:off x="867884" y="4997950"/>
              <a:ext cx="9002126" cy="1515372"/>
            </a:xfrm>
            <a:prstGeom prst="rect">
              <a:avLst/>
            </a:prstGeom>
            <a:solidFill>
              <a:srgbClr val="CC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sz="770" b="1" dirty="0">
                <a:solidFill>
                  <a:schemeClr val="tx1"/>
                </a:solidFill>
                <a:latin typeface="+mn-ea"/>
              </a:endParaRPr>
            </a:p>
          </p:txBody>
        </p:sp>
        <p:sp>
          <p:nvSpPr>
            <p:cNvPr id="23" name="正方形/長方形 22"/>
            <p:cNvSpPr/>
            <p:nvPr/>
          </p:nvSpPr>
          <p:spPr>
            <a:xfrm>
              <a:off x="868317" y="3562200"/>
              <a:ext cx="1434934" cy="384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197" b="1" dirty="0">
                  <a:solidFill>
                    <a:schemeClr val="tx1"/>
                  </a:solidFill>
                  <a:latin typeface="+mn-ea"/>
                </a:rPr>
                <a:t>レベル３</a:t>
              </a:r>
            </a:p>
          </p:txBody>
        </p:sp>
        <p:sp>
          <p:nvSpPr>
            <p:cNvPr id="24" name="正方形/長方形 23"/>
            <p:cNvSpPr/>
            <p:nvPr/>
          </p:nvSpPr>
          <p:spPr>
            <a:xfrm>
              <a:off x="867883" y="4721362"/>
              <a:ext cx="1434934" cy="384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197" b="1" dirty="0">
                  <a:solidFill>
                    <a:schemeClr val="tx1"/>
                  </a:solidFill>
                  <a:latin typeface="+mn-ea"/>
                </a:rPr>
                <a:t>レベル２</a:t>
              </a:r>
            </a:p>
          </p:txBody>
        </p:sp>
        <p:sp>
          <p:nvSpPr>
            <p:cNvPr id="25" name="正方形/長方形 24"/>
            <p:cNvSpPr/>
            <p:nvPr/>
          </p:nvSpPr>
          <p:spPr>
            <a:xfrm>
              <a:off x="857119" y="6199271"/>
              <a:ext cx="1434934" cy="384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197" b="1" dirty="0">
                  <a:solidFill>
                    <a:schemeClr val="tx1"/>
                  </a:solidFill>
                  <a:latin typeface="+mn-ea"/>
                </a:rPr>
                <a:t>レベル１</a:t>
              </a:r>
            </a:p>
          </p:txBody>
        </p:sp>
        <p:sp>
          <p:nvSpPr>
            <p:cNvPr id="63" name="正方形/長方形 62">
              <a:extLst>
                <a:ext uri="{FF2B5EF4-FFF2-40B4-BE49-F238E27FC236}">
                  <a16:creationId xmlns:a16="http://schemas.microsoft.com/office/drawing/2014/main" id="{919DE195-C8D3-4A11-9288-5138C7A86787}"/>
                </a:ext>
              </a:extLst>
            </p:cNvPr>
            <p:cNvSpPr/>
            <p:nvPr/>
          </p:nvSpPr>
          <p:spPr>
            <a:xfrm>
              <a:off x="894496" y="2142801"/>
              <a:ext cx="1434934" cy="3848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197" b="1" dirty="0">
                  <a:solidFill>
                    <a:schemeClr val="tx1"/>
                  </a:solidFill>
                  <a:latin typeface="+mn-ea"/>
                </a:rPr>
                <a:t>レベル</a:t>
              </a:r>
              <a:r>
                <a:rPr lang="en-US" altLang="ja-JP" sz="1197" b="1" dirty="0">
                  <a:solidFill>
                    <a:schemeClr val="tx1"/>
                  </a:solidFill>
                  <a:latin typeface="+mn-ea"/>
                </a:rPr>
                <a:t>4</a:t>
              </a:r>
              <a:endParaRPr lang="ja-JP" altLang="en-US" sz="1197" b="1" dirty="0">
                <a:solidFill>
                  <a:schemeClr val="tx1"/>
                </a:solidFill>
                <a:latin typeface="+mn-ea"/>
              </a:endParaRPr>
            </a:p>
          </p:txBody>
        </p:sp>
      </p:grpSp>
      <p:graphicFrame>
        <p:nvGraphicFramePr>
          <p:cNvPr id="9" name="グラフ 8"/>
          <p:cNvGraphicFramePr/>
          <p:nvPr/>
        </p:nvGraphicFramePr>
        <p:xfrm>
          <a:off x="-31831" y="1284808"/>
          <a:ext cx="9120092" cy="5212822"/>
        </p:xfrm>
        <a:graphic>
          <a:graphicData uri="http://schemas.openxmlformats.org/drawingml/2006/chart">
            <c:chart xmlns:c="http://schemas.openxmlformats.org/drawingml/2006/chart" xmlns:r="http://schemas.openxmlformats.org/officeDocument/2006/relationships" r:id="rId2"/>
          </a:graphicData>
        </a:graphic>
      </p:graphicFrame>
      <p:sp>
        <p:nvSpPr>
          <p:cNvPr id="6" name="正方形/長方形 5"/>
          <p:cNvSpPr/>
          <p:nvPr/>
        </p:nvSpPr>
        <p:spPr>
          <a:xfrm>
            <a:off x="-81" y="3480"/>
            <a:ext cx="9144081" cy="53066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395" b="1" dirty="0">
                <a:solidFill>
                  <a:schemeClr val="bg1"/>
                </a:solidFill>
                <a:latin typeface="+mn-ea"/>
              </a:rPr>
              <a:t>人口</a:t>
            </a:r>
            <a:r>
              <a:rPr kumimoji="1" lang="en-US" altLang="ja-JP" sz="2395" b="1" dirty="0">
                <a:solidFill>
                  <a:schemeClr val="bg1"/>
                </a:solidFill>
                <a:latin typeface="+mn-ea"/>
              </a:rPr>
              <a:t>10</a:t>
            </a:r>
            <a:r>
              <a:rPr kumimoji="1" lang="ja-JP" altLang="en-US" sz="2395" b="1" dirty="0">
                <a:solidFill>
                  <a:schemeClr val="bg1"/>
                </a:solidFill>
                <a:latin typeface="+mn-ea"/>
              </a:rPr>
              <a:t>万人あたり</a:t>
            </a:r>
            <a:r>
              <a:rPr kumimoji="1" lang="ja-JP" altLang="en-US" sz="2400" b="1" dirty="0">
                <a:solidFill>
                  <a:schemeClr val="bg1"/>
                </a:solidFill>
                <a:latin typeface="+mn-ea"/>
              </a:rPr>
              <a:t>新規感染者数</a:t>
            </a:r>
            <a:r>
              <a:rPr kumimoji="1" lang="en-US" altLang="ja-JP" sz="2400" b="1" dirty="0">
                <a:solidFill>
                  <a:schemeClr val="bg1"/>
                </a:solidFill>
                <a:latin typeface="+mn-ea"/>
              </a:rPr>
              <a:t>(1</a:t>
            </a:r>
            <a:r>
              <a:rPr kumimoji="1" lang="ja-JP" altLang="en-US" sz="2400" b="1" dirty="0">
                <a:solidFill>
                  <a:schemeClr val="bg1"/>
                </a:solidFill>
                <a:latin typeface="+mn-ea"/>
              </a:rPr>
              <a:t>週間</a:t>
            </a:r>
            <a:r>
              <a:rPr kumimoji="1" lang="en-US" altLang="ja-JP" sz="2400" b="1" dirty="0">
                <a:solidFill>
                  <a:schemeClr val="bg1"/>
                </a:solidFill>
                <a:latin typeface="+mn-ea"/>
              </a:rPr>
              <a:t>)</a:t>
            </a:r>
            <a:r>
              <a:rPr kumimoji="1" lang="ja-JP" altLang="en-US" sz="2395" b="1" dirty="0">
                <a:solidFill>
                  <a:schemeClr val="bg1"/>
                </a:solidFill>
                <a:latin typeface="+mn-ea"/>
              </a:rPr>
              <a:t>・病床使用率の推移</a:t>
            </a:r>
          </a:p>
        </p:txBody>
      </p:sp>
      <p:sp>
        <p:nvSpPr>
          <p:cNvPr id="56" name="テキスト ボックス 55"/>
          <p:cNvSpPr txBox="1"/>
          <p:nvPr/>
        </p:nvSpPr>
        <p:spPr>
          <a:xfrm>
            <a:off x="223767" y="1134100"/>
            <a:ext cx="697483" cy="276999"/>
          </a:xfrm>
          <a:prstGeom prst="rect">
            <a:avLst/>
          </a:prstGeom>
          <a:noFill/>
        </p:spPr>
        <p:txBody>
          <a:bodyPr wrap="square" rtlCol="0">
            <a:spAutoFit/>
          </a:bodyPr>
          <a:lstStyle/>
          <a:p>
            <a:r>
              <a:rPr kumimoji="1" lang="ja-JP" altLang="en-US" sz="1200" b="1" dirty="0">
                <a:latin typeface="+mn-ea"/>
              </a:rPr>
              <a:t>（人）</a:t>
            </a:r>
          </a:p>
        </p:txBody>
      </p:sp>
      <p:sp>
        <p:nvSpPr>
          <p:cNvPr id="57" name="テキスト ボックス 56"/>
          <p:cNvSpPr txBox="1"/>
          <p:nvPr/>
        </p:nvSpPr>
        <p:spPr>
          <a:xfrm>
            <a:off x="8618668" y="1116153"/>
            <a:ext cx="839999" cy="302840"/>
          </a:xfrm>
          <a:prstGeom prst="rect">
            <a:avLst/>
          </a:prstGeom>
          <a:noFill/>
        </p:spPr>
        <p:txBody>
          <a:bodyPr wrap="square" rtlCol="0">
            <a:spAutoFit/>
          </a:bodyPr>
          <a:lstStyle/>
          <a:p>
            <a:r>
              <a:rPr kumimoji="1" lang="ja-JP" altLang="en-US" sz="1368" b="1" dirty="0">
                <a:latin typeface="+mn-ea"/>
              </a:rPr>
              <a:t>（</a:t>
            </a:r>
            <a:r>
              <a:rPr kumimoji="1" lang="en-US" altLang="ja-JP" sz="1368" b="1" dirty="0">
                <a:latin typeface="+mn-ea"/>
              </a:rPr>
              <a:t>%</a:t>
            </a:r>
            <a:r>
              <a:rPr kumimoji="1" lang="ja-JP" altLang="en-US" sz="1368" b="1" dirty="0">
                <a:latin typeface="+mn-ea"/>
              </a:rPr>
              <a:t>）</a:t>
            </a:r>
          </a:p>
        </p:txBody>
      </p:sp>
      <p:sp>
        <p:nvSpPr>
          <p:cNvPr id="2" name="テキスト ボックス 1"/>
          <p:cNvSpPr txBox="1"/>
          <p:nvPr/>
        </p:nvSpPr>
        <p:spPr>
          <a:xfrm>
            <a:off x="962222" y="1509936"/>
            <a:ext cx="1060902" cy="513346"/>
          </a:xfrm>
          <a:prstGeom prst="rect">
            <a:avLst/>
          </a:prstGeom>
          <a:solidFill>
            <a:schemeClr val="bg1"/>
          </a:solidFill>
          <a:ln>
            <a:solidFill>
              <a:schemeClr val="tx1"/>
            </a:solidFill>
          </a:ln>
        </p:spPr>
        <p:txBody>
          <a:bodyPr wrap="square" rtlCol="0">
            <a:spAutoFit/>
          </a:bodyPr>
          <a:lstStyle/>
          <a:p>
            <a:pPr algn="ctr"/>
            <a:r>
              <a:rPr kumimoji="1" lang="ja-JP" altLang="en-US" sz="1368" u="sng" dirty="0">
                <a:latin typeface="+mn-ea"/>
              </a:rPr>
              <a:t>病床使用率</a:t>
            </a:r>
            <a:endParaRPr kumimoji="1" lang="en-US" altLang="ja-JP" sz="1368" u="sng" dirty="0">
              <a:latin typeface="+mn-ea"/>
            </a:endParaRPr>
          </a:p>
          <a:p>
            <a:pPr algn="ctr"/>
            <a:r>
              <a:rPr kumimoji="1" lang="ja-JP" altLang="en-US" sz="1368" dirty="0">
                <a:latin typeface="+mn-ea"/>
              </a:rPr>
              <a:t>（病床数）</a:t>
            </a:r>
          </a:p>
        </p:txBody>
      </p:sp>
      <p:sp>
        <p:nvSpPr>
          <p:cNvPr id="62" name="楕円 61"/>
          <p:cNvSpPr/>
          <p:nvPr/>
        </p:nvSpPr>
        <p:spPr>
          <a:xfrm>
            <a:off x="2813406" y="3077898"/>
            <a:ext cx="210824" cy="21869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latin typeface="+mn-ea"/>
            </a:endParaRPr>
          </a:p>
        </p:txBody>
      </p:sp>
      <p:sp>
        <p:nvSpPr>
          <p:cNvPr id="20" name="楕円 19"/>
          <p:cNvSpPr/>
          <p:nvPr/>
        </p:nvSpPr>
        <p:spPr>
          <a:xfrm>
            <a:off x="4257994" y="2974288"/>
            <a:ext cx="210824" cy="21869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latin typeface="+mn-ea"/>
            </a:endParaRPr>
          </a:p>
        </p:txBody>
      </p:sp>
      <p:sp>
        <p:nvSpPr>
          <p:cNvPr id="21" name="楕円 20"/>
          <p:cNvSpPr/>
          <p:nvPr/>
        </p:nvSpPr>
        <p:spPr>
          <a:xfrm>
            <a:off x="5404924" y="3796138"/>
            <a:ext cx="210824" cy="21869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latin typeface="+mn-ea"/>
            </a:endParaRPr>
          </a:p>
        </p:txBody>
      </p:sp>
      <p:sp>
        <p:nvSpPr>
          <p:cNvPr id="26" name="楕円 25"/>
          <p:cNvSpPr/>
          <p:nvPr/>
        </p:nvSpPr>
        <p:spPr>
          <a:xfrm>
            <a:off x="6644757" y="2931846"/>
            <a:ext cx="210824" cy="21869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latin typeface="+mn-ea"/>
            </a:endParaRPr>
          </a:p>
        </p:txBody>
      </p:sp>
      <p:sp>
        <p:nvSpPr>
          <p:cNvPr id="27" name="テキスト ボックス 26"/>
          <p:cNvSpPr txBox="1"/>
          <p:nvPr/>
        </p:nvSpPr>
        <p:spPr>
          <a:xfrm>
            <a:off x="2726584" y="2810393"/>
            <a:ext cx="1197856" cy="644985"/>
          </a:xfrm>
          <a:prstGeom prst="rect">
            <a:avLst/>
          </a:prstGeom>
          <a:noFill/>
          <a:ln>
            <a:noFill/>
          </a:ln>
        </p:spPr>
        <p:txBody>
          <a:bodyPr wrap="square" rtlCol="0">
            <a:spAutoFit/>
          </a:bodyPr>
          <a:lstStyle/>
          <a:p>
            <a:pPr algn="ctr"/>
            <a:r>
              <a:rPr kumimoji="1" lang="en-US" altLang="ja-JP" sz="1197" u="sng" dirty="0">
                <a:latin typeface="+mn-ea"/>
              </a:rPr>
              <a:t>R3.1/15</a:t>
            </a:r>
            <a:r>
              <a:rPr kumimoji="1" lang="ja-JP" altLang="en-US" sz="1197" u="sng" dirty="0">
                <a:latin typeface="+mn-ea"/>
              </a:rPr>
              <a:t> </a:t>
            </a:r>
            <a:r>
              <a:rPr kumimoji="1" lang="en-US" altLang="ja-JP" sz="1197" u="sng" dirty="0">
                <a:latin typeface="+mn-ea"/>
              </a:rPr>
              <a:t>60.5</a:t>
            </a:r>
            <a:r>
              <a:rPr kumimoji="1" lang="ja-JP" altLang="en-US" sz="1197" u="sng" dirty="0">
                <a:latin typeface="+mn-ea"/>
              </a:rPr>
              <a:t>％</a:t>
            </a:r>
            <a:endParaRPr kumimoji="1" lang="en-US" altLang="ja-JP" sz="1197" u="sng" dirty="0">
              <a:latin typeface="+mn-ea"/>
            </a:endParaRPr>
          </a:p>
          <a:p>
            <a:pPr algn="ctr"/>
            <a:r>
              <a:rPr kumimoji="1" lang="ja-JP" altLang="en-US" sz="1197" dirty="0">
                <a:latin typeface="+mn-ea"/>
              </a:rPr>
              <a:t>（</a:t>
            </a:r>
            <a:r>
              <a:rPr kumimoji="1" lang="en-US" altLang="ja-JP" sz="1197" dirty="0">
                <a:latin typeface="+mn-ea"/>
              </a:rPr>
              <a:t>337</a:t>
            </a:r>
            <a:r>
              <a:rPr kumimoji="1" lang="ja-JP" altLang="en-US" sz="1197" dirty="0">
                <a:latin typeface="+mn-ea"/>
              </a:rPr>
              <a:t>床）</a:t>
            </a:r>
          </a:p>
        </p:txBody>
      </p:sp>
      <p:sp>
        <p:nvSpPr>
          <p:cNvPr id="31" name="テキスト ボックス 30"/>
          <p:cNvSpPr txBox="1"/>
          <p:nvPr/>
        </p:nvSpPr>
        <p:spPr>
          <a:xfrm>
            <a:off x="3769715" y="2381933"/>
            <a:ext cx="1197856" cy="644985"/>
          </a:xfrm>
          <a:prstGeom prst="rect">
            <a:avLst/>
          </a:prstGeom>
          <a:noFill/>
          <a:ln>
            <a:noFill/>
          </a:ln>
        </p:spPr>
        <p:txBody>
          <a:bodyPr wrap="square" rtlCol="0">
            <a:spAutoFit/>
          </a:bodyPr>
          <a:lstStyle/>
          <a:p>
            <a:pPr algn="ctr"/>
            <a:r>
              <a:rPr kumimoji="1" lang="en-US" altLang="ja-JP" sz="1197" u="sng" dirty="0">
                <a:latin typeface="+mn-ea"/>
              </a:rPr>
              <a:t>R3.8/24</a:t>
            </a:r>
            <a:r>
              <a:rPr kumimoji="1" lang="ja-JP" altLang="en-US" sz="1197" u="sng" dirty="0">
                <a:latin typeface="+mn-ea"/>
              </a:rPr>
              <a:t>　</a:t>
            </a:r>
            <a:r>
              <a:rPr kumimoji="1" lang="en-US" altLang="ja-JP" sz="1197" u="sng" dirty="0">
                <a:latin typeface="+mn-ea"/>
              </a:rPr>
              <a:t>62.9</a:t>
            </a:r>
            <a:r>
              <a:rPr kumimoji="1" lang="ja-JP" altLang="en-US" sz="1197" u="sng" dirty="0">
                <a:latin typeface="+mn-ea"/>
              </a:rPr>
              <a:t>％</a:t>
            </a:r>
            <a:endParaRPr kumimoji="1" lang="en-US" altLang="ja-JP" sz="1197" u="sng" dirty="0">
              <a:latin typeface="+mn-ea"/>
            </a:endParaRPr>
          </a:p>
          <a:p>
            <a:pPr algn="ctr"/>
            <a:r>
              <a:rPr kumimoji="1" lang="ja-JP" altLang="en-US" sz="1197" dirty="0">
                <a:latin typeface="+mn-ea"/>
              </a:rPr>
              <a:t>（</a:t>
            </a:r>
            <a:r>
              <a:rPr kumimoji="1" lang="en-US" altLang="ja-JP" sz="1197" dirty="0">
                <a:latin typeface="+mn-ea"/>
              </a:rPr>
              <a:t>461</a:t>
            </a:r>
            <a:r>
              <a:rPr kumimoji="1" lang="ja-JP" altLang="en-US" sz="1197" dirty="0">
                <a:latin typeface="+mn-ea"/>
              </a:rPr>
              <a:t>床）</a:t>
            </a:r>
          </a:p>
        </p:txBody>
      </p:sp>
      <p:sp>
        <p:nvSpPr>
          <p:cNvPr id="32" name="テキスト ボックス 31"/>
          <p:cNvSpPr txBox="1"/>
          <p:nvPr/>
        </p:nvSpPr>
        <p:spPr>
          <a:xfrm>
            <a:off x="4938041" y="3209128"/>
            <a:ext cx="1197856" cy="644985"/>
          </a:xfrm>
          <a:prstGeom prst="rect">
            <a:avLst/>
          </a:prstGeom>
          <a:noFill/>
          <a:ln>
            <a:noFill/>
          </a:ln>
        </p:spPr>
        <p:txBody>
          <a:bodyPr wrap="square" rtlCol="0">
            <a:spAutoFit/>
          </a:bodyPr>
          <a:lstStyle/>
          <a:p>
            <a:pPr algn="ctr"/>
            <a:r>
              <a:rPr kumimoji="1" lang="en-US" altLang="ja-JP" sz="1197" u="sng" dirty="0">
                <a:latin typeface="+mn-ea"/>
              </a:rPr>
              <a:t>R4.2/16</a:t>
            </a:r>
            <a:r>
              <a:rPr kumimoji="1" lang="ja-JP" altLang="en-US" sz="1197" u="sng" dirty="0">
                <a:latin typeface="+mn-ea"/>
              </a:rPr>
              <a:t> </a:t>
            </a:r>
            <a:r>
              <a:rPr kumimoji="1" lang="en-US" altLang="ja-JP" sz="1197" u="sng" dirty="0">
                <a:latin typeface="+mn-ea"/>
              </a:rPr>
              <a:t>43.9</a:t>
            </a:r>
            <a:r>
              <a:rPr kumimoji="1" lang="ja-JP" altLang="en-US" sz="1197" u="sng" dirty="0">
                <a:latin typeface="+mn-ea"/>
              </a:rPr>
              <a:t>％</a:t>
            </a:r>
            <a:endParaRPr kumimoji="1" lang="en-US" altLang="ja-JP" sz="1197" u="sng" dirty="0">
              <a:latin typeface="+mn-ea"/>
            </a:endParaRPr>
          </a:p>
          <a:p>
            <a:pPr algn="ctr"/>
            <a:r>
              <a:rPr kumimoji="1" lang="ja-JP" altLang="en-US" sz="1197" dirty="0">
                <a:latin typeface="+mn-ea"/>
              </a:rPr>
              <a:t>（</a:t>
            </a:r>
            <a:r>
              <a:rPr kumimoji="1" lang="en-US" altLang="ja-JP" sz="1197" dirty="0">
                <a:latin typeface="+mn-ea"/>
              </a:rPr>
              <a:t>638</a:t>
            </a:r>
            <a:r>
              <a:rPr kumimoji="1" lang="ja-JP" altLang="en-US" sz="1197" dirty="0">
                <a:latin typeface="+mn-ea"/>
              </a:rPr>
              <a:t>床）</a:t>
            </a:r>
          </a:p>
        </p:txBody>
      </p:sp>
      <p:sp>
        <p:nvSpPr>
          <p:cNvPr id="33" name="テキスト ボックス 32"/>
          <p:cNvSpPr txBox="1"/>
          <p:nvPr/>
        </p:nvSpPr>
        <p:spPr>
          <a:xfrm>
            <a:off x="5385550" y="2413801"/>
            <a:ext cx="1197856" cy="644985"/>
          </a:xfrm>
          <a:prstGeom prst="rect">
            <a:avLst/>
          </a:prstGeom>
          <a:noFill/>
          <a:ln>
            <a:noFill/>
          </a:ln>
        </p:spPr>
        <p:txBody>
          <a:bodyPr wrap="square" rtlCol="0">
            <a:spAutoFit/>
          </a:bodyPr>
          <a:lstStyle/>
          <a:p>
            <a:pPr algn="ctr"/>
            <a:r>
              <a:rPr kumimoji="1" lang="en-US" altLang="ja-JP" sz="1197" u="sng" dirty="0">
                <a:latin typeface="+mn-ea"/>
              </a:rPr>
              <a:t>R4.8/21</a:t>
            </a:r>
            <a:r>
              <a:rPr kumimoji="1" lang="ja-JP" altLang="en-US" sz="1197" u="sng" dirty="0">
                <a:latin typeface="+mn-ea"/>
              </a:rPr>
              <a:t>　</a:t>
            </a:r>
            <a:r>
              <a:rPr kumimoji="1" lang="en-US" altLang="ja-JP" sz="1197" u="sng" dirty="0">
                <a:latin typeface="+mn-ea"/>
              </a:rPr>
              <a:t>64.1</a:t>
            </a:r>
            <a:r>
              <a:rPr kumimoji="1" lang="ja-JP" altLang="en-US" sz="1197" u="sng" dirty="0">
                <a:latin typeface="+mn-ea"/>
              </a:rPr>
              <a:t>％</a:t>
            </a:r>
            <a:endParaRPr kumimoji="1" lang="en-US" altLang="ja-JP" sz="1197" u="sng" dirty="0">
              <a:latin typeface="+mn-ea"/>
            </a:endParaRPr>
          </a:p>
          <a:p>
            <a:pPr algn="ctr"/>
            <a:r>
              <a:rPr kumimoji="1" lang="ja-JP" altLang="en-US" sz="1197" dirty="0">
                <a:latin typeface="+mn-ea"/>
              </a:rPr>
              <a:t>（</a:t>
            </a:r>
            <a:r>
              <a:rPr kumimoji="1" lang="en-US" altLang="ja-JP" sz="1197" dirty="0">
                <a:latin typeface="+mn-ea"/>
              </a:rPr>
              <a:t>649</a:t>
            </a:r>
            <a:r>
              <a:rPr kumimoji="1" lang="ja-JP" altLang="en-US" sz="1197" dirty="0">
                <a:latin typeface="+mn-ea"/>
              </a:rPr>
              <a:t>床）</a:t>
            </a:r>
          </a:p>
        </p:txBody>
      </p:sp>
      <p:sp>
        <p:nvSpPr>
          <p:cNvPr id="3" name="角丸四角形 2"/>
          <p:cNvSpPr/>
          <p:nvPr/>
        </p:nvSpPr>
        <p:spPr>
          <a:xfrm>
            <a:off x="2318376" y="3843203"/>
            <a:ext cx="1073572" cy="307884"/>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kumimoji="1" lang="ja-JP" altLang="en-US" sz="1539" dirty="0">
                <a:solidFill>
                  <a:schemeClr val="tx1"/>
                </a:solidFill>
                <a:latin typeface="+mn-ea"/>
              </a:rPr>
              <a:t>アルファ株</a:t>
            </a:r>
          </a:p>
        </p:txBody>
      </p:sp>
      <p:sp>
        <p:nvSpPr>
          <p:cNvPr id="34" name="角丸四角形 33"/>
          <p:cNvSpPr/>
          <p:nvPr/>
        </p:nvSpPr>
        <p:spPr>
          <a:xfrm>
            <a:off x="3809039" y="3639264"/>
            <a:ext cx="1045070" cy="307884"/>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kumimoji="1" lang="ja-JP" altLang="en-US" sz="1539" dirty="0">
                <a:solidFill>
                  <a:schemeClr val="tx1"/>
                </a:solidFill>
                <a:latin typeface="+mn-ea"/>
              </a:rPr>
              <a:t>デルタ株</a:t>
            </a:r>
          </a:p>
        </p:txBody>
      </p:sp>
      <p:sp>
        <p:nvSpPr>
          <p:cNvPr id="35" name="角丸四角形 34"/>
          <p:cNvSpPr/>
          <p:nvPr/>
        </p:nvSpPr>
        <p:spPr>
          <a:xfrm>
            <a:off x="4908578" y="5000426"/>
            <a:ext cx="1235178" cy="30788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kumimoji="1" lang="ja-JP" altLang="en-US" sz="1539" dirty="0">
                <a:solidFill>
                  <a:schemeClr val="tx1"/>
                </a:solidFill>
                <a:latin typeface="+mn-ea"/>
              </a:rPr>
              <a:t>オミクロン株</a:t>
            </a:r>
          </a:p>
        </p:txBody>
      </p:sp>
      <p:sp>
        <p:nvSpPr>
          <p:cNvPr id="36" name="角丸四角形 35"/>
          <p:cNvSpPr/>
          <p:nvPr/>
        </p:nvSpPr>
        <p:spPr>
          <a:xfrm>
            <a:off x="5917217" y="3787596"/>
            <a:ext cx="1235178" cy="501884"/>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kumimoji="1" lang="ja-JP" altLang="en-US" sz="1539" dirty="0">
                <a:solidFill>
                  <a:schemeClr val="tx1"/>
                </a:solidFill>
                <a:latin typeface="+mn-ea"/>
              </a:rPr>
              <a:t>オミクロン株</a:t>
            </a:r>
            <a:endParaRPr kumimoji="1" lang="en-US" altLang="ja-JP" sz="1539" dirty="0">
              <a:solidFill>
                <a:schemeClr val="tx1"/>
              </a:solidFill>
              <a:latin typeface="+mn-ea"/>
            </a:endParaRPr>
          </a:p>
          <a:p>
            <a:pPr algn="ctr"/>
            <a:r>
              <a:rPr kumimoji="1" lang="ja-JP" altLang="en-US" sz="1539" dirty="0">
                <a:solidFill>
                  <a:schemeClr val="tx1"/>
                </a:solidFill>
                <a:latin typeface="+mn-ea"/>
              </a:rPr>
              <a:t>（</a:t>
            </a:r>
            <a:r>
              <a:rPr kumimoji="1" lang="en-US" altLang="ja-JP" sz="1539" dirty="0">
                <a:solidFill>
                  <a:schemeClr val="tx1"/>
                </a:solidFill>
                <a:latin typeface="+mn-ea"/>
              </a:rPr>
              <a:t>BA.5</a:t>
            </a:r>
            <a:r>
              <a:rPr kumimoji="1" lang="ja-JP" altLang="en-US" sz="1539" dirty="0">
                <a:solidFill>
                  <a:schemeClr val="tx1"/>
                </a:solidFill>
                <a:latin typeface="+mn-ea"/>
              </a:rPr>
              <a:t>）</a:t>
            </a:r>
          </a:p>
        </p:txBody>
      </p:sp>
      <p:sp>
        <p:nvSpPr>
          <p:cNvPr id="37" name="テキスト ボックス 36"/>
          <p:cNvSpPr txBox="1"/>
          <p:nvPr/>
        </p:nvSpPr>
        <p:spPr>
          <a:xfrm>
            <a:off x="733038" y="591328"/>
            <a:ext cx="1117544" cy="396000"/>
          </a:xfrm>
          <a:prstGeom prst="rect">
            <a:avLst/>
          </a:prstGeom>
          <a:solidFill>
            <a:srgbClr val="FF0066"/>
          </a:solidFill>
          <a:ln>
            <a:solidFill>
              <a:schemeClr val="tx1"/>
            </a:solidFill>
          </a:ln>
        </p:spPr>
        <p:txBody>
          <a:bodyPr wrap="square" rtlCol="0">
            <a:spAutoFit/>
          </a:bodyPr>
          <a:lstStyle/>
          <a:p>
            <a:pPr algn="ctr"/>
            <a:r>
              <a:rPr kumimoji="1" lang="ja-JP" altLang="en-US" sz="1100" b="1" dirty="0">
                <a:latin typeface="+mn-ea"/>
              </a:rPr>
              <a:t>緊急事態宣言</a:t>
            </a:r>
            <a:endParaRPr kumimoji="1" lang="en-US" altLang="ja-JP" sz="1100" b="1" dirty="0">
              <a:latin typeface="+mn-ea"/>
            </a:endParaRPr>
          </a:p>
          <a:p>
            <a:pPr algn="ctr"/>
            <a:r>
              <a:rPr kumimoji="1" lang="en-US" altLang="ja-JP" sz="1050" b="1" dirty="0">
                <a:latin typeface="+mn-ea"/>
              </a:rPr>
              <a:t>R2.4/16</a:t>
            </a:r>
            <a:r>
              <a:rPr kumimoji="1" lang="ja-JP" altLang="en-US" sz="1050" b="1" dirty="0">
                <a:latin typeface="+mn-ea"/>
              </a:rPr>
              <a:t>～</a:t>
            </a:r>
            <a:r>
              <a:rPr kumimoji="1" lang="en-US" altLang="ja-JP" sz="1050" b="1" dirty="0">
                <a:latin typeface="+mn-ea"/>
              </a:rPr>
              <a:t>5/14</a:t>
            </a:r>
          </a:p>
        </p:txBody>
      </p:sp>
      <p:sp>
        <p:nvSpPr>
          <p:cNvPr id="38" name="テキスト ボックス 37"/>
          <p:cNvSpPr txBox="1"/>
          <p:nvPr/>
        </p:nvSpPr>
        <p:spPr>
          <a:xfrm>
            <a:off x="2194220" y="593795"/>
            <a:ext cx="1102710" cy="396000"/>
          </a:xfrm>
          <a:prstGeom prst="rect">
            <a:avLst/>
          </a:prstGeom>
          <a:solidFill>
            <a:srgbClr val="FF0066"/>
          </a:solidFill>
          <a:ln>
            <a:solidFill>
              <a:schemeClr val="tx1"/>
            </a:solidFill>
          </a:ln>
        </p:spPr>
        <p:txBody>
          <a:bodyPr wrap="square" rtlCol="0">
            <a:spAutoFit/>
          </a:bodyPr>
          <a:lstStyle/>
          <a:p>
            <a:pPr algn="ctr"/>
            <a:r>
              <a:rPr kumimoji="1" lang="ja-JP" altLang="en-US" sz="1050" b="1" dirty="0">
                <a:latin typeface="+mn-ea"/>
              </a:rPr>
              <a:t>緊急事態宣言</a:t>
            </a:r>
            <a:endParaRPr kumimoji="1" lang="en-US" altLang="ja-JP" sz="1050" b="1" dirty="0">
              <a:latin typeface="+mn-ea"/>
            </a:endParaRPr>
          </a:p>
          <a:p>
            <a:pPr algn="ctr"/>
            <a:r>
              <a:rPr kumimoji="1" lang="en-US" altLang="ja-JP" sz="1050" b="1" dirty="0">
                <a:latin typeface="+mn-ea"/>
              </a:rPr>
              <a:t>R3.1/1</a:t>
            </a:r>
            <a:r>
              <a:rPr kumimoji="1" lang="ja-JP" altLang="en-US" sz="1050" b="1" dirty="0">
                <a:latin typeface="+mn-ea"/>
              </a:rPr>
              <a:t>４～</a:t>
            </a:r>
            <a:r>
              <a:rPr kumimoji="1" lang="en-US" altLang="ja-JP" sz="1050" b="1" dirty="0">
                <a:latin typeface="+mn-ea"/>
              </a:rPr>
              <a:t>2/7</a:t>
            </a:r>
          </a:p>
        </p:txBody>
      </p:sp>
      <p:sp>
        <p:nvSpPr>
          <p:cNvPr id="39" name="テキスト ボックス 38"/>
          <p:cNvSpPr txBox="1"/>
          <p:nvPr/>
        </p:nvSpPr>
        <p:spPr>
          <a:xfrm>
            <a:off x="3347207" y="1022393"/>
            <a:ext cx="1337014" cy="415498"/>
          </a:xfrm>
          <a:prstGeom prst="rect">
            <a:avLst/>
          </a:prstGeom>
          <a:solidFill>
            <a:srgbClr val="FFC000"/>
          </a:solidFill>
          <a:ln>
            <a:solidFill>
              <a:schemeClr val="tx1"/>
            </a:solidFill>
          </a:ln>
        </p:spPr>
        <p:txBody>
          <a:bodyPr wrap="square" rtlCol="0">
            <a:spAutoFit/>
          </a:bodyPr>
          <a:lstStyle/>
          <a:p>
            <a:r>
              <a:rPr kumimoji="1" lang="ja-JP" altLang="en-US" sz="800" b="1" dirty="0">
                <a:latin typeface="+mn-ea"/>
              </a:rPr>
              <a:t>まん延防止措置</a:t>
            </a:r>
            <a:endParaRPr kumimoji="1" lang="en-US" altLang="ja-JP" sz="800" b="1" dirty="0">
              <a:latin typeface="+mn-ea"/>
            </a:endParaRPr>
          </a:p>
          <a:p>
            <a:r>
              <a:rPr kumimoji="1" lang="ja-JP" altLang="en-US" sz="650" b="1" dirty="0">
                <a:latin typeface="+mn-ea"/>
              </a:rPr>
              <a:t>要請：</a:t>
            </a:r>
            <a:r>
              <a:rPr kumimoji="1" lang="en-US" altLang="ja-JP" sz="650" b="1" dirty="0">
                <a:latin typeface="+mn-ea"/>
              </a:rPr>
              <a:t>R3.8/1</a:t>
            </a:r>
            <a:r>
              <a:rPr kumimoji="1" lang="ja-JP" altLang="en-US" sz="650" b="1" dirty="0">
                <a:latin typeface="+mn-ea"/>
              </a:rPr>
              <a:t>～</a:t>
            </a:r>
            <a:endParaRPr kumimoji="1" lang="en-US" altLang="ja-JP" sz="650" b="1" dirty="0">
              <a:latin typeface="+mn-ea"/>
            </a:endParaRPr>
          </a:p>
          <a:p>
            <a:r>
              <a:rPr kumimoji="1" lang="ja-JP" altLang="en-US" sz="650" b="1" dirty="0">
                <a:latin typeface="+mn-ea"/>
              </a:rPr>
              <a:t>適用：</a:t>
            </a:r>
            <a:r>
              <a:rPr kumimoji="1" lang="en-US" altLang="ja-JP" sz="650" b="1" dirty="0">
                <a:latin typeface="+mn-ea"/>
              </a:rPr>
              <a:t>8/8</a:t>
            </a:r>
            <a:r>
              <a:rPr kumimoji="1" lang="ja-JP" altLang="en-US" sz="650" b="1" dirty="0">
                <a:latin typeface="+mn-ea"/>
              </a:rPr>
              <a:t>～</a:t>
            </a:r>
            <a:r>
              <a:rPr kumimoji="1" lang="en-US" altLang="ja-JP" sz="650" b="1" dirty="0">
                <a:latin typeface="+mn-ea"/>
              </a:rPr>
              <a:t>8/19</a:t>
            </a:r>
          </a:p>
        </p:txBody>
      </p:sp>
      <p:sp>
        <p:nvSpPr>
          <p:cNvPr id="42" name="テキスト ボックス 41"/>
          <p:cNvSpPr txBox="1"/>
          <p:nvPr/>
        </p:nvSpPr>
        <p:spPr>
          <a:xfrm>
            <a:off x="3348752" y="576831"/>
            <a:ext cx="1351431" cy="415498"/>
          </a:xfrm>
          <a:prstGeom prst="rect">
            <a:avLst/>
          </a:prstGeom>
          <a:solidFill>
            <a:srgbClr val="FF0066"/>
          </a:solidFill>
          <a:ln>
            <a:solidFill>
              <a:schemeClr val="tx1"/>
            </a:solidFill>
          </a:ln>
        </p:spPr>
        <p:txBody>
          <a:bodyPr wrap="square" rtlCol="0">
            <a:spAutoFit/>
          </a:bodyPr>
          <a:lstStyle/>
          <a:p>
            <a:r>
              <a:rPr kumimoji="1" lang="ja-JP" altLang="en-US" sz="800" b="1" dirty="0">
                <a:latin typeface="+mn-ea"/>
              </a:rPr>
              <a:t>緊急事態宣言</a:t>
            </a:r>
            <a:endParaRPr kumimoji="1" lang="en-US" altLang="ja-JP" sz="800" b="1" dirty="0">
              <a:latin typeface="+mn-ea"/>
            </a:endParaRPr>
          </a:p>
          <a:p>
            <a:r>
              <a:rPr kumimoji="1" lang="ja-JP" altLang="en-US" sz="650" b="1" dirty="0">
                <a:latin typeface="+mn-ea"/>
              </a:rPr>
              <a:t>要請：</a:t>
            </a:r>
            <a:r>
              <a:rPr kumimoji="1" lang="en-US" altLang="ja-JP" sz="650" b="1" dirty="0">
                <a:latin typeface="+mn-ea"/>
              </a:rPr>
              <a:t>R3.8/16</a:t>
            </a:r>
            <a:r>
              <a:rPr kumimoji="1" lang="ja-JP" altLang="en-US" sz="650" b="1" dirty="0">
                <a:latin typeface="+mn-ea"/>
              </a:rPr>
              <a:t>～</a:t>
            </a:r>
            <a:endParaRPr kumimoji="1" lang="en-US" altLang="ja-JP" sz="650" b="1" dirty="0">
              <a:latin typeface="+mn-ea"/>
            </a:endParaRPr>
          </a:p>
          <a:p>
            <a:r>
              <a:rPr kumimoji="1" lang="ja-JP" altLang="en-US" sz="650" b="1" dirty="0">
                <a:latin typeface="+mn-ea"/>
              </a:rPr>
              <a:t>適用：</a:t>
            </a:r>
            <a:r>
              <a:rPr kumimoji="1" lang="en-US" altLang="ja-JP" sz="650" b="1" dirty="0">
                <a:latin typeface="+mn-ea"/>
              </a:rPr>
              <a:t>8/20</a:t>
            </a:r>
            <a:r>
              <a:rPr kumimoji="1" lang="ja-JP" altLang="en-US" sz="650" b="1" dirty="0">
                <a:latin typeface="+mn-ea"/>
              </a:rPr>
              <a:t>～</a:t>
            </a:r>
            <a:r>
              <a:rPr kumimoji="1" lang="en-US" altLang="ja-JP" sz="650" b="1" dirty="0">
                <a:latin typeface="+mn-ea"/>
              </a:rPr>
              <a:t>9/30</a:t>
            </a:r>
          </a:p>
        </p:txBody>
      </p:sp>
      <p:sp>
        <p:nvSpPr>
          <p:cNvPr id="43" name="テキスト ボックス 42"/>
          <p:cNvSpPr txBox="1"/>
          <p:nvPr/>
        </p:nvSpPr>
        <p:spPr>
          <a:xfrm>
            <a:off x="1036287" y="4130410"/>
            <a:ext cx="1197856" cy="644985"/>
          </a:xfrm>
          <a:prstGeom prst="rect">
            <a:avLst/>
          </a:prstGeom>
          <a:noFill/>
          <a:ln>
            <a:noFill/>
          </a:ln>
        </p:spPr>
        <p:txBody>
          <a:bodyPr wrap="square" rtlCol="0">
            <a:spAutoFit/>
          </a:bodyPr>
          <a:lstStyle/>
          <a:p>
            <a:pPr algn="ctr"/>
            <a:r>
              <a:rPr kumimoji="1" lang="en-US" altLang="ja-JP" sz="1197" u="sng" dirty="0">
                <a:latin typeface="+mn-ea"/>
              </a:rPr>
              <a:t>R2.4/27</a:t>
            </a:r>
            <a:r>
              <a:rPr kumimoji="1" lang="ja-JP" altLang="en-US" sz="1197" u="sng" dirty="0">
                <a:latin typeface="+mn-ea"/>
              </a:rPr>
              <a:t> </a:t>
            </a:r>
            <a:r>
              <a:rPr kumimoji="1" lang="en-US" altLang="ja-JP" sz="1197" u="sng" dirty="0">
                <a:latin typeface="+mn-ea"/>
              </a:rPr>
              <a:t>29.2</a:t>
            </a:r>
            <a:r>
              <a:rPr kumimoji="1" lang="ja-JP" altLang="en-US" sz="1197" u="sng" dirty="0">
                <a:latin typeface="+mn-ea"/>
              </a:rPr>
              <a:t>％</a:t>
            </a:r>
            <a:endParaRPr kumimoji="1" lang="en-US" altLang="ja-JP" sz="1197" u="sng" dirty="0">
              <a:latin typeface="+mn-ea"/>
            </a:endParaRPr>
          </a:p>
          <a:p>
            <a:pPr algn="ctr"/>
            <a:r>
              <a:rPr kumimoji="1" lang="ja-JP" altLang="en-US" sz="1197" dirty="0">
                <a:latin typeface="+mn-ea"/>
              </a:rPr>
              <a:t>（</a:t>
            </a:r>
            <a:r>
              <a:rPr kumimoji="1" lang="en-US" altLang="ja-JP" sz="1197" dirty="0">
                <a:latin typeface="+mn-ea"/>
              </a:rPr>
              <a:t>130</a:t>
            </a:r>
            <a:r>
              <a:rPr kumimoji="1" lang="ja-JP" altLang="en-US" sz="1197" dirty="0">
                <a:latin typeface="+mn-ea"/>
              </a:rPr>
              <a:t>床）</a:t>
            </a:r>
          </a:p>
        </p:txBody>
      </p:sp>
      <p:sp>
        <p:nvSpPr>
          <p:cNvPr id="44" name="楕円 43"/>
          <p:cNvSpPr/>
          <p:nvPr/>
        </p:nvSpPr>
        <p:spPr>
          <a:xfrm>
            <a:off x="1075723" y="4455071"/>
            <a:ext cx="210824" cy="21869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latin typeface="+mn-ea"/>
            </a:endParaRPr>
          </a:p>
        </p:txBody>
      </p:sp>
      <p:sp>
        <p:nvSpPr>
          <p:cNvPr id="46" name="テキスト ボックス 45"/>
          <p:cNvSpPr txBox="1"/>
          <p:nvPr/>
        </p:nvSpPr>
        <p:spPr>
          <a:xfrm>
            <a:off x="8441168" y="7671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61</a:t>
            </a:fld>
            <a:endParaRPr kumimoji="1" lang="ja-JP" altLang="en-US" sz="1600" b="1" dirty="0">
              <a:latin typeface="Meiryo UI" panose="020B0604030504040204" pitchFamily="50" charset="-128"/>
              <a:ea typeface="Meiryo UI" panose="020B0604030504040204" pitchFamily="50" charset="-128"/>
            </a:endParaRPr>
          </a:p>
        </p:txBody>
      </p:sp>
      <p:sp>
        <p:nvSpPr>
          <p:cNvPr id="48" name="額縁 47"/>
          <p:cNvSpPr/>
          <p:nvPr/>
        </p:nvSpPr>
        <p:spPr>
          <a:xfrm>
            <a:off x="1393394" y="2636159"/>
            <a:ext cx="2023230" cy="191879"/>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rgbClr val="FF0000"/>
                </a:solidFill>
                <a:latin typeface="+mn-ea"/>
              </a:rPr>
              <a:t>病床使用率：</a:t>
            </a:r>
            <a:endParaRPr kumimoji="1" lang="en-US" altLang="ja-JP" sz="1200" b="1" dirty="0">
              <a:solidFill>
                <a:srgbClr val="FF0000"/>
              </a:solidFill>
              <a:latin typeface="+mn-ea"/>
            </a:endParaRPr>
          </a:p>
        </p:txBody>
      </p:sp>
      <p:sp>
        <p:nvSpPr>
          <p:cNvPr id="49" name="テキスト ボックス 48"/>
          <p:cNvSpPr txBox="1"/>
          <p:nvPr/>
        </p:nvSpPr>
        <p:spPr>
          <a:xfrm>
            <a:off x="2774432" y="2448667"/>
            <a:ext cx="523240" cy="584775"/>
          </a:xfrm>
          <a:prstGeom prst="rect">
            <a:avLst/>
          </a:prstGeom>
          <a:noFill/>
        </p:spPr>
        <p:txBody>
          <a:bodyPr wrap="square" rtlCol="0">
            <a:spAutoFit/>
          </a:bodyPr>
          <a:lstStyle/>
          <a:p>
            <a:r>
              <a:rPr kumimoji="1" lang="ja-JP" altLang="en-US" sz="3200" b="1" dirty="0">
                <a:solidFill>
                  <a:srgbClr val="FF0000"/>
                </a:solidFill>
                <a:latin typeface="+mn-ea"/>
              </a:rPr>
              <a:t>－</a:t>
            </a:r>
          </a:p>
        </p:txBody>
      </p:sp>
      <p:sp>
        <p:nvSpPr>
          <p:cNvPr id="50" name="額縁 49"/>
          <p:cNvSpPr/>
          <p:nvPr/>
        </p:nvSpPr>
        <p:spPr>
          <a:xfrm>
            <a:off x="746344" y="2383405"/>
            <a:ext cx="2255080" cy="203916"/>
          </a:xfrm>
          <a:prstGeom prst="bevel">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rgbClr val="002060"/>
                </a:solidFill>
                <a:latin typeface="+mn-ea"/>
              </a:rPr>
              <a:t>10</a:t>
            </a:r>
            <a:r>
              <a:rPr kumimoji="1" lang="ja-JP" altLang="en-US" sz="1200" b="1" dirty="0">
                <a:solidFill>
                  <a:srgbClr val="002060"/>
                </a:solidFill>
                <a:latin typeface="+mn-ea"/>
              </a:rPr>
              <a:t>万人あたり新規感染者数：</a:t>
            </a:r>
          </a:p>
        </p:txBody>
      </p:sp>
      <p:sp>
        <p:nvSpPr>
          <p:cNvPr id="51" name="正方形/長方形 50"/>
          <p:cNvSpPr/>
          <p:nvPr/>
        </p:nvSpPr>
        <p:spPr>
          <a:xfrm>
            <a:off x="2937694" y="2443532"/>
            <a:ext cx="272005" cy="4571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7" name="楕円 46">
            <a:extLst>
              <a:ext uri="{FF2B5EF4-FFF2-40B4-BE49-F238E27FC236}">
                <a16:creationId xmlns:a16="http://schemas.microsoft.com/office/drawing/2014/main" id="{9F582EE6-5CF0-4739-96D2-403366DBA833}"/>
              </a:ext>
            </a:extLst>
          </p:cNvPr>
          <p:cNvSpPr/>
          <p:nvPr/>
        </p:nvSpPr>
        <p:spPr>
          <a:xfrm>
            <a:off x="7539782" y="2448233"/>
            <a:ext cx="210824" cy="21869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39">
              <a:latin typeface="+mn-ea"/>
            </a:endParaRPr>
          </a:p>
        </p:txBody>
      </p:sp>
      <p:sp>
        <p:nvSpPr>
          <p:cNvPr id="52" name="テキスト ボックス 51">
            <a:extLst>
              <a:ext uri="{FF2B5EF4-FFF2-40B4-BE49-F238E27FC236}">
                <a16:creationId xmlns:a16="http://schemas.microsoft.com/office/drawing/2014/main" id="{E936C8F3-C1F4-409D-92DD-953508E4D5C0}"/>
              </a:ext>
            </a:extLst>
          </p:cNvPr>
          <p:cNvSpPr txBox="1"/>
          <p:nvPr/>
        </p:nvSpPr>
        <p:spPr>
          <a:xfrm>
            <a:off x="7463289" y="1527492"/>
            <a:ext cx="1197856" cy="644985"/>
          </a:xfrm>
          <a:prstGeom prst="rect">
            <a:avLst/>
          </a:prstGeom>
          <a:noFill/>
          <a:ln>
            <a:noFill/>
          </a:ln>
        </p:spPr>
        <p:txBody>
          <a:bodyPr wrap="square" rtlCol="0">
            <a:spAutoFit/>
          </a:bodyPr>
          <a:lstStyle/>
          <a:p>
            <a:pPr algn="ctr"/>
            <a:r>
              <a:rPr kumimoji="1" lang="en-US" altLang="ja-JP" sz="1197" u="sng" dirty="0">
                <a:latin typeface="+mn-ea"/>
              </a:rPr>
              <a:t>R5.1/6</a:t>
            </a:r>
            <a:r>
              <a:rPr kumimoji="1" lang="ja-JP" altLang="en-US" sz="1197" u="sng" dirty="0">
                <a:latin typeface="+mn-ea"/>
              </a:rPr>
              <a:t>　</a:t>
            </a:r>
            <a:r>
              <a:rPr kumimoji="1" lang="en-US" altLang="ja-JP" sz="1197" u="sng" dirty="0">
                <a:latin typeface="+mn-ea"/>
              </a:rPr>
              <a:t>74.9</a:t>
            </a:r>
            <a:r>
              <a:rPr kumimoji="1" lang="ja-JP" altLang="en-US" sz="1197" u="sng" dirty="0">
                <a:latin typeface="+mn-ea"/>
              </a:rPr>
              <a:t>％</a:t>
            </a:r>
            <a:endParaRPr kumimoji="1" lang="en-US" altLang="ja-JP" sz="1197" u="sng" dirty="0">
              <a:latin typeface="+mn-ea"/>
            </a:endParaRPr>
          </a:p>
          <a:p>
            <a:pPr algn="ctr"/>
            <a:r>
              <a:rPr kumimoji="1" lang="ja-JP" altLang="en-US" sz="1197" dirty="0">
                <a:latin typeface="+mn-ea"/>
              </a:rPr>
              <a:t>（</a:t>
            </a:r>
            <a:r>
              <a:rPr kumimoji="1" lang="en-US" altLang="ja-JP" sz="1197" dirty="0">
                <a:latin typeface="+mn-ea"/>
              </a:rPr>
              <a:t>734</a:t>
            </a:r>
            <a:r>
              <a:rPr kumimoji="1" lang="ja-JP" altLang="en-US" sz="1197" dirty="0">
                <a:latin typeface="+mn-ea"/>
              </a:rPr>
              <a:t>床）</a:t>
            </a:r>
          </a:p>
        </p:txBody>
      </p:sp>
      <p:sp>
        <p:nvSpPr>
          <p:cNvPr id="53" name="テキスト ボックス 52">
            <a:extLst>
              <a:ext uri="{FF2B5EF4-FFF2-40B4-BE49-F238E27FC236}">
                <a16:creationId xmlns:a16="http://schemas.microsoft.com/office/drawing/2014/main" id="{9C4F247E-CC18-4B5D-AD82-C2F7707E8D95}"/>
              </a:ext>
            </a:extLst>
          </p:cNvPr>
          <p:cNvSpPr txBox="1"/>
          <p:nvPr/>
        </p:nvSpPr>
        <p:spPr>
          <a:xfrm>
            <a:off x="587585" y="6511583"/>
            <a:ext cx="417252" cy="276999"/>
          </a:xfrm>
          <a:prstGeom prst="rect">
            <a:avLst/>
          </a:prstGeom>
          <a:noFill/>
        </p:spPr>
        <p:txBody>
          <a:bodyPr wrap="square" rtlCol="0">
            <a:spAutoFit/>
          </a:bodyPr>
          <a:lstStyle/>
          <a:p>
            <a:r>
              <a:rPr kumimoji="1" lang="en-US" altLang="ja-JP" sz="1200" b="1" dirty="0">
                <a:latin typeface="+mn-ea"/>
              </a:rPr>
              <a:t>R2</a:t>
            </a:r>
            <a:endParaRPr kumimoji="1" lang="ja-JP" altLang="en-US" sz="1200" b="1" dirty="0">
              <a:latin typeface="+mn-ea"/>
            </a:endParaRPr>
          </a:p>
        </p:txBody>
      </p:sp>
      <p:sp>
        <p:nvSpPr>
          <p:cNvPr id="54" name="テキスト ボックス 53">
            <a:extLst>
              <a:ext uri="{FF2B5EF4-FFF2-40B4-BE49-F238E27FC236}">
                <a16:creationId xmlns:a16="http://schemas.microsoft.com/office/drawing/2014/main" id="{196347D2-D735-48AD-A42A-B07A5AEFAFCB}"/>
              </a:ext>
            </a:extLst>
          </p:cNvPr>
          <p:cNvSpPr txBox="1"/>
          <p:nvPr/>
        </p:nvSpPr>
        <p:spPr>
          <a:xfrm>
            <a:off x="2718235" y="6532247"/>
            <a:ext cx="417252" cy="276999"/>
          </a:xfrm>
          <a:prstGeom prst="rect">
            <a:avLst/>
          </a:prstGeom>
          <a:noFill/>
        </p:spPr>
        <p:txBody>
          <a:bodyPr wrap="square" rtlCol="0">
            <a:spAutoFit/>
          </a:bodyPr>
          <a:lstStyle/>
          <a:p>
            <a:r>
              <a:rPr kumimoji="1" lang="en-US" altLang="ja-JP" sz="1200" b="1" dirty="0">
                <a:latin typeface="+mn-ea"/>
              </a:rPr>
              <a:t>R3</a:t>
            </a:r>
            <a:endParaRPr kumimoji="1" lang="ja-JP" altLang="en-US" sz="1200" b="1" dirty="0">
              <a:latin typeface="+mn-ea"/>
            </a:endParaRPr>
          </a:p>
        </p:txBody>
      </p:sp>
      <p:sp>
        <p:nvSpPr>
          <p:cNvPr id="55" name="テキスト ボックス 54">
            <a:extLst>
              <a:ext uri="{FF2B5EF4-FFF2-40B4-BE49-F238E27FC236}">
                <a16:creationId xmlns:a16="http://schemas.microsoft.com/office/drawing/2014/main" id="{D9AD7688-2922-47BA-98DD-8B2220B32254}"/>
              </a:ext>
            </a:extLst>
          </p:cNvPr>
          <p:cNvSpPr txBox="1"/>
          <p:nvPr/>
        </p:nvSpPr>
        <p:spPr>
          <a:xfrm>
            <a:off x="5094108" y="6521915"/>
            <a:ext cx="417252" cy="276999"/>
          </a:xfrm>
          <a:prstGeom prst="rect">
            <a:avLst/>
          </a:prstGeom>
          <a:noFill/>
        </p:spPr>
        <p:txBody>
          <a:bodyPr wrap="square" rtlCol="0">
            <a:spAutoFit/>
          </a:bodyPr>
          <a:lstStyle/>
          <a:p>
            <a:r>
              <a:rPr kumimoji="1" lang="en-US" altLang="ja-JP" sz="1200" b="1" dirty="0">
                <a:latin typeface="+mn-ea"/>
              </a:rPr>
              <a:t>R4</a:t>
            </a:r>
            <a:endParaRPr kumimoji="1" lang="ja-JP" altLang="en-US" sz="1200" b="1" dirty="0">
              <a:latin typeface="+mn-ea"/>
            </a:endParaRPr>
          </a:p>
        </p:txBody>
      </p:sp>
      <p:sp>
        <p:nvSpPr>
          <p:cNvPr id="58" name="テキスト ボックス 57">
            <a:extLst>
              <a:ext uri="{FF2B5EF4-FFF2-40B4-BE49-F238E27FC236}">
                <a16:creationId xmlns:a16="http://schemas.microsoft.com/office/drawing/2014/main" id="{E0005A2D-6285-49B2-843C-E216930EAE5D}"/>
              </a:ext>
            </a:extLst>
          </p:cNvPr>
          <p:cNvSpPr txBox="1"/>
          <p:nvPr/>
        </p:nvSpPr>
        <p:spPr>
          <a:xfrm>
            <a:off x="7512731" y="6542580"/>
            <a:ext cx="417252" cy="276999"/>
          </a:xfrm>
          <a:prstGeom prst="rect">
            <a:avLst/>
          </a:prstGeom>
          <a:noFill/>
        </p:spPr>
        <p:txBody>
          <a:bodyPr wrap="square" rtlCol="0">
            <a:spAutoFit/>
          </a:bodyPr>
          <a:lstStyle/>
          <a:p>
            <a:r>
              <a:rPr kumimoji="1" lang="en-US" altLang="ja-JP" sz="1200" b="1" dirty="0">
                <a:latin typeface="+mn-ea"/>
              </a:rPr>
              <a:t>R5</a:t>
            </a:r>
            <a:endParaRPr kumimoji="1" lang="ja-JP" altLang="en-US" sz="1200" b="1" dirty="0">
              <a:latin typeface="+mn-ea"/>
            </a:endParaRPr>
          </a:p>
        </p:txBody>
      </p:sp>
      <p:sp>
        <p:nvSpPr>
          <p:cNvPr id="41" name="テキスト ボックス 40"/>
          <p:cNvSpPr txBox="1"/>
          <p:nvPr/>
        </p:nvSpPr>
        <p:spPr>
          <a:xfrm>
            <a:off x="6041339" y="812360"/>
            <a:ext cx="1337014" cy="576000"/>
          </a:xfrm>
          <a:prstGeom prst="rect">
            <a:avLst/>
          </a:prstGeom>
          <a:solidFill>
            <a:srgbClr val="FFC000"/>
          </a:solidFill>
          <a:ln>
            <a:solidFill>
              <a:schemeClr val="tx1"/>
            </a:solidFill>
          </a:ln>
        </p:spPr>
        <p:txBody>
          <a:bodyPr wrap="square" rtlCol="0">
            <a:spAutoFit/>
          </a:bodyPr>
          <a:lstStyle/>
          <a:p>
            <a:pPr algn="ctr"/>
            <a:r>
              <a:rPr kumimoji="1" lang="en-US" altLang="ja-JP" sz="1026" b="1" dirty="0">
                <a:latin typeface="+mn-ea"/>
              </a:rPr>
              <a:t>BA.5</a:t>
            </a:r>
            <a:r>
              <a:rPr kumimoji="1" lang="ja-JP" altLang="en-US" sz="1026" b="1" dirty="0">
                <a:latin typeface="+mn-ea"/>
              </a:rPr>
              <a:t>対策強化宣言</a:t>
            </a:r>
            <a:endParaRPr kumimoji="1" lang="en-US" altLang="ja-JP" sz="1026" b="1" dirty="0">
              <a:latin typeface="+mn-ea"/>
            </a:endParaRPr>
          </a:p>
          <a:p>
            <a:r>
              <a:rPr kumimoji="1" lang="ja-JP" altLang="en-US" sz="1026" b="1" dirty="0">
                <a:latin typeface="+mn-ea"/>
              </a:rPr>
              <a:t>発出：</a:t>
            </a:r>
            <a:r>
              <a:rPr kumimoji="1" lang="en-US" altLang="ja-JP" sz="1026" b="1" dirty="0">
                <a:latin typeface="+mn-ea"/>
              </a:rPr>
              <a:t>R4.8/5</a:t>
            </a:r>
            <a:r>
              <a:rPr kumimoji="1" lang="ja-JP" altLang="en-US" sz="1026" b="1" dirty="0">
                <a:latin typeface="+mn-ea"/>
              </a:rPr>
              <a:t>～</a:t>
            </a:r>
            <a:endParaRPr kumimoji="1" lang="en-US" altLang="ja-JP" sz="1026" b="1" dirty="0">
              <a:latin typeface="+mn-ea"/>
            </a:endParaRPr>
          </a:p>
          <a:p>
            <a:r>
              <a:rPr kumimoji="1" lang="ja-JP" altLang="en-US" sz="1026" b="1" dirty="0">
                <a:latin typeface="+mn-ea"/>
              </a:rPr>
              <a:t>適用：</a:t>
            </a:r>
            <a:r>
              <a:rPr kumimoji="1" lang="en-US" altLang="ja-JP" sz="1026" b="1" dirty="0">
                <a:latin typeface="+mn-ea"/>
              </a:rPr>
              <a:t>8/5</a:t>
            </a:r>
            <a:r>
              <a:rPr kumimoji="1" lang="ja-JP" altLang="en-US" sz="1026" b="1" dirty="0">
                <a:latin typeface="+mn-ea"/>
              </a:rPr>
              <a:t>～</a:t>
            </a:r>
            <a:r>
              <a:rPr kumimoji="1" lang="en-US" altLang="ja-JP" sz="1026" b="1" dirty="0">
                <a:latin typeface="+mn-ea"/>
              </a:rPr>
              <a:t>8/31</a:t>
            </a:r>
          </a:p>
        </p:txBody>
      </p:sp>
      <p:sp>
        <p:nvSpPr>
          <p:cNvPr id="45" name="テキスト ボックス 44"/>
          <p:cNvSpPr txBox="1"/>
          <p:nvPr/>
        </p:nvSpPr>
        <p:spPr>
          <a:xfrm>
            <a:off x="4731247" y="827179"/>
            <a:ext cx="1259468" cy="558000"/>
          </a:xfrm>
          <a:prstGeom prst="rect">
            <a:avLst/>
          </a:prstGeom>
          <a:solidFill>
            <a:srgbClr val="FFC000"/>
          </a:solidFill>
          <a:ln>
            <a:solidFill>
              <a:schemeClr val="tx1"/>
            </a:solidFill>
          </a:ln>
        </p:spPr>
        <p:txBody>
          <a:bodyPr wrap="square" rIns="36000" rtlCol="0">
            <a:noAutofit/>
          </a:bodyPr>
          <a:lstStyle/>
          <a:p>
            <a:r>
              <a:rPr kumimoji="1" lang="ja-JP" altLang="en-US" sz="1197" b="1" dirty="0">
                <a:latin typeface="+mn-ea"/>
              </a:rPr>
              <a:t>まん延防止措置</a:t>
            </a:r>
            <a:endParaRPr kumimoji="1" lang="en-US" altLang="ja-JP" sz="1197" b="1" dirty="0">
              <a:latin typeface="+mn-ea"/>
            </a:endParaRPr>
          </a:p>
          <a:p>
            <a:r>
              <a:rPr kumimoji="1" lang="ja-JP" altLang="en-US" sz="1026" b="1" dirty="0">
                <a:latin typeface="+mn-ea"/>
              </a:rPr>
              <a:t>要請：</a:t>
            </a:r>
            <a:r>
              <a:rPr kumimoji="1" lang="en-US" altLang="ja-JP" sz="1026" b="1" dirty="0">
                <a:latin typeface="+mn-ea"/>
              </a:rPr>
              <a:t>R4.1/21</a:t>
            </a:r>
            <a:r>
              <a:rPr kumimoji="1" lang="ja-JP" altLang="en-US" sz="1026" b="1" dirty="0">
                <a:latin typeface="+mn-ea"/>
              </a:rPr>
              <a:t>～</a:t>
            </a:r>
            <a:endParaRPr kumimoji="1" lang="en-US" altLang="ja-JP" sz="1026" b="1" dirty="0">
              <a:latin typeface="+mn-ea"/>
            </a:endParaRPr>
          </a:p>
          <a:p>
            <a:r>
              <a:rPr kumimoji="1" lang="ja-JP" altLang="en-US" sz="1026" b="1" dirty="0">
                <a:latin typeface="+mn-ea"/>
              </a:rPr>
              <a:t>適用：</a:t>
            </a:r>
            <a:r>
              <a:rPr kumimoji="1" lang="en-US" altLang="ja-JP" sz="1026" b="1" dirty="0">
                <a:latin typeface="+mn-ea"/>
              </a:rPr>
              <a:t>1/27</a:t>
            </a:r>
            <a:r>
              <a:rPr kumimoji="1" lang="ja-JP" altLang="en-US" sz="1026" b="1" dirty="0">
                <a:latin typeface="+mn-ea"/>
              </a:rPr>
              <a:t>～</a:t>
            </a:r>
            <a:r>
              <a:rPr kumimoji="1" lang="en-US" altLang="ja-JP" sz="1026" b="1" dirty="0">
                <a:latin typeface="+mn-ea"/>
              </a:rPr>
              <a:t>3/21</a:t>
            </a:r>
          </a:p>
        </p:txBody>
      </p:sp>
      <p:sp>
        <p:nvSpPr>
          <p:cNvPr id="59" name="テキスト ボックス 58">
            <a:extLst>
              <a:ext uri="{FF2B5EF4-FFF2-40B4-BE49-F238E27FC236}">
                <a16:creationId xmlns:a16="http://schemas.microsoft.com/office/drawing/2014/main" id="{552B2D1D-AF20-427F-A748-4090419331D9}"/>
              </a:ext>
            </a:extLst>
          </p:cNvPr>
          <p:cNvSpPr txBox="1"/>
          <p:nvPr/>
        </p:nvSpPr>
        <p:spPr>
          <a:xfrm>
            <a:off x="7413893" y="820075"/>
            <a:ext cx="1337014" cy="576000"/>
          </a:xfrm>
          <a:prstGeom prst="rect">
            <a:avLst/>
          </a:prstGeom>
          <a:solidFill>
            <a:srgbClr val="C55A11">
              <a:alpha val="80000"/>
            </a:srgbClr>
          </a:solidFill>
          <a:ln>
            <a:solidFill>
              <a:schemeClr val="tx1"/>
            </a:solidFill>
          </a:ln>
        </p:spPr>
        <p:txBody>
          <a:bodyPr wrap="square" rtlCol="0">
            <a:spAutoFit/>
          </a:bodyPr>
          <a:lstStyle/>
          <a:p>
            <a:pPr algn="ctr"/>
            <a:r>
              <a:rPr kumimoji="1" lang="ja-JP" altLang="en-US" sz="1026" b="1" dirty="0">
                <a:latin typeface="+mn-ea"/>
              </a:rPr>
              <a:t>医療危機警報③</a:t>
            </a:r>
            <a:endParaRPr kumimoji="1" lang="en-US" altLang="ja-JP" sz="1026" b="1" dirty="0">
              <a:latin typeface="+mn-ea"/>
            </a:endParaRPr>
          </a:p>
          <a:p>
            <a:r>
              <a:rPr kumimoji="1" lang="ja-JP" altLang="en-US" sz="1026" b="1" dirty="0">
                <a:latin typeface="+mn-ea"/>
              </a:rPr>
              <a:t>発出：</a:t>
            </a:r>
            <a:r>
              <a:rPr kumimoji="1" lang="en-US" altLang="ja-JP" sz="1026" b="1" dirty="0">
                <a:latin typeface="+mn-ea"/>
              </a:rPr>
              <a:t>R5.1/19</a:t>
            </a:r>
            <a:r>
              <a:rPr kumimoji="1" lang="ja-JP" altLang="en-US" sz="1026" b="1" dirty="0">
                <a:latin typeface="+mn-ea"/>
              </a:rPr>
              <a:t>～</a:t>
            </a:r>
            <a:endParaRPr kumimoji="1" lang="en-US" altLang="ja-JP" sz="1026" b="1" dirty="0">
              <a:latin typeface="+mn-ea"/>
            </a:endParaRPr>
          </a:p>
          <a:p>
            <a:r>
              <a:rPr kumimoji="1" lang="ja-JP" altLang="en-US" sz="1026" b="1" dirty="0">
                <a:latin typeface="+mn-ea"/>
              </a:rPr>
              <a:t>適用：</a:t>
            </a:r>
            <a:r>
              <a:rPr kumimoji="1" lang="en-US" altLang="ja-JP" sz="1026" b="1" dirty="0">
                <a:latin typeface="+mn-ea"/>
              </a:rPr>
              <a:t>1/19</a:t>
            </a:r>
            <a:r>
              <a:rPr kumimoji="1" lang="ja-JP" altLang="en-US" sz="1026" b="1" dirty="0">
                <a:latin typeface="+mn-ea"/>
              </a:rPr>
              <a:t>～</a:t>
            </a:r>
            <a:r>
              <a:rPr kumimoji="1" lang="en-US" altLang="ja-JP" sz="1026" b="1" dirty="0">
                <a:latin typeface="+mn-ea"/>
              </a:rPr>
              <a:t>2/7</a:t>
            </a:r>
          </a:p>
        </p:txBody>
      </p:sp>
      <p:sp>
        <p:nvSpPr>
          <p:cNvPr id="60" name="角丸四角形 35">
            <a:extLst>
              <a:ext uri="{FF2B5EF4-FFF2-40B4-BE49-F238E27FC236}">
                <a16:creationId xmlns:a16="http://schemas.microsoft.com/office/drawing/2014/main" id="{5068F8B6-698F-4330-936D-69B9D4F9E1B8}"/>
              </a:ext>
            </a:extLst>
          </p:cNvPr>
          <p:cNvSpPr/>
          <p:nvPr/>
        </p:nvSpPr>
        <p:spPr>
          <a:xfrm>
            <a:off x="6948526" y="3269114"/>
            <a:ext cx="1235178" cy="501884"/>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lIns="0" rIns="0" rtlCol="0" anchor="ctr"/>
          <a:lstStyle/>
          <a:p>
            <a:pPr algn="ctr"/>
            <a:r>
              <a:rPr kumimoji="1" lang="ja-JP" altLang="en-US" sz="1539" dirty="0">
                <a:solidFill>
                  <a:schemeClr val="tx1"/>
                </a:solidFill>
                <a:latin typeface="+mn-ea"/>
              </a:rPr>
              <a:t>オミクロン株</a:t>
            </a:r>
            <a:endParaRPr kumimoji="1" lang="en-US" altLang="ja-JP" sz="1539" dirty="0">
              <a:solidFill>
                <a:schemeClr val="tx1"/>
              </a:solidFill>
              <a:latin typeface="+mn-ea"/>
            </a:endParaRPr>
          </a:p>
          <a:p>
            <a:pPr algn="ctr"/>
            <a:r>
              <a:rPr kumimoji="1" lang="ja-JP" altLang="en-US" sz="1400" dirty="0">
                <a:solidFill>
                  <a:schemeClr val="tx1"/>
                </a:solidFill>
                <a:latin typeface="+mn-ea"/>
              </a:rPr>
              <a:t>（</a:t>
            </a:r>
            <a:r>
              <a:rPr kumimoji="1" lang="en-US" altLang="ja-JP" sz="1400" dirty="0">
                <a:solidFill>
                  <a:schemeClr val="tx1"/>
                </a:solidFill>
                <a:latin typeface="+mn-ea"/>
              </a:rPr>
              <a:t>BA.5</a:t>
            </a:r>
            <a:r>
              <a:rPr kumimoji="1" lang="ja-JP" altLang="en-US" sz="1400" dirty="0">
                <a:solidFill>
                  <a:schemeClr val="tx1"/>
                </a:solidFill>
                <a:latin typeface="+mn-ea"/>
              </a:rPr>
              <a:t>系統）</a:t>
            </a:r>
          </a:p>
        </p:txBody>
      </p:sp>
      <p:cxnSp>
        <p:nvCxnSpPr>
          <p:cNvPr id="8" name="直線コネクタ 7">
            <a:extLst>
              <a:ext uri="{FF2B5EF4-FFF2-40B4-BE49-F238E27FC236}">
                <a16:creationId xmlns:a16="http://schemas.microsoft.com/office/drawing/2014/main" id="{7DE8E5C3-BADD-46EE-9655-4AD87A84290C}"/>
              </a:ext>
            </a:extLst>
          </p:cNvPr>
          <p:cNvCxnSpPr>
            <a:cxnSpLocks/>
          </p:cNvCxnSpPr>
          <p:nvPr/>
        </p:nvCxnSpPr>
        <p:spPr>
          <a:xfrm flipH="1" flipV="1">
            <a:off x="6221730" y="2810393"/>
            <a:ext cx="423027" cy="216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397607EC-B73A-461D-8D82-EF438D87A1A2}"/>
              </a:ext>
            </a:extLst>
          </p:cNvPr>
          <p:cNvCxnSpPr>
            <a:cxnSpLocks/>
            <a:stCxn id="47" idx="7"/>
          </p:cNvCxnSpPr>
          <p:nvPr/>
        </p:nvCxnSpPr>
        <p:spPr>
          <a:xfrm flipV="1">
            <a:off x="7719732" y="2114767"/>
            <a:ext cx="120167" cy="36549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テキスト ボックス 63">
            <a:extLst>
              <a:ext uri="{FF2B5EF4-FFF2-40B4-BE49-F238E27FC236}">
                <a16:creationId xmlns:a16="http://schemas.microsoft.com/office/drawing/2014/main" id="{671C091F-25F7-40FB-B070-994D295A518D}"/>
              </a:ext>
            </a:extLst>
          </p:cNvPr>
          <p:cNvSpPr txBox="1"/>
          <p:nvPr/>
        </p:nvSpPr>
        <p:spPr>
          <a:xfrm>
            <a:off x="984373" y="1033488"/>
            <a:ext cx="1155824" cy="408060"/>
          </a:xfrm>
          <a:prstGeom prst="rect">
            <a:avLst/>
          </a:prstGeom>
          <a:solidFill>
            <a:srgbClr val="C55A11">
              <a:alpha val="80000"/>
            </a:srgbClr>
          </a:solidFill>
          <a:ln>
            <a:solidFill>
              <a:schemeClr val="tx1"/>
            </a:solidFill>
          </a:ln>
        </p:spPr>
        <p:txBody>
          <a:bodyPr wrap="square" rtlCol="0">
            <a:spAutoFit/>
          </a:bodyPr>
          <a:lstStyle/>
          <a:p>
            <a:pPr algn="ctr"/>
            <a:r>
              <a:rPr kumimoji="1" lang="ja-JP" altLang="en-US" sz="1026" b="1" dirty="0">
                <a:latin typeface="+mn-ea"/>
              </a:rPr>
              <a:t>医療危機警報①</a:t>
            </a:r>
            <a:endParaRPr kumimoji="1" lang="en-US" altLang="ja-JP" sz="1026" b="1" dirty="0">
              <a:latin typeface="+mn-ea"/>
            </a:endParaRPr>
          </a:p>
          <a:p>
            <a:r>
              <a:rPr kumimoji="1" lang="en-US" altLang="ja-JP" sz="1026" b="1" dirty="0">
                <a:latin typeface="+mn-ea"/>
              </a:rPr>
              <a:t>R2.12/24~1/11</a:t>
            </a:r>
          </a:p>
        </p:txBody>
      </p:sp>
      <p:sp>
        <p:nvSpPr>
          <p:cNvPr id="65" name="テキスト ボックス 64">
            <a:extLst>
              <a:ext uri="{FF2B5EF4-FFF2-40B4-BE49-F238E27FC236}">
                <a16:creationId xmlns:a16="http://schemas.microsoft.com/office/drawing/2014/main" id="{679D068C-08F8-48AC-8CC1-2D33C44213C6}"/>
              </a:ext>
            </a:extLst>
          </p:cNvPr>
          <p:cNvSpPr txBox="1"/>
          <p:nvPr/>
        </p:nvSpPr>
        <p:spPr>
          <a:xfrm>
            <a:off x="2197922" y="1025291"/>
            <a:ext cx="1102709" cy="408060"/>
          </a:xfrm>
          <a:prstGeom prst="rect">
            <a:avLst/>
          </a:prstGeom>
          <a:solidFill>
            <a:srgbClr val="C55A11">
              <a:alpha val="80000"/>
            </a:srgbClr>
          </a:solidFill>
          <a:ln>
            <a:solidFill>
              <a:schemeClr val="tx1"/>
            </a:solidFill>
          </a:ln>
        </p:spPr>
        <p:txBody>
          <a:bodyPr wrap="square" rtlCol="0">
            <a:spAutoFit/>
          </a:bodyPr>
          <a:lstStyle/>
          <a:p>
            <a:pPr algn="ctr"/>
            <a:r>
              <a:rPr kumimoji="1" lang="ja-JP" altLang="en-US" sz="1026" b="1" dirty="0">
                <a:latin typeface="+mn-ea"/>
              </a:rPr>
              <a:t>医療危機警報②</a:t>
            </a:r>
            <a:endParaRPr kumimoji="1" lang="en-US" altLang="ja-JP" sz="1026" b="1" dirty="0">
              <a:latin typeface="+mn-ea"/>
            </a:endParaRPr>
          </a:p>
          <a:p>
            <a:r>
              <a:rPr kumimoji="1" lang="en-US" altLang="ja-JP" sz="1026" b="1" dirty="0">
                <a:latin typeface="+mn-ea"/>
              </a:rPr>
              <a:t>R3.2/8~2/21</a:t>
            </a:r>
          </a:p>
        </p:txBody>
      </p:sp>
    </p:spTree>
    <p:extLst>
      <p:ext uri="{BB962C8B-B14F-4D97-AF65-F5344CB8AC3E}">
        <p14:creationId xmlns:p14="http://schemas.microsoft.com/office/powerpoint/2010/main" val="17017192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正方形/長方形 92">
            <a:extLst>
              <a:ext uri="{FF2B5EF4-FFF2-40B4-BE49-F238E27FC236}">
                <a16:creationId xmlns:a16="http://schemas.microsoft.com/office/drawing/2014/main" id="{98E8800C-41B5-47F9-9D63-3456E0821770}"/>
              </a:ext>
            </a:extLst>
          </p:cNvPr>
          <p:cNvSpPr/>
          <p:nvPr/>
        </p:nvSpPr>
        <p:spPr>
          <a:xfrm>
            <a:off x="8049117" y="1207271"/>
            <a:ext cx="108000" cy="3500133"/>
          </a:xfrm>
          <a:prstGeom prst="rect">
            <a:avLst/>
          </a:prstGeom>
          <a:solidFill>
            <a:schemeClr val="accent4">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6827226" y="1208192"/>
            <a:ext cx="403624" cy="3500133"/>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5572624" y="1205323"/>
            <a:ext cx="491144" cy="350013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4242701" y="1207702"/>
            <a:ext cx="125847" cy="3500133"/>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4375953" y="1205321"/>
            <a:ext cx="342608" cy="3500133"/>
          </a:xfrm>
          <a:prstGeom prst="rect">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正方形/長方形 73">
            <a:extLst>
              <a:ext uri="{FF2B5EF4-FFF2-40B4-BE49-F238E27FC236}">
                <a16:creationId xmlns:a16="http://schemas.microsoft.com/office/drawing/2014/main" id="{ABA919FC-6DC5-44CA-8211-1D7FF0BDA111}"/>
              </a:ext>
            </a:extLst>
          </p:cNvPr>
          <p:cNvSpPr/>
          <p:nvPr/>
        </p:nvSpPr>
        <p:spPr>
          <a:xfrm>
            <a:off x="3143208" y="1213298"/>
            <a:ext cx="114952" cy="3500133"/>
          </a:xfrm>
          <a:prstGeom prst="rect">
            <a:avLst/>
          </a:prstGeom>
          <a:solidFill>
            <a:srgbClr val="FFF2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2874232" y="1207702"/>
            <a:ext cx="266700" cy="3500133"/>
          </a:xfrm>
          <a:prstGeom prst="rect">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1E2CDB8F-2E37-47BF-98EF-5F0F16BAB4FC}"/>
              </a:ext>
            </a:extLst>
          </p:cNvPr>
          <p:cNvSpPr/>
          <p:nvPr/>
        </p:nvSpPr>
        <p:spPr>
          <a:xfrm>
            <a:off x="2748823" y="1207271"/>
            <a:ext cx="114952" cy="3500133"/>
          </a:xfrm>
          <a:prstGeom prst="rect">
            <a:avLst/>
          </a:prstGeom>
          <a:solidFill>
            <a:srgbClr val="FFF2C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926531" y="1199574"/>
            <a:ext cx="266700" cy="3500133"/>
          </a:xfrm>
          <a:prstGeom prst="rect">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グラフ 8"/>
          <p:cNvGraphicFramePr>
            <a:graphicFrameLocks/>
          </p:cNvGraphicFramePr>
          <p:nvPr/>
        </p:nvGraphicFramePr>
        <p:xfrm>
          <a:off x="-75984" y="1031464"/>
          <a:ext cx="9371693" cy="4114898"/>
        </p:xfrm>
        <a:graphic>
          <a:graphicData uri="http://schemas.openxmlformats.org/drawingml/2006/chart">
            <c:chart xmlns:c="http://schemas.openxmlformats.org/drawingml/2006/chart" xmlns:r="http://schemas.openxmlformats.org/officeDocument/2006/relationships" r:id="rId2"/>
          </a:graphicData>
        </a:graphic>
      </p:graphicFrame>
      <p:sp>
        <p:nvSpPr>
          <p:cNvPr id="15" name="正方形/長方形 14"/>
          <p:cNvSpPr/>
          <p:nvPr/>
        </p:nvSpPr>
        <p:spPr>
          <a:xfrm>
            <a:off x="-71" y="-1363"/>
            <a:ext cx="9144071" cy="46536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b="1" dirty="0">
                <a:solidFill>
                  <a:schemeClr val="bg1"/>
                </a:solidFill>
                <a:latin typeface="+mn-ea"/>
              </a:rPr>
              <a:t>病床使用率と重症者用病床使用率</a:t>
            </a:r>
          </a:p>
        </p:txBody>
      </p:sp>
      <p:sp>
        <p:nvSpPr>
          <p:cNvPr id="10" name="テキスト ボックス 9"/>
          <p:cNvSpPr txBox="1"/>
          <p:nvPr/>
        </p:nvSpPr>
        <p:spPr>
          <a:xfrm>
            <a:off x="771145" y="498817"/>
            <a:ext cx="1013603" cy="577081"/>
          </a:xfrm>
          <a:prstGeom prst="borderCallout1">
            <a:avLst>
              <a:gd name="adj1" fmla="val 101278"/>
              <a:gd name="adj2" fmla="val 25497"/>
              <a:gd name="adj3" fmla="val 122898"/>
              <a:gd name="adj4" fmla="val 26632"/>
            </a:avLst>
          </a:prstGeom>
          <a:solidFill>
            <a:srgbClr val="FF0066"/>
          </a:solidFill>
          <a:ln>
            <a:solidFill>
              <a:schemeClr val="tx1"/>
            </a:solidFill>
          </a:ln>
        </p:spPr>
        <p:txBody>
          <a:bodyPr wrap="square" rtlCol="0">
            <a:spAutoFit/>
          </a:bodyPr>
          <a:lstStyle/>
          <a:p>
            <a:pPr algn="ctr"/>
            <a:r>
              <a:rPr lang="ja-JP" altLang="en-US" sz="1050" b="1" dirty="0">
                <a:latin typeface="+mn-ea"/>
              </a:rPr>
              <a:t>緊急事態宣言</a:t>
            </a:r>
            <a:endParaRPr lang="en-US" altLang="ja-JP" sz="1050" b="1" dirty="0">
              <a:latin typeface="+mn-ea"/>
            </a:endParaRPr>
          </a:p>
          <a:p>
            <a:pPr algn="ctr"/>
            <a:r>
              <a:rPr lang="en-US" altLang="ja-JP" sz="1050" b="1" dirty="0">
                <a:latin typeface="+mn-ea"/>
              </a:rPr>
              <a:t>R2.4/16</a:t>
            </a:r>
            <a:r>
              <a:rPr lang="ja-JP" altLang="en-US" sz="1050" b="1" dirty="0">
                <a:latin typeface="+mn-ea"/>
              </a:rPr>
              <a:t>～</a:t>
            </a:r>
            <a:r>
              <a:rPr lang="en-US" altLang="ja-JP" sz="1050" b="1" dirty="0">
                <a:latin typeface="+mn-ea"/>
              </a:rPr>
              <a:t>5/14</a:t>
            </a:r>
          </a:p>
        </p:txBody>
      </p:sp>
      <p:sp>
        <p:nvSpPr>
          <p:cNvPr id="12" name="テキスト ボックス 11"/>
          <p:cNvSpPr txBox="1"/>
          <p:nvPr/>
        </p:nvSpPr>
        <p:spPr>
          <a:xfrm>
            <a:off x="2271347" y="507652"/>
            <a:ext cx="1013603" cy="577081"/>
          </a:xfrm>
          <a:prstGeom prst="borderCallout1">
            <a:avLst>
              <a:gd name="adj1" fmla="val 101278"/>
              <a:gd name="adj2" fmla="val 48990"/>
              <a:gd name="adj3" fmla="val 121926"/>
              <a:gd name="adj4" fmla="val 65913"/>
            </a:avLst>
          </a:prstGeom>
          <a:solidFill>
            <a:srgbClr val="FF0066"/>
          </a:solidFill>
          <a:ln>
            <a:solidFill>
              <a:schemeClr val="tx1"/>
            </a:solidFill>
          </a:ln>
        </p:spPr>
        <p:txBody>
          <a:bodyPr wrap="square" rtlCol="0">
            <a:spAutoFit/>
          </a:bodyPr>
          <a:lstStyle/>
          <a:p>
            <a:pPr algn="ctr"/>
            <a:r>
              <a:rPr lang="ja-JP" altLang="en-US" sz="1050" b="1" dirty="0">
                <a:latin typeface="+mn-ea"/>
              </a:rPr>
              <a:t>緊急事態宣言</a:t>
            </a:r>
            <a:endParaRPr lang="en-US" altLang="ja-JP" sz="1050" b="1" dirty="0">
              <a:latin typeface="+mn-ea"/>
            </a:endParaRPr>
          </a:p>
          <a:p>
            <a:pPr algn="ctr"/>
            <a:r>
              <a:rPr lang="en-US" altLang="ja-JP" sz="1050" b="1" dirty="0">
                <a:latin typeface="+mn-ea"/>
              </a:rPr>
              <a:t>R3.1/14</a:t>
            </a:r>
            <a:r>
              <a:rPr lang="ja-JP" altLang="en-US" sz="1050" b="1" dirty="0">
                <a:latin typeface="+mn-ea"/>
              </a:rPr>
              <a:t>～</a:t>
            </a:r>
            <a:r>
              <a:rPr lang="en-US" altLang="ja-JP" sz="1050" b="1" dirty="0">
                <a:latin typeface="+mn-ea"/>
              </a:rPr>
              <a:t>2/7</a:t>
            </a:r>
          </a:p>
        </p:txBody>
      </p:sp>
      <p:sp>
        <p:nvSpPr>
          <p:cNvPr id="18" name="テキスト ボックス 17"/>
          <p:cNvSpPr txBox="1"/>
          <p:nvPr/>
        </p:nvSpPr>
        <p:spPr>
          <a:xfrm>
            <a:off x="6601954" y="548774"/>
            <a:ext cx="1242427" cy="446276"/>
          </a:xfrm>
          <a:prstGeom prst="borderCallout1">
            <a:avLst>
              <a:gd name="adj1" fmla="val 101277"/>
              <a:gd name="adj2" fmla="val 51087"/>
              <a:gd name="adj3" fmla="val 147347"/>
              <a:gd name="adj4" fmla="val 32185"/>
            </a:avLst>
          </a:prstGeom>
          <a:solidFill>
            <a:srgbClr val="FFC000"/>
          </a:solidFill>
          <a:ln>
            <a:solidFill>
              <a:schemeClr val="tx1"/>
            </a:solidFill>
          </a:ln>
        </p:spPr>
        <p:txBody>
          <a:bodyPr wrap="square" rtlCol="0">
            <a:spAutoFit/>
          </a:bodyPr>
          <a:lstStyle/>
          <a:p>
            <a:r>
              <a:rPr lang="en-US" altLang="ja-JP" sz="900" b="1" dirty="0">
                <a:latin typeface="+mn-ea"/>
              </a:rPr>
              <a:t>BA.5</a:t>
            </a:r>
            <a:r>
              <a:rPr lang="ja-JP" altLang="en-US" sz="900" b="1" dirty="0">
                <a:latin typeface="+mn-ea"/>
              </a:rPr>
              <a:t>対策強化宣言</a:t>
            </a:r>
            <a:endParaRPr lang="en-US" altLang="ja-JP" sz="900" b="1" dirty="0">
              <a:latin typeface="+mn-ea"/>
            </a:endParaRPr>
          </a:p>
          <a:p>
            <a:r>
              <a:rPr lang="ja-JP" altLang="en-US" sz="700" b="1" dirty="0">
                <a:latin typeface="+mn-ea"/>
              </a:rPr>
              <a:t>発出：</a:t>
            </a:r>
            <a:r>
              <a:rPr lang="en-US" altLang="ja-JP" sz="700" b="1" dirty="0">
                <a:latin typeface="+mn-ea"/>
              </a:rPr>
              <a:t>R4.8/5</a:t>
            </a:r>
            <a:r>
              <a:rPr lang="ja-JP" altLang="en-US" sz="700" b="1" dirty="0">
                <a:latin typeface="+mn-ea"/>
              </a:rPr>
              <a:t>～</a:t>
            </a:r>
            <a:endParaRPr lang="en-US" altLang="ja-JP" sz="700" b="1" dirty="0">
              <a:latin typeface="+mn-ea"/>
            </a:endParaRPr>
          </a:p>
          <a:p>
            <a:r>
              <a:rPr lang="ja-JP" altLang="en-US" sz="700" b="1" dirty="0">
                <a:latin typeface="+mn-ea"/>
              </a:rPr>
              <a:t>適用：</a:t>
            </a:r>
            <a:r>
              <a:rPr lang="en-US" altLang="ja-JP" sz="700" b="1" dirty="0">
                <a:latin typeface="+mn-ea"/>
              </a:rPr>
              <a:t>8/5</a:t>
            </a:r>
            <a:r>
              <a:rPr lang="ja-JP" altLang="en-US" sz="700" b="1" dirty="0">
                <a:latin typeface="+mn-ea"/>
              </a:rPr>
              <a:t>～</a:t>
            </a:r>
            <a:r>
              <a:rPr lang="en-US" altLang="ja-JP" sz="700" b="1" dirty="0">
                <a:latin typeface="+mn-ea"/>
              </a:rPr>
              <a:t>9/25</a:t>
            </a:r>
          </a:p>
        </p:txBody>
      </p:sp>
      <p:sp>
        <p:nvSpPr>
          <p:cNvPr id="20" name="テキスト ボックス 19"/>
          <p:cNvSpPr txBox="1"/>
          <p:nvPr/>
        </p:nvSpPr>
        <p:spPr>
          <a:xfrm>
            <a:off x="918672" y="3154149"/>
            <a:ext cx="1050464" cy="577081"/>
          </a:xfrm>
          <a:prstGeom prst="rect">
            <a:avLst/>
          </a:prstGeom>
          <a:noFill/>
          <a:ln>
            <a:noFill/>
          </a:ln>
        </p:spPr>
        <p:txBody>
          <a:bodyPr wrap="square" rtlCol="0">
            <a:spAutoFit/>
          </a:bodyPr>
          <a:lstStyle/>
          <a:p>
            <a:pPr algn="ctr"/>
            <a:r>
              <a:rPr lang="en-US" altLang="ja-JP" sz="1050" b="1" u="sng" dirty="0">
                <a:latin typeface="+mn-ea"/>
              </a:rPr>
              <a:t>R2.4/27</a:t>
            </a:r>
            <a:r>
              <a:rPr lang="ja-JP" altLang="en-US" sz="1050" b="1" u="sng" dirty="0">
                <a:latin typeface="+mn-ea"/>
              </a:rPr>
              <a:t> </a:t>
            </a:r>
            <a:r>
              <a:rPr lang="en-US" altLang="ja-JP" sz="1050" b="1" u="sng" dirty="0">
                <a:latin typeface="+mn-ea"/>
              </a:rPr>
              <a:t>29.2</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130</a:t>
            </a:r>
            <a:r>
              <a:rPr lang="ja-JP" altLang="en-US" sz="1050" b="1" dirty="0">
                <a:latin typeface="+mn-ea"/>
              </a:rPr>
              <a:t>床）</a:t>
            </a:r>
          </a:p>
        </p:txBody>
      </p:sp>
      <p:sp>
        <p:nvSpPr>
          <p:cNvPr id="23" name="テキスト ボックス 22"/>
          <p:cNvSpPr txBox="1"/>
          <p:nvPr/>
        </p:nvSpPr>
        <p:spPr>
          <a:xfrm>
            <a:off x="1969540" y="2149532"/>
            <a:ext cx="840855" cy="577081"/>
          </a:xfrm>
          <a:prstGeom prst="rect">
            <a:avLst/>
          </a:prstGeom>
          <a:noFill/>
          <a:ln>
            <a:noFill/>
          </a:ln>
        </p:spPr>
        <p:txBody>
          <a:bodyPr wrap="square" rtlCol="0">
            <a:spAutoFit/>
          </a:bodyPr>
          <a:lstStyle/>
          <a:p>
            <a:pPr algn="ctr"/>
            <a:r>
              <a:rPr lang="en-US" altLang="ja-JP" sz="1050" b="1" u="sng" dirty="0">
                <a:latin typeface="+mn-ea"/>
              </a:rPr>
              <a:t>R3.1/15</a:t>
            </a:r>
            <a:r>
              <a:rPr lang="ja-JP" altLang="en-US" sz="1050" b="1" u="sng" dirty="0">
                <a:latin typeface="+mn-ea"/>
              </a:rPr>
              <a:t> </a:t>
            </a:r>
            <a:r>
              <a:rPr lang="en-US" altLang="ja-JP" sz="1050" b="1" u="sng" dirty="0">
                <a:latin typeface="+mn-ea"/>
              </a:rPr>
              <a:t>60.5</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337</a:t>
            </a:r>
            <a:r>
              <a:rPr lang="ja-JP" altLang="en-US" sz="1050" b="1" dirty="0">
                <a:latin typeface="+mn-ea"/>
              </a:rPr>
              <a:t>床）</a:t>
            </a:r>
          </a:p>
        </p:txBody>
      </p:sp>
      <p:sp>
        <p:nvSpPr>
          <p:cNvPr id="24" name="テキスト ボックス 23"/>
          <p:cNvSpPr txBox="1"/>
          <p:nvPr/>
        </p:nvSpPr>
        <p:spPr>
          <a:xfrm>
            <a:off x="4760582" y="1656638"/>
            <a:ext cx="1050464" cy="577081"/>
          </a:xfrm>
          <a:prstGeom prst="rect">
            <a:avLst/>
          </a:prstGeom>
          <a:noFill/>
          <a:ln>
            <a:noFill/>
          </a:ln>
        </p:spPr>
        <p:txBody>
          <a:bodyPr wrap="square" rtlCol="0">
            <a:spAutoFit/>
          </a:bodyPr>
          <a:lstStyle/>
          <a:p>
            <a:pPr algn="ctr"/>
            <a:r>
              <a:rPr lang="en-US" altLang="ja-JP" sz="1050" b="1" u="sng" dirty="0">
                <a:latin typeface="+mn-ea"/>
              </a:rPr>
              <a:t>R3.8/24</a:t>
            </a:r>
            <a:r>
              <a:rPr lang="ja-JP" altLang="en-US" sz="1050" b="1" u="sng" dirty="0">
                <a:latin typeface="+mn-ea"/>
              </a:rPr>
              <a:t>　</a:t>
            </a:r>
            <a:r>
              <a:rPr lang="en-US" altLang="ja-JP" sz="1050" b="1" u="sng" dirty="0">
                <a:latin typeface="+mn-ea"/>
              </a:rPr>
              <a:t>62.9</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461</a:t>
            </a:r>
            <a:r>
              <a:rPr lang="ja-JP" altLang="en-US" sz="1050" b="1" dirty="0">
                <a:latin typeface="+mn-ea"/>
              </a:rPr>
              <a:t>床）</a:t>
            </a:r>
          </a:p>
        </p:txBody>
      </p:sp>
      <p:sp>
        <p:nvSpPr>
          <p:cNvPr id="25" name="テキスト ボックス 24"/>
          <p:cNvSpPr txBox="1"/>
          <p:nvPr/>
        </p:nvSpPr>
        <p:spPr>
          <a:xfrm>
            <a:off x="6209149" y="1740756"/>
            <a:ext cx="1050464" cy="577081"/>
          </a:xfrm>
          <a:prstGeom prst="rect">
            <a:avLst/>
          </a:prstGeom>
          <a:noFill/>
          <a:ln>
            <a:noFill/>
          </a:ln>
        </p:spPr>
        <p:txBody>
          <a:bodyPr wrap="square" rtlCol="0">
            <a:spAutoFit/>
          </a:bodyPr>
          <a:lstStyle/>
          <a:p>
            <a:pPr algn="ctr"/>
            <a:r>
              <a:rPr lang="en-US" altLang="ja-JP" sz="1050" b="1" u="sng" dirty="0">
                <a:latin typeface="+mn-ea"/>
              </a:rPr>
              <a:t>R4.8/21</a:t>
            </a:r>
            <a:r>
              <a:rPr lang="ja-JP" altLang="en-US" sz="1050" b="1" u="sng" dirty="0">
                <a:latin typeface="+mn-ea"/>
              </a:rPr>
              <a:t>　</a:t>
            </a:r>
            <a:r>
              <a:rPr lang="en-US" altLang="ja-JP" sz="1050" b="1" u="sng" dirty="0">
                <a:latin typeface="+mn-ea"/>
              </a:rPr>
              <a:t>64.1</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649</a:t>
            </a:r>
            <a:r>
              <a:rPr lang="ja-JP" altLang="en-US" sz="1050" b="1" dirty="0">
                <a:latin typeface="+mn-ea"/>
              </a:rPr>
              <a:t>床）</a:t>
            </a:r>
          </a:p>
        </p:txBody>
      </p:sp>
      <p:graphicFrame>
        <p:nvGraphicFramePr>
          <p:cNvPr id="4" name="表 3"/>
          <p:cNvGraphicFramePr>
            <a:graphicFrameLocks noGrp="1"/>
          </p:cNvGraphicFramePr>
          <p:nvPr/>
        </p:nvGraphicFramePr>
        <p:xfrm>
          <a:off x="170019" y="5254682"/>
          <a:ext cx="8803889" cy="1440002"/>
        </p:xfrm>
        <a:graphic>
          <a:graphicData uri="http://schemas.openxmlformats.org/drawingml/2006/table">
            <a:tbl>
              <a:tblPr>
                <a:tableStyleId>{5C22544A-7EE6-4342-B048-85BDC9FD1C3A}</a:tableStyleId>
              </a:tblPr>
              <a:tblGrid>
                <a:gridCol w="1311741">
                  <a:extLst>
                    <a:ext uri="{9D8B030D-6E8A-4147-A177-3AD203B41FA5}">
                      <a16:colId xmlns:a16="http://schemas.microsoft.com/office/drawing/2014/main" val="539908700"/>
                    </a:ext>
                  </a:extLst>
                </a:gridCol>
                <a:gridCol w="1529286">
                  <a:extLst>
                    <a:ext uri="{9D8B030D-6E8A-4147-A177-3AD203B41FA5}">
                      <a16:colId xmlns:a16="http://schemas.microsoft.com/office/drawing/2014/main" val="218470911"/>
                    </a:ext>
                  </a:extLst>
                </a:gridCol>
                <a:gridCol w="1453550">
                  <a:extLst>
                    <a:ext uri="{9D8B030D-6E8A-4147-A177-3AD203B41FA5}">
                      <a16:colId xmlns:a16="http://schemas.microsoft.com/office/drawing/2014/main" val="942049863"/>
                    </a:ext>
                  </a:extLst>
                </a:gridCol>
                <a:gridCol w="1503104">
                  <a:extLst>
                    <a:ext uri="{9D8B030D-6E8A-4147-A177-3AD203B41FA5}">
                      <a16:colId xmlns:a16="http://schemas.microsoft.com/office/drawing/2014/main" val="3054859159"/>
                    </a:ext>
                  </a:extLst>
                </a:gridCol>
                <a:gridCol w="1503104">
                  <a:extLst>
                    <a:ext uri="{9D8B030D-6E8A-4147-A177-3AD203B41FA5}">
                      <a16:colId xmlns:a16="http://schemas.microsoft.com/office/drawing/2014/main" val="1476076115"/>
                    </a:ext>
                  </a:extLst>
                </a:gridCol>
                <a:gridCol w="1503104">
                  <a:extLst>
                    <a:ext uri="{9D8B030D-6E8A-4147-A177-3AD203B41FA5}">
                      <a16:colId xmlns:a16="http://schemas.microsoft.com/office/drawing/2014/main" val="1149829290"/>
                    </a:ext>
                  </a:extLst>
                </a:gridCol>
              </a:tblGrid>
              <a:tr h="160383">
                <a:tc gridSpan="6">
                  <a:txBody>
                    <a:bodyPr/>
                    <a:lstStyle/>
                    <a:p>
                      <a:pPr algn="ctr" fontAlgn="ctr"/>
                      <a:r>
                        <a:rPr lang="ja-JP" altLang="en-US" sz="900" b="1" u="none" strike="noStrike" dirty="0">
                          <a:effectLst/>
                          <a:latin typeface="+mn-ea"/>
                          <a:ea typeface="+mn-ea"/>
                        </a:rPr>
                        <a:t>新型コロナウイルス　変異株</a:t>
                      </a:r>
                      <a:endParaRPr lang="ja-JP" altLang="en-US" sz="900" b="1" i="0" u="none" strike="noStrike" dirty="0">
                        <a:solidFill>
                          <a:srgbClr val="000000"/>
                        </a:solidFill>
                        <a:effectLst/>
                        <a:latin typeface="+mn-ea"/>
                        <a:ea typeface="+mn-ea"/>
                      </a:endParaRPr>
                    </a:p>
                  </a:txBody>
                  <a:tcPr marL="8626" marR="8626" marT="8626"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536500405"/>
                  </a:ext>
                </a:extLst>
              </a:tr>
              <a:tr h="174180">
                <a:tc rowSpan="2">
                  <a:txBody>
                    <a:bodyPr/>
                    <a:lstStyle/>
                    <a:p>
                      <a:pPr algn="ctr" fontAlgn="ctr"/>
                      <a:r>
                        <a:rPr lang="ja-JP" altLang="en-US" sz="900" b="1" u="none" strike="noStrike" dirty="0">
                          <a:effectLst/>
                          <a:latin typeface="+mn-ea"/>
                          <a:ea typeface="+mn-ea"/>
                        </a:rPr>
                        <a:t>変異株</a:t>
                      </a:r>
                      <a:endParaRPr lang="ja-JP" altLang="en-US" sz="900" b="1" i="0" u="none" strike="noStrike" dirty="0">
                        <a:solidFill>
                          <a:srgbClr val="000000"/>
                        </a:solidFill>
                        <a:effectLst/>
                        <a:latin typeface="+mn-ea"/>
                        <a:ea typeface="+mn-ea"/>
                      </a:endParaRPr>
                    </a:p>
                  </a:txBody>
                  <a:tcPr marL="8626" marR="8626" marT="862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rowSpan="2">
                  <a:txBody>
                    <a:bodyPr/>
                    <a:lstStyle/>
                    <a:p>
                      <a:pPr algn="ctr" fontAlgn="ctr"/>
                      <a:r>
                        <a:rPr lang="zh-CN" altLang="en-US" sz="900" b="1" u="none" strike="noStrike" dirty="0">
                          <a:effectLst/>
                          <a:latin typeface="游ゴシック" panose="020B0400000000000000" pitchFamily="50" charset="-128"/>
                          <a:ea typeface="游ゴシック" panose="020B0400000000000000" pitchFamily="50" charset="-128"/>
                        </a:rPr>
                        <a:t>感染力</a:t>
                      </a:r>
                      <a:br>
                        <a:rPr lang="zh-CN" altLang="en-US" sz="900" b="1" u="none" strike="noStrike" dirty="0">
                          <a:effectLst/>
                          <a:latin typeface="游ゴシック" panose="020B0400000000000000" pitchFamily="50" charset="-128"/>
                          <a:ea typeface="游ゴシック" panose="020B0400000000000000" pitchFamily="50" charset="-128"/>
                        </a:rPr>
                      </a:br>
                      <a:r>
                        <a:rPr lang="zh-CN" altLang="en-US" sz="900" b="1" u="none" strike="noStrike" dirty="0">
                          <a:effectLst/>
                          <a:latin typeface="游ゴシック" panose="020B0400000000000000" pitchFamily="50" charset="-128"/>
                          <a:ea typeface="游ゴシック" panose="020B0400000000000000" pitchFamily="50" charset="-128"/>
                        </a:rPr>
                        <a:t>（従来株比）</a:t>
                      </a:r>
                      <a:endParaRPr lang="zh-CN"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rowSpan="2">
                  <a:txBody>
                    <a:bodyPr/>
                    <a:lstStyle/>
                    <a:p>
                      <a:pPr algn="ctr" fontAlgn="ctr"/>
                      <a:r>
                        <a:rPr lang="ja-JP" altLang="en-US" sz="900" b="1" u="none" strike="noStrike" dirty="0">
                          <a:effectLst/>
                          <a:latin typeface="+mn-ea"/>
                          <a:ea typeface="+mn-ea"/>
                        </a:rPr>
                        <a:t>重症化リスク</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gridSpan="3">
                  <a:txBody>
                    <a:bodyPr/>
                    <a:lstStyle/>
                    <a:p>
                      <a:pPr algn="ctr" fontAlgn="ctr"/>
                      <a:r>
                        <a:rPr lang="ja-JP" altLang="en-US" sz="1000" b="1" u="none" strike="noStrike" dirty="0">
                          <a:effectLst/>
                          <a:latin typeface="+mn-ea"/>
                          <a:ea typeface="+mn-ea"/>
                        </a:rPr>
                        <a:t>ワクチン効果</a:t>
                      </a:r>
                      <a:endParaRPr lang="ja-JP" altLang="en-US" sz="10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374300393"/>
                  </a:ext>
                </a:extLst>
              </a:tr>
              <a:tr h="160383">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ja-JP" altLang="en-US" sz="900" b="1" u="none" strike="noStrike" dirty="0">
                          <a:effectLst/>
                          <a:latin typeface="+mn-ea"/>
                          <a:ea typeface="+mn-ea"/>
                        </a:rPr>
                        <a:t>感染予防</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発症予防</a:t>
                      </a:r>
                      <a:endParaRPr lang="ja-JP" altLang="en-US" sz="900" b="1" i="0" u="none" strike="noStrike" dirty="0">
                        <a:solidFill>
                          <a:srgbClr val="000000"/>
                        </a:solidFill>
                        <a:effectLst/>
                        <a:latin typeface="+mn-ea"/>
                        <a:ea typeface="+mn-ea"/>
                      </a:endParaRPr>
                    </a:p>
                  </a:txBody>
                  <a:tcPr marL="8626" marR="8626" marT="8626" marB="0" anchor="ctr">
                    <a:lnL w="12700" cmpd="sng">
                      <a:noFill/>
                    </a:lnL>
                    <a:lnR w="12700" cmpd="sng">
                      <a:noFill/>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重症化予防</a:t>
                      </a:r>
                      <a:endParaRPr lang="ja-JP" altLang="en-US" sz="900" b="1" i="0" u="none" strike="noStrike" dirty="0">
                        <a:solidFill>
                          <a:srgbClr val="000000"/>
                        </a:solidFill>
                        <a:effectLst/>
                        <a:latin typeface="+mn-ea"/>
                        <a:ea typeface="+mn-ea"/>
                      </a:endParaRPr>
                    </a:p>
                  </a:txBody>
                  <a:tcPr marL="8626" marR="8626" marT="8626" marB="0" anchor="ctr">
                    <a:lnL w="12700" cmpd="sng">
                      <a:noFill/>
                    </a:lnL>
                    <a:lnR w="38100" cap="flat" cmpd="sng" algn="ctr">
                      <a:solidFill>
                        <a:schemeClr val="tx1"/>
                      </a:solidFill>
                      <a:prstDash val="solid"/>
                      <a:round/>
                      <a:headEnd type="none" w="med" len="med"/>
                      <a:tailEnd type="none" w="med" len="med"/>
                    </a:lnR>
                    <a:lnT w="12700" cmpd="sng">
                      <a:noFill/>
                    </a:lnT>
                    <a:lnB w="190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324366499"/>
                  </a:ext>
                </a:extLst>
              </a:tr>
              <a:tr h="160383">
                <a:tc>
                  <a:txBody>
                    <a:bodyPr/>
                    <a:lstStyle/>
                    <a:p>
                      <a:pPr algn="ctr" fontAlgn="ctr"/>
                      <a:r>
                        <a:rPr lang="ja-JP" altLang="en-US" sz="900" b="1" u="none" strike="noStrike" dirty="0">
                          <a:effectLst/>
                          <a:latin typeface="+mn-ea"/>
                          <a:ea typeface="+mn-ea"/>
                        </a:rPr>
                        <a:t>アルファ株</a:t>
                      </a:r>
                      <a:endParaRPr lang="ja-JP" altLang="en-US" sz="900" b="1" i="0" u="none" strike="noStrike" dirty="0">
                        <a:solidFill>
                          <a:srgbClr val="000000"/>
                        </a:solidFill>
                        <a:effectLst/>
                        <a:latin typeface="+mn-ea"/>
                        <a:ea typeface="+mn-ea"/>
                      </a:endParaRPr>
                    </a:p>
                  </a:txBody>
                  <a:tcPr marL="8626" marR="8626" marT="862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altLang="ja-JP" sz="900" b="1" u="none" strike="noStrike" dirty="0">
                          <a:effectLst/>
                          <a:latin typeface="+mn-ea"/>
                          <a:ea typeface="+mn-ea"/>
                        </a:rPr>
                        <a:t>1.3</a:t>
                      </a:r>
                      <a:r>
                        <a:rPr lang="ja-JP" altLang="en-US" sz="900" b="1" u="none" strike="noStrike" dirty="0">
                          <a:effectLst/>
                          <a:latin typeface="+mn-ea"/>
                          <a:ea typeface="+mn-ea"/>
                        </a:rPr>
                        <a:t>～</a:t>
                      </a:r>
                      <a:r>
                        <a:rPr lang="en-US" altLang="ja-JP" sz="900" b="1" u="none" strike="noStrike" dirty="0">
                          <a:effectLst/>
                          <a:latin typeface="+mn-ea"/>
                          <a:ea typeface="+mn-ea"/>
                        </a:rPr>
                        <a:t>1.7</a:t>
                      </a:r>
                      <a:r>
                        <a:rPr lang="ja-JP" altLang="en-US" sz="900" b="1" u="none" strike="noStrike" dirty="0">
                          <a:effectLst/>
                          <a:latin typeface="+mn-ea"/>
                          <a:ea typeface="+mn-ea"/>
                        </a:rPr>
                        <a:t>倍</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高い</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維持</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a:effectLst/>
                          <a:latin typeface="+mn-ea"/>
                          <a:ea typeface="+mn-ea"/>
                        </a:rPr>
                        <a:t>維持</a:t>
                      </a:r>
                      <a:endParaRPr lang="ja-JP" altLang="en-US" sz="900" b="1" i="0" u="none" strike="noStrike">
                        <a:solidFill>
                          <a:srgbClr val="000000"/>
                        </a:solidFill>
                        <a:effectLst/>
                        <a:latin typeface="+mn-ea"/>
                        <a:ea typeface="+mn-ea"/>
                      </a:endParaRPr>
                    </a:p>
                  </a:txBody>
                  <a:tcPr marL="8626" marR="8626" marT="8626" marB="0" anchor="ctr">
                    <a:lnL w="12700" cmpd="sng">
                      <a:noFill/>
                    </a:lnL>
                    <a:lnR w="12700" cmpd="sng">
                      <a:noFill/>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a:effectLst/>
                          <a:latin typeface="+mn-ea"/>
                          <a:ea typeface="+mn-ea"/>
                        </a:rPr>
                        <a:t>維持</a:t>
                      </a:r>
                      <a:endParaRPr lang="ja-JP" altLang="en-US" sz="900" b="1" i="0" u="none" strike="noStrike">
                        <a:solidFill>
                          <a:srgbClr val="000000"/>
                        </a:solidFill>
                        <a:effectLst/>
                        <a:latin typeface="+mn-ea"/>
                        <a:ea typeface="+mn-ea"/>
                      </a:endParaRPr>
                    </a:p>
                  </a:txBody>
                  <a:tcPr marL="8626" marR="8626" marT="8626" marB="0" anchor="ctr">
                    <a:lnL w="12700" cmpd="sng">
                      <a:noFill/>
                    </a:lnL>
                    <a:lnR w="381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089679567"/>
                  </a:ext>
                </a:extLst>
              </a:tr>
              <a:tr h="312145">
                <a:tc>
                  <a:txBody>
                    <a:bodyPr/>
                    <a:lstStyle/>
                    <a:p>
                      <a:pPr algn="ctr" fontAlgn="ctr"/>
                      <a:r>
                        <a:rPr lang="ja-JP" altLang="en-US" sz="900" b="1" u="none" strike="noStrike" dirty="0">
                          <a:effectLst/>
                          <a:latin typeface="+mn-ea"/>
                          <a:ea typeface="+mn-ea"/>
                        </a:rPr>
                        <a:t>デルタ株</a:t>
                      </a:r>
                      <a:endParaRPr lang="ja-JP" altLang="en-US" sz="900" b="1" i="0" u="none" strike="noStrike" dirty="0">
                        <a:solidFill>
                          <a:srgbClr val="000000"/>
                        </a:solidFill>
                        <a:effectLst/>
                        <a:latin typeface="+mn-ea"/>
                        <a:ea typeface="+mn-ea"/>
                      </a:endParaRPr>
                    </a:p>
                  </a:txBody>
                  <a:tcPr marL="8626" marR="8626" marT="862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altLang="ja-JP" sz="900" b="1" u="none" strike="noStrike" dirty="0">
                          <a:effectLst/>
                          <a:latin typeface="+mn-ea"/>
                          <a:ea typeface="+mn-ea"/>
                        </a:rPr>
                        <a:t>2</a:t>
                      </a:r>
                      <a:r>
                        <a:rPr lang="ja-JP" altLang="en-US" sz="900" b="1" u="none" strike="noStrike" dirty="0">
                          <a:effectLst/>
                          <a:latin typeface="+mn-ea"/>
                          <a:ea typeface="+mn-ea"/>
                        </a:rPr>
                        <a:t>倍以上</a:t>
                      </a:r>
                      <a:br>
                        <a:rPr lang="ja-JP" altLang="en-US" sz="900" b="1" u="none" strike="noStrike" dirty="0">
                          <a:effectLst/>
                          <a:latin typeface="+mn-ea"/>
                          <a:ea typeface="+mn-ea"/>
                        </a:rPr>
                      </a:br>
                      <a:r>
                        <a:rPr lang="ja-JP" altLang="en-US" sz="900" b="1" u="none" strike="noStrike" dirty="0">
                          <a:effectLst/>
                          <a:latin typeface="+mn-ea"/>
                          <a:ea typeface="+mn-ea"/>
                        </a:rPr>
                        <a:t>（</a:t>
                      </a:r>
                      <a:r>
                        <a:rPr lang="en-US" altLang="ja-JP" sz="900" b="1" u="none" strike="noStrike" dirty="0">
                          <a:effectLst/>
                          <a:latin typeface="+mn-ea"/>
                          <a:ea typeface="+mn-ea"/>
                        </a:rPr>
                        <a:t>α</a:t>
                      </a:r>
                      <a:r>
                        <a:rPr lang="ja-JP" altLang="en-US" sz="900" b="1" u="none" strike="noStrike" dirty="0">
                          <a:effectLst/>
                          <a:latin typeface="+mn-ea"/>
                          <a:ea typeface="+mn-ea"/>
                        </a:rPr>
                        <a:t>株の約</a:t>
                      </a:r>
                      <a:r>
                        <a:rPr lang="en-US" altLang="ja-JP" sz="900" b="1" u="none" strike="noStrike" dirty="0">
                          <a:effectLst/>
                          <a:latin typeface="+mn-ea"/>
                          <a:ea typeface="+mn-ea"/>
                        </a:rPr>
                        <a:t>1.5</a:t>
                      </a:r>
                      <a:r>
                        <a:rPr lang="ja-JP" altLang="en-US" sz="900" b="1" u="none" strike="noStrike" dirty="0">
                          <a:effectLst/>
                          <a:latin typeface="+mn-ea"/>
                          <a:ea typeface="+mn-ea"/>
                        </a:rPr>
                        <a:t>倍）</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高い</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維持</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維持</a:t>
                      </a:r>
                      <a:endParaRPr lang="ja-JP" altLang="en-US" sz="900" b="1" i="0" u="none" strike="noStrike" dirty="0">
                        <a:solidFill>
                          <a:srgbClr val="000000"/>
                        </a:solidFill>
                        <a:effectLst/>
                        <a:latin typeface="+mn-ea"/>
                        <a:ea typeface="+mn-ea"/>
                      </a:endParaRPr>
                    </a:p>
                  </a:txBody>
                  <a:tcPr marL="8626" marR="8626" marT="8626" marB="0" anchor="ctr">
                    <a:lnL w="12700" cmpd="sng">
                      <a:noFill/>
                    </a:lnL>
                    <a:lnR w="12700" cmpd="sng">
                      <a:noFill/>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a:effectLst/>
                          <a:latin typeface="+mn-ea"/>
                          <a:ea typeface="+mn-ea"/>
                        </a:rPr>
                        <a:t>維持</a:t>
                      </a:r>
                      <a:endParaRPr lang="ja-JP" altLang="en-US" sz="900" b="1" i="0" u="none" strike="noStrike">
                        <a:solidFill>
                          <a:srgbClr val="000000"/>
                        </a:solidFill>
                        <a:effectLst/>
                        <a:latin typeface="+mn-ea"/>
                        <a:ea typeface="+mn-ea"/>
                      </a:endParaRPr>
                    </a:p>
                  </a:txBody>
                  <a:tcPr marL="8626" marR="8626" marT="8626" marB="0"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092781135"/>
                  </a:ext>
                </a:extLst>
              </a:tr>
              <a:tr h="312145">
                <a:tc>
                  <a:txBody>
                    <a:bodyPr/>
                    <a:lstStyle/>
                    <a:p>
                      <a:pPr algn="ctr" fontAlgn="ctr"/>
                      <a:r>
                        <a:rPr lang="ja-JP" altLang="en-US" sz="900" b="1" u="none" strike="noStrike" dirty="0">
                          <a:effectLst/>
                          <a:latin typeface="+mn-ea"/>
                          <a:ea typeface="+mn-ea"/>
                        </a:rPr>
                        <a:t>オミクロン株</a:t>
                      </a:r>
                      <a:endParaRPr lang="ja-JP" altLang="en-US" sz="900" b="1" i="0" u="none" strike="noStrike" dirty="0">
                        <a:solidFill>
                          <a:srgbClr val="000000"/>
                        </a:solidFill>
                        <a:effectLst/>
                        <a:latin typeface="+mn-ea"/>
                        <a:ea typeface="+mn-ea"/>
                      </a:endParaRPr>
                    </a:p>
                  </a:txBody>
                  <a:tcPr marL="8626" marR="8626" marT="862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デルタ株の</a:t>
                      </a:r>
                      <a:br>
                        <a:rPr lang="ja-JP" altLang="en-US" sz="900" b="1" u="none" strike="noStrike" dirty="0">
                          <a:effectLst/>
                          <a:latin typeface="+mn-ea"/>
                          <a:ea typeface="+mn-ea"/>
                        </a:rPr>
                      </a:br>
                      <a:r>
                        <a:rPr lang="ja-JP" altLang="en-US" sz="900" b="1" u="none" strike="noStrike" dirty="0">
                          <a:effectLst/>
                          <a:latin typeface="+mn-ea"/>
                          <a:ea typeface="+mn-ea"/>
                        </a:rPr>
                        <a:t>４倍程度</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低い</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a:effectLst/>
                          <a:latin typeface="+mn-ea"/>
                          <a:ea typeface="+mn-ea"/>
                        </a:rPr>
                        <a:t>低下</a:t>
                      </a:r>
                      <a:endParaRPr lang="ja-JP" altLang="en-US" sz="900" b="1" i="0" u="none" strike="noStrike">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altLang="ja-JP" sz="800" b="1" u="none" strike="noStrike" dirty="0">
                          <a:effectLst/>
                          <a:latin typeface="+mn-ea"/>
                          <a:ea typeface="+mn-ea"/>
                        </a:rPr>
                        <a:t>3</a:t>
                      </a:r>
                      <a:r>
                        <a:rPr lang="ja-JP" altLang="en-US" sz="800" b="1" u="none" strike="noStrike" dirty="0">
                          <a:effectLst/>
                          <a:latin typeface="+mn-ea"/>
                          <a:ea typeface="+mn-ea"/>
                        </a:rPr>
                        <a:t>回目接種で上がる可能性有り</a:t>
                      </a:r>
                      <a:endParaRPr lang="ja-JP" altLang="en-US" sz="800" b="1" i="0" u="none" strike="noStrike" dirty="0">
                        <a:solidFill>
                          <a:srgbClr val="000000"/>
                        </a:solidFill>
                        <a:effectLst/>
                        <a:latin typeface="+mn-ea"/>
                        <a:ea typeface="+mn-ea"/>
                      </a:endParaRPr>
                    </a:p>
                  </a:txBody>
                  <a:tcPr marL="8626" marR="8626" marT="8626" marB="0" anchor="ctr">
                    <a:lnL w="12700" cmpd="sng">
                      <a:noFill/>
                    </a:lnL>
                    <a:lnR w="12700" cmpd="sng">
                      <a:noFill/>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altLang="ja-JP" sz="800" b="1" u="none" strike="noStrike" dirty="0">
                          <a:effectLst/>
                          <a:latin typeface="+mn-ea"/>
                          <a:ea typeface="+mn-ea"/>
                        </a:rPr>
                        <a:t>3</a:t>
                      </a:r>
                      <a:r>
                        <a:rPr lang="ja-JP" altLang="en-US" sz="800" b="1" u="none" strike="noStrike" dirty="0">
                          <a:effectLst/>
                          <a:latin typeface="+mn-ea"/>
                          <a:ea typeface="+mn-ea"/>
                        </a:rPr>
                        <a:t>回目接種で上がる可能性有り</a:t>
                      </a:r>
                      <a:endParaRPr lang="ja-JP" altLang="en-US" sz="800" b="1" i="0" u="none" strike="noStrike" dirty="0">
                        <a:solidFill>
                          <a:srgbClr val="000000"/>
                        </a:solidFill>
                        <a:effectLst/>
                        <a:latin typeface="+mn-ea"/>
                        <a:ea typeface="+mn-ea"/>
                      </a:endParaRPr>
                    </a:p>
                  </a:txBody>
                  <a:tcPr marL="8626" marR="8626" marT="8626" marB="0" anchor="ctr">
                    <a:lnL w="12700" cmpd="sng">
                      <a:noFill/>
                    </a:lnL>
                    <a:lnR w="381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325785440"/>
                  </a:ext>
                </a:extLst>
              </a:tr>
              <a:tr h="160383">
                <a:tc>
                  <a:txBody>
                    <a:bodyPr/>
                    <a:lstStyle/>
                    <a:p>
                      <a:pPr algn="ctr" fontAlgn="ctr"/>
                      <a:r>
                        <a:rPr lang="ja-JP" altLang="en-US" sz="900" b="1" u="none" strike="noStrike" dirty="0">
                          <a:effectLst/>
                          <a:latin typeface="+mn-ea"/>
                          <a:ea typeface="+mn-ea"/>
                        </a:rPr>
                        <a:t>オミクロン株（</a:t>
                      </a:r>
                      <a:r>
                        <a:rPr lang="en-US" altLang="ja-JP" sz="900" b="1" u="none" strike="noStrike" dirty="0">
                          <a:effectLst/>
                          <a:latin typeface="+mn-ea"/>
                          <a:ea typeface="+mn-ea"/>
                        </a:rPr>
                        <a:t>BA.5</a:t>
                      </a:r>
                      <a:r>
                        <a:rPr lang="ja-JP" altLang="en-US" sz="900" b="1" u="none" strike="noStrike" dirty="0">
                          <a:effectLst/>
                          <a:latin typeface="+mn-ea"/>
                          <a:ea typeface="+mn-ea"/>
                        </a:rPr>
                        <a:t>）</a:t>
                      </a:r>
                      <a:endParaRPr lang="ja-JP" altLang="en-US" sz="900" b="1" i="0" u="none" strike="noStrike" dirty="0">
                        <a:solidFill>
                          <a:srgbClr val="000000"/>
                        </a:solidFill>
                        <a:effectLst/>
                        <a:latin typeface="+mn-ea"/>
                        <a:ea typeface="+mn-ea"/>
                      </a:endParaRPr>
                    </a:p>
                  </a:txBody>
                  <a:tcPr marL="8626" marR="8626" marT="8626" marB="0" anchor="ctr">
                    <a:lnL w="381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オミクロン株の</a:t>
                      </a:r>
                      <a:r>
                        <a:rPr lang="en-US" altLang="ja-JP" sz="900" b="1" u="none" strike="noStrike" dirty="0">
                          <a:effectLst/>
                          <a:latin typeface="+mn-ea"/>
                          <a:ea typeface="+mn-ea"/>
                        </a:rPr>
                        <a:t>1.27</a:t>
                      </a:r>
                      <a:r>
                        <a:rPr lang="ja-JP" altLang="en-US" sz="900" b="1" u="none" strike="noStrike" dirty="0">
                          <a:effectLst/>
                          <a:latin typeface="+mn-ea"/>
                          <a:ea typeface="+mn-ea"/>
                        </a:rPr>
                        <a:t>倍</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低い</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ja-JP" altLang="en-US" sz="900" b="1" u="none" strike="noStrike" dirty="0">
                          <a:effectLst/>
                          <a:latin typeface="+mn-ea"/>
                          <a:ea typeface="+mn-ea"/>
                        </a:rPr>
                        <a:t>低下</a:t>
                      </a:r>
                      <a:endParaRPr lang="ja-JP" altLang="en-US" sz="900" b="1" i="0" u="none" strike="noStrike" dirty="0">
                        <a:solidFill>
                          <a:srgbClr val="000000"/>
                        </a:solidFill>
                        <a:effectLst/>
                        <a:latin typeface="+mn-ea"/>
                        <a:ea typeface="+mn-ea"/>
                      </a:endParaRPr>
                    </a:p>
                  </a:txBody>
                  <a:tcPr marL="8626" marR="8626" marT="8626" marB="0" anchor="ctr">
                    <a:lnL w="19050" cap="flat" cmpd="sng" algn="ctr">
                      <a:solidFill>
                        <a:schemeClr val="tx1"/>
                      </a:solidFill>
                      <a:prstDash val="solid"/>
                      <a:round/>
                      <a:headEnd type="none" w="med" len="med"/>
                      <a:tailEnd type="none" w="med" len="med"/>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altLang="ja-JP" sz="800" b="1" u="none" strike="noStrike">
                          <a:effectLst/>
                          <a:latin typeface="+mn-ea"/>
                          <a:ea typeface="+mn-ea"/>
                        </a:rPr>
                        <a:t>3</a:t>
                      </a:r>
                      <a:r>
                        <a:rPr lang="ja-JP" altLang="en-US" sz="800" b="1" u="none" strike="noStrike">
                          <a:effectLst/>
                          <a:latin typeface="+mn-ea"/>
                          <a:ea typeface="+mn-ea"/>
                        </a:rPr>
                        <a:t>回目接種で上がる可能性有り</a:t>
                      </a:r>
                      <a:endParaRPr lang="ja-JP" altLang="en-US" sz="800" b="1" i="0" u="none" strike="noStrike">
                        <a:solidFill>
                          <a:srgbClr val="000000"/>
                        </a:solidFill>
                        <a:effectLst/>
                        <a:latin typeface="+mn-ea"/>
                        <a:ea typeface="+mn-ea"/>
                      </a:endParaRPr>
                    </a:p>
                  </a:txBody>
                  <a:tcPr marL="8626" marR="8626" marT="8626" marB="0" anchor="ctr">
                    <a:lnL w="12700" cmpd="sng">
                      <a:noFill/>
                    </a:lnL>
                    <a:lnR w="12700" cmpd="sng">
                      <a:noFill/>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tc>
                  <a:txBody>
                    <a:bodyPr/>
                    <a:lstStyle/>
                    <a:p>
                      <a:pPr algn="ctr" fontAlgn="ctr"/>
                      <a:r>
                        <a:rPr lang="en-US" altLang="ja-JP" sz="800" b="1" u="none" strike="noStrike" dirty="0">
                          <a:effectLst/>
                          <a:latin typeface="+mn-ea"/>
                          <a:ea typeface="+mn-ea"/>
                        </a:rPr>
                        <a:t>3</a:t>
                      </a:r>
                      <a:r>
                        <a:rPr lang="ja-JP" altLang="en-US" sz="800" b="1" u="none" strike="noStrike" dirty="0">
                          <a:effectLst/>
                          <a:latin typeface="+mn-ea"/>
                          <a:ea typeface="+mn-ea"/>
                        </a:rPr>
                        <a:t>回目接種で上がる可能性有り</a:t>
                      </a:r>
                      <a:endParaRPr lang="ja-JP" altLang="en-US" sz="800" b="1" i="0" u="none" strike="noStrike" dirty="0">
                        <a:solidFill>
                          <a:srgbClr val="000000"/>
                        </a:solidFill>
                        <a:effectLst/>
                        <a:latin typeface="+mn-ea"/>
                        <a:ea typeface="+mn-ea"/>
                      </a:endParaRPr>
                    </a:p>
                  </a:txBody>
                  <a:tcPr marL="8626" marR="8626" marT="8626" marB="0" anchor="ctr">
                    <a:lnL w="12700" cmpd="sng">
                      <a:noFill/>
                    </a:lnL>
                    <a:lnR w="38100" cap="flat" cmpd="sng" algn="ctr">
                      <a:solidFill>
                        <a:schemeClr val="tx1"/>
                      </a:solidFill>
                      <a:prstDash val="solid"/>
                      <a:round/>
                      <a:headEnd type="none" w="med" len="med"/>
                      <a:tailEnd type="none" w="med" len="med"/>
                    </a:lnR>
                    <a:lnT w="12700" cmpd="sng">
                      <a:noFill/>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1">
                            <a:lumMod val="5000"/>
                            <a:lumOff val="95000"/>
                          </a:schemeClr>
                        </a:gs>
                        <a:gs pos="12000">
                          <a:schemeClr val="accent1">
                            <a:lumMod val="45000"/>
                            <a:lumOff val="55000"/>
                          </a:schemeClr>
                        </a:gs>
                        <a:gs pos="21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289286798"/>
                  </a:ext>
                </a:extLst>
              </a:tr>
            </a:tbl>
          </a:graphicData>
        </a:graphic>
      </p:graphicFrame>
      <p:sp>
        <p:nvSpPr>
          <p:cNvPr id="28" name="角丸四角形 27"/>
          <p:cNvSpPr/>
          <p:nvPr/>
        </p:nvSpPr>
        <p:spPr>
          <a:xfrm>
            <a:off x="2425537" y="1304305"/>
            <a:ext cx="1096678" cy="270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350" b="1" dirty="0">
                <a:solidFill>
                  <a:schemeClr val="tx1"/>
                </a:solidFill>
                <a:latin typeface="+mn-ea"/>
              </a:rPr>
              <a:t>アルファ株</a:t>
            </a:r>
          </a:p>
        </p:txBody>
      </p:sp>
      <p:sp>
        <p:nvSpPr>
          <p:cNvPr id="29" name="角丸四角形 28"/>
          <p:cNvSpPr/>
          <p:nvPr/>
        </p:nvSpPr>
        <p:spPr>
          <a:xfrm>
            <a:off x="4035634" y="1306982"/>
            <a:ext cx="916478" cy="270000"/>
          </a:xfrm>
          <a:prstGeom prst="roundRect">
            <a:avLst/>
          </a:prstGeom>
          <a:solidFill>
            <a:srgbClr val="FF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350" b="1" dirty="0">
                <a:solidFill>
                  <a:schemeClr val="tx1"/>
                </a:solidFill>
                <a:latin typeface="+mn-ea"/>
              </a:rPr>
              <a:t>デルタ株</a:t>
            </a:r>
          </a:p>
        </p:txBody>
      </p:sp>
      <p:sp>
        <p:nvSpPr>
          <p:cNvPr id="30" name="角丸四角形 29"/>
          <p:cNvSpPr/>
          <p:nvPr/>
        </p:nvSpPr>
        <p:spPr>
          <a:xfrm>
            <a:off x="5325471" y="1300996"/>
            <a:ext cx="1008057" cy="270000"/>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1000" b="1" dirty="0">
                <a:solidFill>
                  <a:schemeClr val="tx1"/>
                </a:solidFill>
                <a:latin typeface="+mn-ea"/>
              </a:rPr>
              <a:t>オミクロン株</a:t>
            </a:r>
          </a:p>
        </p:txBody>
      </p:sp>
      <p:sp>
        <p:nvSpPr>
          <p:cNvPr id="31" name="テキスト ボックス 30"/>
          <p:cNvSpPr txBox="1"/>
          <p:nvPr/>
        </p:nvSpPr>
        <p:spPr>
          <a:xfrm>
            <a:off x="4895439" y="2292221"/>
            <a:ext cx="1050464" cy="577081"/>
          </a:xfrm>
          <a:prstGeom prst="rect">
            <a:avLst/>
          </a:prstGeom>
          <a:noFill/>
          <a:ln>
            <a:noFill/>
          </a:ln>
        </p:spPr>
        <p:txBody>
          <a:bodyPr wrap="square" rtlCol="0">
            <a:spAutoFit/>
          </a:bodyPr>
          <a:lstStyle/>
          <a:p>
            <a:pPr algn="ctr"/>
            <a:r>
              <a:rPr lang="en-US" altLang="ja-JP" sz="1050" b="1" u="sng" dirty="0">
                <a:latin typeface="+mn-ea"/>
              </a:rPr>
              <a:t>R4.2/3</a:t>
            </a:r>
            <a:r>
              <a:rPr lang="ja-JP" altLang="en-US" sz="1050" b="1" u="sng" dirty="0">
                <a:latin typeface="+mn-ea"/>
              </a:rPr>
              <a:t> </a:t>
            </a:r>
            <a:endParaRPr lang="en-US" altLang="ja-JP" sz="1050" b="1" u="sng" dirty="0">
              <a:latin typeface="+mn-ea"/>
            </a:endParaRPr>
          </a:p>
          <a:p>
            <a:pPr algn="ctr"/>
            <a:r>
              <a:rPr lang="en-US" altLang="ja-JP" sz="1050" b="1" u="sng" dirty="0">
                <a:latin typeface="+mn-ea"/>
              </a:rPr>
              <a:t>40.8</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590</a:t>
            </a:r>
            <a:r>
              <a:rPr lang="ja-JP" altLang="en-US" sz="1050" b="1" dirty="0">
                <a:latin typeface="+mn-ea"/>
              </a:rPr>
              <a:t>床）</a:t>
            </a:r>
          </a:p>
        </p:txBody>
      </p:sp>
      <p:sp>
        <p:nvSpPr>
          <p:cNvPr id="32" name="角丸四角形 31"/>
          <p:cNvSpPr/>
          <p:nvPr/>
        </p:nvSpPr>
        <p:spPr>
          <a:xfrm>
            <a:off x="6513123" y="1289899"/>
            <a:ext cx="952947" cy="316228"/>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900" b="1" dirty="0">
                <a:solidFill>
                  <a:schemeClr val="tx1"/>
                </a:solidFill>
                <a:latin typeface="+mn-ea"/>
              </a:rPr>
              <a:t>オミクロン株</a:t>
            </a:r>
            <a:endParaRPr lang="en-US" altLang="ja-JP" sz="900" b="1" dirty="0">
              <a:solidFill>
                <a:schemeClr val="tx1"/>
              </a:solidFill>
              <a:latin typeface="+mn-ea"/>
            </a:endParaRPr>
          </a:p>
          <a:p>
            <a:pPr algn="ctr"/>
            <a:r>
              <a:rPr lang="ja-JP" altLang="en-US" sz="900" b="1" dirty="0">
                <a:solidFill>
                  <a:schemeClr val="tx1"/>
                </a:solidFill>
                <a:latin typeface="+mn-ea"/>
              </a:rPr>
              <a:t>（</a:t>
            </a:r>
            <a:r>
              <a:rPr lang="en-US" altLang="ja-JP" sz="900" b="1" dirty="0">
                <a:solidFill>
                  <a:schemeClr val="tx1"/>
                </a:solidFill>
                <a:latin typeface="+mn-ea"/>
              </a:rPr>
              <a:t>BA.5</a:t>
            </a:r>
            <a:r>
              <a:rPr lang="ja-JP" altLang="en-US" sz="900" b="1" dirty="0">
                <a:solidFill>
                  <a:schemeClr val="tx1"/>
                </a:solidFill>
                <a:latin typeface="+mn-ea"/>
              </a:rPr>
              <a:t>）</a:t>
            </a:r>
          </a:p>
        </p:txBody>
      </p:sp>
      <p:cxnSp>
        <p:nvCxnSpPr>
          <p:cNvPr id="5" name="直線コネクタ 4"/>
          <p:cNvCxnSpPr>
            <a:cxnSpLocks/>
            <a:endCxn id="70" idx="2"/>
          </p:cNvCxnSpPr>
          <p:nvPr/>
        </p:nvCxnSpPr>
        <p:spPr>
          <a:xfrm>
            <a:off x="2205770" y="2971931"/>
            <a:ext cx="657325" cy="1937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a:cxnSpLocks/>
            <a:endCxn id="81" idx="2"/>
          </p:cNvCxnSpPr>
          <p:nvPr/>
        </p:nvCxnSpPr>
        <p:spPr>
          <a:xfrm>
            <a:off x="5407868" y="3572519"/>
            <a:ext cx="285443" cy="4101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5513437" y="545842"/>
            <a:ext cx="1013603" cy="446276"/>
          </a:xfrm>
          <a:prstGeom prst="borderCallout1">
            <a:avLst>
              <a:gd name="adj1" fmla="val 99483"/>
              <a:gd name="adj2" fmla="val 52280"/>
              <a:gd name="adj3" fmla="val 145597"/>
              <a:gd name="adj4" fmla="val 28364"/>
            </a:avLst>
          </a:prstGeom>
          <a:solidFill>
            <a:srgbClr val="FFC000"/>
          </a:solidFill>
          <a:ln>
            <a:solidFill>
              <a:schemeClr val="tx1"/>
            </a:solidFill>
          </a:ln>
        </p:spPr>
        <p:txBody>
          <a:bodyPr wrap="square" rtlCol="0">
            <a:spAutoFit/>
          </a:bodyPr>
          <a:lstStyle/>
          <a:p>
            <a:r>
              <a:rPr lang="ja-JP" altLang="en-US" sz="900" b="1" dirty="0">
                <a:latin typeface="+mn-ea"/>
              </a:rPr>
              <a:t>まん延防止措置</a:t>
            </a:r>
            <a:endParaRPr lang="en-US" altLang="ja-JP" sz="900" b="1" dirty="0">
              <a:latin typeface="+mn-ea"/>
            </a:endParaRPr>
          </a:p>
          <a:p>
            <a:r>
              <a:rPr lang="ja-JP" altLang="en-US" sz="700" b="1" dirty="0">
                <a:latin typeface="+mn-ea"/>
              </a:rPr>
              <a:t>要請：</a:t>
            </a:r>
            <a:r>
              <a:rPr lang="en-US" altLang="ja-JP" sz="700" b="1" dirty="0">
                <a:latin typeface="+mn-ea"/>
              </a:rPr>
              <a:t>R4.1/21</a:t>
            </a:r>
            <a:r>
              <a:rPr lang="ja-JP" altLang="en-US" sz="700" b="1" dirty="0">
                <a:latin typeface="+mn-ea"/>
              </a:rPr>
              <a:t>～</a:t>
            </a:r>
            <a:endParaRPr lang="en-US" altLang="ja-JP" sz="700" b="1" dirty="0">
              <a:latin typeface="+mn-ea"/>
            </a:endParaRPr>
          </a:p>
          <a:p>
            <a:r>
              <a:rPr lang="ja-JP" altLang="en-US" sz="700" b="1" dirty="0">
                <a:latin typeface="+mn-ea"/>
              </a:rPr>
              <a:t>適用：</a:t>
            </a:r>
            <a:r>
              <a:rPr lang="en-US" altLang="ja-JP" sz="700" b="1" dirty="0">
                <a:latin typeface="+mn-ea"/>
              </a:rPr>
              <a:t>1/27</a:t>
            </a:r>
            <a:r>
              <a:rPr lang="ja-JP" altLang="en-US" sz="700" b="1" dirty="0">
                <a:latin typeface="+mn-ea"/>
              </a:rPr>
              <a:t>～</a:t>
            </a:r>
            <a:r>
              <a:rPr lang="en-US" altLang="ja-JP" sz="700" b="1" dirty="0">
                <a:latin typeface="+mn-ea"/>
              </a:rPr>
              <a:t>3/21</a:t>
            </a:r>
          </a:p>
        </p:txBody>
      </p:sp>
      <p:cxnSp>
        <p:nvCxnSpPr>
          <p:cNvPr id="39" name="直線コネクタ 38"/>
          <p:cNvCxnSpPr>
            <a:cxnSpLocks/>
            <a:endCxn id="85" idx="1"/>
          </p:cNvCxnSpPr>
          <p:nvPr/>
        </p:nvCxnSpPr>
        <p:spPr>
          <a:xfrm>
            <a:off x="6603926" y="3375936"/>
            <a:ext cx="397251" cy="38325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cxnSpLocks/>
          </p:cNvCxnSpPr>
          <p:nvPr/>
        </p:nvCxnSpPr>
        <p:spPr>
          <a:xfrm>
            <a:off x="5547901" y="2795281"/>
            <a:ext cx="110965" cy="3354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フローチャート: 結合子 46"/>
          <p:cNvSpPr/>
          <p:nvPr/>
        </p:nvSpPr>
        <p:spPr>
          <a:xfrm>
            <a:off x="1050985" y="3622004"/>
            <a:ext cx="111565" cy="123378"/>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p:cNvCxnSpPr>
            <a:cxnSpLocks/>
            <a:endCxn id="47" idx="0"/>
          </p:cNvCxnSpPr>
          <p:nvPr/>
        </p:nvCxnSpPr>
        <p:spPr>
          <a:xfrm flipH="1">
            <a:off x="1106768" y="3495573"/>
            <a:ext cx="133031" cy="1264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フローチャート: 結合子 49"/>
          <p:cNvSpPr/>
          <p:nvPr/>
        </p:nvSpPr>
        <p:spPr>
          <a:xfrm>
            <a:off x="2812854" y="2535099"/>
            <a:ext cx="111565" cy="123378"/>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3" name="直線コネクタ 52"/>
          <p:cNvCxnSpPr>
            <a:cxnSpLocks/>
            <a:endCxn id="50" idx="1"/>
          </p:cNvCxnSpPr>
          <p:nvPr/>
        </p:nvCxnSpPr>
        <p:spPr>
          <a:xfrm>
            <a:off x="2613650" y="2480254"/>
            <a:ext cx="215542" cy="729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フローチャート: 結合子 54"/>
          <p:cNvSpPr/>
          <p:nvPr/>
        </p:nvSpPr>
        <p:spPr>
          <a:xfrm>
            <a:off x="4379431" y="2455021"/>
            <a:ext cx="111565" cy="123378"/>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コネクタ 56"/>
          <p:cNvCxnSpPr>
            <a:cxnSpLocks/>
            <a:endCxn id="55" idx="0"/>
          </p:cNvCxnSpPr>
          <p:nvPr/>
        </p:nvCxnSpPr>
        <p:spPr>
          <a:xfrm flipH="1">
            <a:off x="4435214" y="2010739"/>
            <a:ext cx="648429" cy="4442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フローチャート: 結合子 59"/>
          <p:cNvSpPr/>
          <p:nvPr/>
        </p:nvSpPr>
        <p:spPr>
          <a:xfrm>
            <a:off x="5626616" y="3122211"/>
            <a:ext cx="111565" cy="123378"/>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フローチャート: 結合子 62"/>
          <p:cNvSpPr/>
          <p:nvPr/>
        </p:nvSpPr>
        <p:spPr>
          <a:xfrm>
            <a:off x="6936465" y="2411721"/>
            <a:ext cx="111565" cy="123378"/>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p:cNvCxnSpPr>
            <a:cxnSpLocks/>
            <a:endCxn id="63" idx="2"/>
          </p:cNvCxnSpPr>
          <p:nvPr/>
        </p:nvCxnSpPr>
        <p:spPr>
          <a:xfrm>
            <a:off x="6841042" y="2262532"/>
            <a:ext cx="95423" cy="2108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1256386" y="2658477"/>
            <a:ext cx="1380213" cy="577081"/>
          </a:xfrm>
          <a:prstGeom prst="rect">
            <a:avLst/>
          </a:prstGeom>
          <a:noFill/>
          <a:ln>
            <a:noFill/>
          </a:ln>
        </p:spPr>
        <p:txBody>
          <a:bodyPr wrap="square" rtlCol="0">
            <a:spAutoFit/>
          </a:bodyPr>
          <a:lstStyle/>
          <a:p>
            <a:pPr algn="ctr"/>
            <a:r>
              <a:rPr lang="en-US" altLang="ja-JP" sz="1050" b="1" u="sng" dirty="0">
                <a:latin typeface="+mn-ea"/>
              </a:rPr>
              <a:t>R3.1/18,21,25,26</a:t>
            </a:r>
            <a:r>
              <a:rPr lang="ja-JP" altLang="en-US" sz="1050" b="1" u="sng" dirty="0">
                <a:latin typeface="+mn-ea"/>
              </a:rPr>
              <a:t> </a:t>
            </a:r>
            <a:r>
              <a:rPr lang="en-US" altLang="ja-JP" sz="1050" b="1" u="sng" dirty="0">
                <a:latin typeface="+mn-ea"/>
              </a:rPr>
              <a:t>45.7</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46</a:t>
            </a:r>
            <a:r>
              <a:rPr lang="ja-JP" altLang="en-US" sz="1050" b="1" dirty="0">
                <a:latin typeface="+mn-ea"/>
              </a:rPr>
              <a:t>床）</a:t>
            </a:r>
          </a:p>
        </p:txBody>
      </p:sp>
      <p:sp>
        <p:nvSpPr>
          <p:cNvPr id="70" name="フローチャート: 結合子 69"/>
          <p:cNvSpPr/>
          <p:nvPr/>
        </p:nvSpPr>
        <p:spPr>
          <a:xfrm>
            <a:off x="2863095" y="3103966"/>
            <a:ext cx="111565" cy="123378"/>
          </a:xfrm>
          <a:prstGeom prst="flowChartConnector">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フローチャート: 結合子 76"/>
          <p:cNvSpPr/>
          <p:nvPr/>
        </p:nvSpPr>
        <p:spPr>
          <a:xfrm>
            <a:off x="4371591" y="2987816"/>
            <a:ext cx="111565" cy="123378"/>
          </a:xfrm>
          <a:prstGeom prst="flowChartConnector">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コネクタ 77"/>
          <p:cNvCxnSpPr>
            <a:cxnSpLocks/>
            <a:endCxn id="77" idx="2"/>
          </p:cNvCxnSpPr>
          <p:nvPr/>
        </p:nvCxnSpPr>
        <p:spPr>
          <a:xfrm>
            <a:off x="4028481" y="2788265"/>
            <a:ext cx="343110" cy="26124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79" name="テキスト ボックス 78"/>
          <p:cNvSpPr txBox="1"/>
          <p:nvPr/>
        </p:nvSpPr>
        <p:spPr>
          <a:xfrm>
            <a:off x="3345787" y="2446016"/>
            <a:ext cx="892564" cy="577081"/>
          </a:xfrm>
          <a:prstGeom prst="rect">
            <a:avLst/>
          </a:prstGeom>
          <a:noFill/>
          <a:ln>
            <a:noFill/>
          </a:ln>
        </p:spPr>
        <p:txBody>
          <a:bodyPr wrap="square" rtlCol="0">
            <a:spAutoFit/>
          </a:bodyPr>
          <a:lstStyle/>
          <a:p>
            <a:pPr algn="ctr"/>
            <a:r>
              <a:rPr lang="en-US" altLang="ja-JP" sz="1050" b="1" u="sng" dirty="0">
                <a:latin typeface="+mn-ea"/>
              </a:rPr>
              <a:t>R3.8/21,23</a:t>
            </a:r>
            <a:r>
              <a:rPr lang="ja-JP" altLang="en-US" sz="1050" b="1" u="sng" dirty="0">
                <a:latin typeface="+mn-ea"/>
              </a:rPr>
              <a:t> </a:t>
            </a:r>
            <a:r>
              <a:rPr lang="en-US" altLang="ja-JP" sz="1050" b="1" u="sng" dirty="0">
                <a:latin typeface="+mn-ea"/>
              </a:rPr>
              <a:t>47.8</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46</a:t>
            </a:r>
            <a:r>
              <a:rPr lang="ja-JP" altLang="en-US" sz="1050" b="1" dirty="0">
                <a:latin typeface="+mn-ea"/>
              </a:rPr>
              <a:t>床）</a:t>
            </a:r>
          </a:p>
        </p:txBody>
      </p:sp>
      <p:sp>
        <p:nvSpPr>
          <p:cNvPr id="81" name="フローチャート: 結合子 80"/>
          <p:cNvSpPr/>
          <p:nvPr/>
        </p:nvSpPr>
        <p:spPr>
          <a:xfrm>
            <a:off x="5693311" y="3920950"/>
            <a:ext cx="111565" cy="123378"/>
          </a:xfrm>
          <a:prstGeom prst="flowChartConnector">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p:cNvSpPr txBox="1"/>
          <p:nvPr/>
        </p:nvSpPr>
        <p:spPr>
          <a:xfrm>
            <a:off x="4768111" y="3044923"/>
            <a:ext cx="1050464" cy="577081"/>
          </a:xfrm>
          <a:prstGeom prst="rect">
            <a:avLst/>
          </a:prstGeom>
          <a:noFill/>
          <a:ln>
            <a:noFill/>
          </a:ln>
        </p:spPr>
        <p:txBody>
          <a:bodyPr wrap="square" rtlCol="0">
            <a:spAutoFit/>
          </a:bodyPr>
          <a:lstStyle/>
          <a:p>
            <a:pPr algn="ctr"/>
            <a:r>
              <a:rPr lang="en-US" altLang="ja-JP" sz="1050" b="1" u="sng" dirty="0">
                <a:latin typeface="+mn-ea"/>
              </a:rPr>
              <a:t>R4.2/26</a:t>
            </a:r>
            <a:r>
              <a:rPr lang="ja-JP" altLang="en-US" sz="1050" b="1" u="sng" dirty="0">
                <a:latin typeface="+mn-ea"/>
              </a:rPr>
              <a:t> </a:t>
            </a:r>
            <a:r>
              <a:rPr lang="en-US" altLang="ja-JP" sz="1050" b="1" u="sng" dirty="0">
                <a:latin typeface="+mn-ea"/>
              </a:rPr>
              <a:t>21.7</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46</a:t>
            </a:r>
            <a:r>
              <a:rPr lang="ja-JP" altLang="en-US" sz="1050" b="1" dirty="0">
                <a:latin typeface="+mn-ea"/>
              </a:rPr>
              <a:t>床）</a:t>
            </a:r>
          </a:p>
        </p:txBody>
      </p:sp>
      <p:sp>
        <p:nvSpPr>
          <p:cNvPr id="85" name="フローチャート: 結合子 84"/>
          <p:cNvSpPr/>
          <p:nvPr/>
        </p:nvSpPr>
        <p:spPr>
          <a:xfrm>
            <a:off x="6984839" y="3741123"/>
            <a:ext cx="111565" cy="123378"/>
          </a:xfrm>
          <a:prstGeom prst="flowChartConnector">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p:cNvSpPr txBox="1"/>
          <p:nvPr/>
        </p:nvSpPr>
        <p:spPr>
          <a:xfrm>
            <a:off x="5869445" y="2885300"/>
            <a:ext cx="1050464" cy="577081"/>
          </a:xfrm>
          <a:prstGeom prst="rect">
            <a:avLst/>
          </a:prstGeom>
          <a:noFill/>
          <a:ln>
            <a:noFill/>
          </a:ln>
        </p:spPr>
        <p:txBody>
          <a:bodyPr wrap="square" rtlCol="0">
            <a:spAutoFit/>
          </a:bodyPr>
          <a:lstStyle/>
          <a:p>
            <a:pPr algn="ctr"/>
            <a:r>
              <a:rPr lang="en-US" altLang="ja-JP" sz="1050" b="1" u="sng" dirty="0">
                <a:latin typeface="+mn-ea"/>
              </a:rPr>
              <a:t>R4.8/28,29</a:t>
            </a:r>
            <a:r>
              <a:rPr lang="ja-JP" altLang="en-US" sz="1050" b="1" u="sng" dirty="0">
                <a:latin typeface="+mn-ea"/>
              </a:rPr>
              <a:t> </a:t>
            </a:r>
            <a:r>
              <a:rPr lang="en-US" altLang="ja-JP" sz="1050" b="1" u="sng" dirty="0">
                <a:latin typeface="+mn-ea"/>
              </a:rPr>
              <a:t>26.1</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46</a:t>
            </a:r>
            <a:r>
              <a:rPr lang="ja-JP" altLang="en-US" sz="1050" b="1" dirty="0">
                <a:latin typeface="+mn-ea"/>
              </a:rPr>
              <a:t>床）</a:t>
            </a:r>
          </a:p>
        </p:txBody>
      </p:sp>
      <p:sp>
        <p:nvSpPr>
          <p:cNvPr id="52" name="テキスト ボックス 51"/>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62</a:t>
            </a:fld>
            <a:endParaRPr kumimoji="1" lang="ja-JP" altLang="en-US" sz="1600" b="1" dirty="0">
              <a:latin typeface="Meiryo UI" panose="020B0604030504040204" pitchFamily="50" charset="-128"/>
              <a:ea typeface="Meiryo UI" panose="020B0604030504040204" pitchFamily="50" charset="-128"/>
            </a:endParaRPr>
          </a:p>
        </p:txBody>
      </p:sp>
      <p:sp>
        <p:nvSpPr>
          <p:cNvPr id="54" name="テキスト ボックス 53">
            <a:extLst>
              <a:ext uri="{FF2B5EF4-FFF2-40B4-BE49-F238E27FC236}">
                <a16:creationId xmlns:a16="http://schemas.microsoft.com/office/drawing/2014/main" id="{8BF184D6-C472-4870-91F6-4482A8A287A4}"/>
              </a:ext>
            </a:extLst>
          </p:cNvPr>
          <p:cNvSpPr txBox="1"/>
          <p:nvPr/>
        </p:nvSpPr>
        <p:spPr>
          <a:xfrm>
            <a:off x="425025" y="4966865"/>
            <a:ext cx="417252" cy="276999"/>
          </a:xfrm>
          <a:prstGeom prst="rect">
            <a:avLst/>
          </a:prstGeom>
          <a:noFill/>
        </p:spPr>
        <p:txBody>
          <a:bodyPr wrap="square" rtlCol="0">
            <a:spAutoFit/>
          </a:bodyPr>
          <a:lstStyle/>
          <a:p>
            <a:r>
              <a:rPr kumimoji="1" lang="en-US" altLang="ja-JP" sz="1200" b="1" dirty="0">
                <a:latin typeface="+mn-ea"/>
              </a:rPr>
              <a:t>R2</a:t>
            </a:r>
            <a:endParaRPr kumimoji="1" lang="ja-JP" altLang="en-US" sz="1200" b="1" dirty="0">
              <a:latin typeface="+mn-ea"/>
            </a:endParaRPr>
          </a:p>
        </p:txBody>
      </p:sp>
      <p:sp>
        <p:nvSpPr>
          <p:cNvPr id="56" name="テキスト ボックス 55">
            <a:extLst>
              <a:ext uri="{FF2B5EF4-FFF2-40B4-BE49-F238E27FC236}">
                <a16:creationId xmlns:a16="http://schemas.microsoft.com/office/drawing/2014/main" id="{1F65CAEC-1BC3-44BA-AE4C-900ED23D4DCF}"/>
              </a:ext>
            </a:extLst>
          </p:cNvPr>
          <p:cNvSpPr txBox="1"/>
          <p:nvPr/>
        </p:nvSpPr>
        <p:spPr>
          <a:xfrm>
            <a:off x="2631924" y="4987529"/>
            <a:ext cx="417252" cy="276999"/>
          </a:xfrm>
          <a:prstGeom prst="rect">
            <a:avLst/>
          </a:prstGeom>
          <a:noFill/>
        </p:spPr>
        <p:txBody>
          <a:bodyPr wrap="square" rtlCol="0">
            <a:spAutoFit/>
          </a:bodyPr>
          <a:lstStyle/>
          <a:p>
            <a:r>
              <a:rPr kumimoji="1" lang="en-US" altLang="ja-JP" sz="1200" b="1" dirty="0">
                <a:latin typeface="+mn-ea"/>
              </a:rPr>
              <a:t>R3</a:t>
            </a:r>
            <a:endParaRPr kumimoji="1" lang="ja-JP" altLang="en-US" sz="1200" b="1" dirty="0">
              <a:latin typeface="+mn-ea"/>
            </a:endParaRPr>
          </a:p>
        </p:txBody>
      </p:sp>
      <p:sp>
        <p:nvSpPr>
          <p:cNvPr id="58" name="テキスト ボックス 57">
            <a:extLst>
              <a:ext uri="{FF2B5EF4-FFF2-40B4-BE49-F238E27FC236}">
                <a16:creationId xmlns:a16="http://schemas.microsoft.com/office/drawing/2014/main" id="{8E1AFC61-C8E2-4137-81E3-8A5D425AF86E}"/>
              </a:ext>
            </a:extLst>
          </p:cNvPr>
          <p:cNvSpPr txBox="1"/>
          <p:nvPr/>
        </p:nvSpPr>
        <p:spPr>
          <a:xfrm>
            <a:off x="5193342" y="4977197"/>
            <a:ext cx="417252" cy="276999"/>
          </a:xfrm>
          <a:prstGeom prst="rect">
            <a:avLst/>
          </a:prstGeom>
          <a:noFill/>
        </p:spPr>
        <p:txBody>
          <a:bodyPr wrap="square" rtlCol="0">
            <a:spAutoFit/>
          </a:bodyPr>
          <a:lstStyle/>
          <a:p>
            <a:r>
              <a:rPr kumimoji="1" lang="en-US" altLang="ja-JP" sz="1200" b="1" dirty="0">
                <a:latin typeface="+mn-ea"/>
              </a:rPr>
              <a:t>R4</a:t>
            </a:r>
            <a:endParaRPr kumimoji="1" lang="ja-JP" altLang="en-US" sz="1200" b="1" dirty="0">
              <a:latin typeface="+mn-ea"/>
            </a:endParaRPr>
          </a:p>
        </p:txBody>
      </p:sp>
      <p:sp>
        <p:nvSpPr>
          <p:cNvPr id="59" name="テキスト ボックス 58">
            <a:extLst>
              <a:ext uri="{FF2B5EF4-FFF2-40B4-BE49-F238E27FC236}">
                <a16:creationId xmlns:a16="http://schemas.microsoft.com/office/drawing/2014/main" id="{046A21FD-EF53-4313-9050-1D5D8B361B80}"/>
              </a:ext>
            </a:extLst>
          </p:cNvPr>
          <p:cNvSpPr txBox="1"/>
          <p:nvPr/>
        </p:nvSpPr>
        <p:spPr>
          <a:xfrm>
            <a:off x="7803524" y="4997862"/>
            <a:ext cx="417252" cy="276999"/>
          </a:xfrm>
          <a:prstGeom prst="rect">
            <a:avLst/>
          </a:prstGeom>
          <a:noFill/>
        </p:spPr>
        <p:txBody>
          <a:bodyPr wrap="square" rtlCol="0">
            <a:spAutoFit/>
          </a:bodyPr>
          <a:lstStyle/>
          <a:p>
            <a:r>
              <a:rPr kumimoji="1" lang="en-US" altLang="ja-JP" sz="1200" b="1" dirty="0">
                <a:latin typeface="+mn-ea"/>
              </a:rPr>
              <a:t>R5</a:t>
            </a:r>
            <a:endParaRPr kumimoji="1" lang="ja-JP" altLang="en-US" sz="1200" b="1" dirty="0">
              <a:latin typeface="+mn-ea"/>
            </a:endParaRPr>
          </a:p>
        </p:txBody>
      </p:sp>
      <p:sp>
        <p:nvSpPr>
          <p:cNvPr id="71" name="テキスト ボックス 70">
            <a:extLst>
              <a:ext uri="{FF2B5EF4-FFF2-40B4-BE49-F238E27FC236}">
                <a16:creationId xmlns:a16="http://schemas.microsoft.com/office/drawing/2014/main" id="{B015107A-9BED-4F0E-AEA9-1E174D815735}"/>
              </a:ext>
            </a:extLst>
          </p:cNvPr>
          <p:cNvSpPr txBox="1"/>
          <p:nvPr/>
        </p:nvSpPr>
        <p:spPr>
          <a:xfrm>
            <a:off x="4483810" y="556394"/>
            <a:ext cx="902622" cy="400110"/>
          </a:xfrm>
          <a:prstGeom prst="rect">
            <a:avLst/>
          </a:prstGeom>
          <a:solidFill>
            <a:srgbClr val="FF0066"/>
          </a:solidFill>
          <a:ln>
            <a:solidFill>
              <a:schemeClr val="tx1"/>
            </a:solidFill>
          </a:ln>
        </p:spPr>
        <p:txBody>
          <a:bodyPr wrap="square" rtlCol="0">
            <a:spAutoFit/>
          </a:bodyPr>
          <a:lstStyle/>
          <a:p>
            <a:r>
              <a:rPr kumimoji="1" lang="ja-JP" altLang="en-US" sz="800" b="1" dirty="0">
                <a:latin typeface="+mn-ea"/>
              </a:rPr>
              <a:t>緊急事態宣言</a:t>
            </a:r>
            <a:endParaRPr kumimoji="1" lang="en-US" altLang="ja-JP" sz="800" b="1" dirty="0">
              <a:latin typeface="+mn-ea"/>
            </a:endParaRPr>
          </a:p>
          <a:p>
            <a:r>
              <a:rPr kumimoji="1" lang="ja-JP" altLang="en-US" sz="600" b="1" dirty="0">
                <a:latin typeface="+mn-ea"/>
              </a:rPr>
              <a:t>要請：</a:t>
            </a:r>
            <a:r>
              <a:rPr kumimoji="1" lang="en-US" altLang="ja-JP" sz="600" b="1" dirty="0">
                <a:latin typeface="+mn-ea"/>
              </a:rPr>
              <a:t>R3.8/16</a:t>
            </a:r>
            <a:r>
              <a:rPr kumimoji="1" lang="ja-JP" altLang="en-US" sz="600" b="1" dirty="0">
                <a:latin typeface="+mn-ea"/>
              </a:rPr>
              <a:t>～</a:t>
            </a:r>
            <a:endParaRPr kumimoji="1" lang="en-US" altLang="ja-JP" sz="600" b="1" dirty="0">
              <a:latin typeface="+mn-ea"/>
            </a:endParaRPr>
          </a:p>
          <a:p>
            <a:r>
              <a:rPr kumimoji="1" lang="ja-JP" altLang="en-US" sz="600" b="1" dirty="0">
                <a:latin typeface="+mn-ea"/>
              </a:rPr>
              <a:t>適用：</a:t>
            </a:r>
            <a:r>
              <a:rPr kumimoji="1" lang="en-US" altLang="ja-JP" sz="600" b="1" dirty="0">
                <a:latin typeface="+mn-ea"/>
              </a:rPr>
              <a:t>8/20</a:t>
            </a:r>
            <a:r>
              <a:rPr kumimoji="1" lang="ja-JP" altLang="en-US" sz="600" b="1" dirty="0">
                <a:latin typeface="+mn-ea"/>
              </a:rPr>
              <a:t>～</a:t>
            </a:r>
            <a:r>
              <a:rPr kumimoji="1" lang="en-US" altLang="ja-JP" sz="600" b="1" dirty="0">
                <a:latin typeface="+mn-ea"/>
              </a:rPr>
              <a:t>9/30</a:t>
            </a:r>
          </a:p>
        </p:txBody>
      </p:sp>
      <p:sp>
        <p:nvSpPr>
          <p:cNvPr id="72" name="テキスト ボックス 71">
            <a:extLst>
              <a:ext uri="{FF2B5EF4-FFF2-40B4-BE49-F238E27FC236}">
                <a16:creationId xmlns:a16="http://schemas.microsoft.com/office/drawing/2014/main" id="{110BC5F5-A8B7-4568-9427-5CA2709FFD10}"/>
              </a:ext>
            </a:extLst>
          </p:cNvPr>
          <p:cNvSpPr txBox="1"/>
          <p:nvPr/>
        </p:nvSpPr>
        <p:spPr>
          <a:xfrm>
            <a:off x="3421718" y="558833"/>
            <a:ext cx="1013603" cy="400110"/>
          </a:xfrm>
          <a:prstGeom prst="rect">
            <a:avLst/>
          </a:prstGeom>
          <a:solidFill>
            <a:srgbClr val="FFC000"/>
          </a:solidFill>
          <a:ln>
            <a:solidFill>
              <a:schemeClr val="tx1"/>
            </a:solidFill>
          </a:ln>
        </p:spPr>
        <p:txBody>
          <a:bodyPr wrap="square" rtlCol="0">
            <a:spAutoFit/>
          </a:bodyPr>
          <a:lstStyle/>
          <a:p>
            <a:r>
              <a:rPr kumimoji="1" lang="ja-JP" altLang="en-US" sz="800" b="1" dirty="0">
                <a:latin typeface="+mn-ea"/>
              </a:rPr>
              <a:t>まん延防止措置</a:t>
            </a:r>
            <a:endParaRPr kumimoji="1" lang="en-US" altLang="ja-JP" sz="800" b="1" dirty="0">
              <a:latin typeface="+mn-ea"/>
            </a:endParaRPr>
          </a:p>
          <a:p>
            <a:r>
              <a:rPr kumimoji="1" lang="ja-JP" altLang="en-US" sz="600" b="1" dirty="0">
                <a:latin typeface="+mn-ea"/>
              </a:rPr>
              <a:t>要請：</a:t>
            </a:r>
            <a:r>
              <a:rPr kumimoji="1" lang="en-US" altLang="ja-JP" sz="600" b="1" dirty="0">
                <a:latin typeface="+mn-ea"/>
              </a:rPr>
              <a:t>R3.8/1</a:t>
            </a:r>
            <a:r>
              <a:rPr kumimoji="1" lang="ja-JP" altLang="en-US" sz="600" b="1" dirty="0">
                <a:latin typeface="+mn-ea"/>
              </a:rPr>
              <a:t>～</a:t>
            </a:r>
            <a:endParaRPr kumimoji="1" lang="en-US" altLang="ja-JP" sz="600" b="1" dirty="0">
              <a:latin typeface="+mn-ea"/>
            </a:endParaRPr>
          </a:p>
          <a:p>
            <a:r>
              <a:rPr kumimoji="1" lang="ja-JP" altLang="en-US" sz="600" b="1" dirty="0">
                <a:latin typeface="+mn-ea"/>
              </a:rPr>
              <a:t>適用：</a:t>
            </a:r>
            <a:r>
              <a:rPr kumimoji="1" lang="en-US" altLang="ja-JP" sz="600" b="1" dirty="0">
                <a:latin typeface="+mn-ea"/>
              </a:rPr>
              <a:t>8/8</a:t>
            </a:r>
            <a:r>
              <a:rPr kumimoji="1" lang="ja-JP" altLang="en-US" sz="600" b="1" dirty="0">
                <a:latin typeface="+mn-ea"/>
              </a:rPr>
              <a:t>～</a:t>
            </a:r>
            <a:r>
              <a:rPr kumimoji="1" lang="en-US" altLang="ja-JP" sz="600" b="1" dirty="0">
                <a:latin typeface="+mn-ea"/>
              </a:rPr>
              <a:t>8/19</a:t>
            </a:r>
          </a:p>
        </p:txBody>
      </p:sp>
      <p:sp>
        <p:nvSpPr>
          <p:cNvPr id="76" name="テキスト ボックス 75">
            <a:extLst>
              <a:ext uri="{FF2B5EF4-FFF2-40B4-BE49-F238E27FC236}">
                <a16:creationId xmlns:a16="http://schemas.microsoft.com/office/drawing/2014/main" id="{C387549C-4983-47C9-AAE5-63B5C881C7B3}"/>
              </a:ext>
            </a:extLst>
          </p:cNvPr>
          <p:cNvSpPr txBox="1"/>
          <p:nvPr/>
        </p:nvSpPr>
        <p:spPr>
          <a:xfrm>
            <a:off x="8023468" y="1645148"/>
            <a:ext cx="1050464" cy="577081"/>
          </a:xfrm>
          <a:prstGeom prst="rect">
            <a:avLst/>
          </a:prstGeom>
          <a:noFill/>
          <a:ln>
            <a:noFill/>
          </a:ln>
        </p:spPr>
        <p:txBody>
          <a:bodyPr wrap="square" rtlCol="0">
            <a:spAutoFit/>
          </a:bodyPr>
          <a:lstStyle/>
          <a:p>
            <a:pPr algn="ctr"/>
            <a:r>
              <a:rPr lang="en-US" altLang="ja-JP" sz="1050" b="1" u="sng" dirty="0">
                <a:latin typeface="+mn-ea"/>
              </a:rPr>
              <a:t>R5.1/6</a:t>
            </a:r>
            <a:r>
              <a:rPr lang="ja-JP" altLang="en-US" sz="1050" b="1" u="sng" dirty="0">
                <a:latin typeface="+mn-ea"/>
              </a:rPr>
              <a:t>　</a:t>
            </a:r>
            <a:r>
              <a:rPr lang="en-US" altLang="ja-JP" sz="1050" b="1" u="sng" dirty="0">
                <a:latin typeface="+mn-ea"/>
              </a:rPr>
              <a:t>74.9</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734</a:t>
            </a:r>
            <a:r>
              <a:rPr lang="ja-JP" altLang="en-US" sz="1050" b="1" dirty="0">
                <a:latin typeface="+mn-ea"/>
              </a:rPr>
              <a:t>床）</a:t>
            </a:r>
          </a:p>
        </p:txBody>
      </p:sp>
      <p:sp>
        <p:nvSpPr>
          <p:cNvPr id="80" name="フローチャート: 結合子 79">
            <a:extLst>
              <a:ext uri="{FF2B5EF4-FFF2-40B4-BE49-F238E27FC236}">
                <a16:creationId xmlns:a16="http://schemas.microsoft.com/office/drawing/2014/main" id="{FA67169C-D901-4C47-9744-D823BF8CFC7B}"/>
              </a:ext>
            </a:extLst>
          </p:cNvPr>
          <p:cNvSpPr/>
          <p:nvPr/>
        </p:nvSpPr>
        <p:spPr>
          <a:xfrm>
            <a:off x="7905539" y="2053955"/>
            <a:ext cx="111565" cy="123378"/>
          </a:xfrm>
          <a:prstGeom prst="flowChartConnector">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2" name="直線コネクタ 81">
            <a:extLst>
              <a:ext uri="{FF2B5EF4-FFF2-40B4-BE49-F238E27FC236}">
                <a16:creationId xmlns:a16="http://schemas.microsoft.com/office/drawing/2014/main" id="{57FF77EC-9E29-4435-9445-D4A325041FA9}"/>
              </a:ext>
            </a:extLst>
          </p:cNvPr>
          <p:cNvCxnSpPr>
            <a:cxnSpLocks/>
          </p:cNvCxnSpPr>
          <p:nvPr/>
        </p:nvCxnSpPr>
        <p:spPr>
          <a:xfrm flipH="1">
            <a:off x="7994520" y="1933688"/>
            <a:ext cx="339305" cy="1170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角丸四角形 31">
            <a:extLst>
              <a:ext uri="{FF2B5EF4-FFF2-40B4-BE49-F238E27FC236}">
                <a16:creationId xmlns:a16="http://schemas.microsoft.com/office/drawing/2014/main" id="{0688151E-207B-41A8-86B5-0EDC7A288755}"/>
              </a:ext>
            </a:extLst>
          </p:cNvPr>
          <p:cNvSpPr/>
          <p:nvPr/>
        </p:nvSpPr>
        <p:spPr>
          <a:xfrm>
            <a:off x="7749266" y="1290385"/>
            <a:ext cx="952947" cy="316228"/>
          </a:xfrm>
          <a:prstGeom prst="roundRect">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ja-JP" altLang="en-US" sz="900" b="1" dirty="0">
                <a:solidFill>
                  <a:schemeClr val="tx1"/>
                </a:solidFill>
                <a:latin typeface="+mn-ea"/>
              </a:rPr>
              <a:t>オミクロン株</a:t>
            </a:r>
            <a:endParaRPr lang="en-US" altLang="ja-JP" sz="900" b="1" dirty="0">
              <a:solidFill>
                <a:schemeClr val="tx1"/>
              </a:solidFill>
              <a:latin typeface="+mn-ea"/>
            </a:endParaRPr>
          </a:p>
          <a:p>
            <a:pPr algn="ctr"/>
            <a:r>
              <a:rPr lang="ja-JP" altLang="en-US" sz="900" b="1" dirty="0">
                <a:solidFill>
                  <a:schemeClr val="tx1"/>
                </a:solidFill>
                <a:latin typeface="+mn-ea"/>
              </a:rPr>
              <a:t>（</a:t>
            </a:r>
            <a:r>
              <a:rPr lang="en-US" altLang="ja-JP" sz="900" b="1" dirty="0">
                <a:solidFill>
                  <a:schemeClr val="tx1"/>
                </a:solidFill>
                <a:latin typeface="+mn-ea"/>
              </a:rPr>
              <a:t>BA.5</a:t>
            </a:r>
            <a:r>
              <a:rPr lang="ja-JP" altLang="en-US" sz="900" b="1" dirty="0">
                <a:solidFill>
                  <a:schemeClr val="tx1"/>
                </a:solidFill>
                <a:latin typeface="+mn-ea"/>
              </a:rPr>
              <a:t>系統）</a:t>
            </a:r>
          </a:p>
        </p:txBody>
      </p:sp>
      <p:cxnSp>
        <p:nvCxnSpPr>
          <p:cNvPr id="87" name="直線コネクタ 86">
            <a:extLst>
              <a:ext uri="{FF2B5EF4-FFF2-40B4-BE49-F238E27FC236}">
                <a16:creationId xmlns:a16="http://schemas.microsoft.com/office/drawing/2014/main" id="{A5892E34-DF3A-4FE6-87A1-A4F2BA2D7A9B}"/>
              </a:ext>
            </a:extLst>
          </p:cNvPr>
          <p:cNvCxnSpPr>
            <a:cxnSpLocks/>
            <a:endCxn id="89" idx="1"/>
          </p:cNvCxnSpPr>
          <p:nvPr/>
        </p:nvCxnSpPr>
        <p:spPr>
          <a:xfrm flipH="1">
            <a:off x="8017571" y="3044923"/>
            <a:ext cx="316254" cy="47680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9" name="フローチャート: 結合子 88">
            <a:extLst>
              <a:ext uri="{FF2B5EF4-FFF2-40B4-BE49-F238E27FC236}">
                <a16:creationId xmlns:a16="http://schemas.microsoft.com/office/drawing/2014/main" id="{98D064E8-D122-4503-B392-272F3AD58CAB}"/>
              </a:ext>
            </a:extLst>
          </p:cNvPr>
          <p:cNvSpPr/>
          <p:nvPr/>
        </p:nvSpPr>
        <p:spPr>
          <a:xfrm>
            <a:off x="8001233" y="3503656"/>
            <a:ext cx="111565" cy="123378"/>
          </a:xfrm>
          <a:prstGeom prst="flowChartConnector">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199D5EE2-6861-4B5B-AC89-1053F46A639E}"/>
              </a:ext>
            </a:extLst>
          </p:cNvPr>
          <p:cNvSpPr txBox="1"/>
          <p:nvPr/>
        </p:nvSpPr>
        <p:spPr>
          <a:xfrm>
            <a:off x="8042553" y="2669453"/>
            <a:ext cx="1050464" cy="577081"/>
          </a:xfrm>
          <a:prstGeom prst="rect">
            <a:avLst/>
          </a:prstGeom>
          <a:noFill/>
          <a:ln>
            <a:noFill/>
          </a:ln>
        </p:spPr>
        <p:txBody>
          <a:bodyPr wrap="square" rtlCol="0">
            <a:spAutoFit/>
          </a:bodyPr>
          <a:lstStyle/>
          <a:p>
            <a:pPr algn="ctr"/>
            <a:r>
              <a:rPr lang="en-US" altLang="ja-JP" sz="1050" b="1" u="sng" dirty="0">
                <a:latin typeface="+mn-ea"/>
              </a:rPr>
              <a:t>R5.1/19</a:t>
            </a:r>
            <a:r>
              <a:rPr lang="ja-JP" altLang="en-US" sz="1050" b="1" u="sng" dirty="0">
                <a:latin typeface="+mn-ea"/>
              </a:rPr>
              <a:t> </a:t>
            </a:r>
            <a:r>
              <a:rPr lang="en-US" altLang="ja-JP" sz="1050" b="1" u="sng" dirty="0">
                <a:latin typeface="+mn-ea"/>
              </a:rPr>
              <a:t>33.3</a:t>
            </a:r>
            <a:r>
              <a:rPr lang="ja-JP" altLang="en-US" sz="1050" b="1" u="sng" dirty="0">
                <a:latin typeface="+mn-ea"/>
              </a:rPr>
              <a:t>％</a:t>
            </a:r>
            <a:endParaRPr lang="en-US" altLang="ja-JP" sz="1050" b="1" u="sng" dirty="0">
              <a:latin typeface="+mn-ea"/>
            </a:endParaRPr>
          </a:p>
          <a:p>
            <a:pPr algn="ctr"/>
            <a:r>
              <a:rPr lang="ja-JP" altLang="en-US" sz="1050" b="1" dirty="0">
                <a:latin typeface="+mn-ea"/>
              </a:rPr>
              <a:t>（</a:t>
            </a:r>
            <a:r>
              <a:rPr lang="en-US" altLang="ja-JP" sz="1050" b="1" dirty="0">
                <a:latin typeface="+mn-ea"/>
              </a:rPr>
              <a:t>42</a:t>
            </a:r>
            <a:r>
              <a:rPr lang="ja-JP" altLang="en-US" sz="1050" b="1" dirty="0">
                <a:latin typeface="+mn-ea"/>
              </a:rPr>
              <a:t>床）</a:t>
            </a:r>
          </a:p>
        </p:txBody>
      </p:sp>
      <p:cxnSp>
        <p:nvCxnSpPr>
          <p:cNvPr id="67" name="直線コネクタ 66">
            <a:extLst>
              <a:ext uri="{FF2B5EF4-FFF2-40B4-BE49-F238E27FC236}">
                <a16:creationId xmlns:a16="http://schemas.microsoft.com/office/drawing/2014/main" id="{17468151-5B39-4DAC-9EFA-7983558241EC}"/>
              </a:ext>
            </a:extLst>
          </p:cNvPr>
          <p:cNvCxnSpPr>
            <a:stCxn id="72" idx="2"/>
            <a:endCxn id="42" idx="0"/>
          </p:cNvCxnSpPr>
          <p:nvPr/>
        </p:nvCxnSpPr>
        <p:spPr>
          <a:xfrm>
            <a:off x="3928520" y="958943"/>
            <a:ext cx="377105" cy="2487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C6454014-F551-46F8-A0BA-7E6BD67583E5}"/>
              </a:ext>
            </a:extLst>
          </p:cNvPr>
          <p:cNvCxnSpPr>
            <a:stCxn id="71" idx="2"/>
            <a:endCxn id="43" idx="0"/>
          </p:cNvCxnSpPr>
          <p:nvPr/>
        </p:nvCxnSpPr>
        <p:spPr>
          <a:xfrm flipH="1">
            <a:off x="4547257" y="956504"/>
            <a:ext cx="387864" cy="2488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8386C0FC-AD58-45FD-90E8-BE4DE2AADCDA}"/>
              </a:ext>
            </a:extLst>
          </p:cNvPr>
          <p:cNvSpPr txBox="1"/>
          <p:nvPr/>
        </p:nvSpPr>
        <p:spPr>
          <a:xfrm>
            <a:off x="7916658" y="541079"/>
            <a:ext cx="1031614" cy="461665"/>
          </a:xfrm>
          <a:prstGeom prst="rect">
            <a:avLst/>
          </a:prstGeom>
          <a:solidFill>
            <a:srgbClr val="C55A11">
              <a:alpha val="80000"/>
            </a:srgbClr>
          </a:solidFill>
          <a:ln>
            <a:solidFill>
              <a:schemeClr val="tx1"/>
            </a:solidFill>
          </a:ln>
        </p:spPr>
        <p:txBody>
          <a:bodyPr wrap="square" rtlCol="0">
            <a:spAutoFit/>
          </a:bodyPr>
          <a:lstStyle/>
          <a:p>
            <a:r>
              <a:rPr kumimoji="1" lang="ja-JP" altLang="en-US" sz="800" b="1" dirty="0">
                <a:latin typeface="+mn-ea"/>
              </a:rPr>
              <a:t>医療危機警報③</a:t>
            </a:r>
            <a:endParaRPr kumimoji="1" lang="en-US" altLang="ja-JP" sz="800" b="1" dirty="0">
              <a:latin typeface="+mn-ea"/>
            </a:endParaRPr>
          </a:p>
          <a:p>
            <a:r>
              <a:rPr kumimoji="1" lang="ja-JP" altLang="en-US" sz="800" b="1" dirty="0">
                <a:latin typeface="+mn-ea"/>
              </a:rPr>
              <a:t>発出：</a:t>
            </a:r>
            <a:r>
              <a:rPr kumimoji="1" lang="en-US" altLang="ja-JP" sz="800" b="1" dirty="0">
                <a:latin typeface="+mn-ea"/>
              </a:rPr>
              <a:t>R5.1/19</a:t>
            </a:r>
            <a:r>
              <a:rPr kumimoji="1" lang="ja-JP" altLang="en-US" sz="800" b="1" dirty="0">
                <a:latin typeface="+mn-ea"/>
              </a:rPr>
              <a:t>～</a:t>
            </a:r>
            <a:endParaRPr kumimoji="1" lang="en-US" altLang="ja-JP" sz="800" b="1" dirty="0">
              <a:latin typeface="+mn-ea"/>
            </a:endParaRPr>
          </a:p>
          <a:p>
            <a:r>
              <a:rPr kumimoji="1" lang="ja-JP" altLang="en-US" sz="800" b="1" dirty="0">
                <a:latin typeface="+mn-ea"/>
              </a:rPr>
              <a:t>適用：</a:t>
            </a:r>
            <a:r>
              <a:rPr kumimoji="1" lang="en-US" altLang="ja-JP" sz="800" b="1" dirty="0">
                <a:latin typeface="+mn-ea"/>
              </a:rPr>
              <a:t>1/19</a:t>
            </a:r>
            <a:r>
              <a:rPr kumimoji="1" lang="ja-JP" altLang="en-US" sz="800" b="1" dirty="0">
                <a:latin typeface="+mn-ea"/>
              </a:rPr>
              <a:t>～</a:t>
            </a:r>
            <a:r>
              <a:rPr kumimoji="1" lang="en-US" altLang="ja-JP" sz="800" b="1" dirty="0">
                <a:latin typeface="+mn-ea"/>
              </a:rPr>
              <a:t>2/7</a:t>
            </a:r>
          </a:p>
        </p:txBody>
      </p:sp>
      <p:cxnSp>
        <p:nvCxnSpPr>
          <p:cNvPr id="75" name="直線コネクタ 74">
            <a:extLst>
              <a:ext uri="{FF2B5EF4-FFF2-40B4-BE49-F238E27FC236}">
                <a16:creationId xmlns:a16="http://schemas.microsoft.com/office/drawing/2014/main" id="{C57854FE-C847-46A1-A423-2C2E1132DDDE}"/>
              </a:ext>
            </a:extLst>
          </p:cNvPr>
          <p:cNvCxnSpPr>
            <a:stCxn id="92" idx="2"/>
            <a:endCxn id="93" idx="0"/>
          </p:cNvCxnSpPr>
          <p:nvPr/>
        </p:nvCxnSpPr>
        <p:spPr>
          <a:xfrm flipH="1">
            <a:off x="8103117" y="1002744"/>
            <a:ext cx="329348" cy="204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2672E287-4759-43A5-8FC5-42B3C27D908B}"/>
              </a:ext>
            </a:extLst>
          </p:cNvPr>
          <p:cNvSpPr txBox="1"/>
          <p:nvPr/>
        </p:nvSpPr>
        <p:spPr>
          <a:xfrm>
            <a:off x="1510612" y="1832017"/>
            <a:ext cx="1008088" cy="338554"/>
          </a:xfrm>
          <a:prstGeom prst="rect">
            <a:avLst/>
          </a:prstGeom>
          <a:solidFill>
            <a:srgbClr val="C55A11">
              <a:alpha val="80000"/>
            </a:srgbClr>
          </a:solidFill>
          <a:ln>
            <a:solidFill>
              <a:schemeClr val="tx1"/>
            </a:solidFill>
          </a:ln>
        </p:spPr>
        <p:txBody>
          <a:bodyPr wrap="square" rtlCol="0">
            <a:spAutoFit/>
          </a:bodyPr>
          <a:lstStyle/>
          <a:p>
            <a:pPr algn="ctr"/>
            <a:r>
              <a:rPr kumimoji="1" lang="ja-JP" altLang="en-US" sz="800" b="1" dirty="0">
                <a:latin typeface="+mn-ea"/>
              </a:rPr>
              <a:t>医療危機警報①</a:t>
            </a:r>
            <a:endParaRPr kumimoji="1" lang="en-US" altLang="ja-JP" sz="800" b="1" dirty="0">
              <a:latin typeface="+mn-ea"/>
            </a:endParaRPr>
          </a:p>
          <a:p>
            <a:pPr algn="ctr"/>
            <a:r>
              <a:rPr kumimoji="1" lang="en-US" altLang="ja-JP" sz="800" b="1" dirty="0">
                <a:latin typeface="+mn-ea"/>
              </a:rPr>
              <a:t>R2.12/24~1/11</a:t>
            </a:r>
          </a:p>
        </p:txBody>
      </p:sp>
      <p:sp>
        <p:nvSpPr>
          <p:cNvPr id="68" name="テキスト ボックス 67">
            <a:extLst>
              <a:ext uri="{FF2B5EF4-FFF2-40B4-BE49-F238E27FC236}">
                <a16:creationId xmlns:a16="http://schemas.microsoft.com/office/drawing/2014/main" id="{18B9B195-7D4D-4B71-B834-C142A7BE72CC}"/>
              </a:ext>
            </a:extLst>
          </p:cNvPr>
          <p:cNvSpPr txBox="1"/>
          <p:nvPr/>
        </p:nvSpPr>
        <p:spPr>
          <a:xfrm>
            <a:off x="3310637" y="1836126"/>
            <a:ext cx="899947" cy="338554"/>
          </a:xfrm>
          <a:prstGeom prst="rect">
            <a:avLst/>
          </a:prstGeom>
          <a:solidFill>
            <a:srgbClr val="C55A11">
              <a:alpha val="80000"/>
            </a:srgbClr>
          </a:solidFill>
          <a:ln>
            <a:solidFill>
              <a:schemeClr val="tx1"/>
            </a:solidFill>
          </a:ln>
        </p:spPr>
        <p:txBody>
          <a:bodyPr wrap="square" rtlCol="0">
            <a:spAutoFit/>
          </a:bodyPr>
          <a:lstStyle/>
          <a:p>
            <a:pPr algn="ctr"/>
            <a:r>
              <a:rPr kumimoji="1" lang="ja-JP" altLang="en-US" sz="800" b="1" dirty="0">
                <a:latin typeface="+mn-ea"/>
              </a:rPr>
              <a:t>医療危機警報②</a:t>
            </a:r>
            <a:endParaRPr kumimoji="1" lang="en-US" altLang="ja-JP" sz="800" b="1" dirty="0">
              <a:latin typeface="+mn-ea"/>
            </a:endParaRPr>
          </a:p>
          <a:p>
            <a:pPr algn="ctr"/>
            <a:r>
              <a:rPr kumimoji="1" lang="en-US" altLang="ja-JP" sz="800" b="1" dirty="0">
                <a:latin typeface="+mn-ea"/>
              </a:rPr>
              <a:t>R3.2/8~2/21</a:t>
            </a:r>
          </a:p>
        </p:txBody>
      </p:sp>
      <p:cxnSp>
        <p:nvCxnSpPr>
          <p:cNvPr id="83" name="直線コネクタ 82">
            <a:extLst>
              <a:ext uri="{FF2B5EF4-FFF2-40B4-BE49-F238E27FC236}">
                <a16:creationId xmlns:a16="http://schemas.microsoft.com/office/drawing/2014/main" id="{7849A902-DE0A-4C72-B4D9-BFA41A1EC1C3}"/>
              </a:ext>
            </a:extLst>
          </p:cNvPr>
          <p:cNvCxnSpPr>
            <a:cxnSpLocks/>
          </p:cNvCxnSpPr>
          <p:nvPr/>
        </p:nvCxnSpPr>
        <p:spPr>
          <a:xfrm flipV="1">
            <a:off x="2518039" y="1865500"/>
            <a:ext cx="222182" cy="118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2919A8EC-105E-4C48-A6A6-6EF018D5D19C}"/>
              </a:ext>
            </a:extLst>
          </p:cNvPr>
          <p:cNvCxnSpPr>
            <a:cxnSpLocks/>
            <a:stCxn id="68" idx="1"/>
          </p:cNvCxnSpPr>
          <p:nvPr/>
        </p:nvCxnSpPr>
        <p:spPr>
          <a:xfrm flipH="1" flipV="1">
            <a:off x="3258160" y="1865500"/>
            <a:ext cx="52477" cy="1399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7168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グラフ 45"/>
          <p:cNvGraphicFramePr>
            <a:graphicFrameLocks/>
          </p:cNvGraphicFramePr>
          <p:nvPr/>
        </p:nvGraphicFramePr>
        <p:xfrm>
          <a:off x="51946" y="1539019"/>
          <a:ext cx="9020934" cy="5048891"/>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0" y="-2892"/>
            <a:ext cx="9144000" cy="468000"/>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685800"/>
            <a:r>
              <a:rPr kumimoji="1" lang="ja-JP" altLang="en-US" sz="2100" b="1" dirty="0">
                <a:solidFill>
                  <a:prstClr val="white"/>
                </a:solidFill>
                <a:latin typeface="游ゴシック" panose="020F0502020204030204"/>
                <a:ea typeface="游ゴシック" panose="020B0400000000000000" pitchFamily="50" charset="-128"/>
              </a:rPr>
              <a:t>確保病床数・稼働病床数の推移</a:t>
            </a:r>
          </a:p>
        </p:txBody>
      </p:sp>
      <p:sp>
        <p:nvSpPr>
          <p:cNvPr id="18" name="テキスト ボックス 17"/>
          <p:cNvSpPr txBox="1"/>
          <p:nvPr/>
        </p:nvSpPr>
        <p:spPr>
          <a:xfrm>
            <a:off x="22803" y="1147885"/>
            <a:ext cx="837568" cy="461665"/>
          </a:xfrm>
          <a:prstGeom prst="rect">
            <a:avLst/>
          </a:prstGeom>
          <a:noFill/>
        </p:spPr>
        <p:txBody>
          <a:bodyPr vert="horz" wrap="square" rtlCol="0">
            <a:spAutoFit/>
          </a:bodyPr>
          <a:lstStyle/>
          <a:p>
            <a:pPr defTabSz="685800"/>
            <a:r>
              <a:rPr kumimoji="1" lang="ja-JP" altLang="en-US" sz="1200" b="1" dirty="0">
                <a:solidFill>
                  <a:prstClr val="black"/>
                </a:solidFill>
                <a:latin typeface="游ゴシック" panose="020F0502020204030204"/>
                <a:ea typeface="游ゴシック" panose="020B0400000000000000" pitchFamily="50" charset="-128"/>
              </a:rPr>
              <a:t>病床数</a:t>
            </a:r>
            <a:endParaRPr kumimoji="1" lang="en-US" altLang="ja-JP" sz="1200" b="1" dirty="0">
              <a:solidFill>
                <a:prstClr val="black"/>
              </a:solidFill>
              <a:latin typeface="游ゴシック" panose="020F0502020204030204"/>
              <a:ea typeface="游ゴシック" panose="020B0400000000000000" pitchFamily="50" charset="-128"/>
            </a:endParaRPr>
          </a:p>
          <a:p>
            <a:pPr defTabSz="685800"/>
            <a:r>
              <a:rPr kumimoji="1" lang="ja-JP" altLang="en-US" sz="1200" b="1" dirty="0">
                <a:solidFill>
                  <a:prstClr val="black"/>
                </a:solidFill>
                <a:latin typeface="游ゴシック" panose="020F0502020204030204"/>
                <a:ea typeface="游ゴシック" panose="020B0400000000000000" pitchFamily="50" charset="-128"/>
              </a:rPr>
              <a:t>（床）</a:t>
            </a:r>
          </a:p>
        </p:txBody>
      </p:sp>
      <p:sp>
        <p:nvSpPr>
          <p:cNvPr id="19" name="テキスト ボックス 18"/>
          <p:cNvSpPr txBox="1"/>
          <p:nvPr/>
        </p:nvSpPr>
        <p:spPr>
          <a:xfrm>
            <a:off x="7891710" y="1147885"/>
            <a:ext cx="1244805" cy="461665"/>
          </a:xfrm>
          <a:prstGeom prst="rect">
            <a:avLst/>
          </a:prstGeom>
          <a:noFill/>
        </p:spPr>
        <p:txBody>
          <a:bodyPr vert="horz" wrap="square" rtlCol="0">
            <a:spAutoFit/>
          </a:bodyPr>
          <a:lstStyle/>
          <a:p>
            <a:pPr algn="r" defTabSz="685800"/>
            <a:r>
              <a:rPr kumimoji="1" lang="ja-JP" altLang="en-US" sz="1200" b="1" dirty="0">
                <a:solidFill>
                  <a:prstClr val="black"/>
                </a:solidFill>
                <a:latin typeface="游ゴシック" panose="020F0502020204030204"/>
                <a:ea typeface="游ゴシック" panose="020B0400000000000000" pitchFamily="50" charset="-128"/>
              </a:rPr>
              <a:t>新規感染者数</a:t>
            </a:r>
            <a:endParaRPr kumimoji="1" lang="en-US" altLang="ja-JP" sz="1200" b="1" dirty="0">
              <a:solidFill>
                <a:prstClr val="black"/>
              </a:solidFill>
              <a:latin typeface="游ゴシック" panose="020F0502020204030204"/>
              <a:ea typeface="游ゴシック" panose="020B0400000000000000" pitchFamily="50" charset="-128"/>
            </a:endParaRPr>
          </a:p>
          <a:p>
            <a:pPr algn="r" defTabSz="685800"/>
            <a:r>
              <a:rPr kumimoji="1" lang="ja-JP" altLang="en-US" sz="1200" b="1" dirty="0">
                <a:solidFill>
                  <a:prstClr val="black"/>
                </a:solidFill>
                <a:latin typeface="游ゴシック" panose="020F0502020204030204"/>
                <a:ea typeface="游ゴシック" panose="020B0400000000000000" pitchFamily="50" charset="-128"/>
              </a:rPr>
              <a:t>（人）</a:t>
            </a:r>
          </a:p>
        </p:txBody>
      </p:sp>
      <p:grpSp>
        <p:nvGrpSpPr>
          <p:cNvPr id="47" name="グループ化 46"/>
          <p:cNvGrpSpPr/>
          <p:nvPr/>
        </p:nvGrpSpPr>
        <p:grpSpPr>
          <a:xfrm>
            <a:off x="2307013" y="610774"/>
            <a:ext cx="4905252" cy="430887"/>
            <a:chOff x="719540" y="1350708"/>
            <a:chExt cx="9115517" cy="574515"/>
          </a:xfrm>
        </p:grpSpPr>
        <p:sp>
          <p:nvSpPr>
            <p:cNvPr id="10" name="テキスト ボックス 9"/>
            <p:cNvSpPr txBox="1"/>
            <p:nvPr/>
          </p:nvSpPr>
          <p:spPr>
            <a:xfrm>
              <a:off x="719540" y="1394860"/>
              <a:ext cx="6416296" cy="467999"/>
            </a:xfrm>
            <a:prstGeom prst="rect">
              <a:avLst/>
            </a:prstGeom>
            <a:noFill/>
            <a:ln>
              <a:noFill/>
              <a:prstDash val="sysDash"/>
            </a:ln>
          </p:spPr>
          <p:txBody>
            <a:bodyPr wrap="square" rtlCol="0" anchor="ctr" anchorCtr="1">
              <a:noAutofit/>
            </a:bodyPr>
            <a:lstStyle/>
            <a:p>
              <a:pPr algn="ctr" defTabSz="685800"/>
              <a:r>
                <a:rPr kumimoji="1" lang="ja-JP" altLang="en-US" sz="1600" dirty="0">
                  <a:solidFill>
                    <a:prstClr val="black"/>
                  </a:solidFill>
                  <a:latin typeface="游ゴシック" panose="020F0502020204030204"/>
                  <a:ea typeface="游ゴシック" panose="020B0400000000000000" pitchFamily="50" charset="-128"/>
                </a:rPr>
                <a:t>確保病床数　　　稼働病床数</a:t>
              </a:r>
              <a:endParaRPr kumimoji="1" lang="ja-JP" altLang="en-US" sz="1600" dirty="0">
                <a:solidFill>
                  <a:prstClr val="white"/>
                </a:solidFill>
                <a:latin typeface="游ゴシック" panose="020F0502020204030204"/>
                <a:ea typeface="游ゴシック" panose="020B0400000000000000" pitchFamily="50" charset="-128"/>
              </a:endParaRPr>
            </a:p>
          </p:txBody>
        </p:sp>
        <p:sp>
          <p:nvSpPr>
            <p:cNvPr id="11" name="正方形/長方形 10"/>
            <p:cNvSpPr/>
            <p:nvPr/>
          </p:nvSpPr>
          <p:spPr>
            <a:xfrm>
              <a:off x="3737539" y="1489170"/>
              <a:ext cx="416858" cy="28131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600">
                <a:solidFill>
                  <a:prstClr val="white"/>
                </a:solidFill>
                <a:latin typeface="游ゴシック" panose="020F0502020204030204"/>
                <a:ea typeface="游ゴシック" panose="020B0400000000000000" pitchFamily="50" charset="-128"/>
              </a:endParaRPr>
            </a:p>
          </p:txBody>
        </p:sp>
        <p:sp>
          <p:nvSpPr>
            <p:cNvPr id="12" name="正方形/長方形 11"/>
            <p:cNvSpPr/>
            <p:nvPr/>
          </p:nvSpPr>
          <p:spPr>
            <a:xfrm>
              <a:off x="912922" y="1477985"/>
              <a:ext cx="416858" cy="281313"/>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600">
                <a:solidFill>
                  <a:prstClr val="white"/>
                </a:solidFill>
                <a:latin typeface="游ゴシック" panose="020F0502020204030204"/>
                <a:ea typeface="游ゴシック" panose="020B0400000000000000" pitchFamily="50" charset="-128"/>
              </a:endParaRPr>
            </a:p>
          </p:txBody>
        </p:sp>
        <p:cxnSp>
          <p:nvCxnSpPr>
            <p:cNvPr id="16" name="直線コネクタ 15"/>
            <p:cNvCxnSpPr>
              <a:cxnSpLocks/>
            </p:cNvCxnSpPr>
            <p:nvPr/>
          </p:nvCxnSpPr>
          <p:spPr>
            <a:xfrm flipV="1">
              <a:off x="6671282" y="1604968"/>
              <a:ext cx="725814" cy="4947"/>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0" name="テキスト ボックス 19"/>
            <p:cNvSpPr txBox="1"/>
            <p:nvPr/>
          </p:nvSpPr>
          <p:spPr>
            <a:xfrm>
              <a:off x="7259107" y="1350708"/>
              <a:ext cx="2575950" cy="574515"/>
            </a:xfrm>
            <a:prstGeom prst="rect">
              <a:avLst/>
            </a:prstGeom>
            <a:noFill/>
          </p:spPr>
          <p:txBody>
            <a:bodyPr wrap="square" rtlCol="0">
              <a:spAutoFit/>
            </a:bodyPr>
            <a:lstStyle/>
            <a:p>
              <a:pPr algn="ctr" defTabSz="685800"/>
              <a:r>
                <a:rPr kumimoji="1" lang="ja-JP" altLang="en-US" sz="1100" dirty="0">
                  <a:solidFill>
                    <a:prstClr val="black"/>
                  </a:solidFill>
                  <a:latin typeface="游ゴシック" panose="020F0502020204030204"/>
                  <a:ea typeface="游ゴシック" panose="020B0400000000000000" pitchFamily="50" charset="-128"/>
                </a:rPr>
                <a:t>新規感染者数</a:t>
              </a:r>
              <a:endParaRPr kumimoji="1" lang="en-US" altLang="ja-JP" sz="1100" dirty="0">
                <a:solidFill>
                  <a:prstClr val="black"/>
                </a:solidFill>
                <a:latin typeface="游ゴシック" panose="020F0502020204030204"/>
                <a:ea typeface="游ゴシック" panose="020B0400000000000000" pitchFamily="50" charset="-128"/>
              </a:endParaRPr>
            </a:p>
            <a:p>
              <a:pPr algn="ctr" defTabSz="685800"/>
              <a:r>
                <a:rPr kumimoji="1" lang="en-US" altLang="ja-JP" sz="1100" dirty="0">
                  <a:solidFill>
                    <a:prstClr val="black"/>
                  </a:solidFill>
                  <a:latin typeface="游ゴシック" panose="020F0502020204030204"/>
                  <a:ea typeface="游ゴシック" panose="020B0400000000000000" pitchFamily="50" charset="-128"/>
                </a:rPr>
                <a:t>(7</a:t>
              </a:r>
              <a:r>
                <a:rPr kumimoji="1" lang="ja-JP" altLang="en-US" sz="1100" dirty="0">
                  <a:solidFill>
                    <a:prstClr val="black"/>
                  </a:solidFill>
                  <a:latin typeface="游ゴシック" panose="020F0502020204030204"/>
                  <a:ea typeface="游ゴシック" panose="020B0400000000000000" pitchFamily="50" charset="-128"/>
                </a:rPr>
                <a:t>日間移動平均</a:t>
              </a:r>
              <a:r>
                <a:rPr kumimoji="1" lang="en-US" altLang="ja-JP" sz="1100" dirty="0">
                  <a:solidFill>
                    <a:prstClr val="black"/>
                  </a:solidFill>
                  <a:latin typeface="游ゴシック" panose="020F0502020204030204"/>
                  <a:ea typeface="游ゴシック" panose="020B0400000000000000" pitchFamily="50" charset="-128"/>
                </a:rPr>
                <a:t>)</a:t>
              </a:r>
              <a:endParaRPr kumimoji="1" lang="ja-JP" altLang="en-US" sz="1100" dirty="0">
                <a:solidFill>
                  <a:prstClr val="black"/>
                </a:solidFill>
                <a:latin typeface="游ゴシック" panose="020F0502020204030204"/>
                <a:ea typeface="游ゴシック" panose="020B0400000000000000" pitchFamily="50" charset="-128"/>
              </a:endParaRPr>
            </a:p>
          </p:txBody>
        </p:sp>
      </p:grpSp>
      <p:sp>
        <p:nvSpPr>
          <p:cNvPr id="25" name="テキスト ボックス 24"/>
          <p:cNvSpPr txBox="1"/>
          <p:nvPr/>
        </p:nvSpPr>
        <p:spPr>
          <a:xfrm>
            <a:off x="463669" y="5302717"/>
            <a:ext cx="794935"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130</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26" name="テキスト ボックス 25"/>
          <p:cNvSpPr txBox="1"/>
          <p:nvPr/>
        </p:nvSpPr>
        <p:spPr>
          <a:xfrm>
            <a:off x="863100" y="4494823"/>
            <a:ext cx="736716"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271</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27" name="テキスト ボックス 26"/>
          <p:cNvSpPr txBox="1"/>
          <p:nvPr/>
        </p:nvSpPr>
        <p:spPr>
          <a:xfrm>
            <a:off x="1241833" y="4271396"/>
            <a:ext cx="827284"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311</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28" name="テキスト ボックス 27"/>
          <p:cNvSpPr txBox="1"/>
          <p:nvPr/>
        </p:nvSpPr>
        <p:spPr>
          <a:xfrm>
            <a:off x="2292423" y="4098007"/>
            <a:ext cx="834476"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337</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29" name="テキスト ボックス 28"/>
          <p:cNvSpPr txBox="1"/>
          <p:nvPr/>
        </p:nvSpPr>
        <p:spPr>
          <a:xfrm>
            <a:off x="2426748" y="3876016"/>
            <a:ext cx="909802"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377</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30" name="テキスト ボックス 29"/>
          <p:cNvSpPr txBox="1"/>
          <p:nvPr/>
        </p:nvSpPr>
        <p:spPr>
          <a:xfrm>
            <a:off x="2788336" y="3702638"/>
            <a:ext cx="807378"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409</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31" name="テキスト ボックス 30"/>
          <p:cNvSpPr txBox="1"/>
          <p:nvPr/>
        </p:nvSpPr>
        <p:spPr>
          <a:xfrm>
            <a:off x="3406748" y="3484793"/>
            <a:ext cx="581748"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448</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32" name="テキスト ボックス 31"/>
          <p:cNvSpPr txBox="1"/>
          <p:nvPr/>
        </p:nvSpPr>
        <p:spPr>
          <a:xfrm>
            <a:off x="4055401" y="3179078"/>
            <a:ext cx="900773"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502</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33" name="テキスト ボックス 32"/>
          <p:cNvSpPr txBox="1"/>
          <p:nvPr/>
        </p:nvSpPr>
        <p:spPr>
          <a:xfrm>
            <a:off x="4489072" y="2999819"/>
            <a:ext cx="915785"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533</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35" name="テキスト ボックス 34"/>
          <p:cNvSpPr txBox="1"/>
          <p:nvPr/>
        </p:nvSpPr>
        <p:spPr>
          <a:xfrm>
            <a:off x="5026296" y="2393184"/>
            <a:ext cx="707108"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638</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36" name="テキスト ボックス 35"/>
          <p:cNvSpPr txBox="1"/>
          <p:nvPr/>
        </p:nvSpPr>
        <p:spPr>
          <a:xfrm>
            <a:off x="5391662" y="2328167"/>
            <a:ext cx="741577"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649</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37" name="テキスト ボックス 36"/>
          <p:cNvSpPr txBox="1"/>
          <p:nvPr/>
        </p:nvSpPr>
        <p:spPr>
          <a:xfrm>
            <a:off x="6461839" y="2157789"/>
            <a:ext cx="837568"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680</a:t>
            </a:r>
            <a:endParaRPr kumimoji="1" lang="ja-JP" altLang="en-US" sz="1400" b="1" dirty="0">
              <a:solidFill>
                <a:prstClr val="black"/>
              </a:solidFill>
              <a:latin typeface="游ゴシック" panose="020F0502020204030204"/>
              <a:ea typeface="游ゴシック" panose="020B0400000000000000" pitchFamily="50" charset="-128"/>
            </a:endParaRPr>
          </a:p>
        </p:txBody>
      </p:sp>
      <p:grpSp>
        <p:nvGrpSpPr>
          <p:cNvPr id="40" name="グループ化 39"/>
          <p:cNvGrpSpPr/>
          <p:nvPr/>
        </p:nvGrpSpPr>
        <p:grpSpPr>
          <a:xfrm>
            <a:off x="5485704" y="1760273"/>
            <a:ext cx="1375630" cy="2108012"/>
            <a:chOff x="7835854" y="2969626"/>
            <a:chExt cx="1834173" cy="2810679"/>
          </a:xfrm>
        </p:grpSpPr>
        <p:sp>
          <p:nvSpPr>
            <p:cNvPr id="24" name="テキスト ボックス 23"/>
            <p:cNvSpPr txBox="1"/>
            <p:nvPr/>
          </p:nvSpPr>
          <p:spPr>
            <a:xfrm>
              <a:off x="7835854" y="2969626"/>
              <a:ext cx="1834173" cy="348573"/>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900" b="1" dirty="0">
                  <a:solidFill>
                    <a:prstClr val="black"/>
                  </a:solidFill>
                  <a:latin typeface="游ゴシック" panose="020F0502020204030204"/>
                  <a:ea typeface="游ゴシック" panose="020B0400000000000000" pitchFamily="50" charset="-128"/>
                </a:rPr>
                <a:t>第７波最大</a:t>
              </a:r>
              <a:r>
                <a:rPr kumimoji="1" lang="en-US" altLang="ja-JP" sz="900" b="1" dirty="0">
                  <a:solidFill>
                    <a:prstClr val="black"/>
                  </a:solidFill>
                  <a:latin typeface="游ゴシック" panose="020F0502020204030204"/>
                  <a:ea typeface="游ゴシック" panose="020B0400000000000000" pitchFamily="50" charset="-128"/>
                </a:rPr>
                <a:t>(2022/8/23)</a:t>
              </a:r>
            </a:p>
            <a:p>
              <a:pPr algn="ctr" defTabSz="685800">
                <a:lnSpc>
                  <a:spcPts val="900"/>
                </a:lnSpc>
              </a:pPr>
              <a:r>
                <a:rPr kumimoji="1" lang="en-US" altLang="ja-JP" sz="900" b="1" dirty="0">
                  <a:solidFill>
                    <a:prstClr val="black"/>
                  </a:solidFill>
                  <a:latin typeface="游ゴシック" panose="020F0502020204030204"/>
                  <a:ea typeface="游ゴシック" panose="020B0400000000000000" pitchFamily="50" charset="-128"/>
                </a:rPr>
                <a:t>414</a:t>
              </a:r>
              <a:r>
                <a:rPr kumimoji="1" lang="ja-JP" altLang="en-US" sz="900" b="1" dirty="0">
                  <a:solidFill>
                    <a:prstClr val="black"/>
                  </a:solidFill>
                  <a:latin typeface="游ゴシック" panose="020F0502020204030204"/>
                  <a:ea typeface="游ゴシック" panose="020B0400000000000000" pitchFamily="50" charset="-128"/>
                </a:rPr>
                <a:t>床・</a:t>
              </a:r>
              <a:r>
                <a:rPr kumimoji="1" lang="en-US" altLang="ja-JP" sz="900" b="1" dirty="0">
                  <a:solidFill>
                    <a:prstClr val="black"/>
                  </a:solidFill>
                  <a:latin typeface="游ゴシック" panose="020F0502020204030204"/>
                  <a:ea typeface="游ゴシック" panose="020B0400000000000000" pitchFamily="50" charset="-128"/>
                </a:rPr>
                <a:t>63.8%</a:t>
              </a:r>
            </a:p>
          </p:txBody>
        </p:sp>
        <p:cxnSp>
          <p:nvCxnSpPr>
            <p:cNvPr id="39" name="直線コネクタ 38"/>
            <p:cNvCxnSpPr>
              <a:cxnSpLocks/>
              <a:stCxn id="24" idx="2"/>
              <a:endCxn id="50" idx="1"/>
            </p:cNvCxnSpPr>
            <p:nvPr/>
          </p:nvCxnSpPr>
          <p:spPr>
            <a:xfrm>
              <a:off x="8752940" y="3318199"/>
              <a:ext cx="722804" cy="2462106"/>
            </a:xfrm>
            <a:prstGeom prst="line">
              <a:avLst/>
            </a:prstGeom>
          </p:spPr>
          <p:style>
            <a:lnRef idx="1">
              <a:schemeClr val="dk1"/>
            </a:lnRef>
            <a:fillRef idx="0">
              <a:schemeClr val="dk1"/>
            </a:fillRef>
            <a:effectRef idx="0">
              <a:schemeClr val="dk1"/>
            </a:effectRef>
            <a:fontRef idx="minor">
              <a:schemeClr val="tx1"/>
            </a:fontRef>
          </p:style>
        </p:cxnSp>
      </p:grpSp>
      <p:sp>
        <p:nvSpPr>
          <p:cNvPr id="23" name="テキスト ボックス 22"/>
          <p:cNvSpPr txBox="1"/>
          <p:nvPr/>
        </p:nvSpPr>
        <p:spPr>
          <a:xfrm>
            <a:off x="3612893" y="2143365"/>
            <a:ext cx="1438638" cy="261430"/>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900" b="1" dirty="0">
                <a:solidFill>
                  <a:prstClr val="black"/>
                </a:solidFill>
                <a:latin typeface="游ゴシック" panose="020F0502020204030204"/>
                <a:ea typeface="游ゴシック" panose="020B0400000000000000" pitchFamily="50" charset="-128"/>
              </a:rPr>
              <a:t>第６波最大</a:t>
            </a:r>
            <a:r>
              <a:rPr kumimoji="1" lang="en-US" altLang="ja-JP" sz="900" b="1" dirty="0">
                <a:solidFill>
                  <a:prstClr val="black"/>
                </a:solidFill>
                <a:latin typeface="游ゴシック" panose="020F0502020204030204"/>
                <a:ea typeface="游ゴシック" panose="020B0400000000000000" pitchFamily="50" charset="-128"/>
              </a:rPr>
              <a:t>(2022/2/13)</a:t>
            </a:r>
          </a:p>
          <a:p>
            <a:pPr algn="ctr" defTabSz="685800">
              <a:lnSpc>
                <a:spcPts val="900"/>
              </a:lnSpc>
            </a:pPr>
            <a:r>
              <a:rPr kumimoji="1" lang="en-US" altLang="ja-JP" sz="900" b="1" dirty="0">
                <a:solidFill>
                  <a:prstClr val="black"/>
                </a:solidFill>
                <a:latin typeface="游ゴシック" panose="020F0502020204030204"/>
                <a:ea typeface="游ゴシック" panose="020B0400000000000000" pitchFamily="50" charset="-128"/>
              </a:rPr>
              <a:t>277</a:t>
            </a:r>
            <a:r>
              <a:rPr kumimoji="1" lang="ja-JP" altLang="en-US" sz="900" b="1" dirty="0">
                <a:solidFill>
                  <a:prstClr val="black"/>
                </a:solidFill>
                <a:latin typeface="游ゴシック" panose="020F0502020204030204"/>
                <a:ea typeface="游ゴシック" panose="020B0400000000000000" pitchFamily="50" charset="-128"/>
              </a:rPr>
              <a:t>床・</a:t>
            </a:r>
            <a:r>
              <a:rPr kumimoji="1" lang="en-US" altLang="ja-JP" sz="900" b="1" dirty="0">
                <a:solidFill>
                  <a:prstClr val="black"/>
                </a:solidFill>
                <a:latin typeface="游ゴシック" panose="020F0502020204030204"/>
                <a:ea typeface="游ゴシック" panose="020B0400000000000000" pitchFamily="50" charset="-128"/>
              </a:rPr>
              <a:t>43.4%</a:t>
            </a:r>
          </a:p>
        </p:txBody>
      </p:sp>
      <p:sp>
        <p:nvSpPr>
          <p:cNvPr id="21" name="テキスト ボックス 20"/>
          <p:cNvSpPr txBox="1"/>
          <p:nvPr/>
        </p:nvSpPr>
        <p:spPr>
          <a:xfrm>
            <a:off x="1003445" y="3279376"/>
            <a:ext cx="1347875" cy="261430"/>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900" b="1" dirty="0">
                <a:solidFill>
                  <a:prstClr val="black"/>
                </a:solidFill>
                <a:latin typeface="游ゴシック" panose="020F0502020204030204"/>
                <a:ea typeface="游ゴシック" panose="020B0400000000000000" pitchFamily="50" charset="-128"/>
              </a:rPr>
              <a:t>第３波最大</a:t>
            </a:r>
            <a:r>
              <a:rPr kumimoji="1" lang="en-US" altLang="ja-JP" sz="900" b="1" dirty="0">
                <a:solidFill>
                  <a:prstClr val="black"/>
                </a:solidFill>
                <a:latin typeface="游ゴシック" panose="020F0502020204030204"/>
                <a:ea typeface="游ゴシック" panose="020B0400000000000000" pitchFamily="50" charset="-128"/>
              </a:rPr>
              <a:t>(2021/1/15)</a:t>
            </a:r>
          </a:p>
          <a:p>
            <a:pPr algn="ctr" defTabSz="685800">
              <a:lnSpc>
                <a:spcPts val="900"/>
              </a:lnSpc>
            </a:pPr>
            <a:r>
              <a:rPr kumimoji="1" lang="en-US" altLang="ja-JP" sz="900" b="1" dirty="0">
                <a:solidFill>
                  <a:prstClr val="black"/>
                </a:solidFill>
                <a:latin typeface="游ゴシック" panose="020F0502020204030204"/>
                <a:ea typeface="游ゴシック" panose="020B0400000000000000" pitchFamily="50" charset="-128"/>
              </a:rPr>
              <a:t> 204</a:t>
            </a:r>
            <a:r>
              <a:rPr kumimoji="1" lang="ja-JP" altLang="en-US" sz="900" b="1" dirty="0">
                <a:solidFill>
                  <a:prstClr val="black"/>
                </a:solidFill>
                <a:latin typeface="游ゴシック" panose="020F0502020204030204"/>
                <a:ea typeface="游ゴシック" panose="020B0400000000000000" pitchFamily="50" charset="-128"/>
              </a:rPr>
              <a:t>床・</a:t>
            </a:r>
            <a:r>
              <a:rPr kumimoji="1" lang="en-US" altLang="ja-JP" sz="900" b="1" dirty="0">
                <a:solidFill>
                  <a:prstClr val="black"/>
                </a:solidFill>
                <a:latin typeface="游ゴシック" panose="020F0502020204030204"/>
                <a:ea typeface="游ゴシック" panose="020B0400000000000000" pitchFamily="50" charset="-128"/>
              </a:rPr>
              <a:t>60.5</a:t>
            </a:r>
            <a:r>
              <a:rPr kumimoji="1" lang="ja-JP" altLang="en-US" sz="900" b="1" dirty="0">
                <a:solidFill>
                  <a:prstClr val="black"/>
                </a:solidFill>
                <a:latin typeface="游ゴシック" panose="020F0502020204030204"/>
                <a:ea typeface="游ゴシック" panose="020B0400000000000000" pitchFamily="50" charset="-128"/>
              </a:rPr>
              <a:t>％</a:t>
            </a:r>
            <a:endParaRPr kumimoji="1" lang="en-US" altLang="ja-JP" sz="900" b="1" dirty="0">
              <a:solidFill>
                <a:prstClr val="black"/>
              </a:solidFill>
              <a:latin typeface="游ゴシック" panose="020F0502020204030204"/>
              <a:ea typeface="游ゴシック" panose="020B0400000000000000" pitchFamily="50" charset="-128"/>
            </a:endParaRPr>
          </a:p>
        </p:txBody>
      </p:sp>
      <p:sp>
        <p:nvSpPr>
          <p:cNvPr id="22" name="テキスト ボックス 21"/>
          <p:cNvSpPr txBox="1"/>
          <p:nvPr/>
        </p:nvSpPr>
        <p:spPr>
          <a:xfrm>
            <a:off x="3057467" y="2784189"/>
            <a:ext cx="1362907" cy="261430"/>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900" b="1" dirty="0">
                <a:solidFill>
                  <a:prstClr val="black"/>
                </a:solidFill>
                <a:latin typeface="游ゴシック" panose="020F0502020204030204"/>
                <a:ea typeface="游ゴシック" panose="020B0400000000000000" pitchFamily="50" charset="-128"/>
              </a:rPr>
              <a:t>第５波最大</a:t>
            </a:r>
            <a:r>
              <a:rPr kumimoji="1" lang="en-US" altLang="ja-JP" sz="900" b="1" dirty="0">
                <a:solidFill>
                  <a:prstClr val="black"/>
                </a:solidFill>
                <a:latin typeface="游ゴシック" panose="020F0502020204030204"/>
                <a:ea typeface="游ゴシック" panose="020B0400000000000000" pitchFamily="50" charset="-128"/>
              </a:rPr>
              <a:t>(2021/8/24)</a:t>
            </a:r>
          </a:p>
          <a:p>
            <a:pPr algn="ctr" defTabSz="685800">
              <a:lnSpc>
                <a:spcPts val="900"/>
              </a:lnSpc>
            </a:pPr>
            <a:r>
              <a:rPr kumimoji="1" lang="en-US" altLang="ja-JP" sz="900" b="1" dirty="0">
                <a:solidFill>
                  <a:prstClr val="black"/>
                </a:solidFill>
                <a:latin typeface="游ゴシック" panose="020F0502020204030204"/>
                <a:ea typeface="游ゴシック" panose="020B0400000000000000" pitchFamily="50" charset="-128"/>
              </a:rPr>
              <a:t> 290</a:t>
            </a:r>
            <a:r>
              <a:rPr kumimoji="1" lang="ja-JP" altLang="en-US" sz="900" b="1" dirty="0">
                <a:solidFill>
                  <a:prstClr val="black"/>
                </a:solidFill>
                <a:latin typeface="游ゴシック" panose="020F0502020204030204"/>
                <a:ea typeface="游ゴシック" panose="020B0400000000000000" pitchFamily="50" charset="-128"/>
              </a:rPr>
              <a:t>床・</a:t>
            </a:r>
            <a:r>
              <a:rPr kumimoji="1" lang="en-US" altLang="ja-JP" sz="900" b="1" dirty="0">
                <a:solidFill>
                  <a:prstClr val="black"/>
                </a:solidFill>
                <a:latin typeface="游ゴシック" panose="020F0502020204030204"/>
                <a:ea typeface="游ゴシック" panose="020B0400000000000000" pitchFamily="50" charset="-128"/>
              </a:rPr>
              <a:t>62.9</a:t>
            </a:r>
            <a:r>
              <a:rPr kumimoji="1" lang="ja-JP" altLang="en-US" sz="900" b="1" dirty="0">
                <a:solidFill>
                  <a:prstClr val="black"/>
                </a:solidFill>
                <a:latin typeface="游ゴシック" panose="020F0502020204030204"/>
                <a:ea typeface="游ゴシック" panose="020B0400000000000000" pitchFamily="50" charset="-128"/>
              </a:rPr>
              <a:t>％</a:t>
            </a:r>
            <a:endParaRPr kumimoji="1" lang="en-US" altLang="ja-JP" sz="900" b="1" dirty="0">
              <a:solidFill>
                <a:prstClr val="black"/>
              </a:solidFill>
              <a:latin typeface="游ゴシック" panose="020F0502020204030204"/>
              <a:ea typeface="游ゴシック" panose="020B0400000000000000" pitchFamily="50" charset="-128"/>
            </a:endParaRPr>
          </a:p>
        </p:txBody>
      </p:sp>
      <p:sp>
        <p:nvSpPr>
          <p:cNvPr id="38" name="テキスト ボックス 37"/>
          <p:cNvSpPr txBox="1"/>
          <p:nvPr/>
        </p:nvSpPr>
        <p:spPr>
          <a:xfrm>
            <a:off x="8437418" y="2227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63</a:t>
            </a:fld>
            <a:endParaRPr kumimoji="1" lang="ja-JP" altLang="en-US" sz="1600" b="1" dirty="0">
              <a:latin typeface="Meiryo UI" panose="020B0604030504040204" pitchFamily="50" charset="-128"/>
              <a:ea typeface="Meiryo UI" panose="020B0604030504040204" pitchFamily="50" charset="-128"/>
            </a:endParaRPr>
          </a:p>
        </p:txBody>
      </p:sp>
      <p:sp>
        <p:nvSpPr>
          <p:cNvPr id="2" name="フローチャート: 結合子 1">
            <a:extLst>
              <a:ext uri="{FF2B5EF4-FFF2-40B4-BE49-F238E27FC236}">
                <a16:creationId xmlns:a16="http://schemas.microsoft.com/office/drawing/2014/main" id="{80639640-B454-4F33-8318-943CE0970474}"/>
              </a:ext>
            </a:extLst>
          </p:cNvPr>
          <p:cNvSpPr/>
          <p:nvPr/>
        </p:nvSpPr>
        <p:spPr>
          <a:xfrm>
            <a:off x="2719397" y="5070990"/>
            <a:ext cx="97155" cy="973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BAA2576B-4F1B-4714-8169-F309C7F7E1C6}"/>
              </a:ext>
            </a:extLst>
          </p:cNvPr>
          <p:cNvCxnSpPr>
            <a:cxnSpLocks/>
            <a:stCxn id="21" idx="2"/>
            <a:endCxn id="2" idx="1"/>
          </p:cNvCxnSpPr>
          <p:nvPr/>
        </p:nvCxnSpPr>
        <p:spPr>
          <a:xfrm>
            <a:off x="1677383" y="3540806"/>
            <a:ext cx="1056242" cy="15444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フローチャート: 結合子 40">
            <a:extLst>
              <a:ext uri="{FF2B5EF4-FFF2-40B4-BE49-F238E27FC236}">
                <a16:creationId xmlns:a16="http://schemas.microsoft.com/office/drawing/2014/main" id="{F97CF766-5828-4916-8B9D-D781C701BDD6}"/>
              </a:ext>
            </a:extLst>
          </p:cNvPr>
          <p:cNvSpPr/>
          <p:nvPr/>
        </p:nvSpPr>
        <p:spPr>
          <a:xfrm>
            <a:off x="4235057" y="4562998"/>
            <a:ext cx="97155" cy="973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2" name="直線コネクタ 41">
            <a:extLst>
              <a:ext uri="{FF2B5EF4-FFF2-40B4-BE49-F238E27FC236}">
                <a16:creationId xmlns:a16="http://schemas.microsoft.com/office/drawing/2014/main" id="{80717C6E-5A2F-4EF6-B360-E2AE26CD7C11}"/>
              </a:ext>
            </a:extLst>
          </p:cNvPr>
          <p:cNvCxnSpPr>
            <a:cxnSpLocks/>
            <a:stCxn id="22" idx="2"/>
            <a:endCxn id="41" idx="1"/>
          </p:cNvCxnSpPr>
          <p:nvPr/>
        </p:nvCxnSpPr>
        <p:spPr>
          <a:xfrm>
            <a:off x="3738921" y="3045619"/>
            <a:ext cx="510364" cy="15316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フローチャート: 結合子 44">
            <a:extLst>
              <a:ext uri="{FF2B5EF4-FFF2-40B4-BE49-F238E27FC236}">
                <a16:creationId xmlns:a16="http://schemas.microsoft.com/office/drawing/2014/main" id="{51AFB4F8-92B6-421D-A341-3A76BCA8E474}"/>
              </a:ext>
            </a:extLst>
          </p:cNvPr>
          <p:cNvSpPr/>
          <p:nvPr/>
        </p:nvSpPr>
        <p:spPr>
          <a:xfrm>
            <a:off x="5437127" y="4644294"/>
            <a:ext cx="97155" cy="973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9" name="直線コネクタ 48">
            <a:extLst>
              <a:ext uri="{FF2B5EF4-FFF2-40B4-BE49-F238E27FC236}">
                <a16:creationId xmlns:a16="http://schemas.microsoft.com/office/drawing/2014/main" id="{CB84F0C9-1F3D-46E2-86C6-37A9046F85B9}"/>
              </a:ext>
            </a:extLst>
          </p:cNvPr>
          <p:cNvCxnSpPr>
            <a:cxnSpLocks/>
            <a:stCxn id="23" idx="2"/>
            <a:endCxn id="45" idx="1"/>
          </p:cNvCxnSpPr>
          <p:nvPr/>
        </p:nvCxnSpPr>
        <p:spPr>
          <a:xfrm>
            <a:off x="4332212" y="2404795"/>
            <a:ext cx="1119143" cy="22537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フローチャート: 結合子 49">
            <a:extLst>
              <a:ext uri="{FF2B5EF4-FFF2-40B4-BE49-F238E27FC236}">
                <a16:creationId xmlns:a16="http://schemas.microsoft.com/office/drawing/2014/main" id="{8730FDF0-0C48-4BA9-A298-377E6AF6B0C8}"/>
              </a:ext>
            </a:extLst>
          </p:cNvPr>
          <p:cNvSpPr/>
          <p:nvPr/>
        </p:nvSpPr>
        <p:spPr>
          <a:xfrm>
            <a:off x="6701395" y="3854031"/>
            <a:ext cx="97155" cy="973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0" name="グループ化 59">
            <a:extLst>
              <a:ext uri="{FF2B5EF4-FFF2-40B4-BE49-F238E27FC236}">
                <a16:creationId xmlns:a16="http://schemas.microsoft.com/office/drawing/2014/main" id="{D1328289-B338-41E2-9F76-BCE0613DB8E2}"/>
              </a:ext>
            </a:extLst>
          </p:cNvPr>
          <p:cNvGrpSpPr/>
          <p:nvPr/>
        </p:nvGrpSpPr>
        <p:grpSpPr>
          <a:xfrm>
            <a:off x="6888507" y="1427657"/>
            <a:ext cx="1375630" cy="1674361"/>
            <a:chOff x="7642814" y="2695306"/>
            <a:chExt cx="1834173" cy="2232479"/>
          </a:xfrm>
        </p:grpSpPr>
        <p:sp>
          <p:nvSpPr>
            <p:cNvPr id="61" name="テキスト ボックス 60">
              <a:extLst>
                <a:ext uri="{FF2B5EF4-FFF2-40B4-BE49-F238E27FC236}">
                  <a16:creationId xmlns:a16="http://schemas.microsoft.com/office/drawing/2014/main" id="{7B7EFB77-41BF-4867-B242-F6E1328C3A7A}"/>
                </a:ext>
              </a:extLst>
            </p:cNvPr>
            <p:cNvSpPr txBox="1"/>
            <p:nvPr/>
          </p:nvSpPr>
          <p:spPr>
            <a:xfrm>
              <a:off x="7642814" y="2695306"/>
              <a:ext cx="1834173" cy="348573"/>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900" b="1" dirty="0">
                  <a:solidFill>
                    <a:prstClr val="black"/>
                  </a:solidFill>
                  <a:latin typeface="游ゴシック" panose="020F0502020204030204"/>
                  <a:ea typeface="游ゴシック" panose="020B0400000000000000" pitchFamily="50" charset="-128"/>
                </a:rPr>
                <a:t>第８波最大</a:t>
              </a:r>
              <a:r>
                <a:rPr kumimoji="1" lang="en-US" altLang="ja-JP" sz="900" b="1" dirty="0">
                  <a:solidFill>
                    <a:prstClr val="black"/>
                  </a:solidFill>
                  <a:latin typeface="游ゴシック" panose="020F0502020204030204"/>
                  <a:ea typeface="游ゴシック" panose="020B0400000000000000" pitchFamily="50" charset="-128"/>
                </a:rPr>
                <a:t>(2023/1/6)</a:t>
              </a:r>
            </a:p>
            <a:p>
              <a:pPr algn="ctr" defTabSz="685800">
                <a:lnSpc>
                  <a:spcPts val="900"/>
                </a:lnSpc>
              </a:pPr>
              <a:r>
                <a:rPr kumimoji="1" lang="en-US" altLang="ja-JP" sz="900" b="1" dirty="0">
                  <a:solidFill>
                    <a:prstClr val="black"/>
                  </a:solidFill>
                  <a:latin typeface="游ゴシック" panose="020F0502020204030204"/>
                  <a:ea typeface="游ゴシック" panose="020B0400000000000000" pitchFamily="50" charset="-128"/>
                </a:rPr>
                <a:t>550</a:t>
              </a:r>
              <a:r>
                <a:rPr kumimoji="1" lang="ja-JP" altLang="en-US" sz="900" b="1" dirty="0">
                  <a:solidFill>
                    <a:prstClr val="black"/>
                  </a:solidFill>
                  <a:latin typeface="游ゴシック" panose="020F0502020204030204"/>
                  <a:ea typeface="游ゴシック" panose="020B0400000000000000" pitchFamily="50" charset="-128"/>
                </a:rPr>
                <a:t>床・</a:t>
              </a:r>
              <a:r>
                <a:rPr kumimoji="1" lang="en-US" altLang="ja-JP" sz="900" b="1" dirty="0">
                  <a:solidFill>
                    <a:prstClr val="black"/>
                  </a:solidFill>
                  <a:latin typeface="游ゴシック" panose="020F0502020204030204"/>
                  <a:ea typeface="游ゴシック" panose="020B0400000000000000" pitchFamily="50" charset="-128"/>
                </a:rPr>
                <a:t>74.9%</a:t>
              </a:r>
            </a:p>
          </p:txBody>
        </p:sp>
        <p:cxnSp>
          <p:nvCxnSpPr>
            <p:cNvPr id="62" name="直線コネクタ 61">
              <a:extLst>
                <a:ext uri="{FF2B5EF4-FFF2-40B4-BE49-F238E27FC236}">
                  <a16:creationId xmlns:a16="http://schemas.microsoft.com/office/drawing/2014/main" id="{D207C691-63BB-4347-B9BE-6CE26D2C44AC}"/>
                </a:ext>
              </a:extLst>
            </p:cNvPr>
            <p:cNvCxnSpPr>
              <a:cxnSpLocks/>
              <a:stCxn id="61" idx="2"/>
              <a:endCxn id="63" idx="1"/>
            </p:cNvCxnSpPr>
            <p:nvPr/>
          </p:nvCxnSpPr>
          <p:spPr>
            <a:xfrm>
              <a:off x="8559901" y="3043879"/>
              <a:ext cx="105759" cy="1883906"/>
            </a:xfrm>
            <a:prstGeom prst="line">
              <a:avLst/>
            </a:prstGeom>
          </p:spPr>
          <p:style>
            <a:lnRef idx="1">
              <a:schemeClr val="dk1"/>
            </a:lnRef>
            <a:fillRef idx="0">
              <a:schemeClr val="dk1"/>
            </a:fillRef>
            <a:effectRef idx="0">
              <a:schemeClr val="dk1"/>
            </a:effectRef>
            <a:fontRef idx="minor">
              <a:schemeClr val="tx1"/>
            </a:fontRef>
          </p:style>
        </p:cxnSp>
      </p:grpSp>
      <p:sp>
        <p:nvSpPr>
          <p:cNvPr id="63" name="フローチャート: 結合子 62">
            <a:extLst>
              <a:ext uri="{FF2B5EF4-FFF2-40B4-BE49-F238E27FC236}">
                <a16:creationId xmlns:a16="http://schemas.microsoft.com/office/drawing/2014/main" id="{3F33AAEE-D2B8-41D9-9FAF-650A688FC1AF}"/>
              </a:ext>
            </a:extLst>
          </p:cNvPr>
          <p:cNvSpPr/>
          <p:nvPr/>
        </p:nvSpPr>
        <p:spPr>
          <a:xfrm>
            <a:off x="7641413" y="3087764"/>
            <a:ext cx="97155" cy="973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テキスト ボックス 65">
            <a:extLst>
              <a:ext uri="{FF2B5EF4-FFF2-40B4-BE49-F238E27FC236}">
                <a16:creationId xmlns:a16="http://schemas.microsoft.com/office/drawing/2014/main" id="{0D294F1E-3EC6-447D-B9FE-89EA023B2A18}"/>
              </a:ext>
            </a:extLst>
          </p:cNvPr>
          <p:cNvSpPr txBox="1"/>
          <p:nvPr/>
        </p:nvSpPr>
        <p:spPr>
          <a:xfrm>
            <a:off x="7636723" y="1805193"/>
            <a:ext cx="837568" cy="307777"/>
          </a:xfrm>
          <a:prstGeom prst="rect">
            <a:avLst/>
          </a:prstGeom>
          <a:noFill/>
          <a:ln>
            <a:noFill/>
          </a:ln>
        </p:spPr>
        <p:txBody>
          <a:bodyPr wrap="square" rtlCol="0">
            <a:spAutoFit/>
          </a:bodyPr>
          <a:lstStyle/>
          <a:p>
            <a:pPr algn="ctr" defTabSz="685800"/>
            <a:r>
              <a:rPr kumimoji="1" lang="en-US" altLang="ja-JP" sz="1400" b="1" dirty="0">
                <a:solidFill>
                  <a:prstClr val="black"/>
                </a:solidFill>
                <a:latin typeface="游ゴシック" panose="020F0502020204030204"/>
                <a:ea typeface="游ゴシック" panose="020B0400000000000000" pitchFamily="50" charset="-128"/>
              </a:rPr>
              <a:t>741</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44" name="テキスト ボックス 43">
            <a:extLst>
              <a:ext uri="{FF2B5EF4-FFF2-40B4-BE49-F238E27FC236}">
                <a16:creationId xmlns:a16="http://schemas.microsoft.com/office/drawing/2014/main" id="{A61B37C7-0437-4E6F-BC4B-4538CF8747FC}"/>
              </a:ext>
            </a:extLst>
          </p:cNvPr>
          <p:cNvSpPr txBox="1"/>
          <p:nvPr/>
        </p:nvSpPr>
        <p:spPr>
          <a:xfrm>
            <a:off x="309615" y="6529336"/>
            <a:ext cx="417252" cy="276999"/>
          </a:xfrm>
          <a:prstGeom prst="rect">
            <a:avLst/>
          </a:prstGeom>
          <a:noFill/>
        </p:spPr>
        <p:txBody>
          <a:bodyPr wrap="square" rtlCol="0">
            <a:spAutoFit/>
          </a:bodyPr>
          <a:lstStyle/>
          <a:p>
            <a:r>
              <a:rPr kumimoji="1" lang="en-US" altLang="ja-JP" sz="1200" b="1" dirty="0">
                <a:latin typeface="+mn-ea"/>
              </a:rPr>
              <a:t>R2</a:t>
            </a:r>
            <a:endParaRPr kumimoji="1" lang="ja-JP" altLang="en-US" sz="1200" b="1" dirty="0">
              <a:latin typeface="+mn-ea"/>
            </a:endParaRPr>
          </a:p>
        </p:txBody>
      </p:sp>
      <p:sp>
        <p:nvSpPr>
          <p:cNvPr id="48" name="テキスト ボックス 47">
            <a:extLst>
              <a:ext uri="{FF2B5EF4-FFF2-40B4-BE49-F238E27FC236}">
                <a16:creationId xmlns:a16="http://schemas.microsoft.com/office/drawing/2014/main" id="{E0647F75-13E0-4C15-BB73-A577676249A5}"/>
              </a:ext>
            </a:extLst>
          </p:cNvPr>
          <p:cNvSpPr txBox="1"/>
          <p:nvPr/>
        </p:nvSpPr>
        <p:spPr>
          <a:xfrm>
            <a:off x="2753747" y="6550000"/>
            <a:ext cx="417252" cy="276999"/>
          </a:xfrm>
          <a:prstGeom prst="rect">
            <a:avLst/>
          </a:prstGeom>
          <a:noFill/>
        </p:spPr>
        <p:txBody>
          <a:bodyPr wrap="square" rtlCol="0">
            <a:spAutoFit/>
          </a:bodyPr>
          <a:lstStyle/>
          <a:p>
            <a:r>
              <a:rPr kumimoji="1" lang="en-US" altLang="ja-JP" sz="1200" b="1" dirty="0">
                <a:latin typeface="+mn-ea"/>
              </a:rPr>
              <a:t>R3</a:t>
            </a:r>
            <a:endParaRPr kumimoji="1" lang="ja-JP" altLang="en-US" sz="1200" b="1" dirty="0">
              <a:latin typeface="+mn-ea"/>
            </a:endParaRPr>
          </a:p>
        </p:txBody>
      </p:sp>
      <p:sp>
        <p:nvSpPr>
          <p:cNvPr id="51" name="テキスト ボックス 50">
            <a:extLst>
              <a:ext uri="{FF2B5EF4-FFF2-40B4-BE49-F238E27FC236}">
                <a16:creationId xmlns:a16="http://schemas.microsoft.com/office/drawing/2014/main" id="{253DD8D6-F3E4-4B8D-BBCA-73CAAD7AEA92}"/>
              </a:ext>
            </a:extLst>
          </p:cNvPr>
          <p:cNvSpPr txBox="1"/>
          <p:nvPr/>
        </p:nvSpPr>
        <p:spPr>
          <a:xfrm>
            <a:off x="5400196" y="6539668"/>
            <a:ext cx="417252" cy="276999"/>
          </a:xfrm>
          <a:prstGeom prst="rect">
            <a:avLst/>
          </a:prstGeom>
          <a:noFill/>
        </p:spPr>
        <p:txBody>
          <a:bodyPr wrap="square" rtlCol="0">
            <a:spAutoFit/>
          </a:bodyPr>
          <a:lstStyle/>
          <a:p>
            <a:r>
              <a:rPr kumimoji="1" lang="en-US" altLang="ja-JP" sz="1200" b="1" dirty="0">
                <a:latin typeface="+mn-ea"/>
              </a:rPr>
              <a:t>R4</a:t>
            </a:r>
            <a:endParaRPr kumimoji="1" lang="ja-JP" altLang="en-US" sz="1200" b="1" dirty="0">
              <a:latin typeface="+mn-ea"/>
            </a:endParaRPr>
          </a:p>
        </p:txBody>
      </p:sp>
      <p:sp>
        <p:nvSpPr>
          <p:cNvPr id="52" name="テキスト ボックス 51">
            <a:extLst>
              <a:ext uri="{FF2B5EF4-FFF2-40B4-BE49-F238E27FC236}">
                <a16:creationId xmlns:a16="http://schemas.microsoft.com/office/drawing/2014/main" id="{4D8A7C17-C7F8-4AF3-959C-5B7FD6E8503F}"/>
              </a:ext>
            </a:extLst>
          </p:cNvPr>
          <p:cNvSpPr txBox="1"/>
          <p:nvPr/>
        </p:nvSpPr>
        <p:spPr>
          <a:xfrm>
            <a:off x="8129531" y="6560333"/>
            <a:ext cx="417252" cy="276999"/>
          </a:xfrm>
          <a:prstGeom prst="rect">
            <a:avLst/>
          </a:prstGeom>
          <a:noFill/>
        </p:spPr>
        <p:txBody>
          <a:bodyPr wrap="square" rtlCol="0">
            <a:spAutoFit/>
          </a:bodyPr>
          <a:lstStyle/>
          <a:p>
            <a:r>
              <a:rPr kumimoji="1" lang="en-US" altLang="ja-JP" sz="1200" b="1" dirty="0">
                <a:latin typeface="+mn-ea"/>
              </a:rPr>
              <a:t>R5</a:t>
            </a:r>
            <a:endParaRPr kumimoji="1" lang="ja-JP" altLang="en-US" sz="1200" b="1" dirty="0">
              <a:latin typeface="+mn-ea"/>
            </a:endParaRPr>
          </a:p>
        </p:txBody>
      </p:sp>
    </p:spTree>
    <p:extLst>
      <p:ext uri="{BB962C8B-B14F-4D97-AF65-F5344CB8AC3E}">
        <p14:creationId xmlns:p14="http://schemas.microsoft.com/office/powerpoint/2010/main" val="37619956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グラフ 45"/>
          <p:cNvGraphicFramePr>
            <a:graphicFrameLocks/>
          </p:cNvGraphicFramePr>
          <p:nvPr/>
        </p:nvGraphicFramePr>
        <p:xfrm>
          <a:off x="51946" y="1539019"/>
          <a:ext cx="9020934" cy="5048891"/>
        </p:xfrm>
        <a:graphic>
          <a:graphicData uri="http://schemas.openxmlformats.org/drawingml/2006/chart">
            <c:chart xmlns:c="http://schemas.openxmlformats.org/drawingml/2006/chart" xmlns:r="http://schemas.openxmlformats.org/officeDocument/2006/relationships" r:id="rId2"/>
          </a:graphicData>
        </a:graphic>
      </p:graphicFrame>
      <p:sp>
        <p:nvSpPr>
          <p:cNvPr id="9" name="テキスト ボックス 8"/>
          <p:cNvSpPr txBox="1"/>
          <p:nvPr/>
        </p:nvSpPr>
        <p:spPr>
          <a:xfrm>
            <a:off x="0" y="-2892"/>
            <a:ext cx="9144000" cy="415498"/>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ctr" defTabSz="685800"/>
            <a:r>
              <a:rPr kumimoji="1" lang="ja-JP" altLang="en-US" sz="2100" b="1" dirty="0">
                <a:solidFill>
                  <a:prstClr val="white"/>
                </a:solidFill>
                <a:latin typeface="游ゴシック" panose="020F0502020204030204"/>
                <a:ea typeface="游ゴシック" panose="020B0400000000000000" pitchFamily="50" charset="-128"/>
              </a:rPr>
              <a:t>確保病床数・稼働病床</a:t>
            </a:r>
            <a:r>
              <a:rPr kumimoji="1" lang="en-US" altLang="ja-JP" sz="2100" b="1" dirty="0">
                <a:solidFill>
                  <a:prstClr val="white"/>
                </a:solidFill>
                <a:latin typeface="游ゴシック" panose="020F0502020204030204"/>
                <a:ea typeface="游ゴシック" panose="020B0400000000000000" pitchFamily="50" charset="-128"/>
              </a:rPr>
              <a:t>(</a:t>
            </a:r>
            <a:r>
              <a:rPr kumimoji="1" lang="ja-JP" altLang="en-US" sz="2100" b="1" dirty="0">
                <a:solidFill>
                  <a:prstClr val="white"/>
                </a:solidFill>
                <a:latin typeface="游ゴシック" panose="020F0502020204030204"/>
                <a:ea typeface="游ゴシック" panose="020B0400000000000000" pitchFamily="50" charset="-128"/>
              </a:rPr>
              <a:t>重症病床</a:t>
            </a:r>
            <a:r>
              <a:rPr kumimoji="1" lang="en-US" altLang="ja-JP" sz="2100" b="1" dirty="0">
                <a:solidFill>
                  <a:prstClr val="white"/>
                </a:solidFill>
                <a:latin typeface="游ゴシック" panose="020F0502020204030204"/>
                <a:ea typeface="游ゴシック" panose="020B0400000000000000" pitchFamily="50" charset="-128"/>
              </a:rPr>
              <a:t>)</a:t>
            </a:r>
            <a:r>
              <a:rPr kumimoji="1" lang="ja-JP" altLang="en-US" sz="2100" b="1" dirty="0">
                <a:solidFill>
                  <a:prstClr val="white"/>
                </a:solidFill>
                <a:latin typeface="游ゴシック" panose="020F0502020204030204"/>
                <a:ea typeface="游ゴシック" panose="020B0400000000000000" pitchFamily="50" charset="-128"/>
              </a:rPr>
              <a:t>数の推移</a:t>
            </a:r>
          </a:p>
        </p:txBody>
      </p:sp>
      <p:sp>
        <p:nvSpPr>
          <p:cNvPr id="18" name="テキスト ボックス 17"/>
          <p:cNvSpPr txBox="1"/>
          <p:nvPr/>
        </p:nvSpPr>
        <p:spPr>
          <a:xfrm>
            <a:off x="22803" y="1147885"/>
            <a:ext cx="837568" cy="461665"/>
          </a:xfrm>
          <a:prstGeom prst="rect">
            <a:avLst/>
          </a:prstGeom>
          <a:noFill/>
        </p:spPr>
        <p:txBody>
          <a:bodyPr vert="horz" wrap="square" rtlCol="0">
            <a:spAutoFit/>
          </a:bodyPr>
          <a:lstStyle/>
          <a:p>
            <a:pPr defTabSz="685800"/>
            <a:r>
              <a:rPr kumimoji="1" lang="ja-JP" altLang="en-US" sz="1200" b="1" dirty="0">
                <a:solidFill>
                  <a:prstClr val="black"/>
                </a:solidFill>
                <a:latin typeface="游ゴシック" panose="020F0502020204030204"/>
                <a:ea typeface="游ゴシック" panose="020B0400000000000000" pitchFamily="50" charset="-128"/>
              </a:rPr>
              <a:t>病床数</a:t>
            </a:r>
            <a:endParaRPr kumimoji="1" lang="en-US" altLang="ja-JP" sz="1200" b="1" dirty="0">
              <a:solidFill>
                <a:prstClr val="black"/>
              </a:solidFill>
              <a:latin typeface="游ゴシック" panose="020F0502020204030204"/>
              <a:ea typeface="游ゴシック" panose="020B0400000000000000" pitchFamily="50" charset="-128"/>
            </a:endParaRPr>
          </a:p>
          <a:p>
            <a:pPr defTabSz="685800"/>
            <a:r>
              <a:rPr kumimoji="1" lang="ja-JP" altLang="en-US" sz="1200" b="1" dirty="0">
                <a:solidFill>
                  <a:prstClr val="black"/>
                </a:solidFill>
                <a:latin typeface="游ゴシック" panose="020F0502020204030204"/>
                <a:ea typeface="游ゴシック" panose="020B0400000000000000" pitchFamily="50" charset="-128"/>
              </a:rPr>
              <a:t>（床）</a:t>
            </a:r>
          </a:p>
        </p:txBody>
      </p:sp>
      <p:sp>
        <p:nvSpPr>
          <p:cNvPr id="19" name="テキスト ボックス 18"/>
          <p:cNvSpPr txBox="1"/>
          <p:nvPr/>
        </p:nvSpPr>
        <p:spPr>
          <a:xfrm>
            <a:off x="7891710" y="1147885"/>
            <a:ext cx="1244805" cy="461665"/>
          </a:xfrm>
          <a:prstGeom prst="rect">
            <a:avLst/>
          </a:prstGeom>
          <a:noFill/>
        </p:spPr>
        <p:txBody>
          <a:bodyPr vert="horz" wrap="square" rtlCol="0">
            <a:spAutoFit/>
          </a:bodyPr>
          <a:lstStyle/>
          <a:p>
            <a:pPr algn="r" defTabSz="685800"/>
            <a:r>
              <a:rPr kumimoji="1" lang="ja-JP" altLang="en-US" sz="1200" b="1" dirty="0">
                <a:solidFill>
                  <a:prstClr val="black"/>
                </a:solidFill>
                <a:latin typeface="游ゴシック" panose="020F0502020204030204"/>
                <a:ea typeface="游ゴシック" panose="020B0400000000000000" pitchFamily="50" charset="-128"/>
              </a:rPr>
              <a:t>新規感染者数</a:t>
            </a:r>
            <a:endParaRPr kumimoji="1" lang="en-US" altLang="ja-JP" sz="1200" b="1" dirty="0">
              <a:solidFill>
                <a:prstClr val="black"/>
              </a:solidFill>
              <a:latin typeface="游ゴシック" panose="020F0502020204030204"/>
              <a:ea typeface="游ゴシック" panose="020B0400000000000000" pitchFamily="50" charset="-128"/>
            </a:endParaRPr>
          </a:p>
          <a:p>
            <a:pPr algn="r" defTabSz="685800"/>
            <a:r>
              <a:rPr kumimoji="1" lang="ja-JP" altLang="en-US" sz="1200" b="1" dirty="0">
                <a:solidFill>
                  <a:prstClr val="black"/>
                </a:solidFill>
                <a:latin typeface="游ゴシック" panose="020F0502020204030204"/>
                <a:ea typeface="游ゴシック" panose="020B0400000000000000" pitchFamily="50" charset="-128"/>
              </a:rPr>
              <a:t>（人）</a:t>
            </a:r>
          </a:p>
        </p:txBody>
      </p:sp>
      <p:grpSp>
        <p:nvGrpSpPr>
          <p:cNvPr id="47" name="グループ化 46"/>
          <p:cNvGrpSpPr/>
          <p:nvPr/>
        </p:nvGrpSpPr>
        <p:grpSpPr>
          <a:xfrm>
            <a:off x="2307013" y="610774"/>
            <a:ext cx="4905252" cy="430887"/>
            <a:chOff x="719540" y="1350708"/>
            <a:chExt cx="9115517" cy="574515"/>
          </a:xfrm>
        </p:grpSpPr>
        <p:sp>
          <p:nvSpPr>
            <p:cNvPr id="10" name="テキスト ボックス 9"/>
            <p:cNvSpPr txBox="1"/>
            <p:nvPr/>
          </p:nvSpPr>
          <p:spPr>
            <a:xfrm>
              <a:off x="719540" y="1394860"/>
              <a:ext cx="6416296" cy="467999"/>
            </a:xfrm>
            <a:prstGeom prst="rect">
              <a:avLst/>
            </a:prstGeom>
            <a:noFill/>
            <a:ln>
              <a:noFill/>
              <a:prstDash val="sysDash"/>
            </a:ln>
          </p:spPr>
          <p:txBody>
            <a:bodyPr wrap="square" rtlCol="0" anchor="ctr" anchorCtr="1">
              <a:noAutofit/>
            </a:bodyPr>
            <a:lstStyle/>
            <a:p>
              <a:pPr algn="ctr" defTabSz="685800"/>
              <a:r>
                <a:rPr kumimoji="1" lang="ja-JP" altLang="en-US" sz="1600" dirty="0">
                  <a:solidFill>
                    <a:prstClr val="black"/>
                  </a:solidFill>
                  <a:latin typeface="游ゴシック" panose="020F0502020204030204"/>
                  <a:ea typeface="游ゴシック" panose="020B0400000000000000" pitchFamily="50" charset="-128"/>
                </a:rPr>
                <a:t>確保病床数　　　稼働病床数</a:t>
              </a:r>
              <a:endParaRPr kumimoji="1" lang="ja-JP" altLang="en-US" sz="1600" dirty="0">
                <a:solidFill>
                  <a:prstClr val="white"/>
                </a:solidFill>
                <a:latin typeface="游ゴシック" panose="020F0502020204030204"/>
                <a:ea typeface="游ゴシック" panose="020B0400000000000000" pitchFamily="50" charset="-128"/>
              </a:endParaRPr>
            </a:p>
          </p:txBody>
        </p:sp>
        <p:sp>
          <p:nvSpPr>
            <p:cNvPr id="11" name="正方形/長方形 10"/>
            <p:cNvSpPr/>
            <p:nvPr/>
          </p:nvSpPr>
          <p:spPr>
            <a:xfrm>
              <a:off x="3737539" y="1489170"/>
              <a:ext cx="416858" cy="28131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600">
                <a:solidFill>
                  <a:prstClr val="white"/>
                </a:solidFill>
                <a:latin typeface="游ゴシック" panose="020F0502020204030204"/>
                <a:ea typeface="游ゴシック" panose="020B0400000000000000" pitchFamily="50" charset="-128"/>
              </a:endParaRPr>
            </a:p>
          </p:txBody>
        </p:sp>
        <p:sp>
          <p:nvSpPr>
            <p:cNvPr id="12" name="正方形/長方形 11"/>
            <p:cNvSpPr/>
            <p:nvPr/>
          </p:nvSpPr>
          <p:spPr>
            <a:xfrm>
              <a:off x="912922" y="1477985"/>
              <a:ext cx="416858" cy="28131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kumimoji="1" lang="ja-JP" altLang="en-US" sz="1600">
                <a:solidFill>
                  <a:prstClr val="white"/>
                </a:solidFill>
                <a:latin typeface="游ゴシック" panose="020F0502020204030204"/>
                <a:ea typeface="游ゴシック" panose="020B0400000000000000" pitchFamily="50" charset="-128"/>
              </a:endParaRPr>
            </a:p>
          </p:txBody>
        </p:sp>
        <p:cxnSp>
          <p:nvCxnSpPr>
            <p:cNvPr id="16" name="直線コネクタ 15"/>
            <p:cNvCxnSpPr>
              <a:cxnSpLocks/>
            </p:cNvCxnSpPr>
            <p:nvPr/>
          </p:nvCxnSpPr>
          <p:spPr>
            <a:xfrm flipV="1">
              <a:off x="6671282" y="1604968"/>
              <a:ext cx="725814" cy="4947"/>
            </a:xfrm>
            <a:prstGeom prst="line">
              <a:avLst/>
            </a:prstGeom>
            <a:ln w="57150">
              <a:prstDash val="sysDot"/>
            </a:ln>
          </p:spPr>
          <p:style>
            <a:lnRef idx="1">
              <a:schemeClr val="accent2"/>
            </a:lnRef>
            <a:fillRef idx="0">
              <a:schemeClr val="accent2"/>
            </a:fillRef>
            <a:effectRef idx="0">
              <a:schemeClr val="accent2"/>
            </a:effectRef>
            <a:fontRef idx="minor">
              <a:schemeClr val="tx1"/>
            </a:fontRef>
          </p:style>
        </p:cxnSp>
        <p:sp>
          <p:nvSpPr>
            <p:cNvPr id="20" name="テキスト ボックス 19"/>
            <p:cNvSpPr txBox="1"/>
            <p:nvPr/>
          </p:nvSpPr>
          <p:spPr>
            <a:xfrm>
              <a:off x="7259107" y="1350708"/>
              <a:ext cx="2575950" cy="574515"/>
            </a:xfrm>
            <a:prstGeom prst="rect">
              <a:avLst/>
            </a:prstGeom>
            <a:noFill/>
          </p:spPr>
          <p:txBody>
            <a:bodyPr wrap="square" rtlCol="0">
              <a:spAutoFit/>
            </a:bodyPr>
            <a:lstStyle/>
            <a:p>
              <a:pPr algn="ctr" defTabSz="685800"/>
              <a:r>
                <a:rPr kumimoji="1" lang="ja-JP" altLang="en-US" sz="1100" dirty="0">
                  <a:solidFill>
                    <a:prstClr val="black"/>
                  </a:solidFill>
                  <a:latin typeface="游ゴシック" panose="020F0502020204030204"/>
                  <a:ea typeface="游ゴシック" panose="020B0400000000000000" pitchFamily="50" charset="-128"/>
                </a:rPr>
                <a:t>新規感染者数</a:t>
              </a:r>
              <a:endParaRPr kumimoji="1" lang="en-US" altLang="ja-JP" sz="1100" dirty="0">
                <a:solidFill>
                  <a:prstClr val="black"/>
                </a:solidFill>
                <a:latin typeface="游ゴシック" panose="020F0502020204030204"/>
                <a:ea typeface="游ゴシック" panose="020B0400000000000000" pitchFamily="50" charset="-128"/>
              </a:endParaRPr>
            </a:p>
            <a:p>
              <a:pPr algn="ctr" defTabSz="685800"/>
              <a:r>
                <a:rPr kumimoji="1" lang="en-US" altLang="ja-JP" sz="1100" dirty="0">
                  <a:solidFill>
                    <a:prstClr val="black"/>
                  </a:solidFill>
                  <a:latin typeface="游ゴシック" panose="020F0502020204030204"/>
                  <a:ea typeface="游ゴシック" panose="020B0400000000000000" pitchFamily="50" charset="-128"/>
                </a:rPr>
                <a:t>(7</a:t>
              </a:r>
              <a:r>
                <a:rPr kumimoji="1" lang="ja-JP" altLang="en-US" sz="1100" dirty="0">
                  <a:solidFill>
                    <a:prstClr val="black"/>
                  </a:solidFill>
                  <a:latin typeface="游ゴシック" panose="020F0502020204030204"/>
                  <a:ea typeface="游ゴシック" panose="020B0400000000000000" pitchFamily="50" charset="-128"/>
                </a:rPr>
                <a:t>日間移動平均</a:t>
              </a:r>
              <a:r>
                <a:rPr kumimoji="1" lang="en-US" altLang="ja-JP" sz="1100" dirty="0">
                  <a:solidFill>
                    <a:prstClr val="black"/>
                  </a:solidFill>
                  <a:latin typeface="游ゴシック" panose="020F0502020204030204"/>
                  <a:ea typeface="游ゴシック" panose="020B0400000000000000" pitchFamily="50" charset="-128"/>
                </a:rPr>
                <a:t>)</a:t>
              </a:r>
              <a:endParaRPr kumimoji="1" lang="ja-JP" altLang="en-US" sz="1100" dirty="0">
                <a:solidFill>
                  <a:prstClr val="black"/>
                </a:solidFill>
                <a:latin typeface="游ゴシック" panose="020F0502020204030204"/>
                <a:ea typeface="游ゴシック" panose="020B0400000000000000" pitchFamily="50" charset="-128"/>
              </a:endParaRPr>
            </a:p>
          </p:txBody>
        </p:sp>
      </p:grpSp>
      <p:sp>
        <p:nvSpPr>
          <p:cNvPr id="38" name="テキスト ボックス 37"/>
          <p:cNvSpPr txBox="1"/>
          <p:nvPr/>
        </p:nvSpPr>
        <p:spPr>
          <a:xfrm>
            <a:off x="8437418" y="2227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64</a:t>
            </a:fld>
            <a:endParaRPr kumimoji="1" lang="ja-JP" altLang="en-US" sz="1600" b="1" dirty="0">
              <a:latin typeface="Meiryo UI" panose="020B0604030504040204" pitchFamily="50" charset="-128"/>
              <a:ea typeface="Meiryo UI" panose="020B0604030504040204" pitchFamily="50" charset="-128"/>
            </a:endParaRPr>
          </a:p>
        </p:txBody>
      </p:sp>
      <p:sp>
        <p:nvSpPr>
          <p:cNvPr id="44" name="テキスト ボックス 43">
            <a:extLst>
              <a:ext uri="{FF2B5EF4-FFF2-40B4-BE49-F238E27FC236}">
                <a16:creationId xmlns:a16="http://schemas.microsoft.com/office/drawing/2014/main" id="{05AC5D21-C4BA-4F6F-BD6A-F1EB14D98DF8}"/>
              </a:ext>
            </a:extLst>
          </p:cNvPr>
          <p:cNvSpPr txBox="1"/>
          <p:nvPr/>
        </p:nvSpPr>
        <p:spPr>
          <a:xfrm>
            <a:off x="677485" y="4101795"/>
            <a:ext cx="402772" cy="307777"/>
          </a:xfrm>
          <a:prstGeom prst="rect">
            <a:avLst/>
          </a:prstGeom>
          <a:noFill/>
        </p:spPr>
        <p:txBody>
          <a:bodyPr wrap="square" rtlCol="0">
            <a:spAutoFit/>
          </a:bodyPr>
          <a:lstStyle/>
          <a:p>
            <a:pPr defTabSz="685800"/>
            <a:r>
              <a:rPr kumimoji="1" lang="en-US" altLang="ja-JP" sz="1400" b="1" dirty="0">
                <a:solidFill>
                  <a:prstClr val="black"/>
                </a:solidFill>
                <a:latin typeface="游ゴシック" panose="020F0502020204030204"/>
                <a:ea typeface="游ゴシック" panose="020B0400000000000000" pitchFamily="50" charset="-128"/>
              </a:rPr>
              <a:t>21</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2B88DD7A-39EE-4CE7-AC6A-2699AD3BD78B}"/>
              </a:ext>
            </a:extLst>
          </p:cNvPr>
          <p:cNvSpPr txBox="1"/>
          <p:nvPr/>
        </p:nvSpPr>
        <p:spPr>
          <a:xfrm>
            <a:off x="1030163" y="2277806"/>
            <a:ext cx="402772" cy="307777"/>
          </a:xfrm>
          <a:prstGeom prst="rect">
            <a:avLst/>
          </a:prstGeom>
          <a:noFill/>
        </p:spPr>
        <p:txBody>
          <a:bodyPr wrap="square" rtlCol="0">
            <a:spAutoFit/>
          </a:bodyPr>
          <a:lstStyle/>
          <a:p>
            <a:pPr defTabSz="685800"/>
            <a:r>
              <a:rPr kumimoji="1" lang="en-US" altLang="ja-JP" sz="1400" b="1" dirty="0">
                <a:solidFill>
                  <a:prstClr val="black"/>
                </a:solidFill>
                <a:latin typeface="游ゴシック" panose="020F0502020204030204"/>
                <a:ea typeface="游ゴシック" panose="020B0400000000000000" pitchFamily="50" charset="-128"/>
              </a:rPr>
              <a:t>41</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461EF66D-9DA0-4A6F-B20A-EF0F01C6EC68}"/>
              </a:ext>
            </a:extLst>
          </p:cNvPr>
          <p:cNvSpPr txBox="1"/>
          <p:nvPr/>
        </p:nvSpPr>
        <p:spPr>
          <a:xfrm>
            <a:off x="2471381" y="1832044"/>
            <a:ext cx="402772" cy="307777"/>
          </a:xfrm>
          <a:prstGeom prst="rect">
            <a:avLst/>
          </a:prstGeom>
          <a:noFill/>
        </p:spPr>
        <p:txBody>
          <a:bodyPr wrap="square" rtlCol="0">
            <a:spAutoFit/>
          </a:bodyPr>
          <a:lstStyle/>
          <a:p>
            <a:pPr defTabSz="685800"/>
            <a:r>
              <a:rPr kumimoji="1" lang="en-US" altLang="ja-JP" sz="1400" b="1" dirty="0">
                <a:solidFill>
                  <a:prstClr val="black"/>
                </a:solidFill>
                <a:latin typeface="游ゴシック" panose="020F0502020204030204"/>
                <a:ea typeface="游ゴシック" panose="020B0400000000000000" pitchFamily="50" charset="-128"/>
              </a:rPr>
              <a:t>46</a:t>
            </a:r>
            <a:endParaRPr kumimoji="1" lang="ja-JP" altLang="en-US" sz="1400" b="1" dirty="0">
              <a:solidFill>
                <a:prstClr val="black"/>
              </a:solidFill>
              <a:latin typeface="游ゴシック" panose="020F0502020204030204"/>
              <a:ea typeface="游ゴシック" panose="020B0400000000000000" pitchFamily="50" charset="-128"/>
            </a:endParaRPr>
          </a:p>
        </p:txBody>
      </p:sp>
      <p:sp>
        <p:nvSpPr>
          <p:cNvPr id="52" name="テキスト ボックス 51">
            <a:extLst>
              <a:ext uri="{FF2B5EF4-FFF2-40B4-BE49-F238E27FC236}">
                <a16:creationId xmlns:a16="http://schemas.microsoft.com/office/drawing/2014/main" id="{67E5B03D-DA1A-42B3-AC30-E6ED1F45DB31}"/>
              </a:ext>
            </a:extLst>
          </p:cNvPr>
          <p:cNvSpPr txBox="1"/>
          <p:nvPr/>
        </p:nvSpPr>
        <p:spPr>
          <a:xfrm>
            <a:off x="8201586" y="2189463"/>
            <a:ext cx="402772" cy="307777"/>
          </a:xfrm>
          <a:prstGeom prst="rect">
            <a:avLst/>
          </a:prstGeom>
          <a:noFill/>
        </p:spPr>
        <p:txBody>
          <a:bodyPr wrap="square" rtlCol="0">
            <a:spAutoFit/>
          </a:bodyPr>
          <a:lstStyle/>
          <a:p>
            <a:pPr defTabSz="685800"/>
            <a:r>
              <a:rPr kumimoji="1" lang="en-US" altLang="ja-JP" sz="1400" b="1" dirty="0">
                <a:solidFill>
                  <a:prstClr val="black"/>
                </a:solidFill>
                <a:latin typeface="游ゴシック" panose="020F0502020204030204"/>
                <a:ea typeface="游ゴシック" panose="020B0400000000000000" pitchFamily="50" charset="-128"/>
              </a:rPr>
              <a:t>42</a:t>
            </a:r>
            <a:endParaRPr kumimoji="1" lang="ja-JP" altLang="en-US" sz="1400" b="1" dirty="0">
              <a:solidFill>
                <a:prstClr val="black"/>
              </a:solidFill>
              <a:latin typeface="游ゴシック" panose="020F0502020204030204"/>
              <a:ea typeface="游ゴシック" panose="020B0400000000000000" pitchFamily="50" charset="-128"/>
            </a:endParaRPr>
          </a:p>
        </p:txBody>
      </p:sp>
      <p:grpSp>
        <p:nvGrpSpPr>
          <p:cNvPr id="53" name="グループ化 52">
            <a:extLst>
              <a:ext uri="{FF2B5EF4-FFF2-40B4-BE49-F238E27FC236}">
                <a16:creationId xmlns:a16="http://schemas.microsoft.com/office/drawing/2014/main" id="{18018669-71E5-471B-8853-2F16A4835581}"/>
              </a:ext>
            </a:extLst>
          </p:cNvPr>
          <p:cNvGrpSpPr/>
          <p:nvPr/>
        </p:nvGrpSpPr>
        <p:grpSpPr>
          <a:xfrm>
            <a:off x="5826092" y="3601983"/>
            <a:ext cx="1333581" cy="1538933"/>
            <a:chOff x="8031251" y="5277610"/>
            <a:chExt cx="1778107" cy="2051911"/>
          </a:xfrm>
        </p:grpSpPr>
        <p:sp>
          <p:nvSpPr>
            <p:cNvPr id="54" name="テキスト ボックス 53">
              <a:extLst>
                <a:ext uri="{FF2B5EF4-FFF2-40B4-BE49-F238E27FC236}">
                  <a16:creationId xmlns:a16="http://schemas.microsoft.com/office/drawing/2014/main" id="{5FD3CBF4-3C05-4560-ADF1-57EE596AC7EE}"/>
                </a:ext>
              </a:extLst>
            </p:cNvPr>
            <p:cNvSpPr txBox="1"/>
            <p:nvPr/>
          </p:nvSpPr>
          <p:spPr>
            <a:xfrm>
              <a:off x="8031251" y="5277610"/>
              <a:ext cx="1778107" cy="344128"/>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800" b="1" dirty="0">
                  <a:solidFill>
                    <a:prstClr val="black"/>
                  </a:solidFill>
                  <a:latin typeface="游ゴシック" panose="020F0502020204030204"/>
                  <a:ea typeface="游ゴシック" panose="020B0400000000000000" pitchFamily="50" charset="-128"/>
                </a:rPr>
                <a:t>第７波最大</a:t>
              </a:r>
              <a:r>
                <a:rPr kumimoji="1" lang="en-US" altLang="ja-JP" sz="800" b="1" dirty="0">
                  <a:solidFill>
                    <a:prstClr val="black"/>
                  </a:solidFill>
                  <a:latin typeface="游ゴシック" panose="020F0502020204030204"/>
                  <a:ea typeface="游ゴシック" panose="020B0400000000000000" pitchFamily="50" charset="-128"/>
                </a:rPr>
                <a:t>(2022/8/29)</a:t>
              </a:r>
            </a:p>
            <a:p>
              <a:pPr algn="ctr" defTabSz="685800">
                <a:lnSpc>
                  <a:spcPts val="900"/>
                </a:lnSpc>
              </a:pPr>
              <a:r>
                <a:rPr kumimoji="1" lang="ja-JP" altLang="en-US" sz="800" b="1" dirty="0">
                  <a:solidFill>
                    <a:prstClr val="black"/>
                  </a:solidFill>
                  <a:latin typeface="游ゴシック" panose="020F0502020204030204"/>
                  <a:ea typeface="游ゴシック" panose="020B0400000000000000" pitchFamily="50" charset="-128"/>
                </a:rPr>
                <a:t>重：</a:t>
              </a:r>
              <a:r>
                <a:rPr kumimoji="1" lang="en-US" altLang="ja-JP" sz="800" b="1" dirty="0">
                  <a:solidFill>
                    <a:prstClr val="black"/>
                  </a:solidFill>
                  <a:latin typeface="游ゴシック" panose="020F0502020204030204"/>
                  <a:ea typeface="游ゴシック" panose="020B0400000000000000" pitchFamily="50" charset="-128"/>
                </a:rPr>
                <a:t>12</a:t>
              </a:r>
              <a:r>
                <a:rPr kumimoji="1" lang="ja-JP" altLang="en-US" sz="800" b="1" dirty="0">
                  <a:solidFill>
                    <a:prstClr val="black"/>
                  </a:solidFill>
                  <a:latin typeface="游ゴシック" panose="020F0502020204030204"/>
                  <a:ea typeface="游ゴシック" panose="020B0400000000000000" pitchFamily="50" charset="-128"/>
                </a:rPr>
                <a:t>床・</a:t>
              </a:r>
              <a:r>
                <a:rPr kumimoji="1" lang="en-US" altLang="ja-JP" sz="800" b="1" dirty="0">
                  <a:solidFill>
                    <a:prstClr val="black"/>
                  </a:solidFill>
                  <a:latin typeface="游ゴシック" panose="020F0502020204030204"/>
                  <a:ea typeface="游ゴシック" panose="020B0400000000000000" pitchFamily="50" charset="-128"/>
                </a:rPr>
                <a:t>26.1%</a:t>
              </a:r>
              <a:endParaRPr kumimoji="1" lang="ja-JP" altLang="en-US" sz="800" b="1" dirty="0">
                <a:solidFill>
                  <a:prstClr val="black"/>
                </a:solidFill>
                <a:latin typeface="游ゴシック" panose="020F0502020204030204"/>
                <a:ea typeface="游ゴシック" panose="020B0400000000000000" pitchFamily="50" charset="-128"/>
              </a:endParaRPr>
            </a:p>
          </p:txBody>
        </p:sp>
        <p:cxnSp>
          <p:nvCxnSpPr>
            <p:cNvPr id="55" name="直線コネクタ 54">
              <a:extLst>
                <a:ext uri="{FF2B5EF4-FFF2-40B4-BE49-F238E27FC236}">
                  <a16:creationId xmlns:a16="http://schemas.microsoft.com/office/drawing/2014/main" id="{6E58EE5D-1E0D-4859-A939-1B5AABDCACFE}"/>
                </a:ext>
              </a:extLst>
            </p:cNvPr>
            <p:cNvCxnSpPr>
              <a:cxnSpLocks/>
              <a:stCxn id="54" idx="2"/>
              <a:endCxn id="67" idx="1"/>
            </p:cNvCxnSpPr>
            <p:nvPr/>
          </p:nvCxnSpPr>
          <p:spPr>
            <a:xfrm>
              <a:off x="8920305" y="5621738"/>
              <a:ext cx="334233" cy="1707783"/>
            </a:xfrm>
            <a:prstGeom prst="line">
              <a:avLst/>
            </a:prstGeom>
          </p:spPr>
          <p:style>
            <a:lnRef idx="1">
              <a:schemeClr val="dk1"/>
            </a:lnRef>
            <a:fillRef idx="0">
              <a:schemeClr val="dk1"/>
            </a:fillRef>
            <a:effectRef idx="0">
              <a:schemeClr val="dk1"/>
            </a:effectRef>
            <a:fontRef idx="minor">
              <a:schemeClr val="tx1"/>
            </a:fontRef>
          </p:style>
        </p:cxnSp>
      </p:grpSp>
      <p:sp>
        <p:nvSpPr>
          <p:cNvPr id="56" name="テキスト ボックス 55">
            <a:extLst>
              <a:ext uri="{FF2B5EF4-FFF2-40B4-BE49-F238E27FC236}">
                <a16:creationId xmlns:a16="http://schemas.microsoft.com/office/drawing/2014/main" id="{BC65D29A-5522-49D8-98C6-5DEE4FF2A6EF}"/>
              </a:ext>
            </a:extLst>
          </p:cNvPr>
          <p:cNvSpPr txBox="1"/>
          <p:nvPr/>
        </p:nvSpPr>
        <p:spPr>
          <a:xfrm>
            <a:off x="4940156" y="3926600"/>
            <a:ext cx="1437855" cy="261430"/>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900" b="1" dirty="0">
                <a:solidFill>
                  <a:prstClr val="black"/>
                </a:solidFill>
                <a:latin typeface="游ゴシック" panose="020F0502020204030204"/>
                <a:ea typeface="游ゴシック" panose="020B0400000000000000" pitchFamily="50" charset="-128"/>
              </a:rPr>
              <a:t>第６波最大</a:t>
            </a:r>
            <a:r>
              <a:rPr kumimoji="1" lang="en-US" altLang="ja-JP" sz="900" b="1" dirty="0">
                <a:solidFill>
                  <a:prstClr val="black"/>
                </a:solidFill>
                <a:latin typeface="游ゴシック" panose="020F0502020204030204"/>
                <a:ea typeface="游ゴシック" panose="020B0400000000000000" pitchFamily="50" charset="-128"/>
              </a:rPr>
              <a:t>(2022/2/26)</a:t>
            </a:r>
          </a:p>
          <a:p>
            <a:pPr algn="ctr" defTabSz="685800">
              <a:lnSpc>
                <a:spcPts val="900"/>
              </a:lnSpc>
            </a:pPr>
            <a:r>
              <a:rPr kumimoji="1" lang="ja-JP" altLang="en-US" sz="900" b="1" dirty="0">
                <a:solidFill>
                  <a:prstClr val="black"/>
                </a:solidFill>
                <a:latin typeface="游ゴシック" panose="020F0502020204030204"/>
                <a:ea typeface="游ゴシック" panose="020B0400000000000000" pitchFamily="50" charset="-128"/>
              </a:rPr>
              <a:t>重：</a:t>
            </a:r>
            <a:r>
              <a:rPr kumimoji="1" lang="en-US" altLang="ja-JP" sz="900" b="1" dirty="0">
                <a:solidFill>
                  <a:prstClr val="black"/>
                </a:solidFill>
                <a:latin typeface="游ゴシック" panose="020F0502020204030204"/>
                <a:ea typeface="游ゴシック" panose="020B0400000000000000" pitchFamily="50" charset="-128"/>
              </a:rPr>
              <a:t>10</a:t>
            </a:r>
            <a:r>
              <a:rPr kumimoji="1" lang="ja-JP" altLang="en-US" sz="900" b="1" dirty="0">
                <a:solidFill>
                  <a:prstClr val="black"/>
                </a:solidFill>
                <a:latin typeface="游ゴシック" panose="020F0502020204030204"/>
                <a:ea typeface="游ゴシック" panose="020B0400000000000000" pitchFamily="50" charset="-128"/>
              </a:rPr>
              <a:t>床・</a:t>
            </a:r>
            <a:r>
              <a:rPr kumimoji="1" lang="en-US" altLang="ja-JP" sz="900" b="1" dirty="0">
                <a:solidFill>
                  <a:prstClr val="black"/>
                </a:solidFill>
                <a:latin typeface="游ゴシック" panose="020F0502020204030204"/>
                <a:ea typeface="游ゴシック" panose="020B0400000000000000" pitchFamily="50" charset="-128"/>
              </a:rPr>
              <a:t>21.7%</a:t>
            </a:r>
            <a:endParaRPr kumimoji="1" lang="ja-JP" altLang="en-US" sz="900" b="1" dirty="0">
              <a:solidFill>
                <a:prstClr val="black"/>
              </a:solidFill>
              <a:latin typeface="游ゴシック" panose="020F0502020204030204"/>
              <a:ea typeface="游ゴシック" panose="020B0400000000000000" pitchFamily="50" charset="-128"/>
            </a:endParaRPr>
          </a:p>
        </p:txBody>
      </p:sp>
      <p:sp>
        <p:nvSpPr>
          <p:cNvPr id="57" name="テキスト ボックス 56">
            <a:extLst>
              <a:ext uri="{FF2B5EF4-FFF2-40B4-BE49-F238E27FC236}">
                <a16:creationId xmlns:a16="http://schemas.microsoft.com/office/drawing/2014/main" id="{ED08DBDD-8100-4FF7-B337-05E7C68E5792}"/>
              </a:ext>
            </a:extLst>
          </p:cNvPr>
          <p:cNvSpPr txBox="1"/>
          <p:nvPr/>
        </p:nvSpPr>
        <p:spPr>
          <a:xfrm>
            <a:off x="2053915" y="3917283"/>
            <a:ext cx="1347875" cy="261430"/>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900" b="1" dirty="0">
                <a:solidFill>
                  <a:prstClr val="black"/>
                </a:solidFill>
                <a:latin typeface="游ゴシック" panose="020F0502020204030204"/>
                <a:ea typeface="游ゴシック" panose="020B0400000000000000" pitchFamily="50" charset="-128"/>
              </a:rPr>
              <a:t>第３波最大</a:t>
            </a:r>
            <a:r>
              <a:rPr kumimoji="1" lang="en-US" altLang="ja-JP" sz="900" b="1" dirty="0">
                <a:solidFill>
                  <a:prstClr val="black"/>
                </a:solidFill>
                <a:latin typeface="游ゴシック" panose="020F0502020204030204"/>
                <a:ea typeface="游ゴシック" panose="020B0400000000000000" pitchFamily="50" charset="-128"/>
              </a:rPr>
              <a:t>(2021/1/26)</a:t>
            </a:r>
          </a:p>
          <a:p>
            <a:pPr algn="ctr" defTabSz="685800">
              <a:lnSpc>
                <a:spcPts val="900"/>
              </a:lnSpc>
            </a:pPr>
            <a:r>
              <a:rPr kumimoji="1" lang="en-US" altLang="ja-JP" sz="900" b="1" dirty="0">
                <a:solidFill>
                  <a:prstClr val="black"/>
                </a:solidFill>
                <a:latin typeface="游ゴシック" panose="020F0502020204030204"/>
                <a:ea typeface="游ゴシック" panose="020B0400000000000000" pitchFamily="50" charset="-128"/>
              </a:rPr>
              <a:t> </a:t>
            </a:r>
            <a:r>
              <a:rPr kumimoji="1" lang="ja-JP" altLang="en-US" sz="900" b="1" dirty="0">
                <a:solidFill>
                  <a:prstClr val="black"/>
                </a:solidFill>
                <a:latin typeface="游ゴシック" panose="020F0502020204030204"/>
                <a:ea typeface="游ゴシック" panose="020B0400000000000000" pitchFamily="50" charset="-128"/>
              </a:rPr>
              <a:t>重：</a:t>
            </a:r>
            <a:r>
              <a:rPr kumimoji="1" lang="en-US" altLang="ja-JP" sz="900" b="1" dirty="0">
                <a:solidFill>
                  <a:prstClr val="black"/>
                </a:solidFill>
                <a:latin typeface="游ゴシック" panose="020F0502020204030204"/>
                <a:ea typeface="游ゴシック" panose="020B0400000000000000" pitchFamily="50" charset="-128"/>
              </a:rPr>
              <a:t>21</a:t>
            </a:r>
            <a:r>
              <a:rPr kumimoji="1" lang="ja-JP" altLang="en-US" sz="900" b="1" dirty="0">
                <a:solidFill>
                  <a:prstClr val="black"/>
                </a:solidFill>
                <a:latin typeface="游ゴシック" panose="020F0502020204030204"/>
                <a:ea typeface="游ゴシック" panose="020B0400000000000000" pitchFamily="50" charset="-128"/>
              </a:rPr>
              <a:t>床・</a:t>
            </a:r>
            <a:r>
              <a:rPr kumimoji="1" lang="en-US" altLang="ja-JP" sz="900" b="1" dirty="0">
                <a:solidFill>
                  <a:prstClr val="black"/>
                </a:solidFill>
                <a:latin typeface="游ゴシック" panose="020F0502020204030204"/>
                <a:ea typeface="游ゴシック" panose="020B0400000000000000" pitchFamily="50" charset="-128"/>
              </a:rPr>
              <a:t>45.7%</a:t>
            </a:r>
            <a:endParaRPr kumimoji="1" lang="ja-JP" altLang="en-US" sz="900" b="1" dirty="0">
              <a:solidFill>
                <a:prstClr val="black"/>
              </a:solidFill>
              <a:latin typeface="游ゴシック" panose="020F0502020204030204"/>
              <a:ea typeface="游ゴシック" panose="020B0400000000000000" pitchFamily="50" charset="-128"/>
            </a:endParaRPr>
          </a:p>
        </p:txBody>
      </p:sp>
      <p:sp>
        <p:nvSpPr>
          <p:cNvPr id="58" name="テキスト ボックス 57">
            <a:extLst>
              <a:ext uri="{FF2B5EF4-FFF2-40B4-BE49-F238E27FC236}">
                <a16:creationId xmlns:a16="http://schemas.microsoft.com/office/drawing/2014/main" id="{259CDEC5-C7C0-4D67-8974-A2ED593053D9}"/>
              </a:ext>
            </a:extLst>
          </p:cNvPr>
          <p:cNvSpPr txBox="1"/>
          <p:nvPr/>
        </p:nvSpPr>
        <p:spPr>
          <a:xfrm>
            <a:off x="3518530" y="3915913"/>
            <a:ext cx="1362907" cy="261430"/>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900" b="1" dirty="0">
                <a:solidFill>
                  <a:prstClr val="black"/>
                </a:solidFill>
                <a:latin typeface="游ゴシック" panose="020F0502020204030204"/>
                <a:ea typeface="游ゴシック" panose="020B0400000000000000" pitchFamily="50" charset="-128"/>
              </a:rPr>
              <a:t>第５波最大</a:t>
            </a:r>
            <a:r>
              <a:rPr kumimoji="1" lang="en-US" altLang="ja-JP" sz="900" b="1" dirty="0">
                <a:solidFill>
                  <a:prstClr val="black"/>
                </a:solidFill>
                <a:latin typeface="游ゴシック" panose="020F0502020204030204"/>
                <a:ea typeface="游ゴシック" panose="020B0400000000000000" pitchFamily="50" charset="-128"/>
              </a:rPr>
              <a:t>(2021/8/23)</a:t>
            </a:r>
          </a:p>
          <a:p>
            <a:pPr algn="ctr" defTabSz="685800">
              <a:lnSpc>
                <a:spcPts val="900"/>
              </a:lnSpc>
            </a:pPr>
            <a:r>
              <a:rPr kumimoji="1" lang="en-US" altLang="ja-JP" sz="900" b="1" dirty="0">
                <a:solidFill>
                  <a:prstClr val="black"/>
                </a:solidFill>
                <a:latin typeface="游ゴシック" panose="020F0502020204030204"/>
                <a:ea typeface="游ゴシック" panose="020B0400000000000000" pitchFamily="50" charset="-128"/>
              </a:rPr>
              <a:t> </a:t>
            </a:r>
            <a:r>
              <a:rPr kumimoji="1" lang="ja-JP" altLang="en-US" sz="900" b="1" dirty="0">
                <a:solidFill>
                  <a:prstClr val="black"/>
                </a:solidFill>
                <a:latin typeface="游ゴシック" panose="020F0502020204030204"/>
                <a:ea typeface="游ゴシック" panose="020B0400000000000000" pitchFamily="50" charset="-128"/>
              </a:rPr>
              <a:t>重：</a:t>
            </a:r>
            <a:r>
              <a:rPr kumimoji="1" lang="en-US" altLang="ja-JP" sz="900" b="1" dirty="0">
                <a:solidFill>
                  <a:prstClr val="black"/>
                </a:solidFill>
                <a:latin typeface="游ゴシック" panose="020F0502020204030204"/>
                <a:ea typeface="游ゴシック" panose="020B0400000000000000" pitchFamily="50" charset="-128"/>
              </a:rPr>
              <a:t>22</a:t>
            </a:r>
            <a:r>
              <a:rPr kumimoji="1" lang="ja-JP" altLang="en-US" sz="900" b="1" dirty="0">
                <a:solidFill>
                  <a:prstClr val="black"/>
                </a:solidFill>
                <a:latin typeface="游ゴシック" panose="020F0502020204030204"/>
                <a:ea typeface="游ゴシック" panose="020B0400000000000000" pitchFamily="50" charset="-128"/>
              </a:rPr>
              <a:t>床・</a:t>
            </a:r>
            <a:r>
              <a:rPr kumimoji="1" lang="en-US" altLang="ja-JP" sz="900" b="1" dirty="0">
                <a:solidFill>
                  <a:prstClr val="black"/>
                </a:solidFill>
                <a:latin typeface="游ゴシック" panose="020F0502020204030204"/>
                <a:ea typeface="游ゴシック" panose="020B0400000000000000" pitchFamily="50" charset="-128"/>
              </a:rPr>
              <a:t>47.8%</a:t>
            </a:r>
            <a:endParaRPr kumimoji="1" lang="ja-JP" altLang="en-US" sz="900" b="1" dirty="0">
              <a:solidFill>
                <a:prstClr val="black"/>
              </a:solidFill>
              <a:latin typeface="游ゴシック" panose="020F0502020204030204"/>
              <a:ea typeface="游ゴシック" panose="020B0400000000000000" pitchFamily="50" charset="-128"/>
            </a:endParaRPr>
          </a:p>
        </p:txBody>
      </p:sp>
      <p:cxnSp>
        <p:nvCxnSpPr>
          <p:cNvPr id="59" name="直線コネクタ 58">
            <a:extLst>
              <a:ext uri="{FF2B5EF4-FFF2-40B4-BE49-F238E27FC236}">
                <a16:creationId xmlns:a16="http://schemas.microsoft.com/office/drawing/2014/main" id="{452DD35C-B8FD-4D9A-BDA5-84B631E04D8F}"/>
              </a:ext>
            </a:extLst>
          </p:cNvPr>
          <p:cNvCxnSpPr>
            <a:cxnSpLocks/>
            <a:stCxn id="56" idx="2"/>
            <a:endCxn id="65" idx="0"/>
          </p:cNvCxnSpPr>
          <p:nvPr/>
        </p:nvCxnSpPr>
        <p:spPr>
          <a:xfrm flipH="1">
            <a:off x="5509771" y="4188030"/>
            <a:ext cx="149313" cy="1130951"/>
          </a:xfrm>
          <a:prstGeom prst="line">
            <a:avLst/>
          </a:prstGeom>
        </p:spPr>
        <p:style>
          <a:lnRef idx="1">
            <a:schemeClr val="dk1"/>
          </a:lnRef>
          <a:fillRef idx="0">
            <a:schemeClr val="dk1"/>
          </a:fillRef>
          <a:effectRef idx="0">
            <a:schemeClr val="dk1"/>
          </a:effectRef>
          <a:fontRef idx="minor">
            <a:schemeClr val="tx1"/>
          </a:fontRef>
        </p:style>
      </p:cxnSp>
      <p:sp>
        <p:nvSpPr>
          <p:cNvPr id="65" name="フローチャート: 結合子 64">
            <a:extLst>
              <a:ext uri="{FF2B5EF4-FFF2-40B4-BE49-F238E27FC236}">
                <a16:creationId xmlns:a16="http://schemas.microsoft.com/office/drawing/2014/main" id="{A8188B15-3889-41E1-8542-CDDF78598C3E}"/>
              </a:ext>
            </a:extLst>
          </p:cNvPr>
          <p:cNvSpPr/>
          <p:nvPr/>
        </p:nvSpPr>
        <p:spPr>
          <a:xfrm>
            <a:off x="5461193" y="5318981"/>
            <a:ext cx="97155" cy="973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フローチャート: 結合子 66">
            <a:extLst>
              <a:ext uri="{FF2B5EF4-FFF2-40B4-BE49-F238E27FC236}">
                <a16:creationId xmlns:a16="http://schemas.microsoft.com/office/drawing/2014/main" id="{17ED36FB-3427-467F-9EC8-6B29688E947E}"/>
              </a:ext>
            </a:extLst>
          </p:cNvPr>
          <p:cNvSpPr/>
          <p:nvPr/>
        </p:nvSpPr>
        <p:spPr>
          <a:xfrm>
            <a:off x="6729330" y="5126662"/>
            <a:ext cx="97155" cy="973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8" name="グループ化 67">
            <a:extLst>
              <a:ext uri="{FF2B5EF4-FFF2-40B4-BE49-F238E27FC236}">
                <a16:creationId xmlns:a16="http://schemas.microsoft.com/office/drawing/2014/main" id="{8361E069-1960-49F0-AE73-9F75DC86D397}"/>
              </a:ext>
            </a:extLst>
          </p:cNvPr>
          <p:cNvGrpSpPr/>
          <p:nvPr/>
        </p:nvGrpSpPr>
        <p:grpSpPr>
          <a:xfrm>
            <a:off x="6995057" y="3272745"/>
            <a:ext cx="1333581" cy="1689764"/>
            <a:chOff x="8422938" y="5357657"/>
            <a:chExt cx="1778107" cy="2253019"/>
          </a:xfrm>
        </p:grpSpPr>
        <p:sp>
          <p:nvSpPr>
            <p:cNvPr id="69" name="テキスト ボックス 68">
              <a:extLst>
                <a:ext uri="{FF2B5EF4-FFF2-40B4-BE49-F238E27FC236}">
                  <a16:creationId xmlns:a16="http://schemas.microsoft.com/office/drawing/2014/main" id="{2FDEAAC0-2132-4668-B2FA-D14AF158FC7C}"/>
                </a:ext>
              </a:extLst>
            </p:cNvPr>
            <p:cNvSpPr txBox="1"/>
            <p:nvPr/>
          </p:nvSpPr>
          <p:spPr>
            <a:xfrm>
              <a:off x="8422938" y="5357657"/>
              <a:ext cx="1778107" cy="344128"/>
            </a:xfrm>
            <a:prstGeom prst="rect">
              <a:avLst/>
            </a:prstGeom>
            <a:solidFill>
              <a:schemeClr val="bg1"/>
            </a:solidFill>
            <a:ln>
              <a:solidFill>
                <a:schemeClr val="tx1"/>
              </a:solidFill>
            </a:ln>
          </p:spPr>
          <p:txBody>
            <a:bodyPr wrap="square" lIns="54000" tIns="27000" rIns="54000" bIns="0" rtlCol="0">
              <a:spAutoFit/>
            </a:bodyPr>
            <a:lstStyle/>
            <a:p>
              <a:pPr algn="ctr" defTabSz="685800">
                <a:lnSpc>
                  <a:spcPts val="900"/>
                </a:lnSpc>
              </a:pPr>
              <a:r>
                <a:rPr kumimoji="1" lang="ja-JP" altLang="en-US" sz="800" b="1" dirty="0">
                  <a:solidFill>
                    <a:prstClr val="black"/>
                  </a:solidFill>
                  <a:latin typeface="游ゴシック" panose="020F0502020204030204"/>
                  <a:ea typeface="游ゴシック" panose="020B0400000000000000" pitchFamily="50" charset="-128"/>
                </a:rPr>
                <a:t>第８波最大</a:t>
              </a:r>
              <a:r>
                <a:rPr kumimoji="1" lang="en-US" altLang="ja-JP" sz="800" b="1" dirty="0">
                  <a:solidFill>
                    <a:prstClr val="black"/>
                  </a:solidFill>
                  <a:latin typeface="游ゴシック" panose="020F0502020204030204"/>
                  <a:ea typeface="游ゴシック" panose="020B0400000000000000" pitchFamily="50" charset="-128"/>
                </a:rPr>
                <a:t>(2023/1/19)</a:t>
              </a:r>
            </a:p>
            <a:p>
              <a:pPr algn="ctr" defTabSz="685800">
                <a:lnSpc>
                  <a:spcPts val="900"/>
                </a:lnSpc>
              </a:pPr>
              <a:r>
                <a:rPr kumimoji="1" lang="ja-JP" altLang="en-US" sz="800" b="1" dirty="0">
                  <a:solidFill>
                    <a:prstClr val="black"/>
                  </a:solidFill>
                  <a:latin typeface="游ゴシック" panose="020F0502020204030204"/>
                  <a:ea typeface="游ゴシック" panose="020B0400000000000000" pitchFamily="50" charset="-128"/>
                </a:rPr>
                <a:t>重：</a:t>
              </a:r>
              <a:r>
                <a:rPr kumimoji="1" lang="en-US" altLang="ja-JP" sz="800" b="1" dirty="0">
                  <a:solidFill>
                    <a:prstClr val="black"/>
                  </a:solidFill>
                  <a:latin typeface="游ゴシック" panose="020F0502020204030204"/>
                  <a:ea typeface="游ゴシック" panose="020B0400000000000000" pitchFamily="50" charset="-128"/>
                </a:rPr>
                <a:t>14</a:t>
              </a:r>
              <a:r>
                <a:rPr kumimoji="1" lang="ja-JP" altLang="en-US" sz="800" b="1" dirty="0">
                  <a:solidFill>
                    <a:prstClr val="black"/>
                  </a:solidFill>
                  <a:latin typeface="游ゴシック" panose="020F0502020204030204"/>
                  <a:ea typeface="游ゴシック" panose="020B0400000000000000" pitchFamily="50" charset="-128"/>
                </a:rPr>
                <a:t>床・</a:t>
              </a:r>
              <a:r>
                <a:rPr kumimoji="1" lang="en-US" altLang="ja-JP" sz="800" b="1" dirty="0">
                  <a:solidFill>
                    <a:prstClr val="black"/>
                  </a:solidFill>
                  <a:latin typeface="游ゴシック" panose="020F0502020204030204"/>
                  <a:ea typeface="游ゴシック" panose="020B0400000000000000" pitchFamily="50" charset="-128"/>
                </a:rPr>
                <a:t>33.3%</a:t>
              </a:r>
              <a:endParaRPr kumimoji="1" lang="ja-JP" altLang="en-US" sz="800" b="1" dirty="0">
                <a:solidFill>
                  <a:prstClr val="black"/>
                </a:solidFill>
                <a:latin typeface="游ゴシック" panose="020F0502020204030204"/>
                <a:ea typeface="游ゴシック" panose="020B0400000000000000" pitchFamily="50" charset="-128"/>
              </a:endParaRPr>
            </a:p>
          </p:txBody>
        </p:sp>
        <p:cxnSp>
          <p:nvCxnSpPr>
            <p:cNvPr id="70" name="直線コネクタ 69">
              <a:extLst>
                <a:ext uri="{FF2B5EF4-FFF2-40B4-BE49-F238E27FC236}">
                  <a16:creationId xmlns:a16="http://schemas.microsoft.com/office/drawing/2014/main" id="{129FA900-67ED-4347-A7AE-7312EB5ED575}"/>
                </a:ext>
              </a:extLst>
            </p:cNvPr>
            <p:cNvCxnSpPr>
              <a:cxnSpLocks/>
              <a:stCxn id="69" idx="2"/>
              <a:endCxn id="71" idx="1"/>
            </p:cNvCxnSpPr>
            <p:nvPr/>
          </p:nvCxnSpPr>
          <p:spPr>
            <a:xfrm>
              <a:off x="9311992" y="5701785"/>
              <a:ext cx="96635" cy="1908891"/>
            </a:xfrm>
            <a:prstGeom prst="line">
              <a:avLst/>
            </a:prstGeom>
          </p:spPr>
          <p:style>
            <a:lnRef idx="1">
              <a:schemeClr val="dk1"/>
            </a:lnRef>
            <a:fillRef idx="0">
              <a:schemeClr val="dk1"/>
            </a:fillRef>
            <a:effectRef idx="0">
              <a:schemeClr val="dk1"/>
            </a:effectRef>
            <a:fontRef idx="minor">
              <a:schemeClr val="tx1"/>
            </a:fontRef>
          </p:style>
        </p:cxnSp>
      </p:grpSp>
      <p:sp>
        <p:nvSpPr>
          <p:cNvPr id="71" name="フローチャート: 結合子 70">
            <a:extLst>
              <a:ext uri="{FF2B5EF4-FFF2-40B4-BE49-F238E27FC236}">
                <a16:creationId xmlns:a16="http://schemas.microsoft.com/office/drawing/2014/main" id="{560068CC-75FF-4DDD-9F14-3B6C68262A8E}"/>
              </a:ext>
            </a:extLst>
          </p:cNvPr>
          <p:cNvSpPr/>
          <p:nvPr/>
        </p:nvSpPr>
        <p:spPr>
          <a:xfrm>
            <a:off x="7720096" y="4948255"/>
            <a:ext cx="97155" cy="97332"/>
          </a:xfrm>
          <a:prstGeom prst="flowChartConnector">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1585664-25DD-4AE3-96F6-F57FCF91FA15}"/>
              </a:ext>
            </a:extLst>
          </p:cNvPr>
          <p:cNvSpPr txBox="1"/>
          <p:nvPr/>
        </p:nvSpPr>
        <p:spPr>
          <a:xfrm>
            <a:off x="309615" y="6529336"/>
            <a:ext cx="417252" cy="276999"/>
          </a:xfrm>
          <a:prstGeom prst="rect">
            <a:avLst/>
          </a:prstGeom>
          <a:noFill/>
        </p:spPr>
        <p:txBody>
          <a:bodyPr wrap="square" rtlCol="0">
            <a:spAutoFit/>
          </a:bodyPr>
          <a:lstStyle/>
          <a:p>
            <a:r>
              <a:rPr kumimoji="1" lang="en-US" altLang="ja-JP" sz="1200" b="1" dirty="0">
                <a:latin typeface="+mn-ea"/>
              </a:rPr>
              <a:t>R2</a:t>
            </a:r>
            <a:endParaRPr kumimoji="1" lang="ja-JP" altLang="en-US" sz="1200" b="1" dirty="0">
              <a:latin typeface="+mn-ea"/>
            </a:endParaRPr>
          </a:p>
        </p:txBody>
      </p:sp>
      <p:sp>
        <p:nvSpPr>
          <p:cNvPr id="31" name="テキスト ボックス 30">
            <a:extLst>
              <a:ext uri="{FF2B5EF4-FFF2-40B4-BE49-F238E27FC236}">
                <a16:creationId xmlns:a16="http://schemas.microsoft.com/office/drawing/2014/main" id="{31E9924B-95B6-4F34-8E7A-6C1CB21B691F}"/>
              </a:ext>
            </a:extLst>
          </p:cNvPr>
          <p:cNvSpPr txBox="1"/>
          <p:nvPr/>
        </p:nvSpPr>
        <p:spPr>
          <a:xfrm>
            <a:off x="2531803" y="6550000"/>
            <a:ext cx="417252" cy="276999"/>
          </a:xfrm>
          <a:prstGeom prst="rect">
            <a:avLst/>
          </a:prstGeom>
          <a:noFill/>
        </p:spPr>
        <p:txBody>
          <a:bodyPr wrap="square" rtlCol="0">
            <a:spAutoFit/>
          </a:bodyPr>
          <a:lstStyle/>
          <a:p>
            <a:r>
              <a:rPr kumimoji="1" lang="en-US" altLang="ja-JP" sz="1200" b="1" dirty="0">
                <a:latin typeface="+mn-ea"/>
              </a:rPr>
              <a:t>R3</a:t>
            </a:r>
            <a:endParaRPr kumimoji="1" lang="ja-JP" altLang="en-US" sz="1200" b="1" dirty="0">
              <a:latin typeface="+mn-ea"/>
            </a:endParaRPr>
          </a:p>
        </p:txBody>
      </p:sp>
      <p:sp>
        <p:nvSpPr>
          <p:cNvPr id="32" name="テキスト ボックス 31">
            <a:extLst>
              <a:ext uri="{FF2B5EF4-FFF2-40B4-BE49-F238E27FC236}">
                <a16:creationId xmlns:a16="http://schemas.microsoft.com/office/drawing/2014/main" id="{C326EF22-FD5C-4550-BEDE-7366B4262046}"/>
              </a:ext>
            </a:extLst>
          </p:cNvPr>
          <p:cNvSpPr txBox="1"/>
          <p:nvPr/>
        </p:nvSpPr>
        <p:spPr>
          <a:xfrm>
            <a:off x="5178252" y="6539668"/>
            <a:ext cx="417252" cy="276999"/>
          </a:xfrm>
          <a:prstGeom prst="rect">
            <a:avLst/>
          </a:prstGeom>
          <a:noFill/>
        </p:spPr>
        <p:txBody>
          <a:bodyPr wrap="square" rtlCol="0">
            <a:spAutoFit/>
          </a:bodyPr>
          <a:lstStyle/>
          <a:p>
            <a:r>
              <a:rPr kumimoji="1" lang="en-US" altLang="ja-JP" sz="1200" b="1" dirty="0">
                <a:latin typeface="+mn-ea"/>
              </a:rPr>
              <a:t>R4</a:t>
            </a:r>
            <a:endParaRPr kumimoji="1" lang="ja-JP" altLang="en-US" sz="1200" b="1" dirty="0">
              <a:latin typeface="+mn-ea"/>
            </a:endParaRPr>
          </a:p>
        </p:txBody>
      </p:sp>
      <p:sp>
        <p:nvSpPr>
          <p:cNvPr id="33" name="テキスト ボックス 32">
            <a:extLst>
              <a:ext uri="{FF2B5EF4-FFF2-40B4-BE49-F238E27FC236}">
                <a16:creationId xmlns:a16="http://schemas.microsoft.com/office/drawing/2014/main" id="{2CE7CA40-70B2-419B-9D4D-EBABD6B5C019}"/>
              </a:ext>
            </a:extLst>
          </p:cNvPr>
          <p:cNvSpPr txBox="1"/>
          <p:nvPr/>
        </p:nvSpPr>
        <p:spPr>
          <a:xfrm>
            <a:off x="7907587" y="6560333"/>
            <a:ext cx="417252" cy="276999"/>
          </a:xfrm>
          <a:prstGeom prst="rect">
            <a:avLst/>
          </a:prstGeom>
          <a:noFill/>
        </p:spPr>
        <p:txBody>
          <a:bodyPr wrap="square" rtlCol="0">
            <a:spAutoFit/>
          </a:bodyPr>
          <a:lstStyle/>
          <a:p>
            <a:r>
              <a:rPr kumimoji="1" lang="en-US" altLang="ja-JP" sz="1200" b="1" dirty="0">
                <a:latin typeface="+mn-ea"/>
              </a:rPr>
              <a:t>R5</a:t>
            </a:r>
            <a:endParaRPr kumimoji="1" lang="ja-JP" altLang="en-US" sz="1200" b="1" dirty="0">
              <a:latin typeface="+mn-ea"/>
            </a:endParaRPr>
          </a:p>
        </p:txBody>
      </p:sp>
    </p:spTree>
    <p:extLst>
      <p:ext uri="{BB962C8B-B14F-4D97-AF65-F5344CB8AC3E}">
        <p14:creationId xmlns:p14="http://schemas.microsoft.com/office/powerpoint/2010/main" val="681209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1E60276E-B33C-41CA-BC77-74F9F7600776}"/>
              </a:ext>
            </a:extLst>
          </p:cNvPr>
          <p:cNvSpPr/>
          <p:nvPr/>
        </p:nvSpPr>
        <p:spPr>
          <a:xfrm>
            <a:off x="7509502" y="2350599"/>
            <a:ext cx="100338" cy="3680591"/>
          </a:xfrm>
          <a:prstGeom prst="rect">
            <a:avLst/>
          </a:prstGeom>
          <a:solidFill>
            <a:schemeClr val="accent4">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p:cNvSpPr/>
          <p:nvPr/>
        </p:nvSpPr>
        <p:spPr>
          <a:xfrm>
            <a:off x="5972665" y="2349532"/>
            <a:ext cx="427550" cy="3680591"/>
          </a:xfrm>
          <a:prstGeom prst="rect">
            <a:avLst/>
          </a:pr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p:cNvSpPr/>
          <p:nvPr/>
        </p:nvSpPr>
        <p:spPr>
          <a:xfrm>
            <a:off x="4359378" y="2340166"/>
            <a:ext cx="504000" cy="3680591"/>
          </a:xfrm>
          <a:prstGeom prst="rect">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p:cNvSpPr/>
          <p:nvPr/>
        </p:nvSpPr>
        <p:spPr>
          <a:xfrm>
            <a:off x="3002946" y="2349533"/>
            <a:ext cx="266700" cy="3680591"/>
          </a:xfrm>
          <a:prstGeom prst="rect">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099587" y="2342122"/>
            <a:ext cx="216000" cy="3680591"/>
          </a:xfrm>
          <a:prstGeom prst="rect">
            <a:avLst/>
          </a:prstGeom>
          <a:solidFill>
            <a:srgbClr val="FF99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4" name="グラフ 23">
            <a:extLst>
              <a:ext uri="{FF2B5EF4-FFF2-40B4-BE49-F238E27FC236}">
                <a16:creationId xmlns:a16="http://schemas.microsoft.com/office/drawing/2014/main" id="{E44F0E76-CAD4-4F27-B2E3-C431033ECD89}"/>
              </a:ext>
            </a:extLst>
          </p:cNvPr>
          <p:cNvGraphicFramePr>
            <a:graphicFrameLocks noChangeAspect="1"/>
          </p:cNvGraphicFramePr>
          <p:nvPr>
            <p:extLst>
              <p:ext uri="{D42A27DB-BD31-4B8C-83A1-F6EECF244321}">
                <p14:modId xmlns:p14="http://schemas.microsoft.com/office/powerpoint/2010/main" val="1715641120"/>
              </p:ext>
            </p:extLst>
          </p:nvPr>
        </p:nvGraphicFramePr>
        <p:xfrm>
          <a:off x="133200" y="2127062"/>
          <a:ext cx="8877600" cy="4663653"/>
        </p:xfrm>
        <a:graphic>
          <a:graphicData uri="http://schemas.openxmlformats.org/drawingml/2006/chart">
            <c:chart xmlns:c="http://schemas.openxmlformats.org/drawingml/2006/chart" xmlns:r="http://schemas.openxmlformats.org/officeDocument/2006/relationships" r:id="rId3"/>
          </a:graphicData>
        </a:graphic>
      </p:graphicFrame>
      <p:sp>
        <p:nvSpPr>
          <p:cNvPr id="32" name="テキスト ボックス 31"/>
          <p:cNvSpPr txBox="1"/>
          <p:nvPr/>
        </p:nvSpPr>
        <p:spPr>
          <a:xfrm>
            <a:off x="0" y="-6350"/>
            <a:ext cx="9144000" cy="523220"/>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2800" b="1" dirty="0"/>
              <a:t>人流データ（第３波～第８波）</a:t>
            </a:r>
          </a:p>
        </p:txBody>
      </p:sp>
      <p:sp>
        <p:nvSpPr>
          <p:cNvPr id="40" name="テキスト ボックス 39"/>
          <p:cNvSpPr txBox="1"/>
          <p:nvPr/>
        </p:nvSpPr>
        <p:spPr>
          <a:xfrm>
            <a:off x="16848" y="1850063"/>
            <a:ext cx="1071724" cy="276999"/>
          </a:xfrm>
          <a:prstGeom prst="rect">
            <a:avLst/>
          </a:prstGeom>
          <a:noFill/>
        </p:spPr>
        <p:txBody>
          <a:bodyPr wrap="square" rtlCol="0">
            <a:spAutoFit/>
          </a:bodyPr>
          <a:lstStyle/>
          <a:p>
            <a:r>
              <a:rPr lang="ja-JP" altLang="en-US" sz="1200" b="1" dirty="0">
                <a:latin typeface="+mn-ea"/>
              </a:rPr>
              <a:t>来街者数</a:t>
            </a:r>
            <a:r>
              <a:rPr lang="en-US" altLang="ja-JP" sz="1200" b="1" dirty="0">
                <a:latin typeface="+mn-ea"/>
              </a:rPr>
              <a:t>(</a:t>
            </a:r>
            <a:r>
              <a:rPr lang="ja-JP" altLang="en-US" sz="1200" b="1" dirty="0">
                <a:latin typeface="+mn-ea"/>
              </a:rPr>
              <a:t>人</a:t>
            </a:r>
            <a:r>
              <a:rPr lang="en-US" altLang="ja-JP" sz="1200" b="1" dirty="0">
                <a:latin typeface="+mn-ea"/>
              </a:rPr>
              <a:t>)</a:t>
            </a:r>
            <a:endParaRPr lang="ja-JP" altLang="en-US" sz="1200" b="1" dirty="0">
              <a:latin typeface="+mn-ea"/>
            </a:endParaRPr>
          </a:p>
        </p:txBody>
      </p:sp>
      <p:sp>
        <p:nvSpPr>
          <p:cNvPr id="42" name="テキスト ボックス 41"/>
          <p:cNvSpPr txBox="1"/>
          <p:nvPr/>
        </p:nvSpPr>
        <p:spPr>
          <a:xfrm>
            <a:off x="5744080" y="633535"/>
            <a:ext cx="3266366" cy="923330"/>
          </a:xfrm>
          <a:prstGeom prst="rect">
            <a:avLst/>
          </a:prstGeom>
          <a:solidFill>
            <a:srgbClr val="D0CECE">
              <a:alpha val="60000"/>
            </a:srgbClr>
          </a:solidFill>
        </p:spPr>
        <p:txBody>
          <a:bodyPr wrap="square" rtlCol="0">
            <a:spAutoFit/>
          </a:bodyPr>
          <a:lstStyle/>
          <a:p>
            <a:r>
              <a:rPr lang="en-US" altLang="ja-JP" sz="900" dirty="0">
                <a:latin typeface="ＭＳ Ｐゴシック" panose="020B0600070205080204" pitchFamily="50" charset="-128"/>
                <a:ea typeface="ＭＳ Ｐゴシック" panose="020B0600070205080204" pitchFamily="50" charset="-128"/>
              </a:rPr>
              <a:t>※KDDI</a:t>
            </a:r>
            <a:r>
              <a:rPr lang="ja-JP" altLang="en-US" sz="900" dirty="0">
                <a:latin typeface="ＭＳ Ｐゴシック" panose="020B0600070205080204" pitchFamily="50" charset="-128"/>
                <a:ea typeface="ＭＳ Ｐゴシック" panose="020B0600070205080204" pitchFamily="50" charset="-128"/>
              </a:rPr>
              <a:t>株式会社が提供する「</a:t>
            </a:r>
            <a:r>
              <a:rPr lang="en-US" altLang="ja-JP" sz="900" dirty="0">
                <a:latin typeface="ＭＳ Ｐゴシック" panose="020B0600070205080204" pitchFamily="50" charset="-128"/>
                <a:ea typeface="ＭＳ Ｐゴシック" panose="020B0600070205080204" pitchFamily="50" charset="-128"/>
              </a:rPr>
              <a:t>KDDI Location Analyzer</a:t>
            </a:r>
            <a:r>
              <a:rPr lang="ja-JP" altLang="en-US" sz="900" dirty="0">
                <a:latin typeface="ＭＳ Ｐゴシック" panose="020B0600070205080204" pitchFamily="50" charset="-128"/>
                <a:ea typeface="ＭＳ Ｐゴシック" panose="020B0600070205080204" pitchFamily="50" charset="-128"/>
              </a:rPr>
              <a:t>」にて、</a:t>
            </a:r>
            <a:endParaRPr lang="en-US" altLang="ja-JP" sz="900" dirty="0">
              <a:latin typeface="ＭＳ Ｐゴシック" panose="020B0600070205080204" pitchFamily="50" charset="-128"/>
              <a:ea typeface="ＭＳ Ｐゴシック" panose="020B0600070205080204" pitchFamily="50" charset="-128"/>
            </a:endParaRPr>
          </a:p>
          <a:p>
            <a:r>
              <a:rPr lang="ja-JP" altLang="en-US" sz="900" dirty="0">
                <a:latin typeface="ＭＳ Ｐゴシック" panose="020B0600070205080204" pitchFamily="50" charset="-128"/>
                <a:ea typeface="ＭＳ Ｐゴシック" panose="020B0600070205080204" pitchFamily="50" charset="-128"/>
              </a:rPr>
              <a:t>　 特定のエリア</a:t>
            </a:r>
            <a:r>
              <a:rPr lang="en-US" altLang="ja-JP" sz="900" dirty="0">
                <a:latin typeface="ＭＳ Ｐゴシック" panose="020B0600070205080204" pitchFamily="50" charset="-128"/>
                <a:ea typeface="ＭＳ Ｐゴシック" panose="020B0600070205080204" pitchFamily="50" charset="-128"/>
              </a:rPr>
              <a:t>(88</a:t>
            </a:r>
            <a:r>
              <a:rPr lang="ja-JP" altLang="en-US" sz="900" dirty="0">
                <a:latin typeface="ＭＳ Ｐゴシック" panose="020B0600070205080204" pitchFamily="50" charset="-128"/>
                <a:ea typeface="ＭＳ Ｐゴシック" panose="020B0600070205080204" pitchFamily="50" charset="-128"/>
              </a:rPr>
              <a:t>箇所</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を対象に取得する滞在者情報を元</a:t>
            </a:r>
            <a:endParaRPr lang="en-US" altLang="ja-JP" sz="900" dirty="0">
              <a:latin typeface="ＭＳ Ｐゴシック" panose="020B0600070205080204" pitchFamily="50" charset="-128"/>
              <a:ea typeface="ＭＳ Ｐゴシック" panose="020B0600070205080204" pitchFamily="50" charset="-128"/>
            </a:endParaRPr>
          </a:p>
          <a:p>
            <a:r>
              <a:rPr lang="en-US" altLang="ja-JP" sz="900" dirty="0">
                <a:latin typeface="ＭＳ Ｐゴシック" panose="020B0600070205080204" pitchFamily="50" charset="-128"/>
                <a:ea typeface="ＭＳ Ｐゴシック" panose="020B0600070205080204" pitchFamily="50" charset="-128"/>
              </a:rPr>
              <a:t>   </a:t>
            </a:r>
            <a:r>
              <a:rPr lang="ja-JP" altLang="en-US" sz="900" dirty="0">
                <a:latin typeface="ＭＳ Ｐゴシック" panose="020B0600070205080204" pitchFamily="50" charset="-128"/>
                <a:ea typeface="ＭＳ Ｐゴシック" panose="020B0600070205080204" pitchFamily="50" charset="-128"/>
              </a:rPr>
              <a:t>に栃木県が作成しています。</a:t>
            </a:r>
            <a:endParaRPr lang="en-US" altLang="ja-JP" sz="900" dirty="0">
              <a:latin typeface="ＭＳ Ｐゴシック" panose="020B0600070205080204" pitchFamily="50" charset="-128"/>
              <a:ea typeface="ＭＳ Ｐゴシック" panose="020B0600070205080204" pitchFamily="50" charset="-128"/>
            </a:endParaRPr>
          </a:p>
          <a:p>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来街者とは、直近</a:t>
            </a:r>
            <a:r>
              <a:rPr lang="en-US" altLang="ja-JP" sz="900" dirty="0">
                <a:latin typeface="ＭＳ Ｐゴシック" panose="020B0600070205080204" pitchFamily="50" charset="-128"/>
                <a:ea typeface="ＭＳ Ｐゴシック" panose="020B0600070205080204" pitchFamily="50" charset="-128"/>
              </a:rPr>
              <a:t>1</a:t>
            </a:r>
            <a:r>
              <a:rPr lang="ja-JP" altLang="en-US" sz="900" dirty="0">
                <a:latin typeface="ＭＳ Ｐゴシック" panose="020B0600070205080204" pitchFamily="50" charset="-128"/>
                <a:ea typeface="ＭＳ Ｐゴシック" panose="020B0600070205080204" pitchFamily="50" charset="-128"/>
              </a:rPr>
              <a:t>箇月の夜間</a:t>
            </a:r>
            <a:r>
              <a:rPr lang="en-US" altLang="ja-JP" sz="900" dirty="0">
                <a:latin typeface="ＭＳ Ｐゴシック" panose="020B0600070205080204" pitchFamily="50" charset="-128"/>
                <a:ea typeface="ＭＳ Ｐゴシック" panose="020B0600070205080204" pitchFamily="50" charset="-128"/>
              </a:rPr>
              <a:t>(22</a:t>
            </a:r>
            <a:r>
              <a:rPr lang="ja-JP" altLang="en-US" sz="900" dirty="0">
                <a:latin typeface="ＭＳ Ｐゴシック" panose="020B0600070205080204" pitchFamily="50" charset="-128"/>
                <a:ea typeface="ＭＳ Ｐゴシック" panose="020B0600070205080204" pitchFamily="50" charset="-128"/>
              </a:rPr>
              <a:t>時から翌朝</a:t>
            </a:r>
            <a:r>
              <a:rPr lang="en-US" altLang="ja-JP" sz="900" dirty="0">
                <a:latin typeface="ＭＳ Ｐゴシック" panose="020B0600070205080204" pitchFamily="50" charset="-128"/>
                <a:ea typeface="ＭＳ Ｐゴシック" panose="020B0600070205080204" pitchFamily="50" charset="-128"/>
              </a:rPr>
              <a:t>5</a:t>
            </a:r>
            <a:r>
              <a:rPr lang="ja-JP" altLang="en-US" sz="900" dirty="0">
                <a:latin typeface="ＭＳ Ｐゴシック" panose="020B0600070205080204" pitchFamily="50" charset="-128"/>
                <a:ea typeface="ＭＳ Ｐゴシック" panose="020B0600070205080204" pitchFamily="50" charset="-128"/>
              </a:rPr>
              <a:t>時まで</a:t>
            </a:r>
            <a:r>
              <a:rPr lang="en-US" altLang="ja-JP" sz="900" dirty="0">
                <a:latin typeface="ＭＳ Ｐゴシック" panose="020B0600070205080204" pitchFamily="50" charset="-128"/>
                <a:ea typeface="ＭＳ Ｐゴシック" panose="020B0600070205080204" pitchFamily="50" charset="-128"/>
              </a:rPr>
              <a:t>)</a:t>
            </a:r>
            <a:r>
              <a:rPr lang="ja-JP" altLang="en-US" sz="900" dirty="0">
                <a:latin typeface="ＭＳ Ｐゴシック" panose="020B0600070205080204" pitchFamily="50" charset="-128"/>
                <a:ea typeface="ＭＳ Ｐゴシック" panose="020B0600070205080204" pitchFamily="50" charset="-128"/>
              </a:rPr>
              <a:t>と</a:t>
            </a:r>
            <a:endParaRPr lang="en-US" altLang="ja-JP" sz="900" dirty="0">
              <a:latin typeface="ＭＳ Ｐゴシック" panose="020B0600070205080204" pitchFamily="50" charset="-128"/>
              <a:ea typeface="ＭＳ Ｐゴシック" panose="020B0600070205080204" pitchFamily="50" charset="-128"/>
            </a:endParaRPr>
          </a:p>
          <a:p>
            <a:r>
              <a:rPr lang="en-US" altLang="ja-JP" sz="900" dirty="0">
                <a:latin typeface="ＭＳ Ｐゴシック" panose="020B0600070205080204" pitchFamily="50" charset="-128"/>
                <a:ea typeface="ＭＳ Ｐゴシック" panose="020B0600070205080204" pitchFamily="50" charset="-128"/>
              </a:rPr>
              <a:t>   </a:t>
            </a:r>
            <a:r>
              <a:rPr lang="ja-JP" altLang="en-US" sz="900" dirty="0">
                <a:latin typeface="ＭＳ Ｐゴシック" panose="020B0600070205080204" pitchFamily="50" charset="-128"/>
                <a:ea typeface="ＭＳ Ｐゴシック" panose="020B0600070205080204" pitchFamily="50" charset="-128"/>
              </a:rPr>
              <a:t>直近</a:t>
            </a:r>
            <a:r>
              <a:rPr lang="en-US" altLang="ja-JP" sz="900" dirty="0">
                <a:latin typeface="ＭＳ Ｐゴシック" panose="020B0600070205080204" pitchFamily="50" charset="-128"/>
                <a:ea typeface="ＭＳ Ｐゴシック" panose="020B0600070205080204" pitchFamily="50" charset="-128"/>
              </a:rPr>
              <a:t>1</a:t>
            </a:r>
            <a:r>
              <a:rPr lang="ja-JP" altLang="en-US" sz="900" dirty="0">
                <a:latin typeface="ＭＳ Ｐゴシック" panose="020B0600070205080204" pitchFamily="50" charset="-128"/>
                <a:ea typeface="ＭＳ Ｐゴシック" panose="020B0600070205080204" pitchFamily="50" charset="-128"/>
              </a:rPr>
              <a:t>箇月の昼間</a:t>
            </a:r>
            <a:r>
              <a:rPr lang="en-US" altLang="ja-JP" sz="900" dirty="0">
                <a:latin typeface="ＭＳ Ｐゴシック" panose="020B0600070205080204" pitchFamily="50" charset="-128"/>
                <a:ea typeface="ＭＳ Ｐゴシック" panose="020B0600070205080204" pitchFamily="50" charset="-128"/>
              </a:rPr>
              <a:t>(8</a:t>
            </a:r>
            <a:r>
              <a:rPr lang="ja-JP" altLang="en-US" sz="900" dirty="0">
                <a:latin typeface="ＭＳ Ｐゴシック" panose="020B0600070205080204" pitchFamily="50" charset="-128"/>
                <a:ea typeface="ＭＳ Ｐゴシック" panose="020B0600070205080204" pitchFamily="50" charset="-128"/>
              </a:rPr>
              <a:t>時から</a:t>
            </a:r>
            <a:r>
              <a:rPr lang="en-US" altLang="ja-JP" sz="900" dirty="0">
                <a:latin typeface="ＭＳ Ｐゴシック" panose="020B0600070205080204" pitchFamily="50" charset="-128"/>
                <a:ea typeface="ＭＳ Ｐゴシック" panose="020B0600070205080204" pitchFamily="50" charset="-128"/>
              </a:rPr>
              <a:t>19</a:t>
            </a:r>
            <a:r>
              <a:rPr lang="ja-JP" altLang="en-US" sz="900" dirty="0">
                <a:latin typeface="ＭＳ Ｐゴシック" panose="020B0600070205080204" pitchFamily="50" charset="-128"/>
                <a:ea typeface="ＭＳ Ｐゴシック" panose="020B0600070205080204" pitchFamily="50" charset="-128"/>
              </a:rPr>
              <a:t>時まで）の最頻所在地が該</a:t>
            </a:r>
            <a:endParaRPr lang="en-US" altLang="ja-JP" sz="900" dirty="0">
              <a:latin typeface="ＭＳ Ｐゴシック" panose="020B0600070205080204" pitchFamily="50" charset="-128"/>
              <a:ea typeface="ＭＳ Ｐゴシック" panose="020B0600070205080204" pitchFamily="50" charset="-128"/>
            </a:endParaRPr>
          </a:p>
          <a:p>
            <a:r>
              <a:rPr lang="en-US" altLang="ja-JP" sz="900" dirty="0">
                <a:latin typeface="ＭＳ Ｐゴシック" panose="020B0600070205080204" pitchFamily="50" charset="-128"/>
                <a:ea typeface="ＭＳ Ｐゴシック" panose="020B0600070205080204" pitchFamily="50" charset="-128"/>
              </a:rPr>
              <a:t>   </a:t>
            </a:r>
            <a:r>
              <a:rPr lang="ja-JP" altLang="en-US" sz="900" dirty="0">
                <a:latin typeface="ＭＳ Ｐゴシック" panose="020B0600070205080204" pitchFamily="50" charset="-128"/>
                <a:ea typeface="ＭＳ Ｐゴシック" panose="020B0600070205080204" pitchFamily="50" charset="-128"/>
              </a:rPr>
              <a:t>当エリアに含まれない場合の推計来訪者と定義しています。</a:t>
            </a:r>
          </a:p>
        </p:txBody>
      </p:sp>
      <p:grpSp>
        <p:nvGrpSpPr>
          <p:cNvPr id="17" name="グループ化 16"/>
          <p:cNvGrpSpPr/>
          <p:nvPr/>
        </p:nvGrpSpPr>
        <p:grpSpPr>
          <a:xfrm>
            <a:off x="73856" y="510442"/>
            <a:ext cx="5973963" cy="1495758"/>
            <a:chOff x="73856" y="539072"/>
            <a:chExt cx="4585083" cy="911492"/>
          </a:xfrm>
        </p:grpSpPr>
        <p:sp>
          <p:nvSpPr>
            <p:cNvPr id="39" name="正方形/長方形 38"/>
            <p:cNvSpPr/>
            <p:nvPr/>
          </p:nvSpPr>
          <p:spPr>
            <a:xfrm>
              <a:off x="73856" y="608135"/>
              <a:ext cx="4221384" cy="5697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テキスト ボックス 7"/>
            <p:cNvSpPr txBox="1"/>
            <p:nvPr/>
          </p:nvSpPr>
          <p:spPr>
            <a:xfrm>
              <a:off x="73856" y="539072"/>
              <a:ext cx="1423312" cy="907367"/>
            </a:xfrm>
            <a:prstGeom prst="rect">
              <a:avLst/>
            </a:prstGeom>
            <a:noFill/>
            <a:ln w="31750">
              <a:noFill/>
            </a:ln>
          </p:spPr>
          <p:style>
            <a:lnRef idx="2">
              <a:schemeClr val="dk1"/>
            </a:lnRef>
            <a:fillRef idx="1">
              <a:schemeClr val="lt1"/>
            </a:fillRef>
            <a:effectRef idx="0">
              <a:schemeClr val="dk1"/>
            </a:effectRef>
            <a:fontRef idx="minor">
              <a:schemeClr val="dk1"/>
            </a:fontRef>
          </p:style>
          <p:txBody>
            <a:bodyPr wrap="square" rtlCol="0" anchor="ctr" anchorCtr="1">
              <a:noAutofit/>
            </a:bodyPr>
            <a:lstStyle/>
            <a:p>
              <a:pPr lvl="0" algn="ctr"/>
              <a:r>
                <a:rPr lang="ja-JP" altLang="en-US" b="1" dirty="0">
                  <a:solidFill>
                    <a:prstClr val="black"/>
                  </a:solidFill>
                </a:rPr>
                <a:t>宇都宮駅　</a:t>
              </a:r>
              <a:endParaRPr lang="en-US" altLang="ja-JP" b="1" dirty="0">
                <a:solidFill>
                  <a:prstClr val="black"/>
                </a:solidFill>
              </a:endParaRPr>
            </a:p>
            <a:p>
              <a:pPr lvl="0" algn="ctr"/>
              <a:r>
                <a:rPr lang="en-US" altLang="ja-JP" b="1" dirty="0">
                  <a:solidFill>
                    <a:prstClr val="black"/>
                  </a:solidFill>
                </a:rPr>
                <a:t>21</a:t>
              </a:r>
              <a:r>
                <a:rPr lang="ja-JP" altLang="en-US" b="1" dirty="0">
                  <a:solidFill>
                    <a:prstClr val="black"/>
                  </a:solidFill>
                </a:rPr>
                <a:t>時の来街者数</a:t>
              </a:r>
              <a:endParaRPr lang="en-US" altLang="ja-JP" b="1" dirty="0">
                <a:solidFill>
                  <a:prstClr val="black"/>
                </a:solidFill>
              </a:endParaRPr>
            </a:p>
            <a:p>
              <a:pPr algn="ctr">
                <a:lnSpc>
                  <a:spcPts val="1125"/>
                </a:lnSpc>
              </a:pPr>
              <a:r>
                <a:rPr lang="ja-JP" altLang="en-US" sz="1000" dirty="0">
                  <a:solidFill>
                    <a:prstClr val="black"/>
                  </a:solidFill>
                </a:rPr>
                <a:t>（後方７日間移動平均）</a:t>
              </a:r>
              <a:endParaRPr lang="en-US" altLang="ja-JP" sz="1000" dirty="0">
                <a:solidFill>
                  <a:prstClr val="black"/>
                </a:solidFill>
              </a:endParaRPr>
            </a:p>
            <a:p>
              <a:pPr algn="ctr">
                <a:lnSpc>
                  <a:spcPts val="1125"/>
                </a:lnSpc>
              </a:pPr>
              <a:endParaRPr lang="en-US" altLang="ja-JP" sz="1000" dirty="0">
                <a:solidFill>
                  <a:prstClr val="black"/>
                </a:solidFill>
              </a:endParaRPr>
            </a:p>
            <a:p>
              <a:pPr algn="ctr">
                <a:lnSpc>
                  <a:spcPts val="1125"/>
                </a:lnSpc>
              </a:pPr>
              <a:endParaRPr lang="ja-JP" altLang="en-US" sz="1000" dirty="0">
                <a:solidFill>
                  <a:prstClr val="black"/>
                </a:solidFill>
              </a:endParaRPr>
            </a:p>
          </p:txBody>
        </p:sp>
        <p:grpSp>
          <p:nvGrpSpPr>
            <p:cNvPr id="14" name="グループ化 13"/>
            <p:cNvGrpSpPr/>
            <p:nvPr/>
          </p:nvGrpSpPr>
          <p:grpSpPr>
            <a:xfrm>
              <a:off x="2608299" y="712657"/>
              <a:ext cx="2050640" cy="356352"/>
              <a:chOff x="3155181" y="900956"/>
              <a:chExt cx="2070295" cy="458912"/>
            </a:xfrm>
          </p:grpSpPr>
          <p:grpSp>
            <p:nvGrpSpPr>
              <p:cNvPr id="10" name="グループ化 9"/>
              <p:cNvGrpSpPr/>
              <p:nvPr/>
            </p:nvGrpSpPr>
            <p:grpSpPr>
              <a:xfrm>
                <a:off x="3155181" y="900956"/>
                <a:ext cx="2070295" cy="458912"/>
                <a:chOff x="175207" y="1177357"/>
                <a:chExt cx="2070295" cy="458912"/>
              </a:xfrm>
            </p:grpSpPr>
            <p:sp>
              <p:nvSpPr>
                <p:cNvPr id="11" name="テキスト ボックス 10"/>
                <p:cNvSpPr txBox="1"/>
                <p:nvPr/>
              </p:nvSpPr>
              <p:spPr>
                <a:xfrm>
                  <a:off x="175207" y="1177357"/>
                  <a:ext cx="2070295" cy="45891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1600" b="1" dirty="0">
                      <a:solidFill>
                        <a:srgbClr val="002060"/>
                      </a:solidFill>
                      <a:latin typeface="+mn-ea"/>
                    </a:rPr>
                    <a:t>　</a:t>
                  </a:r>
                  <a:r>
                    <a:rPr lang="ja-JP" altLang="en-US" sz="1600" b="1" dirty="0">
                      <a:solidFill>
                        <a:srgbClr val="FF0000"/>
                      </a:solidFill>
                      <a:latin typeface="+mn-ea"/>
                    </a:rPr>
                    <a:t>宇都宮市</a:t>
                  </a:r>
                  <a:r>
                    <a:rPr lang="ja-JP" altLang="en-US" sz="1600" dirty="0">
                      <a:solidFill>
                        <a:srgbClr val="FF0000"/>
                      </a:solidFill>
                      <a:latin typeface="+mn-ea"/>
                    </a:rPr>
                    <a:t>：</a:t>
                  </a:r>
                  <a:endParaRPr lang="en-US" altLang="ja-JP" sz="1600" b="1" dirty="0">
                    <a:solidFill>
                      <a:srgbClr val="002060"/>
                    </a:solidFill>
                    <a:latin typeface="+mn-ea"/>
                  </a:endParaRPr>
                </a:p>
                <a:p>
                  <a:r>
                    <a:rPr lang="ja-JP" altLang="en-US" sz="1600" b="1" dirty="0">
                      <a:solidFill>
                        <a:srgbClr val="002060"/>
                      </a:solidFill>
                      <a:latin typeface="+mn-ea"/>
                    </a:rPr>
                    <a:t>　小山市</a:t>
                  </a:r>
                  <a:r>
                    <a:rPr lang="ja-JP" altLang="en-US" sz="1600" dirty="0">
                      <a:latin typeface="+mn-ea"/>
                    </a:rPr>
                    <a:t>：</a:t>
                  </a:r>
                  <a:endParaRPr lang="en-US" altLang="ja-JP" sz="1600" dirty="0">
                    <a:latin typeface="+mn-ea"/>
                  </a:endParaRPr>
                </a:p>
              </p:txBody>
            </p:sp>
            <p:cxnSp>
              <p:nvCxnSpPr>
                <p:cNvPr id="12" name="直線コネクタ 11"/>
                <p:cNvCxnSpPr/>
                <p:nvPr/>
              </p:nvCxnSpPr>
              <p:spPr>
                <a:xfrm>
                  <a:off x="1210188" y="1491382"/>
                  <a:ext cx="562708"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cxnSp>
            <p:nvCxnSpPr>
              <p:cNvPr id="13" name="直線コネクタ 12"/>
              <p:cNvCxnSpPr/>
              <p:nvPr/>
            </p:nvCxnSpPr>
            <p:spPr>
              <a:xfrm>
                <a:off x="4190328" y="1019140"/>
                <a:ext cx="562708" cy="0"/>
              </a:xfrm>
              <a:prstGeom prst="line">
                <a:avLst/>
              </a:prstGeom>
              <a:ln w="57150">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sp>
          <p:nvSpPr>
            <p:cNvPr id="34" name="テキスト ボックス 33"/>
            <p:cNvSpPr txBox="1"/>
            <p:nvPr/>
          </p:nvSpPr>
          <p:spPr>
            <a:xfrm>
              <a:off x="1289507" y="543197"/>
              <a:ext cx="1568949" cy="907367"/>
            </a:xfrm>
            <a:prstGeom prst="rect">
              <a:avLst/>
            </a:prstGeom>
            <a:noFill/>
            <a:ln w="31750">
              <a:noFill/>
            </a:ln>
          </p:spPr>
          <p:style>
            <a:lnRef idx="2">
              <a:schemeClr val="dk1"/>
            </a:lnRef>
            <a:fillRef idx="1">
              <a:schemeClr val="lt1"/>
            </a:fillRef>
            <a:effectRef idx="0">
              <a:schemeClr val="dk1"/>
            </a:effectRef>
            <a:fontRef idx="minor">
              <a:schemeClr val="dk1"/>
            </a:fontRef>
          </p:style>
          <p:txBody>
            <a:bodyPr wrap="square" rtlCol="0" anchor="ctr" anchorCtr="1">
              <a:noAutofit/>
            </a:bodyPr>
            <a:lstStyle/>
            <a:p>
              <a:pPr lvl="0" algn="ctr"/>
              <a:r>
                <a:rPr lang="ja-JP" altLang="en-US" b="1" dirty="0">
                  <a:solidFill>
                    <a:prstClr val="black"/>
                  </a:solidFill>
                </a:rPr>
                <a:t>小山駅　</a:t>
              </a:r>
              <a:endParaRPr lang="en-US" altLang="ja-JP" b="1" dirty="0">
                <a:solidFill>
                  <a:prstClr val="black"/>
                </a:solidFill>
              </a:endParaRPr>
            </a:p>
            <a:p>
              <a:pPr lvl="0" algn="ctr"/>
              <a:r>
                <a:rPr lang="en-US" altLang="ja-JP" b="1" dirty="0">
                  <a:solidFill>
                    <a:prstClr val="black"/>
                  </a:solidFill>
                </a:rPr>
                <a:t>21</a:t>
              </a:r>
              <a:r>
                <a:rPr lang="ja-JP" altLang="en-US" b="1" dirty="0">
                  <a:solidFill>
                    <a:prstClr val="black"/>
                  </a:solidFill>
                </a:rPr>
                <a:t>時の来街者数</a:t>
              </a:r>
              <a:endParaRPr lang="en-US" altLang="ja-JP" b="1" dirty="0">
                <a:solidFill>
                  <a:prstClr val="black"/>
                </a:solidFill>
              </a:endParaRPr>
            </a:p>
            <a:p>
              <a:pPr algn="ctr">
                <a:lnSpc>
                  <a:spcPts val="1125"/>
                </a:lnSpc>
              </a:pPr>
              <a:r>
                <a:rPr lang="ja-JP" altLang="en-US" sz="1000" dirty="0">
                  <a:solidFill>
                    <a:prstClr val="black"/>
                  </a:solidFill>
                </a:rPr>
                <a:t>（後方７日間移動平均）</a:t>
              </a:r>
              <a:endParaRPr lang="en-US" altLang="ja-JP" sz="1000" dirty="0">
                <a:solidFill>
                  <a:prstClr val="black"/>
                </a:solidFill>
              </a:endParaRPr>
            </a:p>
            <a:p>
              <a:pPr algn="ctr">
                <a:lnSpc>
                  <a:spcPts val="1125"/>
                </a:lnSpc>
              </a:pPr>
              <a:endParaRPr lang="en-US" altLang="ja-JP" sz="1000" dirty="0">
                <a:solidFill>
                  <a:prstClr val="black"/>
                </a:solidFill>
              </a:endParaRPr>
            </a:p>
            <a:p>
              <a:pPr algn="ctr">
                <a:lnSpc>
                  <a:spcPts val="1125"/>
                </a:lnSpc>
              </a:pPr>
              <a:endParaRPr lang="ja-JP" altLang="en-US" sz="1000" dirty="0">
                <a:solidFill>
                  <a:prstClr val="black"/>
                </a:solidFill>
              </a:endParaRPr>
            </a:p>
          </p:txBody>
        </p:sp>
      </p:grpSp>
      <p:sp>
        <p:nvSpPr>
          <p:cNvPr id="51" name="テキスト ボックス 50"/>
          <p:cNvSpPr txBox="1"/>
          <p:nvPr/>
        </p:nvSpPr>
        <p:spPr>
          <a:xfrm>
            <a:off x="7903029" y="1798871"/>
            <a:ext cx="1152071" cy="461665"/>
          </a:xfrm>
          <a:prstGeom prst="rect">
            <a:avLst/>
          </a:prstGeom>
          <a:noFill/>
        </p:spPr>
        <p:txBody>
          <a:bodyPr wrap="square" rtlCol="0">
            <a:spAutoFit/>
          </a:bodyPr>
          <a:lstStyle/>
          <a:p>
            <a:r>
              <a:rPr lang="ja-JP" altLang="en-US" sz="1200" b="1" dirty="0">
                <a:latin typeface="+mn-ea"/>
              </a:rPr>
              <a:t>新規感染者数</a:t>
            </a:r>
            <a:endParaRPr lang="en-US" altLang="ja-JP" sz="1200" b="1" dirty="0">
              <a:latin typeface="+mn-ea"/>
            </a:endParaRPr>
          </a:p>
          <a:p>
            <a:pPr algn="r"/>
            <a:r>
              <a:rPr lang="en-US" altLang="ja-JP" sz="1200" b="1" dirty="0">
                <a:latin typeface="+mn-ea"/>
              </a:rPr>
              <a:t>(</a:t>
            </a:r>
            <a:r>
              <a:rPr lang="ja-JP" altLang="en-US" sz="1200" b="1" dirty="0">
                <a:latin typeface="+mn-ea"/>
              </a:rPr>
              <a:t>人</a:t>
            </a:r>
            <a:r>
              <a:rPr lang="en-US" altLang="ja-JP" sz="1200" b="1" dirty="0">
                <a:latin typeface="+mn-ea"/>
              </a:rPr>
              <a:t>)</a:t>
            </a:r>
            <a:endParaRPr lang="ja-JP" altLang="en-US" sz="1200" b="1" dirty="0">
              <a:latin typeface="+mn-ea"/>
            </a:endParaRPr>
          </a:p>
        </p:txBody>
      </p:sp>
      <p:sp>
        <p:nvSpPr>
          <p:cNvPr id="19" name="線吹き出し 1 (枠付き) 18"/>
          <p:cNvSpPr/>
          <p:nvPr/>
        </p:nvSpPr>
        <p:spPr>
          <a:xfrm>
            <a:off x="1454000" y="2191791"/>
            <a:ext cx="1492802" cy="628367"/>
          </a:xfrm>
          <a:prstGeom prst="borderCallout1">
            <a:avLst>
              <a:gd name="adj1" fmla="val 47700"/>
              <a:gd name="adj2" fmla="val -153"/>
              <a:gd name="adj3" fmla="val 69047"/>
              <a:gd name="adj4" fmla="val -936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mn-ea"/>
              </a:rPr>
              <a:t>【</a:t>
            </a:r>
            <a:r>
              <a:rPr kumimoji="1" lang="ja-JP" altLang="en-US" sz="1200" dirty="0">
                <a:solidFill>
                  <a:schemeClr val="tx1"/>
                </a:solidFill>
                <a:latin typeface="+mn-ea"/>
              </a:rPr>
              <a:t>第３波</a:t>
            </a:r>
            <a:r>
              <a:rPr kumimoji="1" lang="en-US" altLang="ja-JP" sz="1200" dirty="0">
                <a:solidFill>
                  <a:schemeClr val="tx1"/>
                </a:solidFill>
                <a:latin typeface="+mn-ea"/>
              </a:rPr>
              <a:t>】</a:t>
            </a:r>
          </a:p>
          <a:p>
            <a:pPr algn="ctr"/>
            <a:r>
              <a:rPr kumimoji="1" lang="ja-JP" altLang="en-US" sz="1200" dirty="0">
                <a:solidFill>
                  <a:schemeClr val="tx1"/>
                </a:solidFill>
                <a:latin typeface="+mn-ea"/>
              </a:rPr>
              <a:t>緊急事態宣言</a:t>
            </a:r>
            <a:endParaRPr kumimoji="1" lang="en-US" altLang="ja-JP" sz="1200" dirty="0">
              <a:solidFill>
                <a:schemeClr val="tx1"/>
              </a:solidFill>
              <a:latin typeface="+mn-ea"/>
            </a:endParaRPr>
          </a:p>
          <a:p>
            <a:pPr algn="ctr"/>
            <a:r>
              <a:rPr kumimoji="1" lang="en-US" altLang="ja-JP" sz="1200" dirty="0">
                <a:solidFill>
                  <a:schemeClr val="tx1"/>
                </a:solidFill>
                <a:latin typeface="+mn-ea"/>
              </a:rPr>
              <a:t>(2021.1.14</a:t>
            </a:r>
            <a:r>
              <a:rPr kumimoji="1" lang="ja-JP" altLang="en-US" sz="1200" dirty="0">
                <a:solidFill>
                  <a:schemeClr val="tx1"/>
                </a:solidFill>
                <a:latin typeface="+mn-ea"/>
              </a:rPr>
              <a:t>～</a:t>
            </a:r>
            <a:r>
              <a:rPr kumimoji="1" lang="en-US" altLang="ja-JP" sz="1200" dirty="0">
                <a:solidFill>
                  <a:schemeClr val="tx1"/>
                </a:solidFill>
                <a:latin typeface="+mn-ea"/>
              </a:rPr>
              <a:t>2.7)</a:t>
            </a:r>
            <a:endParaRPr kumimoji="1" lang="ja-JP" altLang="en-US" sz="1200" dirty="0">
              <a:solidFill>
                <a:schemeClr val="tx1"/>
              </a:solidFill>
              <a:latin typeface="+mn-ea"/>
            </a:endParaRPr>
          </a:p>
        </p:txBody>
      </p:sp>
      <p:sp>
        <p:nvSpPr>
          <p:cNvPr id="53" name="線吹き出し 1 (枠付き) 52"/>
          <p:cNvSpPr/>
          <p:nvPr/>
        </p:nvSpPr>
        <p:spPr>
          <a:xfrm>
            <a:off x="1363251" y="3388499"/>
            <a:ext cx="1492802" cy="628367"/>
          </a:xfrm>
          <a:prstGeom prst="borderCallout1">
            <a:avLst>
              <a:gd name="adj1" fmla="val 49721"/>
              <a:gd name="adj2" fmla="val 101087"/>
              <a:gd name="adj3" fmla="val 31049"/>
              <a:gd name="adj4" fmla="val 10971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latin typeface="+mn-ea"/>
              </a:rPr>
              <a:t>【</a:t>
            </a:r>
            <a:r>
              <a:rPr kumimoji="1" lang="ja-JP" altLang="en-US" sz="1200" dirty="0">
                <a:solidFill>
                  <a:schemeClr val="tx1"/>
                </a:solidFill>
                <a:latin typeface="+mn-ea"/>
              </a:rPr>
              <a:t>第５波</a:t>
            </a:r>
            <a:r>
              <a:rPr kumimoji="1" lang="en-US" altLang="ja-JP" sz="1200" dirty="0">
                <a:solidFill>
                  <a:schemeClr val="tx1"/>
                </a:solidFill>
                <a:latin typeface="+mn-ea"/>
              </a:rPr>
              <a:t>】</a:t>
            </a:r>
          </a:p>
          <a:p>
            <a:pPr algn="ctr"/>
            <a:r>
              <a:rPr kumimoji="1" lang="ja-JP" altLang="en-US" sz="1200" dirty="0">
                <a:solidFill>
                  <a:schemeClr val="tx1"/>
                </a:solidFill>
                <a:latin typeface="+mn-ea"/>
              </a:rPr>
              <a:t>緊急事態宣言</a:t>
            </a:r>
            <a:endParaRPr kumimoji="1" lang="en-US" altLang="ja-JP" sz="1200" dirty="0">
              <a:solidFill>
                <a:schemeClr val="tx1"/>
              </a:solidFill>
              <a:latin typeface="+mn-ea"/>
            </a:endParaRPr>
          </a:p>
          <a:p>
            <a:pPr algn="ctr"/>
            <a:r>
              <a:rPr kumimoji="1" lang="en-US" altLang="ja-JP" sz="1200" dirty="0">
                <a:solidFill>
                  <a:schemeClr val="tx1"/>
                </a:solidFill>
                <a:latin typeface="+mn-ea"/>
              </a:rPr>
              <a:t>(2021.8.20</a:t>
            </a:r>
            <a:r>
              <a:rPr kumimoji="1" lang="ja-JP" altLang="en-US" sz="1200" dirty="0">
                <a:solidFill>
                  <a:schemeClr val="tx1"/>
                </a:solidFill>
                <a:latin typeface="+mn-ea"/>
              </a:rPr>
              <a:t>～</a:t>
            </a:r>
            <a:r>
              <a:rPr kumimoji="1" lang="en-US" altLang="ja-JP" sz="1200" dirty="0">
                <a:solidFill>
                  <a:schemeClr val="tx1"/>
                </a:solidFill>
                <a:latin typeface="+mn-ea"/>
              </a:rPr>
              <a:t>9.30)</a:t>
            </a:r>
            <a:endParaRPr kumimoji="1" lang="ja-JP" altLang="en-US" sz="1200" dirty="0">
              <a:solidFill>
                <a:schemeClr val="tx1"/>
              </a:solidFill>
              <a:latin typeface="+mn-ea"/>
            </a:endParaRPr>
          </a:p>
        </p:txBody>
      </p:sp>
      <p:sp>
        <p:nvSpPr>
          <p:cNvPr id="55" name="線吹き出し 1 (枠付き) 54"/>
          <p:cNvSpPr/>
          <p:nvPr/>
        </p:nvSpPr>
        <p:spPr>
          <a:xfrm>
            <a:off x="3209772" y="1593434"/>
            <a:ext cx="1287213" cy="717107"/>
          </a:xfrm>
          <a:prstGeom prst="borderCallout1">
            <a:avLst>
              <a:gd name="adj1" fmla="val 100770"/>
              <a:gd name="adj2" fmla="val 74369"/>
              <a:gd name="adj3" fmla="val 133982"/>
              <a:gd name="adj4" fmla="val 8950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latin typeface="+mn-ea"/>
              </a:rPr>
              <a:t>【</a:t>
            </a:r>
            <a:r>
              <a:rPr kumimoji="1" lang="ja-JP" altLang="en-US" sz="1050" dirty="0">
                <a:solidFill>
                  <a:schemeClr val="tx1"/>
                </a:solidFill>
                <a:latin typeface="+mn-ea"/>
              </a:rPr>
              <a:t>第６波</a:t>
            </a:r>
            <a:r>
              <a:rPr kumimoji="1" lang="en-US" altLang="ja-JP" sz="1050" dirty="0">
                <a:solidFill>
                  <a:schemeClr val="tx1"/>
                </a:solidFill>
                <a:latin typeface="+mn-ea"/>
              </a:rPr>
              <a:t>】</a:t>
            </a:r>
          </a:p>
          <a:p>
            <a:pPr algn="ctr"/>
            <a:r>
              <a:rPr kumimoji="1" lang="ja-JP" altLang="en-US" sz="1050" dirty="0">
                <a:solidFill>
                  <a:schemeClr val="tx1"/>
                </a:solidFill>
                <a:latin typeface="+mn-ea"/>
              </a:rPr>
              <a:t>まん延防止等</a:t>
            </a:r>
            <a:endParaRPr kumimoji="1" lang="en-US" altLang="ja-JP" sz="1050" dirty="0">
              <a:solidFill>
                <a:schemeClr val="tx1"/>
              </a:solidFill>
              <a:latin typeface="+mn-ea"/>
            </a:endParaRPr>
          </a:p>
          <a:p>
            <a:pPr algn="ctr"/>
            <a:r>
              <a:rPr kumimoji="1" lang="ja-JP" altLang="en-US" sz="1050" dirty="0">
                <a:solidFill>
                  <a:schemeClr val="tx1"/>
                </a:solidFill>
                <a:latin typeface="+mn-ea"/>
              </a:rPr>
              <a:t>重点措置</a:t>
            </a:r>
            <a:endParaRPr kumimoji="1" lang="en-US" altLang="ja-JP" sz="1050" dirty="0">
              <a:solidFill>
                <a:schemeClr val="tx1"/>
              </a:solidFill>
              <a:latin typeface="+mn-ea"/>
            </a:endParaRPr>
          </a:p>
          <a:p>
            <a:pPr algn="ctr"/>
            <a:r>
              <a:rPr kumimoji="1" lang="en-US" altLang="ja-JP" sz="1050" dirty="0">
                <a:solidFill>
                  <a:schemeClr val="tx1"/>
                </a:solidFill>
                <a:latin typeface="+mn-ea"/>
              </a:rPr>
              <a:t>(2022.1.27</a:t>
            </a:r>
            <a:r>
              <a:rPr kumimoji="1" lang="ja-JP" altLang="en-US" sz="1050" dirty="0">
                <a:solidFill>
                  <a:schemeClr val="tx1"/>
                </a:solidFill>
                <a:latin typeface="+mn-ea"/>
              </a:rPr>
              <a:t>～</a:t>
            </a:r>
            <a:r>
              <a:rPr kumimoji="1" lang="en-US" altLang="ja-JP" sz="1050" dirty="0">
                <a:solidFill>
                  <a:schemeClr val="tx1"/>
                </a:solidFill>
                <a:latin typeface="+mn-ea"/>
              </a:rPr>
              <a:t>3.21)</a:t>
            </a:r>
            <a:endParaRPr kumimoji="1" lang="ja-JP" altLang="en-US" sz="1050" dirty="0">
              <a:solidFill>
                <a:schemeClr val="tx1"/>
              </a:solidFill>
              <a:latin typeface="+mn-ea"/>
            </a:endParaRPr>
          </a:p>
        </p:txBody>
      </p:sp>
      <p:sp>
        <p:nvSpPr>
          <p:cNvPr id="57" name="線吹き出し 1 (枠付き) 56"/>
          <p:cNvSpPr/>
          <p:nvPr/>
        </p:nvSpPr>
        <p:spPr>
          <a:xfrm>
            <a:off x="4753274" y="1591734"/>
            <a:ext cx="1215644" cy="718807"/>
          </a:xfrm>
          <a:prstGeom prst="borderCallout1">
            <a:avLst>
              <a:gd name="adj1" fmla="val 78586"/>
              <a:gd name="adj2" fmla="val 99916"/>
              <a:gd name="adj3" fmla="val 103064"/>
              <a:gd name="adj4" fmla="val 11123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latin typeface="+mn-ea"/>
              </a:rPr>
              <a:t>【</a:t>
            </a:r>
            <a:r>
              <a:rPr kumimoji="1" lang="ja-JP" altLang="en-US" sz="1050" dirty="0">
                <a:solidFill>
                  <a:schemeClr val="tx1"/>
                </a:solidFill>
                <a:latin typeface="+mn-ea"/>
              </a:rPr>
              <a:t>第７波</a:t>
            </a:r>
            <a:r>
              <a:rPr kumimoji="1" lang="en-US" altLang="ja-JP" sz="1050" dirty="0">
                <a:solidFill>
                  <a:schemeClr val="tx1"/>
                </a:solidFill>
                <a:latin typeface="+mn-ea"/>
              </a:rPr>
              <a:t>】</a:t>
            </a:r>
          </a:p>
          <a:p>
            <a:pPr algn="ctr"/>
            <a:r>
              <a:rPr kumimoji="1" lang="en-US" altLang="ja-JP" sz="1050" dirty="0">
                <a:solidFill>
                  <a:schemeClr val="tx1"/>
                </a:solidFill>
                <a:latin typeface="+mn-ea"/>
              </a:rPr>
              <a:t>BA.5</a:t>
            </a:r>
            <a:r>
              <a:rPr kumimoji="1" lang="ja-JP" altLang="en-US" sz="1050" dirty="0">
                <a:solidFill>
                  <a:schemeClr val="tx1"/>
                </a:solidFill>
                <a:latin typeface="+mn-ea"/>
              </a:rPr>
              <a:t>対策</a:t>
            </a:r>
            <a:endParaRPr kumimoji="1" lang="en-US" altLang="ja-JP" sz="1050" dirty="0">
              <a:solidFill>
                <a:schemeClr val="tx1"/>
              </a:solidFill>
              <a:latin typeface="+mn-ea"/>
            </a:endParaRPr>
          </a:p>
          <a:p>
            <a:pPr algn="ctr"/>
            <a:r>
              <a:rPr kumimoji="1" lang="ja-JP" altLang="en-US" sz="1050" dirty="0">
                <a:solidFill>
                  <a:schemeClr val="tx1"/>
                </a:solidFill>
                <a:latin typeface="+mn-ea"/>
              </a:rPr>
              <a:t>強化宣言</a:t>
            </a:r>
            <a:endParaRPr kumimoji="1" lang="en-US" altLang="ja-JP" sz="1050" dirty="0">
              <a:solidFill>
                <a:schemeClr val="tx1"/>
              </a:solidFill>
              <a:latin typeface="+mn-ea"/>
            </a:endParaRPr>
          </a:p>
          <a:p>
            <a:pPr algn="ctr"/>
            <a:r>
              <a:rPr kumimoji="1" lang="en-US" altLang="ja-JP" sz="1050" dirty="0">
                <a:solidFill>
                  <a:schemeClr val="tx1"/>
                </a:solidFill>
                <a:latin typeface="+mn-ea"/>
              </a:rPr>
              <a:t>(2022.8.5</a:t>
            </a:r>
            <a:r>
              <a:rPr kumimoji="1" lang="ja-JP" altLang="en-US" sz="1050" dirty="0">
                <a:solidFill>
                  <a:schemeClr val="tx1"/>
                </a:solidFill>
                <a:latin typeface="+mn-ea"/>
              </a:rPr>
              <a:t>～</a:t>
            </a:r>
            <a:r>
              <a:rPr kumimoji="1" lang="en-US" altLang="ja-JP" sz="1050" dirty="0">
                <a:solidFill>
                  <a:schemeClr val="tx1"/>
                </a:solidFill>
                <a:latin typeface="+mn-ea"/>
              </a:rPr>
              <a:t>9.25)</a:t>
            </a:r>
            <a:endParaRPr kumimoji="1" lang="ja-JP" altLang="en-US" sz="1050" dirty="0">
              <a:solidFill>
                <a:schemeClr val="tx1"/>
              </a:solidFill>
              <a:latin typeface="+mn-ea"/>
            </a:endParaRPr>
          </a:p>
        </p:txBody>
      </p:sp>
      <p:sp>
        <p:nvSpPr>
          <p:cNvPr id="26" name="線吹き出し 1 (枠付き) 56">
            <a:extLst>
              <a:ext uri="{FF2B5EF4-FFF2-40B4-BE49-F238E27FC236}">
                <a16:creationId xmlns:a16="http://schemas.microsoft.com/office/drawing/2014/main" id="{6C725D60-D3FC-4669-B368-999572E0C64D}"/>
              </a:ext>
            </a:extLst>
          </p:cNvPr>
          <p:cNvSpPr/>
          <p:nvPr/>
        </p:nvSpPr>
        <p:spPr>
          <a:xfrm>
            <a:off x="6190261" y="1606047"/>
            <a:ext cx="1287213" cy="555395"/>
          </a:xfrm>
          <a:prstGeom prst="borderCallout1">
            <a:avLst>
              <a:gd name="adj1" fmla="val 78586"/>
              <a:gd name="adj2" fmla="val 99916"/>
              <a:gd name="adj3" fmla="val 131083"/>
              <a:gd name="adj4" fmla="val 10709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chemeClr val="tx1"/>
                </a:solidFill>
                <a:latin typeface="+mn-ea"/>
              </a:rPr>
              <a:t>【</a:t>
            </a:r>
            <a:r>
              <a:rPr kumimoji="1" lang="ja-JP" altLang="en-US" sz="1050" dirty="0">
                <a:solidFill>
                  <a:schemeClr val="tx1"/>
                </a:solidFill>
                <a:latin typeface="+mn-ea"/>
              </a:rPr>
              <a:t>第８波</a:t>
            </a:r>
            <a:r>
              <a:rPr kumimoji="1" lang="en-US" altLang="ja-JP" sz="1050" dirty="0">
                <a:solidFill>
                  <a:schemeClr val="tx1"/>
                </a:solidFill>
                <a:latin typeface="+mn-ea"/>
              </a:rPr>
              <a:t>】</a:t>
            </a:r>
          </a:p>
          <a:p>
            <a:pPr algn="ctr"/>
            <a:r>
              <a:rPr kumimoji="1" lang="ja-JP" altLang="en-US" sz="1050" dirty="0">
                <a:solidFill>
                  <a:schemeClr val="tx1"/>
                </a:solidFill>
                <a:latin typeface="+mn-ea"/>
              </a:rPr>
              <a:t>医療危機警報</a:t>
            </a:r>
            <a:endParaRPr kumimoji="1" lang="en-US" altLang="ja-JP" sz="1050" dirty="0">
              <a:solidFill>
                <a:schemeClr val="tx1"/>
              </a:solidFill>
              <a:latin typeface="+mn-ea"/>
            </a:endParaRPr>
          </a:p>
          <a:p>
            <a:pPr algn="ctr"/>
            <a:r>
              <a:rPr kumimoji="1" lang="en-US" altLang="ja-JP" sz="1050" dirty="0">
                <a:solidFill>
                  <a:schemeClr val="tx1"/>
                </a:solidFill>
                <a:latin typeface="+mn-ea"/>
              </a:rPr>
              <a:t>(2023.1.19</a:t>
            </a:r>
            <a:r>
              <a:rPr kumimoji="1" lang="ja-JP" altLang="en-US" sz="1050" dirty="0">
                <a:solidFill>
                  <a:schemeClr val="tx1"/>
                </a:solidFill>
                <a:latin typeface="+mn-ea"/>
              </a:rPr>
              <a:t>～</a:t>
            </a:r>
            <a:r>
              <a:rPr kumimoji="1" lang="en-US" altLang="ja-JP" sz="1050" dirty="0">
                <a:solidFill>
                  <a:schemeClr val="tx1"/>
                </a:solidFill>
                <a:latin typeface="+mn-ea"/>
              </a:rPr>
              <a:t>2.7)</a:t>
            </a:r>
            <a:endParaRPr kumimoji="1" lang="ja-JP" altLang="en-US" sz="1050" dirty="0">
              <a:solidFill>
                <a:schemeClr val="tx1"/>
              </a:solidFill>
              <a:latin typeface="+mn-ea"/>
            </a:endParaRPr>
          </a:p>
        </p:txBody>
      </p:sp>
      <p:sp>
        <p:nvSpPr>
          <p:cNvPr id="27" name="テキスト ボックス 26">
            <a:extLst>
              <a:ext uri="{FF2B5EF4-FFF2-40B4-BE49-F238E27FC236}">
                <a16:creationId xmlns:a16="http://schemas.microsoft.com/office/drawing/2014/main" id="{45EA3C34-94DB-4A1C-9853-A64CC81E1046}"/>
              </a:ext>
            </a:extLst>
          </p:cNvPr>
          <p:cNvSpPr txBox="1"/>
          <p:nvPr/>
        </p:nvSpPr>
        <p:spPr>
          <a:xfrm>
            <a:off x="8444142" y="3572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65</a:t>
            </a:fld>
            <a:endParaRPr kumimoji="1" lang="ja-JP" altLang="en-US" sz="1600" b="1"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93C3A796-ADC3-439B-8D54-A8196C8A7741}"/>
              </a:ext>
            </a:extLst>
          </p:cNvPr>
          <p:cNvSpPr txBox="1"/>
          <p:nvPr/>
        </p:nvSpPr>
        <p:spPr>
          <a:xfrm>
            <a:off x="371761" y="6334028"/>
            <a:ext cx="417252" cy="261610"/>
          </a:xfrm>
          <a:prstGeom prst="rect">
            <a:avLst/>
          </a:prstGeom>
          <a:noFill/>
        </p:spPr>
        <p:txBody>
          <a:bodyPr wrap="square" rtlCol="0">
            <a:spAutoFit/>
          </a:bodyPr>
          <a:lstStyle/>
          <a:p>
            <a:r>
              <a:rPr kumimoji="1" lang="en-US" altLang="ja-JP" sz="1100" b="1" dirty="0">
                <a:latin typeface="+mn-ea"/>
              </a:rPr>
              <a:t>R2</a:t>
            </a:r>
            <a:endParaRPr kumimoji="1" lang="ja-JP" altLang="en-US" sz="1100" b="1" dirty="0">
              <a:latin typeface="+mn-ea"/>
            </a:endParaRPr>
          </a:p>
        </p:txBody>
      </p:sp>
      <p:sp>
        <p:nvSpPr>
          <p:cNvPr id="29" name="テキスト ボックス 28">
            <a:extLst>
              <a:ext uri="{FF2B5EF4-FFF2-40B4-BE49-F238E27FC236}">
                <a16:creationId xmlns:a16="http://schemas.microsoft.com/office/drawing/2014/main" id="{0E595E87-214A-4206-BE4D-CD74D1839926}"/>
              </a:ext>
            </a:extLst>
          </p:cNvPr>
          <p:cNvSpPr txBox="1"/>
          <p:nvPr/>
        </p:nvSpPr>
        <p:spPr>
          <a:xfrm>
            <a:off x="889434" y="6347319"/>
            <a:ext cx="417252" cy="261610"/>
          </a:xfrm>
          <a:prstGeom prst="rect">
            <a:avLst/>
          </a:prstGeom>
          <a:noFill/>
        </p:spPr>
        <p:txBody>
          <a:bodyPr wrap="square" rtlCol="0">
            <a:spAutoFit/>
          </a:bodyPr>
          <a:lstStyle/>
          <a:p>
            <a:r>
              <a:rPr kumimoji="1" lang="en-US" altLang="ja-JP" sz="1100" b="1" dirty="0">
                <a:latin typeface="+mn-ea"/>
              </a:rPr>
              <a:t>R3</a:t>
            </a:r>
            <a:endParaRPr kumimoji="1" lang="ja-JP" altLang="en-US" sz="1100" b="1" dirty="0">
              <a:latin typeface="+mn-ea"/>
            </a:endParaRPr>
          </a:p>
        </p:txBody>
      </p:sp>
      <p:sp>
        <p:nvSpPr>
          <p:cNvPr id="30" name="テキスト ボックス 29">
            <a:extLst>
              <a:ext uri="{FF2B5EF4-FFF2-40B4-BE49-F238E27FC236}">
                <a16:creationId xmlns:a16="http://schemas.microsoft.com/office/drawing/2014/main" id="{C9195278-0686-46F4-B0DE-1D85540A5F69}"/>
              </a:ext>
            </a:extLst>
          </p:cNvPr>
          <p:cNvSpPr txBox="1"/>
          <p:nvPr/>
        </p:nvSpPr>
        <p:spPr>
          <a:xfrm>
            <a:off x="4325995" y="6360610"/>
            <a:ext cx="417252" cy="261610"/>
          </a:xfrm>
          <a:prstGeom prst="rect">
            <a:avLst/>
          </a:prstGeom>
          <a:noFill/>
        </p:spPr>
        <p:txBody>
          <a:bodyPr wrap="square" rtlCol="0">
            <a:spAutoFit/>
          </a:bodyPr>
          <a:lstStyle/>
          <a:p>
            <a:r>
              <a:rPr kumimoji="1" lang="en-US" altLang="ja-JP" sz="1100" b="1" dirty="0">
                <a:latin typeface="+mn-ea"/>
              </a:rPr>
              <a:t>R4</a:t>
            </a:r>
            <a:endParaRPr kumimoji="1" lang="ja-JP" altLang="en-US" sz="1100" b="1" dirty="0">
              <a:latin typeface="+mn-ea"/>
            </a:endParaRPr>
          </a:p>
        </p:txBody>
      </p:sp>
      <p:sp>
        <p:nvSpPr>
          <p:cNvPr id="31" name="テキスト ボックス 30">
            <a:extLst>
              <a:ext uri="{FF2B5EF4-FFF2-40B4-BE49-F238E27FC236}">
                <a16:creationId xmlns:a16="http://schemas.microsoft.com/office/drawing/2014/main" id="{10988B20-FB0B-43D0-97B3-A40D2203D4F4}"/>
              </a:ext>
            </a:extLst>
          </p:cNvPr>
          <p:cNvSpPr txBox="1"/>
          <p:nvPr/>
        </p:nvSpPr>
        <p:spPr>
          <a:xfrm>
            <a:off x="7818807" y="6373900"/>
            <a:ext cx="417252" cy="261610"/>
          </a:xfrm>
          <a:prstGeom prst="rect">
            <a:avLst/>
          </a:prstGeom>
          <a:noFill/>
        </p:spPr>
        <p:txBody>
          <a:bodyPr wrap="square" rtlCol="0">
            <a:spAutoFit/>
          </a:bodyPr>
          <a:lstStyle/>
          <a:p>
            <a:r>
              <a:rPr kumimoji="1" lang="en-US" altLang="ja-JP" sz="1100" b="1" dirty="0">
                <a:latin typeface="+mn-ea"/>
              </a:rPr>
              <a:t>R5</a:t>
            </a:r>
            <a:endParaRPr kumimoji="1" lang="ja-JP" altLang="en-US" sz="1100" b="1" dirty="0">
              <a:latin typeface="+mn-ea"/>
            </a:endParaRPr>
          </a:p>
        </p:txBody>
      </p:sp>
    </p:spTree>
    <p:extLst>
      <p:ext uri="{BB962C8B-B14F-4D97-AF65-F5344CB8AC3E}">
        <p14:creationId xmlns:p14="http://schemas.microsoft.com/office/powerpoint/2010/main" val="31616965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947554"/>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本県における対策</a:t>
            </a:r>
            <a:endParaRPr kumimoji="1" lang="en-US" altLang="ja-JP" sz="4000" b="1" dirty="0"/>
          </a:p>
        </p:txBody>
      </p:sp>
      <p:sp>
        <p:nvSpPr>
          <p:cNvPr id="3" name="テキスト ボックス 2"/>
          <p:cNvSpPr txBox="1"/>
          <p:nvPr/>
        </p:nvSpPr>
        <p:spPr>
          <a:xfrm>
            <a:off x="8506691" y="145530"/>
            <a:ext cx="5541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66</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093580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910120"/>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latin typeface="ＭＳ Ｐゴシック" panose="020B0600070205080204" pitchFamily="50" charset="-128"/>
                <a:ea typeface="ＭＳ Ｐゴシック" panose="020B0600070205080204" pitchFamily="50" charset="-128"/>
              </a:rPr>
              <a:t>～</a:t>
            </a:r>
            <a:r>
              <a:rPr kumimoji="1" lang="ja-JP" altLang="en-US" sz="4000" b="1" dirty="0"/>
              <a:t> 相談体制・検査体制等 </a:t>
            </a:r>
            <a:r>
              <a:rPr kumimoji="1" lang="ja-JP" altLang="en-US" sz="4000" b="1" dirty="0">
                <a:latin typeface="ＭＳ Ｐゴシック" panose="020B0600070205080204" pitchFamily="50" charset="-128"/>
                <a:ea typeface="ＭＳ Ｐゴシック" panose="020B0600070205080204" pitchFamily="50" charset="-128"/>
              </a:rPr>
              <a:t>～</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506691" y="145530"/>
            <a:ext cx="5541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67</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75369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923567"/>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相談体制の概要</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44753" y="145530"/>
            <a:ext cx="616120"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68</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88153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角丸四角形 50"/>
          <p:cNvSpPr/>
          <p:nvPr/>
        </p:nvSpPr>
        <p:spPr>
          <a:xfrm>
            <a:off x="2206916" y="1104870"/>
            <a:ext cx="2260640" cy="517860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角丸四角形 49"/>
          <p:cNvSpPr/>
          <p:nvPr/>
        </p:nvSpPr>
        <p:spPr>
          <a:xfrm>
            <a:off x="-16287" y="1075414"/>
            <a:ext cx="2231666" cy="520806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4" name="直線コネクタ 13"/>
          <p:cNvCxnSpPr>
            <a:stCxn id="21" idx="0"/>
          </p:cNvCxnSpPr>
          <p:nvPr/>
        </p:nvCxnSpPr>
        <p:spPr>
          <a:xfrm>
            <a:off x="4546244" y="494286"/>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相談体制の構築</a:t>
            </a:r>
          </a:p>
        </p:txBody>
      </p:sp>
      <p:sp>
        <p:nvSpPr>
          <p:cNvPr id="8" name="テキスト ボックス 7"/>
          <p:cNvSpPr txBox="1"/>
          <p:nvPr/>
        </p:nvSpPr>
        <p:spPr>
          <a:xfrm>
            <a:off x="4849339" y="1790432"/>
            <a:ext cx="4198512" cy="6771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受診・ワクチン相談センター</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委託</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「一般相談・医療機関案内・ワクチン専門相談」</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時間対応・昼</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回線</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、夜５回線（看護師１名常駐）</a:t>
            </a:r>
          </a:p>
        </p:txBody>
      </p:sp>
      <p:sp>
        <p:nvSpPr>
          <p:cNvPr id="9" name="テキスト ボックス 8"/>
          <p:cNvSpPr txBox="1"/>
          <p:nvPr/>
        </p:nvSpPr>
        <p:spPr>
          <a:xfrm>
            <a:off x="4920409" y="2442327"/>
            <a:ext cx="4198513" cy="6771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栃木県新型コロナウイルス生活相談センター</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委託</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「一般相談・各種相談窓口案内」</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17:00</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（土日祝除く）・</a:t>
            </a:r>
            <a:r>
              <a:rPr kumimoji="1" lang="en-US" altLang="ja-JP" sz="1200" b="0" i="0" u="none" strike="noStrike" kern="1200" cap="none" spc="0" normalizeH="0" baseline="0" noProof="0" dirty="0">
                <a:ln>
                  <a:noFill/>
                </a:ln>
                <a:solidFill>
                  <a:schemeClr val="tx1"/>
                </a:solidFill>
                <a:effectLst/>
                <a:uLnTx/>
                <a:uFillTx/>
                <a:latin typeface="游ゴシック" panose="020F0502020204030204"/>
                <a:ea typeface="游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回線</a:t>
            </a:r>
          </a:p>
        </p:txBody>
      </p:sp>
      <p:sp>
        <p:nvSpPr>
          <p:cNvPr id="21" name="テキスト ボックス 20"/>
          <p:cNvSpPr txBox="1"/>
          <p:nvPr/>
        </p:nvSpPr>
        <p:spPr>
          <a:xfrm>
            <a:off x="77274" y="494286"/>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県民への正確な知識普及、健康の維持等に資するため、一般相談、感染予防、有症状者に  </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対する医療機関案内、ワクチン接種に関する専門的な相談等に対応する体制を構築する。</a:t>
            </a:r>
          </a:p>
        </p:txBody>
      </p:sp>
      <p:sp>
        <p:nvSpPr>
          <p:cNvPr id="25" name="角丸四角形 24"/>
          <p:cNvSpPr/>
          <p:nvPr/>
        </p:nvSpPr>
        <p:spPr>
          <a:xfrm>
            <a:off x="4753579" y="1667585"/>
            <a:ext cx="4277269" cy="198254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テキスト ボックス 23"/>
          <p:cNvSpPr txBox="1"/>
          <p:nvPr/>
        </p:nvSpPr>
        <p:spPr>
          <a:xfrm>
            <a:off x="6132267" y="1577998"/>
            <a:ext cx="1619517" cy="215444"/>
          </a:xfrm>
          <a:prstGeom prst="rect">
            <a:avLst/>
          </a:prstGeom>
          <a:solidFill>
            <a:schemeClr val="bg1"/>
          </a:solidFill>
        </p:spPr>
        <p:txBody>
          <a:bodyPr wrap="squar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対策本部事務局内</a:t>
            </a:r>
          </a:p>
        </p:txBody>
      </p:sp>
      <p:sp>
        <p:nvSpPr>
          <p:cNvPr id="12" name="テキスト ボックス 11"/>
          <p:cNvSpPr txBox="1"/>
          <p:nvPr/>
        </p:nvSpPr>
        <p:spPr>
          <a:xfrm>
            <a:off x="4693271" y="1211423"/>
            <a:ext cx="2125015"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相談体制</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a:t>
            </a:r>
            <a:r>
              <a:rPr kumimoji="1" lang="en-US" altLang="ja-JP" sz="1400" b="1"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3.5 </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時点</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テキスト ボックス 25"/>
          <p:cNvSpPr txBox="1"/>
          <p:nvPr/>
        </p:nvSpPr>
        <p:spPr>
          <a:xfrm>
            <a:off x="5916813" y="5449994"/>
            <a:ext cx="1619517"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その他</a:t>
            </a:r>
          </a:p>
        </p:txBody>
      </p:sp>
      <p:sp>
        <p:nvSpPr>
          <p:cNvPr id="27" name="テキスト ボックス 26"/>
          <p:cNvSpPr txBox="1"/>
          <p:nvPr/>
        </p:nvSpPr>
        <p:spPr>
          <a:xfrm>
            <a:off x="-23406" y="1105633"/>
            <a:ext cx="69224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経過</a:t>
            </a:r>
          </a:p>
        </p:txBody>
      </p:sp>
      <p:grpSp>
        <p:nvGrpSpPr>
          <p:cNvPr id="30" name="グループ化 29"/>
          <p:cNvGrpSpPr/>
          <p:nvPr/>
        </p:nvGrpSpPr>
        <p:grpSpPr>
          <a:xfrm>
            <a:off x="177682" y="3146290"/>
            <a:ext cx="4593948" cy="276999"/>
            <a:chOff x="4872624" y="1187744"/>
            <a:chExt cx="4593948" cy="276999"/>
          </a:xfrm>
        </p:grpSpPr>
        <p:sp>
          <p:nvSpPr>
            <p:cNvPr id="29" name="角丸四角形 28"/>
            <p:cNvSpPr/>
            <p:nvPr/>
          </p:nvSpPr>
          <p:spPr>
            <a:xfrm>
              <a:off x="4872624" y="1201539"/>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テキスト ボックス 27"/>
            <p:cNvSpPr txBox="1"/>
            <p:nvPr/>
          </p:nvSpPr>
          <p:spPr>
            <a:xfrm>
              <a:off x="5358211" y="1187744"/>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冬期の発熱者増加に向けた対策の強化</a:t>
              </a:r>
            </a:p>
          </p:txBody>
        </p:sp>
      </p:grpSp>
      <p:sp>
        <p:nvSpPr>
          <p:cNvPr id="31" name="テキスト ボックス 30"/>
          <p:cNvSpPr txBox="1"/>
          <p:nvPr/>
        </p:nvSpPr>
        <p:spPr>
          <a:xfrm>
            <a:off x="2173515" y="1637712"/>
            <a:ext cx="2409962"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帰国者・接触者相談センター</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」を各保健所に設置</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3" name="テキスト ボックス 32"/>
          <p:cNvSpPr txBox="1"/>
          <p:nvPr/>
        </p:nvSpPr>
        <p:spPr>
          <a:xfrm>
            <a:off x="103030" y="6301090"/>
            <a:ext cx="8912183" cy="553998"/>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県民の相談需要に応え、柔軟かつ迅速に十分な相談体制を構築</a:t>
            </a:r>
            <a:endParaRPr kumimoji="1" lang="en-US" altLang="ja-JP" sz="16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急激な需要増減への対応（オペレーターの雇用を伴うため即座の対応が困難）</a:t>
            </a:r>
          </a:p>
        </p:txBody>
      </p:sp>
      <p:grpSp>
        <p:nvGrpSpPr>
          <p:cNvPr id="34" name="グループ化 33"/>
          <p:cNvGrpSpPr/>
          <p:nvPr/>
        </p:nvGrpSpPr>
        <p:grpSpPr>
          <a:xfrm>
            <a:off x="234646" y="1437901"/>
            <a:ext cx="4108569" cy="276999"/>
            <a:chOff x="4932609" y="1303559"/>
            <a:chExt cx="4108569" cy="276999"/>
          </a:xfrm>
        </p:grpSpPr>
        <p:sp>
          <p:nvSpPr>
            <p:cNvPr id="35" name="角丸四角形 34"/>
            <p:cNvSpPr/>
            <p:nvPr/>
          </p:nvSpPr>
          <p:spPr>
            <a:xfrm>
              <a:off x="4932609" y="1317770"/>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6" name="テキスト ボックス 35"/>
            <p:cNvSpPr txBox="1"/>
            <p:nvPr/>
          </p:nvSpPr>
          <p:spPr>
            <a:xfrm>
              <a:off x="4932817" y="1303559"/>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「新型コロナ発生」帰国者や接触者の相談窓口が必要に</a:t>
              </a:r>
            </a:p>
          </p:txBody>
        </p:sp>
      </p:grpSp>
      <p:sp>
        <p:nvSpPr>
          <p:cNvPr id="38" name="テキスト ボックス 37"/>
          <p:cNvSpPr txBox="1"/>
          <p:nvPr/>
        </p:nvSpPr>
        <p:spPr>
          <a:xfrm>
            <a:off x="2173515" y="2133837"/>
            <a:ext cx="2417205"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2020.3.26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対策本部事務局 総合対策グループ</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相談対応チーム</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）設置</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9" name="テキスト ボックス 38"/>
          <p:cNvSpPr txBox="1"/>
          <p:nvPr/>
        </p:nvSpPr>
        <p:spPr>
          <a:xfrm>
            <a:off x="2187205" y="2636842"/>
            <a:ext cx="2525870" cy="7261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2020.4.16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帰国者・接触者相談センター</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外部委託</a:t>
            </a: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症状に応じ保健所を案内</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0" name="テキスト ボックス 39"/>
          <p:cNvSpPr txBox="1"/>
          <p:nvPr/>
        </p:nvSpPr>
        <p:spPr>
          <a:xfrm>
            <a:off x="2169492" y="3375160"/>
            <a:ext cx="2343952"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2020.11.1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「帰国者・接触者相談センター」を「</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受診・相談センター</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」に改組</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：有症状者は直接医療機関を案内（ワンストップ化）</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1" name="テキスト ボックス 40"/>
          <p:cNvSpPr txBox="1"/>
          <p:nvPr/>
        </p:nvSpPr>
        <p:spPr>
          <a:xfrm>
            <a:off x="784362" y="1092881"/>
            <a:ext cx="807341"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一般相談</a:t>
            </a:r>
          </a:p>
        </p:txBody>
      </p:sp>
      <p:sp>
        <p:nvSpPr>
          <p:cNvPr id="44" name="テキスト ボックス 43"/>
          <p:cNvSpPr txBox="1"/>
          <p:nvPr/>
        </p:nvSpPr>
        <p:spPr>
          <a:xfrm>
            <a:off x="-29982" y="1700859"/>
            <a:ext cx="1537632"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健康増進課</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にて対応</a:t>
            </a:r>
          </a:p>
        </p:txBody>
      </p:sp>
      <p:sp>
        <p:nvSpPr>
          <p:cNvPr id="45" name="テキスト ボックス 44"/>
          <p:cNvSpPr txBox="1"/>
          <p:nvPr/>
        </p:nvSpPr>
        <p:spPr>
          <a:xfrm>
            <a:off x="-37218" y="2444383"/>
            <a:ext cx="252587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2020.5.11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新型コロナウイルス施設・</a:t>
            </a:r>
            <a:endParaRPr kumimoji="1" lang="en-US" altLang="ja-JP"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生活相談センター</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」を社会対策グループに設置</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46" name="テキスト ボックス 45"/>
          <p:cNvSpPr txBox="1"/>
          <p:nvPr/>
        </p:nvSpPr>
        <p:spPr>
          <a:xfrm>
            <a:off x="-42683" y="3394757"/>
            <a:ext cx="2297278" cy="110799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2020.11.2 </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「新型コロナウイルス施設・生活相談センター」を「</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新型コロナウイルス生活相談センター</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」に名称変更：「受診・相談センター」のバックアップ機能を付加</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grpSp>
        <p:nvGrpSpPr>
          <p:cNvPr id="47" name="グループ化 46"/>
          <p:cNvGrpSpPr/>
          <p:nvPr/>
        </p:nvGrpSpPr>
        <p:grpSpPr>
          <a:xfrm>
            <a:off x="234646" y="4450602"/>
            <a:ext cx="4705620" cy="276999"/>
            <a:chOff x="4932609" y="1491652"/>
            <a:chExt cx="4705620" cy="276999"/>
          </a:xfrm>
        </p:grpSpPr>
        <p:sp>
          <p:nvSpPr>
            <p:cNvPr id="48" name="角丸四角形 47"/>
            <p:cNvSpPr/>
            <p:nvPr/>
          </p:nvSpPr>
          <p:spPr>
            <a:xfrm>
              <a:off x="4932609" y="1500724"/>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9" name="テキスト ボックス 48"/>
            <p:cNvSpPr txBox="1"/>
            <p:nvPr/>
          </p:nvSpPr>
          <p:spPr>
            <a:xfrm>
              <a:off x="5529868" y="1491652"/>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ワクチン接種開始、相談体制が必要に</a:t>
              </a:r>
            </a:p>
          </p:txBody>
        </p:sp>
      </p:grpSp>
      <p:sp>
        <p:nvSpPr>
          <p:cNvPr id="52" name="テキスト ボックス 51"/>
          <p:cNvSpPr txBox="1"/>
          <p:nvPr/>
        </p:nvSpPr>
        <p:spPr>
          <a:xfrm>
            <a:off x="2213398" y="4696984"/>
            <a:ext cx="2343952"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2021.3.1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「受診・相談センター」を「</a:t>
            </a: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受診・ワクチン相談センター</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」に改組：副反応等の専門相談に対応</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3" name="円形吹き出し 52"/>
          <p:cNvSpPr/>
          <p:nvPr/>
        </p:nvSpPr>
        <p:spPr>
          <a:xfrm>
            <a:off x="7615355" y="1074004"/>
            <a:ext cx="1555741" cy="678381"/>
          </a:xfrm>
          <a:prstGeom prst="wedgeEllipseCallout">
            <a:avLst>
              <a:gd name="adj1" fmla="val -46982"/>
              <a:gd name="adj2" fmla="val 57733"/>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2" name="テキスト ボックス 31"/>
          <p:cNvSpPr txBox="1"/>
          <p:nvPr/>
        </p:nvSpPr>
        <p:spPr>
          <a:xfrm>
            <a:off x="7766403" y="1111985"/>
            <a:ext cx="1219076"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最大入電件数</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1,330</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件</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2021.5.6</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p:txBody>
      </p:sp>
      <p:pic>
        <p:nvPicPr>
          <p:cNvPr id="54" name="図 53"/>
          <p:cNvPicPr>
            <a:picLocks noChangeAspect="1"/>
          </p:cNvPicPr>
          <p:nvPr/>
        </p:nvPicPr>
        <p:blipFill>
          <a:blip r:embed="rId2">
            <a:clrChange>
              <a:clrFrom>
                <a:srgbClr val="FFFFFF"/>
              </a:clrFrom>
              <a:clrTo>
                <a:srgbClr val="FFFFFF">
                  <a:alpha val="0"/>
                </a:srgbClr>
              </a:clrTo>
            </a:clrChange>
          </a:blip>
          <a:stretch>
            <a:fillRect/>
          </a:stretch>
        </p:blipFill>
        <p:spPr>
          <a:xfrm>
            <a:off x="1310710" y="1809068"/>
            <a:ext cx="909071" cy="833092"/>
          </a:xfrm>
          <a:prstGeom prst="rect">
            <a:avLst/>
          </a:prstGeom>
          <a:solidFill>
            <a:schemeClr val="accent1">
              <a:lumMod val="20000"/>
              <a:lumOff val="80000"/>
            </a:schemeClr>
          </a:solidFill>
        </p:spPr>
      </p:pic>
      <p:grpSp>
        <p:nvGrpSpPr>
          <p:cNvPr id="56" name="グループ化 55"/>
          <p:cNvGrpSpPr/>
          <p:nvPr/>
        </p:nvGrpSpPr>
        <p:grpSpPr>
          <a:xfrm>
            <a:off x="203859" y="5391424"/>
            <a:ext cx="4984631" cy="276999"/>
            <a:chOff x="4932609" y="1342111"/>
            <a:chExt cx="4984631" cy="276999"/>
          </a:xfrm>
        </p:grpSpPr>
        <p:sp>
          <p:nvSpPr>
            <p:cNvPr id="57" name="角丸四角形 56"/>
            <p:cNvSpPr/>
            <p:nvPr/>
          </p:nvSpPr>
          <p:spPr>
            <a:xfrm>
              <a:off x="4932609" y="1361381"/>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8" name="テキスト ボックス 57"/>
            <p:cNvSpPr txBox="1"/>
            <p:nvPr/>
          </p:nvSpPr>
          <p:spPr>
            <a:xfrm>
              <a:off x="5808879" y="1342111"/>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自宅療養者への支援の強化</a:t>
              </a:r>
            </a:p>
          </p:txBody>
        </p:sp>
      </p:grpSp>
      <p:sp>
        <p:nvSpPr>
          <p:cNvPr id="59" name="テキスト ボックス 58"/>
          <p:cNvSpPr txBox="1"/>
          <p:nvPr/>
        </p:nvSpPr>
        <p:spPr>
          <a:xfrm>
            <a:off x="2201222" y="5626159"/>
            <a:ext cx="248260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2021.9.1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自宅療養者</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の夜間相談窓口を設置</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55" name="テキスト ボックス 54"/>
          <p:cNvSpPr txBox="1"/>
          <p:nvPr/>
        </p:nvSpPr>
        <p:spPr>
          <a:xfrm>
            <a:off x="4734595" y="5710023"/>
            <a:ext cx="442800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とちぎ外国人サポートセンター（栃木県国際交流協会）</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各種協力金コールセンター（経営支援課）</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こころのダイヤル、こころの相談＠とちぎ（障害福祉課）等</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0" name="テキスト ボックス 59"/>
          <p:cNvSpPr txBox="1"/>
          <p:nvPr/>
        </p:nvSpPr>
        <p:spPr>
          <a:xfrm>
            <a:off x="2952590" y="1079969"/>
            <a:ext cx="807341" cy="276999"/>
          </a:xfrm>
          <a:prstGeom prst="rect">
            <a:avLst/>
          </a:prstGeom>
          <a:solidFill>
            <a:schemeClr val="accent4">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専門相談</a:t>
            </a:r>
          </a:p>
        </p:txBody>
      </p:sp>
      <p:sp>
        <p:nvSpPr>
          <p:cNvPr id="61" name="テキスト ボックス 60"/>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69</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1" name="角丸四角形 70"/>
          <p:cNvSpPr/>
          <p:nvPr/>
        </p:nvSpPr>
        <p:spPr>
          <a:xfrm>
            <a:off x="4738325" y="3683118"/>
            <a:ext cx="4276221" cy="1830043"/>
          </a:xfrm>
          <a:prstGeom prst="roundRect">
            <a:avLst/>
          </a:prstGeom>
          <a:no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2" name="テキスト ボックス 71"/>
          <p:cNvSpPr txBox="1"/>
          <p:nvPr/>
        </p:nvSpPr>
        <p:spPr>
          <a:xfrm>
            <a:off x="5322336" y="3655488"/>
            <a:ext cx="3008709"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コロナ後遺症相談センター</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テキスト ボックス 72"/>
          <p:cNvSpPr txBox="1"/>
          <p:nvPr/>
        </p:nvSpPr>
        <p:spPr>
          <a:xfrm>
            <a:off x="5018743" y="4288604"/>
            <a:ext cx="4178794" cy="1200329"/>
          </a:xfrm>
          <a:prstGeom prst="rect">
            <a:avLst/>
          </a:prstGeom>
          <a:noFill/>
          <a:ln>
            <a:noFill/>
            <a:prstDash val="dashDot"/>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設置日　　令和４（</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17</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電話番号　</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0570-783-383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受付時間　午後３時～午後９時（土日祝日を含む）、</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回線（看護師が相談対応）</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対応内容　症状や体調に関する相談受付、</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後遺症の相談に対応する医療機関の案内など</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4" name="テキスト ボックス 73"/>
          <p:cNvSpPr txBox="1"/>
          <p:nvPr/>
        </p:nvSpPr>
        <p:spPr>
          <a:xfrm>
            <a:off x="4971016" y="3902509"/>
            <a:ext cx="4142588" cy="461665"/>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●症状回復後、後遺症がある方は感染者の約</a:t>
            </a:r>
            <a:r>
              <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8.9</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（医療政策課調べ　</a:t>
            </a:r>
            <a:r>
              <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R4.5~6</a:t>
            </a: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月調査実施）。</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3" name="テキスト ボックス 62">
            <a:extLst>
              <a:ext uri="{FF2B5EF4-FFF2-40B4-BE49-F238E27FC236}">
                <a16:creationId xmlns:a16="http://schemas.microsoft.com/office/drawing/2014/main" id="{5B7E598A-252A-4DA9-81DF-023FEEC100A7}"/>
              </a:ext>
            </a:extLst>
          </p:cNvPr>
          <p:cNvSpPr txBox="1"/>
          <p:nvPr/>
        </p:nvSpPr>
        <p:spPr>
          <a:xfrm>
            <a:off x="2192595" y="5930827"/>
            <a:ext cx="2482603"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2022.9.26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健康フォローアップセンター</a:t>
            </a:r>
            <a:r>
              <a:rPr kumimoji="1" lang="ja-JP" altLang="en-US"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を設置</a:t>
            </a:r>
            <a:endParaRPr kumimoji="1" lang="en-US" altLang="ja-JP" sz="11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64" name="テキスト ボックス 63">
            <a:extLst>
              <a:ext uri="{FF2B5EF4-FFF2-40B4-BE49-F238E27FC236}">
                <a16:creationId xmlns:a16="http://schemas.microsoft.com/office/drawing/2014/main" id="{8B4D752D-97F0-4777-9024-7E14DB0AAEEF}"/>
              </a:ext>
            </a:extLst>
          </p:cNvPr>
          <p:cNvSpPr txBox="1"/>
          <p:nvPr/>
        </p:nvSpPr>
        <p:spPr>
          <a:xfrm>
            <a:off x="4820168" y="3030248"/>
            <a:ext cx="4198513" cy="67710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とちぎ健康フォローアップセンター</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委託</a:t>
            </a:r>
            <a:r>
              <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「陽性者登録・体調悪化時の健康相談等」</a:t>
            </a:r>
            <a:endParaRPr kumimoji="1" lang="en-US" altLang="ja-JP"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9:00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17:00</a:t>
            </a:r>
            <a:r>
              <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（土日祝除く）・回線</a:t>
            </a:r>
          </a:p>
        </p:txBody>
      </p:sp>
    </p:spTree>
    <p:extLst>
      <p:ext uri="{BB962C8B-B14F-4D97-AF65-F5344CB8AC3E}">
        <p14:creationId xmlns:p14="http://schemas.microsoft.com/office/powerpoint/2010/main" val="3237183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936" y="-37985"/>
            <a:ext cx="9158936"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2400" b="1" dirty="0"/>
              <a:t>対策本部の組織・人員体制について</a:t>
            </a:r>
          </a:p>
        </p:txBody>
      </p:sp>
      <p:graphicFrame>
        <p:nvGraphicFramePr>
          <p:cNvPr id="7" name="表 6"/>
          <p:cNvGraphicFramePr>
            <a:graphicFrameLocks noGrp="1"/>
          </p:cNvGraphicFramePr>
          <p:nvPr/>
        </p:nvGraphicFramePr>
        <p:xfrm>
          <a:off x="74104" y="505292"/>
          <a:ext cx="9034648" cy="1021080"/>
        </p:xfrm>
        <a:graphic>
          <a:graphicData uri="http://schemas.openxmlformats.org/drawingml/2006/table">
            <a:tbl>
              <a:tblPr firstRow="1" bandRow="1">
                <a:tableStyleId>{7E9639D4-E3E2-4D34-9284-5A2195B3D0D7}</a:tableStyleId>
              </a:tblPr>
              <a:tblGrid>
                <a:gridCol w="9034648">
                  <a:extLst>
                    <a:ext uri="{9D8B030D-6E8A-4147-A177-3AD203B41FA5}">
                      <a16:colId xmlns:a16="http://schemas.microsoft.com/office/drawing/2014/main" val="3114813558"/>
                    </a:ext>
                  </a:extLst>
                </a:gridCol>
              </a:tblGrid>
              <a:tr h="2336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dirty="0">
                          <a:solidFill>
                            <a:prstClr val="white"/>
                          </a:solidFill>
                        </a:rPr>
                        <a:t>2020.1.31</a:t>
                      </a:r>
                      <a:r>
                        <a:rPr kumimoji="1" lang="ja-JP" altLang="en-US" sz="1600" b="1" dirty="0">
                          <a:solidFill>
                            <a:prstClr val="white"/>
                          </a:solidFill>
                        </a:rPr>
                        <a:t>～</a:t>
                      </a:r>
                      <a:r>
                        <a:rPr kumimoji="1" lang="en-US" altLang="ja-JP" sz="1600" b="1" dirty="0">
                          <a:solidFill>
                            <a:prstClr val="white"/>
                          </a:solidFill>
                        </a:rPr>
                        <a:t>3.25</a:t>
                      </a:r>
                      <a:r>
                        <a:rPr kumimoji="1" lang="ja-JP" altLang="en-US" sz="1600" b="1" dirty="0">
                          <a:solidFill>
                            <a:prstClr val="white"/>
                          </a:solidFill>
                        </a:rPr>
                        <a:t>　栃木県新型コロナウイルス感染症対策本部</a:t>
                      </a:r>
                      <a:endParaRPr kumimoji="1" lang="en-US" altLang="ja-JP" sz="1600" b="1" dirty="0">
                        <a:solidFill>
                          <a:prstClr val="white"/>
                        </a:solidFill>
                      </a:endParaRPr>
                    </a:p>
                  </a:txBody>
                  <a:tcPr marL="68580" marR="68580" marT="34290" marB="34290" anchor="ctr" anchorCtr="1">
                    <a:solidFill>
                      <a:schemeClr val="tx1">
                        <a:lumMod val="50000"/>
                        <a:lumOff val="50000"/>
                      </a:schemeClr>
                    </a:solidFill>
                  </a:tcPr>
                </a:tc>
                <a:extLst>
                  <a:ext uri="{0D108BD9-81ED-4DB2-BD59-A6C34878D82A}">
                    <a16:rowId xmlns:a16="http://schemas.microsoft.com/office/drawing/2014/main" val="622643483"/>
                  </a:ext>
                </a:extLst>
              </a:tr>
              <a:tr h="3610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設置根拠</a:t>
                      </a:r>
                      <a:r>
                        <a:rPr kumimoji="1" lang="en-US" altLang="ja-JP" sz="1400" dirty="0">
                          <a:solidFill>
                            <a:schemeClr val="tx1"/>
                          </a:solidFill>
                          <a:latin typeface="+mn-ea"/>
                          <a:ea typeface="+mn-ea"/>
                        </a:rPr>
                        <a:t>】</a:t>
                      </a:r>
                      <a:r>
                        <a:rPr kumimoji="1" lang="ja-JP" altLang="en-US" sz="1400" b="0" dirty="0">
                          <a:solidFill>
                            <a:schemeClr val="tx1"/>
                          </a:solidFill>
                          <a:latin typeface="+mn-ea"/>
                          <a:ea typeface="+mn-ea"/>
                        </a:rPr>
                        <a:t>新型コロナウイルス感染症対策本部設置要綱</a:t>
                      </a:r>
                      <a:endParaRPr kumimoji="1" lang="en-US" altLang="ja-JP" sz="1400" b="0" dirty="0">
                        <a:solidFill>
                          <a:schemeClr val="tx1"/>
                        </a:solidFill>
                        <a:latin typeface="+mn-ea"/>
                        <a:ea typeface="+mn-ea"/>
                      </a:endParaRPr>
                    </a:p>
                    <a:p>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事務局の構成</a:t>
                      </a:r>
                      <a:r>
                        <a:rPr kumimoji="1" lang="en-US" altLang="ja-JP" sz="1400" dirty="0">
                          <a:solidFill>
                            <a:schemeClr val="tx1"/>
                          </a:solidFill>
                          <a:latin typeface="+mn-ea"/>
                          <a:ea typeface="+mn-ea"/>
                        </a:rPr>
                        <a:t>】</a:t>
                      </a:r>
                    </a:p>
                    <a:p>
                      <a:r>
                        <a:rPr kumimoji="1" lang="ja-JP" altLang="en-US" sz="1400" dirty="0">
                          <a:solidFill>
                            <a:schemeClr val="tx1"/>
                          </a:solidFill>
                          <a:latin typeface="+mn-ea"/>
                          <a:ea typeface="+mn-ea"/>
                        </a:rPr>
                        <a:t>　事務局長：保健医療監　／　事務局次長：危機管理監　／　事務局員：健康増進課及び危機管理課の職員</a:t>
                      </a:r>
                      <a:endParaRPr kumimoji="1" lang="ja-JP" altLang="en-US" sz="1600" b="0" dirty="0">
                        <a:solidFill>
                          <a:schemeClr val="tx1"/>
                        </a:solidFill>
                        <a:latin typeface="+mn-ea"/>
                        <a:ea typeface="+mn-ea"/>
                      </a:endParaRPr>
                    </a:p>
                  </a:txBody>
                  <a:tcPr marL="0" marR="68580" marT="34290" marB="34290" anchor="ctr"/>
                </a:tc>
                <a:extLst>
                  <a:ext uri="{0D108BD9-81ED-4DB2-BD59-A6C34878D82A}">
                    <a16:rowId xmlns:a16="http://schemas.microsoft.com/office/drawing/2014/main" val="630830530"/>
                  </a:ext>
                </a:extLst>
              </a:tr>
            </a:tbl>
          </a:graphicData>
        </a:graphic>
      </p:graphicFrame>
      <p:sp>
        <p:nvSpPr>
          <p:cNvPr id="5" name="タイトル 1"/>
          <p:cNvSpPr txBox="1">
            <a:spLocks/>
          </p:cNvSpPr>
          <p:nvPr/>
        </p:nvSpPr>
        <p:spPr>
          <a:xfrm>
            <a:off x="62145" y="2033581"/>
            <a:ext cx="9175073" cy="1721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spcBef>
                <a:spcPts val="0"/>
              </a:spcBef>
              <a:defRPr/>
            </a:pPr>
            <a:endParaRPr lang="en-US" altLang="ja-JP" sz="1200" b="1" dirty="0">
              <a:solidFill>
                <a:srgbClr val="FF0000"/>
              </a:solidFill>
            </a:endParaRPr>
          </a:p>
        </p:txBody>
      </p:sp>
      <p:graphicFrame>
        <p:nvGraphicFramePr>
          <p:cNvPr id="3" name="表 2"/>
          <p:cNvGraphicFramePr>
            <a:graphicFrameLocks noGrp="1"/>
          </p:cNvGraphicFramePr>
          <p:nvPr/>
        </p:nvGraphicFramePr>
        <p:xfrm>
          <a:off x="62145" y="1721520"/>
          <a:ext cx="9050786" cy="4767000"/>
        </p:xfrm>
        <a:graphic>
          <a:graphicData uri="http://schemas.openxmlformats.org/drawingml/2006/table">
            <a:tbl>
              <a:tblPr firstRow="1" bandRow="1">
                <a:tableStyleId>{7E9639D4-E3E2-4D34-9284-5A2195B3D0D7}</a:tableStyleId>
              </a:tblPr>
              <a:tblGrid>
                <a:gridCol w="364623">
                  <a:extLst>
                    <a:ext uri="{9D8B030D-6E8A-4147-A177-3AD203B41FA5}">
                      <a16:colId xmlns:a16="http://schemas.microsoft.com/office/drawing/2014/main" val="20000"/>
                    </a:ext>
                  </a:extLst>
                </a:gridCol>
                <a:gridCol w="1001438">
                  <a:extLst>
                    <a:ext uri="{9D8B030D-6E8A-4147-A177-3AD203B41FA5}">
                      <a16:colId xmlns:a16="http://schemas.microsoft.com/office/drawing/2014/main" val="2972360677"/>
                    </a:ext>
                  </a:extLst>
                </a:gridCol>
                <a:gridCol w="6635931">
                  <a:extLst>
                    <a:ext uri="{9D8B030D-6E8A-4147-A177-3AD203B41FA5}">
                      <a16:colId xmlns:a16="http://schemas.microsoft.com/office/drawing/2014/main" val="437698344"/>
                    </a:ext>
                  </a:extLst>
                </a:gridCol>
                <a:gridCol w="1048794">
                  <a:extLst>
                    <a:ext uri="{9D8B030D-6E8A-4147-A177-3AD203B41FA5}">
                      <a16:colId xmlns:a16="http://schemas.microsoft.com/office/drawing/2014/main" val="1829621057"/>
                    </a:ext>
                  </a:extLst>
                </a:gridCol>
              </a:tblGrid>
              <a:tr h="0">
                <a:tc gridSpan="4">
                  <a:txBody>
                    <a:bodyPr/>
                    <a:lstStyle/>
                    <a:p>
                      <a:pPr algn="ctr"/>
                      <a:r>
                        <a:rPr lang="en-US" altLang="ja-JP" sz="1600" b="1" dirty="0"/>
                        <a:t>2020.3.26</a:t>
                      </a:r>
                      <a:r>
                        <a:rPr lang="ja-JP" altLang="en-US" sz="1600" b="1" dirty="0"/>
                        <a:t>～</a:t>
                      </a:r>
                      <a:r>
                        <a:rPr lang="ja-JP" altLang="en-US" sz="1400" b="1" dirty="0"/>
                        <a:t>　　　</a:t>
                      </a:r>
                      <a:r>
                        <a:rPr lang="ja-JP" altLang="en-US" sz="1600" b="1" dirty="0"/>
                        <a:t>栃木県新型コロナウイルス感染症対策本部</a:t>
                      </a:r>
                      <a:endParaRPr kumimoji="1" lang="en-US" altLang="ja-JP" sz="1400" dirty="0"/>
                    </a:p>
                  </a:txBody>
                  <a:tcPr marL="68580" marR="68580" marT="34290" marB="34290" anchor="ctr" anchorCtr="1">
                    <a:solidFill>
                      <a:schemeClr val="tx1">
                        <a:lumMod val="50000"/>
                        <a:lumOff val="5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921696">
                <a:tc row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健康増進課</a:t>
                      </a:r>
                      <a:endParaRPr kumimoji="1" lang="en-US" altLang="ja-JP" sz="1400" b="1" u="none" dirty="0">
                        <a:solidFill>
                          <a:schemeClr val="tx1"/>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t>2020.  4.  2</a:t>
                      </a:r>
                      <a:r>
                        <a:rPr kumimoji="1" lang="ja-JP" altLang="en-US" sz="1400" b="1" u="none" dirty="0"/>
                        <a:t>　</a:t>
                      </a:r>
                      <a:endParaRPr kumimoji="1" lang="en-US" altLang="ja-JP" sz="1400" b="1" u="none" dirty="0">
                        <a:solidFill>
                          <a:schemeClr val="tx1"/>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対策本部事務局</a:t>
                      </a:r>
                      <a:r>
                        <a:rPr kumimoji="1" lang="ja-JP" altLang="en-US" sz="1400" b="1" u="none" dirty="0">
                          <a:solidFill>
                            <a:schemeClr val="tx1"/>
                          </a:solidFill>
                        </a:rPr>
                        <a:t>の活動開始（設置は</a:t>
                      </a:r>
                      <a:r>
                        <a:rPr kumimoji="1" lang="en-US" altLang="ja-JP" sz="1400" b="1" u="none" dirty="0">
                          <a:solidFill>
                            <a:schemeClr val="tx1"/>
                          </a:solidFill>
                        </a:rPr>
                        <a:t>2020.3.26</a:t>
                      </a:r>
                      <a:r>
                        <a:rPr kumimoji="1" lang="ja-JP" altLang="en-US" sz="1400" b="1" u="none" dirty="0">
                          <a:solidFill>
                            <a:schemeClr val="tx1"/>
                          </a:solidFill>
                        </a:rPr>
                        <a:t>）</a:t>
                      </a:r>
                      <a:r>
                        <a:rPr kumimoji="1" lang="ja-JP" altLang="en-US" sz="1400" u="none" dirty="0">
                          <a:solidFill>
                            <a:schemeClr val="tx1"/>
                          </a:solidFill>
                        </a:rPr>
                        <a:t>　</a:t>
                      </a:r>
                      <a:endParaRPr kumimoji="1" lang="en-US" altLang="ja-JP" sz="140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　事務局長　　　　：保健福祉部長（保健医療監</a:t>
                      </a:r>
                      <a:r>
                        <a:rPr kumimoji="1" lang="ja-JP" altLang="en-US" sz="1200" dirty="0"/>
                        <a:t>の設置があるときは保健医療監）</a:t>
                      </a:r>
                      <a:endParaRPr kumimoji="1" lang="en-US" altLang="ja-JP" sz="1200" dirty="0"/>
                    </a:p>
                    <a:p>
                      <a:r>
                        <a:rPr kumimoji="1" lang="ja-JP" altLang="en-US" sz="1200" dirty="0"/>
                        <a:t>　事務局次長　　　：保健福祉部次長又は保健福祉部参事、危機管理監</a:t>
                      </a:r>
                      <a:endParaRPr kumimoji="1" lang="en-US" altLang="ja-JP" sz="1200" dirty="0"/>
                    </a:p>
                    <a:p>
                      <a:r>
                        <a:rPr kumimoji="1" lang="ja-JP" altLang="en-US" sz="1200" dirty="0"/>
                        <a:t>　事務局グループ員：健康増進課（感染症対策課）及び構成課の職員</a:t>
                      </a:r>
                      <a:endParaRPr kumimoji="1" lang="en-US" altLang="ja-JP" sz="1200" u="none" dirty="0">
                        <a:solidFill>
                          <a:schemeClr val="tx1"/>
                        </a:solidFill>
                      </a:endParaRPr>
                    </a:p>
                    <a:p>
                      <a:pPr marL="3497263" indent="-3497263"/>
                      <a:r>
                        <a:rPr kumimoji="1" lang="ja-JP" altLang="en-US" sz="1200" u="none" dirty="0"/>
                        <a:t>　　（対策統括、総合対策</a:t>
                      </a:r>
                      <a:r>
                        <a:rPr kumimoji="1" lang="en-US" altLang="ja-JP" sz="1200" u="none" dirty="0"/>
                        <a:t>G</a:t>
                      </a:r>
                      <a:r>
                        <a:rPr kumimoji="1" lang="ja-JP" altLang="en-US" sz="1200" u="none" dirty="0"/>
                        <a:t>、感染対策</a:t>
                      </a:r>
                      <a:r>
                        <a:rPr kumimoji="1" lang="en-US" altLang="ja-JP" sz="1200" u="none" dirty="0"/>
                        <a:t>G</a:t>
                      </a:r>
                      <a:r>
                        <a:rPr kumimoji="1" lang="ja-JP" altLang="en-US" sz="1200" u="none" dirty="0"/>
                        <a:t>、医療対策</a:t>
                      </a:r>
                      <a:r>
                        <a:rPr kumimoji="1" lang="en-US" altLang="ja-JP" sz="1200" u="none" dirty="0"/>
                        <a:t>G</a:t>
                      </a:r>
                      <a:r>
                        <a:rPr kumimoji="1" lang="ja-JP" altLang="en-US" sz="1200" u="none" dirty="0"/>
                        <a:t>、薬剤対策</a:t>
                      </a:r>
                      <a:r>
                        <a:rPr kumimoji="1" lang="en-US" altLang="ja-JP" sz="1200" u="none" dirty="0"/>
                        <a:t>G</a:t>
                      </a:r>
                      <a:r>
                        <a:rPr kumimoji="1" lang="ja-JP" altLang="en-US" sz="1200" u="none" dirty="0"/>
                        <a:t>、社会対策</a:t>
                      </a:r>
                      <a:r>
                        <a:rPr kumimoji="1" lang="en-US" altLang="ja-JP" sz="1200" u="none" dirty="0"/>
                        <a:t>G</a:t>
                      </a:r>
                      <a:r>
                        <a:rPr kumimoji="1" lang="ja-JP" altLang="en-US" sz="1200" u="none" dirty="0"/>
                        <a:t>）</a:t>
                      </a:r>
                      <a:endParaRPr kumimoji="1" lang="en-US" altLang="ja-JP" sz="1200" b="0" u="none" dirty="0">
                        <a:solidFill>
                          <a:schemeClr val="tx1"/>
                        </a:solidFill>
                      </a:endParaRPr>
                    </a:p>
                  </a:txBody>
                  <a:tcPr marL="68580" marR="68580" marT="34290" marB="34290" anchor="ctr"/>
                </a:tc>
                <a:tc>
                  <a:txBody>
                    <a:bodyPr/>
                    <a:lstStyle/>
                    <a:p>
                      <a:pPr marL="3497263" indent="-3497263" algn="l"/>
                      <a:endParaRPr kumimoji="1" lang="en-US" altLang="ja-JP" sz="1200" u="none" dirty="0"/>
                    </a:p>
                  </a:txBody>
                  <a:tcPr marL="68580" marR="68580" marT="34290" marB="34290"/>
                </a:tc>
                <a:extLst>
                  <a:ext uri="{0D108BD9-81ED-4DB2-BD59-A6C34878D82A}">
                    <a16:rowId xmlns:a16="http://schemas.microsoft.com/office/drawing/2014/main" val="10001"/>
                  </a:ext>
                </a:extLst>
              </a:tr>
              <a:tr h="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t>2020.  4.12</a:t>
                      </a:r>
                      <a:endParaRPr kumimoji="1" lang="ja-JP" altLang="en-US" sz="1400" b="1" dirty="0">
                        <a:solidFill>
                          <a:srgbClr val="FF0000"/>
                        </a:solidFill>
                      </a:endParaRPr>
                    </a:p>
                  </a:txBody>
                  <a:tcPr marL="68580" marR="6858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t>事務局に特命班設置</a:t>
                      </a:r>
                      <a:endParaRPr kumimoji="1" lang="en-US" altLang="ja-JP" sz="1400"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　検査体制の構築、宿泊療養施設の設置　</a:t>
                      </a:r>
                      <a:r>
                        <a:rPr kumimoji="1" lang="en-US" altLang="ja-JP" sz="1200" b="1" dirty="0"/>
                        <a:t>【</a:t>
                      </a:r>
                      <a:r>
                        <a:rPr kumimoji="1" lang="ja-JP" altLang="en-US" sz="1200" b="0" dirty="0"/>
                        <a:t>～</a:t>
                      </a:r>
                      <a:r>
                        <a:rPr kumimoji="1" lang="en-US" altLang="ja-JP" sz="1200" b="0" dirty="0"/>
                        <a:t>6</a:t>
                      </a:r>
                      <a:r>
                        <a:rPr kumimoji="1" lang="ja-JP" altLang="en-US" sz="1200" b="0" dirty="0"/>
                        <a:t>月</a:t>
                      </a:r>
                      <a:r>
                        <a:rPr kumimoji="1" lang="en-US" altLang="ja-JP" sz="1200" b="0" dirty="0"/>
                        <a:t>】</a:t>
                      </a:r>
                      <a:r>
                        <a:rPr kumimoji="1" lang="en-US" altLang="ja-JP" sz="1200" dirty="0">
                          <a:solidFill>
                            <a:schemeClr val="tx1"/>
                          </a:solidFill>
                        </a:rPr>
                        <a:t>10</a:t>
                      </a:r>
                      <a:r>
                        <a:rPr kumimoji="1" lang="ja-JP" altLang="en-US" sz="1200" dirty="0">
                          <a:solidFill>
                            <a:schemeClr val="tx1"/>
                          </a:solidFill>
                        </a:rPr>
                        <a:t>名程度動員</a:t>
                      </a:r>
                      <a:endParaRPr kumimoji="1" lang="en-US" altLang="ja-JP" sz="1200" dirty="0">
                        <a:solidFill>
                          <a:schemeClr val="tx1"/>
                        </a:solidFill>
                      </a:endParaRPr>
                    </a:p>
                  </a:txBody>
                  <a:tcPr marL="68580" marR="6858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solidFill>
                          <a:srgbClr val="FF0000"/>
                        </a:solidFill>
                      </a:endParaRPr>
                    </a:p>
                  </a:txBody>
                  <a:tcPr marL="68580" marR="68580" marT="72000" marB="72000"/>
                </a:tc>
                <a:extLst>
                  <a:ext uri="{0D108BD9-81ED-4DB2-BD59-A6C34878D82A}">
                    <a16:rowId xmlns:a16="http://schemas.microsoft.com/office/drawing/2014/main" val="10002"/>
                  </a:ext>
                </a:extLst>
              </a:tr>
              <a:tr h="0">
                <a:tc vMerge="1">
                  <a:txBody>
                    <a:bodyPr/>
                    <a:lstStyle/>
                    <a:p>
                      <a:pPr marL="808038" marR="0" lvl="0" indent="-808038"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rgbClr val="FF0000"/>
                        </a:solidFill>
                      </a:endParaRPr>
                    </a:p>
                  </a:txBody>
                  <a:tcPr marL="68580" marR="68580" marT="34290" marB="34290" anchor="ctr"/>
                </a:tc>
                <a:tc>
                  <a:txBody>
                    <a:bodyPr/>
                    <a:lstStyle/>
                    <a:p>
                      <a:pPr marL="808038" marR="0" lvl="0" indent="-808038"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t>2020.</a:t>
                      </a:r>
                      <a:r>
                        <a:rPr kumimoji="1" lang="en-US" altLang="ja-JP" sz="1400" b="1" u="none" baseline="0" dirty="0"/>
                        <a:t>  </a:t>
                      </a:r>
                      <a:r>
                        <a:rPr kumimoji="1" lang="en-US" altLang="ja-JP" sz="1400" b="1" u="none" dirty="0"/>
                        <a:t>7.  1</a:t>
                      </a:r>
                      <a:r>
                        <a:rPr kumimoji="1" lang="ja-JP" altLang="en-US" sz="1400" b="1" u="none" dirty="0"/>
                        <a:t>　</a:t>
                      </a:r>
                      <a:r>
                        <a:rPr kumimoji="1" lang="ja-JP" altLang="en-US" sz="1400" u="none" baseline="0" dirty="0"/>
                        <a:t> </a:t>
                      </a:r>
                      <a:r>
                        <a:rPr kumimoji="1" lang="ja-JP" altLang="en-US" sz="1400" u="none" dirty="0"/>
                        <a:t>　</a:t>
                      </a:r>
                      <a:endParaRPr kumimoji="1" lang="ja-JP" altLang="en-US" sz="1400" b="1" u="none" dirty="0">
                        <a:solidFill>
                          <a:schemeClr val="tx1"/>
                        </a:solidFill>
                      </a:endParaRPr>
                    </a:p>
                  </a:txBody>
                  <a:tcPr marL="68580" marR="68580" marT="72000" marB="72000" anchor="ctr"/>
                </a:tc>
                <a:tc>
                  <a:txBody>
                    <a:bodyPr/>
                    <a:lstStyle/>
                    <a:p>
                      <a:pPr marL="808038" marR="0" lvl="0" indent="-808038"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感染症対策室の設置</a:t>
                      </a:r>
                      <a:r>
                        <a:rPr kumimoji="1" lang="ja-JP" altLang="en-US" sz="1400" u="none" dirty="0"/>
                        <a:t> </a:t>
                      </a:r>
                      <a:endParaRPr kumimoji="1" lang="en-US" altLang="ja-JP" sz="1400" u="none" dirty="0"/>
                    </a:p>
                    <a:p>
                      <a:pPr marL="808038" marR="0" lvl="0" indent="-808038" algn="l" defTabSz="914400" rtl="0" eaLnBrk="1" fontAlgn="auto" latinLnBrk="0" hangingPunct="1">
                        <a:lnSpc>
                          <a:spcPct val="100000"/>
                        </a:lnSpc>
                        <a:spcBef>
                          <a:spcPts val="0"/>
                        </a:spcBef>
                        <a:spcAft>
                          <a:spcPts val="0"/>
                        </a:spcAft>
                        <a:buClrTx/>
                        <a:buSzTx/>
                        <a:buFontTx/>
                        <a:buNone/>
                        <a:tabLst/>
                        <a:defRPr/>
                      </a:pPr>
                      <a:r>
                        <a:rPr kumimoji="1" lang="ja-JP" altLang="en-US" sz="1100" u="none" dirty="0"/>
                        <a:t>    </a:t>
                      </a:r>
                      <a:r>
                        <a:rPr kumimoji="1" lang="ja-JP" altLang="en-US" sz="1200" u="none" dirty="0">
                          <a:latin typeface="+mn-ea"/>
                          <a:ea typeface="+mn-ea"/>
                        </a:rPr>
                        <a:t>コロナ対策の恒常化を踏まえ、常勤職員による事務局体制の強化</a:t>
                      </a:r>
                      <a:endParaRPr kumimoji="1" lang="en-US" altLang="ja-JP" sz="1200" u="none" dirty="0">
                        <a:latin typeface="+mn-ea"/>
                        <a:ea typeface="+mn-ea"/>
                      </a:endParaRPr>
                    </a:p>
                    <a:p>
                      <a:pPr marL="808038" marR="0" lvl="0" indent="-808038"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latin typeface="+mn-ea"/>
                          <a:ea typeface="+mn-ea"/>
                        </a:rPr>
                        <a:t>　新型インフルエンザ等対策担当 </a:t>
                      </a:r>
                      <a:r>
                        <a:rPr kumimoji="1" lang="en-US" altLang="ja-JP" sz="1200" u="none" dirty="0">
                          <a:latin typeface="+mn-ea"/>
                          <a:ea typeface="+mn-ea"/>
                        </a:rPr>
                        <a:t>7</a:t>
                      </a:r>
                      <a:r>
                        <a:rPr kumimoji="1" lang="ja-JP" altLang="en-US" sz="1200" u="none" dirty="0">
                          <a:latin typeface="+mn-ea"/>
                          <a:ea typeface="+mn-ea"/>
                        </a:rPr>
                        <a:t>名   </a:t>
                      </a:r>
                      <a:r>
                        <a:rPr kumimoji="1" lang="ja-JP" altLang="en-US" sz="1200" u="none" dirty="0"/>
                        <a:t>→　</a:t>
                      </a:r>
                      <a:r>
                        <a:rPr kumimoji="1" lang="en-US" altLang="ja-JP" sz="1200" u="none" dirty="0"/>
                        <a:t>21</a:t>
                      </a:r>
                      <a:r>
                        <a:rPr kumimoji="1" lang="ja-JP" altLang="en-US" sz="1200" u="none" dirty="0"/>
                        <a:t>名</a:t>
                      </a:r>
                      <a:r>
                        <a:rPr kumimoji="1" lang="en-US" altLang="ja-JP" sz="1200" u="none" dirty="0"/>
                        <a:t>【</a:t>
                      </a:r>
                      <a:r>
                        <a:rPr kumimoji="1" lang="ja-JP" altLang="en-US" sz="1200" u="none" dirty="0"/>
                        <a:t>本務</a:t>
                      </a:r>
                      <a:r>
                        <a:rPr kumimoji="1" lang="en-US" altLang="ja-JP" sz="1200" u="none" dirty="0"/>
                        <a:t>17</a:t>
                      </a:r>
                      <a:r>
                        <a:rPr kumimoji="1" lang="ja-JP" altLang="en-US" sz="1200" u="none" dirty="0"/>
                        <a:t>、兼務４</a:t>
                      </a:r>
                      <a:r>
                        <a:rPr kumimoji="1" lang="en-US" altLang="ja-JP" sz="1200" u="none" dirty="0"/>
                        <a:t>】</a:t>
                      </a:r>
                      <a:r>
                        <a:rPr kumimoji="1" lang="ja-JP" altLang="en-US" sz="1200" u="none" dirty="0"/>
                        <a:t>　　　　　　　　　　　　　　　　　　　　　　　　　　　　　　</a:t>
                      </a:r>
                      <a:endParaRPr kumimoji="1" lang="ja-JP" altLang="en-US" sz="1200" b="1" u="none" dirty="0">
                        <a:solidFill>
                          <a:schemeClr val="tx1"/>
                        </a:solidFill>
                      </a:endParaRPr>
                    </a:p>
                  </a:txBody>
                  <a:tcPr marL="68580" marR="68580" marT="72000" marB="72000" anchor="ctr"/>
                </a:tc>
                <a:tc>
                  <a:txBody>
                    <a:bodyPr/>
                    <a:lstStyle/>
                    <a:p>
                      <a:pPr marL="808038" marR="0" lvl="0" indent="-808038"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rgbClr val="FF0000"/>
                        </a:solidFill>
                      </a:endParaRPr>
                    </a:p>
                  </a:txBody>
                  <a:tcPr marL="68580" marR="68580" marT="72000" marB="72000"/>
                </a:tc>
                <a:extLst>
                  <a:ext uri="{0D108BD9-81ED-4DB2-BD59-A6C34878D82A}">
                    <a16:rowId xmlns:a16="http://schemas.microsoft.com/office/drawing/2014/main" val="10003"/>
                  </a:ext>
                </a:extLst>
              </a:tr>
              <a:tr h="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t>2020.12.25</a:t>
                      </a:r>
                      <a:r>
                        <a:rPr kumimoji="1" lang="ja-JP" altLang="en-US" sz="1400" b="1" u="none" dirty="0"/>
                        <a:t>　　　</a:t>
                      </a:r>
                      <a:endParaRPr kumimoji="1" lang="ja-JP" altLang="en-US" sz="1400" b="1" u="none" dirty="0">
                        <a:solidFill>
                          <a:schemeClr val="tx1"/>
                        </a:solidFill>
                      </a:endParaRPr>
                    </a:p>
                  </a:txBody>
                  <a:tcPr marL="68580" marR="6858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本務職員４名、兼務職員６名増員</a:t>
                      </a: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t>　宿泊療養施設の増設、自宅療養・入院調整体制の強化　</a:t>
                      </a:r>
                      <a:r>
                        <a:rPr kumimoji="1" lang="ja-JP" altLang="en-US" sz="1100" u="none" dirty="0"/>
                        <a:t>　</a:t>
                      </a:r>
                      <a:endParaRPr kumimoji="1" lang="en-US" altLang="ja-JP" sz="1200" u="none" dirty="0"/>
                    </a:p>
                  </a:txBody>
                  <a:tcPr marL="68580" marR="6858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rgbClr val="FF0000"/>
                        </a:solidFill>
                      </a:endParaRPr>
                    </a:p>
                  </a:txBody>
                  <a:tcPr marL="68580" marR="68580" marT="72000" marB="72000"/>
                </a:tc>
                <a:extLst>
                  <a:ext uri="{0D108BD9-81ED-4DB2-BD59-A6C34878D82A}">
                    <a16:rowId xmlns:a16="http://schemas.microsoft.com/office/drawing/2014/main" val="10005"/>
                  </a:ext>
                </a:extLst>
              </a:tr>
              <a:tr h="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t>2021.  1.14</a:t>
                      </a:r>
                      <a:r>
                        <a:rPr kumimoji="1" lang="en-US" altLang="ja-JP" sz="1400" b="1" u="none" baseline="0" dirty="0"/>
                        <a:t>                </a:t>
                      </a:r>
                      <a:endParaRPr kumimoji="1" lang="ja-JP" altLang="en-US" sz="1400" b="1" u="none" dirty="0">
                        <a:solidFill>
                          <a:schemeClr val="tx1"/>
                        </a:solidFill>
                      </a:endParaRPr>
                    </a:p>
                  </a:txBody>
                  <a:tcPr marL="68580" marR="6858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baseline="0" dirty="0">
                          <a:solidFill>
                            <a:schemeClr val="tx1"/>
                          </a:solidFill>
                        </a:rPr>
                        <a:t>兼務職員</a:t>
                      </a:r>
                      <a:r>
                        <a:rPr kumimoji="1" lang="en-US" altLang="ja-JP" sz="1400" b="1" u="none" baseline="0" dirty="0">
                          <a:solidFill>
                            <a:schemeClr val="tx1"/>
                          </a:solidFill>
                        </a:rPr>
                        <a:t>27</a:t>
                      </a:r>
                      <a:r>
                        <a:rPr kumimoji="1" lang="ja-JP" altLang="en-US" sz="1400" b="1" u="none" baseline="0" dirty="0">
                          <a:solidFill>
                            <a:schemeClr val="tx1"/>
                          </a:solidFill>
                        </a:rPr>
                        <a:t>名増員</a:t>
                      </a:r>
                      <a:endParaRPr kumimoji="1" lang="en-US" altLang="ja-JP" sz="1400" b="1" u="none"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t>　ワクチン臨時接種への対応、宿泊療養施設の増設等　　　　</a:t>
                      </a:r>
                      <a:r>
                        <a:rPr kumimoji="1" lang="ja-JP" altLang="en-US" sz="1200" u="none" baseline="0" dirty="0"/>
                        <a:t>　　　　　　　　　　　　　　　　　　　　　　　</a:t>
                      </a:r>
                      <a:endParaRPr kumimoji="1" lang="ja-JP" altLang="en-US" sz="1200" b="1" u="none" dirty="0">
                        <a:solidFill>
                          <a:schemeClr val="tx1"/>
                        </a:solidFill>
                      </a:endParaRPr>
                    </a:p>
                  </a:txBody>
                  <a:tcPr marL="68580" marR="6858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rgbClr val="FF0000"/>
                        </a:solidFill>
                      </a:endParaRPr>
                    </a:p>
                  </a:txBody>
                  <a:tcPr marL="68580" marR="68580" marT="72000" marB="72000"/>
                </a:tc>
                <a:extLst>
                  <a:ext uri="{0D108BD9-81ED-4DB2-BD59-A6C34878D82A}">
                    <a16:rowId xmlns:a16="http://schemas.microsoft.com/office/drawing/2014/main" val="10006"/>
                  </a:ext>
                </a:extLst>
              </a:tr>
            </a:tbl>
          </a:graphicData>
        </a:graphic>
      </p:graphicFrame>
      <p:cxnSp>
        <p:nvCxnSpPr>
          <p:cNvPr id="9" name="直線矢印コネクタ 8"/>
          <p:cNvCxnSpPr/>
          <p:nvPr/>
        </p:nvCxnSpPr>
        <p:spPr>
          <a:xfrm>
            <a:off x="8214013" y="3956013"/>
            <a:ext cx="0" cy="248400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7562830" y="3721154"/>
            <a:ext cx="1302366" cy="36933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tIns="0" bIns="0" rtlCol="0" anchor="ctr">
            <a:spAutoFit/>
          </a:bodyPr>
          <a:lstStyle/>
          <a:p>
            <a:pPr algn="ctr"/>
            <a:r>
              <a:rPr kumimoji="1" lang="en-US" altLang="ja-JP" sz="1200" dirty="0">
                <a:solidFill>
                  <a:srgbClr val="FF0000"/>
                </a:solidFill>
              </a:rPr>
              <a:t>59</a:t>
            </a:r>
            <a:r>
              <a:rPr kumimoji="1" lang="ja-JP" altLang="en-US" sz="1200" dirty="0">
                <a:solidFill>
                  <a:srgbClr val="FF0000"/>
                </a:solidFill>
              </a:rPr>
              <a:t>名体制で</a:t>
            </a:r>
            <a:endParaRPr kumimoji="1" lang="en-US" altLang="ja-JP" sz="1200" dirty="0">
              <a:solidFill>
                <a:srgbClr val="FF0000"/>
              </a:solidFill>
            </a:endParaRPr>
          </a:p>
          <a:p>
            <a:pPr algn="ctr"/>
            <a:r>
              <a:rPr kumimoji="1" lang="ja-JP" altLang="en-US" sz="1200" dirty="0">
                <a:solidFill>
                  <a:srgbClr val="FF0000"/>
                </a:solidFill>
              </a:rPr>
              <a:t>スタート</a:t>
            </a:r>
            <a:endParaRPr kumimoji="1" lang="en-US" altLang="ja-JP" sz="1200" dirty="0">
              <a:solidFill>
                <a:srgbClr val="FF0000"/>
              </a:solidFill>
            </a:endParaRPr>
          </a:p>
        </p:txBody>
      </p:sp>
      <p:sp>
        <p:nvSpPr>
          <p:cNvPr id="14" name="テキスト ボックス 13"/>
          <p:cNvSpPr txBox="1"/>
          <p:nvPr/>
        </p:nvSpPr>
        <p:spPr>
          <a:xfrm>
            <a:off x="-43613" y="2036193"/>
            <a:ext cx="9187613" cy="523220"/>
          </a:xfrm>
          <a:prstGeom prst="rect">
            <a:avLst/>
          </a:prstGeom>
          <a:noFill/>
        </p:spPr>
        <p:txBody>
          <a:bodyPr wrap="square" rtlCol="0">
            <a:spAutoFit/>
          </a:bodyPr>
          <a:lstStyle/>
          <a:p>
            <a:pPr lvl="0" defTabSz="914400">
              <a:defRPr/>
            </a:pPr>
            <a:r>
              <a:rPr kumimoji="1" lang="en-US" altLang="ja-JP" sz="1400" dirty="0">
                <a:solidFill>
                  <a:prstClr val="black"/>
                </a:solidFill>
              </a:rPr>
              <a:t>【</a:t>
            </a:r>
            <a:r>
              <a:rPr kumimoji="1" lang="ja-JP" altLang="en-US" sz="1400" dirty="0">
                <a:solidFill>
                  <a:prstClr val="black"/>
                </a:solidFill>
              </a:rPr>
              <a:t>設置根拠</a:t>
            </a:r>
            <a:r>
              <a:rPr kumimoji="1" lang="en-US" altLang="ja-JP" sz="1400" dirty="0">
                <a:solidFill>
                  <a:prstClr val="black"/>
                </a:solidFill>
              </a:rPr>
              <a:t>】</a:t>
            </a:r>
            <a:r>
              <a:rPr kumimoji="1" lang="ja-JP" altLang="en-US" sz="1400" spc="-100" dirty="0">
                <a:solidFill>
                  <a:prstClr val="black"/>
                </a:solidFill>
              </a:rPr>
              <a:t>新型インフルエンザ等対策特別措置法・栃木県インフルエンザ等対策本部条例・新型インフルエンザ等対策</a:t>
            </a:r>
            <a:endParaRPr kumimoji="1" lang="en-US" altLang="ja-JP" sz="1400" spc="-100" dirty="0">
              <a:solidFill>
                <a:prstClr val="black"/>
              </a:solidFill>
            </a:endParaRPr>
          </a:p>
          <a:p>
            <a:pPr lvl="0" defTabSz="914400">
              <a:defRPr/>
            </a:pPr>
            <a:r>
              <a:rPr kumimoji="1" lang="ja-JP" altLang="en-US" sz="1400" spc="-100" dirty="0">
                <a:solidFill>
                  <a:prstClr val="black"/>
                </a:solidFill>
              </a:rPr>
              <a:t>　　　　　　   本部の組織及び運営に関する要綱</a:t>
            </a:r>
            <a:endParaRPr kumimoji="1" lang="en-US" altLang="ja-JP" sz="1400" spc="-100" dirty="0">
              <a:solidFill>
                <a:prstClr val="black"/>
              </a:solidFill>
            </a:endParaRPr>
          </a:p>
        </p:txBody>
      </p:sp>
      <p:sp>
        <p:nvSpPr>
          <p:cNvPr id="20" name="テキスト ボックス 19"/>
          <p:cNvSpPr txBox="1"/>
          <p:nvPr/>
        </p:nvSpPr>
        <p:spPr>
          <a:xfrm>
            <a:off x="-41063" y="2630980"/>
            <a:ext cx="1974365" cy="307777"/>
          </a:xfrm>
          <a:prstGeom prst="rect">
            <a:avLst/>
          </a:prstGeom>
          <a:noFill/>
        </p:spPr>
        <p:txBody>
          <a:bodyPr wrap="square" rtlCol="0">
            <a:spAutoFit/>
          </a:bodyPr>
          <a:lstStyle/>
          <a:p>
            <a:pPr lvl="0" defTabSz="914400">
              <a:defRPr/>
            </a:pPr>
            <a:r>
              <a:rPr kumimoji="1" lang="en-US" altLang="ja-JP" sz="1400" dirty="0">
                <a:solidFill>
                  <a:prstClr val="black"/>
                </a:solidFill>
              </a:rPr>
              <a:t>【</a:t>
            </a:r>
            <a:r>
              <a:rPr kumimoji="1" lang="ja-JP" altLang="en-US" sz="1400" spc="-100" dirty="0">
                <a:solidFill>
                  <a:prstClr val="black"/>
                </a:solidFill>
              </a:rPr>
              <a:t>事務局の主な動き</a:t>
            </a:r>
            <a:r>
              <a:rPr kumimoji="1" lang="en-US" altLang="ja-JP" sz="1400" dirty="0">
                <a:solidFill>
                  <a:prstClr val="black"/>
                </a:solidFill>
              </a:rPr>
              <a:t>】</a:t>
            </a:r>
            <a:endParaRPr kumimoji="1" lang="en-US" altLang="ja-JP" sz="1400" spc="-100" dirty="0">
              <a:solidFill>
                <a:prstClr val="black"/>
              </a:solidFill>
            </a:endParaRPr>
          </a:p>
        </p:txBody>
      </p:sp>
      <p:sp>
        <p:nvSpPr>
          <p:cNvPr id="15" name="テキスト ボックス 14"/>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テキスト ボックス 20">
            <a:extLst>
              <a:ext uri="{FF2B5EF4-FFF2-40B4-BE49-F238E27FC236}">
                <a16:creationId xmlns:a16="http://schemas.microsoft.com/office/drawing/2014/main" id="{C2B92002-631A-43BE-9B00-45B0033D83D0}"/>
              </a:ext>
            </a:extLst>
          </p:cNvPr>
          <p:cNvSpPr txBox="1"/>
          <p:nvPr/>
        </p:nvSpPr>
        <p:spPr>
          <a:xfrm>
            <a:off x="7270376" y="3111613"/>
            <a:ext cx="1974365" cy="590349"/>
          </a:xfrm>
          <a:prstGeom prst="rect">
            <a:avLst/>
          </a:prstGeom>
          <a:noFill/>
        </p:spPr>
        <p:txBody>
          <a:bodyPr wrap="square" tIns="36000" bIns="0" rtlCol="0">
            <a:spAutoFit/>
          </a:bodyPr>
          <a:lstStyle/>
          <a:p>
            <a:pPr lvl="0" defTabSz="914400">
              <a:defRPr/>
            </a:pPr>
            <a:r>
              <a:rPr kumimoji="1" lang="ja-JP" altLang="en-US" sz="1200" dirty="0">
                <a:solidFill>
                  <a:prstClr val="black"/>
                </a:solidFill>
              </a:rPr>
              <a:t>特別な対応を除き業務の</a:t>
            </a:r>
            <a:endParaRPr kumimoji="1" lang="en-US" altLang="ja-JP" sz="1200" dirty="0">
              <a:solidFill>
                <a:prstClr val="black"/>
              </a:solidFill>
            </a:endParaRPr>
          </a:p>
          <a:p>
            <a:pPr lvl="0" defTabSz="914400">
              <a:defRPr/>
            </a:pPr>
            <a:r>
              <a:rPr kumimoji="1" lang="ja-JP" altLang="en-US" sz="1200" dirty="0">
                <a:solidFill>
                  <a:prstClr val="black"/>
                </a:solidFill>
              </a:rPr>
              <a:t>逼迫状況に応じて</a:t>
            </a:r>
            <a:r>
              <a:rPr kumimoji="1" lang="ja-JP" altLang="en-US" sz="1200" b="1" dirty="0">
                <a:solidFill>
                  <a:prstClr val="black"/>
                </a:solidFill>
              </a:rPr>
              <a:t>構成員</a:t>
            </a:r>
            <a:endParaRPr kumimoji="1" lang="en-US" altLang="ja-JP" sz="1200" b="1" dirty="0">
              <a:solidFill>
                <a:prstClr val="black"/>
              </a:solidFill>
            </a:endParaRPr>
          </a:p>
          <a:p>
            <a:pPr lvl="0" defTabSz="914400">
              <a:defRPr/>
            </a:pPr>
            <a:r>
              <a:rPr kumimoji="1" lang="ja-JP" altLang="en-US" sz="1200" b="1" dirty="0">
                <a:solidFill>
                  <a:prstClr val="black"/>
                </a:solidFill>
              </a:rPr>
              <a:t>を招集</a:t>
            </a:r>
            <a:endParaRPr kumimoji="1" lang="ja-JP" altLang="en-US" sz="1200" b="1" dirty="0"/>
          </a:p>
        </p:txBody>
      </p:sp>
    </p:spTree>
    <p:extLst>
      <p:ext uri="{BB962C8B-B14F-4D97-AF65-F5344CB8AC3E}">
        <p14:creationId xmlns:p14="http://schemas.microsoft.com/office/powerpoint/2010/main" val="2119919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グループ化 38"/>
          <p:cNvGrpSpPr/>
          <p:nvPr/>
        </p:nvGrpSpPr>
        <p:grpSpPr>
          <a:xfrm>
            <a:off x="0" y="75485"/>
            <a:ext cx="10623253" cy="727500"/>
            <a:chOff x="-86783" y="412391"/>
            <a:chExt cx="11710169" cy="801935"/>
          </a:xfrm>
        </p:grpSpPr>
        <p:sp>
          <p:nvSpPr>
            <p:cNvPr id="4" name="テキスト ボックス 3"/>
            <p:cNvSpPr txBox="1"/>
            <p:nvPr/>
          </p:nvSpPr>
          <p:spPr>
            <a:xfrm>
              <a:off x="-86783" y="835548"/>
              <a:ext cx="11710169" cy="378778"/>
            </a:xfrm>
            <a:prstGeom prst="rect">
              <a:avLst/>
            </a:prstGeom>
            <a:noFill/>
            <a:ln>
              <a:noFill/>
            </a:ln>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新型コロナウイルス感染症に関する</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県民相談一覧　</a:t>
              </a:r>
              <a:r>
                <a:rPr kumimoji="1" lang="ja-JP" altLang="en-US" sz="1600" dirty="0">
                  <a:solidFill>
                    <a:prstClr val="black"/>
                  </a:solidFill>
                  <a:latin typeface="游ゴシック" panose="020B0400000000000000" pitchFamily="50" charset="-128"/>
                  <a:ea typeface="游ゴシック" panose="020B0400000000000000" pitchFamily="50" charset="-128"/>
                </a:rPr>
                <a:t>（注意：</a:t>
              </a:r>
              <a:r>
                <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5.8</a:t>
              </a:r>
              <a:r>
                <a:rPr kumimoji="1" lang="ja-JP" altLang="en-US"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以降は繋がらない場合がある。）</a:t>
              </a:r>
            </a:p>
          </p:txBody>
        </p:sp>
        <p:sp>
          <p:nvSpPr>
            <p:cNvPr id="76" name="テキスト ボックス 75"/>
            <p:cNvSpPr txBox="1"/>
            <p:nvPr/>
          </p:nvSpPr>
          <p:spPr>
            <a:xfrm>
              <a:off x="5984964" y="412391"/>
              <a:ext cx="3768636" cy="470873"/>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メールやチャットでの相談を受け付けている場合も</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あります。詳しくは各制度の</a:t>
              </a:r>
              <a:r>
                <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HP</a:t>
              </a: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等をご確認ください。</a:t>
              </a:r>
            </a:p>
          </p:txBody>
        </p:sp>
      </p:grpSp>
      <p:grpSp>
        <p:nvGrpSpPr>
          <p:cNvPr id="65" name="グループ化 64"/>
          <p:cNvGrpSpPr/>
          <p:nvPr/>
        </p:nvGrpSpPr>
        <p:grpSpPr>
          <a:xfrm>
            <a:off x="158565" y="2060017"/>
            <a:ext cx="8752908" cy="439810"/>
            <a:chOff x="105140" y="1993168"/>
            <a:chExt cx="9648460" cy="275459"/>
          </a:xfrm>
        </p:grpSpPr>
        <p:grpSp>
          <p:nvGrpSpPr>
            <p:cNvPr id="63" name="グループ化 62"/>
            <p:cNvGrpSpPr/>
            <p:nvPr/>
          </p:nvGrpSpPr>
          <p:grpSpPr>
            <a:xfrm>
              <a:off x="105140" y="1993168"/>
              <a:ext cx="9648460" cy="275459"/>
              <a:chOff x="105140" y="1993168"/>
              <a:chExt cx="9648460" cy="275459"/>
            </a:xfrm>
          </p:grpSpPr>
          <p:grpSp>
            <p:nvGrpSpPr>
              <p:cNvPr id="61" name="グループ化 60"/>
              <p:cNvGrpSpPr/>
              <p:nvPr/>
            </p:nvGrpSpPr>
            <p:grpSpPr>
              <a:xfrm>
                <a:off x="105140" y="1996071"/>
                <a:ext cx="9648460" cy="272556"/>
                <a:chOff x="105140" y="1996071"/>
                <a:chExt cx="9648460" cy="272556"/>
              </a:xfrm>
            </p:grpSpPr>
            <p:grpSp>
              <p:nvGrpSpPr>
                <p:cNvPr id="27" name="グループ化 26"/>
                <p:cNvGrpSpPr/>
                <p:nvPr/>
              </p:nvGrpSpPr>
              <p:grpSpPr>
                <a:xfrm>
                  <a:off x="105140" y="1996071"/>
                  <a:ext cx="8189774" cy="272556"/>
                  <a:chOff x="105139" y="1969181"/>
                  <a:chExt cx="8189774" cy="272556"/>
                </a:xfrm>
              </p:grpSpPr>
              <p:sp>
                <p:nvSpPr>
                  <p:cNvPr id="28" name="正方形/長方形 27"/>
                  <p:cNvSpPr/>
                  <p:nvPr/>
                </p:nvSpPr>
                <p:spPr>
                  <a:xfrm>
                    <a:off x="4900745" y="1981905"/>
                    <a:ext cx="3394168" cy="259832"/>
                  </a:xfrm>
                  <a:prstGeom prst="rect">
                    <a:avLst/>
                  </a:prstGeom>
                  <a:ln>
                    <a:solidFill>
                      <a:srgbClr val="FF66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０５７０－０５２－０９２</a:t>
                    </a:r>
                  </a:p>
                </p:txBody>
              </p:sp>
              <p:sp>
                <p:nvSpPr>
                  <p:cNvPr id="29" name="正方形/長方形 28"/>
                  <p:cNvSpPr/>
                  <p:nvPr/>
                </p:nvSpPr>
                <p:spPr>
                  <a:xfrm>
                    <a:off x="105139" y="1969181"/>
                    <a:ext cx="1959429" cy="259831"/>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ワクチン接種後の副反応など</a:t>
                    </a:r>
                  </a:p>
                </p:txBody>
              </p:sp>
              <p:sp>
                <p:nvSpPr>
                  <p:cNvPr id="30" name="ホームベース 29"/>
                  <p:cNvSpPr/>
                  <p:nvPr/>
                </p:nvSpPr>
                <p:spPr>
                  <a:xfrm>
                    <a:off x="2201825" y="1981906"/>
                    <a:ext cx="2931878" cy="259831"/>
                  </a:xfrm>
                  <a:prstGeom prst="homePlat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75" name="角丸四角形 74"/>
                <p:cNvSpPr/>
                <p:nvPr/>
              </p:nvSpPr>
              <p:spPr>
                <a:xfrm>
                  <a:off x="8386354" y="2008603"/>
                  <a:ext cx="1367246" cy="25983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814"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24</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時間</a:t>
                  </a:r>
                </a:p>
              </p:txBody>
            </p:sp>
          </p:grpSp>
          <p:grpSp>
            <p:nvGrpSpPr>
              <p:cNvPr id="100" name="グループ化 99"/>
              <p:cNvGrpSpPr/>
              <p:nvPr/>
            </p:nvGrpSpPr>
            <p:grpSpPr>
              <a:xfrm>
                <a:off x="2093156" y="1993168"/>
                <a:ext cx="735778" cy="177854"/>
                <a:chOff x="2019831" y="521157"/>
                <a:chExt cx="541320" cy="177854"/>
              </a:xfrm>
            </p:grpSpPr>
            <p:sp>
              <p:nvSpPr>
                <p:cNvPr id="101" name="正方形/長方形 100"/>
                <p:cNvSpPr/>
                <p:nvPr/>
              </p:nvSpPr>
              <p:spPr>
                <a:xfrm>
                  <a:off x="2035505" y="543995"/>
                  <a:ext cx="397286" cy="148815"/>
                </a:xfrm>
                <a:prstGeom prst="rect">
                  <a:avLst/>
                </a:prstGeom>
                <a:solidFill>
                  <a:srgbClr val="FFCCFF"/>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 name="テキスト ボックス 101"/>
                <p:cNvSpPr txBox="1"/>
                <p:nvPr/>
              </p:nvSpPr>
              <p:spPr>
                <a:xfrm>
                  <a:off x="2019831" y="521157"/>
                  <a:ext cx="541320" cy="177854"/>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99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県委託</a:t>
                  </a:r>
                </a:p>
              </p:txBody>
            </p:sp>
          </p:grpSp>
        </p:grpSp>
        <p:sp>
          <p:nvSpPr>
            <p:cNvPr id="130" name="テキスト ボックス 129"/>
            <p:cNvSpPr txBox="1"/>
            <p:nvPr/>
          </p:nvSpPr>
          <p:spPr>
            <a:xfrm>
              <a:off x="2609658" y="2035133"/>
              <a:ext cx="2534292" cy="208137"/>
            </a:xfrm>
            <a:prstGeom prst="rect">
              <a:avLst/>
            </a:prstGeom>
            <a:noFill/>
          </p:spPr>
          <p:txBody>
            <a:bodyPr wrap="square" rtlCol="0">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受診・ワクチン相談センター</a:t>
              </a:r>
            </a:p>
          </p:txBody>
        </p:sp>
      </p:grpSp>
      <p:grpSp>
        <p:nvGrpSpPr>
          <p:cNvPr id="66" name="グループ化 65"/>
          <p:cNvGrpSpPr/>
          <p:nvPr/>
        </p:nvGrpSpPr>
        <p:grpSpPr>
          <a:xfrm>
            <a:off x="158565" y="747794"/>
            <a:ext cx="8752908" cy="1291138"/>
            <a:chOff x="105141" y="515982"/>
            <a:chExt cx="9648460" cy="1439545"/>
          </a:xfrm>
        </p:grpSpPr>
        <p:grpSp>
          <p:nvGrpSpPr>
            <p:cNvPr id="72" name="グループ化 71"/>
            <p:cNvGrpSpPr/>
            <p:nvPr/>
          </p:nvGrpSpPr>
          <p:grpSpPr>
            <a:xfrm>
              <a:off x="105141" y="515982"/>
              <a:ext cx="9648460" cy="1439545"/>
              <a:chOff x="105141" y="515982"/>
              <a:chExt cx="9648460" cy="1439545"/>
            </a:xfrm>
          </p:grpSpPr>
          <p:grpSp>
            <p:nvGrpSpPr>
              <p:cNvPr id="25" name="グループ化 24"/>
              <p:cNvGrpSpPr/>
              <p:nvPr/>
            </p:nvGrpSpPr>
            <p:grpSpPr>
              <a:xfrm>
                <a:off x="105141" y="515982"/>
                <a:ext cx="9648460" cy="1439545"/>
                <a:chOff x="105141" y="515982"/>
                <a:chExt cx="9648460" cy="1439545"/>
              </a:xfrm>
            </p:grpSpPr>
            <p:sp>
              <p:nvSpPr>
                <p:cNvPr id="5" name="正方形/長方形 4"/>
                <p:cNvSpPr/>
                <p:nvPr/>
              </p:nvSpPr>
              <p:spPr>
                <a:xfrm>
                  <a:off x="105141" y="515982"/>
                  <a:ext cx="1959429" cy="1398027"/>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発熱などの症状がある、</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受診できる医療機関がわからない、</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新型コロナに関する一般的な相談・感染予防など</a:t>
                  </a:r>
                </a:p>
              </p:txBody>
            </p:sp>
            <p:grpSp>
              <p:nvGrpSpPr>
                <p:cNvPr id="22" name="グループ化 21"/>
                <p:cNvGrpSpPr/>
                <p:nvPr/>
              </p:nvGrpSpPr>
              <p:grpSpPr>
                <a:xfrm>
                  <a:off x="2201825" y="515982"/>
                  <a:ext cx="7551776" cy="403741"/>
                  <a:chOff x="2201825" y="515982"/>
                  <a:chExt cx="7551776" cy="403741"/>
                </a:xfrm>
              </p:grpSpPr>
              <p:sp>
                <p:nvSpPr>
                  <p:cNvPr id="14" name="正方形/長方形 13"/>
                  <p:cNvSpPr/>
                  <p:nvPr/>
                </p:nvSpPr>
                <p:spPr>
                  <a:xfrm>
                    <a:off x="4900749" y="523723"/>
                    <a:ext cx="3394166" cy="396000"/>
                  </a:xfrm>
                  <a:prstGeom prst="rect">
                    <a:avLst/>
                  </a:prstGeom>
                  <a:ln>
                    <a:solidFill>
                      <a:srgbClr val="FF66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０５７０－０５２－０９２</a:t>
                    </a:r>
                  </a:p>
                </p:txBody>
              </p:sp>
              <p:sp>
                <p:nvSpPr>
                  <p:cNvPr id="6" name="ホームベース 5"/>
                  <p:cNvSpPr/>
                  <p:nvPr/>
                </p:nvSpPr>
                <p:spPr>
                  <a:xfrm>
                    <a:off x="2201825" y="523220"/>
                    <a:ext cx="2931877" cy="391180"/>
                  </a:xfrm>
                  <a:prstGeom prst="homePlat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10" name="角丸四角形 9"/>
                  <p:cNvSpPr/>
                  <p:nvPr/>
                </p:nvSpPr>
                <p:spPr>
                  <a:xfrm>
                    <a:off x="8386355" y="515982"/>
                    <a:ext cx="1367246" cy="396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814"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24</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時間</a:t>
                    </a:r>
                  </a:p>
                </p:txBody>
              </p:sp>
            </p:grpSp>
            <p:grpSp>
              <p:nvGrpSpPr>
                <p:cNvPr id="23" name="グループ化 22"/>
                <p:cNvGrpSpPr/>
                <p:nvPr/>
              </p:nvGrpSpPr>
              <p:grpSpPr>
                <a:xfrm>
                  <a:off x="2201825" y="947763"/>
                  <a:ext cx="7551776" cy="402177"/>
                  <a:chOff x="2201825" y="947763"/>
                  <a:chExt cx="7551776" cy="402177"/>
                </a:xfrm>
              </p:grpSpPr>
              <p:sp>
                <p:nvSpPr>
                  <p:cNvPr id="15" name="正方形/長方形 14"/>
                  <p:cNvSpPr/>
                  <p:nvPr/>
                </p:nvSpPr>
                <p:spPr>
                  <a:xfrm>
                    <a:off x="4900747" y="950514"/>
                    <a:ext cx="3394167" cy="396000"/>
                  </a:xfrm>
                  <a:prstGeom prst="rect">
                    <a:avLst/>
                  </a:prstGeom>
                  <a:ln>
                    <a:solidFill>
                      <a:srgbClr val="FF66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０２８－６７８－８２８２</a:t>
                    </a:r>
                  </a:p>
                </p:txBody>
              </p:sp>
              <p:sp>
                <p:nvSpPr>
                  <p:cNvPr id="8" name="ホームベース 7"/>
                  <p:cNvSpPr/>
                  <p:nvPr/>
                </p:nvSpPr>
                <p:spPr>
                  <a:xfrm>
                    <a:off x="2201825" y="947763"/>
                    <a:ext cx="2931878" cy="391180"/>
                  </a:xfrm>
                  <a:prstGeom prst="homePlat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外国人の方のホットライン</a:t>
                    </a:r>
                  </a:p>
                </p:txBody>
              </p:sp>
              <p:sp>
                <p:nvSpPr>
                  <p:cNvPr id="11" name="角丸四角形 10"/>
                  <p:cNvSpPr/>
                  <p:nvPr/>
                </p:nvSpPr>
                <p:spPr>
                  <a:xfrm>
                    <a:off x="8386355" y="953940"/>
                    <a:ext cx="1367246" cy="3960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814"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24</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時間</a:t>
                    </a:r>
                  </a:p>
                </p:txBody>
              </p:sp>
            </p:grpSp>
            <p:grpSp>
              <p:nvGrpSpPr>
                <p:cNvPr id="24" name="グループ化 23"/>
                <p:cNvGrpSpPr/>
                <p:nvPr/>
              </p:nvGrpSpPr>
              <p:grpSpPr>
                <a:xfrm>
                  <a:off x="2201825" y="1392252"/>
                  <a:ext cx="7524814" cy="563275"/>
                  <a:chOff x="2201825" y="1392252"/>
                  <a:chExt cx="7524814" cy="563275"/>
                </a:xfrm>
              </p:grpSpPr>
              <p:sp>
                <p:nvSpPr>
                  <p:cNvPr id="16" name="正方形/長方形 15"/>
                  <p:cNvSpPr/>
                  <p:nvPr/>
                </p:nvSpPr>
                <p:spPr>
                  <a:xfrm>
                    <a:off x="4889025" y="1426532"/>
                    <a:ext cx="4837614" cy="528995"/>
                  </a:xfrm>
                  <a:prstGeom prst="rect">
                    <a:avLst/>
                  </a:prstGeom>
                  <a:ln>
                    <a:solidFill>
                      <a:srgbClr val="FF66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1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63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FAX:028-623-3759</a:t>
                    </a:r>
                    <a:r>
                      <a:rPr kumimoji="1" lang="ja-JP" altLang="en-US" sz="163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1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平日</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8:30</a:t>
                    </a: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20:00               </a:t>
                    </a:r>
                    <a:r>
                      <a:rPr kumimoji="1" lang="ja-JP" altLang="en-US" sz="1088"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en-US" altLang="ja-JP" sz="1633"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en-US" altLang="ja-JP" sz="163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FAX:028-623-2527</a:t>
                    </a:r>
                    <a:r>
                      <a:rPr kumimoji="1" lang="ja-JP" altLang="en-US" sz="11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088"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20:00</a:t>
                    </a:r>
                    <a:r>
                      <a:rPr kumimoji="1" lang="ja-JP" altLang="en-US" sz="108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8:30</a:t>
                    </a:r>
                    <a:r>
                      <a:rPr kumimoji="1" lang="ja-JP" altLang="en-US" sz="1088"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・休日 </a:t>
                    </a:r>
                    <a:r>
                      <a:rPr kumimoji="1" lang="ja-JP" altLang="en-US" sz="1088"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endParaRPr kumimoji="1" lang="ja-JP" altLang="en-US" sz="1633"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ホームベース 11"/>
                  <p:cNvSpPr/>
                  <p:nvPr/>
                </p:nvSpPr>
                <p:spPr>
                  <a:xfrm>
                    <a:off x="2201825" y="1392252"/>
                    <a:ext cx="2931878" cy="528995"/>
                  </a:xfrm>
                  <a:prstGeom prst="homePlate">
                    <a:avLst>
                      <a:gd name="adj" fmla="val 35184"/>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聴覚障害のある方の相談</a:t>
                    </a:r>
                  </a:p>
                </p:txBody>
              </p:sp>
            </p:grpSp>
          </p:grpSp>
          <p:sp>
            <p:nvSpPr>
              <p:cNvPr id="70" name="テキスト ボックス 69"/>
              <p:cNvSpPr txBox="1"/>
              <p:nvPr/>
            </p:nvSpPr>
            <p:spPr>
              <a:xfrm>
                <a:off x="2609658" y="585023"/>
                <a:ext cx="2534292" cy="317214"/>
              </a:xfrm>
              <a:prstGeom prst="rect">
                <a:avLst/>
              </a:prstGeom>
              <a:noFill/>
            </p:spPr>
            <p:txBody>
              <a:bodyPr wrap="square" rtlCol="0">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受診・ワクチン相談センター</a:t>
                </a:r>
              </a:p>
            </p:txBody>
          </p:sp>
        </p:grpSp>
        <p:grpSp>
          <p:nvGrpSpPr>
            <p:cNvPr id="69" name="グループ化 68"/>
            <p:cNvGrpSpPr/>
            <p:nvPr/>
          </p:nvGrpSpPr>
          <p:grpSpPr>
            <a:xfrm>
              <a:off x="2122931" y="520546"/>
              <a:ext cx="612000" cy="263426"/>
              <a:chOff x="2027340" y="537594"/>
              <a:chExt cx="319709" cy="263426"/>
            </a:xfrm>
          </p:grpSpPr>
          <p:sp>
            <p:nvSpPr>
              <p:cNvPr id="51" name="正方形/長方形 50"/>
              <p:cNvSpPr/>
              <p:nvPr/>
            </p:nvSpPr>
            <p:spPr>
              <a:xfrm>
                <a:off x="2035505" y="543995"/>
                <a:ext cx="281743" cy="217356"/>
              </a:xfrm>
              <a:prstGeom prst="rect">
                <a:avLst/>
              </a:prstGeom>
              <a:solidFill>
                <a:srgbClr val="FFCCFF"/>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7" name="テキスト ボックス 66"/>
              <p:cNvSpPr txBox="1"/>
              <p:nvPr/>
            </p:nvSpPr>
            <p:spPr>
              <a:xfrm>
                <a:off x="2027340" y="537594"/>
                <a:ext cx="319709" cy="263426"/>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95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県委託</a:t>
                </a:r>
              </a:p>
            </p:txBody>
          </p:sp>
        </p:grpSp>
        <p:grpSp>
          <p:nvGrpSpPr>
            <p:cNvPr id="94" name="グループ化 93"/>
            <p:cNvGrpSpPr/>
            <p:nvPr/>
          </p:nvGrpSpPr>
          <p:grpSpPr>
            <a:xfrm>
              <a:off x="2095142" y="939875"/>
              <a:ext cx="316697" cy="286328"/>
              <a:chOff x="2012824" y="521157"/>
              <a:chExt cx="232998" cy="286328"/>
            </a:xfrm>
          </p:grpSpPr>
          <p:sp>
            <p:nvSpPr>
              <p:cNvPr id="95" name="正方形/長方形 94"/>
              <p:cNvSpPr/>
              <p:nvPr/>
            </p:nvSpPr>
            <p:spPr>
              <a:xfrm>
                <a:off x="2035505" y="543995"/>
                <a:ext cx="185400" cy="216000"/>
              </a:xfrm>
              <a:prstGeom prst="rect">
                <a:avLst/>
              </a:prstGeom>
              <a:solidFill>
                <a:srgbClr val="FFCCFF"/>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6" name="テキスト ボックス 95"/>
              <p:cNvSpPr txBox="1"/>
              <p:nvPr/>
            </p:nvSpPr>
            <p:spPr>
              <a:xfrm>
                <a:off x="2012824" y="521157"/>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nvGrpSpPr>
            <p:cNvPr id="97" name="グループ化 96"/>
            <p:cNvGrpSpPr/>
            <p:nvPr/>
          </p:nvGrpSpPr>
          <p:grpSpPr>
            <a:xfrm>
              <a:off x="2095142" y="1372693"/>
              <a:ext cx="316697" cy="286328"/>
              <a:chOff x="2012824" y="521157"/>
              <a:chExt cx="232998" cy="286328"/>
            </a:xfrm>
          </p:grpSpPr>
          <p:sp>
            <p:nvSpPr>
              <p:cNvPr id="98" name="正方形/長方形 97"/>
              <p:cNvSpPr/>
              <p:nvPr/>
            </p:nvSpPr>
            <p:spPr>
              <a:xfrm>
                <a:off x="2035505" y="543995"/>
                <a:ext cx="185400" cy="216000"/>
              </a:xfrm>
              <a:prstGeom prst="rect">
                <a:avLst/>
              </a:prstGeom>
              <a:solidFill>
                <a:srgbClr val="FFCCFF"/>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9" name="テキスト ボックス 98"/>
              <p:cNvSpPr txBox="1"/>
              <p:nvPr/>
            </p:nvSpPr>
            <p:spPr>
              <a:xfrm>
                <a:off x="2012824" y="521157"/>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38" name="グループ化 37"/>
          <p:cNvGrpSpPr/>
          <p:nvPr/>
        </p:nvGrpSpPr>
        <p:grpSpPr>
          <a:xfrm>
            <a:off x="146988" y="3112276"/>
            <a:ext cx="8752332" cy="3589868"/>
            <a:chOff x="103551" y="3132743"/>
            <a:chExt cx="9647825" cy="3967531"/>
          </a:xfrm>
        </p:grpSpPr>
        <p:grpSp>
          <p:nvGrpSpPr>
            <p:cNvPr id="7" name="グループ化 6"/>
            <p:cNvGrpSpPr/>
            <p:nvPr/>
          </p:nvGrpSpPr>
          <p:grpSpPr>
            <a:xfrm>
              <a:off x="103551" y="3132743"/>
              <a:ext cx="9632283" cy="410986"/>
              <a:chOff x="103551" y="3132743"/>
              <a:chExt cx="9632283" cy="410986"/>
            </a:xfrm>
          </p:grpSpPr>
          <p:grpSp>
            <p:nvGrpSpPr>
              <p:cNvPr id="26" name="グループ化 25"/>
              <p:cNvGrpSpPr/>
              <p:nvPr/>
            </p:nvGrpSpPr>
            <p:grpSpPr>
              <a:xfrm>
                <a:off x="103551" y="3147729"/>
                <a:ext cx="9632283" cy="396000"/>
                <a:chOff x="121317" y="1981905"/>
                <a:chExt cx="9632283" cy="396000"/>
              </a:xfrm>
            </p:grpSpPr>
            <p:sp>
              <p:nvSpPr>
                <p:cNvPr id="19" name="正方形/長方形 18"/>
                <p:cNvSpPr/>
                <p:nvPr/>
              </p:nvSpPr>
              <p:spPr>
                <a:xfrm>
                  <a:off x="4900745" y="1981905"/>
                  <a:ext cx="3394169" cy="396000"/>
                </a:xfrm>
                <a:prstGeom prst="rect">
                  <a:avLst/>
                </a:prstGeom>
                <a:ln>
                  <a:solidFill>
                    <a:srgbClr val="FF99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０２８－６７３－８３４１</a:t>
                  </a:r>
                </a:p>
              </p:txBody>
            </p:sp>
            <p:sp>
              <p:nvSpPr>
                <p:cNvPr id="17" name="正方形/長方形 16"/>
                <p:cNvSpPr/>
                <p:nvPr/>
              </p:nvSpPr>
              <p:spPr>
                <a:xfrm>
                  <a:off x="121317" y="1981906"/>
                  <a:ext cx="1959429" cy="391180"/>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不安や悩み、ストレス</a:t>
                  </a:r>
                </a:p>
              </p:txBody>
            </p:sp>
            <p:sp>
              <p:nvSpPr>
                <p:cNvPr id="18" name="ホームベース 17"/>
                <p:cNvSpPr/>
                <p:nvPr/>
              </p:nvSpPr>
              <p:spPr>
                <a:xfrm>
                  <a:off x="2217066" y="1981906"/>
                  <a:ext cx="2916637" cy="391180"/>
                </a:xfrm>
                <a:prstGeom prst="homePlat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こころのダイヤル</a:t>
                  </a:r>
                </a:p>
              </p:txBody>
            </p:sp>
            <p:sp>
              <p:nvSpPr>
                <p:cNvPr id="20" name="角丸四角形 19"/>
                <p:cNvSpPr/>
                <p:nvPr/>
              </p:nvSpPr>
              <p:spPr>
                <a:xfrm>
                  <a:off x="8386354" y="1981905"/>
                  <a:ext cx="1367246"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9:00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17:00</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03" name="グループ化 102"/>
              <p:cNvGrpSpPr/>
              <p:nvPr/>
            </p:nvGrpSpPr>
            <p:grpSpPr>
              <a:xfrm>
                <a:off x="2085320" y="3132743"/>
                <a:ext cx="316697" cy="286328"/>
                <a:chOff x="2012824" y="521158"/>
                <a:chExt cx="232998" cy="286328"/>
              </a:xfrm>
            </p:grpSpPr>
            <p:sp>
              <p:nvSpPr>
                <p:cNvPr id="104" name="正方形/長方形 103"/>
                <p:cNvSpPr/>
                <p:nvPr/>
              </p:nvSpPr>
              <p:spPr>
                <a:xfrm>
                  <a:off x="2035505" y="543995"/>
                  <a:ext cx="185400" cy="216000"/>
                </a:xfrm>
                <a:prstGeom prst="rect">
                  <a:avLst/>
                </a:prstGeom>
                <a:solidFill>
                  <a:srgbClr val="FFCC99"/>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5" name="テキスト ボックス 104"/>
                <p:cNvSpPr txBox="1"/>
                <p:nvPr/>
              </p:nvSpPr>
              <p:spPr>
                <a:xfrm>
                  <a:off x="2012824" y="521158"/>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37" name="グループ化 36"/>
            <p:cNvGrpSpPr/>
            <p:nvPr/>
          </p:nvGrpSpPr>
          <p:grpSpPr>
            <a:xfrm>
              <a:off x="105138" y="3673157"/>
              <a:ext cx="9630694" cy="864179"/>
              <a:chOff x="101249" y="3020752"/>
              <a:chExt cx="9630694" cy="864179"/>
            </a:xfrm>
          </p:grpSpPr>
          <p:grpSp>
            <p:nvGrpSpPr>
              <p:cNvPr id="56" name="グループ化 55"/>
              <p:cNvGrpSpPr/>
              <p:nvPr/>
            </p:nvGrpSpPr>
            <p:grpSpPr>
              <a:xfrm>
                <a:off x="101249" y="3035991"/>
                <a:ext cx="9630694" cy="848940"/>
                <a:chOff x="122907" y="2906803"/>
                <a:chExt cx="9630694" cy="848940"/>
              </a:xfrm>
            </p:grpSpPr>
            <p:grpSp>
              <p:nvGrpSpPr>
                <p:cNvPr id="32" name="グループ化 31"/>
                <p:cNvGrpSpPr/>
                <p:nvPr/>
              </p:nvGrpSpPr>
              <p:grpSpPr>
                <a:xfrm>
                  <a:off x="122907" y="2906803"/>
                  <a:ext cx="9630694" cy="843245"/>
                  <a:chOff x="122906" y="1981905"/>
                  <a:chExt cx="9630694" cy="843245"/>
                </a:xfrm>
              </p:grpSpPr>
              <p:sp>
                <p:nvSpPr>
                  <p:cNvPr id="33" name="正方形/長方形 32"/>
                  <p:cNvSpPr/>
                  <p:nvPr/>
                </p:nvSpPr>
                <p:spPr>
                  <a:xfrm>
                    <a:off x="4900745" y="1981905"/>
                    <a:ext cx="3394169" cy="396000"/>
                  </a:xfrm>
                  <a:prstGeom prst="rect">
                    <a:avLst/>
                  </a:prstGeom>
                  <a:ln>
                    <a:solidFill>
                      <a:srgbClr val="FF99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０２８－６６５－８７２０</a:t>
                    </a:r>
                    <a:endParaRPr kumimoji="1" lang="en-US" altLang="ja-JP"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en-US" altLang="ja-JP" sz="726"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正方形/長方形 33"/>
                  <p:cNvSpPr/>
                  <p:nvPr/>
                </p:nvSpPr>
                <p:spPr>
                  <a:xfrm>
                    <a:off x="122906" y="1981906"/>
                    <a:ext cx="1959429" cy="843244"/>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DV</a:t>
                    </a: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（配偶者やパートナーからの暴力）</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5" name="ホームベース 34"/>
                  <p:cNvSpPr/>
                  <p:nvPr/>
                </p:nvSpPr>
                <p:spPr>
                  <a:xfrm>
                    <a:off x="2217065" y="1981906"/>
                    <a:ext cx="2916637" cy="391180"/>
                  </a:xfrm>
                  <a:prstGeom prst="homePlat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配偶者暴力相談支援センター</a:t>
                    </a:r>
                  </a:p>
                </p:txBody>
              </p:sp>
              <p:sp>
                <p:nvSpPr>
                  <p:cNvPr id="36" name="角丸四角形 35"/>
                  <p:cNvSpPr/>
                  <p:nvPr/>
                </p:nvSpPr>
                <p:spPr>
                  <a:xfrm>
                    <a:off x="8386354" y="1981905"/>
                    <a:ext cx="1367246"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9:00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20:00</a:t>
                    </a:r>
                  </a:p>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土日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9:00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16:00</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49" name="グループ化 48"/>
                <p:cNvGrpSpPr/>
                <p:nvPr/>
              </p:nvGrpSpPr>
              <p:grpSpPr>
                <a:xfrm>
                  <a:off x="2217066" y="3358867"/>
                  <a:ext cx="7536534" cy="396876"/>
                  <a:chOff x="2217066" y="3358867"/>
                  <a:chExt cx="7536534" cy="396876"/>
                </a:xfrm>
              </p:grpSpPr>
              <p:sp>
                <p:nvSpPr>
                  <p:cNvPr id="48" name="正方形/長方形 47"/>
                  <p:cNvSpPr/>
                  <p:nvPr/>
                </p:nvSpPr>
                <p:spPr>
                  <a:xfrm>
                    <a:off x="4900746" y="3358867"/>
                    <a:ext cx="3394169" cy="396000"/>
                  </a:xfrm>
                  <a:prstGeom prst="rect">
                    <a:avLst/>
                  </a:prstGeom>
                  <a:ln>
                    <a:solidFill>
                      <a:srgbClr val="FF99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０１２０－２７９－８８９</a:t>
                    </a:r>
                  </a:p>
                </p:txBody>
              </p:sp>
              <p:sp>
                <p:nvSpPr>
                  <p:cNvPr id="50" name="ホームベース 49"/>
                  <p:cNvSpPr/>
                  <p:nvPr/>
                </p:nvSpPr>
                <p:spPr>
                  <a:xfrm>
                    <a:off x="2217066" y="3358868"/>
                    <a:ext cx="2916638" cy="391180"/>
                  </a:xfrm>
                  <a:prstGeom prst="homePlat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DV</a:t>
                    </a: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相談＋（プラス）：内閣府</a:t>
                    </a:r>
                  </a:p>
                </p:txBody>
              </p:sp>
              <p:sp>
                <p:nvSpPr>
                  <p:cNvPr id="80" name="角丸四角形 79"/>
                  <p:cNvSpPr/>
                  <p:nvPr/>
                </p:nvSpPr>
                <p:spPr>
                  <a:xfrm>
                    <a:off x="8386354" y="3359743"/>
                    <a:ext cx="1367246"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814"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24</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時間</a:t>
                    </a:r>
                  </a:p>
                </p:txBody>
              </p:sp>
            </p:grpSp>
          </p:grpSp>
          <p:sp>
            <p:nvSpPr>
              <p:cNvPr id="82" name="正方形/長方形 81"/>
              <p:cNvSpPr/>
              <p:nvPr/>
            </p:nvSpPr>
            <p:spPr>
              <a:xfrm>
                <a:off x="6265896" y="3211734"/>
                <a:ext cx="2127839" cy="286328"/>
              </a:xfrm>
              <a:prstGeom prst="rect">
                <a:avLst/>
              </a:prstGeom>
            </p:spPr>
            <p:txBody>
              <a:bodyPr wrap="none">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緊急の場合は</a:t>
                </a:r>
                <a:r>
                  <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110</a:t>
                </a: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番通報を</a:t>
                </a:r>
              </a:p>
            </p:txBody>
          </p:sp>
          <p:grpSp>
            <p:nvGrpSpPr>
              <p:cNvPr id="106" name="グループ化 105"/>
              <p:cNvGrpSpPr/>
              <p:nvPr/>
            </p:nvGrpSpPr>
            <p:grpSpPr>
              <a:xfrm>
                <a:off x="2085031" y="3020752"/>
                <a:ext cx="316697" cy="286328"/>
                <a:chOff x="2012824" y="521158"/>
                <a:chExt cx="232998" cy="286328"/>
              </a:xfrm>
            </p:grpSpPr>
            <p:sp>
              <p:nvSpPr>
                <p:cNvPr id="107" name="正方形/長方形 106"/>
                <p:cNvSpPr/>
                <p:nvPr/>
              </p:nvSpPr>
              <p:spPr>
                <a:xfrm>
                  <a:off x="2035505" y="543995"/>
                  <a:ext cx="185400" cy="216000"/>
                </a:xfrm>
                <a:prstGeom prst="rect">
                  <a:avLst/>
                </a:prstGeom>
                <a:solidFill>
                  <a:srgbClr val="FFCC99"/>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8" name="テキスト ボックス 107"/>
                <p:cNvSpPr txBox="1"/>
                <p:nvPr/>
              </p:nvSpPr>
              <p:spPr>
                <a:xfrm>
                  <a:off x="2012824" y="521158"/>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nvGrpSpPr>
              <p:cNvPr id="109" name="グループ化 108"/>
              <p:cNvGrpSpPr/>
              <p:nvPr/>
            </p:nvGrpSpPr>
            <p:grpSpPr>
              <a:xfrm>
                <a:off x="2091720" y="3468754"/>
                <a:ext cx="316697" cy="286328"/>
                <a:chOff x="2012824" y="521158"/>
                <a:chExt cx="232998" cy="286328"/>
              </a:xfrm>
            </p:grpSpPr>
            <p:sp>
              <p:nvSpPr>
                <p:cNvPr id="110" name="正方形/長方形 109"/>
                <p:cNvSpPr/>
                <p:nvPr/>
              </p:nvSpPr>
              <p:spPr>
                <a:xfrm>
                  <a:off x="2035505" y="543995"/>
                  <a:ext cx="185400" cy="216000"/>
                </a:xfrm>
                <a:prstGeom prst="rect">
                  <a:avLst/>
                </a:prstGeom>
                <a:solidFill>
                  <a:srgbClr val="FFCC99"/>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1" name="テキスト ボックス 110"/>
                <p:cNvSpPr txBox="1"/>
                <p:nvPr/>
              </p:nvSpPr>
              <p:spPr>
                <a:xfrm>
                  <a:off x="2012824" y="521158"/>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国</a:t>
                  </a:r>
                </a:p>
              </p:txBody>
            </p:sp>
          </p:grpSp>
        </p:grpSp>
        <p:grpSp>
          <p:nvGrpSpPr>
            <p:cNvPr id="85" name="グループ化 84"/>
            <p:cNvGrpSpPr/>
            <p:nvPr/>
          </p:nvGrpSpPr>
          <p:grpSpPr>
            <a:xfrm>
              <a:off x="105136" y="5642450"/>
              <a:ext cx="9630696" cy="490288"/>
              <a:chOff x="107664" y="4831045"/>
              <a:chExt cx="9630696" cy="462749"/>
            </a:xfrm>
          </p:grpSpPr>
          <p:grpSp>
            <p:nvGrpSpPr>
              <p:cNvPr id="42" name="グループ化 41"/>
              <p:cNvGrpSpPr/>
              <p:nvPr/>
            </p:nvGrpSpPr>
            <p:grpSpPr>
              <a:xfrm>
                <a:off x="107664" y="4844646"/>
                <a:ext cx="9630696" cy="396000"/>
                <a:chOff x="122904" y="1981905"/>
                <a:chExt cx="9630696" cy="396000"/>
              </a:xfrm>
            </p:grpSpPr>
            <p:sp>
              <p:nvSpPr>
                <p:cNvPr id="43" name="正方形/長方形 42"/>
                <p:cNvSpPr/>
                <p:nvPr/>
              </p:nvSpPr>
              <p:spPr>
                <a:xfrm>
                  <a:off x="4900745" y="1981905"/>
                  <a:ext cx="3394169" cy="396000"/>
                </a:xfrm>
                <a:prstGeom prst="rect">
                  <a:avLst/>
                </a:prstGeom>
                <a:ln>
                  <a:solidFill>
                    <a:srgbClr val="FF99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０２８－６２５－２２２７</a:t>
                  </a:r>
                  <a:endParaRPr kumimoji="1" lang="en-US" altLang="ja-JP"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en-US" altLang="ja-JP" sz="816"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正方形/長方形 43"/>
                <p:cNvSpPr/>
                <p:nvPr/>
              </p:nvSpPr>
              <p:spPr>
                <a:xfrm>
                  <a:off x="122904" y="1981906"/>
                  <a:ext cx="1959429" cy="391180"/>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消費者のトラブル</a:t>
                  </a:r>
                </a:p>
              </p:txBody>
            </p:sp>
            <p:sp>
              <p:nvSpPr>
                <p:cNvPr id="45" name="ホームベース 44"/>
                <p:cNvSpPr/>
                <p:nvPr/>
              </p:nvSpPr>
              <p:spPr>
                <a:xfrm>
                  <a:off x="2217065" y="1981906"/>
                  <a:ext cx="2916638" cy="391180"/>
                </a:xfrm>
                <a:prstGeom prst="homePlat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栃木県消費生活センター</a:t>
                  </a:r>
                  <a:endPar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6" name="角丸四角形 45"/>
                <p:cNvSpPr/>
                <p:nvPr/>
              </p:nvSpPr>
              <p:spPr>
                <a:xfrm>
                  <a:off x="8386354" y="1981905"/>
                  <a:ext cx="1367246"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9:00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16:00</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84" name="正方形/長方形 83"/>
              <p:cNvSpPr/>
              <p:nvPr/>
            </p:nvSpPr>
            <p:spPr>
              <a:xfrm>
                <a:off x="6973982" y="5023549"/>
                <a:ext cx="1359187" cy="270245"/>
              </a:xfrm>
              <a:prstGeom prst="rect">
                <a:avLst/>
              </a:prstGeom>
            </p:spPr>
            <p:txBody>
              <a:bodyPr wrap="none">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時間外は</a:t>
                </a:r>
                <a:r>
                  <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188</a:t>
                </a: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番</a:t>
                </a:r>
              </a:p>
            </p:txBody>
          </p:sp>
          <p:grpSp>
            <p:nvGrpSpPr>
              <p:cNvPr id="118" name="グループ化 117"/>
              <p:cNvGrpSpPr/>
              <p:nvPr/>
            </p:nvGrpSpPr>
            <p:grpSpPr>
              <a:xfrm>
                <a:off x="2094177" y="4831045"/>
                <a:ext cx="316697" cy="270245"/>
                <a:chOff x="2012824" y="521158"/>
                <a:chExt cx="232998" cy="270245"/>
              </a:xfrm>
            </p:grpSpPr>
            <p:sp>
              <p:nvSpPr>
                <p:cNvPr id="119" name="正方形/長方形 118"/>
                <p:cNvSpPr/>
                <p:nvPr/>
              </p:nvSpPr>
              <p:spPr>
                <a:xfrm>
                  <a:off x="2035505" y="543995"/>
                  <a:ext cx="185400" cy="216000"/>
                </a:xfrm>
                <a:prstGeom prst="rect">
                  <a:avLst/>
                </a:prstGeom>
                <a:solidFill>
                  <a:srgbClr val="FFCC99"/>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0" name="テキスト ボックス 119"/>
                <p:cNvSpPr txBox="1"/>
                <p:nvPr/>
              </p:nvSpPr>
              <p:spPr>
                <a:xfrm>
                  <a:off x="2012824" y="521158"/>
                  <a:ext cx="232998" cy="270245"/>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31" name="グループ化 30"/>
            <p:cNvGrpSpPr/>
            <p:nvPr/>
          </p:nvGrpSpPr>
          <p:grpSpPr>
            <a:xfrm>
              <a:off x="105136" y="6168677"/>
              <a:ext cx="9630697" cy="492439"/>
              <a:chOff x="107663" y="5302300"/>
              <a:chExt cx="9630697" cy="464898"/>
            </a:xfrm>
          </p:grpSpPr>
          <p:grpSp>
            <p:nvGrpSpPr>
              <p:cNvPr id="47" name="グループ化 46"/>
              <p:cNvGrpSpPr/>
              <p:nvPr/>
            </p:nvGrpSpPr>
            <p:grpSpPr>
              <a:xfrm>
                <a:off x="107663" y="5315700"/>
                <a:ext cx="9630697" cy="451498"/>
                <a:chOff x="107663" y="5248636"/>
                <a:chExt cx="9630697" cy="451498"/>
              </a:xfrm>
            </p:grpSpPr>
            <p:grpSp>
              <p:nvGrpSpPr>
                <p:cNvPr id="21" name="グループ化 20"/>
                <p:cNvGrpSpPr/>
                <p:nvPr/>
              </p:nvGrpSpPr>
              <p:grpSpPr>
                <a:xfrm>
                  <a:off x="107663" y="5248636"/>
                  <a:ext cx="9630697" cy="402815"/>
                  <a:chOff x="107663" y="5248636"/>
                  <a:chExt cx="9630697" cy="402815"/>
                </a:xfrm>
              </p:grpSpPr>
              <p:grpSp>
                <p:nvGrpSpPr>
                  <p:cNvPr id="52" name="グループ化 51"/>
                  <p:cNvGrpSpPr/>
                  <p:nvPr/>
                </p:nvGrpSpPr>
                <p:grpSpPr>
                  <a:xfrm>
                    <a:off x="107663" y="5248636"/>
                    <a:ext cx="8172011" cy="396000"/>
                    <a:chOff x="122903" y="1981905"/>
                    <a:chExt cx="8172011" cy="396000"/>
                  </a:xfrm>
                </p:grpSpPr>
                <p:sp>
                  <p:nvSpPr>
                    <p:cNvPr id="53" name="正方形/長方形 52"/>
                    <p:cNvSpPr/>
                    <p:nvPr/>
                  </p:nvSpPr>
                  <p:spPr>
                    <a:xfrm>
                      <a:off x="4900745" y="1981905"/>
                      <a:ext cx="3394169" cy="396000"/>
                    </a:xfrm>
                    <a:prstGeom prst="rect">
                      <a:avLst/>
                    </a:prstGeom>
                    <a:ln>
                      <a:solidFill>
                        <a:srgbClr val="FF99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１８９</a:t>
                      </a:r>
                      <a:endParaRPr kumimoji="1" lang="en-US" altLang="ja-JP"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 name="正方形/長方形 53"/>
                    <p:cNvSpPr/>
                    <p:nvPr/>
                  </p:nvSpPr>
                  <p:spPr>
                    <a:xfrm>
                      <a:off x="122903" y="1981906"/>
                      <a:ext cx="1959429" cy="391180"/>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児童虐待</a:t>
                      </a:r>
                    </a:p>
                  </p:txBody>
                </p:sp>
                <p:sp>
                  <p:nvSpPr>
                    <p:cNvPr id="55" name="ホームベース 54"/>
                    <p:cNvSpPr/>
                    <p:nvPr/>
                  </p:nvSpPr>
                  <p:spPr>
                    <a:xfrm>
                      <a:off x="2217065" y="1981906"/>
                      <a:ext cx="2916638" cy="391180"/>
                    </a:xfrm>
                    <a:prstGeom prst="homePlat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児童相談所虐待対応ダイヤル</a:t>
                      </a:r>
                    </a:p>
                  </p:txBody>
                </p:sp>
              </p:grpSp>
              <p:sp>
                <p:nvSpPr>
                  <p:cNvPr id="74" name="角丸四角形 73"/>
                  <p:cNvSpPr/>
                  <p:nvPr/>
                </p:nvSpPr>
                <p:spPr>
                  <a:xfrm>
                    <a:off x="8371114" y="5255451"/>
                    <a:ext cx="1367246"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814"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24</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時間</a:t>
                    </a:r>
                  </a:p>
                </p:txBody>
              </p:sp>
            </p:grpSp>
            <p:sp>
              <p:nvSpPr>
                <p:cNvPr id="83" name="正方形/長方形 82"/>
                <p:cNvSpPr/>
                <p:nvPr/>
              </p:nvSpPr>
              <p:spPr>
                <a:xfrm>
                  <a:off x="5731292" y="5429820"/>
                  <a:ext cx="2663244" cy="270314"/>
                </a:xfrm>
                <a:prstGeom prst="rect">
                  <a:avLst/>
                </a:prstGeom>
              </p:spPr>
              <p:txBody>
                <a:bodyPr wrap="none">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管轄の児童相談所につながります</a:t>
                  </a:r>
                </a:p>
              </p:txBody>
            </p:sp>
          </p:grpSp>
          <p:grpSp>
            <p:nvGrpSpPr>
              <p:cNvPr id="121" name="グループ化 120"/>
              <p:cNvGrpSpPr/>
              <p:nvPr/>
            </p:nvGrpSpPr>
            <p:grpSpPr>
              <a:xfrm>
                <a:off x="2087494" y="5302300"/>
                <a:ext cx="316697" cy="270313"/>
                <a:chOff x="2012824" y="521158"/>
                <a:chExt cx="232998" cy="270313"/>
              </a:xfrm>
            </p:grpSpPr>
            <p:sp>
              <p:nvSpPr>
                <p:cNvPr id="122" name="正方形/長方形 121"/>
                <p:cNvSpPr/>
                <p:nvPr/>
              </p:nvSpPr>
              <p:spPr>
                <a:xfrm>
                  <a:off x="2035505" y="543995"/>
                  <a:ext cx="185400" cy="216000"/>
                </a:xfrm>
                <a:prstGeom prst="rect">
                  <a:avLst/>
                </a:prstGeom>
                <a:solidFill>
                  <a:srgbClr val="FFCC99"/>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3" name="テキスト ボックス 122"/>
                <p:cNvSpPr txBox="1"/>
                <p:nvPr/>
              </p:nvSpPr>
              <p:spPr>
                <a:xfrm>
                  <a:off x="2012824" y="521158"/>
                  <a:ext cx="232998" cy="270313"/>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3" name="グループ化 2"/>
            <p:cNvGrpSpPr/>
            <p:nvPr/>
          </p:nvGrpSpPr>
          <p:grpSpPr>
            <a:xfrm>
              <a:off x="105141" y="6677922"/>
              <a:ext cx="9646235" cy="422352"/>
              <a:chOff x="107365" y="5773905"/>
              <a:chExt cx="9646235" cy="422352"/>
            </a:xfrm>
          </p:grpSpPr>
          <p:grpSp>
            <p:nvGrpSpPr>
              <p:cNvPr id="13" name="グループ化 12"/>
              <p:cNvGrpSpPr/>
              <p:nvPr/>
            </p:nvGrpSpPr>
            <p:grpSpPr>
              <a:xfrm>
                <a:off x="107365" y="5789035"/>
                <a:ext cx="9646235" cy="407222"/>
                <a:chOff x="107365" y="5789035"/>
                <a:chExt cx="9646235" cy="407222"/>
              </a:xfrm>
            </p:grpSpPr>
            <p:grpSp>
              <p:nvGrpSpPr>
                <p:cNvPr id="57" name="グループ化 56"/>
                <p:cNvGrpSpPr/>
                <p:nvPr/>
              </p:nvGrpSpPr>
              <p:grpSpPr>
                <a:xfrm>
                  <a:off x="107365" y="5789035"/>
                  <a:ext cx="8172309" cy="396000"/>
                  <a:chOff x="122605" y="1981905"/>
                  <a:chExt cx="8172309" cy="396000"/>
                </a:xfrm>
              </p:grpSpPr>
              <p:sp>
                <p:nvSpPr>
                  <p:cNvPr id="58" name="正方形/長方形 57"/>
                  <p:cNvSpPr/>
                  <p:nvPr/>
                </p:nvSpPr>
                <p:spPr>
                  <a:xfrm>
                    <a:off x="4900745" y="1981905"/>
                    <a:ext cx="3394169" cy="396000"/>
                  </a:xfrm>
                  <a:prstGeom prst="rect">
                    <a:avLst/>
                  </a:prstGeom>
                  <a:ln>
                    <a:solidFill>
                      <a:srgbClr val="FF99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０１２０－４６－１９９９</a:t>
                    </a:r>
                    <a:endPar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9" name="正方形/長方形 58"/>
                  <p:cNvSpPr/>
                  <p:nvPr/>
                </p:nvSpPr>
                <p:spPr>
                  <a:xfrm>
                    <a:off x="122605" y="1981906"/>
                    <a:ext cx="1959429" cy="391180"/>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生活費に関する相談</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95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（生活福祉資金の特例貸付）</a:t>
                    </a:r>
                  </a:p>
                </p:txBody>
              </p:sp>
              <p:sp>
                <p:nvSpPr>
                  <p:cNvPr id="60" name="ホームベース 59"/>
                  <p:cNvSpPr/>
                  <p:nvPr/>
                </p:nvSpPr>
                <p:spPr>
                  <a:xfrm>
                    <a:off x="2217065" y="1981906"/>
                    <a:ext cx="2916638" cy="391180"/>
                  </a:xfrm>
                  <a:prstGeom prst="homePlat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個人向け緊急小口資金・総合支援資</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金相談コールセンター：厚生労働省</a:t>
                    </a:r>
                  </a:p>
                </p:txBody>
              </p:sp>
            </p:grpSp>
            <p:sp>
              <p:nvSpPr>
                <p:cNvPr id="81" name="角丸四角形 80"/>
                <p:cNvSpPr/>
                <p:nvPr/>
              </p:nvSpPr>
              <p:spPr>
                <a:xfrm>
                  <a:off x="8386354" y="5800257"/>
                  <a:ext cx="1367246"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9:00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17:00</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24" name="グループ化 123"/>
              <p:cNvGrpSpPr/>
              <p:nvPr/>
            </p:nvGrpSpPr>
            <p:grpSpPr>
              <a:xfrm>
                <a:off x="2097339" y="5773905"/>
                <a:ext cx="316697" cy="286328"/>
                <a:chOff x="2012824" y="521158"/>
                <a:chExt cx="232998" cy="286328"/>
              </a:xfrm>
            </p:grpSpPr>
            <p:sp>
              <p:nvSpPr>
                <p:cNvPr id="125" name="正方形/長方形 124"/>
                <p:cNvSpPr/>
                <p:nvPr/>
              </p:nvSpPr>
              <p:spPr>
                <a:xfrm>
                  <a:off x="2035505" y="543995"/>
                  <a:ext cx="185400" cy="216000"/>
                </a:xfrm>
                <a:prstGeom prst="rect">
                  <a:avLst/>
                </a:prstGeom>
                <a:solidFill>
                  <a:srgbClr val="FFCC99"/>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6" name="テキスト ボックス 125"/>
                <p:cNvSpPr txBox="1"/>
                <p:nvPr/>
              </p:nvSpPr>
              <p:spPr>
                <a:xfrm>
                  <a:off x="2012824" y="521158"/>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国</a:t>
                  </a:r>
                </a:p>
              </p:txBody>
            </p:sp>
          </p:grpSp>
        </p:grpSp>
        <p:grpSp>
          <p:nvGrpSpPr>
            <p:cNvPr id="9" name="グループ化 8"/>
            <p:cNvGrpSpPr/>
            <p:nvPr/>
          </p:nvGrpSpPr>
          <p:grpSpPr>
            <a:xfrm>
              <a:off x="105441" y="4665464"/>
              <a:ext cx="9645935" cy="858185"/>
              <a:chOff x="107665" y="3911126"/>
              <a:chExt cx="9645935" cy="858185"/>
            </a:xfrm>
          </p:grpSpPr>
          <p:grpSp>
            <p:nvGrpSpPr>
              <p:cNvPr id="148" name="グループ化 147"/>
              <p:cNvGrpSpPr/>
              <p:nvPr/>
            </p:nvGrpSpPr>
            <p:grpSpPr>
              <a:xfrm>
                <a:off x="107665" y="3921148"/>
                <a:ext cx="9645935" cy="848163"/>
                <a:chOff x="107665" y="3842511"/>
                <a:chExt cx="9645935" cy="848163"/>
              </a:xfrm>
            </p:grpSpPr>
            <p:grpSp>
              <p:nvGrpSpPr>
                <p:cNvPr id="149" name="グループ化 148"/>
                <p:cNvGrpSpPr/>
                <p:nvPr/>
              </p:nvGrpSpPr>
              <p:grpSpPr>
                <a:xfrm>
                  <a:off x="107665" y="3842511"/>
                  <a:ext cx="9630695" cy="840074"/>
                  <a:chOff x="122905" y="1978636"/>
                  <a:chExt cx="9630695" cy="840074"/>
                </a:xfrm>
              </p:grpSpPr>
              <p:sp>
                <p:nvSpPr>
                  <p:cNvPr id="154" name="正方形/長方形 153"/>
                  <p:cNvSpPr/>
                  <p:nvPr/>
                </p:nvSpPr>
                <p:spPr>
                  <a:xfrm>
                    <a:off x="4900745" y="1981905"/>
                    <a:ext cx="3394169" cy="396000"/>
                  </a:xfrm>
                  <a:prstGeom prst="rect">
                    <a:avLst/>
                  </a:prstGeom>
                  <a:ln>
                    <a:solidFill>
                      <a:srgbClr val="FF99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０２８－６２３－３０２７</a:t>
                    </a:r>
                  </a:p>
                </p:txBody>
              </p:sp>
              <p:sp>
                <p:nvSpPr>
                  <p:cNvPr id="155" name="正方形/長方形 154"/>
                  <p:cNvSpPr/>
                  <p:nvPr/>
                </p:nvSpPr>
                <p:spPr>
                  <a:xfrm>
                    <a:off x="122905" y="1978636"/>
                    <a:ext cx="1959429" cy="840074"/>
                  </a:xfrm>
                  <a:prstGeom prst="rect">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不当な誹謗中傷、差別など人権問題</a:t>
                    </a:r>
                  </a:p>
                </p:txBody>
              </p:sp>
              <p:sp>
                <p:nvSpPr>
                  <p:cNvPr id="156" name="ホームベース 155"/>
                  <p:cNvSpPr/>
                  <p:nvPr/>
                </p:nvSpPr>
                <p:spPr>
                  <a:xfrm>
                    <a:off x="2217065" y="1981906"/>
                    <a:ext cx="2916638" cy="391180"/>
                  </a:xfrm>
                  <a:prstGeom prst="homePlat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人権施策推進室</a:t>
                    </a:r>
                  </a:p>
                </p:txBody>
              </p:sp>
              <p:sp>
                <p:nvSpPr>
                  <p:cNvPr id="157" name="角丸四角形 156"/>
                  <p:cNvSpPr/>
                  <p:nvPr/>
                </p:nvSpPr>
                <p:spPr>
                  <a:xfrm>
                    <a:off x="8386354" y="1981905"/>
                    <a:ext cx="1367246"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8:30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17:15</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50" name="グループ化 149"/>
                <p:cNvGrpSpPr/>
                <p:nvPr/>
              </p:nvGrpSpPr>
              <p:grpSpPr>
                <a:xfrm>
                  <a:off x="2201825" y="4294674"/>
                  <a:ext cx="7551775" cy="396000"/>
                  <a:chOff x="2354226" y="3511267"/>
                  <a:chExt cx="7551775" cy="396000"/>
                </a:xfrm>
              </p:grpSpPr>
              <p:sp>
                <p:nvSpPr>
                  <p:cNvPr id="151" name="正方形/長方形 150"/>
                  <p:cNvSpPr/>
                  <p:nvPr/>
                </p:nvSpPr>
                <p:spPr>
                  <a:xfrm>
                    <a:off x="5053146" y="3511267"/>
                    <a:ext cx="3394169" cy="396000"/>
                  </a:xfrm>
                  <a:prstGeom prst="rect">
                    <a:avLst/>
                  </a:prstGeom>
                  <a:ln>
                    <a:solidFill>
                      <a:srgbClr val="FF99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０５７０－００３－１１０</a:t>
                    </a:r>
                  </a:p>
                </p:txBody>
              </p:sp>
              <p:sp>
                <p:nvSpPr>
                  <p:cNvPr id="152" name="ホームベース 151"/>
                  <p:cNvSpPr/>
                  <p:nvPr/>
                </p:nvSpPr>
                <p:spPr>
                  <a:xfrm>
                    <a:off x="2354226" y="3511268"/>
                    <a:ext cx="2916638" cy="391180"/>
                  </a:xfrm>
                  <a:prstGeom prst="homePlate">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みんなの人権</a:t>
                    </a:r>
                    <a:r>
                      <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110</a:t>
                    </a: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番：法務省</a:t>
                    </a:r>
                  </a:p>
                </p:txBody>
              </p:sp>
              <p:sp>
                <p:nvSpPr>
                  <p:cNvPr id="153" name="角丸四角形 152"/>
                  <p:cNvSpPr/>
                  <p:nvPr/>
                </p:nvSpPr>
                <p:spPr>
                  <a:xfrm>
                    <a:off x="8538755" y="3511267"/>
                    <a:ext cx="1367246"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8:30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17:15</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grpSp>
            <p:nvGrpSpPr>
              <p:cNvPr id="158" name="グループ化 157"/>
              <p:cNvGrpSpPr/>
              <p:nvPr/>
            </p:nvGrpSpPr>
            <p:grpSpPr>
              <a:xfrm>
                <a:off x="2092102" y="3911126"/>
                <a:ext cx="316697" cy="286328"/>
                <a:chOff x="2012824" y="521158"/>
                <a:chExt cx="232998" cy="286328"/>
              </a:xfrm>
            </p:grpSpPr>
            <p:sp>
              <p:nvSpPr>
                <p:cNvPr id="159" name="正方形/長方形 158"/>
                <p:cNvSpPr/>
                <p:nvPr/>
              </p:nvSpPr>
              <p:spPr>
                <a:xfrm>
                  <a:off x="2035505" y="543995"/>
                  <a:ext cx="185400" cy="216000"/>
                </a:xfrm>
                <a:prstGeom prst="rect">
                  <a:avLst/>
                </a:prstGeom>
                <a:solidFill>
                  <a:srgbClr val="FFCC99"/>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0" name="テキスト ボックス 159"/>
                <p:cNvSpPr txBox="1"/>
                <p:nvPr/>
              </p:nvSpPr>
              <p:spPr>
                <a:xfrm>
                  <a:off x="2012824" y="521158"/>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nvGrpSpPr>
              <p:cNvPr id="161" name="グループ化 160"/>
              <p:cNvGrpSpPr/>
              <p:nvPr/>
            </p:nvGrpSpPr>
            <p:grpSpPr>
              <a:xfrm>
                <a:off x="2092102" y="4358474"/>
                <a:ext cx="316697" cy="286328"/>
                <a:chOff x="2012824" y="521158"/>
                <a:chExt cx="232998" cy="286328"/>
              </a:xfrm>
            </p:grpSpPr>
            <p:sp>
              <p:nvSpPr>
                <p:cNvPr id="162" name="正方形/長方形 161"/>
                <p:cNvSpPr/>
                <p:nvPr/>
              </p:nvSpPr>
              <p:spPr>
                <a:xfrm>
                  <a:off x="2035505" y="543995"/>
                  <a:ext cx="185400" cy="216000"/>
                </a:xfrm>
                <a:prstGeom prst="rect">
                  <a:avLst/>
                </a:prstGeom>
                <a:solidFill>
                  <a:srgbClr val="FFCC99"/>
                </a:solidFill>
                <a:ln w="28575">
                  <a:solidFill>
                    <a:srgbClr val="FF99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63" name="テキスト ボックス 162"/>
                <p:cNvSpPr txBox="1"/>
                <p:nvPr/>
              </p:nvSpPr>
              <p:spPr>
                <a:xfrm>
                  <a:off x="2012824" y="521158"/>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国</a:t>
                  </a:r>
                </a:p>
              </p:txBody>
            </p:sp>
          </p:grpSp>
        </p:grpSp>
      </p:grpSp>
      <p:grpSp>
        <p:nvGrpSpPr>
          <p:cNvPr id="127" name="グループ化 126"/>
          <p:cNvGrpSpPr/>
          <p:nvPr/>
        </p:nvGrpSpPr>
        <p:grpSpPr>
          <a:xfrm>
            <a:off x="146988" y="2522045"/>
            <a:ext cx="8752908" cy="445496"/>
            <a:chOff x="114284" y="1999270"/>
            <a:chExt cx="9648460" cy="308268"/>
          </a:xfrm>
        </p:grpSpPr>
        <p:grpSp>
          <p:nvGrpSpPr>
            <p:cNvPr id="128" name="グループ化 127"/>
            <p:cNvGrpSpPr/>
            <p:nvPr/>
          </p:nvGrpSpPr>
          <p:grpSpPr>
            <a:xfrm>
              <a:off x="114284" y="1999270"/>
              <a:ext cx="9648460" cy="308268"/>
              <a:chOff x="114284" y="1999270"/>
              <a:chExt cx="9648460" cy="308268"/>
            </a:xfrm>
          </p:grpSpPr>
          <p:grpSp>
            <p:nvGrpSpPr>
              <p:cNvPr id="131" name="グループ化 130"/>
              <p:cNvGrpSpPr/>
              <p:nvPr/>
            </p:nvGrpSpPr>
            <p:grpSpPr>
              <a:xfrm>
                <a:off x="114284" y="2032604"/>
                <a:ext cx="9648460" cy="274934"/>
                <a:chOff x="114284" y="2032604"/>
                <a:chExt cx="9648460" cy="274934"/>
              </a:xfrm>
            </p:grpSpPr>
            <p:grpSp>
              <p:nvGrpSpPr>
                <p:cNvPr id="135" name="グループ化 134"/>
                <p:cNvGrpSpPr/>
                <p:nvPr/>
              </p:nvGrpSpPr>
              <p:grpSpPr>
                <a:xfrm>
                  <a:off x="114284" y="2032795"/>
                  <a:ext cx="8189775" cy="274743"/>
                  <a:chOff x="114283" y="2005905"/>
                  <a:chExt cx="8189775" cy="274743"/>
                </a:xfrm>
              </p:grpSpPr>
              <p:sp>
                <p:nvSpPr>
                  <p:cNvPr id="137" name="正方形/長方形 136"/>
                  <p:cNvSpPr/>
                  <p:nvPr/>
                </p:nvSpPr>
                <p:spPr>
                  <a:xfrm>
                    <a:off x="4909889" y="2005905"/>
                    <a:ext cx="3394169" cy="257471"/>
                  </a:xfrm>
                  <a:prstGeom prst="rect">
                    <a:avLst/>
                  </a:prstGeom>
                  <a:ln>
                    <a:solidFill>
                      <a:srgbClr val="FF6699"/>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０５７０－７８３－３８３</a:t>
                    </a:r>
                  </a:p>
                </p:txBody>
              </p:sp>
              <p:sp>
                <p:nvSpPr>
                  <p:cNvPr id="138" name="正方形/長方形 137"/>
                  <p:cNvSpPr/>
                  <p:nvPr/>
                </p:nvSpPr>
                <p:spPr>
                  <a:xfrm>
                    <a:off x="114283" y="2023177"/>
                    <a:ext cx="1959429" cy="257471"/>
                  </a:xfrm>
                  <a:prstGeom prst="rect">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後遺症に関する相談など</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39" name="ホームベース 138"/>
                  <p:cNvSpPr/>
                  <p:nvPr/>
                </p:nvSpPr>
                <p:spPr>
                  <a:xfrm>
                    <a:off x="2210969" y="2005907"/>
                    <a:ext cx="2931878" cy="257470"/>
                  </a:xfrm>
                  <a:prstGeom prst="homePlate">
                    <a:avLst/>
                  </a:prstGeom>
                  <a:solidFill>
                    <a:srgbClr val="FFCCFF"/>
                  </a:solid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136" name="角丸四角形 135"/>
                <p:cNvSpPr/>
                <p:nvPr/>
              </p:nvSpPr>
              <p:spPr>
                <a:xfrm>
                  <a:off x="8395498" y="2032604"/>
                  <a:ext cx="1367246" cy="2574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089" b="0" i="0" u="none" strike="noStrike" kern="1200" cap="none" spc="0" normalizeH="0" baseline="0" noProof="0" dirty="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15:00</a:t>
                  </a:r>
                  <a:r>
                    <a:rPr kumimoji="1" lang="ja-JP" altLang="en-US" sz="1089" b="0" i="0" u="none" strike="noStrike" kern="1200" cap="none" spc="0" normalizeH="0" baseline="0" noProof="0" dirty="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a:t>
                  </a:r>
                  <a:r>
                    <a:rPr kumimoji="1" lang="en-US" altLang="ja-JP" sz="1089" b="0" i="0" u="none" strike="noStrike" kern="1200" cap="none" spc="0" normalizeH="0" baseline="0" noProof="0" dirty="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21:00</a:t>
                  </a:r>
                </a:p>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998" b="0" i="0" u="none" strike="noStrike" kern="1200" cap="none" spc="0" normalizeH="0" baseline="0" noProof="0" dirty="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rPr>
                    <a:t>土日祝日含む</a:t>
                  </a:r>
                  <a:endParaRPr kumimoji="1" lang="en-US" altLang="ja-JP" sz="998" b="0" i="0" u="none" strike="noStrike" kern="1200" cap="none" spc="0" normalizeH="0" baseline="0" noProof="0" dirty="0">
                    <a:ln>
                      <a:noFill/>
                    </a:ln>
                    <a:solidFill>
                      <a:prstClr val="white"/>
                    </a:solidFill>
                    <a:effectLst/>
                    <a:uLnTx/>
                    <a:uFillTx/>
                    <a:latin typeface="Calibri" panose="020F0502020204030204" pitchFamily="34" charset="0"/>
                    <a:ea typeface="游ゴシック" panose="020B0400000000000000" pitchFamily="50" charset="-128"/>
                    <a:cs typeface="Calibri" panose="020F0502020204030204" pitchFamily="34" charset="0"/>
                  </a:endParaRPr>
                </a:p>
              </p:txBody>
            </p:sp>
          </p:grpSp>
          <p:grpSp>
            <p:nvGrpSpPr>
              <p:cNvPr id="132" name="グループ化 131"/>
              <p:cNvGrpSpPr/>
              <p:nvPr/>
            </p:nvGrpSpPr>
            <p:grpSpPr>
              <a:xfrm>
                <a:off x="2076761" y="1999270"/>
                <a:ext cx="735778" cy="177854"/>
                <a:chOff x="2007768" y="527259"/>
                <a:chExt cx="541320" cy="177854"/>
              </a:xfrm>
            </p:grpSpPr>
            <p:sp>
              <p:nvSpPr>
                <p:cNvPr id="133" name="正方形/長方形 132"/>
                <p:cNvSpPr/>
                <p:nvPr/>
              </p:nvSpPr>
              <p:spPr>
                <a:xfrm>
                  <a:off x="2035505" y="543995"/>
                  <a:ext cx="397286" cy="134522"/>
                </a:xfrm>
                <a:prstGeom prst="rect">
                  <a:avLst/>
                </a:prstGeom>
                <a:solidFill>
                  <a:srgbClr val="FFCCFF"/>
                </a:solidFill>
                <a:ln w="28575">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34" name="テキスト ボックス 133"/>
                <p:cNvSpPr txBox="1"/>
                <p:nvPr/>
              </p:nvSpPr>
              <p:spPr>
                <a:xfrm>
                  <a:off x="2007768" y="527259"/>
                  <a:ext cx="541320" cy="177854"/>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99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県委託</a:t>
                  </a:r>
                </a:p>
              </p:txBody>
            </p:sp>
          </p:grpSp>
        </p:grpSp>
        <p:sp>
          <p:nvSpPr>
            <p:cNvPr id="129" name="テキスト ボックス 128"/>
            <p:cNvSpPr txBox="1"/>
            <p:nvPr/>
          </p:nvSpPr>
          <p:spPr>
            <a:xfrm>
              <a:off x="2526425" y="2064829"/>
              <a:ext cx="2534292" cy="235719"/>
            </a:xfrm>
            <a:prstGeom prst="rect">
              <a:avLst/>
            </a:prstGeom>
            <a:noFill/>
          </p:spPr>
          <p:txBody>
            <a:bodyPr wrap="square" rtlCol="0">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コロナ後遺症相談センター</a:t>
              </a:r>
            </a:p>
          </p:txBody>
        </p:sp>
      </p:grpSp>
      <p:sp>
        <p:nvSpPr>
          <p:cNvPr id="140" name="テキスト ボックス 139"/>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相談体制の構築（</a:t>
            </a:r>
            <a:r>
              <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５</a:t>
            </a:r>
            <a:r>
              <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５</a:t>
            </a:r>
            <a:r>
              <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７時点）</a:t>
            </a:r>
          </a:p>
        </p:txBody>
      </p:sp>
      <p:sp>
        <p:nvSpPr>
          <p:cNvPr id="141" name="テキスト ボックス 140"/>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70</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8992506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グループ化 36"/>
          <p:cNvGrpSpPr/>
          <p:nvPr/>
        </p:nvGrpSpPr>
        <p:grpSpPr>
          <a:xfrm>
            <a:off x="176233" y="1881672"/>
            <a:ext cx="8770303" cy="361037"/>
            <a:chOff x="122719" y="1979928"/>
            <a:chExt cx="9667635" cy="397977"/>
          </a:xfrm>
        </p:grpSpPr>
        <p:sp>
          <p:nvSpPr>
            <p:cNvPr id="38" name="正方形/長方形 37"/>
            <p:cNvSpPr/>
            <p:nvPr/>
          </p:nvSpPr>
          <p:spPr>
            <a:xfrm>
              <a:off x="4940307" y="1979928"/>
              <a:ext cx="3394170" cy="396000"/>
            </a:xfrm>
            <a:prstGeom prst="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０２８－６７０－２６０７</a:t>
              </a:r>
            </a:p>
          </p:txBody>
        </p:sp>
        <p:sp>
          <p:nvSpPr>
            <p:cNvPr id="39" name="正方形/長方形 38"/>
            <p:cNvSpPr/>
            <p:nvPr/>
          </p:nvSpPr>
          <p:spPr>
            <a:xfrm>
              <a:off x="122719" y="1981906"/>
              <a:ext cx="1959429" cy="3911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中小企業者の経営などの相談</a:t>
              </a:r>
            </a:p>
          </p:txBody>
        </p:sp>
        <p:sp>
          <p:nvSpPr>
            <p:cNvPr id="40" name="ホームベース 39"/>
            <p:cNvSpPr/>
            <p:nvPr/>
          </p:nvSpPr>
          <p:spPr>
            <a:xfrm>
              <a:off x="2246811" y="1980265"/>
              <a:ext cx="2886892" cy="396000"/>
            </a:xfrm>
            <a:prstGeom prst="homePlat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公財</a:t>
              </a:r>
              <a:r>
                <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栃木県産業振興センター</a:t>
              </a:r>
            </a:p>
          </p:txBody>
        </p:sp>
        <p:sp>
          <p:nvSpPr>
            <p:cNvPr id="41" name="角丸四角形 40"/>
            <p:cNvSpPr/>
            <p:nvPr/>
          </p:nvSpPr>
          <p:spPr>
            <a:xfrm>
              <a:off x="8386354" y="1981905"/>
              <a:ext cx="1404000" cy="396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8:30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17:15</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79" name="テキスト ボックス 78"/>
          <p:cNvSpPr txBox="1"/>
          <p:nvPr/>
        </p:nvSpPr>
        <p:spPr>
          <a:xfrm>
            <a:off x="153286" y="6274478"/>
            <a:ext cx="8990714" cy="273793"/>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1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国の各種支援・取組については内閣官房「新型コロナウイルス感染症対策」</a:t>
            </a:r>
            <a:r>
              <a:rPr kumimoji="1" lang="en-US" altLang="ja-JP" sz="11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HP</a:t>
            </a:r>
            <a:r>
              <a:rPr kumimoji="1" lang="ja-JP" altLang="en-US" sz="11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1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hlinkClick r:id="rId2"/>
              </a:rPr>
              <a:t>https://corona.go.jp/action/</a:t>
            </a:r>
            <a:r>
              <a:rPr kumimoji="1" lang="ja-JP" altLang="en-US" sz="11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）を御確認ください。</a:t>
            </a:r>
            <a:endParaRPr kumimoji="1" lang="en-US" altLang="ja-JP" sz="11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15" name="グループ化 14"/>
          <p:cNvGrpSpPr/>
          <p:nvPr/>
        </p:nvGrpSpPr>
        <p:grpSpPr>
          <a:xfrm>
            <a:off x="176233" y="3177966"/>
            <a:ext cx="8770303" cy="405640"/>
            <a:chOff x="107479" y="911102"/>
            <a:chExt cx="9667635" cy="447143"/>
          </a:xfrm>
        </p:grpSpPr>
        <p:grpSp>
          <p:nvGrpSpPr>
            <p:cNvPr id="2" name="グループ化 1"/>
            <p:cNvGrpSpPr/>
            <p:nvPr/>
          </p:nvGrpSpPr>
          <p:grpSpPr>
            <a:xfrm>
              <a:off x="107479" y="911102"/>
              <a:ext cx="9667635" cy="447143"/>
              <a:chOff x="107479" y="1041732"/>
              <a:chExt cx="9667635" cy="447143"/>
            </a:xfrm>
          </p:grpSpPr>
          <p:sp>
            <p:nvSpPr>
              <p:cNvPr id="29" name="正方形/長方形 28"/>
              <p:cNvSpPr/>
              <p:nvPr/>
            </p:nvSpPr>
            <p:spPr>
              <a:xfrm>
                <a:off x="107479" y="1041732"/>
                <a:ext cx="1959429" cy="4423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飲食店の第三者認証制度とちまる安心認証</a:t>
                </a:r>
              </a:p>
            </p:txBody>
          </p:sp>
          <p:sp>
            <p:nvSpPr>
              <p:cNvPr id="91" name="正方形/長方形 90"/>
              <p:cNvSpPr/>
              <p:nvPr/>
            </p:nvSpPr>
            <p:spPr>
              <a:xfrm>
                <a:off x="4885505" y="1079812"/>
                <a:ext cx="3394169" cy="396000"/>
              </a:xfrm>
              <a:prstGeom prst="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０２８－３４１－９７１５</a:t>
                </a:r>
              </a:p>
            </p:txBody>
          </p:sp>
          <p:sp>
            <p:nvSpPr>
              <p:cNvPr id="92" name="ホームベース 91"/>
              <p:cNvSpPr/>
              <p:nvPr/>
            </p:nvSpPr>
            <p:spPr>
              <a:xfrm>
                <a:off x="2231571" y="1079784"/>
                <a:ext cx="2886892" cy="391180"/>
              </a:xfrm>
              <a:prstGeom prst="homePlat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とちまる安心認証事務局</a:t>
                </a:r>
              </a:p>
            </p:txBody>
          </p:sp>
          <p:sp>
            <p:nvSpPr>
              <p:cNvPr id="93" name="角丸四角形 92"/>
              <p:cNvSpPr/>
              <p:nvPr/>
            </p:nvSpPr>
            <p:spPr>
              <a:xfrm>
                <a:off x="8371114" y="1092875"/>
                <a:ext cx="1404000" cy="396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10:00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17:00</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72" name="グループ化 71"/>
            <p:cNvGrpSpPr/>
            <p:nvPr/>
          </p:nvGrpSpPr>
          <p:grpSpPr>
            <a:xfrm>
              <a:off x="2094742" y="956386"/>
              <a:ext cx="753233" cy="269161"/>
              <a:chOff x="2012824" y="543994"/>
              <a:chExt cx="554163" cy="269161"/>
            </a:xfrm>
          </p:grpSpPr>
          <p:sp>
            <p:nvSpPr>
              <p:cNvPr id="73" name="正方形/長方形 72"/>
              <p:cNvSpPr/>
              <p:nvPr/>
            </p:nvSpPr>
            <p:spPr>
              <a:xfrm>
                <a:off x="2035505" y="543994"/>
                <a:ext cx="370525" cy="265611"/>
              </a:xfrm>
              <a:prstGeom prst="rect">
                <a:avLst/>
              </a:prstGeom>
              <a:solidFill>
                <a:srgbClr val="DAE3F3"/>
              </a:solidFill>
              <a:ln w="28575">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4" name="テキスト ボックス 73"/>
              <p:cNvSpPr txBox="1"/>
              <p:nvPr/>
            </p:nvSpPr>
            <p:spPr>
              <a:xfrm>
                <a:off x="2012824" y="549728"/>
                <a:ext cx="554163" cy="263427"/>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95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県委託</a:t>
                </a:r>
              </a:p>
            </p:txBody>
          </p:sp>
        </p:grpSp>
      </p:grpSp>
      <p:grpSp>
        <p:nvGrpSpPr>
          <p:cNvPr id="21" name="グループ化 20"/>
          <p:cNvGrpSpPr/>
          <p:nvPr/>
        </p:nvGrpSpPr>
        <p:grpSpPr>
          <a:xfrm>
            <a:off x="176233" y="1354543"/>
            <a:ext cx="8770303" cy="376382"/>
            <a:chOff x="107479" y="2305360"/>
            <a:chExt cx="9667635" cy="414891"/>
          </a:xfrm>
        </p:grpSpPr>
        <p:grpSp>
          <p:nvGrpSpPr>
            <p:cNvPr id="26" name="グループ化 25"/>
            <p:cNvGrpSpPr/>
            <p:nvPr/>
          </p:nvGrpSpPr>
          <p:grpSpPr>
            <a:xfrm>
              <a:off x="107479" y="2324251"/>
              <a:ext cx="9667635" cy="396000"/>
              <a:chOff x="122719" y="1981905"/>
              <a:chExt cx="9667635" cy="396000"/>
            </a:xfrm>
          </p:grpSpPr>
          <p:sp>
            <p:nvSpPr>
              <p:cNvPr id="19" name="正方形/長方形 18"/>
              <p:cNvSpPr/>
              <p:nvPr/>
            </p:nvSpPr>
            <p:spPr>
              <a:xfrm>
                <a:off x="4900745" y="1981905"/>
                <a:ext cx="3394169" cy="396000"/>
              </a:xfrm>
              <a:prstGeom prst="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０２８－６２３－３１８１</a:t>
                </a:r>
              </a:p>
            </p:txBody>
          </p:sp>
          <p:sp>
            <p:nvSpPr>
              <p:cNvPr id="17" name="正方形/長方形 16"/>
              <p:cNvSpPr/>
              <p:nvPr/>
            </p:nvSpPr>
            <p:spPr>
              <a:xfrm>
                <a:off x="122719" y="1981906"/>
                <a:ext cx="1959429" cy="3911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中小企業者の資金繰りなどの相談</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8" name="ホームベース 17"/>
              <p:cNvSpPr/>
              <p:nvPr/>
            </p:nvSpPr>
            <p:spPr>
              <a:xfrm>
                <a:off x="2246811" y="1981906"/>
                <a:ext cx="2886892" cy="391180"/>
              </a:xfrm>
              <a:prstGeom prst="homePlat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経営支援課</a:t>
                </a:r>
              </a:p>
            </p:txBody>
          </p:sp>
          <p:sp>
            <p:nvSpPr>
              <p:cNvPr id="20" name="角丸四角形 19"/>
              <p:cNvSpPr/>
              <p:nvPr/>
            </p:nvSpPr>
            <p:spPr>
              <a:xfrm>
                <a:off x="8386354" y="1981905"/>
                <a:ext cx="1404000" cy="396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8:30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17:15</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84" name="グループ化 83"/>
            <p:cNvGrpSpPr/>
            <p:nvPr/>
          </p:nvGrpSpPr>
          <p:grpSpPr>
            <a:xfrm>
              <a:off x="2096727" y="2305360"/>
              <a:ext cx="316697" cy="286327"/>
              <a:chOff x="2012824" y="521153"/>
              <a:chExt cx="232998" cy="286327"/>
            </a:xfrm>
          </p:grpSpPr>
          <p:sp>
            <p:nvSpPr>
              <p:cNvPr id="105" name="正方形/長方形 104"/>
              <p:cNvSpPr/>
              <p:nvPr/>
            </p:nvSpPr>
            <p:spPr>
              <a:xfrm>
                <a:off x="2035505" y="543995"/>
                <a:ext cx="185400" cy="216000"/>
              </a:xfrm>
              <a:prstGeom prst="rect">
                <a:avLst/>
              </a:prstGeom>
              <a:solidFill>
                <a:srgbClr val="DAE3F3"/>
              </a:solidFill>
              <a:ln w="28575">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6" name="テキスト ボックス 105"/>
              <p:cNvSpPr txBox="1"/>
              <p:nvPr/>
            </p:nvSpPr>
            <p:spPr>
              <a:xfrm>
                <a:off x="2012824" y="521153"/>
                <a:ext cx="232998" cy="286327"/>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14" name="グループ化 13"/>
          <p:cNvGrpSpPr/>
          <p:nvPr/>
        </p:nvGrpSpPr>
        <p:grpSpPr>
          <a:xfrm>
            <a:off x="175503" y="2358360"/>
            <a:ext cx="8771032" cy="702392"/>
            <a:chOff x="106676" y="3256392"/>
            <a:chExt cx="9668438" cy="774256"/>
          </a:xfrm>
        </p:grpSpPr>
        <p:grpSp>
          <p:nvGrpSpPr>
            <p:cNvPr id="5" name="グループ化 4"/>
            <p:cNvGrpSpPr/>
            <p:nvPr/>
          </p:nvGrpSpPr>
          <p:grpSpPr>
            <a:xfrm>
              <a:off x="106676" y="3262771"/>
              <a:ext cx="9668438" cy="767877"/>
              <a:chOff x="106676" y="2150606"/>
              <a:chExt cx="9668438" cy="767877"/>
            </a:xfrm>
          </p:grpSpPr>
          <p:grpSp>
            <p:nvGrpSpPr>
              <p:cNvPr id="67" name="グループ化 66"/>
              <p:cNvGrpSpPr/>
              <p:nvPr/>
            </p:nvGrpSpPr>
            <p:grpSpPr>
              <a:xfrm>
                <a:off x="106676" y="2150606"/>
                <a:ext cx="9668438" cy="753783"/>
                <a:chOff x="121916" y="1979496"/>
                <a:chExt cx="9668438" cy="753783"/>
              </a:xfrm>
            </p:grpSpPr>
            <p:sp>
              <p:nvSpPr>
                <p:cNvPr id="69" name="正方形/長方形 68"/>
                <p:cNvSpPr/>
                <p:nvPr/>
              </p:nvSpPr>
              <p:spPr>
                <a:xfrm>
                  <a:off x="121916" y="1981907"/>
                  <a:ext cx="1959429" cy="751372"/>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解雇や雇止めなどの相談</a:t>
                  </a:r>
                </a:p>
              </p:txBody>
            </p:sp>
            <p:sp>
              <p:nvSpPr>
                <p:cNvPr id="71" name="角丸四角形 70"/>
                <p:cNvSpPr/>
                <p:nvPr/>
              </p:nvSpPr>
              <p:spPr>
                <a:xfrm>
                  <a:off x="8386354" y="1979496"/>
                  <a:ext cx="1404000" cy="75378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8:30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17:15</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80" name="正方形/長方形 79"/>
              <p:cNvSpPr/>
              <p:nvPr/>
            </p:nvSpPr>
            <p:spPr>
              <a:xfrm>
                <a:off x="4857013" y="2162517"/>
                <a:ext cx="3450611" cy="755966"/>
              </a:xfrm>
              <a:prstGeom prst="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宇都宮労政事務所０２８－６２６－３０５３</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小山労政事務所　０２８５－２２－４０３２</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大田原労政事務所０２８７－２２－４１５８</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足利労政事務所　０２８４－４１－１２４１</a:t>
                </a:r>
              </a:p>
            </p:txBody>
          </p:sp>
          <p:sp>
            <p:nvSpPr>
              <p:cNvPr id="81" name="ホームベース 80"/>
              <p:cNvSpPr/>
              <p:nvPr/>
            </p:nvSpPr>
            <p:spPr>
              <a:xfrm>
                <a:off x="2231571" y="2158072"/>
                <a:ext cx="2886892" cy="746316"/>
              </a:xfrm>
              <a:prstGeom prst="homePlate">
                <a:avLst>
                  <a:gd name="adj" fmla="val 23670"/>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各労政事務所</a:t>
                </a:r>
              </a:p>
            </p:txBody>
          </p:sp>
        </p:grpSp>
        <p:grpSp>
          <p:nvGrpSpPr>
            <p:cNvPr id="107" name="グループ化 106"/>
            <p:cNvGrpSpPr/>
            <p:nvPr/>
          </p:nvGrpSpPr>
          <p:grpSpPr>
            <a:xfrm>
              <a:off x="2101073" y="3256392"/>
              <a:ext cx="316697" cy="286328"/>
              <a:chOff x="2012824" y="521153"/>
              <a:chExt cx="232998" cy="286328"/>
            </a:xfrm>
          </p:grpSpPr>
          <p:sp>
            <p:nvSpPr>
              <p:cNvPr id="108" name="正方形/長方形 107"/>
              <p:cNvSpPr/>
              <p:nvPr/>
            </p:nvSpPr>
            <p:spPr>
              <a:xfrm>
                <a:off x="2035505" y="543995"/>
                <a:ext cx="185400" cy="216000"/>
              </a:xfrm>
              <a:prstGeom prst="rect">
                <a:avLst/>
              </a:prstGeom>
              <a:solidFill>
                <a:srgbClr val="DAE3F3"/>
              </a:solidFill>
              <a:ln w="28575">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9" name="テキスト ボックス 108"/>
              <p:cNvSpPr txBox="1"/>
              <p:nvPr/>
            </p:nvSpPr>
            <p:spPr>
              <a:xfrm>
                <a:off x="2012824" y="521153"/>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13" name="グループ化 12"/>
          <p:cNvGrpSpPr/>
          <p:nvPr/>
        </p:nvGrpSpPr>
        <p:grpSpPr>
          <a:xfrm>
            <a:off x="175503" y="3715286"/>
            <a:ext cx="8771032" cy="409999"/>
            <a:chOff x="106676" y="4235110"/>
            <a:chExt cx="9668438" cy="424447"/>
          </a:xfrm>
        </p:grpSpPr>
        <p:grpSp>
          <p:nvGrpSpPr>
            <p:cNvPr id="11" name="グループ化 10"/>
            <p:cNvGrpSpPr/>
            <p:nvPr/>
          </p:nvGrpSpPr>
          <p:grpSpPr>
            <a:xfrm>
              <a:off x="106676" y="4249234"/>
              <a:ext cx="9668438" cy="410323"/>
              <a:chOff x="106676" y="4462120"/>
              <a:chExt cx="9668438" cy="410323"/>
            </a:xfrm>
          </p:grpSpPr>
          <p:grpSp>
            <p:nvGrpSpPr>
              <p:cNvPr id="32" name="グループ化 31"/>
              <p:cNvGrpSpPr/>
              <p:nvPr/>
            </p:nvGrpSpPr>
            <p:grpSpPr>
              <a:xfrm>
                <a:off x="106676" y="4462120"/>
                <a:ext cx="9668438" cy="396000"/>
                <a:chOff x="121916" y="1981905"/>
                <a:chExt cx="9668438" cy="396000"/>
              </a:xfrm>
            </p:grpSpPr>
            <p:sp>
              <p:nvSpPr>
                <p:cNvPr id="33" name="正方形/長方形 32"/>
                <p:cNvSpPr/>
                <p:nvPr/>
              </p:nvSpPr>
              <p:spPr>
                <a:xfrm>
                  <a:off x="4900745" y="1981905"/>
                  <a:ext cx="3394169" cy="396000"/>
                </a:xfrm>
                <a:prstGeom prst="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各連絡先は県</a:t>
                  </a:r>
                  <a:r>
                    <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HP</a:t>
                  </a: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を確認</a:t>
                  </a:r>
                  <a:endPar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4" name="正方形/長方形 33"/>
                <p:cNvSpPr/>
                <p:nvPr/>
              </p:nvSpPr>
              <p:spPr>
                <a:xfrm>
                  <a:off x="121916" y="1981906"/>
                  <a:ext cx="1959429" cy="39118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農業者の感染症対策や経営安定対策に関する相談</a:t>
                  </a:r>
                </a:p>
              </p:txBody>
            </p:sp>
            <p:sp>
              <p:nvSpPr>
                <p:cNvPr id="35" name="ホームベース 34"/>
                <p:cNvSpPr/>
                <p:nvPr/>
              </p:nvSpPr>
              <p:spPr>
                <a:xfrm>
                  <a:off x="2246811" y="1981906"/>
                  <a:ext cx="2886892" cy="391180"/>
                </a:xfrm>
                <a:prstGeom prst="homePlat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各農業振興事務所</a:t>
                  </a:r>
                </a:p>
              </p:txBody>
            </p:sp>
            <p:sp>
              <p:nvSpPr>
                <p:cNvPr id="36" name="角丸四角形 35"/>
                <p:cNvSpPr/>
                <p:nvPr/>
              </p:nvSpPr>
              <p:spPr>
                <a:xfrm>
                  <a:off x="8386354" y="1981905"/>
                  <a:ext cx="1404000" cy="396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8:30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17:15</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8" name="正方形/長方形 7"/>
              <p:cNvSpPr/>
              <p:nvPr/>
            </p:nvSpPr>
            <p:spPr>
              <a:xfrm>
                <a:off x="5143304" y="4603539"/>
                <a:ext cx="3246358" cy="268904"/>
              </a:xfrm>
              <a:prstGeom prst="rect">
                <a:avLst/>
              </a:prstGeom>
            </p:spPr>
            <p:txBody>
              <a:bodyPr wrap="none">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https://www.pref.tochigi.lg.jp/g01/covid19.html</a:t>
                </a:r>
                <a:endParaRPr kumimoji="0"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grpSp>
          <p:nvGrpSpPr>
            <p:cNvPr id="110" name="グループ化 109"/>
            <p:cNvGrpSpPr/>
            <p:nvPr/>
          </p:nvGrpSpPr>
          <p:grpSpPr>
            <a:xfrm>
              <a:off x="2118197" y="4235110"/>
              <a:ext cx="316697" cy="268905"/>
              <a:chOff x="2012824" y="521153"/>
              <a:chExt cx="232998" cy="268905"/>
            </a:xfrm>
          </p:grpSpPr>
          <p:sp>
            <p:nvSpPr>
              <p:cNvPr id="111" name="正方形/長方形 110"/>
              <p:cNvSpPr/>
              <p:nvPr/>
            </p:nvSpPr>
            <p:spPr>
              <a:xfrm>
                <a:off x="2035505" y="543995"/>
                <a:ext cx="185400" cy="216000"/>
              </a:xfrm>
              <a:prstGeom prst="rect">
                <a:avLst/>
              </a:prstGeom>
              <a:solidFill>
                <a:srgbClr val="DAE3F3"/>
              </a:solidFill>
              <a:ln w="28575">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2" name="テキスト ボックス 111"/>
              <p:cNvSpPr txBox="1"/>
              <p:nvPr/>
            </p:nvSpPr>
            <p:spPr>
              <a:xfrm>
                <a:off x="2012824" y="521153"/>
                <a:ext cx="232998" cy="268905"/>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12" name="グループ化 11"/>
          <p:cNvGrpSpPr/>
          <p:nvPr/>
        </p:nvGrpSpPr>
        <p:grpSpPr>
          <a:xfrm>
            <a:off x="175503" y="4248054"/>
            <a:ext cx="8771032" cy="856869"/>
            <a:chOff x="106676" y="4707117"/>
            <a:chExt cx="9668438" cy="912405"/>
          </a:xfrm>
        </p:grpSpPr>
        <p:grpSp>
          <p:nvGrpSpPr>
            <p:cNvPr id="10" name="グループ化 9"/>
            <p:cNvGrpSpPr/>
            <p:nvPr/>
          </p:nvGrpSpPr>
          <p:grpSpPr>
            <a:xfrm>
              <a:off x="106676" y="4714113"/>
              <a:ext cx="9668438" cy="905409"/>
              <a:chOff x="107218" y="3688134"/>
              <a:chExt cx="9668438" cy="905409"/>
            </a:xfrm>
          </p:grpSpPr>
          <p:grpSp>
            <p:nvGrpSpPr>
              <p:cNvPr id="85" name="グループ化 84"/>
              <p:cNvGrpSpPr/>
              <p:nvPr/>
            </p:nvGrpSpPr>
            <p:grpSpPr>
              <a:xfrm>
                <a:off x="107218" y="3688134"/>
                <a:ext cx="9668438" cy="905409"/>
                <a:chOff x="106676" y="2150606"/>
                <a:chExt cx="9668438" cy="905409"/>
              </a:xfrm>
            </p:grpSpPr>
            <p:grpSp>
              <p:nvGrpSpPr>
                <p:cNvPr id="86" name="グループ化 85"/>
                <p:cNvGrpSpPr/>
                <p:nvPr/>
              </p:nvGrpSpPr>
              <p:grpSpPr>
                <a:xfrm>
                  <a:off x="106676" y="2150606"/>
                  <a:ext cx="9668438" cy="900466"/>
                  <a:chOff x="121916" y="1979496"/>
                  <a:chExt cx="9668438" cy="900466"/>
                </a:xfrm>
              </p:grpSpPr>
              <p:sp>
                <p:nvSpPr>
                  <p:cNvPr id="89" name="正方形/長方形 88"/>
                  <p:cNvSpPr/>
                  <p:nvPr/>
                </p:nvSpPr>
                <p:spPr>
                  <a:xfrm>
                    <a:off x="121916" y="1981906"/>
                    <a:ext cx="1959429" cy="898056"/>
                  </a:xfrm>
                  <a:prstGeom prst="rect">
                    <a:avLst/>
                  </a:prstGeom>
                  <a:solidFill>
                    <a:srgbClr val="00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学校の臨時休業</a:t>
                    </a:r>
                  </a:p>
                </p:txBody>
              </p:sp>
              <p:sp>
                <p:nvSpPr>
                  <p:cNvPr id="90" name="角丸四角形 89"/>
                  <p:cNvSpPr/>
                  <p:nvPr/>
                </p:nvSpPr>
                <p:spPr>
                  <a:xfrm>
                    <a:off x="8386354" y="1979496"/>
                    <a:ext cx="1404000" cy="89557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8:30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17:15</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87" name="正方形/長方形 86"/>
                <p:cNvSpPr/>
                <p:nvPr/>
              </p:nvSpPr>
              <p:spPr>
                <a:xfrm>
                  <a:off x="4875194" y="2163013"/>
                  <a:ext cx="3502778" cy="893002"/>
                </a:xfrm>
                <a:prstGeom prst="rect">
                  <a:avLst/>
                </a:prstGeom>
                <a:ln>
                  <a:solidFill>
                    <a:srgbClr val="00CC66"/>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義務教育課　　：０２８－６２３－３３５７</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en-US" altLang="ja-JP" sz="63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高校教育課　　：０２８－６２３－３３９４</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en-US" altLang="ja-JP" sz="635"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特別支援教育室：０２８－６２３－３４２８</a:t>
                  </a:r>
                </a:p>
              </p:txBody>
            </p:sp>
            <p:sp>
              <p:nvSpPr>
                <p:cNvPr id="88" name="ホームベース 87"/>
                <p:cNvSpPr/>
                <p:nvPr/>
              </p:nvSpPr>
              <p:spPr>
                <a:xfrm>
                  <a:off x="2231571" y="2158071"/>
                  <a:ext cx="2886892" cy="893001"/>
                </a:xfrm>
                <a:prstGeom prst="homePlate">
                  <a:avLst>
                    <a:gd name="adj" fmla="val 19282"/>
                  </a:avLst>
                </a:prstGeom>
                <a:solidFill>
                  <a:srgbClr val="99FFCC"/>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県教育委員会</a:t>
                  </a:r>
                  <a:endPar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各課</a:t>
                  </a:r>
                </a:p>
              </p:txBody>
            </p:sp>
          </p:grpSp>
          <p:sp>
            <p:nvSpPr>
              <p:cNvPr id="6" name="テキスト ボックス 5"/>
              <p:cNvSpPr txBox="1"/>
              <p:nvPr/>
            </p:nvSpPr>
            <p:spPr>
              <a:xfrm>
                <a:off x="3566158" y="3712300"/>
                <a:ext cx="1774914" cy="841637"/>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市町立学校　   </a:t>
                </a:r>
                <a:endPar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en-US" altLang="ja-JP" sz="454"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県立学校　　   </a:t>
                </a:r>
                <a:endPar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en-US" altLang="ja-JP" sz="454"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県立特別支援学校</a:t>
                </a:r>
              </a:p>
            </p:txBody>
          </p:sp>
        </p:grpSp>
        <p:grpSp>
          <p:nvGrpSpPr>
            <p:cNvPr id="113" name="グループ化 112"/>
            <p:cNvGrpSpPr/>
            <p:nvPr/>
          </p:nvGrpSpPr>
          <p:grpSpPr>
            <a:xfrm>
              <a:off x="2116677" y="4707117"/>
              <a:ext cx="316697" cy="276586"/>
              <a:chOff x="2012824" y="521153"/>
              <a:chExt cx="232998" cy="276586"/>
            </a:xfrm>
          </p:grpSpPr>
          <p:sp>
            <p:nvSpPr>
              <p:cNvPr id="114" name="正方形/長方形 113"/>
              <p:cNvSpPr/>
              <p:nvPr/>
            </p:nvSpPr>
            <p:spPr>
              <a:xfrm>
                <a:off x="2035505" y="543995"/>
                <a:ext cx="185400" cy="216000"/>
              </a:xfrm>
              <a:prstGeom prst="rect">
                <a:avLst/>
              </a:prstGeom>
              <a:solidFill>
                <a:srgbClr val="99FFCC"/>
              </a:solidFill>
              <a:ln w="28575">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5" name="テキスト ボックス 114"/>
              <p:cNvSpPr txBox="1"/>
              <p:nvPr/>
            </p:nvSpPr>
            <p:spPr>
              <a:xfrm>
                <a:off x="2012824" y="521153"/>
                <a:ext cx="232998" cy="276586"/>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9" name="グループ化 8"/>
          <p:cNvGrpSpPr/>
          <p:nvPr/>
        </p:nvGrpSpPr>
        <p:grpSpPr>
          <a:xfrm>
            <a:off x="161145" y="5234697"/>
            <a:ext cx="8771032" cy="377721"/>
            <a:chOff x="106676" y="5662868"/>
            <a:chExt cx="9668438" cy="416368"/>
          </a:xfrm>
        </p:grpSpPr>
        <p:grpSp>
          <p:nvGrpSpPr>
            <p:cNvPr id="56" name="グループ化 55"/>
            <p:cNvGrpSpPr/>
            <p:nvPr/>
          </p:nvGrpSpPr>
          <p:grpSpPr>
            <a:xfrm>
              <a:off x="106676" y="5681491"/>
              <a:ext cx="9668438" cy="397745"/>
              <a:chOff x="121916" y="1980160"/>
              <a:chExt cx="9668438" cy="397745"/>
            </a:xfrm>
          </p:grpSpPr>
          <p:sp>
            <p:nvSpPr>
              <p:cNvPr id="57" name="正方形/長方形 56"/>
              <p:cNvSpPr/>
              <p:nvPr/>
            </p:nvSpPr>
            <p:spPr>
              <a:xfrm>
                <a:off x="4900745" y="1981905"/>
                <a:ext cx="3394169" cy="396000"/>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０２８－６２３－３７６５</a:t>
                </a:r>
              </a:p>
            </p:txBody>
          </p:sp>
          <p:sp>
            <p:nvSpPr>
              <p:cNvPr id="58" name="正方形/長方形 57"/>
              <p:cNvSpPr/>
              <p:nvPr/>
            </p:nvSpPr>
            <p:spPr>
              <a:xfrm>
                <a:off x="121916" y="1981906"/>
                <a:ext cx="1959429" cy="391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県政への意見・要望</a:t>
                </a:r>
              </a:p>
            </p:txBody>
          </p:sp>
          <p:sp>
            <p:nvSpPr>
              <p:cNvPr id="59" name="ホームベース 58"/>
              <p:cNvSpPr/>
              <p:nvPr/>
            </p:nvSpPr>
            <p:spPr>
              <a:xfrm>
                <a:off x="2246811" y="1980160"/>
                <a:ext cx="2886892" cy="396000"/>
              </a:xfrm>
              <a:prstGeom prst="homePlat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県民相談窓口（県民プラザ）</a:t>
                </a:r>
              </a:p>
            </p:txBody>
          </p:sp>
          <p:sp>
            <p:nvSpPr>
              <p:cNvPr id="60" name="角丸四角形 59"/>
              <p:cNvSpPr/>
              <p:nvPr/>
            </p:nvSpPr>
            <p:spPr>
              <a:xfrm>
                <a:off x="8386354" y="1981905"/>
                <a:ext cx="1404000"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9:00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12:00</a:t>
                </a:r>
              </a:p>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13:00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17:00</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16" name="グループ化 115"/>
            <p:cNvGrpSpPr/>
            <p:nvPr/>
          </p:nvGrpSpPr>
          <p:grpSpPr>
            <a:xfrm>
              <a:off x="2128222" y="5662868"/>
              <a:ext cx="316697" cy="286328"/>
              <a:chOff x="2012824" y="521156"/>
              <a:chExt cx="232998" cy="286328"/>
            </a:xfrm>
          </p:grpSpPr>
          <p:sp>
            <p:nvSpPr>
              <p:cNvPr id="117" name="正方形/長方形 116"/>
              <p:cNvSpPr/>
              <p:nvPr/>
            </p:nvSpPr>
            <p:spPr>
              <a:xfrm>
                <a:off x="2035505" y="543995"/>
                <a:ext cx="185400" cy="216000"/>
              </a:xfrm>
              <a:prstGeom prst="rect">
                <a:avLst/>
              </a:prstGeom>
              <a:solidFill>
                <a:srgbClr val="FFE699"/>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18" name="テキスト ボックス 117"/>
              <p:cNvSpPr txBox="1"/>
              <p:nvPr/>
            </p:nvSpPr>
            <p:spPr>
              <a:xfrm>
                <a:off x="2012824" y="521156"/>
                <a:ext cx="232998" cy="286328"/>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7" name="グループ化 6"/>
          <p:cNvGrpSpPr/>
          <p:nvPr/>
        </p:nvGrpSpPr>
        <p:grpSpPr>
          <a:xfrm>
            <a:off x="147676" y="5769849"/>
            <a:ext cx="8771032" cy="369695"/>
            <a:chOff x="106676" y="6137208"/>
            <a:chExt cx="9668438" cy="407521"/>
          </a:xfrm>
        </p:grpSpPr>
        <p:grpSp>
          <p:nvGrpSpPr>
            <p:cNvPr id="61" name="グループ化 60"/>
            <p:cNvGrpSpPr/>
            <p:nvPr/>
          </p:nvGrpSpPr>
          <p:grpSpPr>
            <a:xfrm>
              <a:off x="106676" y="6148345"/>
              <a:ext cx="9668438" cy="396384"/>
              <a:chOff x="121916" y="1981905"/>
              <a:chExt cx="9668438" cy="396384"/>
            </a:xfrm>
          </p:grpSpPr>
          <p:sp>
            <p:nvSpPr>
              <p:cNvPr id="62" name="正方形/長方形 61"/>
              <p:cNvSpPr/>
              <p:nvPr/>
            </p:nvSpPr>
            <p:spPr>
              <a:xfrm>
                <a:off x="4900745" y="1981905"/>
                <a:ext cx="3394169" cy="396000"/>
              </a:xfrm>
              <a:prstGeom prst="rect">
                <a:avLst/>
              </a:prstGeom>
              <a:ln>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０２８－６２３－３９００</a:t>
                </a:r>
              </a:p>
            </p:txBody>
          </p:sp>
          <p:sp>
            <p:nvSpPr>
              <p:cNvPr id="63" name="正方形/長方形 62"/>
              <p:cNvSpPr/>
              <p:nvPr/>
            </p:nvSpPr>
            <p:spPr>
              <a:xfrm>
                <a:off x="121916" y="1981906"/>
                <a:ext cx="1959429" cy="3911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91" normalizeH="0" baseline="0" noProof="0" dirty="0">
                    <a:ln>
                      <a:noFill/>
                    </a:ln>
                    <a:solidFill>
                      <a:prstClr val="black"/>
                    </a:solidFill>
                    <a:effectLst/>
                    <a:uLnTx/>
                    <a:uFillTx/>
                    <a:latin typeface="Calibri" panose="020F0502020204030204"/>
                    <a:ea typeface="游ゴシック" panose="020B0400000000000000" pitchFamily="50" charset="-128"/>
                    <a:cs typeface="+mn-cs"/>
                  </a:rPr>
                  <a:t>医療の安全に関する相談</a:t>
                </a:r>
              </a:p>
            </p:txBody>
          </p:sp>
          <p:sp>
            <p:nvSpPr>
              <p:cNvPr id="64" name="ホームベース 63"/>
              <p:cNvSpPr/>
              <p:nvPr/>
            </p:nvSpPr>
            <p:spPr>
              <a:xfrm>
                <a:off x="2246811" y="1982289"/>
                <a:ext cx="2886892" cy="396000"/>
              </a:xfrm>
              <a:prstGeom prst="homePlate">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14772" rtl="0" eaLnBrk="1" fontAlgn="auto" latinLnBrk="0" hangingPunct="1">
                  <a:lnSpc>
                    <a:spcPct val="100000"/>
                  </a:lnSpc>
                  <a:spcBef>
                    <a:spcPts val="0"/>
                  </a:spcBef>
                  <a:spcAft>
                    <a:spcPts val="0"/>
                  </a:spcAft>
                  <a:buClrTx/>
                  <a:buSzTx/>
                  <a:buFontTx/>
                  <a:buNone/>
                  <a:tabLst/>
                  <a:defRPr/>
                </a:pPr>
                <a:r>
                  <a:rPr kumimoji="1" lang="ja-JP" altLang="en-US" sz="1179"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65" name="角丸四角形 64"/>
              <p:cNvSpPr/>
              <p:nvPr/>
            </p:nvSpPr>
            <p:spPr>
              <a:xfrm>
                <a:off x="8386354" y="1981905"/>
                <a:ext cx="1404000" cy="396000"/>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9:00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11:30</a:t>
                </a:r>
              </a:p>
              <a:p>
                <a:pPr marL="0" marR="0" lvl="0" indent="0" algn="ctr" defTabSz="414772" rtl="0" eaLnBrk="1" fontAlgn="auto" latinLnBrk="0" hangingPunct="1">
                  <a:lnSpc>
                    <a:spcPct val="100000"/>
                  </a:lnSpc>
                  <a:spcBef>
                    <a:spcPts val="0"/>
                  </a:spcBef>
                  <a:spcAft>
                    <a:spcPts val="0"/>
                  </a:spcAft>
                  <a:buClrTx/>
                  <a:buSzTx/>
                  <a:buFontTx/>
                  <a:buNone/>
                  <a:tabLst/>
                  <a:defRPr/>
                </a:pP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13:00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16:30</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119" name="グループ化 118"/>
            <p:cNvGrpSpPr/>
            <p:nvPr/>
          </p:nvGrpSpPr>
          <p:grpSpPr>
            <a:xfrm>
              <a:off x="2131349" y="6137208"/>
              <a:ext cx="316697" cy="286329"/>
              <a:chOff x="2012826" y="521163"/>
              <a:chExt cx="232998" cy="286329"/>
            </a:xfrm>
          </p:grpSpPr>
          <p:sp>
            <p:nvSpPr>
              <p:cNvPr id="120" name="正方形/長方形 119"/>
              <p:cNvSpPr/>
              <p:nvPr/>
            </p:nvSpPr>
            <p:spPr>
              <a:xfrm>
                <a:off x="2035505" y="543995"/>
                <a:ext cx="185400" cy="216000"/>
              </a:xfrm>
              <a:prstGeom prst="rect">
                <a:avLst/>
              </a:prstGeom>
              <a:solidFill>
                <a:srgbClr val="FFE699"/>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1" name="テキスト ボックス 120"/>
              <p:cNvSpPr txBox="1"/>
              <p:nvPr/>
            </p:nvSpPr>
            <p:spPr>
              <a:xfrm>
                <a:off x="2012826" y="521163"/>
                <a:ext cx="232998" cy="286329"/>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grpSp>
        <p:nvGrpSpPr>
          <p:cNvPr id="16" name="グループ化 15"/>
          <p:cNvGrpSpPr/>
          <p:nvPr/>
        </p:nvGrpSpPr>
        <p:grpSpPr>
          <a:xfrm>
            <a:off x="176233" y="877318"/>
            <a:ext cx="8770303" cy="447859"/>
            <a:chOff x="107479" y="1841593"/>
            <a:chExt cx="9667635" cy="468964"/>
          </a:xfrm>
        </p:grpSpPr>
        <p:grpSp>
          <p:nvGrpSpPr>
            <p:cNvPr id="3" name="グループ化 2"/>
            <p:cNvGrpSpPr/>
            <p:nvPr/>
          </p:nvGrpSpPr>
          <p:grpSpPr>
            <a:xfrm>
              <a:off x="107479" y="1848394"/>
              <a:ext cx="9667635" cy="462163"/>
              <a:chOff x="107479" y="2018213"/>
              <a:chExt cx="9667635" cy="462163"/>
            </a:xfrm>
          </p:grpSpPr>
          <p:sp>
            <p:nvSpPr>
              <p:cNvPr id="97" name="正方形/長方形 96"/>
              <p:cNvSpPr/>
              <p:nvPr/>
            </p:nvSpPr>
            <p:spPr>
              <a:xfrm>
                <a:off x="107479" y="2025025"/>
                <a:ext cx="1959429" cy="39599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飲食店等における営業時間短縮協力金</a:t>
                </a:r>
                <a:endParaRPr kumimoji="1" lang="en-US" altLang="ja-JP"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0" name="正方形/長方形 99"/>
              <p:cNvSpPr/>
              <p:nvPr/>
            </p:nvSpPr>
            <p:spPr>
              <a:xfrm>
                <a:off x="4885505" y="2025025"/>
                <a:ext cx="3394169" cy="396000"/>
              </a:xfrm>
              <a:prstGeom prst="rect">
                <a:avLst/>
              </a:prstGeom>
              <a:ln>
                <a:solidFill>
                  <a:schemeClr val="accent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０２８－６２３－３１７８</a:t>
                </a:r>
                <a:endParaRPr kumimoji="1" lang="en-US" altLang="ja-JP" sz="163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1" name="ホームベース 100"/>
              <p:cNvSpPr/>
              <p:nvPr/>
            </p:nvSpPr>
            <p:spPr>
              <a:xfrm>
                <a:off x="2231571" y="2025026"/>
                <a:ext cx="2886892" cy="391180"/>
              </a:xfrm>
              <a:prstGeom prst="homePlate">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経営支援課</a:t>
                </a:r>
              </a:p>
            </p:txBody>
          </p:sp>
          <p:sp>
            <p:nvSpPr>
              <p:cNvPr id="102" name="角丸四角形 101"/>
              <p:cNvSpPr/>
              <p:nvPr/>
            </p:nvSpPr>
            <p:spPr>
              <a:xfrm>
                <a:off x="8371114" y="2018213"/>
                <a:ext cx="1404000" cy="396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平日</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8:30</a:t>
                </a:r>
                <a:r>
                  <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en-US" altLang="ja-JP"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17:15</a:t>
                </a:r>
                <a:endParaRPr kumimoji="1" lang="ja-JP" altLang="en-US" sz="1088"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3" name="正方形/長方形 102"/>
              <p:cNvSpPr/>
              <p:nvPr/>
            </p:nvSpPr>
            <p:spPr>
              <a:xfrm>
                <a:off x="2127067" y="2230138"/>
                <a:ext cx="3023715" cy="250238"/>
              </a:xfrm>
              <a:prstGeom prst="rect">
                <a:avLst/>
              </a:prstGeom>
            </p:spPr>
            <p:txBody>
              <a:bodyPr wrap="none">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0" lang="en-US" altLang="ja-JP" sz="95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95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コールセンターが設置されていない期間のみ</a:t>
                </a:r>
              </a:p>
            </p:txBody>
          </p:sp>
        </p:grpSp>
        <p:grpSp>
          <p:nvGrpSpPr>
            <p:cNvPr id="78" name="グループ化 77"/>
            <p:cNvGrpSpPr/>
            <p:nvPr/>
          </p:nvGrpSpPr>
          <p:grpSpPr>
            <a:xfrm>
              <a:off x="2101074" y="1841593"/>
              <a:ext cx="316697" cy="271991"/>
              <a:chOff x="2012824" y="521153"/>
              <a:chExt cx="232998" cy="271991"/>
            </a:xfrm>
          </p:grpSpPr>
          <p:sp>
            <p:nvSpPr>
              <p:cNvPr id="82" name="正方形/長方形 81"/>
              <p:cNvSpPr/>
              <p:nvPr/>
            </p:nvSpPr>
            <p:spPr>
              <a:xfrm>
                <a:off x="2035505" y="543995"/>
                <a:ext cx="185400" cy="216000"/>
              </a:xfrm>
              <a:prstGeom prst="rect">
                <a:avLst/>
              </a:prstGeom>
              <a:solidFill>
                <a:srgbClr val="DAE3F3"/>
              </a:solidFill>
              <a:ln w="28575">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14772" rtl="0" eaLnBrk="1" fontAlgn="auto" latinLnBrk="0" hangingPunct="1">
                  <a:lnSpc>
                    <a:spcPct val="100000"/>
                  </a:lnSpc>
                  <a:spcBef>
                    <a:spcPts val="0"/>
                  </a:spcBef>
                  <a:spcAft>
                    <a:spcPts val="0"/>
                  </a:spcAft>
                  <a:buClrTx/>
                  <a:buSzTx/>
                  <a:buFontTx/>
                  <a:buNone/>
                  <a:tabLst/>
                  <a:defRPr/>
                </a:pPr>
                <a:endParaRPr kumimoji="1" lang="ja-JP" altLang="en-US" sz="1633"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3" name="テキスト ボックス 82"/>
              <p:cNvSpPr txBox="1"/>
              <p:nvPr/>
            </p:nvSpPr>
            <p:spPr>
              <a:xfrm>
                <a:off x="2012824" y="521153"/>
                <a:ext cx="232998" cy="271991"/>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088"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県</a:t>
                </a:r>
              </a:p>
            </p:txBody>
          </p:sp>
        </p:grpSp>
      </p:grpSp>
      <p:sp>
        <p:nvSpPr>
          <p:cNvPr id="122" name="テキスト ボックス 121"/>
          <p:cNvSpPr txBox="1"/>
          <p:nvPr/>
        </p:nvSpPr>
        <p:spPr>
          <a:xfrm>
            <a:off x="1995055" y="5930138"/>
            <a:ext cx="2810076" cy="287771"/>
          </a:xfrm>
          <a:prstGeom prst="rect">
            <a:avLst/>
          </a:prstGeom>
          <a:noFill/>
        </p:spPr>
        <p:txBody>
          <a:bodyPr wrap="square" rtlCol="0">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栃木県県域医療安全相談センター</a:t>
            </a:r>
          </a:p>
        </p:txBody>
      </p:sp>
      <p:sp>
        <p:nvSpPr>
          <p:cNvPr id="123" name="テキスト ボックス 122"/>
          <p:cNvSpPr txBox="1"/>
          <p:nvPr/>
        </p:nvSpPr>
        <p:spPr>
          <a:xfrm>
            <a:off x="4442075" y="4275463"/>
            <a:ext cx="382913" cy="818429"/>
          </a:xfrm>
          <a:prstGeom prst="rect">
            <a:avLst/>
          </a:prstGeom>
          <a:noFill/>
        </p:spPr>
        <p:txBody>
          <a:bodyPr wrap="square" rtlCol="0">
            <a:spAutoFit/>
          </a:bodyPr>
          <a:lstStyle/>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en-US" altLang="ja-JP" sz="454"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endParaRPr kumimoji="1" lang="en-US" altLang="ja-JP" sz="454"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14772" rtl="0" eaLnBrk="1" fontAlgn="auto" latinLnBrk="0" hangingPunct="1">
              <a:lnSpc>
                <a:spcPct val="100000"/>
              </a:lnSpc>
              <a:spcBef>
                <a:spcPts val="0"/>
              </a:spcBef>
              <a:spcAft>
                <a:spcPts val="0"/>
              </a:spcAft>
              <a:buClrTx/>
              <a:buSzTx/>
              <a:buFontTx/>
              <a:buNone/>
              <a:tabLst/>
              <a:defRPr/>
            </a:pPr>
            <a:r>
              <a:rPr kumimoji="1" lang="ja-JP" altLang="en-US" sz="127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94" name="テキスト ボックス 9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相談体制の構築（</a:t>
            </a:r>
            <a:r>
              <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５</a:t>
            </a:r>
            <a:r>
              <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５</a:t>
            </a:r>
            <a:r>
              <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７時点）</a:t>
            </a:r>
          </a:p>
        </p:txBody>
      </p:sp>
      <p:sp>
        <p:nvSpPr>
          <p:cNvPr id="95" name="テキスト ボックス 94"/>
          <p:cNvSpPr txBox="1"/>
          <p:nvPr/>
        </p:nvSpPr>
        <p:spPr>
          <a:xfrm>
            <a:off x="0" y="491277"/>
            <a:ext cx="9144000" cy="343619"/>
          </a:xfrm>
          <a:prstGeom prst="rect">
            <a:avLst/>
          </a:prstGeom>
          <a:noFill/>
          <a:ln>
            <a:noFill/>
          </a:ln>
        </p:spPr>
        <p:txBody>
          <a:bodyPr wrap="square" rtlCol="0">
            <a:spAutoFit/>
          </a:bodyPr>
          <a:lstStyle/>
          <a:p>
            <a:pPr marL="0" marR="0" lvl="0" indent="0" algn="ctr" defTabSz="414772" rtl="0" eaLnBrk="1" fontAlgn="auto" latinLnBrk="0" hangingPunct="1">
              <a:lnSpc>
                <a:spcPct val="100000"/>
              </a:lnSpc>
              <a:spcBef>
                <a:spcPts val="0"/>
              </a:spcBef>
              <a:spcAft>
                <a:spcPts val="0"/>
              </a:spcAft>
              <a:buClrTx/>
              <a:buSzTx/>
              <a:buFontTx/>
              <a:buNone/>
              <a:tabLst/>
              <a:defRPr/>
            </a:pPr>
            <a:r>
              <a:rPr kumimoji="1" lang="ja-JP" altLang="en-US" sz="1633"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新型コロナウイルス感染症に関する</a:t>
            </a: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県民相談一覧　</a:t>
            </a:r>
            <a:r>
              <a:rPr kumimoji="1" lang="ja-JP" altLang="en-US" sz="1600" dirty="0">
                <a:solidFill>
                  <a:prstClr val="black"/>
                </a:solidFill>
                <a:latin typeface="游ゴシック" panose="020B0400000000000000" pitchFamily="50" charset="-128"/>
                <a:ea typeface="游ゴシック" panose="020B0400000000000000" pitchFamily="50" charset="-128"/>
              </a:rPr>
              <a:t>（注意：</a:t>
            </a:r>
            <a:r>
              <a:rPr kumimoji="1" lang="en-US" altLang="ja-JP"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5.8</a:t>
            </a:r>
            <a:r>
              <a:rPr kumimoji="1" lang="ja-JP" altLang="en-US" sz="16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以降は繋がらない場合がある。）</a:t>
            </a:r>
            <a:endPar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6" name="テキスト ボックス 9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71</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33130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452254"/>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検査体制の概要</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364071" y="145530"/>
            <a:ext cx="69680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72</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6762545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角丸四角形 26"/>
          <p:cNvSpPr/>
          <p:nvPr/>
        </p:nvSpPr>
        <p:spPr>
          <a:xfrm>
            <a:off x="103486" y="1681076"/>
            <a:ext cx="4464000" cy="3545054"/>
          </a:xfrm>
          <a:prstGeom prst="roundRect">
            <a:avLst>
              <a:gd name="adj" fmla="val 4779"/>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テキスト ボックス 21"/>
          <p:cNvSpPr txBox="1"/>
          <p:nvPr/>
        </p:nvSpPr>
        <p:spPr>
          <a:xfrm>
            <a:off x="83406" y="941909"/>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根拠・目的等</a:t>
            </a:r>
          </a:p>
        </p:txBody>
      </p:sp>
      <p:sp>
        <p:nvSpPr>
          <p:cNvPr id="23" name="テキスト ボックス 22"/>
          <p:cNvSpPr txBox="1"/>
          <p:nvPr/>
        </p:nvSpPr>
        <p:spPr>
          <a:xfrm>
            <a:off x="103488" y="1373299"/>
            <a:ext cx="69224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経過</a:t>
            </a:r>
          </a:p>
        </p:txBody>
      </p:sp>
      <p:sp>
        <p:nvSpPr>
          <p:cNvPr id="26" name="角丸四角形 25"/>
          <p:cNvSpPr/>
          <p:nvPr/>
        </p:nvSpPr>
        <p:spPr>
          <a:xfrm>
            <a:off x="4574150" y="1681076"/>
            <a:ext cx="4464000" cy="3545054"/>
          </a:xfrm>
          <a:prstGeom prst="roundRect">
            <a:avLst>
              <a:gd name="adj" fmla="val 4291"/>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1096545" y="1681076"/>
            <a:ext cx="21547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検体採取</a:t>
            </a:r>
          </a:p>
        </p:txBody>
      </p:sp>
      <p:sp>
        <p:nvSpPr>
          <p:cNvPr id="29" name="テキスト ボックス 28"/>
          <p:cNvSpPr txBox="1"/>
          <p:nvPr/>
        </p:nvSpPr>
        <p:spPr>
          <a:xfrm>
            <a:off x="5728752" y="1664577"/>
            <a:ext cx="21547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検査（分析）</a:t>
            </a:r>
          </a:p>
        </p:txBody>
      </p:sp>
      <p:sp>
        <p:nvSpPr>
          <p:cNvPr id="30" name="テキスト ボックス 29"/>
          <p:cNvSpPr txBox="1"/>
          <p:nvPr/>
        </p:nvSpPr>
        <p:spPr>
          <a:xfrm>
            <a:off x="118173" y="1917533"/>
            <a:ext cx="4455975" cy="31393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2020.2.7</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コロナ疑い患者の診療・検査を実施する「</a:t>
            </a: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帰国者・接触者</a:t>
            </a:r>
            <a:endPar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dirty="0">
                <a:solidFill>
                  <a:prstClr val="black"/>
                </a:solidFill>
                <a:latin typeface="Calibri" panose="020F0502020204030204"/>
                <a:ea typeface="游ゴシック" panose="020B0400000000000000" pitchFamily="50" charset="-128"/>
              </a:rPr>
              <a:t>　　　　   </a:t>
            </a: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外来</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」を設置（</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14</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箇所→</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2022.12</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時点で</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箇所）</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2020.3.6</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検査の保険適用（公費負担）開始</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2020.4</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保険適用による行政検査実施要領制定</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2020.5</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行政検査を集中的に実施する機関として「</a:t>
            </a:r>
            <a:r>
              <a:rPr kumimoji="0" lang="ja-JP" altLang="en-US" sz="11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地域外来・検査センター</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」を各郡市医師会の地域ごとに順次設置（計</a:t>
            </a:r>
            <a:r>
              <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12</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箇所）</a:t>
            </a:r>
            <a:endPar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2020.10</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発熱患者等を受け入れる「</a:t>
            </a: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診療・検査医療機関</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」の指定開</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a:solidFill>
                  <a:prstClr val="black"/>
                </a:solidFill>
                <a:latin typeface="Calibri" panose="020F0502020204030204"/>
                <a:ea typeface="游ゴシック" panose="020B0400000000000000" pitchFamily="50" charset="-128"/>
              </a:rPr>
              <a:t>                    </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始（</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2020.11</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時点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530</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箇所→</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2022.10</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時点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682</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箇所）</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2020.12</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診療・検査体制の確保に向け「栃木県診療・検査医療機関</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a:solidFill>
                  <a:prstClr val="black"/>
                </a:solidFill>
                <a:latin typeface="Calibri" panose="020F0502020204030204"/>
                <a:ea typeface="游ゴシック" panose="020B0400000000000000" pitchFamily="50" charset="-128"/>
              </a:rPr>
              <a:t>                   </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体制確保交付金」制度を構築</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2021.10</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診療・検査医療機関の県</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HP</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で公表開始</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5" name="図 4"/>
          <p:cNvPicPr>
            <a:picLocks noChangeAspect="1"/>
          </p:cNvPicPr>
          <p:nvPr/>
        </p:nvPicPr>
        <p:blipFill>
          <a:blip r:embed="rId2"/>
          <a:stretch>
            <a:fillRect/>
          </a:stretch>
        </p:blipFill>
        <p:spPr>
          <a:xfrm>
            <a:off x="2381386" y="2990136"/>
            <a:ext cx="2051796" cy="1116000"/>
          </a:xfrm>
          <a:prstGeom prst="rect">
            <a:avLst/>
          </a:prstGeom>
        </p:spPr>
      </p:pic>
      <p:pic>
        <p:nvPicPr>
          <p:cNvPr id="9" name="図 8"/>
          <p:cNvPicPr>
            <a:picLocks noChangeAspect="1"/>
          </p:cNvPicPr>
          <p:nvPr/>
        </p:nvPicPr>
        <p:blipFill>
          <a:blip r:embed="rId3"/>
          <a:stretch>
            <a:fillRect/>
          </a:stretch>
        </p:blipFill>
        <p:spPr>
          <a:xfrm>
            <a:off x="453414" y="2990136"/>
            <a:ext cx="1875408" cy="1116000"/>
          </a:xfrm>
          <a:prstGeom prst="rect">
            <a:avLst/>
          </a:prstGeom>
        </p:spPr>
      </p:pic>
      <p:sp>
        <p:nvSpPr>
          <p:cNvPr id="15" name="テキスト ボックス 14"/>
          <p:cNvSpPr txBox="1"/>
          <p:nvPr/>
        </p:nvSpPr>
        <p:spPr>
          <a:xfrm>
            <a:off x="4559238" y="1917532"/>
            <a:ext cx="4455975" cy="33085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2020.2</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地方衛生研究所（栃木県保健環境センター、宇都宮市衛生</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dirty="0">
                <a:solidFill>
                  <a:prstClr val="black"/>
                </a:solidFill>
                <a:latin typeface="Calibri" panose="020F0502020204030204"/>
                <a:ea typeface="游ゴシック" panose="020B0400000000000000" pitchFamily="50" charset="-128"/>
              </a:rPr>
              <a:t>                 </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環境試験所）における</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PCR</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検査開始</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100" b="0" i="0" u="none" strike="noStrike" kern="1200" cap="none" spc="0" normalizeH="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地方衛生研究所における検査能力を順次強化</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2020.2</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当初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28</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人分</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　→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2022.4</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時点 </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770</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人分</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日</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2020.5</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抗原定性検査開始</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2020.6</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行政検査体制の拡充のため民間検査機関と委託契約締結</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2020</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年度　栃木県新型コロナウイルス感染症設備整備事業費補助金（感染症検査機関等設備整備事業）により医療機関の検査体制を強化（補助金交付医療機関数：</a:t>
            </a:r>
            <a:r>
              <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15</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2022</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年度　栃木県新型コロナウイルス感染症設備整備事業費補助金（感染症検査機関等設備整備事業）により医療機関の検査体制を強化（補助金交付医療機関数：</a:t>
            </a:r>
            <a:r>
              <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6</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（予定））</a:t>
            </a:r>
            <a:endPar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角丸四角形 15"/>
          <p:cNvSpPr/>
          <p:nvPr/>
        </p:nvSpPr>
        <p:spPr>
          <a:xfrm>
            <a:off x="103484" y="5254122"/>
            <a:ext cx="6294526" cy="1005422"/>
          </a:xfrm>
          <a:prstGeom prst="roundRect">
            <a:avLst>
              <a:gd name="adj" fmla="val 6113"/>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2173349" y="5254122"/>
            <a:ext cx="21547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抗原定性検査キットの配布</a:t>
            </a:r>
          </a:p>
        </p:txBody>
      </p:sp>
      <p:sp>
        <p:nvSpPr>
          <p:cNvPr id="18" name="テキスト ボックス 17"/>
          <p:cNvSpPr txBox="1"/>
          <p:nvPr/>
        </p:nvSpPr>
        <p:spPr>
          <a:xfrm>
            <a:off x="118174" y="5442169"/>
            <a:ext cx="62798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a:t>
            </a:r>
            <a:r>
              <a:rPr kumimoji="1"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年度　県が救急医療機関等に配布（救急患者の迅速診断等に使用）</a:t>
            </a:r>
            <a:endParaRPr kumimoji="1"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en-US" altLang="ja-JP" sz="1100" b="0" i="0" u="none" strike="noStrike" kern="1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2021</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年度　国が高齢者施設等及び学校に配布（職員等の体調悪化時に使用）</a:t>
            </a:r>
            <a:endPar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en-US" altLang="ja-JP" sz="1100" b="0" i="0" u="none" strike="noStrike" kern="100" cap="none" spc="0" normalizeH="0" baseline="0" noProof="0" dirty="0">
                <a:ln>
                  <a:noFill/>
                </a:ln>
                <a:solidFill>
                  <a:prstClr val="black"/>
                </a:solidFill>
                <a:effectLst/>
                <a:uLnTx/>
                <a:uFillTx/>
                <a:latin typeface="Calibri" panose="020F0502020204030204" pitchFamily="34" charset="0"/>
                <a:ea typeface="游ゴシック" panose="020B0400000000000000" pitchFamily="50" charset="-128"/>
                <a:cs typeface="Calibri" panose="020F0502020204030204" pitchFamily="34" charset="0"/>
              </a:rPr>
              <a:t>2022</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年度　国購入の検査キットを県が有症状の県民及び医療機関（陽性者同居家族用）に配布</a:t>
            </a:r>
            <a:endPar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県が施設に陽性者発生時の検査用及び濃厚接触者となった職員の従事用として配布</a:t>
            </a:r>
            <a:endPar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4" name="角丸四角形 23"/>
          <p:cNvSpPr/>
          <p:nvPr/>
        </p:nvSpPr>
        <p:spPr>
          <a:xfrm>
            <a:off x="6412699" y="5254122"/>
            <a:ext cx="2602513" cy="1005422"/>
          </a:xfrm>
          <a:prstGeom prst="roundRect">
            <a:avLst>
              <a:gd name="adj" fmla="val 6113"/>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5" name="テキスト ボックス 24"/>
          <p:cNvSpPr txBox="1"/>
          <p:nvPr/>
        </p:nvSpPr>
        <p:spPr>
          <a:xfrm>
            <a:off x="6636557" y="5254121"/>
            <a:ext cx="215479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モニタリング検査</a:t>
            </a:r>
          </a:p>
        </p:txBody>
      </p:sp>
      <p:sp>
        <p:nvSpPr>
          <p:cNvPr id="31" name="テキスト ボックス 30"/>
          <p:cNvSpPr txBox="1"/>
          <p:nvPr/>
        </p:nvSpPr>
        <p:spPr>
          <a:xfrm>
            <a:off x="6383318" y="5467496"/>
            <a:ext cx="2631893"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00" cap="none" spc="0" normalizeH="0" baseline="0" noProof="0" dirty="0">
                <a:ln>
                  <a:noFill/>
                </a:ln>
                <a:solidFill>
                  <a:prstClr val="black"/>
                </a:solidFill>
                <a:effectLst/>
                <a:uLnTx/>
                <a:uFillTx/>
                <a:latin typeface="Calibri" panose="020F0502020204030204"/>
                <a:ea typeface="游ゴシック" panose="020B0400000000000000" pitchFamily="50" charset="-128"/>
                <a:cs typeface="Times New Roman" panose="02020603050405020304" pitchFamily="18" charset="0"/>
              </a:rPr>
              <a:t>2021.2</a:t>
            </a:r>
            <a:r>
              <a:rPr kumimoji="0" lang="ja-JP" altLang="en-US" sz="1100" b="0" i="0" u="none" strike="noStrike" kern="100" cap="none" spc="0" normalizeH="0" baseline="0" noProof="0" dirty="0">
                <a:ln>
                  <a:noFill/>
                </a:ln>
                <a:solidFill>
                  <a:prstClr val="black"/>
                </a:solidFill>
                <a:effectLst/>
                <a:uLnTx/>
                <a:uFillTx/>
                <a:latin typeface="Calibri" panose="020F0502020204030204"/>
                <a:ea typeface="游ゴシック" panose="020B0400000000000000" pitchFamily="50" charset="-128"/>
                <a:cs typeface="Times New Roman" panose="02020603050405020304" pitchFamily="18" charset="0"/>
              </a:rPr>
              <a:t>～</a:t>
            </a: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　国（内閣官房）による感染拡大の予兆探知・感染再拡大防止のためのモニタリング検査を県内各地（駅、大学、企業等）で実施</a:t>
            </a:r>
            <a:endParaRPr kumimoji="0" lang="en-US" altLang="ja-JP"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2" name="テキスト ボックス 31"/>
          <p:cNvSpPr txBox="1"/>
          <p:nvPr/>
        </p:nvSpPr>
        <p:spPr>
          <a:xfrm>
            <a:off x="103031" y="6274964"/>
            <a:ext cx="8935120" cy="553998"/>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有症状者の検査需要に応えられる検査体制を構築するとともに、その他の検査拡充にも対応</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感染症発生初期における検体採取体制の確保及び県民の安心確保</a:t>
            </a:r>
          </a:p>
        </p:txBody>
      </p:sp>
      <p:pic>
        <p:nvPicPr>
          <p:cNvPr id="3" name="図 2"/>
          <p:cNvPicPr>
            <a:picLocks noChangeAspect="1"/>
          </p:cNvPicPr>
          <p:nvPr/>
        </p:nvPicPr>
        <p:blipFill>
          <a:blip r:embed="rId4"/>
          <a:stretch>
            <a:fillRect/>
          </a:stretch>
        </p:blipFill>
        <p:spPr>
          <a:xfrm>
            <a:off x="4902726" y="2681713"/>
            <a:ext cx="1480591" cy="1095438"/>
          </a:xfrm>
          <a:prstGeom prst="rect">
            <a:avLst/>
          </a:prstGeom>
        </p:spPr>
      </p:pic>
      <p:pic>
        <p:nvPicPr>
          <p:cNvPr id="4" name="図 3"/>
          <p:cNvPicPr>
            <a:picLocks noChangeAspect="1"/>
          </p:cNvPicPr>
          <p:nvPr/>
        </p:nvPicPr>
        <p:blipFill>
          <a:blip r:embed="rId5"/>
          <a:stretch>
            <a:fillRect/>
          </a:stretch>
        </p:blipFill>
        <p:spPr>
          <a:xfrm>
            <a:off x="6412699" y="2681713"/>
            <a:ext cx="1278516" cy="1095587"/>
          </a:xfrm>
          <a:prstGeom prst="rect">
            <a:avLst/>
          </a:prstGeom>
        </p:spPr>
      </p:pic>
      <p:pic>
        <p:nvPicPr>
          <p:cNvPr id="8" name="図 7"/>
          <p:cNvPicPr>
            <a:picLocks noChangeAspect="1"/>
          </p:cNvPicPr>
          <p:nvPr/>
        </p:nvPicPr>
        <p:blipFill>
          <a:blip r:embed="rId6"/>
          <a:stretch>
            <a:fillRect/>
          </a:stretch>
        </p:blipFill>
        <p:spPr>
          <a:xfrm>
            <a:off x="7720597" y="2675403"/>
            <a:ext cx="1101748" cy="1101748"/>
          </a:xfrm>
          <a:prstGeom prst="rect">
            <a:avLst/>
          </a:prstGeom>
        </p:spPr>
      </p:pic>
      <p:sp>
        <p:nvSpPr>
          <p:cNvPr id="33" name="テキスト ボックス 32"/>
          <p:cNvSpPr txBox="1"/>
          <p:nvPr/>
        </p:nvSpPr>
        <p:spPr>
          <a:xfrm>
            <a:off x="13854" y="2771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新型コロナウイルス感染症の検査体制</a:t>
            </a:r>
          </a:p>
        </p:txBody>
      </p:sp>
      <p:sp>
        <p:nvSpPr>
          <p:cNvPr id="34" name="テキスト ボックス 33"/>
          <p:cNvSpPr txBox="1"/>
          <p:nvPr/>
        </p:nvSpPr>
        <p:spPr>
          <a:xfrm>
            <a:off x="83406" y="535793"/>
            <a:ext cx="8937939" cy="338554"/>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lvl="0">
              <a:defRPr/>
            </a:pPr>
            <a:r>
              <a:rPr kumimoji="1" lang="ja-JP" altLang="en-US" sz="1600" b="1" dirty="0">
                <a:solidFill>
                  <a:prstClr val="white"/>
                </a:solidFill>
              </a:rPr>
              <a:t>●     新型</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コロナウイルスの感染拡大防止に向け、検査体制を順次拡大。</a:t>
            </a:r>
            <a:endPar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テキスト ボックス 35"/>
          <p:cNvSpPr txBox="1"/>
          <p:nvPr/>
        </p:nvSpPr>
        <p:spPr>
          <a:xfrm>
            <a:off x="1365074" y="985636"/>
            <a:ext cx="641814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・感染症の予防及び感染症の患者に対する医療に関する法律　第</a:t>
            </a: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条</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・検査による確定を速やかに行い隔離することで、まん延を防ぐ</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7" name="テキスト ボックス 3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73</a:t>
            </a:fld>
            <a:endParaRPr kumimoji="1" lang="ja-JP" altLang="en-US" sz="1600" b="1" dirty="0">
              <a:latin typeface="Meiryo UI" panose="020B0604030504040204" pitchFamily="50" charset="-128"/>
              <a:ea typeface="Meiryo UI" panose="020B0604030504040204" pitchFamily="50" charset="-128"/>
            </a:endParaRPr>
          </a:p>
        </p:txBody>
      </p:sp>
      <p:sp>
        <p:nvSpPr>
          <p:cNvPr id="2" name="角丸四角形 1"/>
          <p:cNvSpPr/>
          <p:nvPr/>
        </p:nvSpPr>
        <p:spPr>
          <a:xfrm>
            <a:off x="528638" y="3138488"/>
            <a:ext cx="76200" cy="45719"/>
          </a:xfrm>
          <a:prstGeom prst="roundRect">
            <a:avLst/>
          </a:prstGeom>
          <a:solidFill>
            <a:srgbClr val="886144"/>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5" name="角丸四角形 34"/>
          <p:cNvSpPr/>
          <p:nvPr/>
        </p:nvSpPr>
        <p:spPr>
          <a:xfrm>
            <a:off x="876300" y="3133866"/>
            <a:ext cx="57114" cy="45719"/>
          </a:xfrm>
          <a:prstGeom prst="roundRect">
            <a:avLst/>
          </a:prstGeom>
          <a:solidFill>
            <a:srgbClr val="95645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8" name="角丸四角形 37"/>
          <p:cNvSpPr/>
          <p:nvPr/>
        </p:nvSpPr>
        <p:spPr>
          <a:xfrm>
            <a:off x="3628002" y="3312571"/>
            <a:ext cx="76200" cy="45719"/>
          </a:xfrm>
          <a:prstGeom prst="roundRect">
            <a:avLst/>
          </a:prstGeom>
          <a:solidFill>
            <a:srgbClr val="302E27"/>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39" name="角丸四角形 38"/>
          <p:cNvSpPr/>
          <p:nvPr/>
        </p:nvSpPr>
        <p:spPr>
          <a:xfrm>
            <a:off x="2886627" y="3306855"/>
            <a:ext cx="76200" cy="45719"/>
          </a:xfrm>
          <a:prstGeom prst="roundRect">
            <a:avLst/>
          </a:prstGeom>
          <a:solidFill>
            <a:srgbClr val="74564D"/>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0" name="角丸四角形 39"/>
          <p:cNvSpPr/>
          <p:nvPr/>
        </p:nvSpPr>
        <p:spPr>
          <a:xfrm>
            <a:off x="2673588" y="3379971"/>
            <a:ext cx="76200" cy="45719"/>
          </a:xfrm>
          <a:prstGeom prst="roundRect">
            <a:avLst/>
          </a:prstGeom>
          <a:solidFill>
            <a:srgbClr val="8C6B6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1" name="角丸四角形 40"/>
          <p:cNvSpPr/>
          <p:nvPr/>
        </p:nvSpPr>
        <p:spPr>
          <a:xfrm>
            <a:off x="1350544" y="3133866"/>
            <a:ext cx="45719" cy="45719"/>
          </a:xfrm>
          <a:prstGeom prst="roundRect">
            <a:avLst/>
          </a:prstGeom>
          <a:solidFill>
            <a:srgbClr val="E2B6AB"/>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42" name="角丸四角形 41"/>
          <p:cNvSpPr/>
          <p:nvPr/>
        </p:nvSpPr>
        <p:spPr>
          <a:xfrm>
            <a:off x="2484005" y="3256447"/>
            <a:ext cx="76200" cy="45719"/>
          </a:xfrm>
          <a:prstGeom prst="roundRect">
            <a:avLst/>
          </a:prstGeom>
          <a:solidFill>
            <a:srgbClr val="8C6B6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779982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直線コネクタ 13"/>
          <p:cNvCxnSpPr>
            <a:cxnSpLocks/>
          </p:cNvCxnSpPr>
          <p:nvPr/>
        </p:nvCxnSpPr>
        <p:spPr>
          <a:xfrm>
            <a:off x="4589447" y="1416130"/>
            <a:ext cx="1" cy="5220000"/>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変異株検査体制の整備①</a:t>
            </a:r>
          </a:p>
        </p:txBody>
      </p:sp>
      <p:sp>
        <p:nvSpPr>
          <p:cNvPr id="19" name="テキスト ボックス 18"/>
          <p:cNvSpPr txBox="1"/>
          <p:nvPr/>
        </p:nvSpPr>
        <p:spPr>
          <a:xfrm>
            <a:off x="1379231" y="847013"/>
            <a:ext cx="691570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・感染症の予防及び感染症の患者に対する医療に関する法律　第</a:t>
            </a: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条</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VOC</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等を特定し、適切な感染対策に繋げる</a:t>
            </a:r>
            <a:endPar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1" name="テキスト ボックス 20"/>
          <p:cNvSpPr txBox="1"/>
          <p:nvPr/>
        </p:nvSpPr>
        <p:spPr>
          <a:xfrm>
            <a:off x="77274" y="494286"/>
            <a:ext cx="8937939" cy="338554"/>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lvl="0">
              <a:defRPr/>
            </a:pPr>
            <a:r>
              <a:rPr kumimoji="1" lang="ja-JP" altLang="en-US" sz="1600" b="1" dirty="0">
                <a:solidFill>
                  <a:prstClr val="white"/>
                </a:solidFill>
              </a:rPr>
              <a:t>●    変</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異株</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PCR</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検査やゲノム解析を実施し、</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VOC</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（懸念される変異株）等を特定する。</a:t>
            </a:r>
          </a:p>
        </p:txBody>
      </p:sp>
      <p:sp>
        <p:nvSpPr>
          <p:cNvPr id="22" name="テキスト ボックス 21"/>
          <p:cNvSpPr txBox="1"/>
          <p:nvPr/>
        </p:nvSpPr>
        <p:spPr>
          <a:xfrm>
            <a:off x="77274" y="886900"/>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根拠・目的等</a:t>
            </a:r>
          </a:p>
        </p:txBody>
      </p:sp>
      <p:sp>
        <p:nvSpPr>
          <p:cNvPr id="25" name="角丸四角形 24"/>
          <p:cNvSpPr/>
          <p:nvPr/>
        </p:nvSpPr>
        <p:spPr>
          <a:xfrm>
            <a:off x="130740" y="2661803"/>
            <a:ext cx="4295114" cy="4071506"/>
          </a:xfrm>
          <a:prstGeom prst="roundRect">
            <a:avLst>
              <a:gd name="adj" fmla="val 2821"/>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77273" y="1373787"/>
            <a:ext cx="4320867" cy="52322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変異株</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検査・ゲノム解析実施体制</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(2021.4</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時点</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5" name="テキスト ボックス 7"/>
          <p:cNvSpPr txBox="1"/>
          <p:nvPr/>
        </p:nvSpPr>
        <p:spPr>
          <a:xfrm>
            <a:off x="225737" y="3041541"/>
            <a:ext cx="1017525" cy="36937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r>
              <a:rPr kumimoji="0" lang="ja-JP" altLang="en-US" sz="9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入院医療機関</a:t>
            </a:r>
            <a:r>
              <a:rPr kumimoji="0" lang="en-US" altLang="ja-JP" sz="9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管轄保健所</a:t>
            </a:r>
          </a:p>
        </p:txBody>
      </p:sp>
      <p:sp>
        <p:nvSpPr>
          <p:cNvPr id="88" name="テキスト ボックス 12"/>
          <p:cNvSpPr txBox="1"/>
          <p:nvPr/>
        </p:nvSpPr>
        <p:spPr>
          <a:xfrm>
            <a:off x="276493" y="4009748"/>
            <a:ext cx="1004759" cy="2895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入院医療機関</a:t>
            </a:r>
            <a:endParaRPr kumimoji="0"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91" name="テキスト ボックス 13"/>
          <p:cNvSpPr txBox="1"/>
          <p:nvPr/>
        </p:nvSpPr>
        <p:spPr>
          <a:xfrm>
            <a:off x="166240" y="3410588"/>
            <a:ext cx="2285368" cy="21024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検体（鼻咽頭ぬぐい液または唾液）採取依頼</a:t>
            </a:r>
            <a:endParaRPr kumimoji="0" lang="ja-JP" altLang="en-US" sz="8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92" name="テキスト ボックス 3"/>
          <p:cNvSpPr txBox="1"/>
          <p:nvPr/>
        </p:nvSpPr>
        <p:spPr>
          <a:xfrm>
            <a:off x="940606" y="4472856"/>
            <a:ext cx="705182" cy="2087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検体回収</a:t>
            </a:r>
            <a:endParaRPr kumimoji="0"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93" name="テキスト ボックス 22"/>
          <p:cNvSpPr txBox="1"/>
          <p:nvPr/>
        </p:nvSpPr>
        <p:spPr>
          <a:xfrm>
            <a:off x="290660" y="4865156"/>
            <a:ext cx="1005867" cy="2895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管轄保健所</a:t>
            </a:r>
            <a:endParaRPr kumimoji="0"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94" name="テキスト ボックス 17"/>
          <p:cNvSpPr txBox="1"/>
          <p:nvPr/>
        </p:nvSpPr>
        <p:spPr>
          <a:xfrm>
            <a:off x="931247" y="5295956"/>
            <a:ext cx="723900" cy="28956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検体搬入</a:t>
            </a:r>
            <a:endParaRPr kumimoji="0"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95" name="テキスト ボックス 36"/>
          <p:cNvSpPr txBox="1"/>
          <p:nvPr/>
        </p:nvSpPr>
        <p:spPr>
          <a:xfrm>
            <a:off x="314197" y="5702997"/>
            <a:ext cx="1767088" cy="48597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県保健環境センター</a:t>
            </a:r>
            <a:endParaRPr kumimoji="0" lang="en-US" altLang="ja-JP" sz="10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変異株</a:t>
            </a:r>
            <a:r>
              <a:rPr kumimoji="0" lang="en-US" altLang="ja-JP"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PCR</a:t>
            </a:r>
            <a:r>
              <a:rPr kumimoji="0" lang="ja-JP" altLang="en-US" sz="9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検査・ゲノム解析</a:t>
            </a:r>
          </a:p>
        </p:txBody>
      </p:sp>
      <p:sp>
        <p:nvSpPr>
          <p:cNvPr id="97" name="テキスト ボックス 37"/>
          <p:cNvSpPr txBox="1"/>
          <p:nvPr/>
        </p:nvSpPr>
        <p:spPr>
          <a:xfrm>
            <a:off x="2693830" y="5720578"/>
            <a:ext cx="1545066" cy="31856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県対策本部</a:t>
            </a:r>
          </a:p>
        </p:txBody>
      </p:sp>
      <p:sp>
        <p:nvSpPr>
          <p:cNvPr id="99" name="テキスト ボックス 40"/>
          <p:cNvSpPr txBox="1"/>
          <p:nvPr/>
        </p:nvSpPr>
        <p:spPr>
          <a:xfrm>
            <a:off x="2742567" y="4737922"/>
            <a:ext cx="854359" cy="24002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管轄保健所</a:t>
            </a:r>
            <a:endParaRPr kumimoji="0" lang="ja-JP" altLang="en-US" sz="105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3" name="テキスト ボックス 47"/>
          <p:cNvSpPr txBox="1"/>
          <p:nvPr/>
        </p:nvSpPr>
        <p:spPr>
          <a:xfrm>
            <a:off x="2749164" y="3038365"/>
            <a:ext cx="1182541" cy="352963"/>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入院医療機関に</a:t>
            </a:r>
            <a:endParaRPr kumimoji="0" lang="en-US" altLang="ja-JP" sz="10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結果報告</a:t>
            </a:r>
            <a:endParaRPr kumimoji="0" lang="ja-JP" altLang="en-US" sz="10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67" name="テキスト ボックス 66"/>
          <p:cNvSpPr txBox="1"/>
          <p:nvPr/>
        </p:nvSpPr>
        <p:spPr>
          <a:xfrm>
            <a:off x="-118499" y="2006149"/>
            <a:ext cx="487001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・陽性者全例実施を目指した変異株</a:t>
            </a:r>
            <a:r>
              <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PCR</a:t>
            </a: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検査体制</a:t>
            </a:r>
            <a:endPar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入院医療機関や宿泊療養施設における検体採取体制を構築</a:t>
            </a:r>
            <a:endPar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・重症例やクラスター発生事例等を中心としたゲノム解析実施体制</a:t>
            </a:r>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4" name="テキスト ボックス 7"/>
          <p:cNvSpPr txBox="1"/>
          <p:nvPr/>
        </p:nvSpPr>
        <p:spPr>
          <a:xfrm>
            <a:off x="1308057" y="3043635"/>
            <a:ext cx="999804" cy="32196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県対策本部</a:t>
            </a:r>
          </a:p>
        </p:txBody>
      </p:sp>
      <p:sp>
        <p:nvSpPr>
          <p:cNvPr id="55" name="テキスト ボックス 12"/>
          <p:cNvSpPr txBox="1"/>
          <p:nvPr/>
        </p:nvSpPr>
        <p:spPr>
          <a:xfrm>
            <a:off x="1379231" y="4016875"/>
            <a:ext cx="994483" cy="2895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宿泊療養施設</a:t>
            </a:r>
          </a:p>
        </p:txBody>
      </p:sp>
      <p:sp>
        <p:nvSpPr>
          <p:cNvPr id="61" name="下矢印 60"/>
          <p:cNvSpPr/>
          <p:nvPr/>
        </p:nvSpPr>
        <p:spPr>
          <a:xfrm>
            <a:off x="1638973" y="4423298"/>
            <a:ext cx="375447" cy="1206377"/>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8" name="テキスト ボックス 41"/>
          <p:cNvSpPr txBox="1"/>
          <p:nvPr/>
        </p:nvSpPr>
        <p:spPr>
          <a:xfrm>
            <a:off x="2744311" y="4978254"/>
            <a:ext cx="1175331" cy="24002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宿泊療養施設</a:t>
            </a:r>
          </a:p>
        </p:txBody>
      </p:sp>
      <p:sp>
        <p:nvSpPr>
          <p:cNvPr id="70" name="下矢印 69"/>
          <p:cNvSpPr/>
          <p:nvPr/>
        </p:nvSpPr>
        <p:spPr>
          <a:xfrm>
            <a:off x="1623922" y="3614964"/>
            <a:ext cx="360939" cy="294484"/>
          </a:xfrm>
          <a:prstGeom prst="downArrow">
            <a:avLst/>
          </a:prstGeom>
          <a:ln>
            <a:solidFill>
              <a:schemeClr val="accent5"/>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3" name="下矢印 72"/>
          <p:cNvSpPr/>
          <p:nvPr/>
        </p:nvSpPr>
        <p:spPr>
          <a:xfrm>
            <a:off x="567937" y="5292180"/>
            <a:ext cx="349166" cy="293336"/>
          </a:xfrm>
          <a:prstGeom prst="downArrow">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4" name="下矢印 73"/>
          <p:cNvSpPr/>
          <p:nvPr/>
        </p:nvSpPr>
        <p:spPr>
          <a:xfrm rot="16200000">
            <a:off x="2264524" y="5958693"/>
            <a:ext cx="272559" cy="216000"/>
          </a:xfrm>
          <a:prstGeom prst="downArrow">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5" name="下矢印 74"/>
          <p:cNvSpPr/>
          <p:nvPr/>
        </p:nvSpPr>
        <p:spPr>
          <a:xfrm rot="16200000">
            <a:off x="2264523" y="5544895"/>
            <a:ext cx="272559" cy="216000"/>
          </a:xfrm>
          <a:prstGeom prst="downArrow">
            <a:avLst/>
          </a:prstGeom>
          <a:ln>
            <a:solidFill>
              <a:schemeClr val="accent5"/>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76" name="下矢印 75"/>
          <p:cNvSpPr/>
          <p:nvPr/>
        </p:nvSpPr>
        <p:spPr>
          <a:xfrm>
            <a:off x="559916" y="4435886"/>
            <a:ext cx="349166" cy="293336"/>
          </a:xfrm>
          <a:prstGeom prst="downArrow">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7" name="下矢印 76"/>
          <p:cNvSpPr/>
          <p:nvPr/>
        </p:nvSpPr>
        <p:spPr>
          <a:xfrm>
            <a:off x="532964" y="3625663"/>
            <a:ext cx="349166" cy="293336"/>
          </a:xfrm>
          <a:prstGeom prst="downArrow">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8" name="下矢印 77"/>
          <p:cNvSpPr/>
          <p:nvPr/>
        </p:nvSpPr>
        <p:spPr>
          <a:xfrm rot="10800000">
            <a:off x="2925135" y="5296530"/>
            <a:ext cx="349166" cy="293336"/>
          </a:xfrm>
          <a:prstGeom prst="downArrow">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9" name="下矢印 78"/>
          <p:cNvSpPr/>
          <p:nvPr/>
        </p:nvSpPr>
        <p:spPr>
          <a:xfrm rot="10800000">
            <a:off x="3604235" y="5287160"/>
            <a:ext cx="360939" cy="294484"/>
          </a:xfrm>
          <a:prstGeom prst="downArrow">
            <a:avLst/>
          </a:prstGeom>
          <a:ln>
            <a:solidFill>
              <a:schemeClr val="accent5"/>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0" name="下矢印 79"/>
          <p:cNvSpPr/>
          <p:nvPr/>
        </p:nvSpPr>
        <p:spPr>
          <a:xfrm rot="10800000">
            <a:off x="2914057" y="4257811"/>
            <a:ext cx="349166" cy="331098"/>
          </a:xfrm>
          <a:prstGeom prst="downArrow">
            <a:avLst>
              <a:gd name="adj1" fmla="val 50000"/>
              <a:gd name="adj2" fmla="val 45406"/>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1" name="テキスト ボックス 3"/>
          <p:cNvSpPr txBox="1"/>
          <p:nvPr/>
        </p:nvSpPr>
        <p:spPr>
          <a:xfrm>
            <a:off x="2057584" y="5757062"/>
            <a:ext cx="705182" cy="2087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結果報告</a:t>
            </a:r>
          </a:p>
        </p:txBody>
      </p:sp>
      <p:sp>
        <p:nvSpPr>
          <p:cNvPr id="86" name="下矢印 85"/>
          <p:cNvSpPr/>
          <p:nvPr/>
        </p:nvSpPr>
        <p:spPr>
          <a:xfrm rot="10800000">
            <a:off x="3591646" y="4262975"/>
            <a:ext cx="360939" cy="621919"/>
          </a:xfrm>
          <a:prstGeom prst="downArrow">
            <a:avLst/>
          </a:prstGeom>
          <a:ln>
            <a:solidFill>
              <a:schemeClr val="accent5"/>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87" name="テキスト ボックス 12"/>
          <p:cNvSpPr txBox="1"/>
          <p:nvPr/>
        </p:nvSpPr>
        <p:spPr>
          <a:xfrm>
            <a:off x="2722893" y="3889549"/>
            <a:ext cx="1276769" cy="28956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患者に結果報告</a:t>
            </a:r>
          </a:p>
        </p:txBody>
      </p:sp>
      <p:sp>
        <p:nvSpPr>
          <p:cNvPr id="102" name="下矢印 101"/>
          <p:cNvSpPr/>
          <p:nvPr/>
        </p:nvSpPr>
        <p:spPr>
          <a:xfrm rot="10800000">
            <a:off x="3166691" y="3467807"/>
            <a:ext cx="349166" cy="331098"/>
          </a:xfrm>
          <a:prstGeom prst="downArrow">
            <a:avLst>
              <a:gd name="adj1" fmla="val 50000"/>
              <a:gd name="adj2" fmla="val 45406"/>
            </a:avLst>
          </a:prstGeom>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L 字 1">
            <a:extLst>
              <a:ext uri="{FF2B5EF4-FFF2-40B4-BE49-F238E27FC236}">
                <a16:creationId xmlns:a16="http://schemas.microsoft.com/office/drawing/2014/main" id="{C544A054-86F6-539B-33E5-4949C005B4E7}"/>
              </a:ext>
            </a:extLst>
          </p:cNvPr>
          <p:cNvSpPr/>
          <p:nvPr/>
        </p:nvSpPr>
        <p:spPr>
          <a:xfrm flipH="1">
            <a:off x="4791505" y="3373823"/>
            <a:ext cx="4071025" cy="1930492"/>
          </a:xfrm>
          <a:prstGeom prst="corner">
            <a:avLst>
              <a:gd name="adj1" fmla="val 33969"/>
              <a:gd name="adj2" fmla="val 78893"/>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 name="テキスト ボックス 36">
            <a:extLst>
              <a:ext uri="{FF2B5EF4-FFF2-40B4-BE49-F238E27FC236}">
                <a16:creationId xmlns:a16="http://schemas.microsoft.com/office/drawing/2014/main" id="{362EDE87-3AAE-E639-9374-E10E19C484DF}"/>
              </a:ext>
            </a:extLst>
          </p:cNvPr>
          <p:cNvSpPr txBox="1"/>
          <p:nvPr/>
        </p:nvSpPr>
        <p:spPr>
          <a:xfrm>
            <a:off x="4688726" y="4687507"/>
            <a:ext cx="1650109" cy="2623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県保健環境センター</a:t>
            </a:r>
            <a:endParaRPr kumimoji="0" lang="ja-JP" altLang="en-US" sz="120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角丸四角形 1">
            <a:extLst>
              <a:ext uri="{FF2B5EF4-FFF2-40B4-BE49-F238E27FC236}">
                <a16:creationId xmlns:a16="http://schemas.microsoft.com/office/drawing/2014/main" id="{638EB155-60F1-1AD3-D858-2FE72C9F1B9B}"/>
              </a:ext>
            </a:extLst>
          </p:cNvPr>
          <p:cNvSpPr/>
          <p:nvPr/>
        </p:nvSpPr>
        <p:spPr>
          <a:xfrm>
            <a:off x="4737564" y="3109596"/>
            <a:ext cx="2443379" cy="1466245"/>
          </a:xfrm>
          <a:prstGeom prst="roundRect">
            <a:avLst/>
          </a:prstGeom>
          <a:solidFill>
            <a:schemeClr val="accent2">
              <a:lumMod val="20000"/>
              <a:lumOff val="80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角丸四角形 24">
            <a:extLst>
              <a:ext uri="{FF2B5EF4-FFF2-40B4-BE49-F238E27FC236}">
                <a16:creationId xmlns:a16="http://schemas.microsoft.com/office/drawing/2014/main" id="{26444730-88E3-8C96-731F-CFEFCDD6636A}"/>
              </a:ext>
            </a:extLst>
          </p:cNvPr>
          <p:cNvSpPr/>
          <p:nvPr/>
        </p:nvSpPr>
        <p:spPr>
          <a:xfrm>
            <a:off x="4670206" y="2609627"/>
            <a:ext cx="4253875" cy="4141288"/>
          </a:xfrm>
          <a:prstGeom prst="roundRect">
            <a:avLst>
              <a:gd name="adj" fmla="val 4953"/>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8" name="テキスト ボックス 7">
            <a:extLst>
              <a:ext uri="{FF2B5EF4-FFF2-40B4-BE49-F238E27FC236}">
                <a16:creationId xmlns:a16="http://schemas.microsoft.com/office/drawing/2014/main" id="{9DEEFAB9-9925-5254-D939-700CE4FB0B3F}"/>
              </a:ext>
            </a:extLst>
          </p:cNvPr>
          <p:cNvSpPr txBox="1"/>
          <p:nvPr/>
        </p:nvSpPr>
        <p:spPr>
          <a:xfrm>
            <a:off x="4739544" y="1366207"/>
            <a:ext cx="4320511" cy="522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2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ゲノム解析検査体制</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(2022.9</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時点</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1">
            <a:extLst>
              <a:ext uri="{FF2B5EF4-FFF2-40B4-BE49-F238E27FC236}">
                <a16:creationId xmlns:a16="http://schemas.microsoft.com/office/drawing/2014/main" id="{C1C70DB6-9400-ACD3-3DF0-877F8049E68F}"/>
              </a:ext>
            </a:extLst>
          </p:cNvPr>
          <p:cNvSpPr txBox="1"/>
          <p:nvPr/>
        </p:nvSpPr>
        <p:spPr>
          <a:xfrm>
            <a:off x="5751048" y="2684717"/>
            <a:ext cx="2067366" cy="2747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医療機関</a:t>
            </a:r>
          </a:p>
        </p:txBody>
      </p:sp>
      <p:sp>
        <p:nvSpPr>
          <p:cNvPr id="10" name="テキスト ボックス 3">
            <a:extLst>
              <a:ext uri="{FF2B5EF4-FFF2-40B4-BE49-F238E27FC236}">
                <a16:creationId xmlns:a16="http://schemas.microsoft.com/office/drawing/2014/main" id="{DFCF97CA-2D0C-749F-3CA8-7673489C268D}"/>
              </a:ext>
            </a:extLst>
          </p:cNvPr>
          <p:cNvSpPr txBox="1"/>
          <p:nvPr/>
        </p:nvSpPr>
        <p:spPr>
          <a:xfrm>
            <a:off x="4751519" y="3162264"/>
            <a:ext cx="1131292" cy="25262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民間検査機関</a:t>
            </a:r>
            <a:endParaRPr kumimoji="0" lang="ja-JP" altLang="en-US" sz="1200" b="1"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 name="テキスト ボックス 37">
            <a:extLst>
              <a:ext uri="{FF2B5EF4-FFF2-40B4-BE49-F238E27FC236}">
                <a16:creationId xmlns:a16="http://schemas.microsoft.com/office/drawing/2014/main" id="{EAE29D45-00D5-2E97-EC3C-59406521A969}"/>
              </a:ext>
            </a:extLst>
          </p:cNvPr>
          <p:cNvSpPr txBox="1"/>
          <p:nvPr/>
        </p:nvSpPr>
        <p:spPr>
          <a:xfrm>
            <a:off x="5037944" y="5727177"/>
            <a:ext cx="1155065" cy="461792"/>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県対策本部</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感染対策</a:t>
            </a:r>
            <a:r>
              <a:rPr kumimoji="0" lang="en-US" sz="1200" b="0" i="0" u="none" strike="noStrike" kern="100" cap="none" spc="0" normalizeH="0" baseline="0" noProof="0" dirty="0">
                <a:ln>
                  <a:noFill/>
                </a:ln>
                <a:solidFill>
                  <a:prstClr val="black"/>
                </a:solidFill>
                <a:effectLst/>
                <a:uLnTx/>
                <a:uFillTx/>
                <a:latin typeface="+mn-lt"/>
                <a:ea typeface="+mn-ea"/>
                <a:cs typeface="Times New Roman" panose="02020603050405020304" pitchFamily="18" charset="0"/>
              </a:rPr>
              <a:t>G</a:t>
            </a:r>
            <a:endPar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 name="テキスト ボックス 1">
            <a:extLst>
              <a:ext uri="{FF2B5EF4-FFF2-40B4-BE49-F238E27FC236}">
                <a16:creationId xmlns:a16="http://schemas.microsoft.com/office/drawing/2014/main" id="{EA0B7D3A-A9D8-15BA-7AD7-C19F46826884}"/>
              </a:ext>
            </a:extLst>
          </p:cNvPr>
          <p:cNvSpPr txBox="1"/>
          <p:nvPr/>
        </p:nvSpPr>
        <p:spPr>
          <a:xfrm>
            <a:off x="4859829" y="4189224"/>
            <a:ext cx="2153361" cy="28037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検体の選別（</a:t>
            </a:r>
            <a:r>
              <a:rPr kumimoji="0"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CT</a:t>
            </a: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値</a:t>
            </a:r>
            <a:r>
              <a:rPr kumimoji="0"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30</a:t>
            </a: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以下</a:t>
            </a:r>
            <a:r>
              <a:rPr kumimoji="0"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a:t>
            </a:r>
            <a:endPar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38">
            <a:extLst>
              <a:ext uri="{FF2B5EF4-FFF2-40B4-BE49-F238E27FC236}">
                <a16:creationId xmlns:a16="http://schemas.microsoft.com/office/drawing/2014/main" id="{48F6F850-8605-C627-6D8F-262C834E1346}"/>
              </a:ext>
            </a:extLst>
          </p:cNvPr>
          <p:cNvSpPr txBox="1"/>
          <p:nvPr/>
        </p:nvSpPr>
        <p:spPr>
          <a:xfrm>
            <a:off x="5913174" y="4950497"/>
            <a:ext cx="2381757" cy="317188"/>
          </a:xfrm>
          <a:prstGeom prst="rect">
            <a:avLst/>
          </a:prstGeom>
          <a:solidFill>
            <a:schemeClr val="bg1"/>
          </a:solidFill>
          <a:ln w="6350">
            <a:solidFill>
              <a:schemeClr val="tx1"/>
            </a:solid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ゲノム解析</a:t>
            </a:r>
          </a:p>
        </p:txBody>
      </p:sp>
      <p:sp>
        <p:nvSpPr>
          <p:cNvPr id="16" name="下矢印 50">
            <a:extLst>
              <a:ext uri="{FF2B5EF4-FFF2-40B4-BE49-F238E27FC236}">
                <a16:creationId xmlns:a16="http://schemas.microsoft.com/office/drawing/2014/main" id="{9B8CA0C2-3BD8-F019-DE96-D3C3CAD90A3F}"/>
              </a:ext>
            </a:extLst>
          </p:cNvPr>
          <p:cNvSpPr/>
          <p:nvPr/>
        </p:nvSpPr>
        <p:spPr>
          <a:xfrm rot="16200000">
            <a:off x="6308903" y="5753720"/>
            <a:ext cx="240174" cy="3635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7" name="テキスト ボックス 7">
            <a:extLst>
              <a:ext uri="{FF2B5EF4-FFF2-40B4-BE49-F238E27FC236}">
                <a16:creationId xmlns:a16="http://schemas.microsoft.com/office/drawing/2014/main" id="{4C045BAE-34FB-F0EE-CB1B-FBEDA9D5F002}"/>
              </a:ext>
            </a:extLst>
          </p:cNvPr>
          <p:cNvSpPr txBox="1"/>
          <p:nvPr/>
        </p:nvSpPr>
        <p:spPr>
          <a:xfrm>
            <a:off x="6621477" y="5623862"/>
            <a:ext cx="1998030" cy="28800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県ホームページにて公開</a:t>
            </a:r>
          </a:p>
        </p:txBody>
      </p:sp>
      <p:sp>
        <p:nvSpPr>
          <p:cNvPr id="18" name="テキスト ボックス 1">
            <a:extLst>
              <a:ext uri="{FF2B5EF4-FFF2-40B4-BE49-F238E27FC236}">
                <a16:creationId xmlns:a16="http://schemas.microsoft.com/office/drawing/2014/main" id="{BF54F05F-6E30-2107-9EEA-ED8A7B12A1DF}"/>
              </a:ext>
            </a:extLst>
          </p:cNvPr>
          <p:cNvSpPr txBox="1"/>
          <p:nvPr/>
        </p:nvSpPr>
        <p:spPr>
          <a:xfrm>
            <a:off x="5636114" y="3376157"/>
            <a:ext cx="1196564" cy="26282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PCR</a:t>
            </a:r>
            <a:r>
              <a:rPr kumimoji="0" lang="ja-JP" altLang="en-US" sz="1200" b="0" i="0" u="none" strike="noStrike" kern="100" cap="none" spc="0" normalizeH="0" baseline="0" noProof="0" dirty="0">
                <a:ln>
                  <a:noFill/>
                </a:ln>
                <a:solidFill>
                  <a:prstClr val="black"/>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Times New Roman" panose="02020603050405020304" pitchFamily="18" charset="0"/>
              </a:rPr>
              <a:t>検査</a:t>
            </a:r>
          </a:p>
        </p:txBody>
      </p:sp>
      <p:sp>
        <p:nvSpPr>
          <p:cNvPr id="20" name="テキスト ボックス 7">
            <a:extLst>
              <a:ext uri="{FF2B5EF4-FFF2-40B4-BE49-F238E27FC236}">
                <a16:creationId xmlns:a16="http://schemas.microsoft.com/office/drawing/2014/main" id="{CDA7EDEE-7FF0-7BAE-A335-76FB8F2D7E77}"/>
              </a:ext>
            </a:extLst>
          </p:cNvPr>
          <p:cNvSpPr txBox="1"/>
          <p:nvPr/>
        </p:nvSpPr>
        <p:spPr>
          <a:xfrm>
            <a:off x="6621477" y="5985910"/>
            <a:ext cx="1998030" cy="515606"/>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変異株に係る</a:t>
            </a:r>
            <a:r>
              <a:rPr kumimoji="0"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WEB</a:t>
            </a: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会議</a:t>
            </a:r>
            <a:endParaRPr kumimoji="0"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にて</a:t>
            </a: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情報共有</a:t>
            </a:r>
          </a:p>
        </p:txBody>
      </p:sp>
      <p:sp>
        <p:nvSpPr>
          <p:cNvPr id="23" name="テキスト ボックス 3">
            <a:extLst>
              <a:ext uri="{FF2B5EF4-FFF2-40B4-BE49-F238E27FC236}">
                <a16:creationId xmlns:a16="http://schemas.microsoft.com/office/drawing/2014/main" id="{9ED7629A-7A34-DA18-6B53-F41599AA4E4C}"/>
              </a:ext>
            </a:extLst>
          </p:cNvPr>
          <p:cNvSpPr txBox="1"/>
          <p:nvPr/>
        </p:nvSpPr>
        <p:spPr>
          <a:xfrm>
            <a:off x="5435970" y="3725738"/>
            <a:ext cx="893682" cy="2493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陽性</a:t>
            </a:r>
            <a:endParaRPr kumimoji="0"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6" name="テキスト ボックス 3">
            <a:extLst>
              <a:ext uri="{FF2B5EF4-FFF2-40B4-BE49-F238E27FC236}">
                <a16:creationId xmlns:a16="http://schemas.microsoft.com/office/drawing/2014/main" id="{B7372451-9E93-2745-993F-D0D00DE3AB26}"/>
              </a:ext>
            </a:extLst>
          </p:cNvPr>
          <p:cNvSpPr txBox="1"/>
          <p:nvPr/>
        </p:nvSpPr>
        <p:spPr>
          <a:xfrm>
            <a:off x="5027890" y="5371694"/>
            <a:ext cx="893682" cy="2493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結果報告</a:t>
            </a:r>
            <a:endParaRPr kumimoji="0"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7" name="テキスト ボックス 3">
            <a:extLst>
              <a:ext uri="{FF2B5EF4-FFF2-40B4-BE49-F238E27FC236}">
                <a16:creationId xmlns:a16="http://schemas.microsoft.com/office/drawing/2014/main" id="{5E19FEC7-9160-D894-22FC-FC1BEF86EFDD}"/>
              </a:ext>
            </a:extLst>
          </p:cNvPr>
          <p:cNvSpPr txBox="1"/>
          <p:nvPr/>
        </p:nvSpPr>
        <p:spPr>
          <a:xfrm>
            <a:off x="7708438" y="2701596"/>
            <a:ext cx="893682" cy="2493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検体採取</a:t>
            </a:r>
            <a:endParaRPr kumimoji="0"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p:txBody>
      </p:sp>
      <p:sp>
        <p:nvSpPr>
          <p:cNvPr id="28" name="テキスト ボックス 1">
            <a:extLst>
              <a:ext uri="{FF2B5EF4-FFF2-40B4-BE49-F238E27FC236}">
                <a16:creationId xmlns:a16="http://schemas.microsoft.com/office/drawing/2014/main" id="{6076F3A5-CD46-A669-3282-1CB8657BE2CE}"/>
              </a:ext>
            </a:extLst>
          </p:cNvPr>
          <p:cNvSpPr txBox="1"/>
          <p:nvPr/>
        </p:nvSpPr>
        <p:spPr>
          <a:xfrm>
            <a:off x="7405556" y="3487068"/>
            <a:ext cx="1196564" cy="262820"/>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PCR</a:t>
            </a: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検査</a:t>
            </a:r>
          </a:p>
        </p:txBody>
      </p:sp>
      <p:sp>
        <p:nvSpPr>
          <p:cNvPr id="29" name="テキスト ボックス 3">
            <a:extLst>
              <a:ext uri="{FF2B5EF4-FFF2-40B4-BE49-F238E27FC236}">
                <a16:creationId xmlns:a16="http://schemas.microsoft.com/office/drawing/2014/main" id="{8821D9A8-EE9A-2F16-11AE-2B39E8AB7738}"/>
              </a:ext>
            </a:extLst>
          </p:cNvPr>
          <p:cNvSpPr txBox="1"/>
          <p:nvPr/>
        </p:nvSpPr>
        <p:spPr>
          <a:xfrm>
            <a:off x="7695735" y="3864130"/>
            <a:ext cx="893682" cy="27065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rPr>
              <a:t>陽性</a:t>
            </a:r>
            <a:endParaRPr kumimoji="0" lang="en-US" altLang="ja-JP" sz="1200" b="0" i="0" u="none" strike="noStrike" kern="100" cap="none" spc="0" normalizeH="0" baseline="0" noProof="0" dirty="0">
              <a:ln>
                <a:noFill/>
              </a:ln>
              <a:solidFill>
                <a:prstClr val="black"/>
              </a:solidFill>
              <a:effectLst/>
              <a:uLnTx/>
              <a:uFillTx/>
              <a:latin typeface="游明朝" panose="02020400000000000000" pitchFamily="18" charset="-128"/>
              <a:ea typeface="游ゴシック" panose="020B0400000000000000" pitchFamily="50" charset="-128"/>
              <a:cs typeface="Times New Roman" panose="02020603050405020304" pitchFamily="18" charset="0"/>
            </a:endParaRPr>
          </a:p>
        </p:txBody>
      </p:sp>
      <p:sp>
        <p:nvSpPr>
          <p:cNvPr id="30" name="下矢印 53">
            <a:extLst>
              <a:ext uri="{FF2B5EF4-FFF2-40B4-BE49-F238E27FC236}">
                <a16:creationId xmlns:a16="http://schemas.microsoft.com/office/drawing/2014/main" id="{B8CFC08C-52BD-CEBE-3629-131F78840BC8}"/>
              </a:ext>
            </a:extLst>
          </p:cNvPr>
          <p:cNvSpPr/>
          <p:nvPr/>
        </p:nvSpPr>
        <p:spPr>
          <a:xfrm>
            <a:off x="7488921" y="3004285"/>
            <a:ext cx="328411"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下矢印 77">
            <a:extLst>
              <a:ext uri="{FF2B5EF4-FFF2-40B4-BE49-F238E27FC236}">
                <a16:creationId xmlns:a16="http://schemas.microsoft.com/office/drawing/2014/main" id="{9557C387-A8EC-462A-0708-C99F561AB4DA}"/>
              </a:ext>
            </a:extLst>
          </p:cNvPr>
          <p:cNvSpPr/>
          <p:nvPr/>
        </p:nvSpPr>
        <p:spPr>
          <a:xfrm>
            <a:off x="7488921" y="3800365"/>
            <a:ext cx="328411"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テキスト ボックス 1">
            <a:extLst>
              <a:ext uri="{FF2B5EF4-FFF2-40B4-BE49-F238E27FC236}">
                <a16:creationId xmlns:a16="http://schemas.microsoft.com/office/drawing/2014/main" id="{B40847D8-05AD-0D76-6A3D-CC3AF282679F}"/>
              </a:ext>
            </a:extLst>
          </p:cNvPr>
          <p:cNvSpPr txBox="1"/>
          <p:nvPr/>
        </p:nvSpPr>
        <p:spPr>
          <a:xfrm>
            <a:off x="7397188" y="4236076"/>
            <a:ext cx="1213300" cy="255218"/>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検体の選別</a:t>
            </a:r>
          </a:p>
        </p:txBody>
      </p:sp>
      <p:sp>
        <p:nvSpPr>
          <p:cNvPr id="34" name="下矢印 80">
            <a:extLst>
              <a:ext uri="{FF2B5EF4-FFF2-40B4-BE49-F238E27FC236}">
                <a16:creationId xmlns:a16="http://schemas.microsoft.com/office/drawing/2014/main" id="{1B873475-C9BF-0D07-9FDB-AD39B3475E84}"/>
              </a:ext>
            </a:extLst>
          </p:cNvPr>
          <p:cNvSpPr/>
          <p:nvPr/>
        </p:nvSpPr>
        <p:spPr>
          <a:xfrm>
            <a:off x="7488921" y="4535613"/>
            <a:ext cx="328411"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5" name="下矢印 81">
            <a:extLst>
              <a:ext uri="{FF2B5EF4-FFF2-40B4-BE49-F238E27FC236}">
                <a16:creationId xmlns:a16="http://schemas.microsoft.com/office/drawing/2014/main" id="{9F5ABDCC-AAC2-AE03-BA7B-FA140B71F44C}"/>
              </a:ext>
            </a:extLst>
          </p:cNvPr>
          <p:cNvSpPr/>
          <p:nvPr/>
        </p:nvSpPr>
        <p:spPr>
          <a:xfrm>
            <a:off x="6263421" y="4537698"/>
            <a:ext cx="328411"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下矢印 82">
            <a:extLst>
              <a:ext uri="{FF2B5EF4-FFF2-40B4-BE49-F238E27FC236}">
                <a16:creationId xmlns:a16="http://schemas.microsoft.com/office/drawing/2014/main" id="{529B0514-9C07-0802-49B1-E3494DD5B842}"/>
              </a:ext>
            </a:extLst>
          </p:cNvPr>
          <p:cNvSpPr/>
          <p:nvPr/>
        </p:nvSpPr>
        <p:spPr>
          <a:xfrm>
            <a:off x="6264783" y="3725271"/>
            <a:ext cx="328411"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7" name="下矢印 83">
            <a:extLst>
              <a:ext uri="{FF2B5EF4-FFF2-40B4-BE49-F238E27FC236}">
                <a16:creationId xmlns:a16="http://schemas.microsoft.com/office/drawing/2014/main" id="{52E573D6-93B8-3C10-AB43-EC285AC000F5}"/>
              </a:ext>
            </a:extLst>
          </p:cNvPr>
          <p:cNvSpPr/>
          <p:nvPr/>
        </p:nvSpPr>
        <p:spPr>
          <a:xfrm>
            <a:off x="6264784" y="3004285"/>
            <a:ext cx="328411"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8" name="下矢印 84">
            <a:extLst>
              <a:ext uri="{FF2B5EF4-FFF2-40B4-BE49-F238E27FC236}">
                <a16:creationId xmlns:a16="http://schemas.microsoft.com/office/drawing/2014/main" id="{F2851CAC-C4D5-E9E9-A3AB-3D14B85EEE06}"/>
              </a:ext>
            </a:extLst>
          </p:cNvPr>
          <p:cNvSpPr/>
          <p:nvPr/>
        </p:nvSpPr>
        <p:spPr>
          <a:xfrm>
            <a:off x="5927562" y="5336626"/>
            <a:ext cx="328411" cy="3600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9" name="テキスト ボックス 38">
            <a:extLst>
              <a:ext uri="{FF2B5EF4-FFF2-40B4-BE49-F238E27FC236}">
                <a16:creationId xmlns:a16="http://schemas.microsoft.com/office/drawing/2014/main" id="{4841C9FE-DC14-FAAF-0D81-F7EA16283510}"/>
              </a:ext>
            </a:extLst>
          </p:cNvPr>
          <p:cNvSpPr txBox="1"/>
          <p:nvPr/>
        </p:nvSpPr>
        <p:spPr>
          <a:xfrm>
            <a:off x="4613259" y="1963296"/>
            <a:ext cx="45307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・実施率を</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５</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％程度又は</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300-400</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週</a:t>
            </a: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程度を目安に</a:t>
            </a:r>
            <a:endPar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ゲノム解析を実施</a:t>
            </a:r>
            <a:endPar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 民間検査機関と連携した検体採取体制を構築</a:t>
            </a:r>
            <a:endParaRPr kumimoji="0"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6" name="テキスト ボックス 6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74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06058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66">
            <a:extLst>
              <a:ext uri="{FF2B5EF4-FFF2-40B4-BE49-F238E27FC236}">
                <a16:creationId xmlns:a16="http://schemas.microsoft.com/office/drawing/2014/main" id="{E59441F3-32EC-D5A6-1D09-70B7277734E2}"/>
              </a:ext>
            </a:extLst>
          </p:cNvPr>
          <p:cNvSpPr/>
          <p:nvPr/>
        </p:nvSpPr>
        <p:spPr>
          <a:xfrm>
            <a:off x="2337533" y="1072730"/>
            <a:ext cx="2160000" cy="517569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角丸四角形 58"/>
          <p:cNvSpPr/>
          <p:nvPr/>
        </p:nvSpPr>
        <p:spPr>
          <a:xfrm>
            <a:off x="4649108" y="1076675"/>
            <a:ext cx="2160000" cy="517175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7" name="角丸四角形 66"/>
          <p:cNvSpPr/>
          <p:nvPr/>
        </p:nvSpPr>
        <p:spPr>
          <a:xfrm>
            <a:off x="6845108" y="1043163"/>
            <a:ext cx="2160000" cy="5171752"/>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a:cxnSpLocks/>
          </p:cNvCxnSpPr>
          <p:nvPr/>
        </p:nvCxnSpPr>
        <p:spPr>
          <a:xfrm>
            <a:off x="4587254" y="479174"/>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変異株検査体制の整備②</a:t>
            </a:r>
          </a:p>
        </p:txBody>
      </p:sp>
      <p:sp>
        <p:nvSpPr>
          <p:cNvPr id="27" name="テキスト ボックス 26"/>
          <p:cNvSpPr txBox="1"/>
          <p:nvPr/>
        </p:nvSpPr>
        <p:spPr>
          <a:xfrm>
            <a:off x="4987168" y="604021"/>
            <a:ext cx="3600000" cy="324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経過（オミクロン株）</a:t>
            </a:r>
          </a:p>
        </p:txBody>
      </p:sp>
      <p:sp>
        <p:nvSpPr>
          <p:cNvPr id="33" name="テキスト ボックス 32"/>
          <p:cNvSpPr txBox="1"/>
          <p:nvPr/>
        </p:nvSpPr>
        <p:spPr>
          <a:xfrm>
            <a:off x="115908" y="6259640"/>
            <a:ext cx="8912183" cy="553998"/>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県内の変異株の動向を注視し、医療機関および県民への情報発信を実施</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課題</a:t>
            </a:r>
            <a:r>
              <a:rPr kumimoji="1" lang="en-US" altLang="ja-JP"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検体の収集（県内の動向を把握できるよう、地域に偏りのない検体・安定した検体数の確保が必要）</a:t>
            </a:r>
          </a:p>
        </p:txBody>
      </p:sp>
      <p:grpSp>
        <p:nvGrpSpPr>
          <p:cNvPr id="34" name="グループ化 33"/>
          <p:cNvGrpSpPr/>
          <p:nvPr/>
        </p:nvGrpSpPr>
        <p:grpSpPr>
          <a:xfrm>
            <a:off x="4851739" y="1296498"/>
            <a:ext cx="4349061" cy="276999"/>
            <a:chOff x="4932609" y="1488566"/>
            <a:chExt cx="4349061" cy="276999"/>
          </a:xfrm>
        </p:grpSpPr>
        <p:sp>
          <p:nvSpPr>
            <p:cNvPr id="35" name="角丸四角形 34"/>
            <p:cNvSpPr/>
            <p:nvPr/>
          </p:nvSpPr>
          <p:spPr>
            <a:xfrm>
              <a:off x="4932609" y="1500724"/>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6" name="テキスト ボックス 35"/>
            <p:cNvSpPr txBox="1"/>
            <p:nvPr/>
          </p:nvSpPr>
          <p:spPr>
            <a:xfrm>
              <a:off x="5173309" y="1488566"/>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ゲノム解析実施機関との情報共有体制の構築</a:t>
              </a:r>
            </a:p>
          </p:txBody>
        </p:sp>
      </p:grpSp>
      <p:sp>
        <p:nvSpPr>
          <p:cNvPr id="60" name="テキスト ボックス 59"/>
          <p:cNvSpPr txBox="1"/>
          <p:nvPr/>
        </p:nvSpPr>
        <p:spPr>
          <a:xfrm>
            <a:off x="7430404" y="999444"/>
            <a:ext cx="960120" cy="276999"/>
          </a:xfrm>
          <a:prstGeom prst="rect">
            <a:avLst/>
          </a:prstGeom>
          <a:solidFill>
            <a:schemeClr val="accent4">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ゲノム解析</a:t>
            </a:r>
          </a:p>
        </p:txBody>
      </p:sp>
      <p:sp>
        <p:nvSpPr>
          <p:cNvPr id="31" name="テキスト ボックス 30"/>
          <p:cNvSpPr txBox="1"/>
          <p:nvPr/>
        </p:nvSpPr>
        <p:spPr>
          <a:xfrm>
            <a:off x="4626710" y="2530706"/>
            <a:ext cx="217377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2022.6.23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宿泊療養者からの検体提供再開（</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2022.7.14</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民間検査機関からの検体確保により休止</a:t>
            </a: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9" name="テキスト ボックス 38"/>
          <p:cNvSpPr txBox="1"/>
          <p:nvPr/>
        </p:nvSpPr>
        <p:spPr>
          <a:xfrm>
            <a:off x="4651752" y="1558542"/>
            <a:ext cx="21600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関係機関と情報共有を図るため、変異株に係る会議を定例開催（毎月）に変更</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0" name="テキスト ボックス 39"/>
          <p:cNvSpPr txBox="1"/>
          <p:nvPr/>
        </p:nvSpPr>
        <p:spPr>
          <a:xfrm>
            <a:off x="4633597" y="4044730"/>
            <a:ext cx="21600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2022.7</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保健環境センターにおけるゲノム解析の検査体制を最大</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週から最大</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64</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週に拡大</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64" name="グループ化 63"/>
          <p:cNvGrpSpPr/>
          <p:nvPr/>
        </p:nvGrpSpPr>
        <p:grpSpPr>
          <a:xfrm>
            <a:off x="4767465" y="2270960"/>
            <a:ext cx="4559360" cy="276999"/>
            <a:chOff x="4932609" y="1500724"/>
            <a:chExt cx="4559360" cy="276999"/>
          </a:xfrm>
        </p:grpSpPr>
        <p:sp>
          <p:nvSpPr>
            <p:cNvPr id="65" name="角丸四角形 64"/>
            <p:cNvSpPr/>
            <p:nvPr/>
          </p:nvSpPr>
          <p:spPr>
            <a:xfrm>
              <a:off x="4932609" y="1500724"/>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6" name="テキスト ボックス 65"/>
            <p:cNvSpPr txBox="1"/>
            <p:nvPr/>
          </p:nvSpPr>
          <p:spPr>
            <a:xfrm>
              <a:off x="5383608" y="1500724"/>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安定した検体の確保と検査体制の強化</a:t>
              </a:r>
              <a:endParaRPr kumimoji="1" lang="en-US" altLang="ja-JP"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grpSp>
      <p:sp>
        <p:nvSpPr>
          <p:cNvPr id="68" name="テキスト ボックス 67"/>
          <p:cNvSpPr txBox="1"/>
          <p:nvPr/>
        </p:nvSpPr>
        <p:spPr>
          <a:xfrm>
            <a:off x="6793598" y="1845707"/>
            <a:ext cx="216000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9" name="テキスト ボックス 68"/>
          <p:cNvSpPr txBox="1"/>
          <p:nvPr/>
        </p:nvSpPr>
        <p:spPr>
          <a:xfrm>
            <a:off x="6786653" y="2515961"/>
            <a:ext cx="2160000"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2022.7.4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BA.2.12.1</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0" name="テキスト ボックス 69"/>
          <p:cNvSpPr txBox="1"/>
          <p:nvPr/>
        </p:nvSpPr>
        <p:spPr>
          <a:xfrm>
            <a:off x="6771373" y="4004975"/>
            <a:ext cx="216000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2022.8.13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BA.2.75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5" name="テキスト ボックス 54"/>
          <p:cNvSpPr txBox="1"/>
          <p:nvPr/>
        </p:nvSpPr>
        <p:spPr>
          <a:xfrm>
            <a:off x="4851739" y="998490"/>
            <a:ext cx="1770731"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情報共有・検体確保</a:t>
            </a:r>
          </a:p>
        </p:txBody>
      </p:sp>
      <p:sp>
        <p:nvSpPr>
          <p:cNvPr id="50" name="テキスト ボックス 49"/>
          <p:cNvSpPr txBox="1"/>
          <p:nvPr/>
        </p:nvSpPr>
        <p:spPr>
          <a:xfrm>
            <a:off x="6793598" y="1513732"/>
            <a:ext cx="216000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2021.12.30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6" name="テキスト ボックス 55"/>
          <p:cNvSpPr txBox="1"/>
          <p:nvPr/>
        </p:nvSpPr>
        <p:spPr>
          <a:xfrm>
            <a:off x="6793598" y="3482106"/>
            <a:ext cx="2160000"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県内の感染者が増加</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最大時</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3,000</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日超</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7" name="テキスト ボックス 56"/>
          <p:cNvSpPr txBox="1"/>
          <p:nvPr/>
        </p:nvSpPr>
        <p:spPr>
          <a:xfrm>
            <a:off x="6820501" y="4393626"/>
            <a:ext cx="2160000"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2022.8</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にほぼ置き換わる（</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95</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％超）</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8" name="テキスト ボックス 57"/>
          <p:cNvSpPr txBox="1"/>
          <p:nvPr/>
        </p:nvSpPr>
        <p:spPr>
          <a:xfrm>
            <a:off x="4644077" y="3343620"/>
            <a:ext cx="21600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2022.7.13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検査センター（</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施設）からの検体提供により、ゲノム解析に適した検体を確保</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2" name="テキスト ボックス 71"/>
          <p:cNvSpPr txBox="1"/>
          <p:nvPr/>
        </p:nvSpPr>
        <p:spPr>
          <a:xfrm>
            <a:off x="6801694" y="3098299"/>
            <a:ext cx="2160000"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2022.7.11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BA.4</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角丸四角形 49">
            <a:extLst>
              <a:ext uri="{FF2B5EF4-FFF2-40B4-BE49-F238E27FC236}">
                <a16:creationId xmlns:a16="http://schemas.microsoft.com/office/drawing/2014/main" id="{3454FAA6-99C0-A3F3-4D9B-B1FFBA7D54D4}"/>
              </a:ext>
            </a:extLst>
          </p:cNvPr>
          <p:cNvSpPr/>
          <p:nvPr/>
        </p:nvSpPr>
        <p:spPr>
          <a:xfrm>
            <a:off x="83641" y="1072730"/>
            <a:ext cx="2231666" cy="5175697"/>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5" name="グループ化 4">
            <a:extLst>
              <a:ext uri="{FF2B5EF4-FFF2-40B4-BE49-F238E27FC236}">
                <a16:creationId xmlns:a16="http://schemas.microsoft.com/office/drawing/2014/main" id="{AC811B81-4425-7B1A-B285-725AC73AC904}"/>
              </a:ext>
            </a:extLst>
          </p:cNvPr>
          <p:cNvGrpSpPr/>
          <p:nvPr/>
        </p:nvGrpSpPr>
        <p:grpSpPr>
          <a:xfrm>
            <a:off x="272093" y="1391186"/>
            <a:ext cx="4108361" cy="276999"/>
            <a:chOff x="4895363" y="333455"/>
            <a:chExt cx="4108361" cy="276999"/>
          </a:xfrm>
        </p:grpSpPr>
        <p:sp>
          <p:nvSpPr>
            <p:cNvPr id="8" name="角丸四角形 28">
              <a:extLst>
                <a:ext uri="{FF2B5EF4-FFF2-40B4-BE49-F238E27FC236}">
                  <a16:creationId xmlns:a16="http://schemas.microsoft.com/office/drawing/2014/main" id="{7B50D3D8-0C73-0979-12AA-46F08F08751F}"/>
                </a:ext>
              </a:extLst>
            </p:cNvPr>
            <p:cNvSpPr/>
            <p:nvPr/>
          </p:nvSpPr>
          <p:spPr>
            <a:xfrm>
              <a:off x="4932609" y="357724"/>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F70F67CD-8FB3-1A31-C00D-C2EE9522B204}"/>
                </a:ext>
              </a:extLst>
            </p:cNvPr>
            <p:cNvSpPr txBox="1"/>
            <p:nvPr/>
          </p:nvSpPr>
          <p:spPr>
            <a:xfrm>
              <a:off x="4895363" y="333455"/>
              <a:ext cx="410836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アルファ株の出現による変異株検査体制の構築</a:t>
              </a:r>
            </a:p>
          </p:txBody>
        </p:sp>
      </p:grpSp>
      <p:sp>
        <p:nvSpPr>
          <p:cNvPr id="10" name="テキスト ボックス 9">
            <a:extLst>
              <a:ext uri="{FF2B5EF4-FFF2-40B4-BE49-F238E27FC236}">
                <a16:creationId xmlns:a16="http://schemas.microsoft.com/office/drawing/2014/main" id="{E0105F4F-DA45-277C-445D-19E0C2E0BEF6}"/>
              </a:ext>
            </a:extLst>
          </p:cNvPr>
          <p:cNvSpPr txBox="1"/>
          <p:nvPr/>
        </p:nvSpPr>
        <p:spPr>
          <a:xfrm>
            <a:off x="425711" y="1002819"/>
            <a:ext cx="1463414"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変異株</a:t>
            </a:r>
            <a:r>
              <a:rPr kumimoji="1"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endPar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11" name="グループ化 10">
            <a:extLst>
              <a:ext uri="{FF2B5EF4-FFF2-40B4-BE49-F238E27FC236}">
                <a16:creationId xmlns:a16="http://schemas.microsoft.com/office/drawing/2014/main" id="{D59CF8FF-7489-37DB-F5B9-43469A26EFC0}"/>
              </a:ext>
            </a:extLst>
          </p:cNvPr>
          <p:cNvGrpSpPr/>
          <p:nvPr/>
        </p:nvGrpSpPr>
        <p:grpSpPr>
          <a:xfrm>
            <a:off x="236438" y="3398098"/>
            <a:ext cx="4418471" cy="276999"/>
            <a:chOff x="4932609" y="1111175"/>
            <a:chExt cx="4418471" cy="276999"/>
          </a:xfrm>
        </p:grpSpPr>
        <p:sp>
          <p:nvSpPr>
            <p:cNvPr id="13" name="角丸四角形 47">
              <a:extLst>
                <a:ext uri="{FF2B5EF4-FFF2-40B4-BE49-F238E27FC236}">
                  <a16:creationId xmlns:a16="http://schemas.microsoft.com/office/drawing/2014/main" id="{E22E8A0B-C71E-B62E-55FE-C2C73294A094}"/>
                </a:ext>
              </a:extLst>
            </p:cNvPr>
            <p:cNvSpPr/>
            <p:nvPr/>
          </p:nvSpPr>
          <p:spPr>
            <a:xfrm>
              <a:off x="4932609" y="1129249"/>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47FBB5FA-3317-559F-350C-BBD18107C173}"/>
                </a:ext>
              </a:extLst>
            </p:cNvPr>
            <p:cNvSpPr txBox="1"/>
            <p:nvPr/>
          </p:nvSpPr>
          <p:spPr>
            <a:xfrm>
              <a:off x="5242719" y="1111175"/>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游ゴシック" panose="020B0400000000000000" pitchFamily="50" charset="-128"/>
                  <a:ea typeface="游ゴシック" panose="020B0400000000000000" pitchFamily="50" charset="-128"/>
                  <a:cs typeface="+mn-cs"/>
                </a:rPr>
                <a:t>デルタ株の出現による変異株検査体制の構築</a:t>
              </a:r>
            </a:p>
          </p:txBody>
        </p:sp>
      </p:grpSp>
      <p:sp>
        <p:nvSpPr>
          <p:cNvPr id="16" name="テキスト ボックス 15">
            <a:extLst>
              <a:ext uri="{FF2B5EF4-FFF2-40B4-BE49-F238E27FC236}">
                <a16:creationId xmlns:a16="http://schemas.microsoft.com/office/drawing/2014/main" id="{BB1F6364-752D-87AF-E519-EBF61C6E8CF0}"/>
              </a:ext>
            </a:extLst>
          </p:cNvPr>
          <p:cNvSpPr txBox="1"/>
          <p:nvPr/>
        </p:nvSpPr>
        <p:spPr>
          <a:xfrm>
            <a:off x="2938608" y="997927"/>
            <a:ext cx="960120" cy="276999"/>
          </a:xfrm>
          <a:prstGeom prst="rect">
            <a:avLst/>
          </a:prstGeom>
          <a:solidFill>
            <a:schemeClr val="accent4">
              <a:lumMod val="60000"/>
              <a:lumOff val="40000"/>
            </a:schemeClr>
          </a:solid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ゲノム解析</a:t>
            </a:r>
          </a:p>
        </p:txBody>
      </p:sp>
      <p:sp>
        <p:nvSpPr>
          <p:cNvPr id="17" name="テキスト ボックス 16">
            <a:extLst>
              <a:ext uri="{FF2B5EF4-FFF2-40B4-BE49-F238E27FC236}">
                <a16:creationId xmlns:a16="http://schemas.microsoft.com/office/drawing/2014/main" id="{A34DE260-472A-F57D-E721-5FCBFE2774C8}"/>
              </a:ext>
            </a:extLst>
          </p:cNvPr>
          <p:cNvSpPr txBox="1"/>
          <p:nvPr/>
        </p:nvSpPr>
        <p:spPr>
          <a:xfrm>
            <a:off x="194910" y="5027312"/>
            <a:ext cx="218468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2021.8.12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県内の概ね</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割以上がデルタ株と確認されたため、</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L452R</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変異株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検査を休止</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A7A0D17C-7480-A7F3-7BDA-1EC63A73B689}"/>
              </a:ext>
            </a:extLst>
          </p:cNvPr>
          <p:cNvSpPr txBox="1"/>
          <p:nvPr/>
        </p:nvSpPr>
        <p:spPr>
          <a:xfrm>
            <a:off x="196234" y="3690724"/>
            <a:ext cx="2184681" cy="93871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2021.5.14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L452R</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変異株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検査開始</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2021.6.4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N501Y</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変異株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検査終了</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62FE1B1E-5D9D-58CB-D277-3B052637C9F3}"/>
              </a:ext>
            </a:extLst>
          </p:cNvPr>
          <p:cNvSpPr txBox="1"/>
          <p:nvPr/>
        </p:nvSpPr>
        <p:spPr>
          <a:xfrm>
            <a:off x="155725" y="1730841"/>
            <a:ext cx="2184681" cy="16158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N501Y</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変異株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検査の実施</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自治医科大学附属病院、獨協医科大学病院、菅間記念病院と変異株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検査の委託契約を締結</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入院医療機関及び宿泊療養施設における検体採取体制の構築</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A8F2E4C9-15EB-6AD1-C08C-AB0E2487AC0A}"/>
              </a:ext>
            </a:extLst>
          </p:cNvPr>
          <p:cNvSpPr txBox="1"/>
          <p:nvPr/>
        </p:nvSpPr>
        <p:spPr>
          <a:xfrm>
            <a:off x="2361631" y="2572832"/>
            <a:ext cx="2184681"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保健環境センターにおけるゲノム解析を開始</a:t>
            </a:r>
          </a:p>
        </p:txBody>
      </p:sp>
      <p:sp>
        <p:nvSpPr>
          <p:cNvPr id="24" name="テキスト ボックス 23">
            <a:extLst>
              <a:ext uri="{FF2B5EF4-FFF2-40B4-BE49-F238E27FC236}">
                <a16:creationId xmlns:a16="http://schemas.microsoft.com/office/drawing/2014/main" id="{4D922BD6-DBA8-B4B0-79C2-8D8AF53F194E}"/>
              </a:ext>
            </a:extLst>
          </p:cNvPr>
          <p:cNvSpPr txBox="1"/>
          <p:nvPr/>
        </p:nvSpPr>
        <p:spPr>
          <a:xfrm>
            <a:off x="2352956" y="1733185"/>
            <a:ext cx="218468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獨協医科大学病院、菅間記念病院とゲノム解析の委託契約を締結</a:t>
            </a:r>
          </a:p>
        </p:txBody>
      </p:sp>
      <p:sp>
        <p:nvSpPr>
          <p:cNvPr id="26" name="テキスト ボックス 25">
            <a:extLst>
              <a:ext uri="{FF2B5EF4-FFF2-40B4-BE49-F238E27FC236}">
                <a16:creationId xmlns:a16="http://schemas.microsoft.com/office/drawing/2014/main" id="{3C36B1BB-B0E6-3083-3CF5-C56239893C83}"/>
              </a:ext>
            </a:extLst>
          </p:cNvPr>
          <p:cNvSpPr txBox="1"/>
          <p:nvPr/>
        </p:nvSpPr>
        <p:spPr>
          <a:xfrm>
            <a:off x="2378801" y="3676651"/>
            <a:ext cx="218468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2021.5.16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県内初のデルタ株感染者確認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6756AD09-A7A3-3D6E-5EE6-D2DB50A225DE}"/>
              </a:ext>
            </a:extLst>
          </p:cNvPr>
          <p:cNvSpPr txBox="1"/>
          <p:nvPr/>
        </p:nvSpPr>
        <p:spPr>
          <a:xfrm>
            <a:off x="2350756" y="5058565"/>
            <a:ext cx="2184681"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変異株に係る会議（ハプロタイプネットワーク会議）を設置し、関係機関と情報共有・分析</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77F66F5D-97BA-98CE-50E2-498411D14BFE}"/>
              </a:ext>
            </a:extLst>
          </p:cNvPr>
          <p:cNvSpPr txBox="1"/>
          <p:nvPr/>
        </p:nvSpPr>
        <p:spPr>
          <a:xfrm>
            <a:off x="424217" y="609572"/>
            <a:ext cx="3600000" cy="324000"/>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経過（アルファ株～デルタ株）</a:t>
            </a:r>
          </a:p>
        </p:txBody>
      </p:sp>
      <p:sp>
        <p:nvSpPr>
          <p:cNvPr id="46" name="テキスト ボックス 45"/>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75</a:t>
            </a:fld>
            <a:endParaRPr kumimoji="1" lang="ja-JP" altLang="en-US" sz="1600" b="1" dirty="0">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1724E990-77C8-43EC-9009-CB38077A4D6C}"/>
              </a:ext>
            </a:extLst>
          </p:cNvPr>
          <p:cNvSpPr txBox="1"/>
          <p:nvPr/>
        </p:nvSpPr>
        <p:spPr>
          <a:xfrm>
            <a:off x="6793597" y="4941300"/>
            <a:ext cx="2233735"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2022.11</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a:t>
            </a:r>
            <a:r>
              <a:rPr kumimoji="1" lang="en-US" altLang="ja-JP" sz="1100" b="1" dirty="0">
                <a:solidFill>
                  <a:prstClr val="black"/>
                </a:solidFill>
                <a:latin typeface="游ゴシック" panose="020B0400000000000000" pitchFamily="50" charset="-128"/>
                <a:ea typeface="游ゴシック" panose="020B0400000000000000" pitchFamily="50" charset="-128"/>
              </a:rPr>
              <a:t>4.6</a:t>
            </a:r>
            <a:r>
              <a:rPr kumimoji="1" lang="ja-JP" altLang="en-US" sz="1100" b="1" dirty="0">
                <a:solidFill>
                  <a:prstClr val="black"/>
                </a:solidFill>
                <a:latin typeface="游ゴシック" panose="020B0400000000000000" pitchFamily="50" charset="-128"/>
                <a:ea typeface="游ゴシック" panose="020B0400000000000000" pitchFamily="50" charset="-128"/>
              </a:rPr>
              <a:t>、オミクロン株</a:t>
            </a:r>
            <a:r>
              <a:rPr kumimoji="1" lang="en-US" altLang="ja-JP" sz="1100" b="1" dirty="0">
                <a:solidFill>
                  <a:prstClr val="black"/>
                </a:solidFill>
                <a:latin typeface="游ゴシック" panose="020B0400000000000000" pitchFamily="50" charset="-128"/>
                <a:ea typeface="游ゴシック" panose="020B0400000000000000" pitchFamily="50" charset="-128"/>
              </a:rPr>
              <a:t>BF.7</a:t>
            </a:r>
            <a:r>
              <a:rPr kumimoji="1" lang="ja-JP" altLang="en-US" sz="1100" b="1" dirty="0">
                <a:solidFill>
                  <a:prstClr val="black"/>
                </a:solidFill>
                <a:latin typeface="游ゴシック" panose="020B0400000000000000" pitchFamily="50" charset="-128"/>
                <a:ea typeface="游ゴシック" panose="020B0400000000000000" pitchFamily="50" charset="-128"/>
              </a:rPr>
              <a:t>、オミクロン株</a:t>
            </a:r>
            <a:r>
              <a:rPr kumimoji="1" lang="en-US" altLang="ja-JP" sz="1100" b="1" dirty="0">
                <a:solidFill>
                  <a:prstClr val="black"/>
                </a:solidFill>
                <a:latin typeface="游ゴシック" panose="020B0400000000000000" pitchFamily="50" charset="-128"/>
                <a:ea typeface="游ゴシック" panose="020B0400000000000000" pitchFamily="50" charset="-128"/>
              </a:rPr>
              <a:t>BQ.1</a:t>
            </a:r>
            <a:r>
              <a:rPr kumimoji="1" lang="ja-JP" altLang="en-US" sz="1100" b="1" dirty="0">
                <a:solidFill>
                  <a:prstClr val="black"/>
                </a:solidFill>
                <a:latin typeface="游ゴシック" panose="020B0400000000000000" pitchFamily="50" charset="-128"/>
                <a:ea typeface="游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BA.2</a:t>
            </a:r>
            <a:r>
              <a:rPr kumimoji="1" lang="en-US" altLang="ja-JP" sz="1100" b="1" dirty="0">
                <a:solidFill>
                  <a:prstClr val="black"/>
                </a:solidFill>
                <a:latin typeface="游ゴシック" panose="020B0400000000000000" pitchFamily="50" charset="-128"/>
                <a:ea typeface="游ゴシック" panose="020B0400000000000000" pitchFamily="50" charset="-128"/>
              </a:rPr>
              <a:t>.3.20</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9" name="テキスト ボックス 48">
            <a:extLst>
              <a:ext uri="{FF2B5EF4-FFF2-40B4-BE49-F238E27FC236}">
                <a16:creationId xmlns:a16="http://schemas.microsoft.com/office/drawing/2014/main" id="{B55C7CFE-5619-4201-B836-22E683BEB422}"/>
              </a:ext>
            </a:extLst>
          </p:cNvPr>
          <p:cNvSpPr txBox="1"/>
          <p:nvPr/>
        </p:nvSpPr>
        <p:spPr>
          <a:xfrm>
            <a:off x="6814139" y="5731390"/>
            <a:ext cx="2233735"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2022.12.20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オミクロン株</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XBB</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確認</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1" name="テキスト ボックス 50">
            <a:extLst>
              <a:ext uri="{FF2B5EF4-FFF2-40B4-BE49-F238E27FC236}">
                <a16:creationId xmlns:a16="http://schemas.microsoft.com/office/drawing/2014/main" id="{0E7CC559-DD28-4927-87AF-1D4839551F05}"/>
              </a:ext>
            </a:extLst>
          </p:cNvPr>
          <p:cNvSpPr txBox="1"/>
          <p:nvPr/>
        </p:nvSpPr>
        <p:spPr>
          <a:xfrm>
            <a:off x="4626653" y="4825384"/>
            <a:ext cx="2160000"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2022.10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保健環境センターにおけるゲノム解析の検査体制を最大</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96</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件</a:t>
            </a:r>
            <a:r>
              <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週まで拡大</a:t>
            </a: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7323536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7750334" y="2158505"/>
            <a:ext cx="565251" cy="516516"/>
          </a:xfrm>
          <a:prstGeom prst="rect">
            <a:avLst/>
          </a:prstGeom>
        </p:spPr>
      </p:pic>
      <p:cxnSp>
        <p:nvCxnSpPr>
          <p:cNvPr id="26" name="直線コネクタ 25"/>
          <p:cNvCxnSpPr/>
          <p:nvPr/>
        </p:nvCxnSpPr>
        <p:spPr>
          <a:xfrm>
            <a:off x="4546244" y="494286"/>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4" name="テキスト ボックス 3"/>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無料検査による感染拡大防止</a:t>
            </a:r>
          </a:p>
        </p:txBody>
      </p:sp>
      <p:sp>
        <p:nvSpPr>
          <p:cNvPr id="33" name="テキスト ボックス 32"/>
          <p:cNvSpPr txBox="1"/>
          <p:nvPr/>
        </p:nvSpPr>
        <p:spPr>
          <a:xfrm>
            <a:off x="150924" y="4515042"/>
            <a:ext cx="1481474" cy="307777"/>
          </a:xfrm>
          <a:prstGeom prst="rect">
            <a:avLst/>
          </a:prstGeom>
          <a:solidFill>
            <a:srgbClr val="7030A0"/>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経過及び対応</a:t>
            </a:r>
          </a:p>
        </p:txBody>
      </p:sp>
      <p:sp>
        <p:nvSpPr>
          <p:cNvPr id="6" name="正方形/長方形 5"/>
          <p:cNvSpPr/>
          <p:nvPr/>
        </p:nvSpPr>
        <p:spPr>
          <a:xfrm>
            <a:off x="38101" y="487623"/>
            <a:ext cx="9105899" cy="31303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日常生活や社会経済活動における感染リスクを引き下げるため無料検査を実施</a:t>
            </a:r>
          </a:p>
        </p:txBody>
      </p:sp>
      <p:sp>
        <p:nvSpPr>
          <p:cNvPr id="8" name="角丸四角形 7"/>
          <p:cNvSpPr/>
          <p:nvPr/>
        </p:nvSpPr>
        <p:spPr>
          <a:xfrm>
            <a:off x="291179" y="865950"/>
            <a:ext cx="3775468" cy="261489"/>
          </a:xfrm>
          <a:prstGeom prst="roundRect">
            <a:avLst/>
          </a:prstGeom>
          <a:solidFill>
            <a:srgbClr val="7030A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ワクチン･検査パッケージ等定着促進事業</a:t>
            </a:r>
            <a:endParaRPr kumimoji="1" lang="en-US" altLang="ja-JP"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17" name="角丸四角形 16"/>
          <p:cNvSpPr/>
          <p:nvPr/>
        </p:nvSpPr>
        <p:spPr>
          <a:xfrm>
            <a:off x="4893795" y="873357"/>
            <a:ext cx="3775468" cy="246674"/>
          </a:xfrm>
          <a:prstGeom prst="roundRect">
            <a:avLst/>
          </a:prstGeom>
          <a:solidFill>
            <a:srgbClr val="7030A0"/>
          </a:solidFill>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rPr>
              <a:t>感染拡大傾向時の一般検査事業</a:t>
            </a:r>
          </a:p>
        </p:txBody>
      </p:sp>
      <p:sp>
        <p:nvSpPr>
          <p:cNvPr id="12" name="正方形/長方形 11"/>
          <p:cNvSpPr/>
          <p:nvPr/>
        </p:nvSpPr>
        <p:spPr>
          <a:xfrm>
            <a:off x="43492" y="1165646"/>
            <a:ext cx="4572024" cy="43088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社会経済活動を行うにあたり、ワクチン接種歴や陰性の検査結果を確認する地方公共団体や民間事業者等による取組のために必要な検査</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正方形/長方形 18"/>
          <p:cNvSpPr/>
          <p:nvPr/>
        </p:nvSpPr>
        <p:spPr>
          <a:xfrm>
            <a:off x="4619124" y="1091579"/>
            <a:ext cx="4428830" cy="6640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知事が、特措法第</a:t>
            </a: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条第９項等に基づき、「不安を感じる無症状者は、検査を受ける」ことを要請し、それに応じていただくことにより陽性者の早期発見・早期治療につなげるための検査</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p:cNvSpPr txBox="1"/>
          <p:nvPr/>
        </p:nvSpPr>
        <p:spPr>
          <a:xfrm>
            <a:off x="127185" y="1655626"/>
            <a:ext cx="981054" cy="261610"/>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検査の種類</a:t>
            </a:r>
          </a:p>
        </p:txBody>
      </p:sp>
      <p:sp>
        <p:nvSpPr>
          <p:cNvPr id="22" name="テキスト ボックス 21"/>
          <p:cNvSpPr txBox="1"/>
          <p:nvPr/>
        </p:nvSpPr>
        <p:spPr>
          <a:xfrm>
            <a:off x="4689558" y="1729872"/>
            <a:ext cx="981054" cy="261610"/>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検査の種類</a:t>
            </a:r>
          </a:p>
        </p:txBody>
      </p:sp>
      <p:sp>
        <p:nvSpPr>
          <p:cNvPr id="14" name="正方形/長方形 13"/>
          <p:cNvSpPr/>
          <p:nvPr/>
        </p:nvSpPr>
        <p:spPr>
          <a:xfrm>
            <a:off x="4607278" y="2084734"/>
            <a:ext cx="3236434" cy="26161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検査等・抗原定性検査（簡易キット検査</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正方形/長方形 27"/>
          <p:cNvSpPr/>
          <p:nvPr/>
        </p:nvSpPr>
        <p:spPr>
          <a:xfrm>
            <a:off x="60737" y="1886142"/>
            <a:ext cx="4476431" cy="6132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PCR</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検査等・抗原定性検査（簡易キット検査）</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a:t>
            </a:r>
            <a:r>
              <a:rPr kumimoji="0" lang="ja-JP" altLang="en-US"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令和</a:t>
            </a:r>
            <a:r>
              <a:rPr kumimoji="0" lang="en-US" altLang="ja-JP"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4</a:t>
            </a:r>
            <a:r>
              <a:rPr kumimoji="0" lang="ja-JP" altLang="en-US"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年</a:t>
            </a:r>
            <a:r>
              <a:rPr kumimoji="0" lang="en-US" altLang="ja-JP"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4</a:t>
            </a:r>
            <a:r>
              <a:rPr kumimoji="0" lang="ja-JP" altLang="en-US"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月以降は、原則として抗原定性検査とし、</a:t>
            </a:r>
            <a:r>
              <a:rPr kumimoji="0" lang="en-US" altLang="ja-JP"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10</a:t>
            </a:r>
            <a:r>
              <a:rPr kumimoji="0" lang="ja-JP" altLang="en-US"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歳未満の受検、高齢者・基礎疾患を有する者等との接触を予定している場合は、</a:t>
            </a:r>
            <a:r>
              <a:rPr kumimoji="0" lang="en-US" altLang="ja-JP"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PCR</a:t>
            </a:r>
            <a:r>
              <a:rPr kumimoji="0" lang="ja-JP" altLang="en-US"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検査等を受検可能とした。</a:t>
            </a:r>
            <a:endParaRPr kumimoji="0" lang="en-US" altLang="ja-JP"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endParaRPr>
          </a:p>
        </p:txBody>
      </p:sp>
      <p:sp>
        <p:nvSpPr>
          <p:cNvPr id="29" name="テキスト ボックス 28"/>
          <p:cNvSpPr txBox="1"/>
          <p:nvPr/>
        </p:nvSpPr>
        <p:spPr>
          <a:xfrm>
            <a:off x="150924" y="2537840"/>
            <a:ext cx="981054" cy="261610"/>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検査の対象</a:t>
            </a:r>
          </a:p>
        </p:txBody>
      </p:sp>
      <p:sp>
        <p:nvSpPr>
          <p:cNvPr id="30" name="テキスト ボックス 29"/>
          <p:cNvSpPr txBox="1"/>
          <p:nvPr/>
        </p:nvSpPr>
        <p:spPr>
          <a:xfrm>
            <a:off x="4681471" y="2479801"/>
            <a:ext cx="981054" cy="261610"/>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検査の対象</a:t>
            </a:r>
          </a:p>
        </p:txBody>
      </p:sp>
      <p:sp>
        <p:nvSpPr>
          <p:cNvPr id="15" name="正方形/長方形 14"/>
          <p:cNvSpPr/>
          <p:nvPr/>
        </p:nvSpPr>
        <p:spPr>
          <a:xfrm>
            <a:off x="4609522" y="2784210"/>
            <a:ext cx="4418271" cy="6001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・知事からの要請により、</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知事からの検査の受検の要請に応じて検査を受検する住民（県内在住）の方</a:t>
            </a: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ワクチン接種者含む</a:t>
            </a:r>
            <a:r>
              <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・無症状者</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1" name="正方形/長方形 30"/>
          <p:cNvSpPr/>
          <p:nvPr/>
        </p:nvSpPr>
        <p:spPr>
          <a:xfrm>
            <a:off x="60737" y="2764918"/>
            <a:ext cx="4558387" cy="10648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・イベント・飲食・旅行・規制等の社会経済活動に際して陰性の検査結果を確認する民間の取り組みのために必要な検査を受検する方</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・無症状者</a:t>
            </a:r>
            <a:endParaRPr kumimoji="0"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令和</a:t>
            </a:r>
            <a:r>
              <a:rPr kumimoji="0" lang="en-US" altLang="ja-JP"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4</a:t>
            </a:r>
            <a:r>
              <a:rPr kumimoji="0" lang="ja-JP" altLang="en-US"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年</a:t>
            </a:r>
            <a:r>
              <a:rPr kumimoji="0" lang="en-US" altLang="ja-JP"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4</a:t>
            </a:r>
            <a:r>
              <a:rPr kumimoji="0" lang="ja-JP" altLang="en-US" sz="9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月以降は、原則として</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ワクチン３回目接種</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未了者を対象とした。ただし、</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ワクチン３回目</a:t>
            </a: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接種済み</a:t>
            </a:r>
            <a:r>
              <a:rPr kumimoji="0"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であるが、対象者全員検査等及び高齢者や基礎疾患を有する者等との接触を伴う活動に際して検査結果を求められた場合は対象とした。</a:t>
            </a:r>
            <a:endParaRPr kumimoji="0"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 name="図 1"/>
          <p:cNvPicPr>
            <a:picLocks noChangeAspect="1"/>
          </p:cNvPicPr>
          <p:nvPr/>
        </p:nvPicPr>
        <p:blipFill>
          <a:blip r:embed="rId3"/>
          <a:stretch>
            <a:fillRect/>
          </a:stretch>
        </p:blipFill>
        <p:spPr>
          <a:xfrm>
            <a:off x="2934934" y="3886399"/>
            <a:ext cx="857165" cy="898419"/>
          </a:xfrm>
          <a:prstGeom prst="rect">
            <a:avLst/>
          </a:prstGeom>
        </p:spPr>
      </p:pic>
      <p:pic>
        <p:nvPicPr>
          <p:cNvPr id="3" name="図 2"/>
          <p:cNvPicPr>
            <a:picLocks noChangeAspect="1"/>
          </p:cNvPicPr>
          <p:nvPr/>
        </p:nvPicPr>
        <p:blipFill>
          <a:blip r:embed="rId4"/>
          <a:stretch>
            <a:fillRect/>
          </a:stretch>
        </p:blipFill>
        <p:spPr>
          <a:xfrm>
            <a:off x="3762459" y="4042393"/>
            <a:ext cx="625493" cy="561269"/>
          </a:xfrm>
          <a:prstGeom prst="rect">
            <a:avLst/>
          </a:prstGeom>
        </p:spPr>
      </p:pic>
      <p:pic>
        <p:nvPicPr>
          <p:cNvPr id="5" name="図 4"/>
          <p:cNvPicPr>
            <a:picLocks noChangeAspect="1"/>
          </p:cNvPicPr>
          <p:nvPr/>
        </p:nvPicPr>
        <p:blipFill>
          <a:blip r:embed="rId5"/>
          <a:stretch>
            <a:fillRect/>
          </a:stretch>
        </p:blipFill>
        <p:spPr>
          <a:xfrm>
            <a:off x="8210810" y="1765129"/>
            <a:ext cx="710754" cy="952142"/>
          </a:xfrm>
          <a:prstGeom prst="rect">
            <a:avLst/>
          </a:prstGeom>
        </p:spPr>
      </p:pic>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5203" y="3255788"/>
            <a:ext cx="2583340" cy="1495311"/>
          </a:xfrm>
          <a:prstGeom prst="rect">
            <a:avLst/>
          </a:prstGeom>
        </p:spPr>
      </p:pic>
      <p:sp>
        <p:nvSpPr>
          <p:cNvPr id="24" name="テキスト ボックス 23"/>
          <p:cNvSpPr txBox="1"/>
          <p:nvPr/>
        </p:nvSpPr>
        <p:spPr>
          <a:xfrm>
            <a:off x="156119" y="3886399"/>
            <a:ext cx="981054" cy="261610"/>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実施時期</a:t>
            </a:r>
          </a:p>
        </p:txBody>
      </p:sp>
      <p:sp>
        <p:nvSpPr>
          <p:cNvPr id="25" name="正方形/長方形 24"/>
          <p:cNvSpPr/>
          <p:nvPr/>
        </p:nvSpPr>
        <p:spPr>
          <a:xfrm>
            <a:off x="61821" y="4202735"/>
            <a:ext cx="3169474" cy="2405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令和３年</a:t>
            </a:r>
            <a:r>
              <a:rPr kumimoji="0" lang="en-US" altLang="ja-JP"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12</a:t>
            </a:r>
            <a:r>
              <a:rPr kumimoji="0" lang="ja-JP" altLang="en-US"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月</a:t>
            </a:r>
            <a:r>
              <a:rPr kumimoji="0" lang="en-US" altLang="ja-JP"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25</a:t>
            </a:r>
            <a:r>
              <a:rPr kumimoji="0" lang="ja-JP" altLang="en-US"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日～令和４年８月</a:t>
            </a:r>
            <a:r>
              <a:rPr kumimoji="0" lang="en-US" altLang="ja-JP"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31</a:t>
            </a:r>
            <a:r>
              <a:rPr kumimoji="0" lang="ja-JP" altLang="en-US"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日</a:t>
            </a:r>
            <a:endParaRPr kumimoji="0" lang="en-US" altLang="ja-JP"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p:cNvSpPr txBox="1"/>
          <p:nvPr/>
        </p:nvSpPr>
        <p:spPr>
          <a:xfrm>
            <a:off x="4714250" y="3535981"/>
            <a:ext cx="981054" cy="261610"/>
          </a:xfrm>
          <a:prstGeom prst="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実施時期</a:t>
            </a:r>
          </a:p>
        </p:txBody>
      </p:sp>
      <p:sp>
        <p:nvSpPr>
          <p:cNvPr id="32" name="正方形/長方形 31"/>
          <p:cNvSpPr/>
          <p:nvPr/>
        </p:nvSpPr>
        <p:spPr>
          <a:xfrm>
            <a:off x="4624821" y="3837481"/>
            <a:ext cx="1485467" cy="2173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rPr>
              <a:t>令和４年１月４日～</a:t>
            </a:r>
            <a:endParaRPr kumimoji="0" lang="en-US" altLang="ja-JP" sz="1100" b="0" i="0" u="none" strike="noStrike" kern="1200" cap="none" spc="0" normalizeH="0" baseline="0" noProof="0" dirty="0">
              <a:ln>
                <a:noFill/>
              </a:ln>
              <a:solidFill>
                <a:sysClr val="windowText" lastClr="000000"/>
              </a:solidFill>
              <a:effectLst/>
              <a:uLnTx/>
              <a:uFillTx/>
              <a:latin typeface="游ゴシック" panose="020B0400000000000000" pitchFamily="50" charset="-128"/>
              <a:ea typeface="游ゴシック" panose="020B0400000000000000" pitchFamily="50" charset="-128"/>
              <a:cs typeface="+mn-cs"/>
            </a:endParaRPr>
          </a:p>
        </p:txBody>
      </p:sp>
      <p:sp>
        <p:nvSpPr>
          <p:cNvPr id="35" name="テキスト ボックス 34"/>
          <p:cNvSpPr txBox="1"/>
          <p:nvPr/>
        </p:nvSpPr>
        <p:spPr>
          <a:xfrm>
            <a:off x="8454752" y="39720"/>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76</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角丸四角形 12">
            <a:extLst>
              <a:ext uri="{FF2B5EF4-FFF2-40B4-BE49-F238E27FC236}">
                <a16:creationId xmlns:a16="http://schemas.microsoft.com/office/drawing/2014/main" id="{73598F20-836E-4C3C-B350-BA644704A9BD}"/>
              </a:ext>
            </a:extLst>
          </p:cNvPr>
          <p:cNvSpPr/>
          <p:nvPr/>
        </p:nvSpPr>
        <p:spPr>
          <a:xfrm>
            <a:off x="127185" y="4769030"/>
            <a:ext cx="8889629" cy="2058216"/>
          </a:xfrm>
          <a:prstGeom prst="roundRect">
            <a:avLst>
              <a:gd name="adj" fmla="val 354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令和３年</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内閣官房新型コロナウイルス等感染症対策推進室から通知</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新型コロナウイルス感染症対応地方創生臨時交付金における</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検査促進枠」の創設について</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令和３年</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本県での無料検査開始</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無料検査拠点として県内の薬局・医療機関</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施設を指定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令和４年３月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無料検査拠点として計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施設を指定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令和４年４月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JR</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宇都宮駅に臨時の検査拠点を設置（令和</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日から令和</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令和４年８月５日　　</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JR</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宇都宮駅、</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JR</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小山駅に臨時の検査拠点を設置（令和</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日から令和</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令和４年８月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ワクチン･検査パッケージ等定着促進事業を終了、感染拡大傾向時の一般検査事業は継続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令和４年９月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30</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　　無料検査拠点として計</a:t>
            </a:r>
            <a:r>
              <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231</a:t>
            </a:r>
            <a:r>
              <a:rPr kumimoji="1"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施設を指定</a:t>
            </a:r>
            <a:endParaRPr kumimoji="1"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令和４年</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12</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29</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日　　</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JR</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宇都宮駅、</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JR</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小山駅、</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JR</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那須塩原駅に臨時の検査拠点を設置（令和</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4</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年</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12</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29</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日から令和</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5</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年</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1</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月</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3</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日</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令和５年３月</a:t>
            </a:r>
            <a:r>
              <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31</a:t>
            </a:r>
            <a:r>
              <a:rPr kumimoji="1" lang="ja-JP" altLang="en-US"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rPr>
              <a:t>日　　感染拡大傾向時等の一般検査事業を終了</a:t>
            </a:r>
            <a:endParaRPr kumimoji="1" lang="en-US" altLang="ja-JP" sz="1200" b="0" i="0" u="none" strike="noStrike" kern="1200" cap="none" spc="0" normalizeH="0" baseline="0" noProof="0" dirty="0">
              <a:ln>
                <a:noFill/>
              </a:ln>
              <a:solidFill>
                <a:schemeClr val="tx1"/>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4568467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17334" y="215333"/>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422041"/>
            <a:endParaRPr lang="ja-JP" altLang="en-US">
              <a:solidFill>
                <a:prstClr val="black"/>
              </a:solidFill>
              <a:latin typeface="游ゴシック" panose="020B0400000000000000" pitchFamily="50" charset="-128"/>
              <a:ea typeface="游ゴシック" panose="020B0400000000000000" pitchFamily="50" charset="-128"/>
            </a:endParaRPr>
          </a:p>
        </p:txBody>
      </p:sp>
      <p:sp>
        <p:nvSpPr>
          <p:cNvPr id="9" name="テキスト ボックス 8"/>
          <p:cNvSpPr txBox="1"/>
          <p:nvPr/>
        </p:nvSpPr>
        <p:spPr>
          <a:xfrm>
            <a:off x="0" y="87302"/>
            <a:ext cx="9144000" cy="461665"/>
          </a:xfrm>
          <a:prstGeom prst="rect">
            <a:avLst/>
          </a:prstGeom>
          <a:solidFill>
            <a:srgbClr val="7030A0"/>
          </a:solidFill>
          <a:ln cmpd="sng">
            <a:solidFill>
              <a:schemeClr val="tx1"/>
            </a:solidFill>
          </a:ln>
          <a:effectLst/>
        </p:spPr>
        <p:style>
          <a:lnRef idx="1">
            <a:schemeClr val="accent2"/>
          </a:lnRef>
          <a:fillRef idx="2">
            <a:schemeClr val="accent2"/>
          </a:fillRef>
          <a:effectRef idx="1">
            <a:schemeClr val="accent2"/>
          </a:effectRef>
          <a:fontRef idx="minor">
            <a:schemeClr val="dk1"/>
          </a:fontRef>
        </p:style>
        <p:txBody>
          <a:bodyPr wrap="square" rtlCol="0" anchor="ctr" anchorCtr="0">
            <a:spAutoFit/>
          </a:bodyPr>
          <a:lstStyle/>
          <a:p>
            <a:pPr algn="ctr" defTabSz="422041"/>
            <a:r>
              <a:rPr lang="ja-JP" altLang="en-US" sz="2400" b="1" dirty="0">
                <a:solidFill>
                  <a:prstClr val="white"/>
                </a:solidFill>
                <a:effectLst>
                  <a:outerShdw blurRad="38100" dist="38100" dir="2700000" algn="tl">
                    <a:srgbClr val="000000">
                      <a:alpha val="43137"/>
                    </a:srgbClr>
                  </a:outerShdw>
                </a:effectLst>
                <a:latin typeface="游ゴシック" panose="020B0400000000000000" pitchFamily="50" charset="-128"/>
                <a:ea typeface="游ゴシック" panose="020B0400000000000000" pitchFamily="50" charset="-128"/>
              </a:rPr>
              <a:t>高齢者施設等への検査</a:t>
            </a:r>
          </a:p>
        </p:txBody>
      </p:sp>
      <p:sp>
        <p:nvSpPr>
          <p:cNvPr id="7" name="正方形/長方形 6"/>
          <p:cNvSpPr/>
          <p:nvPr/>
        </p:nvSpPr>
        <p:spPr>
          <a:xfrm>
            <a:off x="-181320" y="591489"/>
            <a:ext cx="9497365" cy="307777"/>
          </a:xfrm>
          <a:prstGeom prst="rect">
            <a:avLst/>
          </a:prstGeom>
        </p:spPr>
        <p:txBody>
          <a:bodyPr wrap="square">
            <a:spAutoFit/>
          </a:bodyPr>
          <a:lstStyle/>
          <a:p>
            <a:pPr indent="152398" defTabSz="422041"/>
            <a:r>
              <a:rPr lang="ja-JP" altLang="en-US" sz="1400" b="1" dirty="0">
                <a:solidFill>
                  <a:prstClr val="black"/>
                </a:solidFill>
                <a:latin typeface="游ゴシック" panose="020B0400000000000000" pitchFamily="50" charset="-128"/>
                <a:ea typeface="游ゴシック" panose="020B0400000000000000" pitchFamily="50" charset="-128"/>
              </a:rPr>
              <a:t>○目的</a:t>
            </a:r>
            <a:endParaRPr lang="en-US" altLang="ja-JP" sz="1050" b="1" dirty="0">
              <a:solidFill>
                <a:prstClr val="black"/>
              </a:solidFill>
              <a:latin typeface="游ゴシック" panose="020B0400000000000000" pitchFamily="50" charset="-128"/>
              <a:ea typeface="游ゴシック" panose="020B0400000000000000" pitchFamily="50" charset="-128"/>
            </a:endParaRPr>
          </a:p>
        </p:txBody>
      </p:sp>
      <p:sp>
        <p:nvSpPr>
          <p:cNvPr id="8" name="正方形/長方形 7"/>
          <p:cNvSpPr/>
          <p:nvPr/>
        </p:nvSpPr>
        <p:spPr>
          <a:xfrm>
            <a:off x="-215165" y="1079953"/>
            <a:ext cx="1365094" cy="307777"/>
          </a:xfrm>
          <a:prstGeom prst="rect">
            <a:avLst/>
          </a:prstGeom>
        </p:spPr>
        <p:txBody>
          <a:bodyPr wrap="square">
            <a:spAutoFit/>
          </a:bodyPr>
          <a:lstStyle/>
          <a:p>
            <a:pPr indent="152398" defTabSz="422041"/>
            <a:r>
              <a:rPr lang="ja-JP" altLang="en-US" sz="1400" b="1" dirty="0">
                <a:solidFill>
                  <a:prstClr val="black"/>
                </a:solidFill>
                <a:latin typeface="游ゴシック" panose="020B0400000000000000" pitchFamily="50" charset="-128"/>
                <a:ea typeface="游ゴシック" panose="020B0400000000000000" pitchFamily="50" charset="-128"/>
              </a:rPr>
              <a:t>○実施状況</a:t>
            </a:r>
            <a:endParaRPr lang="en-US" altLang="ja-JP" sz="1400" dirty="0">
              <a:solidFill>
                <a:prstClr val="black"/>
              </a:solidFill>
              <a:latin typeface="游ゴシック" panose="020B0400000000000000" pitchFamily="50" charset="-128"/>
              <a:ea typeface="游ゴシック" panose="020B0400000000000000" pitchFamily="50" charset="-128"/>
            </a:endParaRPr>
          </a:p>
        </p:txBody>
      </p:sp>
      <p:graphicFrame>
        <p:nvGraphicFramePr>
          <p:cNvPr id="4" name="表 3"/>
          <p:cNvGraphicFramePr>
            <a:graphicFrameLocks noGrp="1"/>
          </p:cNvGraphicFramePr>
          <p:nvPr>
            <p:extLst>
              <p:ext uri="{D42A27DB-BD31-4B8C-83A1-F6EECF244321}">
                <p14:modId xmlns:p14="http://schemas.microsoft.com/office/powerpoint/2010/main" val="727994613"/>
              </p:ext>
            </p:extLst>
          </p:nvPr>
        </p:nvGraphicFramePr>
        <p:xfrm>
          <a:off x="17334" y="1344401"/>
          <a:ext cx="9100059" cy="4475536"/>
        </p:xfrm>
        <a:graphic>
          <a:graphicData uri="http://schemas.openxmlformats.org/drawingml/2006/table">
            <a:tbl>
              <a:tblPr firstRow="1" bandRow="1">
                <a:tableStyleId>{5C22544A-7EE6-4342-B048-85BDC9FD1C3A}</a:tableStyleId>
              </a:tblPr>
              <a:tblGrid>
                <a:gridCol w="194212">
                  <a:extLst>
                    <a:ext uri="{9D8B030D-6E8A-4147-A177-3AD203B41FA5}">
                      <a16:colId xmlns:a16="http://schemas.microsoft.com/office/drawing/2014/main" val="1108758282"/>
                    </a:ext>
                  </a:extLst>
                </a:gridCol>
                <a:gridCol w="996923">
                  <a:extLst>
                    <a:ext uri="{9D8B030D-6E8A-4147-A177-3AD203B41FA5}">
                      <a16:colId xmlns:a16="http://schemas.microsoft.com/office/drawing/2014/main" val="2822583580"/>
                    </a:ext>
                  </a:extLst>
                </a:gridCol>
                <a:gridCol w="2292923">
                  <a:extLst>
                    <a:ext uri="{9D8B030D-6E8A-4147-A177-3AD203B41FA5}">
                      <a16:colId xmlns:a16="http://schemas.microsoft.com/office/drawing/2014/main" val="3544155170"/>
                    </a:ext>
                  </a:extLst>
                </a:gridCol>
                <a:gridCol w="945917">
                  <a:extLst>
                    <a:ext uri="{9D8B030D-6E8A-4147-A177-3AD203B41FA5}">
                      <a16:colId xmlns:a16="http://schemas.microsoft.com/office/drawing/2014/main" val="3751105485"/>
                    </a:ext>
                  </a:extLst>
                </a:gridCol>
                <a:gridCol w="1380237">
                  <a:extLst>
                    <a:ext uri="{9D8B030D-6E8A-4147-A177-3AD203B41FA5}">
                      <a16:colId xmlns:a16="http://schemas.microsoft.com/office/drawing/2014/main" val="3661311049"/>
                    </a:ext>
                  </a:extLst>
                </a:gridCol>
                <a:gridCol w="1495385">
                  <a:extLst>
                    <a:ext uri="{9D8B030D-6E8A-4147-A177-3AD203B41FA5}">
                      <a16:colId xmlns:a16="http://schemas.microsoft.com/office/drawing/2014/main" val="907052346"/>
                    </a:ext>
                  </a:extLst>
                </a:gridCol>
                <a:gridCol w="1794462">
                  <a:extLst>
                    <a:ext uri="{9D8B030D-6E8A-4147-A177-3AD203B41FA5}">
                      <a16:colId xmlns:a16="http://schemas.microsoft.com/office/drawing/2014/main" val="1482811327"/>
                    </a:ext>
                  </a:extLst>
                </a:gridCol>
              </a:tblGrid>
              <a:tr h="253218">
                <a:tc>
                  <a:txBody>
                    <a:bodyPr/>
                    <a:lstStyle/>
                    <a:p>
                      <a:pPr algn="ctr"/>
                      <a:endParaRPr kumimoji="1" lang="ja-JP" altLang="en-US" sz="1100" b="1" dirty="0">
                        <a:latin typeface="+mn-ea"/>
                        <a:ea typeface="+mn-ea"/>
                      </a:endParaRPr>
                    </a:p>
                  </a:txBody>
                  <a:tcPr marL="84406" marR="84406" marT="42203" marB="42203" anchor="ctr"/>
                </a:tc>
                <a:tc>
                  <a:txBody>
                    <a:bodyPr/>
                    <a:lstStyle/>
                    <a:p>
                      <a:pPr algn="ctr"/>
                      <a:r>
                        <a:rPr kumimoji="1" lang="ja-JP" altLang="en-US" sz="1400" b="1" dirty="0">
                          <a:latin typeface="+mn-ea"/>
                          <a:ea typeface="+mn-ea"/>
                        </a:rPr>
                        <a:t>検査時期</a:t>
                      </a:r>
                    </a:p>
                  </a:txBody>
                  <a:tcPr marL="84406" marR="84406" marT="42203" marB="42203" anchor="ctr"/>
                </a:tc>
                <a:tc>
                  <a:txBody>
                    <a:bodyPr/>
                    <a:lstStyle/>
                    <a:p>
                      <a:pPr algn="ctr"/>
                      <a:r>
                        <a:rPr kumimoji="1" lang="ja-JP" altLang="en-US" sz="1400" b="1" dirty="0">
                          <a:latin typeface="+mn-ea"/>
                          <a:ea typeface="+mn-ea"/>
                        </a:rPr>
                        <a:t>対象施設</a:t>
                      </a:r>
                    </a:p>
                  </a:txBody>
                  <a:tcPr marL="84406" marR="84406" marT="42203" marB="42203" anchor="ctr"/>
                </a:tc>
                <a:tc>
                  <a:txBody>
                    <a:bodyPr/>
                    <a:lstStyle/>
                    <a:p>
                      <a:pPr algn="ctr"/>
                      <a:r>
                        <a:rPr kumimoji="1" lang="ja-JP" altLang="en-US" sz="1400" b="1" dirty="0">
                          <a:latin typeface="+mn-ea"/>
                          <a:ea typeface="+mn-ea"/>
                        </a:rPr>
                        <a:t>対象地域</a:t>
                      </a:r>
                    </a:p>
                  </a:txBody>
                  <a:tcPr marL="84406" marR="84406" marT="42203" marB="42203" anchor="ctr"/>
                </a:tc>
                <a:tc>
                  <a:txBody>
                    <a:bodyPr/>
                    <a:lstStyle/>
                    <a:p>
                      <a:pPr algn="ctr"/>
                      <a:r>
                        <a:rPr kumimoji="1" lang="ja-JP" altLang="en-US" sz="1400" b="1" dirty="0">
                          <a:latin typeface="+mn-ea"/>
                          <a:ea typeface="+mn-ea"/>
                        </a:rPr>
                        <a:t>対象者</a:t>
                      </a:r>
                    </a:p>
                  </a:txBody>
                  <a:tcPr marL="84406" marR="84406" marT="42203" marB="42203" anchor="ctr"/>
                </a:tc>
                <a:tc>
                  <a:txBody>
                    <a:bodyPr/>
                    <a:lstStyle/>
                    <a:p>
                      <a:pPr algn="ctr"/>
                      <a:r>
                        <a:rPr kumimoji="1" lang="ja-JP" altLang="en-US" sz="1400" b="1" dirty="0">
                          <a:latin typeface="+mn-ea"/>
                          <a:ea typeface="+mn-ea"/>
                        </a:rPr>
                        <a:t>検査方法</a:t>
                      </a:r>
                    </a:p>
                  </a:txBody>
                  <a:tcPr marL="84406" marR="84406" marT="42203" marB="42203" anchor="ctr"/>
                </a:tc>
                <a:tc>
                  <a:txBody>
                    <a:bodyPr/>
                    <a:lstStyle/>
                    <a:p>
                      <a:pPr algn="ctr"/>
                      <a:r>
                        <a:rPr kumimoji="1" lang="ja-JP" altLang="en-US" sz="1400" b="1" dirty="0">
                          <a:latin typeface="+mn-ea"/>
                          <a:ea typeface="+mn-ea"/>
                        </a:rPr>
                        <a:t>検査結果</a:t>
                      </a:r>
                    </a:p>
                  </a:txBody>
                  <a:tcPr marL="84406" marR="84406" marT="42203" marB="42203" anchor="ctr"/>
                </a:tc>
                <a:extLst>
                  <a:ext uri="{0D108BD9-81ED-4DB2-BD59-A6C34878D82A}">
                    <a16:rowId xmlns:a16="http://schemas.microsoft.com/office/drawing/2014/main" val="803816428"/>
                  </a:ext>
                </a:extLst>
              </a:tr>
              <a:tr h="664615">
                <a:tc>
                  <a:txBody>
                    <a:bodyPr/>
                    <a:lstStyle/>
                    <a:p>
                      <a:pPr algn="ctr"/>
                      <a:r>
                        <a:rPr kumimoji="1" lang="ja-JP" altLang="en-US" sz="1100" b="1" dirty="0">
                          <a:latin typeface="+mn-ea"/>
                          <a:ea typeface="+mn-ea"/>
                        </a:rPr>
                        <a:t>１</a:t>
                      </a:r>
                    </a:p>
                  </a:txBody>
                  <a:tcPr marL="84406" marR="84406" marT="42203" marB="42203" anchor="ctr"/>
                </a:tc>
                <a:tc>
                  <a:txBody>
                    <a:bodyPr/>
                    <a:lstStyle/>
                    <a:p>
                      <a:pPr algn="l"/>
                      <a:r>
                        <a:rPr kumimoji="1" lang="en-US" altLang="ja-JP" sz="1100" b="1" baseline="0" dirty="0">
                          <a:latin typeface="+mn-ea"/>
                          <a:ea typeface="+mn-ea"/>
                        </a:rPr>
                        <a:t>R3.</a:t>
                      </a:r>
                      <a:r>
                        <a:rPr kumimoji="1" lang="en-US" altLang="ja-JP" sz="1100" b="1" dirty="0">
                          <a:latin typeface="+mn-ea"/>
                          <a:ea typeface="+mn-ea"/>
                        </a:rPr>
                        <a:t>2.6</a:t>
                      </a:r>
                      <a:r>
                        <a:rPr kumimoji="1" lang="ja-JP" altLang="en-US" sz="1100" b="1" dirty="0">
                          <a:latin typeface="+mn-ea"/>
                          <a:ea typeface="+mn-ea"/>
                        </a:rPr>
                        <a:t>～</a:t>
                      </a:r>
                      <a:endParaRPr kumimoji="1" lang="en-US" altLang="ja-JP" sz="1100" b="1" dirty="0">
                        <a:latin typeface="+mn-ea"/>
                        <a:ea typeface="+mn-ea"/>
                      </a:endParaRPr>
                    </a:p>
                    <a:p>
                      <a:pPr algn="l"/>
                      <a:r>
                        <a:rPr kumimoji="1" lang="en-US" altLang="ja-JP" sz="1100" b="1" baseline="0" dirty="0">
                          <a:latin typeface="+mn-ea"/>
                          <a:ea typeface="+mn-ea"/>
                        </a:rPr>
                        <a:t>R3.</a:t>
                      </a:r>
                      <a:r>
                        <a:rPr kumimoji="1" lang="en-US" altLang="ja-JP" sz="1100" b="1" dirty="0">
                          <a:latin typeface="+mn-ea"/>
                          <a:ea typeface="+mn-ea"/>
                        </a:rPr>
                        <a:t>3.27</a:t>
                      </a:r>
                      <a:endParaRPr kumimoji="1" lang="ja-JP" altLang="en-US" sz="1100" b="1" dirty="0">
                        <a:latin typeface="+mn-ea"/>
                        <a:ea typeface="+mn-ea"/>
                      </a:endParaRPr>
                    </a:p>
                  </a:txBody>
                  <a:tcPr marL="84406" marR="84406" marT="42203" marB="42203" anchor="ctr"/>
                </a:tc>
                <a:tc>
                  <a:txBody>
                    <a:bodyPr/>
                    <a:lstStyle/>
                    <a:p>
                      <a:pPr algn="l"/>
                      <a:r>
                        <a:rPr kumimoji="1" lang="ja-JP" altLang="en-US" sz="1100" b="1" dirty="0">
                          <a:latin typeface="+mn-ea"/>
                          <a:ea typeface="+mn-ea"/>
                        </a:rPr>
                        <a:t>高齢者施設（入所）</a:t>
                      </a:r>
                      <a:endParaRPr kumimoji="1" lang="en-US" altLang="ja-JP" sz="1100" b="1" dirty="0">
                        <a:latin typeface="+mn-ea"/>
                        <a:ea typeface="+mn-ea"/>
                      </a:endParaRPr>
                    </a:p>
                    <a:p>
                      <a:pPr algn="l"/>
                      <a:r>
                        <a:rPr kumimoji="1" lang="ja-JP" altLang="en-US" sz="1100" b="1" dirty="0">
                          <a:latin typeface="+mn-ea"/>
                          <a:ea typeface="+mn-ea"/>
                        </a:rPr>
                        <a:t>障害者施設（入所）</a:t>
                      </a:r>
                      <a:endParaRPr kumimoji="1" lang="en-US" altLang="ja-JP" sz="1100" b="1" dirty="0">
                        <a:latin typeface="+mn-ea"/>
                        <a:ea typeface="+mn-ea"/>
                      </a:endParaRPr>
                    </a:p>
                    <a:p>
                      <a:pPr algn="l"/>
                      <a:r>
                        <a:rPr kumimoji="1" lang="ja-JP" altLang="en-US" sz="1100" b="1" dirty="0">
                          <a:latin typeface="+mn-ea"/>
                          <a:ea typeface="+mn-ea"/>
                        </a:rPr>
                        <a:t>精神科病院、救護施設</a:t>
                      </a:r>
                    </a:p>
                  </a:txBody>
                  <a:tcPr marL="84406" marR="84406" marT="42203" marB="42203" anchor="ctr"/>
                </a:tc>
                <a:tc>
                  <a:txBody>
                    <a:bodyPr/>
                    <a:lstStyle/>
                    <a:p>
                      <a:pPr algn="l"/>
                      <a:r>
                        <a:rPr kumimoji="1" lang="ja-JP" altLang="en-US" sz="1100" b="1" dirty="0">
                          <a:latin typeface="+mn-ea"/>
                          <a:ea typeface="+mn-ea"/>
                        </a:rPr>
                        <a:t>県内全域</a:t>
                      </a:r>
                    </a:p>
                  </a:txBody>
                  <a:tcPr marL="84406" marR="84406" marT="42203" marB="42203" anchor="ctr"/>
                </a:tc>
                <a:tc>
                  <a:txBody>
                    <a:bodyPr/>
                    <a:lstStyle/>
                    <a:p>
                      <a:pPr algn="l"/>
                      <a:r>
                        <a:rPr kumimoji="1" lang="ja-JP" altLang="en-US" sz="1100" b="1" dirty="0">
                          <a:latin typeface="+mn-ea"/>
                          <a:ea typeface="+mn-ea"/>
                        </a:rPr>
                        <a:t>施設職員</a:t>
                      </a:r>
                      <a:endParaRPr kumimoji="1" lang="en-US" altLang="ja-JP" sz="1100" b="1" dirty="0">
                        <a:latin typeface="+mn-ea"/>
                        <a:ea typeface="+mn-ea"/>
                      </a:endParaRPr>
                    </a:p>
                    <a:p>
                      <a:pPr algn="l"/>
                      <a:r>
                        <a:rPr kumimoji="1" lang="ja-JP" altLang="en-US" sz="1050" b="1" dirty="0">
                          <a:latin typeface="+mn-ea"/>
                          <a:ea typeface="+mn-ea"/>
                        </a:rPr>
                        <a:t>（無症状者に限る）</a:t>
                      </a:r>
                      <a:endParaRPr kumimoji="1" lang="en-US" altLang="ja-JP" sz="1050" b="1" dirty="0">
                        <a:latin typeface="+mn-ea"/>
                        <a:ea typeface="+mn-ea"/>
                      </a:endParaRPr>
                    </a:p>
                  </a:txBody>
                  <a:tcPr marL="84406" marR="84406" marT="42203" marB="42203" anchor="ctr"/>
                </a:tc>
                <a:tc>
                  <a:txBody>
                    <a:bodyPr/>
                    <a:lstStyle/>
                    <a:p>
                      <a:pPr algn="l"/>
                      <a:r>
                        <a:rPr kumimoji="1" lang="ja-JP" altLang="en-US" sz="1100" b="1" dirty="0">
                          <a:latin typeface="+mn-ea"/>
                          <a:ea typeface="+mn-ea"/>
                        </a:rPr>
                        <a:t>抗原定量</a:t>
                      </a:r>
                      <a:endParaRPr kumimoji="1" lang="en-US" altLang="ja-JP" sz="1100" b="1" dirty="0">
                        <a:latin typeface="+mn-ea"/>
                        <a:ea typeface="+mn-ea"/>
                      </a:endParaRPr>
                    </a:p>
                    <a:p>
                      <a:pPr algn="l"/>
                      <a:r>
                        <a:rPr kumimoji="1" lang="ja-JP" altLang="en-US" sz="1100" b="1" dirty="0">
                          <a:latin typeface="+mn-ea"/>
                          <a:ea typeface="+mn-ea"/>
                        </a:rPr>
                        <a:t>（陽性の場合には</a:t>
                      </a:r>
                      <a:r>
                        <a:rPr kumimoji="1" lang="en-US" altLang="ja-JP" sz="1100" b="1" dirty="0">
                          <a:latin typeface="+mn-ea"/>
                          <a:ea typeface="+mn-ea"/>
                        </a:rPr>
                        <a:t>PCR</a:t>
                      </a:r>
                      <a:r>
                        <a:rPr kumimoji="1" lang="ja-JP" altLang="en-US" sz="1100" b="1" dirty="0">
                          <a:latin typeface="+mn-ea"/>
                          <a:ea typeface="+mn-ea"/>
                        </a:rPr>
                        <a:t>検査も実施）</a:t>
                      </a:r>
                    </a:p>
                  </a:txBody>
                  <a:tcPr marL="84406" marR="84406" marT="42203" marB="42203" anchor="ctr"/>
                </a:tc>
                <a:tc>
                  <a:txBody>
                    <a:bodyPr/>
                    <a:lstStyle/>
                    <a:p>
                      <a:pPr algn="l"/>
                      <a:r>
                        <a:rPr kumimoji="1" lang="ja-JP" altLang="en-US" sz="1100" b="1" dirty="0">
                          <a:latin typeface="+mn-ea"/>
                          <a:ea typeface="+mn-ea"/>
                        </a:rPr>
                        <a:t>実施者数</a:t>
                      </a:r>
                      <a:endParaRPr kumimoji="1" lang="en-US" altLang="ja-JP" sz="1100" b="1" dirty="0">
                        <a:latin typeface="+mn-ea"/>
                        <a:ea typeface="+mn-ea"/>
                      </a:endParaRPr>
                    </a:p>
                    <a:p>
                      <a:pPr algn="l"/>
                      <a:r>
                        <a:rPr kumimoji="1" lang="ja-JP" altLang="en-US" sz="1100" b="1" dirty="0">
                          <a:latin typeface="+mn-ea"/>
                          <a:ea typeface="+mn-ea"/>
                        </a:rPr>
                        <a:t>　　</a:t>
                      </a:r>
                      <a:r>
                        <a:rPr kumimoji="1" lang="en-US" altLang="ja-JP" sz="1100" b="1" dirty="0">
                          <a:latin typeface="+mn-ea"/>
                          <a:ea typeface="+mn-ea"/>
                        </a:rPr>
                        <a:t>697</a:t>
                      </a:r>
                      <a:r>
                        <a:rPr kumimoji="1" lang="ja-JP" altLang="en-US" sz="1100" b="1" dirty="0">
                          <a:latin typeface="+mn-ea"/>
                          <a:ea typeface="+mn-ea"/>
                        </a:rPr>
                        <a:t>施設　</a:t>
                      </a:r>
                      <a:r>
                        <a:rPr kumimoji="1" lang="en-US" altLang="ja-JP" sz="1100" b="1" dirty="0">
                          <a:latin typeface="+mn-ea"/>
                          <a:ea typeface="+mn-ea"/>
                        </a:rPr>
                        <a:t>25,299</a:t>
                      </a:r>
                      <a:r>
                        <a:rPr kumimoji="1" lang="ja-JP" altLang="en-US" sz="1100" b="1" dirty="0">
                          <a:latin typeface="+mn-ea"/>
                          <a:ea typeface="+mn-ea"/>
                        </a:rPr>
                        <a:t>名</a:t>
                      </a:r>
                      <a:endParaRPr kumimoji="1" lang="en-US" altLang="ja-JP" sz="1100" b="1" dirty="0">
                        <a:latin typeface="+mn-ea"/>
                        <a:ea typeface="+mn-ea"/>
                      </a:endParaRPr>
                    </a:p>
                    <a:p>
                      <a:pPr algn="l"/>
                      <a:r>
                        <a:rPr kumimoji="1" lang="ja-JP" altLang="en-US" sz="1100" b="1" dirty="0">
                          <a:latin typeface="+mn-ea"/>
                          <a:ea typeface="+mn-ea"/>
                        </a:rPr>
                        <a:t>陽性者数　　</a:t>
                      </a:r>
                      <a:r>
                        <a:rPr kumimoji="1" lang="ja-JP" altLang="en-US" sz="1100" b="1" baseline="0" dirty="0">
                          <a:latin typeface="+mn-ea"/>
                          <a:ea typeface="+mn-ea"/>
                        </a:rPr>
                        <a:t>  </a:t>
                      </a:r>
                      <a:r>
                        <a:rPr kumimoji="1" lang="ja-JP" altLang="en-US" sz="1100" b="1" dirty="0">
                          <a:latin typeface="+mn-ea"/>
                          <a:ea typeface="+mn-ea"/>
                        </a:rPr>
                        <a:t>　　</a:t>
                      </a:r>
                      <a:r>
                        <a:rPr kumimoji="1" lang="ja-JP" altLang="en-US" sz="1100" b="1" baseline="0" dirty="0">
                          <a:latin typeface="+mn-ea"/>
                          <a:ea typeface="+mn-ea"/>
                        </a:rPr>
                        <a:t>  </a:t>
                      </a:r>
                      <a:r>
                        <a:rPr kumimoji="1" lang="en-US" altLang="ja-JP" sz="1100" b="1" baseline="0" dirty="0">
                          <a:latin typeface="+mn-ea"/>
                          <a:ea typeface="+mn-ea"/>
                        </a:rPr>
                        <a:t>3</a:t>
                      </a:r>
                      <a:r>
                        <a:rPr kumimoji="1" lang="ja-JP" altLang="en-US" sz="1100" b="1" baseline="0" dirty="0">
                          <a:latin typeface="+mn-ea"/>
                          <a:ea typeface="+mn-ea"/>
                        </a:rPr>
                        <a:t>名</a:t>
                      </a:r>
                      <a:endParaRPr kumimoji="1" lang="ja-JP" altLang="en-US" sz="1100" b="1" dirty="0">
                        <a:latin typeface="+mn-ea"/>
                        <a:ea typeface="+mn-ea"/>
                      </a:endParaRPr>
                    </a:p>
                  </a:txBody>
                  <a:tcPr marL="84406" marR="84406" marT="42203" marB="42203" anchor="ctr"/>
                </a:tc>
                <a:extLst>
                  <a:ext uri="{0D108BD9-81ED-4DB2-BD59-A6C34878D82A}">
                    <a16:rowId xmlns:a16="http://schemas.microsoft.com/office/drawing/2014/main" val="2518250502"/>
                  </a:ext>
                </a:extLst>
              </a:tr>
              <a:tr h="664615">
                <a:tc>
                  <a:txBody>
                    <a:bodyPr/>
                    <a:lstStyle/>
                    <a:p>
                      <a:pPr algn="ctr"/>
                      <a:r>
                        <a:rPr kumimoji="1" lang="ja-JP" altLang="en-US" sz="1100" b="1" dirty="0">
                          <a:latin typeface="+mn-ea"/>
                          <a:ea typeface="+mn-ea"/>
                        </a:rPr>
                        <a:t>２</a:t>
                      </a:r>
                    </a:p>
                  </a:txBody>
                  <a:tcPr marL="84406" marR="84406" marT="42203" marB="42203" anchor="ctr"/>
                </a:tc>
                <a:tc>
                  <a:txBody>
                    <a:bodyPr/>
                    <a:lstStyle/>
                    <a:p>
                      <a:pPr algn="l"/>
                      <a:r>
                        <a:rPr kumimoji="1" lang="en-US" altLang="ja-JP" sz="1100" b="1" dirty="0">
                          <a:latin typeface="+mn-ea"/>
                          <a:ea typeface="+mn-ea"/>
                        </a:rPr>
                        <a:t>R3.4.30</a:t>
                      </a:r>
                      <a:r>
                        <a:rPr kumimoji="1" lang="ja-JP" altLang="en-US" sz="1100" b="1" dirty="0">
                          <a:latin typeface="+mn-ea"/>
                          <a:ea typeface="+mn-ea"/>
                        </a:rPr>
                        <a:t>～</a:t>
                      </a:r>
                      <a:endParaRPr kumimoji="1" lang="en-US" altLang="ja-JP" sz="1100" b="1" dirty="0">
                        <a:latin typeface="+mn-ea"/>
                        <a:ea typeface="+mn-ea"/>
                      </a:endParaRPr>
                    </a:p>
                    <a:p>
                      <a:pPr algn="l"/>
                      <a:r>
                        <a:rPr kumimoji="1" lang="en-US" altLang="ja-JP" sz="1100" b="1" dirty="0">
                          <a:latin typeface="+mn-ea"/>
                          <a:ea typeface="+mn-ea"/>
                        </a:rPr>
                        <a:t>R3.5.2</a:t>
                      </a:r>
                      <a:endParaRPr kumimoji="1" lang="ja-JP" altLang="en-US" sz="1100" b="1" dirty="0">
                        <a:latin typeface="+mn-ea"/>
                        <a:ea typeface="+mn-ea"/>
                      </a:endParaRPr>
                    </a:p>
                  </a:txBody>
                  <a:tcPr marL="84406" marR="84406" marT="42203" marB="42203" anchor="ctr"/>
                </a:tc>
                <a:tc>
                  <a:txBody>
                    <a:bodyPr/>
                    <a:lstStyle/>
                    <a:p>
                      <a:pPr algn="l"/>
                      <a:r>
                        <a:rPr kumimoji="1" lang="ja-JP" altLang="en-US" sz="1100" b="1" dirty="0">
                          <a:latin typeface="+mn-ea"/>
                          <a:ea typeface="+mn-ea"/>
                        </a:rPr>
                        <a:t>高齢者施設（入所・通所）</a:t>
                      </a:r>
                      <a:endParaRPr kumimoji="1" lang="en-US" altLang="ja-JP" sz="1100" b="1" dirty="0">
                        <a:latin typeface="+mn-ea"/>
                        <a:ea typeface="+mn-ea"/>
                      </a:endParaRPr>
                    </a:p>
                    <a:p>
                      <a:pPr algn="l"/>
                      <a:r>
                        <a:rPr kumimoji="1" lang="ja-JP" altLang="en-US" sz="1100" b="1" dirty="0">
                          <a:latin typeface="+mn-ea"/>
                          <a:ea typeface="+mn-ea"/>
                        </a:rPr>
                        <a:t>障害者施設（入所・通所）</a:t>
                      </a:r>
                    </a:p>
                  </a:txBody>
                  <a:tcPr marL="84406" marR="84406" marT="42203" marB="42203" anchor="ctr"/>
                </a:tc>
                <a:tc>
                  <a:txBody>
                    <a:bodyPr/>
                    <a:lstStyle/>
                    <a:p>
                      <a:pPr algn="l"/>
                      <a:r>
                        <a:rPr kumimoji="1" lang="ja-JP" altLang="en-US" sz="1100" b="1" dirty="0">
                          <a:latin typeface="+mn-ea"/>
                          <a:ea typeface="+mn-ea"/>
                        </a:rPr>
                        <a:t>真岡市</a:t>
                      </a:r>
                      <a:endParaRPr kumimoji="1" lang="en-US" altLang="ja-JP" sz="1100" b="1" dirty="0">
                        <a:latin typeface="+mn-ea"/>
                        <a:ea typeface="+mn-ea"/>
                      </a:endParaRPr>
                    </a:p>
                    <a:p>
                      <a:pPr algn="l"/>
                      <a:r>
                        <a:rPr kumimoji="1" lang="ja-JP" altLang="en-US" sz="1100" b="1" dirty="0">
                          <a:latin typeface="+mn-ea"/>
                          <a:ea typeface="+mn-ea"/>
                        </a:rPr>
                        <a:t>上三川町</a:t>
                      </a:r>
                      <a:endParaRPr kumimoji="1" lang="en-US" altLang="ja-JP" sz="1100" b="1" dirty="0">
                        <a:latin typeface="+mn-ea"/>
                        <a:ea typeface="+mn-ea"/>
                      </a:endParaRPr>
                    </a:p>
                  </a:txBody>
                  <a:tcPr marL="84406" marR="84406" marT="42203" marB="42203" anchor="ctr"/>
                </a:tc>
                <a:tc>
                  <a:txBody>
                    <a:bodyPr/>
                    <a:lstStyle/>
                    <a:p>
                      <a:pPr algn="l"/>
                      <a:r>
                        <a:rPr kumimoji="1" lang="ja-JP" altLang="en-US" sz="1100" b="1" dirty="0">
                          <a:latin typeface="+mn-ea"/>
                          <a:ea typeface="+mn-ea"/>
                        </a:rPr>
                        <a:t>施設職員</a:t>
                      </a:r>
                    </a:p>
                  </a:txBody>
                  <a:tcPr marL="84406" marR="84406" marT="42203" marB="42203" anchor="ctr"/>
                </a:tc>
                <a:tc>
                  <a:txBody>
                    <a:bodyPr/>
                    <a:lstStyle/>
                    <a:p>
                      <a:pPr algn="l"/>
                      <a:r>
                        <a:rPr kumimoji="1" lang="ja-JP" altLang="en-US" sz="1100" b="1" dirty="0">
                          <a:latin typeface="+mn-ea"/>
                          <a:ea typeface="+mn-ea"/>
                        </a:rPr>
                        <a:t>抗原定量</a:t>
                      </a:r>
                      <a:endParaRPr kumimoji="1" lang="en-US" altLang="ja-JP" sz="1100" b="1" dirty="0">
                        <a:latin typeface="+mn-ea"/>
                        <a:ea typeface="+mn-ea"/>
                      </a:endParaRPr>
                    </a:p>
                    <a:p>
                      <a:pPr algn="l"/>
                      <a:r>
                        <a:rPr kumimoji="1" lang="ja-JP" altLang="en-US" sz="1100" b="1" dirty="0">
                          <a:latin typeface="+mn-ea"/>
                          <a:ea typeface="+mn-ea"/>
                        </a:rPr>
                        <a:t>（判定保留時には</a:t>
                      </a:r>
                      <a:r>
                        <a:rPr kumimoji="1" lang="en-US" altLang="ja-JP" sz="1100" b="1" dirty="0">
                          <a:latin typeface="+mn-ea"/>
                          <a:ea typeface="+mn-ea"/>
                        </a:rPr>
                        <a:t>PCR</a:t>
                      </a:r>
                      <a:r>
                        <a:rPr kumimoji="1" lang="ja-JP" altLang="en-US" sz="1100" b="1" dirty="0">
                          <a:latin typeface="+mn-ea"/>
                          <a:ea typeface="+mn-ea"/>
                        </a:rPr>
                        <a:t>検査を実施）</a:t>
                      </a:r>
                    </a:p>
                  </a:txBody>
                  <a:tcPr marL="84406" marR="84406" marT="42203" marB="42203" anchor="ctr"/>
                </a:tc>
                <a:tc>
                  <a:txBody>
                    <a:bodyPr/>
                    <a:lstStyle/>
                    <a:p>
                      <a:pPr algn="l"/>
                      <a:r>
                        <a:rPr kumimoji="1" lang="ja-JP" altLang="en-US" sz="1100" b="1" dirty="0">
                          <a:latin typeface="+mn-ea"/>
                          <a:ea typeface="+mn-ea"/>
                        </a:rPr>
                        <a:t>実施者数</a:t>
                      </a:r>
                      <a:r>
                        <a:rPr kumimoji="1" lang="ja-JP" altLang="en-US" sz="1100" b="1" baseline="0" dirty="0">
                          <a:latin typeface="+mn-ea"/>
                          <a:ea typeface="+mn-ea"/>
                        </a:rPr>
                        <a:t>  </a:t>
                      </a:r>
                      <a:r>
                        <a:rPr kumimoji="1" lang="en-US" altLang="ja-JP" sz="1100" b="1" dirty="0">
                          <a:latin typeface="+mn-ea"/>
                          <a:ea typeface="+mn-ea"/>
                        </a:rPr>
                        <a:t>33</a:t>
                      </a:r>
                      <a:r>
                        <a:rPr kumimoji="1" lang="ja-JP" altLang="en-US" sz="1100" b="1" dirty="0">
                          <a:latin typeface="+mn-ea"/>
                          <a:ea typeface="+mn-ea"/>
                        </a:rPr>
                        <a:t>施設  </a:t>
                      </a:r>
                      <a:r>
                        <a:rPr kumimoji="1" lang="en-US" altLang="ja-JP" sz="1100" b="1" dirty="0">
                          <a:latin typeface="+mn-ea"/>
                          <a:ea typeface="+mn-ea"/>
                        </a:rPr>
                        <a:t>415</a:t>
                      </a:r>
                      <a:r>
                        <a:rPr kumimoji="1" lang="ja-JP" altLang="en-US" sz="1100" b="1" dirty="0">
                          <a:latin typeface="+mn-ea"/>
                          <a:ea typeface="+mn-ea"/>
                        </a:rPr>
                        <a:t>名</a:t>
                      </a:r>
                      <a:endParaRPr kumimoji="1" lang="en-US" altLang="ja-JP" sz="1100" b="1" dirty="0">
                        <a:latin typeface="+mn-ea"/>
                        <a:ea typeface="+mn-ea"/>
                      </a:endParaRPr>
                    </a:p>
                    <a:p>
                      <a:pPr algn="l"/>
                      <a:r>
                        <a:rPr kumimoji="1" lang="ja-JP" altLang="en-US" sz="1100" b="1" dirty="0">
                          <a:latin typeface="+mn-ea"/>
                          <a:ea typeface="+mn-ea"/>
                        </a:rPr>
                        <a:t>陽性者数　　　　 　</a:t>
                      </a:r>
                      <a:r>
                        <a:rPr kumimoji="1" lang="en-US" altLang="ja-JP" sz="1100" b="1" dirty="0">
                          <a:latin typeface="+mn-ea"/>
                          <a:ea typeface="+mn-ea"/>
                        </a:rPr>
                        <a:t>0</a:t>
                      </a:r>
                      <a:r>
                        <a:rPr kumimoji="1" lang="ja-JP" altLang="en-US" sz="1100" b="1" dirty="0">
                          <a:latin typeface="+mn-ea"/>
                          <a:ea typeface="+mn-ea"/>
                        </a:rPr>
                        <a:t>名</a:t>
                      </a:r>
                    </a:p>
                  </a:txBody>
                  <a:tcPr marL="84406" marR="84406" marT="42203" marB="42203" anchor="ctr"/>
                </a:tc>
                <a:extLst>
                  <a:ext uri="{0D108BD9-81ED-4DB2-BD59-A6C34878D82A}">
                    <a16:rowId xmlns:a16="http://schemas.microsoft.com/office/drawing/2014/main" val="1519682173"/>
                  </a:ext>
                </a:extLst>
              </a:tr>
              <a:tr h="664615">
                <a:tc>
                  <a:txBody>
                    <a:bodyPr/>
                    <a:lstStyle/>
                    <a:p>
                      <a:pPr algn="ctr"/>
                      <a:r>
                        <a:rPr kumimoji="1" lang="ja-JP" altLang="en-US" sz="1100" b="1" dirty="0">
                          <a:latin typeface="+mn-ea"/>
                          <a:ea typeface="+mn-ea"/>
                        </a:rPr>
                        <a:t>３</a:t>
                      </a:r>
                    </a:p>
                  </a:txBody>
                  <a:tcPr marL="84406" marR="84406" marT="42203" marB="42203" anchor="ctr"/>
                </a:tc>
                <a:tc>
                  <a:txBody>
                    <a:bodyPr/>
                    <a:lstStyle/>
                    <a:p>
                      <a:pPr algn="l"/>
                      <a:r>
                        <a:rPr kumimoji="1" lang="en-US" altLang="ja-JP" sz="1100" b="1" dirty="0">
                          <a:latin typeface="+mn-ea"/>
                          <a:ea typeface="+mn-ea"/>
                        </a:rPr>
                        <a:t>R3.7.27</a:t>
                      </a:r>
                      <a:r>
                        <a:rPr kumimoji="1" lang="ja-JP" altLang="en-US" sz="1100" b="1" dirty="0">
                          <a:latin typeface="+mn-ea"/>
                          <a:ea typeface="+mn-ea"/>
                        </a:rPr>
                        <a:t>～</a:t>
                      </a:r>
                      <a:endParaRPr kumimoji="1" lang="en-US" altLang="ja-JP" sz="1100" b="1" dirty="0">
                        <a:latin typeface="+mn-ea"/>
                        <a:ea typeface="+mn-ea"/>
                      </a:endParaRPr>
                    </a:p>
                    <a:p>
                      <a:pPr algn="l"/>
                      <a:r>
                        <a:rPr kumimoji="1" lang="en-US" altLang="ja-JP" sz="1100" b="1" dirty="0">
                          <a:latin typeface="+mn-ea"/>
                          <a:ea typeface="+mn-ea"/>
                        </a:rPr>
                        <a:t>R3.7.28</a:t>
                      </a:r>
                      <a:endParaRPr kumimoji="1" lang="ja-JP" altLang="en-US" sz="1100" b="1" dirty="0">
                        <a:latin typeface="+mn-ea"/>
                        <a:ea typeface="+mn-ea"/>
                      </a:endParaRPr>
                    </a:p>
                  </a:txBody>
                  <a:tcPr marL="84406" marR="84406" marT="42203" marB="42203" anchor="ctr"/>
                </a:tc>
                <a:tc>
                  <a:txBody>
                    <a:bodyPr/>
                    <a:lstStyle/>
                    <a:p>
                      <a:pPr algn="l"/>
                      <a:r>
                        <a:rPr kumimoji="1" lang="ja-JP" altLang="en-US" sz="1100" b="1" dirty="0">
                          <a:latin typeface="+mn-ea"/>
                          <a:ea typeface="+mn-ea"/>
                        </a:rPr>
                        <a:t>高齢者施設（入所・通所）</a:t>
                      </a:r>
                      <a:endParaRPr kumimoji="1" lang="en-US" altLang="ja-JP" sz="1100" b="1" dirty="0">
                        <a:latin typeface="+mn-ea"/>
                        <a:ea typeface="+mn-ea"/>
                      </a:endParaRPr>
                    </a:p>
                    <a:p>
                      <a:pPr algn="l"/>
                      <a:r>
                        <a:rPr kumimoji="1" lang="ja-JP" altLang="en-US" sz="1100" b="1" dirty="0">
                          <a:latin typeface="+mn-ea"/>
                          <a:ea typeface="+mn-ea"/>
                        </a:rPr>
                        <a:t>障害者施設（入所・通所）</a:t>
                      </a:r>
                    </a:p>
                  </a:txBody>
                  <a:tcPr marL="84406" marR="84406" marT="42203" marB="42203" anchor="ctr"/>
                </a:tc>
                <a:tc>
                  <a:txBody>
                    <a:bodyPr/>
                    <a:lstStyle/>
                    <a:p>
                      <a:pPr algn="l"/>
                      <a:r>
                        <a:rPr kumimoji="1" lang="ja-JP" altLang="en-US" sz="1100" b="1" dirty="0">
                          <a:latin typeface="+mn-ea"/>
                          <a:ea typeface="+mn-ea"/>
                        </a:rPr>
                        <a:t>さくら市</a:t>
                      </a:r>
                    </a:p>
                  </a:txBody>
                  <a:tcPr marL="84406" marR="84406" marT="42203" marB="42203" anchor="ctr"/>
                </a:tc>
                <a:tc>
                  <a:txBody>
                    <a:bodyPr/>
                    <a:lstStyle/>
                    <a:p>
                      <a:pPr algn="l"/>
                      <a:r>
                        <a:rPr kumimoji="1" lang="ja-JP" altLang="en-US" sz="1100" b="1" dirty="0">
                          <a:latin typeface="+mn-ea"/>
                          <a:ea typeface="+mn-ea"/>
                        </a:rPr>
                        <a:t>施設職員</a:t>
                      </a:r>
                    </a:p>
                  </a:txBody>
                  <a:tcPr marL="84406" marR="84406" marT="42203" marB="42203" anchor="ctr"/>
                </a:tc>
                <a:tc>
                  <a:txBody>
                    <a:bodyPr/>
                    <a:lstStyle/>
                    <a:p>
                      <a:pPr algn="l"/>
                      <a:r>
                        <a:rPr kumimoji="1" lang="ja-JP" altLang="en-US" sz="1100" b="1" dirty="0">
                          <a:latin typeface="+mn-ea"/>
                          <a:ea typeface="+mn-ea"/>
                        </a:rPr>
                        <a:t>抗原定量</a:t>
                      </a:r>
                      <a:endParaRPr kumimoji="1" lang="en-US" altLang="ja-JP" sz="1100" b="1" dirty="0">
                        <a:latin typeface="+mn-ea"/>
                        <a:ea typeface="+mn-ea"/>
                      </a:endParaRPr>
                    </a:p>
                    <a:p>
                      <a:pPr algn="l"/>
                      <a:r>
                        <a:rPr kumimoji="1" lang="ja-JP" altLang="en-US" sz="1100" b="1" dirty="0">
                          <a:latin typeface="+mn-ea"/>
                          <a:ea typeface="+mn-ea"/>
                        </a:rPr>
                        <a:t>（判定保留時には</a:t>
                      </a:r>
                      <a:r>
                        <a:rPr kumimoji="1" lang="en-US" altLang="ja-JP" sz="1100" b="1" dirty="0">
                          <a:latin typeface="+mn-ea"/>
                          <a:ea typeface="+mn-ea"/>
                        </a:rPr>
                        <a:t>PCR</a:t>
                      </a:r>
                      <a:r>
                        <a:rPr kumimoji="1" lang="ja-JP" altLang="en-US" sz="1100" b="1" dirty="0">
                          <a:latin typeface="+mn-ea"/>
                          <a:ea typeface="+mn-ea"/>
                        </a:rPr>
                        <a:t>検査を実施）</a:t>
                      </a:r>
                    </a:p>
                  </a:txBody>
                  <a:tcPr marL="84406" marR="84406" marT="42203" marB="42203" anchor="ctr"/>
                </a:tc>
                <a:tc>
                  <a:txBody>
                    <a:bodyPr/>
                    <a:lstStyle/>
                    <a:p>
                      <a:pPr algn="l"/>
                      <a:r>
                        <a:rPr kumimoji="1" lang="ja-JP" altLang="en-US" sz="1100" b="1" dirty="0">
                          <a:latin typeface="+mn-ea"/>
                          <a:ea typeface="+mn-ea"/>
                        </a:rPr>
                        <a:t>実施者数</a:t>
                      </a:r>
                      <a:r>
                        <a:rPr kumimoji="1" lang="ja-JP" altLang="en-US" sz="1100" b="1" baseline="0" dirty="0">
                          <a:latin typeface="+mn-ea"/>
                          <a:ea typeface="+mn-ea"/>
                        </a:rPr>
                        <a:t>  </a:t>
                      </a:r>
                      <a:r>
                        <a:rPr kumimoji="1" lang="en-US" altLang="ja-JP" sz="1100" b="1" baseline="0" dirty="0">
                          <a:latin typeface="+mn-ea"/>
                          <a:ea typeface="+mn-ea"/>
                        </a:rPr>
                        <a:t>50</a:t>
                      </a:r>
                      <a:r>
                        <a:rPr kumimoji="1" lang="ja-JP" altLang="en-US" sz="1100" b="1" dirty="0">
                          <a:latin typeface="+mn-ea"/>
                          <a:ea typeface="+mn-ea"/>
                        </a:rPr>
                        <a:t>施設  </a:t>
                      </a:r>
                      <a:r>
                        <a:rPr kumimoji="1" lang="en-US" altLang="ja-JP" sz="1100" b="1" dirty="0">
                          <a:latin typeface="+mn-ea"/>
                          <a:ea typeface="+mn-ea"/>
                        </a:rPr>
                        <a:t>727</a:t>
                      </a:r>
                      <a:r>
                        <a:rPr kumimoji="1" lang="ja-JP" altLang="en-US" sz="1100" b="1" dirty="0">
                          <a:latin typeface="+mn-ea"/>
                          <a:ea typeface="+mn-ea"/>
                        </a:rPr>
                        <a:t>名</a:t>
                      </a:r>
                      <a:endParaRPr kumimoji="1" lang="en-US" altLang="ja-JP" sz="1100" b="1" dirty="0">
                        <a:latin typeface="+mn-ea"/>
                        <a:ea typeface="+mn-ea"/>
                      </a:endParaRPr>
                    </a:p>
                    <a:p>
                      <a:pPr algn="l"/>
                      <a:r>
                        <a:rPr kumimoji="1" lang="ja-JP" altLang="en-US" sz="1100" b="1" dirty="0">
                          <a:latin typeface="+mn-ea"/>
                          <a:ea typeface="+mn-ea"/>
                        </a:rPr>
                        <a:t>陽性者数　　　　 　</a:t>
                      </a:r>
                      <a:r>
                        <a:rPr kumimoji="1" lang="en-US" altLang="ja-JP" sz="1100" b="1" dirty="0">
                          <a:latin typeface="+mn-ea"/>
                          <a:ea typeface="+mn-ea"/>
                        </a:rPr>
                        <a:t>0</a:t>
                      </a:r>
                      <a:r>
                        <a:rPr kumimoji="1" lang="ja-JP" altLang="en-US" sz="1100" b="1" dirty="0">
                          <a:latin typeface="+mn-ea"/>
                          <a:ea typeface="+mn-ea"/>
                        </a:rPr>
                        <a:t>名</a:t>
                      </a:r>
                    </a:p>
                  </a:txBody>
                  <a:tcPr marL="84406" marR="84406" marT="42203" marB="42203" anchor="ctr"/>
                </a:tc>
                <a:extLst>
                  <a:ext uri="{0D108BD9-81ED-4DB2-BD59-A6C34878D82A}">
                    <a16:rowId xmlns:a16="http://schemas.microsoft.com/office/drawing/2014/main" val="3993316111"/>
                  </a:ext>
                </a:extLst>
              </a:tr>
              <a:tr h="664615">
                <a:tc>
                  <a:txBody>
                    <a:bodyPr/>
                    <a:lstStyle/>
                    <a:p>
                      <a:pPr algn="ctr"/>
                      <a:r>
                        <a:rPr kumimoji="1" lang="ja-JP" altLang="en-US" sz="1100" b="1" dirty="0">
                          <a:latin typeface="+mn-ea"/>
                          <a:ea typeface="+mn-ea"/>
                        </a:rPr>
                        <a:t>４</a:t>
                      </a:r>
                    </a:p>
                  </a:txBody>
                  <a:tcPr marL="84406" marR="84406" marT="42203" marB="42203" anchor="ctr"/>
                </a:tc>
                <a:tc>
                  <a:txBody>
                    <a:bodyPr/>
                    <a:lstStyle/>
                    <a:p>
                      <a:pPr algn="l"/>
                      <a:r>
                        <a:rPr kumimoji="1" lang="en-US" altLang="ja-JP" sz="1100" b="1" dirty="0">
                          <a:latin typeface="+mn-ea"/>
                          <a:ea typeface="+mn-ea"/>
                        </a:rPr>
                        <a:t>R3.8.30</a:t>
                      </a:r>
                      <a:r>
                        <a:rPr kumimoji="1" lang="ja-JP" altLang="en-US" sz="1100" b="1" dirty="0">
                          <a:latin typeface="+mn-ea"/>
                          <a:ea typeface="+mn-ea"/>
                        </a:rPr>
                        <a:t>～</a:t>
                      </a:r>
                      <a:endParaRPr kumimoji="1" lang="en-US" altLang="ja-JP" sz="1100" b="1" dirty="0">
                        <a:latin typeface="+mn-ea"/>
                        <a:ea typeface="+mn-ea"/>
                      </a:endParaRPr>
                    </a:p>
                    <a:p>
                      <a:pPr algn="l"/>
                      <a:r>
                        <a:rPr kumimoji="1" lang="en-US" altLang="ja-JP" sz="1100" b="1" dirty="0">
                          <a:latin typeface="+mn-ea"/>
                          <a:ea typeface="+mn-ea"/>
                        </a:rPr>
                        <a:t>R3.9.13</a:t>
                      </a:r>
                      <a:endParaRPr kumimoji="1" lang="ja-JP" altLang="en-US" sz="1100" b="1" dirty="0">
                        <a:latin typeface="+mn-ea"/>
                        <a:ea typeface="+mn-ea"/>
                      </a:endParaRPr>
                    </a:p>
                  </a:txBody>
                  <a:tcPr marL="84406" marR="84406" marT="42203" marB="42203" anchor="ctr"/>
                </a:tc>
                <a:tc>
                  <a:txBody>
                    <a:bodyPr/>
                    <a:lstStyle/>
                    <a:p>
                      <a:pPr algn="l"/>
                      <a:r>
                        <a:rPr kumimoji="1" lang="ja-JP" altLang="en-US" sz="1100" b="1" dirty="0">
                          <a:latin typeface="+mn-ea"/>
                          <a:ea typeface="+mn-ea"/>
                        </a:rPr>
                        <a:t>高齢者施設（入所・通所）</a:t>
                      </a:r>
                      <a:endParaRPr kumimoji="1" lang="en-US" altLang="ja-JP" sz="1100" b="1" dirty="0">
                        <a:latin typeface="+mn-ea"/>
                        <a:ea typeface="+mn-ea"/>
                      </a:endParaRPr>
                    </a:p>
                    <a:p>
                      <a:pPr algn="l"/>
                      <a:r>
                        <a:rPr kumimoji="1" lang="ja-JP" altLang="en-US" sz="1100" b="1" dirty="0">
                          <a:latin typeface="+mn-ea"/>
                          <a:ea typeface="+mn-ea"/>
                        </a:rPr>
                        <a:t>障害者施設（入所・通所）</a:t>
                      </a:r>
                    </a:p>
                  </a:txBody>
                  <a:tcPr marL="84406" marR="84406" marT="42203" marB="42203" anchor="ctr"/>
                </a:tc>
                <a:tc>
                  <a:txBody>
                    <a:bodyPr/>
                    <a:lstStyle/>
                    <a:p>
                      <a:pPr algn="l"/>
                      <a:r>
                        <a:rPr kumimoji="1" lang="ja-JP" altLang="en-US" sz="1100" b="1" dirty="0">
                          <a:latin typeface="+mn-ea"/>
                          <a:ea typeface="+mn-ea"/>
                        </a:rPr>
                        <a:t>県内全域</a:t>
                      </a:r>
                    </a:p>
                  </a:txBody>
                  <a:tcPr marL="84406" marR="84406" marT="42203" marB="42203" anchor="ctr"/>
                </a:tc>
                <a:tc>
                  <a:txBody>
                    <a:bodyPr/>
                    <a:lstStyle/>
                    <a:p>
                      <a:pPr algn="l"/>
                      <a:r>
                        <a:rPr kumimoji="1" lang="ja-JP" altLang="en-US" sz="1100" b="1" dirty="0">
                          <a:latin typeface="+mn-ea"/>
                          <a:ea typeface="+mn-ea"/>
                        </a:rPr>
                        <a:t>施設職員</a:t>
                      </a:r>
                    </a:p>
                  </a:txBody>
                  <a:tcPr marL="84406" marR="84406" marT="42203" marB="42203" anchor="ctr"/>
                </a:tc>
                <a:tc>
                  <a:txBody>
                    <a:bodyPr/>
                    <a:lstStyle/>
                    <a:p>
                      <a:pPr algn="l"/>
                      <a:r>
                        <a:rPr kumimoji="1" lang="en-US" altLang="ja-JP" sz="1100" b="1" dirty="0">
                          <a:latin typeface="+mn-ea"/>
                          <a:ea typeface="+mn-ea"/>
                        </a:rPr>
                        <a:t>PCR</a:t>
                      </a:r>
                      <a:r>
                        <a:rPr kumimoji="1" lang="ja-JP" altLang="en-US" sz="1100" b="1" dirty="0">
                          <a:latin typeface="+mn-ea"/>
                          <a:ea typeface="+mn-ea"/>
                        </a:rPr>
                        <a:t>検査</a:t>
                      </a:r>
                    </a:p>
                  </a:txBody>
                  <a:tcPr marL="84406" marR="84406" marT="42203" marB="42203" anchor="ctr"/>
                </a:tc>
                <a:tc>
                  <a:txBody>
                    <a:bodyPr/>
                    <a:lstStyle/>
                    <a:p>
                      <a:pPr algn="l"/>
                      <a:r>
                        <a:rPr kumimoji="1" lang="ja-JP" altLang="en-US" sz="1100" b="1" dirty="0">
                          <a:latin typeface="+mn-ea"/>
                          <a:ea typeface="+mn-ea"/>
                        </a:rPr>
                        <a:t>実施者数</a:t>
                      </a:r>
                      <a:endParaRPr kumimoji="1" lang="en-US" altLang="ja-JP" sz="1100" b="1" dirty="0">
                        <a:latin typeface="+mn-ea"/>
                        <a:ea typeface="+mn-ea"/>
                      </a:endParaRPr>
                    </a:p>
                    <a:p>
                      <a:pPr algn="l"/>
                      <a:r>
                        <a:rPr kumimoji="1" lang="ja-JP" altLang="en-US" sz="1100" b="1" dirty="0">
                          <a:latin typeface="+mn-ea"/>
                          <a:ea typeface="+mn-ea"/>
                        </a:rPr>
                        <a:t>　　</a:t>
                      </a:r>
                      <a:r>
                        <a:rPr kumimoji="1" lang="en-US" altLang="ja-JP" sz="1100" b="1" dirty="0">
                          <a:latin typeface="+mn-ea"/>
                          <a:ea typeface="+mn-ea"/>
                        </a:rPr>
                        <a:t>551</a:t>
                      </a:r>
                      <a:r>
                        <a:rPr kumimoji="1" lang="ja-JP" altLang="en-US" sz="1100" b="1" dirty="0">
                          <a:latin typeface="+mn-ea"/>
                          <a:ea typeface="+mn-ea"/>
                        </a:rPr>
                        <a:t>施設　</a:t>
                      </a:r>
                      <a:r>
                        <a:rPr kumimoji="1" lang="en-US" altLang="ja-JP" sz="1100" b="1" dirty="0">
                          <a:latin typeface="+mn-ea"/>
                          <a:ea typeface="+mn-ea"/>
                        </a:rPr>
                        <a:t>19,778</a:t>
                      </a:r>
                      <a:r>
                        <a:rPr kumimoji="1" lang="ja-JP" altLang="en-US" sz="1100" b="1" dirty="0">
                          <a:latin typeface="+mn-ea"/>
                          <a:ea typeface="+mn-ea"/>
                        </a:rPr>
                        <a:t>名</a:t>
                      </a:r>
                      <a:endParaRPr kumimoji="1" lang="en-US" altLang="ja-JP" sz="1100" b="1" dirty="0">
                        <a:latin typeface="+mn-ea"/>
                        <a:ea typeface="+mn-ea"/>
                      </a:endParaRPr>
                    </a:p>
                    <a:p>
                      <a:pPr algn="l"/>
                      <a:r>
                        <a:rPr kumimoji="1" lang="ja-JP" altLang="en-US" sz="1100" b="1" dirty="0">
                          <a:latin typeface="+mn-ea"/>
                          <a:ea typeface="+mn-ea"/>
                        </a:rPr>
                        <a:t>陽性者数　　　　　</a:t>
                      </a:r>
                      <a:r>
                        <a:rPr kumimoji="1" lang="en-US" altLang="ja-JP" sz="1100" b="1" dirty="0">
                          <a:latin typeface="+mn-ea"/>
                          <a:ea typeface="+mn-ea"/>
                        </a:rPr>
                        <a:t>7</a:t>
                      </a:r>
                      <a:r>
                        <a:rPr kumimoji="1" lang="ja-JP" altLang="en-US" sz="1100" b="1" dirty="0">
                          <a:latin typeface="+mn-ea"/>
                          <a:ea typeface="+mn-ea"/>
                        </a:rPr>
                        <a:t>名</a:t>
                      </a:r>
                    </a:p>
                  </a:txBody>
                  <a:tcPr marL="84406" marR="84406" marT="42203" marB="42203" anchor="ctr"/>
                </a:tc>
                <a:extLst>
                  <a:ext uri="{0D108BD9-81ED-4DB2-BD59-A6C34878D82A}">
                    <a16:rowId xmlns:a16="http://schemas.microsoft.com/office/drawing/2014/main" val="239707480"/>
                  </a:ext>
                </a:extLst>
              </a:tr>
              <a:tr h="759655">
                <a:tc>
                  <a:txBody>
                    <a:bodyPr/>
                    <a:lstStyle/>
                    <a:p>
                      <a:pPr algn="ctr"/>
                      <a:r>
                        <a:rPr kumimoji="1" lang="ja-JP" altLang="en-US" sz="1100" b="1" dirty="0">
                          <a:latin typeface="+mn-ea"/>
                          <a:ea typeface="+mn-ea"/>
                        </a:rPr>
                        <a:t>５</a:t>
                      </a:r>
                    </a:p>
                  </a:txBody>
                  <a:tcPr marL="84406" marR="84406" marT="42203" marB="42203" anchor="ctr"/>
                </a:tc>
                <a:tc>
                  <a:txBody>
                    <a:bodyPr/>
                    <a:lstStyle/>
                    <a:p>
                      <a:pPr algn="l"/>
                      <a:r>
                        <a:rPr kumimoji="1" lang="en-US" altLang="ja-JP" sz="1100" b="1" dirty="0">
                          <a:latin typeface="+mn-ea"/>
                          <a:ea typeface="+mn-ea"/>
                        </a:rPr>
                        <a:t>R4.8.15</a:t>
                      </a:r>
                      <a:r>
                        <a:rPr kumimoji="1" lang="ja-JP" altLang="en-US" sz="1100" b="1" dirty="0">
                          <a:latin typeface="+mn-ea"/>
                          <a:ea typeface="+mn-ea"/>
                        </a:rPr>
                        <a:t>～</a:t>
                      </a:r>
                      <a:endParaRPr kumimoji="1" lang="en-US" altLang="ja-JP" sz="1100" b="1" dirty="0">
                        <a:latin typeface="+mn-ea"/>
                        <a:ea typeface="+mn-ea"/>
                      </a:endParaRPr>
                    </a:p>
                    <a:p>
                      <a:pPr algn="l"/>
                      <a:r>
                        <a:rPr kumimoji="1" lang="en-US" altLang="ja-JP" sz="1100" b="1" dirty="0">
                          <a:latin typeface="+mn-ea"/>
                          <a:ea typeface="+mn-ea"/>
                        </a:rPr>
                        <a:t>R4.10.15</a:t>
                      </a:r>
                      <a:endParaRPr kumimoji="1" lang="ja-JP" altLang="en-US" sz="1100" b="1" dirty="0">
                        <a:latin typeface="+mn-ea"/>
                        <a:ea typeface="+mn-ea"/>
                      </a:endParaRPr>
                    </a:p>
                  </a:txBody>
                  <a:tcPr marL="84406" marR="84406" marT="42203" marB="42203" anchor="ctr"/>
                </a:tc>
                <a:tc>
                  <a:txBody>
                    <a:bodyPr/>
                    <a:lstStyle/>
                    <a:p>
                      <a:pPr algn="l"/>
                      <a:r>
                        <a:rPr kumimoji="1" lang="ja-JP" altLang="en-US" sz="1100" b="1" dirty="0">
                          <a:latin typeface="+mn-ea"/>
                          <a:ea typeface="+mn-ea"/>
                        </a:rPr>
                        <a:t>高齢者施設（入所・通所）</a:t>
                      </a:r>
                      <a:endParaRPr kumimoji="1" lang="en-US" altLang="ja-JP" sz="1100" b="1" dirty="0">
                        <a:latin typeface="+mn-ea"/>
                        <a:ea typeface="+mn-ea"/>
                      </a:endParaRPr>
                    </a:p>
                    <a:p>
                      <a:pPr algn="l"/>
                      <a:r>
                        <a:rPr kumimoji="1" lang="ja-JP" altLang="en-US" sz="1100" b="1" dirty="0">
                          <a:latin typeface="+mn-ea"/>
                          <a:ea typeface="+mn-ea"/>
                        </a:rPr>
                        <a:t>障害者施設（入所・通所）</a:t>
                      </a:r>
                    </a:p>
                  </a:txBody>
                  <a:tcPr marL="84406" marR="84406" marT="42203" marB="42203" anchor="ctr"/>
                </a:tc>
                <a:tc>
                  <a:txBody>
                    <a:bodyPr/>
                    <a:lstStyle/>
                    <a:p>
                      <a:pPr algn="l"/>
                      <a:r>
                        <a:rPr kumimoji="1" lang="ja-JP" altLang="en-US" sz="1100" b="1" dirty="0">
                          <a:latin typeface="+mn-ea"/>
                          <a:ea typeface="+mn-ea"/>
                        </a:rPr>
                        <a:t>県内全域</a:t>
                      </a:r>
                    </a:p>
                  </a:txBody>
                  <a:tcPr marL="84406" marR="84406" marT="42203" marB="42203" anchor="ctr"/>
                </a:tc>
                <a:tc>
                  <a:txBody>
                    <a:bodyPr/>
                    <a:lstStyle/>
                    <a:p>
                      <a:pPr algn="l"/>
                      <a:r>
                        <a:rPr kumimoji="1" lang="ja-JP" altLang="en-US" sz="1100" b="1" dirty="0">
                          <a:latin typeface="+mn-ea"/>
                          <a:ea typeface="+mn-ea"/>
                        </a:rPr>
                        <a:t>施設職員</a:t>
                      </a:r>
                    </a:p>
                  </a:txBody>
                  <a:tcPr marL="84406" marR="84406" marT="42203" marB="42203" anchor="ctr"/>
                </a:tc>
                <a:tc>
                  <a:txBody>
                    <a:bodyPr/>
                    <a:lstStyle/>
                    <a:p>
                      <a:pPr algn="l"/>
                      <a:r>
                        <a:rPr kumimoji="1" lang="ja-JP" altLang="en-US" sz="1100" b="1" dirty="0">
                          <a:latin typeface="+mn-ea"/>
                          <a:ea typeface="+mn-ea"/>
                        </a:rPr>
                        <a:t>毎週１回、抗原定量</a:t>
                      </a:r>
                      <a:endParaRPr kumimoji="1" lang="en-US" altLang="ja-JP" sz="1100" b="1" dirty="0">
                        <a:latin typeface="+mn-ea"/>
                        <a:ea typeface="+mn-ea"/>
                      </a:endParaRPr>
                    </a:p>
                    <a:p>
                      <a:pPr algn="l"/>
                      <a:r>
                        <a:rPr kumimoji="1" lang="ja-JP" altLang="en-US" sz="1100" b="1" dirty="0">
                          <a:latin typeface="+mn-ea"/>
                          <a:ea typeface="+mn-ea"/>
                        </a:rPr>
                        <a:t>（判定保留時には</a:t>
                      </a:r>
                      <a:r>
                        <a:rPr kumimoji="1" lang="en-US" altLang="ja-JP" sz="1100" b="1" dirty="0">
                          <a:latin typeface="+mn-ea"/>
                          <a:ea typeface="+mn-ea"/>
                        </a:rPr>
                        <a:t>PCR</a:t>
                      </a:r>
                      <a:r>
                        <a:rPr kumimoji="1" lang="ja-JP" altLang="en-US" sz="1100" b="1" dirty="0">
                          <a:latin typeface="+mn-ea"/>
                          <a:ea typeface="+mn-ea"/>
                        </a:rPr>
                        <a:t>検査を実施）</a:t>
                      </a:r>
                    </a:p>
                  </a:txBody>
                  <a:tcPr marL="84406" marR="84406" marT="42203" marB="42203" anchor="ctr"/>
                </a:tc>
                <a:tc>
                  <a:txBody>
                    <a:bodyPr/>
                    <a:lstStyle/>
                    <a:p>
                      <a:pPr algn="l"/>
                      <a:r>
                        <a:rPr kumimoji="1" lang="ja-JP" altLang="en-US" sz="1100" b="1" dirty="0">
                          <a:latin typeface="+mn-ea"/>
                          <a:ea typeface="+mn-ea"/>
                        </a:rPr>
                        <a:t>申込施設数　</a:t>
                      </a:r>
                      <a:r>
                        <a:rPr kumimoji="1" lang="en-US" altLang="ja-JP" sz="1100" b="1" dirty="0">
                          <a:latin typeface="+mn-ea"/>
                          <a:ea typeface="+mn-ea"/>
                        </a:rPr>
                        <a:t>1,034</a:t>
                      </a:r>
                      <a:r>
                        <a:rPr kumimoji="1" lang="ja-JP" altLang="en-US" sz="1100" b="1" dirty="0">
                          <a:latin typeface="+mn-ea"/>
                          <a:ea typeface="+mn-ea"/>
                        </a:rPr>
                        <a:t>施設</a:t>
                      </a:r>
                      <a:endParaRPr kumimoji="1" lang="en-US" altLang="ja-JP" sz="1100" b="1" dirty="0">
                        <a:latin typeface="+mn-ea"/>
                        <a:ea typeface="+mn-ea"/>
                      </a:endParaRPr>
                    </a:p>
                    <a:p>
                      <a:pPr algn="l"/>
                      <a:r>
                        <a:rPr kumimoji="1" lang="ja-JP" altLang="en-US" sz="1100" b="1" dirty="0">
                          <a:latin typeface="+mn-ea"/>
                          <a:ea typeface="+mn-ea"/>
                        </a:rPr>
                        <a:t>申込人数　　</a:t>
                      </a:r>
                      <a:r>
                        <a:rPr kumimoji="1" lang="en-US" altLang="ja-JP" sz="1100" b="1" dirty="0">
                          <a:latin typeface="+mn-ea"/>
                          <a:ea typeface="+mn-ea"/>
                        </a:rPr>
                        <a:t>27,509</a:t>
                      </a:r>
                      <a:r>
                        <a:rPr kumimoji="1" lang="ja-JP" altLang="en-US" sz="1100" b="1" dirty="0">
                          <a:latin typeface="+mn-ea"/>
                          <a:ea typeface="+mn-ea"/>
                        </a:rPr>
                        <a:t>名</a:t>
                      </a:r>
                      <a:endParaRPr kumimoji="1" lang="en-US" altLang="ja-JP" sz="1100" b="1" dirty="0">
                        <a:latin typeface="+mn-ea"/>
                        <a:ea typeface="+mn-ea"/>
                      </a:endParaRPr>
                    </a:p>
                    <a:p>
                      <a:pPr algn="l"/>
                      <a:r>
                        <a:rPr kumimoji="1" lang="ja-JP" altLang="en-US" sz="1100" b="1" dirty="0">
                          <a:latin typeface="+mn-ea"/>
                          <a:ea typeface="+mn-ea"/>
                        </a:rPr>
                        <a:t>延べ陽性者数　</a:t>
                      </a:r>
                      <a:r>
                        <a:rPr kumimoji="1" lang="ja-JP" altLang="en-US" sz="1100" b="1" baseline="0" dirty="0">
                          <a:latin typeface="+mn-ea"/>
                          <a:ea typeface="+mn-ea"/>
                        </a:rPr>
                        <a:t> </a:t>
                      </a:r>
                      <a:r>
                        <a:rPr kumimoji="1" lang="en-US" altLang="ja-JP" sz="1100" b="1" dirty="0">
                          <a:latin typeface="+mn-ea"/>
                          <a:ea typeface="+mn-ea"/>
                        </a:rPr>
                        <a:t>508</a:t>
                      </a:r>
                      <a:r>
                        <a:rPr kumimoji="1" lang="ja-JP" altLang="en-US" sz="1100" b="1" dirty="0">
                          <a:latin typeface="+mn-ea"/>
                          <a:ea typeface="+mn-ea"/>
                        </a:rPr>
                        <a:t>名</a:t>
                      </a:r>
                      <a:endParaRPr kumimoji="1" lang="en-US" altLang="ja-JP" sz="1100" b="1" dirty="0">
                        <a:latin typeface="+mn-ea"/>
                        <a:ea typeface="+mn-ea"/>
                      </a:endParaRPr>
                    </a:p>
                    <a:p>
                      <a:pPr algn="l"/>
                      <a:r>
                        <a:rPr kumimoji="1" lang="ja-JP" altLang="en-US" sz="1100" b="1" dirty="0">
                          <a:latin typeface="+mn-ea"/>
                          <a:ea typeface="+mn-ea"/>
                        </a:rPr>
                        <a:t>総検査数　　</a:t>
                      </a:r>
                      <a:r>
                        <a:rPr kumimoji="1" lang="en-US" altLang="ja-JP" sz="1100" b="1" dirty="0">
                          <a:latin typeface="+mn-ea"/>
                          <a:ea typeface="+mn-ea"/>
                        </a:rPr>
                        <a:t>174,103</a:t>
                      </a:r>
                      <a:r>
                        <a:rPr kumimoji="1" lang="ja-JP" altLang="en-US" sz="1100" b="1" dirty="0">
                          <a:latin typeface="+mn-ea"/>
                          <a:ea typeface="+mn-ea"/>
                        </a:rPr>
                        <a:t>回</a:t>
                      </a:r>
                    </a:p>
                  </a:txBody>
                  <a:tcPr marL="84406" marR="84406" marT="42203" marB="42203" anchor="ctr"/>
                </a:tc>
                <a:extLst>
                  <a:ext uri="{0D108BD9-81ED-4DB2-BD59-A6C34878D82A}">
                    <a16:rowId xmlns:a16="http://schemas.microsoft.com/office/drawing/2014/main" val="3425917893"/>
                  </a:ext>
                </a:extLst>
              </a:tr>
              <a:tr h="759655">
                <a:tc>
                  <a:txBody>
                    <a:bodyPr/>
                    <a:lstStyle/>
                    <a:p>
                      <a:pPr algn="ctr"/>
                      <a:r>
                        <a:rPr kumimoji="1" lang="en-US" altLang="ja-JP" sz="1100" b="1" dirty="0">
                          <a:latin typeface="+mn-ea"/>
                          <a:ea typeface="+mn-ea"/>
                        </a:rPr>
                        <a:t>6</a:t>
                      </a:r>
                      <a:endParaRPr kumimoji="1" lang="ja-JP" altLang="en-US" sz="1100" b="1" dirty="0">
                        <a:latin typeface="+mn-ea"/>
                        <a:ea typeface="+mn-ea"/>
                      </a:endParaRPr>
                    </a:p>
                  </a:txBody>
                  <a:tcPr marL="84406" marR="84406" marT="42203" marB="42203" anchor="ctr"/>
                </a:tc>
                <a:tc>
                  <a:txBody>
                    <a:bodyPr/>
                    <a:lstStyle/>
                    <a:p>
                      <a:pPr algn="l"/>
                      <a:r>
                        <a:rPr kumimoji="1" lang="en-US" altLang="ja-JP" sz="1100" b="1" dirty="0">
                          <a:latin typeface="+mn-ea"/>
                          <a:ea typeface="+mn-ea"/>
                        </a:rPr>
                        <a:t>R4.11.7</a:t>
                      </a:r>
                      <a:r>
                        <a:rPr kumimoji="1" lang="ja-JP" altLang="en-US" sz="1100" b="1" dirty="0">
                          <a:latin typeface="+mn-ea"/>
                          <a:ea typeface="+mn-ea"/>
                        </a:rPr>
                        <a:t>～</a:t>
                      </a:r>
                      <a:endParaRPr kumimoji="1" lang="en-US" altLang="ja-JP" sz="1100" b="1" dirty="0">
                        <a:latin typeface="+mn-ea"/>
                        <a:ea typeface="+mn-ea"/>
                      </a:endParaRPr>
                    </a:p>
                    <a:p>
                      <a:pPr algn="l"/>
                      <a:r>
                        <a:rPr kumimoji="1" lang="en-US" altLang="ja-JP" sz="1100" b="1" dirty="0">
                          <a:latin typeface="+mn-ea"/>
                          <a:ea typeface="+mn-ea"/>
                        </a:rPr>
                        <a:t>R5.3.25</a:t>
                      </a:r>
                    </a:p>
                  </a:txBody>
                  <a:tcPr marL="84406" marR="84406" marT="42203" marB="42203" anchor="ctr"/>
                </a:tc>
                <a:tc>
                  <a:txBody>
                    <a:bodyPr/>
                    <a:lstStyle/>
                    <a:p>
                      <a:pPr algn="l"/>
                      <a:r>
                        <a:rPr kumimoji="1" lang="ja-JP" altLang="en-US" sz="1100" b="1" dirty="0">
                          <a:latin typeface="+mn-ea"/>
                          <a:ea typeface="+mn-ea"/>
                        </a:rPr>
                        <a:t>高齢者施設（入所・通所・訪問）</a:t>
                      </a:r>
                      <a:endParaRPr kumimoji="1" lang="en-US" altLang="ja-JP" sz="1100" b="1" dirty="0">
                        <a:latin typeface="+mn-ea"/>
                        <a:ea typeface="+mn-ea"/>
                      </a:endParaRPr>
                    </a:p>
                    <a:p>
                      <a:pPr algn="l"/>
                      <a:r>
                        <a:rPr kumimoji="1" lang="ja-JP" altLang="en-US" sz="1100" b="1" dirty="0">
                          <a:latin typeface="+mn-ea"/>
                          <a:ea typeface="+mn-ea"/>
                        </a:rPr>
                        <a:t>障害者施設（入所・通所・訪問）</a:t>
                      </a:r>
                      <a:endParaRPr kumimoji="1" lang="en-US" altLang="ja-JP" sz="1100" b="1" dirty="0">
                        <a:latin typeface="+mn-ea"/>
                        <a:ea typeface="+mn-ea"/>
                      </a:endParaRPr>
                    </a:p>
                    <a:p>
                      <a:pPr algn="l"/>
                      <a:r>
                        <a:rPr kumimoji="1" lang="ja-JP" altLang="en-US" sz="1100" b="1" dirty="0">
                          <a:latin typeface="+mn-ea"/>
                          <a:ea typeface="+mn-ea"/>
                        </a:rPr>
                        <a:t>保育所等</a:t>
                      </a:r>
                    </a:p>
                    <a:p>
                      <a:pPr algn="l"/>
                      <a:r>
                        <a:rPr kumimoji="1" lang="ja-JP" altLang="en-US" sz="1100" b="1" dirty="0">
                          <a:latin typeface="+mn-ea"/>
                          <a:ea typeface="+mn-ea"/>
                        </a:rPr>
                        <a:t>医療機関</a:t>
                      </a:r>
                    </a:p>
                  </a:txBody>
                  <a:tcPr marL="84406" marR="84406" marT="42203" marB="42203" anchor="ctr"/>
                </a:tc>
                <a:tc>
                  <a:txBody>
                    <a:bodyPr/>
                    <a:lstStyle/>
                    <a:p>
                      <a:pPr algn="l"/>
                      <a:r>
                        <a:rPr kumimoji="1" lang="ja-JP" altLang="en-US" sz="1100" b="1" dirty="0">
                          <a:latin typeface="+mn-ea"/>
                          <a:ea typeface="+mn-ea"/>
                        </a:rPr>
                        <a:t>県内全域</a:t>
                      </a:r>
                    </a:p>
                  </a:txBody>
                  <a:tcPr marL="84406" marR="84406" marT="42203" marB="42203" anchor="ctr"/>
                </a:tc>
                <a:tc>
                  <a:txBody>
                    <a:bodyPr/>
                    <a:lstStyle/>
                    <a:p>
                      <a:pPr algn="l"/>
                      <a:r>
                        <a:rPr kumimoji="1" lang="ja-JP" altLang="en-US" sz="1100" b="1" dirty="0">
                          <a:latin typeface="+mn-ea"/>
                          <a:ea typeface="+mn-ea"/>
                        </a:rPr>
                        <a:t>施設職員</a:t>
                      </a:r>
                    </a:p>
                  </a:txBody>
                  <a:tcPr marL="84406" marR="84406" marT="42203" marB="42203" anchor="ctr"/>
                </a:tc>
                <a:tc>
                  <a:txBody>
                    <a:bodyPr/>
                    <a:lstStyle/>
                    <a:p>
                      <a:pPr algn="l"/>
                      <a:r>
                        <a:rPr kumimoji="1" lang="ja-JP" altLang="en-US" sz="1100" b="1" dirty="0">
                          <a:latin typeface="+mn-ea"/>
                          <a:ea typeface="+mn-ea"/>
                        </a:rPr>
                        <a:t>毎週３回、抗原定性検査キット</a:t>
                      </a:r>
                    </a:p>
                  </a:txBody>
                  <a:tcPr marL="84406" marR="84406" marT="42203" marB="42203" anchor="ctr"/>
                </a:tc>
                <a:tc>
                  <a:txBody>
                    <a:bodyPr/>
                    <a:lstStyle/>
                    <a:p>
                      <a:pPr algn="l"/>
                      <a:r>
                        <a:rPr kumimoji="1" lang="ja-JP" altLang="en-US" sz="1100" b="1" dirty="0">
                          <a:latin typeface="+mn-ea"/>
                          <a:ea typeface="+mn-ea"/>
                        </a:rPr>
                        <a:t>配布施設数　約</a:t>
                      </a:r>
                      <a:r>
                        <a:rPr kumimoji="1" lang="en-US" altLang="ja-JP" sz="1100" b="1" dirty="0">
                          <a:latin typeface="+mn-ea"/>
                          <a:ea typeface="+mn-ea"/>
                        </a:rPr>
                        <a:t>5,300</a:t>
                      </a:r>
                      <a:r>
                        <a:rPr kumimoji="1" lang="ja-JP" altLang="en-US" sz="1100" b="1" dirty="0">
                          <a:latin typeface="+mn-ea"/>
                          <a:ea typeface="+mn-ea"/>
                        </a:rPr>
                        <a:t>施設</a:t>
                      </a:r>
                      <a:endParaRPr kumimoji="1" lang="en-US" altLang="ja-JP" sz="1100" b="1" dirty="0">
                        <a:latin typeface="+mn-ea"/>
                        <a:ea typeface="+mn-ea"/>
                      </a:endParaRPr>
                    </a:p>
                  </a:txBody>
                  <a:tcPr marL="84406" marR="84406" marT="42203" marB="42203" anchor="ctr"/>
                </a:tc>
                <a:extLst>
                  <a:ext uri="{0D108BD9-81ED-4DB2-BD59-A6C34878D82A}">
                    <a16:rowId xmlns:a16="http://schemas.microsoft.com/office/drawing/2014/main" val="3160560978"/>
                  </a:ext>
                </a:extLst>
              </a:tr>
            </a:tbl>
          </a:graphicData>
        </a:graphic>
      </p:graphicFrame>
      <p:sp>
        <p:nvSpPr>
          <p:cNvPr id="12" name="正方形/長方形 11"/>
          <p:cNvSpPr/>
          <p:nvPr/>
        </p:nvSpPr>
        <p:spPr>
          <a:xfrm>
            <a:off x="17334" y="591489"/>
            <a:ext cx="9161334" cy="523220"/>
          </a:xfrm>
          <a:prstGeom prst="rect">
            <a:avLst/>
          </a:prstGeom>
        </p:spPr>
        <p:txBody>
          <a:bodyPr wrap="square">
            <a:spAutoFit/>
          </a:bodyPr>
          <a:lstStyle/>
          <a:p>
            <a:pPr indent="152398" defTabSz="422041"/>
            <a:r>
              <a:rPr lang="ja-JP" altLang="en-US" sz="1400" b="1" dirty="0">
                <a:solidFill>
                  <a:prstClr val="black"/>
                </a:solidFill>
                <a:latin typeface="游ゴシック" panose="020B0400000000000000" pitchFamily="50" charset="-128"/>
                <a:ea typeface="游ゴシック" panose="020B0400000000000000" pitchFamily="50" charset="-128"/>
              </a:rPr>
              <a:t>　　　高齢者施設等において、高齢者や基礎疾患を持つ者等のハイリスク者と接する職員に対して、検査を実　　</a:t>
            </a:r>
            <a:endParaRPr lang="en-US" altLang="ja-JP" sz="1400" b="1" dirty="0">
              <a:solidFill>
                <a:prstClr val="black"/>
              </a:solidFill>
              <a:latin typeface="游ゴシック" panose="020B0400000000000000" pitchFamily="50" charset="-128"/>
              <a:ea typeface="游ゴシック" panose="020B0400000000000000" pitchFamily="50" charset="-128"/>
            </a:endParaRPr>
          </a:p>
          <a:p>
            <a:pPr indent="152398" defTabSz="422041"/>
            <a:r>
              <a:rPr lang="ja-JP" altLang="en-US" sz="1400" b="1" dirty="0">
                <a:solidFill>
                  <a:prstClr val="black"/>
                </a:solidFill>
                <a:latin typeface="游ゴシック" panose="020B0400000000000000" pitchFamily="50" charset="-128"/>
                <a:ea typeface="游ゴシック" panose="020B0400000000000000" pitchFamily="50" charset="-128"/>
              </a:rPr>
              <a:t>　　　施して陽性者を早期に発見することにより、感染拡大を防止することを目的とする。</a:t>
            </a:r>
            <a:endParaRPr lang="en-US" altLang="ja-JP" sz="1400" b="1" dirty="0">
              <a:solidFill>
                <a:prstClr val="black"/>
              </a:solidFill>
              <a:latin typeface="游ゴシック" panose="020B0400000000000000" pitchFamily="50" charset="-128"/>
              <a:ea typeface="游ゴシック" panose="020B0400000000000000" pitchFamily="50" charset="-128"/>
            </a:endParaRPr>
          </a:p>
        </p:txBody>
      </p:sp>
      <p:sp>
        <p:nvSpPr>
          <p:cNvPr id="15" name="正方形/長方形 14"/>
          <p:cNvSpPr/>
          <p:nvPr/>
        </p:nvSpPr>
        <p:spPr>
          <a:xfrm>
            <a:off x="12718" y="5869003"/>
            <a:ext cx="5515246" cy="307777"/>
          </a:xfrm>
          <a:prstGeom prst="rect">
            <a:avLst/>
          </a:prstGeom>
          <a:solidFill>
            <a:srgbClr val="7030A0"/>
          </a:solidFill>
        </p:spPr>
        <p:txBody>
          <a:bodyPr wrap="square">
            <a:spAutoFit/>
          </a:bodyPr>
          <a:lstStyle/>
          <a:p>
            <a:pPr indent="152398" defTabSz="422041"/>
            <a:r>
              <a:rPr lang="ja-JP" altLang="en-US" sz="1400" b="1" dirty="0">
                <a:solidFill>
                  <a:schemeClr val="bg1"/>
                </a:solidFill>
                <a:latin typeface="游ゴシック" panose="020B0400000000000000" pitchFamily="50" charset="-128"/>
                <a:ea typeface="游ゴシック" panose="020B0400000000000000" pitchFamily="50" charset="-128"/>
              </a:rPr>
              <a:t>○陽性者が発生した高齢者施設等への抗原定性検査キットの配布</a:t>
            </a:r>
            <a:endParaRPr lang="en-US" altLang="ja-JP" sz="1400" dirty="0">
              <a:solidFill>
                <a:schemeClr val="bg1"/>
              </a:solidFill>
              <a:latin typeface="游ゴシック" panose="020B0400000000000000" pitchFamily="50" charset="-128"/>
              <a:ea typeface="游ゴシック" panose="020B0400000000000000" pitchFamily="50" charset="-128"/>
            </a:endParaRPr>
          </a:p>
        </p:txBody>
      </p:sp>
      <p:sp>
        <p:nvSpPr>
          <p:cNvPr id="16" name="正方形/長方形 15"/>
          <p:cNvSpPr/>
          <p:nvPr/>
        </p:nvSpPr>
        <p:spPr>
          <a:xfrm>
            <a:off x="7399" y="6226640"/>
            <a:ext cx="9132410" cy="262829"/>
          </a:xfrm>
          <a:prstGeom prst="rect">
            <a:avLst/>
          </a:prstGeom>
        </p:spPr>
        <p:txBody>
          <a:bodyPr wrap="square">
            <a:spAutoFit/>
          </a:bodyPr>
          <a:lstStyle/>
          <a:p>
            <a:pPr indent="152398" defTabSz="422041"/>
            <a:endParaRPr lang="en-US" altLang="ja-JP" sz="1108" dirty="0">
              <a:solidFill>
                <a:prstClr val="black"/>
              </a:solidFill>
              <a:latin typeface="游ゴシック" panose="020B0400000000000000" pitchFamily="50" charset="-128"/>
              <a:ea typeface="游ゴシック" panose="020B0400000000000000" pitchFamily="50" charset="-128"/>
            </a:endParaRPr>
          </a:p>
        </p:txBody>
      </p:sp>
      <p:sp>
        <p:nvSpPr>
          <p:cNvPr id="17" name="正方形/長方形 16"/>
          <p:cNvSpPr/>
          <p:nvPr/>
        </p:nvSpPr>
        <p:spPr>
          <a:xfrm>
            <a:off x="4938" y="6163235"/>
            <a:ext cx="9194481" cy="738664"/>
          </a:xfrm>
          <a:prstGeom prst="rect">
            <a:avLst/>
          </a:prstGeom>
        </p:spPr>
        <p:txBody>
          <a:bodyPr wrap="square">
            <a:spAutoFit/>
          </a:bodyPr>
          <a:lstStyle/>
          <a:p>
            <a:pPr indent="152398" defTabSz="422041"/>
            <a:r>
              <a:rPr lang="ja-JP" altLang="en-US" sz="1400" b="1" dirty="0">
                <a:solidFill>
                  <a:prstClr val="black"/>
                </a:solidFill>
                <a:latin typeface="游ゴシック" panose="020B0400000000000000" pitchFamily="50" charset="-128"/>
                <a:ea typeface="游ゴシック" panose="020B0400000000000000" pitchFamily="50" charset="-128"/>
              </a:rPr>
              <a:t>施設内の感染拡大を防止するため、施設内で陽性者が発生し、抗原定性検査キットの配布を希望する施設に対し、県で購入したキットを施設職員分と利用者分を配布。（</a:t>
            </a:r>
            <a:r>
              <a:rPr lang="en-US" altLang="ja-JP" sz="1400" b="1" dirty="0">
                <a:solidFill>
                  <a:prstClr val="black"/>
                </a:solidFill>
                <a:latin typeface="游ゴシック" panose="020B0400000000000000" pitchFamily="50" charset="-128"/>
                <a:ea typeface="游ゴシック" panose="020B0400000000000000" pitchFamily="50" charset="-128"/>
              </a:rPr>
              <a:t>R4.2.25</a:t>
            </a:r>
            <a:r>
              <a:rPr lang="ja-JP" altLang="en-US" sz="1400" b="1" dirty="0">
                <a:solidFill>
                  <a:prstClr val="black"/>
                </a:solidFill>
                <a:latin typeface="游ゴシック" panose="020B0400000000000000" pitchFamily="50" charset="-128"/>
                <a:ea typeface="游ゴシック" panose="020B0400000000000000" pitchFamily="50" charset="-128"/>
              </a:rPr>
              <a:t>～</a:t>
            </a:r>
            <a:r>
              <a:rPr lang="en-US" altLang="ja-JP" sz="1400" b="1" dirty="0">
                <a:solidFill>
                  <a:prstClr val="black"/>
                </a:solidFill>
                <a:latin typeface="游ゴシック" panose="020B0400000000000000" pitchFamily="50" charset="-128"/>
                <a:ea typeface="游ゴシック" panose="020B0400000000000000" pitchFamily="50" charset="-128"/>
              </a:rPr>
              <a:t>R5.5.7</a:t>
            </a:r>
            <a:r>
              <a:rPr lang="ja-JP" altLang="en-US" sz="1400" b="1" dirty="0">
                <a:solidFill>
                  <a:prstClr val="black"/>
                </a:solidFill>
                <a:latin typeface="游ゴシック" panose="020B0400000000000000" pitchFamily="50" charset="-128"/>
                <a:ea typeface="游ゴシック" panose="020B0400000000000000" pitchFamily="50" charset="-128"/>
              </a:rPr>
              <a:t>現在まで、延べ</a:t>
            </a:r>
            <a:r>
              <a:rPr lang="en-US" altLang="ja-JP" sz="1400" b="1" dirty="0">
                <a:solidFill>
                  <a:prstClr val="black"/>
                </a:solidFill>
                <a:latin typeface="游ゴシック" panose="020B0400000000000000" pitchFamily="50" charset="-128"/>
                <a:ea typeface="游ゴシック" panose="020B0400000000000000" pitchFamily="50" charset="-128"/>
              </a:rPr>
              <a:t>191</a:t>
            </a:r>
            <a:r>
              <a:rPr lang="ja-JP" altLang="en-US" sz="1400" b="1" dirty="0">
                <a:solidFill>
                  <a:prstClr val="black"/>
                </a:solidFill>
                <a:latin typeface="游ゴシック" panose="020B0400000000000000" pitchFamily="50" charset="-128"/>
                <a:ea typeface="游ゴシック" panose="020B0400000000000000" pitchFamily="50" charset="-128"/>
              </a:rPr>
              <a:t>施設に対して、計</a:t>
            </a:r>
            <a:r>
              <a:rPr lang="en-US" altLang="ja-JP" sz="1400" b="1" dirty="0">
                <a:solidFill>
                  <a:prstClr val="black"/>
                </a:solidFill>
                <a:latin typeface="游ゴシック" panose="020B0400000000000000" pitchFamily="50" charset="-128"/>
                <a:ea typeface="游ゴシック" panose="020B0400000000000000" pitchFamily="50" charset="-128"/>
              </a:rPr>
              <a:t>8,115</a:t>
            </a:r>
            <a:r>
              <a:rPr lang="ja-JP" altLang="en-US" sz="1400" b="1" dirty="0">
                <a:solidFill>
                  <a:prstClr val="black"/>
                </a:solidFill>
                <a:latin typeface="游ゴシック" panose="020B0400000000000000" pitchFamily="50" charset="-128"/>
                <a:ea typeface="游ゴシック" panose="020B0400000000000000" pitchFamily="50" charset="-128"/>
              </a:rPr>
              <a:t>個配布した。）</a:t>
            </a:r>
            <a:endParaRPr lang="en-US" altLang="ja-JP" sz="1400" b="1" dirty="0">
              <a:solidFill>
                <a:prstClr val="black"/>
              </a:solidFill>
              <a:latin typeface="游ゴシック" panose="020B0400000000000000" pitchFamily="50" charset="-128"/>
              <a:ea typeface="游ゴシック" panose="020B0400000000000000" pitchFamily="50" charset="-128"/>
            </a:endParaRPr>
          </a:p>
        </p:txBody>
      </p:sp>
      <p:sp>
        <p:nvSpPr>
          <p:cNvPr id="13" name="テキスト ボックス 12"/>
          <p:cNvSpPr txBox="1"/>
          <p:nvPr/>
        </p:nvSpPr>
        <p:spPr>
          <a:xfrm>
            <a:off x="8454752" y="39720"/>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77</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870674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963908"/>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積極的疫学調査の実施</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506691" y="145530"/>
            <a:ext cx="5541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78</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64539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角丸四角形 49"/>
          <p:cNvSpPr/>
          <p:nvPr/>
        </p:nvSpPr>
        <p:spPr>
          <a:xfrm>
            <a:off x="4585287" y="1545216"/>
            <a:ext cx="4404173" cy="325185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4" name="直線コネクタ 13"/>
          <p:cNvCxnSpPr>
            <a:stCxn id="21" idx="0"/>
          </p:cNvCxnSpPr>
          <p:nvPr/>
        </p:nvCxnSpPr>
        <p:spPr>
          <a:xfrm>
            <a:off x="4546246" y="494286"/>
            <a:ext cx="1" cy="6334464"/>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3287" y="-34655"/>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積極的疫学調査</a:t>
            </a:r>
          </a:p>
        </p:txBody>
      </p:sp>
      <p:sp>
        <p:nvSpPr>
          <p:cNvPr id="8" name="テキスト ボックス 7"/>
          <p:cNvSpPr txBox="1"/>
          <p:nvPr/>
        </p:nvSpPr>
        <p:spPr>
          <a:xfrm>
            <a:off x="-4242" y="2746793"/>
            <a:ext cx="4547408" cy="120032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・患者への連絡と病状把握</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・基礎疾患等の情報から入院の必要性を判断し、入院・宿泊施</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設・自宅の療養場所を決定</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・行動歴、接触者の情報から濃厚接触者対応や施設調査を実施</a:t>
            </a:r>
            <a:endPar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テキスト ボックス 18"/>
          <p:cNvSpPr txBox="1"/>
          <p:nvPr/>
        </p:nvSpPr>
        <p:spPr>
          <a:xfrm>
            <a:off x="-117525" y="1477848"/>
            <a:ext cx="4932609" cy="60016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・感染症の予防及び感染症の患者に対する医療に関する法律　第</a:t>
            </a:r>
            <a:r>
              <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15</a:t>
            </a: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条</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・「新型コロナウイルス感染症患者に対する積極的疫学調査実施要領」</a:t>
            </a:r>
            <a:endParaRPr kumimoji="0" lang="en-US" altLang="ja-JP" sz="11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p>
        </p:txBody>
      </p:sp>
      <p:sp>
        <p:nvSpPr>
          <p:cNvPr id="21" name="テキスト ボックス 20"/>
          <p:cNvSpPr txBox="1"/>
          <p:nvPr/>
        </p:nvSpPr>
        <p:spPr>
          <a:xfrm>
            <a:off x="77276" y="494288"/>
            <a:ext cx="8937939" cy="584775"/>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lvl="0">
              <a:defRPr/>
            </a:pPr>
            <a:r>
              <a:rPr lang="ja-JP" altLang="en-US" sz="1600" b="1" dirty="0">
                <a:solidFill>
                  <a:prstClr val="white"/>
                </a:solidFill>
              </a:rPr>
              <a:t>●    患者</a:t>
            </a:r>
            <a:r>
              <a:rPr kumimoji="0"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等に対して症状の経過、行動歴や接触者について聞き取り、感染拡大を防止するための    </a:t>
            </a:r>
            <a:endParaRPr kumimoji="0"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lvl="0">
              <a:defRPr/>
            </a:pPr>
            <a:r>
              <a:rPr lang="en-US" altLang="ja-JP" sz="1600" b="1" dirty="0">
                <a:solidFill>
                  <a:prstClr val="white"/>
                </a:solidFill>
                <a:latin typeface="Calibri" panose="020F0502020204030204"/>
                <a:ea typeface="游ゴシック" panose="020B0400000000000000" pitchFamily="50" charset="-128"/>
              </a:rPr>
              <a:t>    </a:t>
            </a:r>
            <a:r>
              <a:rPr kumimoji="0"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今後の対策を講じる。</a:t>
            </a:r>
          </a:p>
        </p:txBody>
      </p:sp>
      <p:sp>
        <p:nvSpPr>
          <p:cNvPr id="22" name="テキスト ボックス 21"/>
          <p:cNvSpPr txBox="1"/>
          <p:nvPr/>
        </p:nvSpPr>
        <p:spPr>
          <a:xfrm>
            <a:off x="77276" y="1150631"/>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根拠・目的等</a:t>
            </a:r>
          </a:p>
        </p:txBody>
      </p:sp>
      <p:sp>
        <p:nvSpPr>
          <p:cNvPr id="25" name="角丸四角形 24"/>
          <p:cNvSpPr/>
          <p:nvPr/>
        </p:nvSpPr>
        <p:spPr>
          <a:xfrm>
            <a:off x="65942" y="2458791"/>
            <a:ext cx="4348909" cy="1730760"/>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テキスト ボックス 23"/>
          <p:cNvSpPr txBox="1"/>
          <p:nvPr/>
        </p:nvSpPr>
        <p:spPr>
          <a:xfrm>
            <a:off x="947805" y="2495070"/>
            <a:ext cx="2735580" cy="215444"/>
          </a:xfrm>
          <a:prstGeom prst="rect">
            <a:avLst/>
          </a:prstGeom>
          <a:solidFill>
            <a:schemeClr val="bg1"/>
          </a:solidFill>
        </p:spPr>
        <p:txBody>
          <a:bodyPr wrap="square" t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保健所</a:t>
            </a: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広域健康福祉センター</a:t>
            </a: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2" name="テキスト ボックス 11"/>
          <p:cNvSpPr txBox="1"/>
          <p:nvPr/>
        </p:nvSpPr>
        <p:spPr>
          <a:xfrm>
            <a:off x="77274" y="2132876"/>
            <a:ext cx="3747956"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疫学調査</a:t>
            </a:r>
          </a:p>
        </p:txBody>
      </p:sp>
      <p:sp>
        <p:nvSpPr>
          <p:cNvPr id="27" name="テキスト ボックス 26"/>
          <p:cNvSpPr txBox="1"/>
          <p:nvPr/>
        </p:nvSpPr>
        <p:spPr>
          <a:xfrm>
            <a:off x="4616431" y="1135391"/>
            <a:ext cx="692240"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経過</a:t>
            </a:r>
          </a:p>
        </p:txBody>
      </p:sp>
      <p:grpSp>
        <p:nvGrpSpPr>
          <p:cNvPr id="30" name="グループ化 29"/>
          <p:cNvGrpSpPr/>
          <p:nvPr/>
        </p:nvGrpSpPr>
        <p:grpSpPr>
          <a:xfrm>
            <a:off x="4815085" y="2190892"/>
            <a:ext cx="4155845" cy="276999"/>
            <a:chOff x="4934826" y="-398852"/>
            <a:chExt cx="4155845" cy="276999"/>
          </a:xfrm>
        </p:grpSpPr>
        <p:sp>
          <p:nvSpPr>
            <p:cNvPr id="29" name="角丸四角形 28"/>
            <p:cNvSpPr/>
            <p:nvPr/>
          </p:nvSpPr>
          <p:spPr>
            <a:xfrm>
              <a:off x="4934826" y="-382756"/>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テキスト ボックス 27"/>
            <p:cNvSpPr txBox="1"/>
            <p:nvPr/>
          </p:nvSpPr>
          <p:spPr>
            <a:xfrm>
              <a:off x="4982310" y="-398852"/>
              <a:ext cx="410836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指定感染症に位置づけ </a:t>
              </a:r>
              <a:r>
                <a:rPr kumimoji="0" lang="en-US" altLang="ja-JP"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2020.2.1</a:t>
              </a:r>
              <a:endPar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3" name="テキスト ボックス 32"/>
          <p:cNvSpPr txBox="1"/>
          <p:nvPr/>
        </p:nvSpPr>
        <p:spPr>
          <a:xfrm>
            <a:off x="106743" y="6290705"/>
            <a:ext cx="8912183" cy="553998"/>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患者の病状を最優先にし、感染拡大防止のための対策を実施</a:t>
            </a:r>
            <a:endParaRPr kumimoji="0"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0"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課題</a:t>
            </a:r>
            <a:r>
              <a:rPr kumimoji="0" lang="en-US" altLang="ja-JP"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a:t>
            </a:r>
            <a:r>
              <a:rPr kumimoji="0" lang="ja-JP" altLang="en-US" sz="14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感染拡大時の疫学調査内容の優先順位付け及び情報発信</a:t>
            </a:r>
          </a:p>
        </p:txBody>
      </p:sp>
      <p:sp>
        <p:nvSpPr>
          <p:cNvPr id="41" name="テキスト ボックス 40"/>
          <p:cNvSpPr txBox="1"/>
          <p:nvPr/>
        </p:nvSpPr>
        <p:spPr>
          <a:xfrm>
            <a:off x="4852937" y="1464688"/>
            <a:ext cx="1770731"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患者対応</a:t>
            </a:r>
          </a:p>
        </p:txBody>
      </p:sp>
      <p:sp>
        <p:nvSpPr>
          <p:cNvPr id="45" name="テキスト ボックス 44"/>
          <p:cNvSpPr txBox="1"/>
          <p:nvPr/>
        </p:nvSpPr>
        <p:spPr>
          <a:xfrm>
            <a:off x="4572001" y="1950216"/>
            <a:ext cx="4417459"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・感染症発生動向調査</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事業</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による「疑似症サーベイランス」</a:t>
            </a: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nvGrpSpPr>
          <p:cNvPr id="47" name="グループ化 46"/>
          <p:cNvGrpSpPr/>
          <p:nvPr/>
        </p:nvGrpSpPr>
        <p:grpSpPr>
          <a:xfrm>
            <a:off x="4815085" y="2967298"/>
            <a:ext cx="4196167" cy="276999"/>
            <a:chOff x="4932609" y="1491652"/>
            <a:chExt cx="4196167" cy="276999"/>
          </a:xfrm>
        </p:grpSpPr>
        <p:sp>
          <p:nvSpPr>
            <p:cNvPr id="48" name="角丸四角形 47"/>
            <p:cNvSpPr/>
            <p:nvPr/>
          </p:nvSpPr>
          <p:spPr>
            <a:xfrm>
              <a:off x="4932609" y="1500724"/>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9" name="テキスト ボックス 48"/>
            <p:cNvSpPr txBox="1"/>
            <p:nvPr/>
          </p:nvSpPr>
          <p:spPr>
            <a:xfrm>
              <a:off x="5020415" y="1491652"/>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法改正・新型インフルエンザ等感染症に位置づけ</a:t>
              </a:r>
              <a:r>
                <a:rPr kumimoji="0" lang="en-US" altLang="ja-JP"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2021.2</a:t>
              </a:r>
              <a:endPar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grpSp>
        <p:nvGrpSpPr>
          <p:cNvPr id="26" name="グループ化 25"/>
          <p:cNvGrpSpPr/>
          <p:nvPr/>
        </p:nvGrpSpPr>
        <p:grpSpPr>
          <a:xfrm>
            <a:off x="4802022" y="1750009"/>
            <a:ext cx="4155845" cy="276999"/>
            <a:chOff x="4934826" y="-398852"/>
            <a:chExt cx="4155845" cy="276999"/>
          </a:xfrm>
        </p:grpSpPr>
        <p:sp>
          <p:nvSpPr>
            <p:cNvPr id="31" name="角丸四角形 30"/>
            <p:cNvSpPr/>
            <p:nvPr/>
          </p:nvSpPr>
          <p:spPr>
            <a:xfrm>
              <a:off x="4934826" y="-382756"/>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2" name="テキスト ボックス 31"/>
            <p:cNvSpPr txBox="1"/>
            <p:nvPr/>
          </p:nvSpPr>
          <p:spPr>
            <a:xfrm>
              <a:off x="4982310" y="-398852"/>
              <a:ext cx="4108361"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疑似症サーベイランスによる情報収集～</a:t>
              </a:r>
              <a:r>
                <a:rPr kumimoji="0" lang="en-US" altLang="ja-JP"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2020.2.1</a:t>
              </a:r>
              <a:endPar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pSp>
      <p:sp>
        <p:nvSpPr>
          <p:cNvPr id="34" name="テキスト ボックス 33"/>
          <p:cNvSpPr txBox="1"/>
          <p:nvPr/>
        </p:nvSpPr>
        <p:spPr>
          <a:xfrm>
            <a:off x="4534910" y="2420563"/>
            <a:ext cx="4417459" cy="55399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・患者と診断した際は入院勧告、就業制限等の措置を講じることができる</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・調査方法は電話聞き取りが主だが、電話機を所持していない場合は、対</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面で調査を実施 </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そのほか通訳・翻訳機の利用</a:t>
            </a:r>
            <a:r>
              <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35" name="テキスト ボックス 34"/>
          <p:cNvSpPr txBox="1"/>
          <p:nvPr/>
        </p:nvSpPr>
        <p:spPr>
          <a:xfrm>
            <a:off x="4557583" y="3254217"/>
            <a:ext cx="441745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・宿泊施設や自宅療養者に対する要請を明確化</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・調査や要請に協力が得られない場合の罰則規定追加</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6" name="角丸四角形 35"/>
          <p:cNvSpPr/>
          <p:nvPr/>
        </p:nvSpPr>
        <p:spPr>
          <a:xfrm>
            <a:off x="4566757" y="5086100"/>
            <a:ext cx="4452380" cy="111604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・機動調査チームの派遣</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(2020.7</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050" b="0" i="0" u="none" strike="noStrike" kern="1200" cap="none" spc="0" normalizeH="0" baseline="0" noProof="0" dirty="0" err="1">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業務支援員の派遣</a:t>
            </a:r>
            <a:endPar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・電子申請システムによる疫学調査補助</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(2021.9</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・まん延期における疫学調査の重点化</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(2022.1</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・医療機関から患者に診断時のリーフレットを配布</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(2022.7</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・発生届対象者への連絡手段として電話以外に</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SMS</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を追加</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(2022.7</a:t>
            </a:r>
            <a:r>
              <a:rPr kumimoji="0"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en-US" altLang="ja-JP"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p>
        </p:txBody>
      </p:sp>
      <p:sp>
        <p:nvSpPr>
          <p:cNvPr id="37" name="テキスト ボックス 36"/>
          <p:cNvSpPr txBox="1"/>
          <p:nvPr/>
        </p:nvSpPr>
        <p:spPr>
          <a:xfrm>
            <a:off x="4852936" y="4907491"/>
            <a:ext cx="1770731" cy="276999"/>
          </a:xfrm>
          <a:prstGeom prst="rect">
            <a:avLst/>
          </a:prstGeom>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疫学調査の体制</a:t>
            </a:r>
          </a:p>
        </p:txBody>
      </p:sp>
      <p:grpSp>
        <p:nvGrpSpPr>
          <p:cNvPr id="9" name="グループ化 8"/>
          <p:cNvGrpSpPr/>
          <p:nvPr/>
        </p:nvGrpSpPr>
        <p:grpSpPr>
          <a:xfrm>
            <a:off x="247326" y="4455324"/>
            <a:ext cx="3601119" cy="1655632"/>
            <a:chOff x="208135" y="4442261"/>
            <a:chExt cx="3601119" cy="1655632"/>
          </a:xfrm>
        </p:grpSpPr>
        <p:sp>
          <p:nvSpPr>
            <p:cNvPr id="40" name="正方形/長方形 39"/>
            <p:cNvSpPr/>
            <p:nvPr/>
          </p:nvSpPr>
          <p:spPr>
            <a:xfrm>
              <a:off x="1929563" y="4769210"/>
              <a:ext cx="315635" cy="7985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患者</a:t>
              </a:r>
            </a:p>
          </p:txBody>
        </p:sp>
        <p:grpSp>
          <p:nvGrpSpPr>
            <p:cNvPr id="5" name="グループ化 4"/>
            <p:cNvGrpSpPr/>
            <p:nvPr/>
          </p:nvGrpSpPr>
          <p:grpSpPr>
            <a:xfrm>
              <a:off x="208135" y="4442261"/>
              <a:ext cx="3601119" cy="1655632"/>
              <a:chOff x="208135" y="4442261"/>
              <a:chExt cx="3601119" cy="1655632"/>
            </a:xfrm>
          </p:grpSpPr>
          <p:sp>
            <p:nvSpPr>
              <p:cNvPr id="39" name="正方形/長方形 38"/>
              <p:cNvSpPr/>
              <p:nvPr/>
            </p:nvSpPr>
            <p:spPr>
              <a:xfrm>
                <a:off x="459298" y="4442261"/>
                <a:ext cx="801905" cy="2972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発生届による報告</a:t>
                </a:r>
              </a:p>
            </p:txBody>
          </p:sp>
          <p:grpSp>
            <p:nvGrpSpPr>
              <p:cNvPr id="3" name="グループ化 2"/>
              <p:cNvGrpSpPr/>
              <p:nvPr/>
            </p:nvGrpSpPr>
            <p:grpSpPr>
              <a:xfrm>
                <a:off x="208135" y="4485270"/>
                <a:ext cx="3601119" cy="1612623"/>
                <a:chOff x="221198" y="4485270"/>
                <a:chExt cx="3601119" cy="1612623"/>
              </a:xfrm>
            </p:grpSpPr>
            <p:sp>
              <p:nvSpPr>
                <p:cNvPr id="2" name="正方形/長方形 1"/>
                <p:cNvSpPr/>
                <p:nvPr/>
              </p:nvSpPr>
              <p:spPr>
                <a:xfrm>
                  <a:off x="221198" y="4755099"/>
                  <a:ext cx="395904" cy="8127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医療機関</a:t>
                  </a:r>
                </a:p>
              </p:txBody>
            </p:sp>
            <p:sp>
              <p:nvSpPr>
                <p:cNvPr id="38" name="正方形/長方形 37"/>
                <p:cNvSpPr/>
                <p:nvPr/>
              </p:nvSpPr>
              <p:spPr>
                <a:xfrm>
                  <a:off x="1125190" y="4784007"/>
                  <a:ext cx="330766" cy="7837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保健所</a:t>
                  </a:r>
                </a:p>
              </p:txBody>
            </p:sp>
            <p:cxnSp>
              <p:nvCxnSpPr>
                <p:cNvPr id="4" name="直線矢印コネクタ 3"/>
                <p:cNvCxnSpPr>
                  <a:stCxn id="2" idx="3"/>
                </p:cNvCxnSpPr>
                <p:nvPr/>
              </p:nvCxnSpPr>
              <p:spPr>
                <a:xfrm flipV="1">
                  <a:off x="617102" y="5161450"/>
                  <a:ext cx="48629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flipV="1">
                  <a:off x="1450249" y="5177410"/>
                  <a:ext cx="48629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1205636" y="4485270"/>
                  <a:ext cx="948416" cy="3715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疫学調査</a:t>
                  </a:r>
                  <a:endParaRPr kumimoji="0" lang="en-US" altLang="ja-JP"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6" name="正方形/長方形 45"/>
                <p:cNvSpPr/>
                <p:nvPr/>
              </p:nvSpPr>
              <p:spPr>
                <a:xfrm>
                  <a:off x="2743566" y="5167371"/>
                  <a:ext cx="315635" cy="79859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施設調査</a:t>
                  </a:r>
                </a:p>
              </p:txBody>
            </p:sp>
            <p:sp>
              <p:nvSpPr>
                <p:cNvPr id="51" name="正方形/長方形 50"/>
                <p:cNvSpPr/>
                <p:nvPr/>
              </p:nvSpPr>
              <p:spPr>
                <a:xfrm>
                  <a:off x="3506682" y="4527703"/>
                  <a:ext cx="315635" cy="143523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濃厚接触者対応</a:t>
                  </a:r>
                </a:p>
              </p:txBody>
            </p:sp>
            <p:cxnSp>
              <p:nvCxnSpPr>
                <p:cNvPr id="52" name="直線矢印コネクタ 51"/>
                <p:cNvCxnSpPr/>
                <p:nvPr/>
              </p:nvCxnSpPr>
              <p:spPr>
                <a:xfrm flipV="1">
                  <a:off x="2265708" y="4896997"/>
                  <a:ext cx="1229638"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p:cNvCxnSpPr/>
                <p:nvPr/>
              </p:nvCxnSpPr>
              <p:spPr>
                <a:xfrm flipV="1">
                  <a:off x="2255650" y="5497445"/>
                  <a:ext cx="48629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flipV="1">
                  <a:off x="3071270" y="5497445"/>
                  <a:ext cx="391693" cy="13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stCxn id="40" idx="2"/>
                </p:cNvCxnSpPr>
                <p:nvPr/>
              </p:nvCxnSpPr>
              <p:spPr>
                <a:xfrm flipH="1">
                  <a:off x="2087380" y="5567801"/>
                  <a:ext cx="1" cy="283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1450249" y="5861279"/>
                  <a:ext cx="1134798" cy="2366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療養場所決定</a:t>
                  </a:r>
                </a:p>
              </p:txBody>
            </p:sp>
          </p:grpSp>
        </p:grpSp>
      </p:grpSp>
      <p:grpSp>
        <p:nvGrpSpPr>
          <p:cNvPr id="59" name="グループ化 58"/>
          <p:cNvGrpSpPr/>
          <p:nvPr/>
        </p:nvGrpSpPr>
        <p:grpSpPr>
          <a:xfrm>
            <a:off x="4822971" y="3654594"/>
            <a:ext cx="4196167" cy="276999"/>
            <a:chOff x="4932609" y="1491652"/>
            <a:chExt cx="4196167" cy="276999"/>
          </a:xfrm>
        </p:grpSpPr>
        <p:sp>
          <p:nvSpPr>
            <p:cNvPr id="60" name="角丸四角形 59"/>
            <p:cNvSpPr/>
            <p:nvPr/>
          </p:nvSpPr>
          <p:spPr>
            <a:xfrm>
              <a:off x="4932609" y="1500724"/>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1" name="テキスト ボックス 60"/>
            <p:cNvSpPr txBox="1"/>
            <p:nvPr/>
          </p:nvSpPr>
          <p:spPr>
            <a:xfrm>
              <a:off x="5020415" y="1491652"/>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変異株の出現毎に対応の切替え</a:t>
              </a:r>
              <a:r>
                <a:rPr kumimoji="0" lang="en-US" altLang="ja-JP"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2021.2</a:t>
              </a:r>
              <a:r>
                <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以降</a:t>
              </a:r>
            </a:p>
          </p:txBody>
        </p:sp>
      </p:grpSp>
      <p:grpSp>
        <p:nvGrpSpPr>
          <p:cNvPr id="56" name="グループ化 55"/>
          <p:cNvGrpSpPr/>
          <p:nvPr/>
        </p:nvGrpSpPr>
        <p:grpSpPr>
          <a:xfrm>
            <a:off x="4818615" y="4002939"/>
            <a:ext cx="4196167" cy="276999"/>
            <a:chOff x="4932609" y="1491652"/>
            <a:chExt cx="4196167" cy="276999"/>
          </a:xfrm>
        </p:grpSpPr>
        <p:sp>
          <p:nvSpPr>
            <p:cNvPr id="58" name="角丸四角形 57"/>
            <p:cNvSpPr/>
            <p:nvPr/>
          </p:nvSpPr>
          <p:spPr>
            <a:xfrm>
              <a:off x="4932609" y="1500724"/>
              <a:ext cx="3966692" cy="237924"/>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2" name="テキスト ボックス 61"/>
            <p:cNvSpPr txBox="1"/>
            <p:nvPr/>
          </p:nvSpPr>
          <p:spPr>
            <a:xfrm>
              <a:off x="5020415" y="1491652"/>
              <a:ext cx="410836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全数届出の見直し</a:t>
              </a:r>
              <a:r>
                <a:rPr kumimoji="0" lang="en-US" altLang="ja-JP"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2022.9.26</a:t>
              </a:r>
              <a:r>
                <a:rPr kumimoji="0" lang="ja-JP" altLang="en-US" sz="12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以降</a:t>
              </a:r>
            </a:p>
          </p:txBody>
        </p:sp>
      </p:grpSp>
      <p:sp>
        <p:nvSpPr>
          <p:cNvPr id="63" name="テキスト ボックス 62"/>
          <p:cNvSpPr txBox="1"/>
          <p:nvPr/>
        </p:nvSpPr>
        <p:spPr>
          <a:xfrm>
            <a:off x="4566757" y="4306717"/>
            <a:ext cx="4417459"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・全数届出の見直しにより、発生届対象者への対応に重点化</a:t>
            </a:r>
            <a:endParaRPr kumimoji="0" lang="en-US" altLang="ja-JP" sz="10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64" name="テキスト ボックス 63"/>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79</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134405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936" y="-37985"/>
            <a:ext cx="9158936"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lang="ja-JP" altLang="en-US" sz="2400" b="1" dirty="0"/>
              <a:t>対策本部の組織・人員体制について</a:t>
            </a:r>
          </a:p>
        </p:txBody>
      </p:sp>
      <p:sp>
        <p:nvSpPr>
          <p:cNvPr id="5" name="タイトル 1"/>
          <p:cNvSpPr txBox="1">
            <a:spLocks/>
          </p:cNvSpPr>
          <p:nvPr/>
        </p:nvSpPr>
        <p:spPr>
          <a:xfrm>
            <a:off x="62145" y="1206268"/>
            <a:ext cx="9175073" cy="1721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spcBef>
                <a:spcPts val="0"/>
              </a:spcBef>
              <a:defRPr/>
            </a:pPr>
            <a:endParaRPr lang="en-US" altLang="ja-JP" sz="1200" b="1" dirty="0">
              <a:solidFill>
                <a:srgbClr val="FF0000"/>
              </a:solidFill>
            </a:endParaRPr>
          </a:p>
        </p:txBody>
      </p:sp>
      <p:sp>
        <p:nvSpPr>
          <p:cNvPr id="11" name="タイトル 1"/>
          <p:cNvSpPr txBox="1">
            <a:spLocks/>
          </p:cNvSpPr>
          <p:nvPr/>
        </p:nvSpPr>
        <p:spPr>
          <a:xfrm>
            <a:off x="124288" y="6091421"/>
            <a:ext cx="9050785" cy="678453"/>
          </a:xfrm>
          <a:prstGeom prst="rect">
            <a:avLst/>
          </a:prstGeom>
          <a:ln>
            <a:noFill/>
          </a:ln>
        </p:spPr>
        <p:txBody>
          <a:bodyPr vert="horz" lIns="91440" tIns="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00000"/>
              </a:lnSpc>
              <a:spcBef>
                <a:spcPts val="0"/>
              </a:spcBef>
              <a:defRPr/>
            </a:pPr>
            <a:r>
              <a:rPr lang="en-US" altLang="ja-JP" sz="1200" b="1" dirty="0"/>
              <a:t>※</a:t>
            </a:r>
            <a:r>
              <a:rPr lang="ja-JP" altLang="en-US" sz="1200" b="1" dirty="0"/>
              <a:t>　上記のほか、宿泊療養施設の運営（</a:t>
            </a:r>
            <a:r>
              <a:rPr lang="en-US" altLang="ja-JP" sz="1200" b="1" dirty="0"/>
              <a:t>2020.5</a:t>
            </a:r>
            <a:r>
              <a:rPr lang="ja-JP" altLang="en-US" sz="1200" b="1" dirty="0"/>
              <a:t>～）、患者搬送（</a:t>
            </a:r>
            <a:r>
              <a:rPr lang="en-US" altLang="ja-JP" sz="1200" b="1" dirty="0"/>
              <a:t>2020.12</a:t>
            </a:r>
            <a:r>
              <a:rPr lang="ja-JP" altLang="en-US" sz="1200" b="1" dirty="0"/>
              <a:t>～</a:t>
            </a:r>
            <a:r>
              <a:rPr lang="en-US" altLang="ja-JP" sz="1200" b="1" dirty="0"/>
              <a:t>2021.10</a:t>
            </a:r>
            <a:r>
              <a:rPr lang="ja-JP" altLang="en-US" sz="1200" b="1" dirty="0"/>
              <a:t>）、臨時医療施設の設置・運営（</a:t>
            </a:r>
            <a:r>
              <a:rPr lang="en-US" altLang="ja-JP" sz="1200" b="1" dirty="0"/>
              <a:t>2021.12</a:t>
            </a:r>
            <a:r>
              <a:rPr lang="ja-JP" altLang="en-US" sz="1200" b="1" dirty="0"/>
              <a:t>～）、</a:t>
            </a:r>
            <a:endParaRPr lang="en-US" altLang="ja-JP" sz="1200" b="1" dirty="0"/>
          </a:p>
          <a:p>
            <a:pPr>
              <a:lnSpc>
                <a:spcPct val="100000"/>
              </a:lnSpc>
              <a:spcBef>
                <a:spcPts val="0"/>
              </a:spcBef>
              <a:defRPr/>
            </a:pPr>
            <a:r>
              <a:rPr lang="ja-JP" altLang="en-US" sz="1200" b="1" dirty="0"/>
              <a:t>　保健所支援（</a:t>
            </a:r>
            <a:r>
              <a:rPr lang="en-US" altLang="ja-JP" sz="1200" b="1" dirty="0"/>
              <a:t>2021.7</a:t>
            </a:r>
            <a:r>
              <a:rPr lang="ja-JP" altLang="en-US" sz="1200" b="1" dirty="0"/>
              <a:t>～）に係る動員を実施</a:t>
            </a:r>
            <a:endParaRPr lang="en-US" altLang="ja-JP" sz="1200" b="1" dirty="0"/>
          </a:p>
          <a:p>
            <a:pPr>
              <a:lnSpc>
                <a:spcPct val="100000"/>
              </a:lnSpc>
              <a:spcBef>
                <a:spcPts val="0"/>
              </a:spcBef>
              <a:defRPr/>
            </a:pPr>
            <a:r>
              <a:rPr lang="en-US" altLang="ja-JP" sz="1200" b="1" dirty="0"/>
              <a:t>※</a:t>
            </a:r>
            <a:r>
              <a:rPr lang="ja-JP" altLang="en-US" sz="1200" b="1" dirty="0"/>
              <a:t>　動員された構成員・兼務職員は、動員の理由となった業務が終了、もしくは業務の逼迫状況が解消された時点で引上げ</a:t>
            </a:r>
            <a:endParaRPr lang="en-US" altLang="ja-JP" sz="1200" b="1" dirty="0"/>
          </a:p>
        </p:txBody>
      </p:sp>
      <p:sp>
        <p:nvSpPr>
          <p:cNvPr id="15" name="テキスト ボックス 14"/>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6" name="表 15">
            <a:extLst>
              <a:ext uri="{FF2B5EF4-FFF2-40B4-BE49-F238E27FC236}">
                <a16:creationId xmlns:a16="http://schemas.microsoft.com/office/drawing/2014/main" id="{7FA69192-CA24-4F85-8C14-5B882FA7D673}"/>
              </a:ext>
            </a:extLst>
          </p:cNvPr>
          <p:cNvGraphicFramePr>
            <a:graphicFrameLocks noGrp="1"/>
          </p:cNvGraphicFramePr>
          <p:nvPr>
            <p:extLst>
              <p:ext uri="{D42A27DB-BD31-4B8C-83A1-F6EECF244321}">
                <p14:modId xmlns:p14="http://schemas.microsoft.com/office/powerpoint/2010/main" val="2296352938"/>
              </p:ext>
            </p:extLst>
          </p:nvPr>
        </p:nvGraphicFramePr>
        <p:xfrm>
          <a:off x="37201" y="539988"/>
          <a:ext cx="9050786" cy="5476740"/>
        </p:xfrm>
        <a:graphic>
          <a:graphicData uri="http://schemas.openxmlformats.org/drawingml/2006/table">
            <a:tbl>
              <a:tblPr firstRow="1" bandRow="1">
                <a:tableStyleId>{7E9639D4-E3E2-4D34-9284-5A2195B3D0D7}</a:tableStyleId>
              </a:tblPr>
              <a:tblGrid>
                <a:gridCol w="364623">
                  <a:extLst>
                    <a:ext uri="{9D8B030D-6E8A-4147-A177-3AD203B41FA5}">
                      <a16:colId xmlns:a16="http://schemas.microsoft.com/office/drawing/2014/main" val="20000"/>
                    </a:ext>
                  </a:extLst>
                </a:gridCol>
                <a:gridCol w="1001438">
                  <a:extLst>
                    <a:ext uri="{9D8B030D-6E8A-4147-A177-3AD203B41FA5}">
                      <a16:colId xmlns:a16="http://schemas.microsoft.com/office/drawing/2014/main" val="2972360677"/>
                    </a:ext>
                  </a:extLst>
                </a:gridCol>
                <a:gridCol w="6338658">
                  <a:extLst>
                    <a:ext uri="{9D8B030D-6E8A-4147-A177-3AD203B41FA5}">
                      <a16:colId xmlns:a16="http://schemas.microsoft.com/office/drawing/2014/main" val="437698344"/>
                    </a:ext>
                  </a:extLst>
                </a:gridCol>
                <a:gridCol w="1346067">
                  <a:extLst>
                    <a:ext uri="{9D8B030D-6E8A-4147-A177-3AD203B41FA5}">
                      <a16:colId xmlns:a16="http://schemas.microsoft.com/office/drawing/2014/main" val="1829621057"/>
                    </a:ext>
                  </a:extLst>
                </a:gridCol>
              </a:tblGrid>
              <a:tr h="0">
                <a:tc gridSpan="4">
                  <a:txBody>
                    <a:bodyPr/>
                    <a:lstStyle/>
                    <a:p>
                      <a:pPr algn="ctr"/>
                      <a:r>
                        <a:rPr lang="en-US" altLang="ja-JP" sz="1600" b="1" dirty="0"/>
                        <a:t>2020.3.26</a:t>
                      </a:r>
                      <a:r>
                        <a:rPr lang="ja-JP" altLang="en-US" sz="1600" b="1" dirty="0"/>
                        <a:t>～</a:t>
                      </a:r>
                      <a:r>
                        <a:rPr lang="ja-JP" altLang="en-US" sz="1400" b="1" dirty="0"/>
                        <a:t>　　　</a:t>
                      </a:r>
                      <a:r>
                        <a:rPr lang="ja-JP" altLang="en-US" sz="1600" b="1" dirty="0"/>
                        <a:t>栃木県新型コロナウイルス感染症対策本部</a:t>
                      </a:r>
                      <a:endParaRPr kumimoji="1" lang="en-US" altLang="ja-JP" sz="1400" dirty="0"/>
                    </a:p>
                  </a:txBody>
                  <a:tcPr marL="68580" marR="68580" marT="34290" marB="34290" anchor="ctr" anchorCtr="1">
                    <a:solidFill>
                      <a:schemeClr val="tx1">
                        <a:lumMod val="50000"/>
                        <a:lumOff val="50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0"/>
                  </a:ext>
                </a:extLst>
              </a:tr>
              <a:tr h="0">
                <a:tc rowSpan="1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感染症対策課</a:t>
                      </a:r>
                      <a:endParaRPr kumimoji="1" lang="ja-JP" altLang="en-US" sz="1400" b="1"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u="none" dirty="0">
                        <a:solidFill>
                          <a:schemeClr val="tx1"/>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t>2021.  4.  1</a:t>
                      </a:r>
                      <a:r>
                        <a:rPr kumimoji="1" lang="ja-JP" altLang="en-US" sz="1400" b="1" u="none" dirty="0"/>
                        <a:t>　 </a:t>
                      </a:r>
                      <a:endParaRPr kumimoji="1" lang="ja-JP" altLang="en-US" sz="1400" b="1" u="none" dirty="0">
                        <a:solidFill>
                          <a:schemeClr val="tx1"/>
                        </a:solidFill>
                      </a:endParaRPr>
                    </a:p>
                  </a:txBody>
                  <a:tcPr marL="68580" marR="68580" marT="108000" marB="10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1" u="none"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感染症対策課の設置</a:t>
                      </a:r>
                      <a:endParaRPr kumimoji="1" lang="en-US" altLang="ja-JP" sz="1400" b="1" u="none"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t>　健康増進課から感染症対策業務を移管、</a:t>
                      </a:r>
                      <a:r>
                        <a:rPr kumimoji="1" lang="ja-JP" altLang="en-US" sz="1200" u="none" dirty="0">
                          <a:solidFill>
                            <a:srgbClr val="0070C0"/>
                          </a:solidFill>
                        </a:rPr>
                        <a:t>常勤職員による事務局体制の強化</a:t>
                      </a:r>
                      <a:endParaRPr kumimoji="1" lang="en-US" altLang="ja-JP" sz="1200" u="none"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t>　</a:t>
                      </a:r>
                      <a:r>
                        <a:rPr kumimoji="1" lang="ja-JP" altLang="en-US" sz="1200" u="none" dirty="0">
                          <a:solidFill>
                            <a:srgbClr val="0070C0"/>
                          </a:solidFill>
                        </a:rPr>
                        <a:t>感染症対策室</a:t>
                      </a:r>
                      <a:r>
                        <a:rPr kumimoji="1" lang="en-US" altLang="ja-JP" sz="1200" u="none" dirty="0">
                          <a:solidFill>
                            <a:srgbClr val="0070C0"/>
                          </a:solidFill>
                          <a:latin typeface="+mn-lt"/>
                        </a:rPr>
                        <a:t>31</a:t>
                      </a:r>
                      <a:r>
                        <a:rPr kumimoji="1" lang="ja-JP" altLang="en-US" sz="1200" u="none" dirty="0">
                          <a:solidFill>
                            <a:srgbClr val="0070C0"/>
                          </a:solidFill>
                          <a:latin typeface="+mn-lt"/>
                        </a:rPr>
                        <a:t>名</a:t>
                      </a:r>
                      <a:r>
                        <a:rPr kumimoji="1" lang="en-US" altLang="ja-JP" sz="1200" u="none" dirty="0">
                          <a:solidFill>
                            <a:srgbClr val="0070C0"/>
                          </a:solidFill>
                          <a:latin typeface="+mn-lt"/>
                        </a:rPr>
                        <a:t>【</a:t>
                      </a:r>
                      <a:r>
                        <a:rPr kumimoji="1" lang="ja-JP" altLang="en-US" sz="1200" u="none" dirty="0">
                          <a:solidFill>
                            <a:srgbClr val="0070C0"/>
                          </a:solidFill>
                          <a:latin typeface="+mn-lt"/>
                        </a:rPr>
                        <a:t>本務</a:t>
                      </a:r>
                      <a:r>
                        <a:rPr kumimoji="1" lang="en-US" altLang="ja-JP" sz="1200" u="none" dirty="0">
                          <a:solidFill>
                            <a:srgbClr val="0070C0"/>
                          </a:solidFill>
                          <a:latin typeface="+mn-lt"/>
                        </a:rPr>
                        <a:t>21</a:t>
                      </a:r>
                      <a:r>
                        <a:rPr kumimoji="1" lang="ja-JP" altLang="en-US" sz="1200" u="none" dirty="0">
                          <a:solidFill>
                            <a:srgbClr val="0070C0"/>
                          </a:solidFill>
                          <a:latin typeface="+mn-lt"/>
                        </a:rPr>
                        <a:t>、兼務</a:t>
                      </a:r>
                      <a:r>
                        <a:rPr kumimoji="1" lang="en-US" altLang="ja-JP" sz="1200" u="none" dirty="0">
                          <a:solidFill>
                            <a:srgbClr val="0070C0"/>
                          </a:solidFill>
                          <a:latin typeface="+mn-lt"/>
                        </a:rPr>
                        <a:t>10】</a:t>
                      </a:r>
                      <a:r>
                        <a:rPr kumimoji="1" lang="ja-JP" altLang="en-US" sz="1200" u="none" dirty="0">
                          <a:solidFill>
                            <a:srgbClr val="0070C0"/>
                          </a:solidFill>
                          <a:latin typeface="+mn-lt"/>
                        </a:rPr>
                        <a:t>　</a:t>
                      </a:r>
                      <a:r>
                        <a:rPr kumimoji="1" lang="ja-JP" altLang="en-US" sz="1200" u="none" dirty="0">
                          <a:solidFill>
                            <a:srgbClr val="0070C0"/>
                          </a:solidFill>
                        </a:rPr>
                        <a:t>→　</a:t>
                      </a:r>
                      <a:r>
                        <a:rPr kumimoji="1" lang="en-US" altLang="ja-JP" sz="1200" b="1" u="none" dirty="0"/>
                        <a:t>51</a:t>
                      </a:r>
                      <a:r>
                        <a:rPr kumimoji="1" lang="ja-JP" altLang="en-US" sz="1200" b="1" u="none" dirty="0"/>
                        <a:t>名</a:t>
                      </a:r>
                      <a:r>
                        <a:rPr kumimoji="1" lang="en-US" altLang="ja-JP" sz="1200" b="1" u="none" dirty="0"/>
                        <a:t>【</a:t>
                      </a:r>
                      <a:r>
                        <a:rPr kumimoji="1" lang="ja-JP" altLang="en-US" sz="1200" b="1" u="none" dirty="0"/>
                        <a:t>本務</a:t>
                      </a:r>
                      <a:r>
                        <a:rPr kumimoji="1" lang="en-US" altLang="ja-JP" sz="1200" b="1" u="none" dirty="0"/>
                        <a:t>31</a:t>
                      </a:r>
                      <a:r>
                        <a:rPr kumimoji="1" lang="ja-JP" altLang="en-US" sz="1200" b="1" u="none" dirty="0" err="1"/>
                        <a:t>、</a:t>
                      </a:r>
                      <a:r>
                        <a:rPr kumimoji="1" lang="ja-JP" altLang="en-US" sz="1200" b="1" u="none" dirty="0"/>
                        <a:t>兼務</a:t>
                      </a:r>
                      <a:r>
                        <a:rPr kumimoji="1" lang="en-US" altLang="ja-JP" sz="1200" b="1" u="none" dirty="0"/>
                        <a:t>20】</a:t>
                      </a:r>
                    </a:p>
                  </a:txBody>
                  <a:tcPr marL="68580" marR="68580" marT="108000" marB="108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108000" marB="108000" anchor="ctr"/>
                </a:tc>
                <a:extLst>
                  <a:ext uri="{0D108BD9-81ED-4DB2-BD59-A6C34878D82A}">
                    <a16:rowId xmlns:a16="http://schemas.microsoft.com/office/drawing/2014/main" val="3026672239"/>
                  </a:ext>
                </a:extLst>
              </a:tr>
              <a:tr h="19984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t>2021.  6.  1     </a:t>
                      </a:r>
                      <a:r>
                        <a:rPr kumimoji="1" lang="ja-JP" altLang="en-US" sz="1400" b="1" u="none" dirty="0"/>
                        <a:t>　　　</a:t>
                      </a:r>
                      <a:endParaRPr kumimoji="1" lang="ja-JP" altLang="en-US" sz="1400" b="1" u="none" dirty="0">
                        <a:solidFill>
                          <a:schemeClr val="tx1"/>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兼務職員</a:t>
                      </a:r>
                      <a:r>
                        <a:rPr kumimoji="1" lang="en-US" altLang="ja-JP" sz="1400" b="1" u="none" dirty="0"/>
                        <a:t>12</a:t>
                      </a:r>
                      <a:r>
                        <a:rPr kumimoji="1" lang="ja-JP" altLang="en-US" sz="1400" b="1" u="none" dirty="0"/>
                        <a:t>名増員　</a:t>
                      </a:r>
                      <a:r>
                        <a:rPr kumimoji="1" lang="ja-JP" altLang="en-US" sz="1200" u="none" dirty="0"/>
                        <a:t>県営接種会場の設置　　　　        　　　　　　　</a:t>
                      </a:r>
                      <a:endParaRPr kumimoji="1" lang="ja-JP" altLang="en-US" sz="1200" b="1" u="none" dirty="0">
                        <a:solidFill>
                          <a:schemeClr val="tx1"/>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1339806327"/>
                  </a:ext>
                </a:extLst>
              </a:tr>
              <a:tr h="19984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t>2021.  7.  1</a:t>
                      </a:r>
                      <a:r>
                        <a:rPr kumimoji="1" lang="ja-JP" altLang="en-US" sz="1400" b="1" u="none" dirty="0"/>
                        <a:t>　　　　</a:t>
                      </a:r>
                      <a:endParaRPr kumimoji="1" lang="ja-JP" altLang="en-US" sz="1400" b="1" u="none" dirty="0">
                        <a:solidFill>
                          <a:srgbClr val="FF0000"/>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兼務職員７名増員　</a:t>
                      </a:r>
                      <a:r>
                        <a:rPr kumimoji="1" lang="ja-JP" altLang="en-US" sz="1200" b="0" u="none" dirty="0"/>
                        <a:t>ワクチン接種推進班の設置</a:t>
                      </a:r>
                      <a:r>
                        <a:rPr kumimoji="1" lang="ja-JP" altLang="en-US" sz="1200" u="none" dirty="0"/>
                        <a:t>　　　　　　　　　　　　　　　　　　　　　　</a:t>
                      </a:r>
                      <a:r>
                        <a:rPr kumimoji="1" lang="ja-JP" altLang="en-US" sz="1200" u="none" baseline="0" dirty="0"/>
                        <a:t>  </a:t>
                      </a:r>
                      <a:r>
                        <a:rPr kumimoji="1" lang="ja-JP" altLang="en-US" sz="1200" u="none" dirty="0"/>
                        <a:t>　　　</a:t>
                      </a:r>
                      <a:endParaRPr kumimoji="1" lang="ja-JP" altLang="en-US" sz="1200" b="1" u="none" dirty="0">
                        <a:solidFill>
                          <a:schemeClr val="tx1"/>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1800246638"/>
                  </a:ext>
                </a:extLst>
              </a:tr>
              <a:tr h="199846">
                <a:tc vMerge="1">
                  <a:txBody>
                    <a:bodyPr/>
                    <a:lstStyle/>
                    <a:p>
                      <a:pPr marL="1704975" marR="0" lvl="0" indent="-1704975"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rgbClr val="FF0000"/>
                        </a:solidFill>
                      </a:endParaRPr>
                    </a:p>
                  </a:txBody>
                  <a:tcPr marL="68580" marR="68580" marT="34290" marB="34290" anchor="ctr"/>
                </a:tc>
                <a:tc>
                  <a:txBody>
                    <a:bodyPr/>
                    <a:lstStyle/>
                    <a:p>
                      <a:pPr marL="1704975" marR="0" lvl="0" indent="-1704975"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t>2021.  8.10</a:t>
                      </a:r>
                      <a:endParaRPr kumimoji="1" lang="ja-JP" altLang="en-US" sz="1400" b="1" u="none" dirty="0">
                        <a:solidFill>
                          <a:srgbClr val="FF0000"/>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兼務職員</a:t>
                      </a:r>
                      <a:r>
                        <a:rPr kumimoji="1" lang="en-US" altLang="ja-JP" sz="1400" b="1" u="none" dirty="0"/>
                        <a:t>10</a:t>
                      </a:r>
                      <a:r>
                        <a:rPr kumimoji="1" lang="ja-JP" altLang="en-US" sz="1400" b="1" u="none" dirty="0"/>
                        <a:t>名増員　</a:t>
                      </a:r>
                      <a:r>
                        <a:rPr kumimoji="1" lang="ja-JP" altLang="en-US" sz="1200" u="none" dirty="0"/>
                        <a:t>宿泊療養施設の増設、自宅療養体制の強化</a:t>
                      </a:r>
                      <a:endParaRPr kumimoji="1" lang="ja-JP" altLang="en-US" sz="1200" b="1" u="none" dirty="0">
                        <a:solidFill>
                          <a:schemeClr val="tx1"/>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1312341207"/>
                  </a:ext>
                </a:extLst>
              </a:tr>
              <a:tr h="199846">
                <a:tc vMerge="1">
                  <a:txBody>
                    <a:bodyPr/>
                    <a:lstStyle/>
                    <a:p>
                      <a:endParaRPr kumimoji="1" lang="ja-JP" altLang="en-US"/>
                    </a:p>
                  </a:txBody>
                  <a:tcPr/>
                </a:tc>
                <a:tc>
                  <a:txBody>
                    <a:bodyPr/>
                    <a:lstStyle/>
                    <a:p>
                      <a:pPr marL="1704975" marR="0" lvl="0" indent="-1704975"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solidFill>
                            <a:schemeClr val="tx1"/>
                          </a:solidFill>
                        </a:rPr>
                        <a:t>2021.  8.27</a:t>
                      </a:r>
                      <a:endParaRPr kumimoji="1" lang="ja-JP" altLang="en-US" sz="1400" b="1" u="none" dirty="0">
                        <a:solidFill>
                          <a:schemeClr val="tx1"/>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兼務職員</a:t>
                      </a:r>
                      <a:r>
                        <a:rPr kumimoji="1" lang="en-US" altLang="ja-JP" sz="1400" b="1" u="none" dirty="0"/>
                        <a:t>17</a:t>
                      </a:r>
                      <a:r>
                        <a:rPr kumimoji="1" lang="ja-JP" altLang="en-US" sz="1400" b="1" u="none" dirty="0"/>
                        <a:t>名増員　</a:t>
                      </a:r>
                      <a:r>
                        <a:rPr kumimoji="1" lang="ja-JP" altLang="en-US" sz="1200" u="none" dirty="0"/>
                        <a:t>宿泊療養施設の増設、県営接種会場の設置等</a:t>
                      </a:r>
                      <a:endParaRPr kumimoji="1" lang="ja-JP" altLang="en-US" sz="1200" b="1" u="none" dirty="0">
                        <a:solidFill>
                          <a:schemeClr val="tx1"/>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79920058"/>
                  </a:ext>
                </a:extLst>
              </a:tr>
              <a:tr h="199846">
                <a:tc vMerge="1">
                  <a:txBody>
                    <a:bodyPr/>
                    <a:lstStyle/>
                    <a:p>
                      <a:endParaRPr kumimoji="1" lang="ja-JP" altLang="en-US"/>
                    </a:p>
                  </a:txBody>
                  <a:tcPr/>
                </a:tc>
                <a:tc>
                  <a:txBody>
                    <a:bodyPr/>
                    <a:lstStyle/>
                    <a:p>
                      <a:pPr marL="1704975" marR="0" lvl="0" indent="-1704975"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solidFill>
                            <a:schemeClr val="tx1"/>
                          </a:solidFill>
                        </a:rPr>
                        <a:t>2021.12</a:t>
                      </a:r>
                      <a:r>
                        <a:rPr kumimoji="1" lang="ja-JP" altLang="en-US" sz="1400" b="1" u="none" dirty="0">
                          <a:solidFill>
                            <a:schemeClr val="tx1"/>
                          </a:solidFill>
                        </a:rPr>
                        <a:t>～</a:t>
                      </a: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chemeClr val="tx1"/>
                          </a:solidFill>
                        </a:rPr>
                        <a:t>兼務職員</a:t>
                      </a:r>
                      <a:r>
                        <a:rPr kumimoji="1" lang="en-US" altLang="ja-JP" sz="1400" b="1" u="none" dirty="0">
                          <a:solidFill>
                            <a:schemeClr val="tx1"/>
                          </a:solidFill>
                        </a:rPr>
                        <a:t>10</a:t>
                      </a:r>
                      <a:r>
                        <a:rPr kumimoji="1" lang="ja-JP" altLang="en-US" sz="1400" b="1" u="none" dirty="0">
                          <a:solidFill>
                            <a:schemeClr val="tx1"/>
                          </a:solidFill>
                        </a:rPr>
                        <a:t>名増員　</a:t>
                      </a:r>
                      <a:r>
                        <a:rPr kumimoji="1" lang="ja-JP" altLang="en-US" sz="1200" b="0" u="none" dirty="0">
                          <a:solidFill>
                            <a:schemeClr val="tx1"/>
                          </a:solidFill>
                        </a:rPr>
                        <a:t>県営接種会場の設置</a:t>
                      </a:r>
                      <a:r>
                        <a:rPr kumimoji="1" lang="en-US" altLang="ja-JP" sz="1200" b="0" u="none" dirty="0">
                          <a:solidFill>
                            <a:schemeClr val="tx1"/>
                          </a:solidFill>
                        </a:rPr>
                        <a:t>【</a:t>
                      </a:r>
                      <a:r>
                        <a:rPr kumimoji="1" lang="ja-JP" altLang="en-US" sz="1200" b="0" u="none" dirty="0">
                          <a:solidFill>
                            <a:schemeClr val="tx1"/>
                          </a:solidFill>
                        </a:rPr>
                        <a:t>～３月まで増員</a:t>
                      </a:r>
                      <a:r>
                        <a:rPr kumimoji="1" lang="en-US" altLang="ja-JP" sz="1200" b="0" u="none" dirty="0">
                          <a:solidFill>
                            <a:schemeClr val="tx1"/>
                          </a:solidFill>
                        </a:rPr>
                        <a:t>】</a:t>
                      </a:r>
                      <a:r>
                        <a:rPr kumimoji="1" lang="ja-JP" altLang="en-US" sz="1200" b="0" u="none" dirty="0">
                          <a:solidFill>
                            <a:srgbClr val="FF0000"/>
                          </a:solidFill>
                        </a:rPr>
                        <a:t>　　　　　　　　　　　　　　　</a:t>
                      </a: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27217393"/>
                  </a:ext>
                </a:extLst>
              </a:tr>
              <a:tr h="19984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chemeClr val="tx1"/>
                          </a:solidFill>
                        </a:rPr>
                        <a:t>感染症対策課</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solidFill>
                            <a:schemeClr val="tx1"/>
                          </a:solidFill>
                        </a:rPr>
                        <a:t>2022.  1.28</a:t>
                      </a:r>
                      <a:endParaRPr kumimoji="1" lang="ja-JP" altLang="en-US" sz="1400" b="1" u="none" dirty="0">
                        <a:solidFill>
                          <a:schemeClr val="tx1"/>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t>～</a:t>
                      </a:r>
                      <a:r>
                        <a:rPr kumimoji="1" lang="ja-JP" altLang="en-US" sz="1400" b="1" u="none" dirty="0">
                          <a:solidFill>
                            <a:schemeClr val="tx1"/>
                          </a:solidFill>
                        </a:rPr>
                        <a:t>全庁応援体制の整備（動員者名簿の作成）～</a:t>
                      </a:r>
                      <a:endParaRPr kumimoji="1" lang="en-US" altLang="ja-JP" sz="1400" b="1"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rPr>
                        <a:t>　各部局は割り振り数に従い、一定期間（１～３ヶ月）の動員者名簿を作成</a:t>
                      </a:r>
                      <a:endParaRPr kumimoji="1" lang="en-US" altLang="ja-JP" sz="1200" b="0" u="none"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rPr>
                        <a:t>　一定期間終了後、必要に応じて名簿を更新</a:t>
                      </a:r>
                      <a:endParaRPr kumimoji="1" lang="ja-JP" altLang="en-US" sz="1400" b="0" u="none" dirty="0">
                        <a:solidFill>
                          <a:schemeClr val="tx1"/>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1011505260"/>
                  </a:ext>
                </a:extLst>
              </a:tr>
              <a:tr h="199846">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u="none" dirty="0">
                          <a:solidFill>
                            <a:srgbClr val="FF0000"/>
                          </a:solidFill>
                        </a:rPr>
                        <a:t>感染症対策課</a:t>
                      </a: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solidFill>
                            <a:schemeClr val="tx1"/>
                          </a:solidFill>
                        </a:rPr>
                        <a:t>2022.  4.  1</a:t>
                      </a:r>
                      <a:endParaRPr kumimoji="1" lang="ja-JP" altLang="en-US" sz="1400" b="1" u="none" dirty="0">
                        <a:solidFill>
                          <a:schemeClr val="tx1"/>
                        </a:solidFill>
                      </a:endParaRPr>
                    </a:p>
                  </a:txBody>
                  <a:tcPr marL="68580" marR="6858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感染症対策課の職員増員</a:t>
                      </a:r>
                      <a:endParaRPr kumimoji="1" lang="en-US" altLang="ja-JP" sz="1400" b="1" u="none"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FF0000"/>
                          </a:solidFill>
                        </a:rPr>
                        <a:t>　</a:t>
                      </a:r>
                      <a:r>
                        <a:rPr kumimoji="1" lang="ja-JP" altLang="en-US" sz="1200" b="0" u="none" dirty="0">
                          <a:solidFill>
                            <a:srgbClr val="0070C0"/>
                          </a:solidFill>
                        </a:rPr>
                        <a:t>常勤職員による事務局体制の強化</a:t>
                      </a:r>
                      <a:endParaRPr kumimoji="1" lang="en-US" altLang="ja-JP" sz="1400" b="0" u="none"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dirty="0"/>
                        <a:t>　 </a:t>
                      </a:r>
                      <a:r>
                        <a:rPr kumimoji="1" lang="en-US" altLang="ja-JP" sz="1200" b="0" u="none" dirty="0">
                          <a:solidFill>
                            <a:srgbClr val="0070C0"/>
                          </a:solidFill>
                        </a:rPr>
                        <a:t>51</a:t>
                      </a:r>
                      <a:r>
                        <a:rPr kumimoji="1" lang="ja-JP" altLang="en-US" sz="1200" b="0" u="none" dirty="0">
                          <a:solidFill>
                            <a:srgbClr val="0070C0"/>
                          </a:solidFill>
                        </a:rPr>
                        <a:t>名</a:t>
                      </a:r>
                      <a:r>
                        <a:rPr kumimoji="1" lang="en-US" altLang="ja-JP" sz="1200" b="0" u="none" dirty="0">
                          <a:solidFill>
                            <a:srgbClr val="0070C0"/>
                          </a:solidFill>
                        </a:rPr>
                        <a:t>【</a:t>
                      </a:r>
                      <a:r>
                        <a:rPr kumimoji="1" lang="ja-JP" altLang="en-US" sz="1200" b="0" u="none" dirty="0">
                          <a:solidFill>
                            <a:srgbClr val="0070C0"/>
                          </a:solidFill>
                        </a:rPr>
                        <a:t>本務</a:t>
                      </a:r>
                      <a:r>
                        <a:rPr kumimoji="1" lang="en-US" altLang="ja-JP" sz="1200" b="0" u="none" dirty="0">
                          <a:solidFill>
                            <a:srgbClr val="0070C0"/>
                          </a:solidFill>
                        </a:rPr>
                        <a:t>31</a:t>
                      </a:r>
                      <a:r>
                        <a:rPr kumimoji="1" lang="ja-JP" altLang="en-US" sz="1200" b="0" u="none" dirty="0">
                          <a:solidFill>
                            <a:srgbClr val="0070C0"/>
                          </a:solidFill>
                        </a:rPr>
                        <a:t>、兼務</a:t>
                      </a:r>
                      <a:r>
                        <a:rPr kumimoji="1" lang="en-US" altLang="ja-JP" sz="1200" b="0" u="none" dirty="0">
                          <a:solidFill>
                            <a:srgbClr val="0070C0"/>
                          </a:solidFill>
                        </a:rPr>
                        <a:t>20】</a:t>
                      </a:r>
                      <a:r>
                        <a:rPr kumimoji="1" lang="ja-JP" altLang="en-US" sz="1200" b="0" u="none" dirty="0">
                          <a:solidFill>
                            <a:srgbClr val="0070C0"/>
                          </a:solidFill>
                        </a:rPr>
                        <a:t>　→　</a:t>
                      </a:r>
                      <a:r>
                        <a:rPr kumimoji="1" lang="en-US" altLang="ja-JP" sz="1200" b="1" u="none" dirty="0"/>
                        <a:t>60</a:t>
                      </a:r>
                      <a:r>
                        <a:rPr kumimoji="1" lang="ja-JP" altLang="en-US" sz="1200" b="1" u="none" dirty="0"/>
                        <a:t>名</a:t>
                      </a:r>
                      <a:r>
                        <a:rPr kumimoji="1" lang="en-US" altLang="ja-JP" sz="1200" b="1" u="none" dirty="0"/>
                        <a:t>【</a:t>
                      </a:r>
                      <a:r>
                        <a:rPr kumimoji="1" lang="ja-JP" altLang="en-US" sz="1200" b="1" u="none" dirty="0"/>
                        <a:t>本務</a:t>
                      </a:r>
                      <a:r>
                        <a:rPr kumimoji="1" lang="en-US" altLang="ja-JP" sz="1200" b="1" u="none" dirty="0"/>
                        <a:t>36</a:t>
                      </a:r>
                      <a:r>
                        <a:rPr kumimoji="1" lang="ja-JP" altLang="en-US" sz="1200" b="1" u="none" dirty="0" err="1"/>
                        <a:t>、</a:t>
                      </a:r>
                      <a:r>
                        <a:rPr kumimoji="1" lang="ja-JP" altLang="en-US" sz="1200" b="1" u="none" dirty="0"/>
                        <a:t>兼務</a:t>
                      </a:r>
                      <a:r>
                        <a:rPr kumimoji="1" lang="en-US" altLang="ja-JP" sz="1200" b="1" u="none" dirty="0"/>
                        <a:t>24】</a:t>
                      </a:r>
                      <a:endParaRPr kumimoji="1" lang="ja-JP" altLang="en-US" sz="1200" b="1" u="none" dirty="0">
                        <a:solidFill>
                          <a:schemeClr val="tx1"/>
                        </a:solidFill>
                      </a:endParaRPr>
                    </a:p>
                  </a:txBody>
                  <a:tcPr marL="68580" marR="68580" marT="72000" marB="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10013"/>
                  </a:ext>
                </a:extLst>
              </a:tr>
              <a:tr h="18941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u="none"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solidFill>
                            <a:schemeClr val="tx1"/>
                          </a:solidFill>
                        </a:rPr>
                        <a:t>2022.</a:t>
                      </a:r>
                      <a:r>
                        <a:rPr kumimoji="1" lang="en-US" altLang="ja-JP" sz="1400" b="1" u="none" baseline="0" dirty="0">
                          <a:solidFill>
                            <a:schemeClr val="tx1"/>
                          </a:solidFill>
                        </a:rPr>
                        <a:t> 7</a:t>
                      </a:r>
                      <a:r>
                        <a:rPr kumimoji="1" lang="ja-JP" altLang="en-US" sz="1400" b="1" u="none" baseline="0" dirty="0">
                          <a:solidFill>
                            <a:schemeClr val="tx1"/>
                          </a:solidFill>
                        </a:rPr>
                        <a:t>～</a:t>
                      </a:r>
                      <a:r>
                        <a:rPr kumimoji="1" lang="en-US" altLang="ja-JP" sz="1400" b="1" u="none" baseline="0" dirty="0">
                          <a:solidFill>
                            <a:schemeClr val="tx1"/>
                          </a:solidFill>
                        </a:rPr>
                        <a:t>8 </a:t>
                      </a:r>
                      <a:r>
                        <a:rPr kumimoji="1" lang="ja-JP" altLang="en-US" sz="1400" b="1" u="none" baseline="0" dirty="0">
                          <a:solidFill>
                            <a:schemeClr val="tx1"/>
                          </a:solidFill>
                        </a:rPr>
                        <a:t>　 </a:t>
                      </a:r>
                      <a:endParaRPr kumimoji="1" lang="ja-JP" altLang="en-US" sz="1400" b="1" u="none" dirty="0">
                        <a:solidFill>
                          <a:schemeClr val="tx1"/>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chemeClr val="tx1"/>
                          </a:solidFill>
                        </a:rPr>
                        <a:t>１日当たり</a:t>
                      </a:r>
                      <a:r>
                        <a:rPr kumimoji="1" lang="en-US" altLang="ja-JP" sz="1400" b="1" u="none" dirty="0">
                          <a:solidFill>
                            <a:schemeClr val="tx1"/>
                          </a:solidFill>
                        </a:rPr>
                        <a:t>10</a:t>
                      </a:r>
                      <a:r>
                        <a:rPr kumimoji="1" lang="ja-JP" altLang="en-US" sz="1400" b="1" u="none" dirty="0">
                          <a:solidFill>
                            <a:schemeClr val="tx1"/>
                          </a:solidFill>
                        </a:rPr>
                        <a:t>名程度動員　</a:t>
                      </a:r>
                      <a:r>
                        <a:rPr kumimoji="1" lang="en-US" altLang="ja-JP" sz="1200" b="0" u="none" dirty="0">
                          <a:solidFill>
                            <a:schemeClr val="tx1"/>
                          </a:solidFill>
                        </a:rPr>
                        <a:t>HER-SYS</a:t>
                      </a:r>
                      <a:r>
                        <a:rPr kumimoji="1" lang="ja-JP" altLang="en-US" sz="1200" b="0" u="none" dirty="0">
                          <a:solidFill>
                            <a:schemeClr val="tx1"/>
                          </a:solidFill>
                        </a:rPr>
                        <a:t>代行入力</a:t>
                      </a: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984325922"/>
                  </a:ext>
                </a:extLst>
              </a:tr>
              <a:tr h="18941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u="none"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solidFill>
                            <a:srgbClr val="0070C0"/>
                          </a:solidFill>
                        </a:rPr>
                        <a:t>2022.  8.  1</a:t>
                      </a:r>
                      <a:endParaRPr kumimoji="1" lang="ja-JP" altLang="en-US" sz="1400" b="1" u="none" dirty="0">
                        <a:solidFill>
                          <a:srgbClr val="0070C0"/>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0070C0"/>
                          </a:solidFill>
                        </a:rPr>
                        <a:t>入所調整センターの設置　</a:t>
                      </a:r>
                      <a:r>
                        <a:rPr kumimoji="1" lang="ja-JP" altLang="en-US" sz="1200" b="0" u="none" dirty="0">
                          <a:solidFill>
                            <a:srgbClr val="0070C0"/>
                          </a:solidFill>
                        </a:rPr>
                        <a:t>宿泊療養施設の入所調整業務を派遣職員による対応に変更</a:t>
                      </a: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569492855"/>
                  </a:ext>
                </a:extLst>
              </a:tr>
              <a:tr h="18941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u="none"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solidFill>
                            <a:srgbClr val="0070C0"/>
                          </a:solidFill>
                        </a:rPr>
                        <a:t>2022.  8.31</a:t>
                      </a:r>
                      <a:endParaRPr kumimoji="1" lang="ja-JP" altLang="en-US" sz="1400" b="1" u="none" dirty="0">
                        <a:solidFill>
                          <a:srgbClr val="0070C0"/>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0070C0"/>
                          </a:solidFill>
                        </a:rPr>
                        <a:t>兼務職員３名増員　　　　</a:t>
                      </a:r>
                      <a:r>
                        <a:rPr kumimoji="1" lang="ja-JP" altLang="en-US" sz="1200" b="0" u="none" dirty="0">
                          <a:solidFill>
                            <a:srgbClr val="0070C0"/>
                          </a:solidFill>
                        </a:rPr>
                        <a:t>転退院調整体制の強化</a:t>
                      </a: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2994710784"/>
                  </a:ext>
                </a:extLst>
              </a:tr>
              <a:tr h="18941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1" u="none" dirty="0">
                        <a:solidFill>
                          <a:srgbClr val="FF0000"/>
                        </a:solidFill>
                      </a:endParaRPr>
                    </a:p>
                  </a:txBody>
                  <a:tcPr marL="68580" marR="68580" marT="34290" marB="3429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u="none" dirty="0">
                          <a:solidFill>
                            <a:srgbClr val="0070C0"/>
                          </a:solidFill>
                        </a:rPr>
                        <a:t>2023.  1.  1</a:t>
                      </a:r>
                      <a:endParaRPr kumimoji="1" lang="ja-JP" altLang="en-US" sz="1400" b="1" u="none" dirty="0">
                        <a:solidFill>
                          <a:srgbClr val="0070C0"/>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u="none" dirty="0">
                          <a:solidFill>
                            <a:srgbClr val="0070C0"/>
                          </a:solidFill>
                        </a:rPr>
                        <a:t>感染症対策課の本務職員増員</a:t>
                      </a:r>
                      <a:r>
                        <a:rPr kumimoji="1" lang="ja-JP" altLang="en-US" sz="1200" b="1" u="none" dirty="0">
                          <a:solidFill>
                            <a:srgbClr val="0070C0"/>
                          </a:solidFill>
                        </a:rPr>
                        <a:t> </a:t>
                      </a:r>
                      <a:endParaRPr kumimoji="1" lang="en-US" altLang="ja-JP" sz="1200" b="1" u="none" dirty="0">
                        <a:solidFill>
                          <a:srgbClr val="0070C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u="none" dirty="0">
                          <a:solidFill>
                            <a:srgbClr val="0070C0"/>
                          </a:solidFill>
                        </a:rPr>
                        <a:t>     </a:t>
                      </a:r>
                      <a:r>
                        <a:rPr kumimoji="1" lang="en-US" altLang="ja-JP" sz="1200" b="0" u="none" dirty="0">
                          <a:solidFill>
                            <a:srgbClr val="0070C0"/>
                          </a:solidFill>
                        </a:rPr>
                        <a:t>60</a:t>
                      </a:r>
                      <a:r>
                        <a:rPr kumimoji="1" lang="ja-JP" altLang="en-US" sz="1200" b="0" u="none" dirty="0">
                          <a:solidFill>
                            <a:srgbClr val="0070C0"/>
                          </a:solidFill>
                        </a:rPr>
                        <a:t>名</a:t>
                      </a:r>
                      <a:r>
                        <a:rPr kumimoji="1" lang="en-US" altLang="ja-JP" sz="1200" b="0" u="none" dirty="0">
                          <a:solidFill>
                            <a:srgbClr val="0070C0"/>
                          </a:solidFill>
                        </a:rPr>
                        <a:t>【</a:t>
                      </a:r>
                      <a:r>
                        <a:rPr kumimoji="1" lang="ja-JP" altLang="en-US" sz="1200" b="0" u="none" dirty="0">
                          <a:solidFill>
                            <a:srgbClr val="0070C0"/>
                          </a:solidFill>
                        </a:rPr>
                        <a:t>本務</a:t>
                      </a:r>
                      <a:r>
                        <a:rPr kumimoji="1" lang="en-US" altLang="ja-JP" sz="1200" b="0" u="none" dirty="0">
                          <a:solidFill>
                            <a:srgbClr val="0070C0"/>
                          </a:solidFill>
                        </a:rPr>
                        <a:t>36</a:t>
                      </a:r>
                      <a:r>
                        <a:rPr kumimoji="1" lang="ja-JP" altLang="en-US" sz="1200" b="0" u="none" dirty="0">
                          <a:solidFill>
                            <a:srgbClr val="0070C0"/>
                          </a:solidFill>
                        </a:rPr>
                        <a:t>、兼務</a:t>
                      </a:r>
                      <a:r>
                        <a:rPr kumimoji="1" lang="en-US" altLang="ja-JP" sz="1200" b="0" u="none" dirty="0">
                          <a:solidFill>
                            <a:srgbClr val="0070C0"/>
                          </a:solidFill>
                        </a:rPr>
                        <a:t>24】</a:t>
                      </a:r>
                      <a:r>
                        <a:rPr kumimoji="1" lang="ja-JP" altLang="en-US" sz="1200" b="0" u="none" dirty="0">
                          <a:solidFill>
                            <a:srgbClr val="0070C0"/>
                          </a:solidFill>
                        </a:rPr>
                        <a:t>　</a:t>
                      </a:r>
                      <a:r>
                        <a:rPr kumimoji="1" lang="ja-JP" altLang="en-US" sz="1200" b="0" u="none" dirty="0"/>
                        <a:t>→</a:t>
                      </a:r>
                      <a:r>
                        <a:rPr kumimoji="1" lang="ja-JP" altLang="en-US" sz="1200" b="1" u="none" dirty="0"/>
                        <a:t>　</a:t>
                      </a:r>
                      <a:r>
                        <a:rPr kumimoji="1" lang="en-US" altLang="ja-JP" sz="1200" b="1" u="none" dirty="0">
                          <a:solidFill>
                            <a:srgbClr val="0070C0"/>
                          </a:solidFill>
                        </a:rPr>
                        <a:t>60</a:t>
                      </a:r>
                      <a:r>
                        <a:rPr kumimoji="1" lang="ja-JP" altLang="en-US" sz="1200" b="1" u="none" dirty="0">
                          <a:solidFill>
                            <a:srgbClr val="0070C0"/>
                          </a:solidFill>
                        </a:rPr>
                        <a:t>名</a:t>
                      </a:r>
                      <a:r>
                        <a:rPr kumimoji="1" lang="en-US" altLang="ja-JP" sz="1200" b="1" u="none" dirty="0">
                          <a:solidFill>
                            <a:srgbClr val="0070C0"/>
                          </a:solidFill>
                        </a:rPr>
                        <a:t>【</a:t>
                      </a:r>
                      <a:r>
                        <a:rPr kumimoji="1" lang="ja-JP" altLang="en-US" sz="1200" b="1" u="none" dirty="0">
                          <a:solidFill>
                            <a:srgbClr val="0070C0"/>
                          </a:solidFill>
                        </a:rPr>
                        <a:t>本務</a:t>
                      </a:r>
                      <a:r>
                        <a:rPr kumimoji="1" lang="en-US" altLang="ja-JP" sz="1200" b="1" u="none" dirty="0">
                          <a:solidFill>
                            <a:srgbClr val="0070C0"/>
                          </a:solidFill>
                        </a:rPr>
                        <a:t>41</a:t>
                      </a:r>
                      <a:r>
                        <a:rPr kumimoji="1" lang="ja-JP" altLang="en-US" sz="1200" b="1" u="none" dirty="0">
                          <a:solidFill>
                            <a:srgbClr val="0070C0"/>
                          </a:solidFill>
                        </a:rPr>
                        <a:t>、兼務</a:t>
                      </a:r>
                      <a:r>
                        <a:rPr kumimoji="1" lang="en-US" altLang="ja-JP" sz="1200" b="1" u="none" dirty="0">
                          <a:solidFill>
                            <a:srgbClr val="0070C0"/>
                          </a:solidFill>
                        </a:rPr>
                        <a:t>19】</a:t>
                      </a:r>
                      <a:endParaRPr kumimoji="1" lang="ja-JP" altLang="en-US" sz="1200" b="1" u="none" dirty="0">
                        <a:solidFill>
                          <a:srgbClr val="0070C0"/>
                        </a:solidFill>
                      </a:endParaRPr>
                    </a:p>
                  </a:txBody>
                  <a:tcPr marL="68580" marR="68580" marT="36000" marB="36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u="none" dirty="0">
                        <a:solidFill>
                          <a:schemeClr val="tx1"/>
                        </a:solidFill>
                      </a:endParaRPr>
                    </a:p>
                  </a:txBody>
                  <a:tcPr marL="68580" marR="68580" marT="36000" marB="36000" anchor="ctr"/>
                </a:tc>
                <a:extLst>
                  <a:ext uri="{0D108BD9-81ED-4DB2-BD59-A6C34878D82A}">
                    <a16:rowId xmlns:a16="http://schemas.microsoft.com/office/drawing/2014/main" val="4235209767"/>
                  </a:ext>
                </a:extLst>
              </a:tr>
            </a:tbl>
          </a:graphicData>
        </a:graphic>
      </p:graphicFrame>
      <p:cxnSp>
        <p:nvCxnSpPr>
          <p:cNvPr id="23" name="直線矢印コネクタ 22">
            <a:extLst>
              <a:ext uri="{FF2B5EF4-FFF2-40B4-BE49-F238E27FC236}">
                <a16:creationId xmlns:a16="http://schemas.microsoft.com/office/drawing/2014/main" id="{2D82598F-D3F8-45FD-88FA-8817B95CC85D}"/>
              </a:ext>
            </a:extLst>
          </p:cNvPr>
          <p:cNvCxnSpPr/>
          <p:nvPr/>
        </p:nvCxnSpPr>
        <p:spPr>
          <a:xfrm>
            <a:off x="8218024" y="4229243"/>
            <a:ext cx="0" cy="140400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6833906E-ED4E-46E7-97AB-A21390100C04}"/>
              </a:ext>
            </a:extLst>
          </p:cNvPr>
          <p:cNvSpPr/>
          <p:nvPr/>
        </p:nvSpPr>
        <p:spPr>
          <a:xfrm>
            <a:off x="7416093" y="3859909"/>
            <a:ext cx="1585596" cy="369332"/>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tIns="0" bIns="0" rtlCol="0" anchor="ctr">
            <a:spAutoFit/>
          </a:bodyPr>
          <a:lstStyle/>
          <a:p>
            <a:pPr algn="ctr"/>
            <a:r>
              <a:rPr kumimoji="1" lang="en-US" altLang="ja-JP" sz="1200" dirty="0">
                <a:solidFill>
                  <a:srgbClr val="FF0000"/>
                </a:solidFill>
              </a:rPr>
              <a:t>2022.2.21</a:t>
            </a:r>
            <a:r>
              <a:rPr kumimoji="1" lang="ja-JP" altLang="en-US" sz="1200" dirty="0">
                <a:solidFill>
                  <a:srgbClr val="FF0000"/>
                </a:solidFill>
              </a:rPr>
              <a:t>  </a:t>
            </a:r>
            <a:r>
              <a:rPr kumimoji="1" lang="en-US" altLang="ja-JP" sz="1200" dirty="0">
                <a:solidFill>
                  <a:srgbClr val="FF0000"/>
                </a:solidFill>
              </a:rPr>
              <a:t>156</a:t>
            </a:r>
            <a:r>
              <a:rPr kumimoji="1" lang="ja-JP" altLang="en-US" sz="1200" dirty="0">
                <a:solidFill>
                  <a:srgbClr val="FF0000"/>
                </a:solidFill>
              </a:rPr>
              <a:t>名体制</a:t>
            </a:r>
            <a:endParaRPr kumimoji="1" lang="en-US" altLang="ja-JP" sz="1200" dirty="0">
              <a:solidFill>
                <a:srgbClr val="FF0000"/>
              </a:solidFill>
            </a:endParaRPr>
          </a:p>
          <a:p>
            <a:pPr algn="ctr"/>
            <a:r>
              <a:rPr kumimoji="1" lang="ja-JP" altLang="en-US" sz="1200" dirty="0">
                <a:solidFill>
                  <a:srgbClr val="FF0000"/>
                </a:solidFill>
              </a:rPr>
              <a:t>（最大人数）</a:t>
            </a:r>
            <a:endParaRPr kumimoji="1" lang="en-US" altLang="ja-JP" sz="1400" dirty="0">
              <a:solidFill>
                <a:srgbClr val="FF0000"/>
              </a:solidFill>
            </a:endParaRPr>
          </a:p>
        </p:txBody>
      </p:sp>
      <p:sp>
        <p:nvSpPr>
          <p:cNvPr id="25" name="テキスト ボックス 24">
            <a:extLst>
              <a:ext uri="{FF2B5EF4-FFF2-40B4-BE49-F238E27FC236}">
                <a16:creationId xmlns:a16="http://schemas.microsoft.com/office/drawing/2014/main" id="{DDCE0A38-C05F-4C3F-B87A-5342BC45C495}"/>
              </a:ext>
            </a:extLst>
          </p:cNvPr>
          <p:cNvSpPr txBox="1"/>
          <p:nvPr/>
        </p:nvSpPr>
        <p:spPr>
          <a:xfrm>
            <a:off x="7271660" y="3261049"/>
            <a:ext cx="1871157" cy="590349"/>
          </a:xfrm>
          <a:prstGeom prst="rect">
            <a:avLst/>
          </a:prstGeom>
          <a:noFill/>
        </p:spPr>
        <p:txBody>
          <a:bodyPr wrap="square" tIns="36000" bIns="0" rtlCol="0">
            <a:spAutoFit/>
          </a:bodyPr>
          <a:lstStyle/>
          <a:p>
            <a:pPr lvl="0" defTabSz="914400">
              <a:defRPr/>
            </a:pPr>
            <a:r>
              <a:rPr kumimoji="1" lang="ja-JP" altLang="en-US" sz="1200" dirty="0">
                <a:solidFill>
                  <a:prstClr val="black"/>
                </a:solidFill>
              </a:rPr>
              <a:t>特別な対応を除き業務の逼迫状況に応じて</a:t>
            </a:r>
            <a:r>
              <a:rPr kumimoji="1" lang="ja-JP" altLang="en-US" sz="1200" b="1" dirty="0"/>
              <a:t>名簿から動員</a:t>
            </a:r>
          </a:p>
        </p:txBody>
      </p:sp>
      <p:cxnSp>
        <p:nvCxnSpPr>
          <p:cNvPr id="10" name="直線矢印コネクタ 9">
            <a:extLst>
              <a:ext uri="{FF2B5EF4-FFF2-40B4-BE49-F238E27FC236}">
                <a16:creationId xmlns:a16="http://schemas.microsoft.com/office/drawing/2014/main" id="{B1E8E686-313A-445B-8A1E-896AFA500F4C}"/>
              </a:ext>
            </a:extLst>
          </p:cNvPr>
          <p:cNvCxnSpPr/>
          <p:nvPr/>
        </p:nvCxnSpPr>
        <p:spPr>
          <a:xfrm>
            <a:off x="8228564" y="1615576"/>
            <a:ext cx="0" cy="1620000"/>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2AE11AC3-6DE8-4ECA-8C31-A2D913AD4FF3}"/>
              </a:ext>
            </a:extLst>
          </p:cNvPr>
          <p:cNvSpPr txBox="1"/>
          <p:nvPr/>
        </p:nvSpPr>
        <p:spPr>
          <a:xfrm>
            <a:off x="7287797" y="1136788"/>
            <a:ext cx="1974365" cy="590349"/>
          </a:xfrm>
          <a:prstGeom prst="rect">
            <a:avLst/>
          </a:prstGeom>
          <a:noFill/>
        </p:spPr>
        <p:txBody>
          <a:bodyPr wrap="square" tIns="36000" bIns="0" rtlCol="0">
            <a:spAutoFit/>
          </a:bodyPr>
          <a:lstStyle/>
          <a:p>
            <a:pPr lvl="0" defTabSz="914400">
              <a:defRPr/>
            </a:pPr>
            <a:r>
              <a:rPr kumimoji="1" lang="ja-JP" altLang="en-US" sz="1200" dirty="0">
                <a:solidFill>
                  <a:prstClr val="black"/>
                </a:solidFill>
              </a:rPr>
              <a:t>特別な対応を除き業務の</a:t>
            </a:r>
            <a:endParaRPr kumimoji="1" lang="en-US" altLang="ja-JP" sz="1200" dirty="0">
              <a:solidFill>
                <a:prstClr val="black"/>
              </a:solidFill>
            </a:endParaRPr>
          </a:p>
          <a:p>
            <a:pPr lvl="0" defTabSz="914400">
              <a:defRPr/>
            </a:pPr>
            <a:r>
              <a:rPr kumimoji="1" lang="ja-JP" altLang="en-US" sz="1200" dirty="0">
                <a:solidFill>
                  <a:prstClr val="black"/>
                </a:solidFill>
              </a:rPr>
              <a:t>逼迫状況に応じて</a:t>
            </a:r>
            <a:r>
              <a:rPr kumimoji="1" lang="ja-JP" altLang="en-US" sz="1200" b="1" dirty="0">
                <a:solidFill>
                  <a:prstClr val="black"/>
                </a:solidFill>
              </a:rPr>
              <a:t>構成員</a:t>
            </a:r>
            <a:endParaRPr kumimoji="1" lang="en-US" altLang="ja-JP" sz="1200" b="1" dirty="0">
              <a:solidFill>
                <a:prstClr val="black"/>
              </a:solidFill>
            </a:endParaRPr>
          </a:p>
          <a:p>
            <a:pPr lvl="0" defTabSz="914400">
              <a:defRPr/>
            </a:pPr>
            <a:r>
              <a:rPr kumimoji="1" lang="ja-JP" altLang="en-US" sz="1200" b="1" dirty="0">
                <a:solidFill>
                  <a:prstClr val="black"/>
                </a:solidFill>
              </a:rPr>
              <a:t>を招集</a:t>
            </a:r>
            <a:endParaRPr kumimoji="1" lang="ja-JP" altLang="en-US" sz="1200" b="1" dirty="0"/>
          </a:p>
        </p:txBody>
      </p:sp>
      <p:sp>
        <p:nvSpPr>
          <p:cNvPr id="13" name="テキスト ボックス 12">
            <a:extLst>
              <a:ext uri="{FF2B5EF4-FFF2-40B4-BE49-F238E27FC236}">
                <a16:creationId xmlns:a16="http://schemas.microsoft.com/office/drawing/2014/main" id="{DCEA8166-3819-46A9-9F34-6D07B675E3DA}"/>
              </a:ext>
            </a:extLst>
          </p:cNvPr>
          <p:cNvSpPr txBox="1"/>
          <p:nvPr/>
        </p:nvSpPr>
        <p:spPr>
          <a:xfrm>
            <a:off x="-14936" y="883272"/>
            <a:ext cx="1974365" cy="307777"/>
          </a:xfrm>
          <a:prstGeom prst="rect">
            <a:avLst/>
          </a:prstGeom>
          <a:noFill/>
        </p:spPr>
        <p:txBody>
          <a:bodyPr wrap="square" rtlCol="0">
            <a:spAutoFit/>
          </a:bodyPr>
          <a:lstStyle/>
          <a:p>
            <a:pPr lvl="0" defTabSz="914400">
              <a:defRPr/>
            </a:pPr>
            <a:r>
              <a:rPr kumimoji="1" lang="en-US" altLang="ja-JP" sz="1400" dirty="0">
                <a:solidFill>
                  <a:prstClr val="black"/>
                </a:solidFill>
              </a:rPr>
              <a:t>【</a:t>
            </a:r>
            <a:r>
              <a:rPr kumimoji="1" lang="ja-JP" altLang="en-US" sz="1400" spc="-100" dirty="0">
                <a:solidFill>
                  <a:prstClr val="black"/>
                </a:solidFill>
              </a:rPr>
              <a:t>事務局の主な動き</a:t>
            </a:r>
            <a:r>
              <a:rPr kumimoji="1" lang="en-US" altLang="ja-JP" sz="1400" dirty="0">
                <a:solidFill>
                  <a:prstClr val="black"/>
                </a:solidFill>
              </a:rPr>
              <a:t>】</a:t>
            </a:r>
            <a:endParaRPr kumimoji="1" lang="en-US" altLang="ja-JP" sz="1400" spc="-100" dirty="0">
              <a:solidFill>
                <a:prstClr val="black"/>
              </a:solidFill>
            </a:endParaRPr>
          </a:p>
        </p:txBody>
      </p:sp>
    </p:spTree>
    <p:extLst>
      <p:ext uri="{BB962C8B-B14F-4D97-AF65-F5344CB8AC3E}">
        <p14:creationId xmlns:p14="http://schemas.microsoft.com/office/powerpoint/2010/main" val="41413301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2"/>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積極的疫学調査等の重点化の経過について</a:t>
            </a:r>
          </a:p>
        </p:txBody>
      </p:sp>
      <p:sp>
        <p:nvSpPr>
          <p:cNvPr id="21" name="テキスト ボックス 20"/>
          <p:cNvSpPr txBox="1"/>
          <p:nvPr/>
        </p:nvSpPr>
        <p:spPr>
          <a:xfrm>
            <a:off x="103030" y="382986"/>
            <a:ext cx="8937939" cy="523220"/>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　重症化リスクのある者に波及しうるクラスターへの対応を確実に行うとともに地域における効果的な感染</a:t>
            </a:r>
            <a:endParaRPr kumimoji="0" lang="en-US" altLang="ja-JP"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400" b="1" dirty="0">
                <a:solidFill>
                  <a:prstClr val="white"/>
                </a:solidFill>
                <a:latin typeface="Calibri" panose="020F0502020204030204"/>
                <a:ea typeface="游ゴシック" panose="020B0400000000000000" pitchFamily="50" charset="-128"/>
              </a:rPr>
              <a:t>　</a:t>
            </a: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拡大防止につなげるため、重点化を行った。</a:t>
            </a:r>
          </a:p>
        </p:txBody>
      </p:sp>
      <p:graphicFrame>
        <p:nvGraphicFramePr>
          <p:cNvPr id="17" name="表 16"/>
          <p:cNvGraphicFramePr>
            <a:graphicFrameLocks noGrp="1"/>
          </p:cNvGraphicFramePr>
          <p:nvPr/>
        </p:nvGraphicFramePr>
        <p:xfrm>
          <a:off x="145204" y="836273"/>
          <a:ext cx="8911298" cy="5547360"/>
        </p:xfrm>
        <a:graphic>
          <a:graphicData uri="http://schemas.openxmlformats.org/drawingml/2006/table">
            <a:tbl>
              <a:tblPr firstRow="1" bandRow="1">
                <a:tableStyleId>{BC89EF96-8CEA-46FF-86C4-4CE0E7609802}</a:tableStyleId>
              </a:tblPr>
              <a:tblGrid>
                <a:gridCol w="837238">
                  <a:extLst>
                    <a:ext uri="{9D8B030D-6E8A-4147-A177-3AD203B41FA5}">
                      <a16:colId xmlns:a16="http://schemas.microsoft.com/office/drawing/2014/main" val="802645507"/>
                    </a:ext>
                  </a:extLst>
                </a:gridCol>
                <a:gridCol w="692331">
                  <a:extLst>
                    <a:ext uri="{9D8B030D-6E8A-4147-A177-3AD203B41FA5}">
                      <a16:colId xmlns:a16="http://schemas.microsoft.com/office/drawing/2014/main" val="26582413"/>
                    </a:ext>
                  </a:extLst>
                </a:gridCol>
                <a:gridCol w="495174">
                  <a:extLst>
                    <a:ext uri="{9D8B030D-6E8A-4147-A177-3AD203B41FA5}">
                      <a16:colId xmlns:a16="http://schemas.microsoft.com/office/drawing/2014/main" val="3745638190"/>
                    </a:ext>
                  </a:extLst>
                </a:gridCol>
                <a:gridCol w="6886555">
                  <a:extLst>
                    <a:ext uri="{9D8B030D-6E8A-4147-A177-3AD203B41FA5}">
                      <a16:colId xmlns:a16="http://schemas.microsoft.com/office/drawing/2014/main" val="3053635731"/>
                    </a:ext>
                  </a:extLst>
                </a:gridCol>
              </a:tblGrid>
              <a:tr h="147138">
                <a:tc>
                  <a:txBody>
                    <a:bodyPr/>
                    <a:lstStyle/>
                    <a:p>
                      <a:pPr algn="ctr"/>
                      <a:r>
                        <a:rPr kumimoji="1" lang="ja-JP" altLang="en-US" sz="1400" b="1" dirty="0">
                          <a:solidFill>
                            <a:schemeClr val="tx1"/>
                          </a:solidFill>
                          <a:latin typeface="+mn-ea"/>
                          <a:ea typeface="+mn-ea"/>
                        </a:rPr>
                        <a:t>時期</a:t>
                      </a:r>
                      <a:endParaRPr kumimoji="1" lang="en-US" altLang="ja-JP" sz="1400" b="1" dirty="0">
                        <a:solidFill>
                          <a:schemeClr val="tx1"/>
                        </a:solidFill>
                        <a:latin typeface="+mn-ea"/>
                        <a:ea typeface="+mn-ea"/>
                      </a:endParaRPr>
                    </a:p>
                  </a:txBody>
                  <a:tcPr anchor="ctr"/>
                </a:tc>
                <a:tc>
                  <a:txBody>
                    <a:bodyPr/>
                    <a:lstStyle/>
                    <a:p>
                      <a:pPr algn="ctr"/>
                      <a:r>
                        <a:rPr kumimoji="1" lang="ja-JP" altLang="en-US" sz="1400" b="1" dirty="0">
                          <a:solidFill>
                            <a:schemeClr val="tx1"/>
                          </a:solidFill>
                          <a:latin typeface="+mn-ea"/>
                          <a:ea typeface="+mn-ea"/>
                        </a:rPr>
                        <a:t>対象</a:t>
                      </a:r>
                    </a:p>
                  </a:txBody>
                  <a:tcPr anchor="ctr"/>
                </a:tc>
                <a:tc gridSpan="2">
                  <a:txBody>
                    <a:bodyPr/>
                    <a:lstStyle/>
                    <a:p>
                      <a:pPr algn="ctr"/>
                      <a:r>
                        <a:rPr kumimoji="1" lang="ja-JP" altLang="en-US" sz="1400" b="1" dirty="0">
                          <a:solidFill>
                            <a:schemeClr val="tx1"/>
                          </a:solidFill>
                          <a:effectLst>
                            <a:outerShdw blurRad="38100" dist="38100" dir="2700000" algn="tl">
                              <a:srgbClr val="000000">
                                <a:alpha val="43137"/>
                              </a:srgbClr>
                            </a:outerShdw>
                          </a:effectLst>
                          <a:latin typeface="+mn-ea"/>
                          <a:ea typeface="+mn-ea"/>
                        </a:rPr>
                        <a:t>重点化内容</a:t>
                      </a:r>
                    </a:p>
                  </a:txBody>
                  <a:tcPr anchor="ctr"/>
                </a:tc>
                <a:tc hMerge="1">
                  <a:txBody>
                    <a:bodyPr/>
                    <a:lstStyle/>
                    <a:p>
                      <a:pPr algn="ctr"/>
                      <a:endParaRPr kumimoji="1" lang="ja-JP" altLang="en-US" sz="1400" b="1" dirty="0">
                        <a:effectLst>
                          <a:outerShdw blurRad="38100" dist="38100" dir="2700000" algn="tl">
                            <a:srgbClr val="000000">
                              <a:alpha val="43137"/>
                            </a:srgbClr>
                          </a:outerShdw>
                        </a:effectLst>
                        <a:latin typeface="+mn-ea"/>
                        <a:ea typeface="+mn-ea"/>
                      </a:endParaRPr>
                    </a:p>
                  </a:txBody>
                  <a:tcPr anchor="ctr"/>
                </a:tc>
                <a:extLst>
                  <a:ext uri="{0D108BD9-81ED-4DB2-BD59-A6C34878D82A}">
                    <a16:rowId xmlns:a16="http://schemas.microsoft.com/office/drawing/2014/main" val="2239498062"/>
                  </a:ext>
                </a:extLst>
              </a:tr>
              <a:tr h="7976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mn-cs"/>
                        </a:rPr>
                        <a:t>令和</a:t>
                      </a:r>
                      <a:r>
                        <a:rPr kumimoji="1" lang="en-US" altLang="ja-JP" sz="1100" b="1" i="0" u="none" strike="noStrike" kern="1200" cap="none" spc="0" normalizeH="0" baseline="0" noProof="0" dirty="0">
                          <a:ln>
                            <a:noFill/>
                          </a:ln>
                          <a:solidFill>
                            <a:schemeClr val="tx1"/>
                          </a:solidFill>
                          <a:effectLst/>
                          <a:uLnTx/>
                          <a:uFillTx/>
                          <a:latin typeface="+mn-ea"/>
                          <a:ea typeface="+mn-ea"/>
                          <a:cs typeface="+mn-cs"/>
                        </a:rPr>
                        <a:t>4</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年</a:t>
                      </a:r>
                    </a:p>
                    <a:p>
                      <a:pPr algn="ctr"/>
                      <a:r>
                        <a:rPr kumimoji="1" lang="en-US" altLang="ja-JP" sz="1200" b="1" dirty="0">
                          <a:solidFill>
                            <a:schemeClr val="tx1"/>
                          </a:solidFill>
                          <a:latin typeface="+mn-ea"/>
                          <a:ea typeface="+mn-ea"/>
                        </a:rPr>
                        <a:t>1</a:t>
                      </a:r>
                      <a:r>
                        <a:rPr kumimoji="1" lang="ja-JP" altLang="en-US" sz="1200" b="1" dirty="0">
                          <a:solidFill>
                            <a:schemeClr val="tx1"/>
                          </a:solidFill>
                          <a:latin typeface="+mn-ea"/>
                          <a:ea typeface="+mn-ea"/>
                        </a:rPr>
                        <a:t>月</a:t>
                      </a:r>
                      <a:r>
                        <a:rPr kumimoji="1" lang="en-US" altLang="ja-JP" sz="1200" b="1" dirty="0">
                          <a:solidFill>
                            <a:schemeClr val="tx1"/>
                          </a:solidFill>
                          <a:latin typeface="+mn-ea"/>
                          <a:ea typeface="+mn-ea"/>
                        </a:rPr>
                        <a:t>17</a:t>
                      </a:r>
                      <a:r>
                        <a:rPr kumimoji="1" lang="ja-JP" altLang="en-US" sz="1200" b="1" dirty="0">
                          <a:solidFill>
                            <a:schemeClr val="tx1"/>
                          </a:solidFill>
                          <a:latin typeface="+mn-ea"/>
                          <a:ea typeface="+mn-ea"/>
                        </a:rPr>
                        <a:t>日</a:t>
                      </a:r>
                    </a:p>
                  </a:txBody>
                  <a:tcPr anchor="ctr">
                    <a:noFill/>
                  </a:tcPr>
                </a:tc>
                <a:tc>
                  <a:txBody>
                    <a:bodyPr/>
                    <a:lstStyle/>
                    <a:p>
                      <a:pPr algn="ctr"/>
                      <a:r>
                        <a:rPr kumimoji="1" lang="ja-JP" altLang="en-US" sz="1200" b="1" dirty="0">
                          <a:solidFill>
                            <a:schemeClr val="tx1"/>
                          </a:solidFill>
                          <a:latin typeface="+mn-ea"/>
                          <a:ea typeface="+mn-ea"/>
                        </a:rPr>
                        <a:t>陽性者</a:t>
                      </a:r>
                    </a:p>
                  </a:txBody>
                  <a:tcPr anchor="ctr">
                    <a:noFill/>
                  </a:tcPr>
                </a:tc>
                <a:tc>
                  <a:txBody>
                    <a:bodyPr/>
                    <a:lstStyle/>
                    <a:p>
                      <a:pPr algn="ctr"/>
                      <a:r>
                        <a:rPr kumimoji="1" lang="ja-JP" altLang="en-US" sz="1200" b="1" dirty="0">
                          <a:solidFill>
                            <a:schemeClr val="tx1"/>
                          </a:solidFill>
                          <a:latin typeface="+mn-ea"/>
                          <a:ea typeface="+mn-ea"/>
                        </a:rPr>
                        <a:t>疫学</a:t>
                      </a:r>
                      <a:endParaRPr kumimoji="1" lang="en-US" altLang="ja-JP" sz="1200" b="1" dirty="0">
                        <a:solidFill>
                          <a:schemeClr val="tx1"/>
                        </a:solidFill>
                        <a:latin typeface="+mn-ea"/>
                        <a:ea typeface="+mn-ea"/>
                      </a:endParaRPr>
                    </a:p>
                    <a:p>
                      <a:pPr algn="ctr"/>
                      <a:r>
                        <a:rPr kumimoji="1" lang="ja-JP" altLang="en-US" sz="1200" b="1" dirty="0">
                          <a:solidFill>
                            <a:schemeClr val="tx1"/>
                          </a:solidFill>
                          <a:latin typeface="+mn-ea"/>
                          <a:ea typeface="+mn-ea"/>
                        </a:rPr>
                        <a:t>調査</a:t>
                      </a:r>
                    </a:p>
                  </a:txBody>
                  <a:tcPr anchor="ctr">
                    <a:noFill/>
                  </a:tcPr>
                </a:tc>
                <a:tc>
                  <a:txBody>
                    <a:bodyPr/>
                    <a:lstStyle/>
                    <a:p>
                      <a:pPr algn="l"/>
                      <a:r>
                        <a:rPr kumimoji="1" lang="ja-JP" altLang="en-US" sz="1200" b="1" dirty="0">
                          <a:solidFill>
                            <a:schemeClr val="tx1"/>
                          </a:solidFill>
                          <a:latin typeface="+mn-ea"/>
                          <a:ea typeface="+mn-ea"/>
                        </a:rPr>
                        <a:t>①～④の対象を最優先で実施することとした。</a:t>
                      </a:r>
                      <a:endParaRPr kumimoji="1" lang="en-US" altLang="ja-JP" sz="1200" b="1" dirty="0">
                        <a:solidFill>
                          <a:schemeClr val="tx1"/>
                        </a:solidFill>
                        <a:latin typeface="+mn-ea"/>
                        <a:ea typeface="+mn-ea"/>
                      </a:endParaRPr>
                    </a:p>
                    <a:p>
                      <a:pPr algn="l"/>
                      <a:r>
                        <a:rPr kumimoji="1" lang="ja-JP" altLang="en-US" sz="1200" b="1" dirty="0">
                          <a:solidFill>
                            <a:schemeClr val="tx1"/>
                          </a:solidFill>
                          <a:latin typeface="+mn-ea"/>
                          <a:ea typeface="+mn-ea"/>
                        </a:rPr>
                        <a:t>　①本人、②同居家族等、③高齢者施設や障害者施設等の社会福祉施設、医療機関、学校</a:t>
                      </a:r>
                      <a:endParaRPr kumimoji="1" lang="en-US" altLang="ja-JP" sz="1200" b="1" dirty="0">
                        <a:solidFill>
                          <a:schemeClr val="tx1"/>
                        </a:solidFill>
                        <a:latin typeface="+mn-ea"/>
                        <a:ea typeface="+mn-ea"/>
                      </a:endParaRPr>
                    </a:p>
                    <a:p>
                      <a:pPr algn="l"/>
                      <a:r>
                        <a:rPr kumimoji="1" lang="ja-JP" altLang="en-US" sz="1200" b="1" dirty="0">
                          <a:solidFill>
                            <a:schemeClr val="tx1"/>
                          </a:solidFill>
                          <a:latin typeface="+mn-ea"/>
                          <a:ea typeface="+mn-ea"/>
                        </a:rPr>
                        <a:t>　④その他感染拡大やクラスター化が懸念される施設</a:t>
                      </a:r>
                      <a:endParaRPr kumimoji="1" lang="en-US" altLang="ja-JP" sz="1200" b="1" dirty="0">
                        <a:solidFill>
                          <a:schemeClr val="tx1"/>
                        </a:solidFill>
                        <a:latin typeface="+mn-ea"/>
                        <a:ea typeface="+mn-ea"/>
                      </a:endParaRPr>
                    </a:p>
                    <a:p>
                      <a:pPr algn="l"/>
                      <a:r>
                        <a:rPr kumimoji="1" lang="ja-JP" altLang="en-US" sz="1200" b="1" dirty="0">
                          <a:solidFill>
                            <a:schemeClr val="tx1"/>
                          </a:solidFill>
                          <a:latin typeface="+mn-ea"/>
                          <a:ea typeface="+mn-ea"/>
                        </a:rPr>
                        <a:t>　　</a:t>
                      </a:r>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他自治体からの調査依頼に対しても①～④のみ対応</a:t>
                      </a:r>
                    </a:p>
                  </a:txBody>
                  <a:tcPr anchor="ctr">
                    <a:noFill/>
                  </a:tcPr>
                </a:tc>
                <a:extLst>
                  <a:ext uri="{0D108BD9-81ED-4DB2-BD59-A6C34878D82A}">
                    <a16:rowId xmlns:a16="http://schemas.microsoft.com/office/drawing/2014/main" val="3062720287"/>
                  </a:ext>
                </a:extLst>
              </a:tr>
              <a:tr h="5143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mn-cs"/>
                        </a:rPr>
                        <a:t>令和</a:t>
                      </a:r>
                      <a:r>
                        <a:rPr kumimoji="1" lang="en-US" altLang="ja-JP" sz="1100" b="1" i="0" u="none" strike="noStrike" kern="1200" cap="none" spc="0" normalizeH="0" baseline="0" noProof="0" dirty="0">
                          <a:ln>
                            <a:noFill/>
                          </a:ln>
                          <a:solidFill>
                            <a:schemeClr val="tx1"/>
                          </a:solidFill>
                          <a:effectLst/>
                          <a:uLnTx/>
                          <a:uFillTx/>
                          <a:latin typeface="+mn-ea"/>
                          <a:ea typeface="+mn-ea"/>
                          <a:cs typeface="+mn-cs"/>
                        </a:rPr>
                        <a:t>4</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mn-ea"/>
                          <a:ea typeface="+mn-ea"/>
                        </a:rPr>
                        <a:t>1</a:t>
                      </a:r>
                      <a:r>
                        <a:rPr kumimoji="1" lang="ja-JP" altLang="en-US" sz="1200" b="1" dirty="0">
                          <a:solidFill>
                            <a:schemeClr val="tx1"/>
                          </a:solidFill>
                          <a:latin typeface="+mn-ea"/>
                          <a:ea typeface="+mn-ea"/>
                        </a:rPr>
                        <a:t>月</a:t>
                      </a:r>
                      <a:r>
                        <a:rPr kumimoji="1" lang="en-US" altLang="ja-JP" sz="1200" b="1" dirty="0">
                          <a:solidFill>
                            <a:schemeClr val="tx1"/>
                          </a:solidFill>
                          <a:latin typeface="+mn-ea"/>
                          <a:ea typeface="+mn-ea"/>
                        </a:rPr>
                        <a:t>29</a:t>
                      </a:r>
                      <a:r>
                        <a:rPr kumimoji="1" lang="ja-JP" altLang="en-US" sz="1200" b="1" dirty="0">
                          <a:solidFill>
                            <a:schemeClr val="tx1"/>
                          </a:solidFill>
                          <a:latin typeface="+mn-ea"/>
                          <a:ea typeface="+mn-ea"/>
                        </a:rPr>
                        <a:t>日</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n-ea"/>
                          <a:ea typeface="+mn-ea"/>
                          <a:cs typeface="+mn-cs"/>
                        </a:rPr>
                        <a:t>濃厚接触者</a:t>
                      </a:r>
                      <a:endParaRPr kumimoji="1" lang="ja-JP" altLang="en-US" sz="1200" b="0" dirty="0">
                        <a:solidFill>
                          <a:schemeClr val="tx1"/>
                        </a:solidFill>
                        <a:latin typeface="+mn-ea"/>
                        <a:ea typeface="+mn-ea"/>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検査</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地域の感染状況に応じて、高齢であることや基礎疾患がある等の重症化リスクが高い者や、検査を自ら希望する者等を除いた濃厚接触者のうち、</a:t>
                      </a:r>
                      <a:r>
                        <a:rPr kumimoji="1" lang="ja-JP" altLang="en-US" sz="1200" b="1" u="sng" dirty="0">
                          <a:solidFill>
                            <a:schemeClr val="tx1"/>
                          </a:solidFill>
                          <a:latin typeface="+mn-ea"/>
                          <a:ea typeface="+mn-ea"/>
                        </a:rPr>
                        <a:t>無症状者の検査を不要</a:t>
                      </a:r>
                      <a:r>
                        <a:rPr kumimoji="1" lang="ja-JP" altLang="en-US" sz="1200" b="1" dirty="0">
                          <a:solidFill>
                            <a:schemeClr val="tx1"/>
                          </a:solidFill>
                          <a:latin typeface="+mn-ea"/>
                          <a:ea typeface="+mn-ea"/>
                        </a:rPr>
                        <a:t>とすることを可能とした。</a:t>
                      </a:r>
                      <a:endParaRPr kumimoji="1" lang="en-US" altLang="ja-JP" sz="1200" b="1"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u="none" dirty="0">
                          <a:solidFill>
                            <a:schemeClr val="tx1"/>
                          </a:solidFill>
                          <a:latin typeface="+mn-ea"/>
                          <a:ea typeface="+mn-ea"/>
                        </a:rPr>
                        <a:t>※</a:t>
                      </a:r>
                      <a:r>
                        <a:rPr kumimoji="1" lang="ja-JP" altLang="en-US" sz="1050" b="0" u="none" dirty="0">
                          <a:solidFill>
                            <a:schemeClr val="tx1"/>
                          </a:solidFill>
                          <a:latin typeface="+mn-ea"/>
                          <a:ea typeface="+mn-ea"/>
                        </a:rPr>
                        <a:t>同居者等で有症状者は疑似症</a:t>
                      </a:r>
                      <a:r>
                        <a:rPr kumimoji="1" lang="en-US" altLang="ja-JP" sz="1050" b="0" u="none" dirty="0">
                          <a:solidFill>
                            <a:schemeClr val="tx1"/>
                          </a:solidFill>
                          <a:latin typeface="+mn-ea"/>
                          <a:ea typeface="+mn-ea"/>
                        </a:rPr>
                        <a:t>(</a:t>
                      </a:r>
                      <a:r>
                        <a:rPr kumimoji="1" lang="ja-JP" altLang="en-US" sz="1050" b="0" u="none" dirty="0">
                          <a:solidFill>
                            <a:schemeClr val="tx1"/>
                          </a:solidFill>
                          <a:latin typeface="+mn-ea"/>
                          <a:ea typeface="+mn-ea"/>
                        </a:rPr>
                        <a:t>陽性者扱い</a:t>
                      </a:r>
                      <a:r>
                        <a:rPr kumimoji="1" lang="en-US" altLang="ja-JP" sz="1050" b="0" u="none" dirty="0">
                          <a:solidFill>
                            <a:schemeClr val="tx1"/>
                          </a:solidFill>
                          <a:latin typeface="+mn-ea"/>
                          <a:ea typeface="+mn-ea"/>
                        </a:rPr>
                        <a:t>)</a:t>
                      </a:r>
                      <a:r>
                        <a:rPr kumimoji="1" lang="ja-JP" altLang="en-US" sz="1050" b="0" u="none" dirty="0">
                          <a:solidFill>
                            <a:schemeClr val="tx1"/>
                          </a:solidFill>
                          <a:latin typeface="+mn-ea"/>
                          <a:ea typeface="+mn-ea"/>
                        </a:rPr>
                        <a:t>とする。令和</a:t>
                      </a:r>
                      <a:r>
                        <a:rPr kumimoji="1" lang="en-US" altLang="ja-JP" sz="1050" b="0" u="none" dirty="0">
                          <a:solidFill>
                            <a:schemeClr val="tx1"/>
                          </a:solidFill>
                          <a:latin typeface="+mn-ea"/>
                          <a:ea typeface="+mn-ea"/>
                        </a:rPr>
                        <a:t>4</a:t>
                      </a:r>
                      <a:r>
                        <a:rPr kumimoji="1" lang="ja-JP" altLang="en-US" sz="1050" b="0" u="none" dirty="0">
                          <a:solidFill>
                            <a:schemeClr val="tx1"/>
                          </a:solidFill>
                          <a:latin typeface="+mn-ea"/>
                          <a:ea typeface="+mn-ea"/>
                        </a:rPr>
                        <a:t>年</a:t>
                      </a:r>
                      <a:r>
                        <a:rPr kumimoji="1" lang="en-US" altLang="ja-JP" sz="1050" b="0" u="none" dirty="0">
                          <a:solidFill>
                            <a:schemeClr val="tx1"/>
                          </a:solidFill>
                          <a:latin typeface="+mn-ea"/>
                          <a:ea typeface="+mn-ea"/>
                        </a:rPr>
                        <a:t>3</a:t>
                      </a:r>
                      <a:r>
                        <a:rPr kumimoji="1" lang="ja-JP" altLang="en-US" sz="1050" b="0" u="none" dirty="0">
                          <a:solidFill>
                            <a:schemeClr val="tx1"/>
                          </a:solidFill>
                          <a:latin typeface="+mn-ea"/>
                          <a:ea typeface="+mn-ea"/>
                        </a:rPr>
                        <a:t>月</a:t>
                      </a:r>
                      <a:r>
                        <a:rPr kumimoji="1" lang="en-US" altLang="ja-JP" sz="1050" b="0" u="none" dirty="0">
                          <a:solidFill>
                            <a:schemeClr val="tx1"/>
                          </a:solidFill>
                          <a:latin typeface="+mn-ea"/>
                          <a:ea typeface="+mn-ea"/>
                        </a:rPr>
                        <a:t>31</a:t>
                      </a:r>
                      <a:r>
                        <a:rPr kumimoji="1" lang="ja-JP" altLang="en-US" sz="1050" b="0" u="none" dirty="0">
                          <a:solidFill>
                            <a:schemeClr val="tx1"/>
                          </a:solidFill>
                          <a:latin typeface="+mn-ea"/>
                          <a:ea typeface="+mn-ea"/>
                        </a:rPr>
                        <a:t>日まで</a:t>
                      </a:r>
                      <a:endParaRPr kumimoji="1" lang="en-US" altLang="ja-JP" sz="1050" b="0" u="none" dirty="0">
                        <a:solidFill>
                          <a:schemeClr val="tx1"/>
                        </a:solidFill>
                        <a:latin typeface="+mn-ea"/>
                        <a:ea typeface="+mn-ea"/>
                      </a:endParaRPr>
                    </a:p>
                  </a:txBody>
                  <a:tcPr anchor="ctr"/>
                </a:tc>
                <a:extLst>
                  <a:ext uri="{0D108BD9-81ED-4DB2-BD59-A6C34878D82A}">
                    <a16:rowId xmlns:a16="http://schemas.microsoft.com/office/drawing/2014/main" val="744897393"/>
                  </a:ext>
                </a:extLst>
              </a:tr>
              <a:tr h="9762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mn-cs"/>
                        </a:rPr>
                        <a:t>令和</a:t>
                      </a:r>
                      <a:r>
                        <a:rPr kumimoji="1" lang="en-US" altLang="ja-JP" sz="1100" b="1" i="0" u="none" strike="noStrike" kern="1200" cap="none" spc="0" normalizeH="0" baseline="0" noProof="0" dirty="0">
                          <a:ln>
                            <a:noFill/>
                          </a:ln>
                          <a:solidFill>
                            <a:schemeClr val="tx1"/>
                          </a:solidFill>
                          <a:effectLst/>
                          <a:uLnTx/>
                          <a:uFillTx/>
                          <a:latin typeface="+mn-ea"/>
                          <a:ea typeface="+mn-ea"/>
                          <a:cs typeface="+mn-cs"/>
                        </a:rPr>
                        <a:t>4</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年</a:t>
                      </a:r>
                    </a:p>
                    <a:p>
                      <a:pPr algn="ctr"/>
                      <a:r>
                        <a:rPr kumimoji="1" lang="en-US" altLang="ja-JP" sz="1200" b="1" dirty="0">
                          <a:solidFill>
                            <a:schemeClr val="tx1"/>
                          </a:solidFill>
                          <a:latin typeface="+mn-ea"/>
                          <a:ea typeface="+mn-ea"/>
                        </a:rPr>
                        <a:t>2</a:t>
                      </a:r>
                      <a:r>
                        <a:rPr kumimoji="1" lang="ja-JP" altLang="en-US" sz="1200" b="1" dirty="0">
                          <a:solidFill>
                            <a:schemeClr val="tx1"/>
                          </a:solidFill>
                          <a:latin typeface="+mn-ea"/>
                          <a:ea typeface="+mn-ea"/>
                        </a:rPr>
                        <a:t>月</a:t>
                      </a:r>
                      <a:r>
                        <a:rPr kumimoji="1" lang="en-US" altLang="ja-JP" sz="1200" b="1" dirty="0">
                          <a:solidFill>
                            <a:schemeClr val="tx1"/>
                          </a:solidFill>
                          <a:latin typeface="+mn-ea"/>
                          <a:ea typeface="+mn-ea"/>
                        </a:rPr>
                        <a:t>11</a:t>
                      </a:r>
                      <a:r>
                        <a:rPr kumimoji="1" lang="ja-JP" altLang="en-US" sz="1200" b="1" dirty="0">
                          <a:solidFill>
                            <a:schemeClr val="tx1"/>
                          </a:solidFill>
                          <a:latin typeface="+mn-ea"/>
                          <a:ea typeface="+mn-ea"/>
                        </a:rPr>
                        <a:t>日</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n-ea"/>
                          <a:ea typeface="+mn-ea"/>
                          <a:cs typeface="+mn-cs"/>
                        </a:rPr>
                        <a:t>陽性者</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n-ea"/>
                          <a:ea typeface="+mn-ea"/>
                          <a:cs typeface="+mn-cs"/>
                        </a:rPr>
                        <a:t>疫学</a:t>
                      </a:r>
                      <a:endParaRPr kumimoji="1" lang="en-US" altLang="ja-JP" sz="1200" b="1" i="0" u="none" strike="noStrike" kern="1200" cap="none" spc="0" normalizeH="0" baseline="0" noProof="0" dirty="0">
                        <a:ln>
                          <a:noFill/>
                        </a:ln>
                        <a:solidFill>
                          <a:schemeClr val="tx1"/>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n-ea"/>
                          <a:ea typeface="+mn-ea"/>
                          <a:cs typeface="+mn-cs"/>
                        </a:rPr>
                        <a:t>調査</a:t>
                      </a:r>
                    </a:p>
                  </a:txBody>
                  <a:tcPr anchor="ctr">
                    <a:noFill/>
                  </a:tcPr>
                </a:tc>
                <a:tc>
                  <a:txBody>
                    <a:bodyPr/>
                    <a:lstStyle/>
                    <a:p>
                      <a:pPr algn="l"/>
                      <a:r>
                        <a:rPr kumimoji="1" lang="ja-JP" altLang="en-US" sz="1200" b="1" dirty="0">
                          <a:solidFill>
                            <a:schemeClr val="tx1"/>
                          </a:solidFill>
                          <a:latin typeface="+mn-ea"/>
                          <a:ea typeface="+mn-ea"/>
                        </a:rPr>
                        <a:t>対象を</a:t>
                      </a:r>
                      <a:r>
                        <a:rPr kumimoji="1" lang="en-US" altLang="ja-JP" sz="1200" b="1" dirty="0">
                          <a:solidFill>
                            <a:schemeClr val="tx1"/>
                          </a:solidFill>
                          <a:latin typeface="+mn-ea"/>
                          <a:ea typeface="+mn-ea"/>
                        </a:rPr>
                        <a:t>｢</a:t>
                      </a:r>
                      <a:r>
                        <a:rPr kumimoji="1" lang="ja-JP" altLang="en-US" sz="1200" b="1" dirty="0">
                          <a:solidFill>
                            <a:schemeClr val="tx1"/>
                          </a:solidFill>
                          <a:latin typeface="+mn-ea"/>
                          <a:ea typeface="+mn-ea"/>
                        </a:rPr>
                        <a:t>医療機関や高齢者施設等、重症化リスクが高い方々が入院・入所している施設におけるクラスター事例</a:t>
                      </a:r>
                      <a:r>
                        <a:rPr kumimoji="1" lang="en-US" altLang="ja-JP" sz="1200" b="1" dirty="0">
                          <a:solidFill>
                            <a:schemeClr val="tx1"/>
                          </a:solidFill>
                          <a:latin typeface="+mn-ea"/>
                          <a:ea typeface="+mn-ea"/>
                        </a:rPr>
                        <a:t>｣</a:t>
                      </a:r>
                      <a:r>
                        <a:rPr kumimoji="1" lang="ja-JP" altLang="en-US" sz="1200" b="1" dirty="0">
                          <a:solidFill>
                            <a:schemeClr val="tx1"/>
                          </a:solidFill>
                          <a:latin typeface="+mn-ea"/>
                          <a:ea typeface="+mn-ea"/>
                        </a:rPr>
                        <a:t>に重点化した。</a:t>
                      </a:r>
                      <a:endParaRPr kumimoji="1" lang="en-US" altLang="ja-JP" sz="1200" b="1" dirty="0">
                        <a:solidFill>
                          <a:schemeClr val="tx1"/>
                        </a:solidFill>
                        <a:latin typeface="+mn-ea"/>
                        <a:ea typeface="+mn-ea"/>
                      </a:endParaRPr>
                    </a:p>
                    <a:p>
                      <a:pPr algn="l"/>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事業所</a:t>
                      </a:r>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学校、保育所等を含む。</a:t>
                      </a:r>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は各事業所の責任において濃厚接触者を特定し、自宅待機を求める</a:t>
                      </a:r>
                      <a:endParaRPr kumimoji="1" lang="en-US" altLang="ja-JP" sz="1050" b="0" dirty="0">
                        <a:solidFill>
                          <a:schemeClr val="tx1"/>
                        </a:solidFill>
                        <a:latin typeface="+mn-ea"/>
                        <a:ea typeface="+mn-ea"/>
                      </a:endParaRPr>
                    </a:p>
                    <a:p>
                      <a:pPr algn="l"/>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家庭内感染事例については、患者本人から同居家族に対し自宅待機を求めるよう周知する</a:t>
                      </a:r>
                      <a:endParaRPr kumimoji="1" lang="en-US" altLang="ja-JP" sz="1050" b="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参考</a:t>
                      </a:r>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令和４年２月９日付け厚生労働省事務連絡「新型コロナウイルス感染症に係る保健所等による健康観察等について」</a:t>
                      </a:r>
                      <a:endParaRPr kumimoji="1" lang="en-US" altLang="ja-JP" sz="1050" b="0" dirty="0">
                        <a:solidFill>
                          <a:schemeClr val="tx1"/>
                        </a:solidFill>
                        <a:latin typeface="+mn-ea"/>
                        <a:ea typeface="+mn-ea"/>
                      </a:endParaRPr>
                    </a:p>
                  </a:txBody>
                  <a:tcPr anchor="ctr">
                    <a:noFill/>
                  </a:tcPr>
                </a:tc>
                <a:extLst>
                  <a:ext uri="{0D108BD9-81ED-4DB2-BD59-A6C34878D82A}">
                    <a16:rowId xmlns:a16="http://schemas.microsoft.com/office/drawing/2014/main" val="2709051176"/>
                  </a:ext>
                </a:extLst>
              </a:tr>
              <a:tr h="1750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mn-cs"/>
                        </a:rPr>
                        <a:t>令和</a:t>
                      </a:r>
                      <a:r>
                        <a:rPr kumimoji="1" lang="en-US" altLang="ja-JP" sz="1100" b="1" i="0" u="none" strike="noStrike" kern="1200" cap="none" spc="0" normalizeH="0" baseline="0" noProof="0" dirty="0">
                          <a:ln>
                            <a:noFill/>
                          </a:ln>
                          <a:solidFill>
                            <a:schemeClr val="tx1"/>
                          </a:solidFill>
                          <a:effectLst/>
                          <a:uLnTx/>
                          <a:uFillTx/>
                          <a:latin typeface="+mn-ea"/>
                          <a:ea typeface="+mn-ea"/>
                          <a:cs typeface="+mn-cs"/>
                        </a:rPr>
                        <a:t>4</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年</a:t>
                      </a:r>
                    </a:p>
                    <a:p>
                      <a:pPr algn="ctr"/>
                      <a:r>
                        <a:rPr kumimoji="1" lang="en-US" altLang="ja-JP" sz="1200" b="1" dirty="0">
                          <a:solidFill>
                            <a:schemeClr val="tx1"/>
                          </a:solidFill>
                          <a:latin typeface="+mn-ea"/>
                          <a:ea typeface="+mn-ea"/>
                        </a:rPr>
                        <a:t>3</a:t>
                      </a:r>
                      <a:r>
                        <a:rPr kumimoji="1" lang="ja-JP" altLang="en-US" sz="1200" b="1" dirty="0">
                          <a:solidFill>
                            <a:schemeClr val="tx1"/>
                          </a:solidFill>
                          <a:latin typeface="+mn-ea"/>
                          <a:ea typeface="+mn-ea"/>
                        </a:rPr>
                        <a:t>月</a:t>
                      </a:r>
                      <a:r>
                        <a:rPr kumimoji="1" lang="en-US" altLang="ja-JP" sz="1200" b="1" dirty="0">
                          <a:solidFill>
                            <a:schemeClr val="tx1"/>
                          </a:solidFill>
                          <a:latin typeface="+mn-ea"/>
                          <a:ea typeface="+mn-ea"/>
                        </a:rPr>
                        <a:t>17</a:t>
                      </a:r>
                      <a:r>
                        <a:rPr kumimoji="1" lang="ja-JP" altLang="en-US" sz="1200" b="1" dirty="0">
                          <a:solidFill>
                            <a:schemeClr val="tx1"/>
                          </a:solidFill>
                          <a:latin typeface="+mn-ea"/>
                          <a:ea typeface="+mn-ea"/>
                        </a:rPr>
                        <a:t>日</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n-ea"/>
                          <a:ea typeface="+mn-ea"/>
                          <a:cs typeface="+mn-cs"/>
                        </a:rPr>
                        <a:t>濃厚接触者</a:t>
                      </a:r>
                      <a:endParaRPr kumimoji="1" lang="ja-JP" altLang="en-US" sz="1200" b="0" i="0" u="none" strike="noStrike" kern="1200" cap="none" spc="0" normalizeH="0" baseline="0" noProof="0" dirty="0">
                        <a:ln>
                          <a:noFill/>
                        </a:ln>
                        <a:solidFill>
                          <a:schemeClr val="tx1"/>
                        </a:solidFill>
                        <a:effectLst/>
                        <a:uLnTx/>
                        <a:uFillTx/>
                        <a:latin typeface="+mn-ea"/>
                        <a:ea typeface="+mn-ea"/>
                        <a:cs typeface="+mn-cs"/>
                      </a:endParaRPr>
                    </a:p>
                    <a:p>
                      <a:pPr algn="ctr"/>
                      <a:endParaRPr kumimoji="1" lang="ja-JP" altLang="en-US" sz="1200" b="0" dirty="0">
                        <a:solidFill>
                          <a:schemeClr val="tx1"/>
                        </a:solidFill>
                        <a:latin typeface="+mn-ea"/>
                        <a:ea typeface="+mn-ea"/>
                      </a:endParaRPr>
                    </a:p>
                  </a:txBody>
                  <a:tcPr anchor="ctr"/>
                </a:tc>
                <a:tc>
                  <a:txBody>
                    <a:bodyPr/>
                    <a:lstStyle/>
                    <a:p>
                      <a:pPr algn="ctr"/>
                      <a:r>
                        <a:rPr kumimoji="1" lang="ja-JP" altLang="en-US" sz="1200" b="1" dirty="0">
                          <a:solidFill>
                            <a:schemeClr val="tx1"/>
                          </a:solidFill>
                          <a:latin typeface="+mn-ea"/>
                          <a:ea typeface="+mn-ea"/>
                        </a:rPr>
                        <a:t>特定</a:t>
                      </a:r>
                      <a:endParaRPr kumimoji="1" lang="en-US" altLang="ja-JP" sz="1200" b="1" dirty="0">
                        <a:solidFill>
                          <a:schemeClr val="tx1"/>
                        </a:solidFill>
                        <a:latin typeface="+mn-ea"/>
                        <a:ea typeface="+mn-ea"/>
                      </a:endParaRPr>
                    </a:p>
                    <a:p>
                      <a:pPr algn="ctr"/>
                      <a:endParaRPr kumimoji="1" lang="en-US" altLang="ja-JP" sz="1200" b="1" dirty="0">
                        <a:solidFill>
                          <a:schemeClr val="tx1"/>
                        </a:solidFill>
                        <a:latin typeface="+mn-ea"/>
                        <a:ea typeface="+mn-ea"/>
                      </a:endParaRPr>
                    </a:p>
                    <a:p>
                      <a:pPr algn="ctr"/>
                      <a:r>
                        <a:rPr kumimoji="1" lang="ja-JP" altLang="en-US" sz="1200" b="1" dirty="0">
                          <a:solidFill>
                            <a:schemeClr val="tx1"/>
                          </a:solidFill>
                          <a:latin typeface="+mn-ea"/>
                          <a:ea typeface="+mn-ea"/>
                        </a:rPr>
                        <a:t>行動制限</a:t>
                      </a:r>
                    </a:p>
                  </a:txBody>
                  <a:tcPr anchor="ctr"/>
                </a:tc>
                <a:tc>
                  <a:txBody>
                    <a:bodyPr/>
                    <a:lstStyle/>
                    <a:p>
                      <a:pPr algn="l"/>
                      <a:r>
                        <a:rPr kumimoji="1" lang="ja-JP" altLang="en-US" sz="1200" b="1" dirty="0">
                          <a:solidFill>
                            <a:schemeClr val="tx1"/>
                          </a:solidFill>
                          <a:latin typeface="+mn-ea"/>
                          <a:ea typeface="+mn-ea"/>
                        </a:rPr>
                        <a:t>保健所が濃厚接触者を特定し行動制限を求める対象を①②とした。</a:t>
                      </a:r>
                      <a:endParaRPr kumimoji="1" lang="en-US" altLang="ja-JP" sz="1200" b="1" dirty="0">
                        <a:solidFill>
                          <a:schemeClr val="tx1"/>
                        </a:solidFill>
                        <a:latin typeface="+mn-ea"/>
                        <a:ea typeface="+mn-ea"/>
                      </a:endParaRPr>
                    </a:p>
                    <a:p>
                      <a:pPr algn="l"/>
                      <a:r>
                        <a:rPr kumimoji="1" lang="ja-JP" altLang="en-US" sz="1200" b="1" dirty="0">
                          <a:solidFill>
                            <a:schemeClr val="tx1"/>
                          </a:solidFill>
                          <a:latin typeface="+mn-ea"/>
                          <a:ea typeface="+mn-ea"/>
                        </a:rPr>
                        <a:t>　①同一世帯内で感染者が発生した場合</a:t>
                      </a:r>
                      <a:endParaRPr kumimoji="1" lang="en-US" altLang="ja-JP" sz="1200" b="1" dirty="0">
                        <a:solidFill>
                          <a:schemeClr val="tx1"/>
                        </a:solidFill>
                        <a:latin typeface="+mn-ea"/>
                        <a:ea typeface="+mn-ea"/>
                      </a:endParaRPr>
                    </a:p>
                    <a:p>
                      <a:pPr algn="l"/>
                      <a:r>
                        <a:rPr kumimoji="1" lang="ja-JP" altLang="en-US" sz="1200" b="1" dirty="0">
                          <a:solidFill>
                            <a:schemeClr val="tx1"/>
                          </a:solidFill>
                          <a:latin typeface="+mn-ea"/>
                          <a:ea typeface="+mn-ea"/>
                        </a:rPr>
                        <a:t>　②入院医療機関、高齢者・障害児者入所施設で感染者が発生した場合</a:t>
                      </a:r>
                      <a:endParaRPr kumimoji="1" lang="en-US" altLang="ja-JP" sz="1200" b="1" dirty="0">
                        <a:solidFill>
                          <a:schemeClr val="tx1"/>
                        </a:solidFill>
                        <a:latin typeface="+mn-ea"/>
                        <a:ea typeface="+mn-ea"/>
                      </a:endParaRPr>
                    </a:p>
                    <a:p>
                      <a:pPr algn="l"/>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保育所、幼稚園、小学校等は、当該施設において「濃厚に接触した者」を特定し行動制限を求める</a:t>
                      </a:r>
                      <a:endParaRPr kumimoji="1" lang="en-US" altLang="ja-JP" sz="1050" b="0" dirty="0">
                        <a:solidFill>
                          <a:schemeClr val="tx1"/>
                        </a:solidFill>
                        <a:latin typeface="+mn-ea"/>
                        <a:ea typeface="+mn-ea"/>
                      </a:endParaRPr>
                    </a:p>
                    <a:p>
                      <a:pPr algn="l"/>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上記以外の事業所等で感染者が発生した場合、保健所が一律に濃厚接触者の特定や行動制限を求めることはせず、事業所等も「濃厚に接触した者」の特定や出勤を含む外出の制限を求める必要はない</a:t>
                      </a:r>
                      <a:endParaRPr kumimoji="1" lang="en-US" altLang="ja-JP" sz="1050" b="0" dirty="0">
                        <a:solidFill>
                          <a:schemeClr val="tx1"/>
                        </a:solidFill>
                        <a:latin typeface="+mn-ea"/>
                        <a:ea typeface="+mn-ea"/>
                      </a:endParaRPr>
                    </a:p>
                    <a:p>
                      <a:pPr algn="l"/>
                      <a:r>
                        <a:rPr kumimoji="1" lang="ja-JP" altLang="en-US" sz="1200" b="1" dirty="0">
                          <a:solidFill>
                            <a:schemeClr val="tx1"/>
                          </a:solidFill>
                          <a:latin typeface="+mn-ea"/>
                          <a:ea typeface="+mn-ea"/>
                        </a:rPr>
                        <a:t>積極的疫学調査は、入院医療機関、高齢者・障害児者入所施設について、当該施設からの報告に基づき集中的に実施することとした。</a:t>
                      </a:r>
                      <a:endParaRPr kumimoji="1" lang="en-US" altLang="ja-JP" sz="1200" b="1" dirty="0">
                        <a:solidFill>
                          <a:schemeClr val="tx1"/>
                        </a:solidFill>
                        <a:latin typeface="+mn-ea"/>
                        <a:ea typeface="+mn-ea"/>
                      </a:endParaRPr>
                    </a:p>
                    <a:p>
                      <a:pPr algn="l"/>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参考</a:t>
                      </a:r>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令和４年３月</a:t>
                      </a:r>
                      <a:r>
                        <a:rPr kumimoji="1" lang="en-US" altLang="ja-JP" sz="1050" b="0" dirty="0">
                          <a:solidFill>
                            <a:schemeClr val="tx1"/>
                          </a:solidFill>
                          <a:latin typeface="+mn-ea"/>
                          <a:ea typeface="+mn-ea"/>
                        </a:rPr>
                        <a:t>16</a:t>
                      </a:r>
                      <a:r>
                        <a:rPr kumimoji="1" lang="ja-JP" altLang="en-US" sz="1050" b="0" dirty="0">
                          <a:solidFill>
                            <a:schemeClr val="tx1"/>
                          </a:solidFill>
                          <a:latin typeface="+mn-ea"/>
                          <a:ea typeface="+mn-ea"/>
                        </a:rPr>
                        <a:t>日付け厚生労働省事務連絡「</a:t>
                      </a:r>
                      <a:r>
                        <a:rPr kumimoji="1" lang="en-US" altLang="ja-JP" sz="1050" b="0" dirty="0">
                          <a:solidFill>
                            <a:schemeClr val="tx1"/>
                          </a:solidFill>
                          <a:latin typeface="+mn-ea"/>
                          <a:ea typeface="+mn-ea"/>
                        </a:rPr>
                        <a:t>B.1.1.529 </a:t>
                      </a:r>
                      <a:r>
                        <a:rPr kumimoji="1" lang="ja-JP" altLang="en-US" sz="1050" b="0" dirty="0">
                          <a:solidFill>
                            <a:schemeClr val="tx1"/>
                          </a:solidFill>
                          <a:latin typeface="+mn-ea"/>
                          <a:ea typeface="+mn-ea"/>
                        </a:rPr>
                        <a:t>系統（オミクロン株）が主流である間の当該株の特徴を踏まえた感染者の発生場所毎の濃厚接触者の特定及び行動制限並びに積極的疫学調査の実施について」</a:t>
                      </a:r>
                      <a:endParaRPr kumimoji="1" lang="en-US" altLang="ja-JP" sz="1050" b="0" dirty="0">
                        <a:solidFill>
                          <a:schemeClr val="tx1"/>
                        </a:solidFill>
                        <a:latin typeface="+mn-ea"/>
                        <a:ea typeface="+mn-ea"/>
                      </a:endParaRPr>
                    </a:p>
                  </a:txBody>
                  <a:tcPr anchor="ctr"/>
                </a:tc>
                <a:extLst>
                  <a:ext uri="{0D108BD9-81ED-4DB2-BD59-A6C34878D82A}">
                    <a16:rowId xmlns:a16="http://schemas.microsoft.com/office/drawing/2014/main" val="2310615637"/>
                  </a:ext>
                </a:extLst>
              </a:tr>
              <a:tr h="4283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mn-cs"/>
                        </a:rPr>
                        <a:t>令和</a:t>
                      </a:r>
                      <a:r>
                        <a:rPr kumimoji="1" lang="en-US" altLang="ja-JP" sz="1100" b="1" i="0" u="none" strike="noStrike" kern="1200" cap="none" spc="0" normalizeH="0" baseline="0" noProof="0" dirty="0">
                          <a:ln>
                            <a:noFill/>
                          </a:ln>
                          <a:solidFill>
                            <a:schemeClr val="tx1"/>
                          </a:solidFill>
                          <a:effectLst/>
                          <a:uLnTx/>
                          <a:uFillTx/>
                          <a:latin typeface="+mn-ea"/>
                          <a:ea typeface="+mn-ea"/>
                          <a:cs typeface="+mn-cs"/>
                        </a:rPr>
                        <a:t>4</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mn-ea"/>
                          <a:ea typeface="+mn-ea"/>
                        </a:rPr>
                        <a:t>7</a:t>
                      </a:r>
                      <a:r>
                        <a:rPr kumimoji="1" lang="ja-JP" altLang="en-US" sz="1200" b="1" dirty="0">
                          <a:solidFill>
                            <a:schemeClr val="tx1"/>
                          </a:solidFill>
                          <a:latin typeface="+mn-ea"/>
                          <a:ea typeface="+mn-ea"/>
                        </a:rPr>
                        <a:t>月</a:t>
                      </a:r>
                      <a:r>
                        <a:rPr kumimoji="1" lang="en-US" altLang="ja-JP" sz="1200" b="1" dirty="0">
                          <a:solidFill>
                            <a:schemeClr val="tx1"/>
                          </a:solidFill>
                          <a:latin typeface="+mn-ea"/>
                          <a:ea typeface="+mn-ea"/>
                        </a:rPr>
                        <a:t>12</a:t>
                      </a:r>
                      <a:r>
                        <a:rPr kumimoji="1" lang="ja-JP" altLang="en-US" sz="1200" b="1" dirty="0">
                          <a:solidFill>
                            <a:schemeClr val="tx1"/>
                          </a:solidFill>
                          <a:latin typeface="+mn-ea"/>
                          <a:ea typeface="+mn-ea"/>
                        </a:rPr>
                        <a:t>日</a:t>
                      </a:r>
                    </a:p>
                  </a:txBody>
                  <a:tcPr anchor="c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chemeClr val="tx1"/>
                          </a:solidFill>
                          <a:effectLst/>
                          <a:uLnTx/>
                          <a:uFillTx/>
                          <a:latin typeface="+mn-ea"/>
                          <a:ea typeface="+mn-ea"/>
                          <a:cs typeface="+mn-cs"/>
                        </a:rPr>
                        <a:t>濃厚接触者</a:t>
                      </a:r>
                      <a:endParaRPr kumimoji="1" lang="ja-JP" altLang="en-US" sz="1200" b="0" i="0" u="none" strike="noStrike" kern="1200" cap="none" spc="0" normalizeH="0" baseline="0" noProof="0" dirty="0">
                        <a:ln>
                          <a:noFill/>
                        </a:ln>
                        <a:solidFill>
                          <a:schemeClr val="tx1"/>
                        </a:solidFill>
                        <a:effectLst/>
                        <a:uLnTx/>
                        <a:uFillTx/>
                        <a:latin typeface="+mn-ea"/>
                        <a:ea typeface="+mn-ea"/>
                        <a:cs typeface="+mn-cs"/>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検査</a:t>
                      </a:r>
                    </a:p>
                  </a:txBody>
                  <a:tcPr anchor="ctr">
                    <a:noFill/>
                  </a:tcPr>
                </a:tc>
                <a:tc>
                  <a:txBody>
                    <a:bodyPr/>
                    <a:lstStyle/>
                    <a:p>
                      <a:pPr algn="l"/>
                      <a:r>
                        <a:rPr kumimoji="1" lang="ja-JP" altLang="en-US" sz="1200" b="1" dirty="0">
                          <a:solidFill>
                            <a:schemeClr val="tx1"/>
                          </a:solidFill>
                          <a:latin typeface="+mn-ea"/>
                          <a:ea typeface="+mn-ea"/>
                        </a:rPr>
                        <a:t>同居者である濃厚接触者に対しては、</a:t>
                      </a:r>
                      <a:r>
                        <a:rPr kumimoji="1" lang="ja-JP" altLang="en-US" sz="1200" b="1" u="sng" dirty="0">
                          <a:solidFill>
                            <a:schemeClr val="tx1"/>
                          </a:solidFill>
                          <a:latin typeface="+mn-ea"/>
                          <a:ea typeface="+mn-ea"/>
                        </a:rPr>
                        <a:t>一律検査を不要</a:t>
                      </a:r>
                      <a:r>
                        <a:rPr kumimoji="1" lang="ja-JP" altLang="en-US" sz="1200" b="1" dirty="0">
                          <a:solidFill>
                            <a:schemeClr val="tx1"/>
                          </a:solidFill>
                          <a:latin typeface="+mn-ea"/>
                          <a:ea typeface="+mn-ea"/>
                        </a:rPr>
                        <a:t>とする取扱いを可能とした。</a:t>
                      </a:r>
                      <a:endParaRPr kumimoji="1" lang="en-US" altLang="ja-JP" sz="1200" b="1" dirty="0">
                        <a:solidFill>
                          <a:schemeClr val="tx1"/>
                        </a:solidFill>
                        <a:latin typeface="+mn-ea"/>
                        <a:ea typeface="+mn-ea"/>
                      </a:endParaRPr>
                    </a:p>
                  </a:txBody>
                  <a:tcPr anchor="ctr">
                    <a:noFill/>
                  </a:tcPr>
                </a:tc>
                <a:extLst>
                  <a:ext uri="{0D108BD9-81ED-4DB2-BD59-A6C34878D82A}">
                    <a16:rowId xmlns:a16="http://schemas.microsoft.com/office/drawing/2014/main" val="102400604"/>
                  </a:ext>
                </a:extLst>
              </a:tr>
              <a:tr h="44315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mn-cs"/>
                        </a:rPr>
                        <a:t>令和</a:t>
                      </a:r>
                      <a:r>
                        <a:rPr kumimoji="1" lang="en-US" altLang="ja-JP" sz="1100" b="1" i="0" u="none" strike="noStrike" kern="1200" cap="none" spc="0" normalizeH="0" baseline="0" noProof="0" dirty="0">
                          <a:ln>
                            <a:noFill/>
                          </a:ln>
                          <a:solidFill>
                            <a:schemeClr val="tx1"/>
                          </a:solidFill>
                          <a:effectLst/>
                          <a:uLnTx/>
                          <a:uFillTx/>
                          <a:latin typeface="+mn-ea"/>
                          <a:ea typeface="+mn-ea"/>
                          <a:cs typeface="+mn-cs"/>
                        </a:rPr>
                        <a:t>4</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年</a:t>
                      </a:r>
                    </a:p>
                    <a:p>
                      <a:pPr algn="ctr"/>
                      <a:r>
                        <a:rPr kumimoji="1" lang="en-US" altLang="ja-JP" sz="1200" b="1" dirty="0">
                          <a:solidFill>
                            <a:schemeClr val="tx1"/>
                          </a:solidFill>
                          <a:latin typeface="+mn-ea"/>
                          <a:ea typeface="+mn-ea"/>
                        </a:rPr>
                        <a:t>7</a:t>
                      </a:r>
                      <a:r>
                        <a:rPr kumimoji="1" lang="ja-JP" altLang="en-US" sz="1200" b="1" dirty="0">
                          <a:solidFill>
                            <a:schemeClr val="tx1"/>
                          </a:solidFill>
                          <a:latin typeface="+mn-ea"/>
                          <a:ea typeface="+mn-ea"/>
                        </a:rPr>
                        <a:t>月</a:t>
                      </a:r>
                      <a:r>
                        <a:rPr kumimoji="1" lang="en-US" altLang="ja-JP" sz="1200" b="1" dirty="0">
                          <a:solidFill>
                            <a:schemeClr val="tx1"/>
                          </a:solidFill>
                          <a:latin typeface="+mn-ea"/>
                          <a:ea typeface="+mn-ea"/>
                        </a:rPr>
                        <a:t>20</a:t>
                      </a:r>
                      <a:r>
                        <a:rPr kumimoji="1" lang="ja-JP" altLang="en-US" sz="1200" b="1" dirty="0">
                          <a:solidFill>
                            <a:schemeClr val="tx1"/>
                          </a:solidFill>
                          <a:latin typeface="+mn-ea"/>
                          <a:ea typeface="+mn-ea"/>
                        </a:rPr>
                        <a:t>日</a:t>
                      </a:r>
                    </a:p>
                  </a:txBody>
                  <a:tcPr anchor="ctr"/>
                </a:tc>
                <a:tc vMerge="1">
                  <a:txBody>
                    <a:bodyPr/>
                    <a:lstStyle/>
                    <a:p>
                      <a:pPr algn="ctr"/>
                      <a:endParaRPr kumimoji="1" lang="ja-JP" altLang="en-US" sz="1200" b="0" dirty="0">
                        <a:latin typeface="+mn-ea"/>
                        <a:ea typeface="+mn-ea"/>
                      </a:endParaRPr>
                    </a:p>
                  </a:txBody>
                  <a:tcPr anchor="ctr"/>
                </a:tc>
                <a:tc>
                  <a:txBody>
                    <a:bodyPr/>
                    <a:lstStyle/>
                    <a:p>
                      <a:pPr algn="ctr"/>
                      <a:r>
                        <a:rPr kumimoji="1" lang="ja-JP" altLang="en-US" sz="1200" b="1" dirty="0">
                          <a:solidFill>
                            <a:schemeClr val="tx1"/>
                          </a:solidFill>
                          <a:latin typeface="+mn-ea"/>
                          <a:ea typeface="+mn-ea"/>
                        </a:rPr>
                        <a:t>運用</a:t>
                      </a:r>
                    </a:p>
                  </a:txBody>
                  <a:tcPr anchor="ctr"/>
                </a:tc>
                <a:tc>
                  <a:txBody>
                    <a:bodyPr/>
                    <a:lstStyle/>
                    <a:p>
                      <a:pPr algn="l"/>
                      <a:r>
                        <a:rPr kumimoji="1" lang="ja-JP" altLang="en-US" sz="1200" b="1" dirty="0">
                          <a:solidFill>
                            <a:schemeClr val="tx1"/>
                          </a:solidFill>
                          <a:latin typeface="+mn-ea"/>
                          <a:ea typeface="+mn-ea"/>
                        </a:rPr>
                        <a:t>保健所が詳細な聴取り調査を行わない場合においても、</a:t>
                      </a:r>
                      <a:r>
                        <a:rPr kumimoji="1" lang="ja-JP" altLang="en-US" sz="1200" b="1" u="sng" dirty="0">
                          <a:solidFill>
                            <a:schemeClr val="tx1"/>
                          </a:solidFill>
                          <a:latin typeface="+mn-ea"/>
                          <a:ea typeface="+mn-ea"/>
                        </a:rPr>
                        <a:t>同一世帯内の全ての同居者は基本的に濃厚接触者</a:t>
                      </a:r>
                      <a:r>
                        <a:rPr kumimoji="1" lang="ja-JP" altLang="en-US" sz="1200" b="1" dirty="0">
                          <a:solidFill>
                            <a:schemeClr val="tx1"/>
                          </a:solidFill>
                          <a:latin typeface="+mn-ea"/>
                          <a:ea typeface="+mn-ea"/>
                        </a:rPr>
                        <a:t>として取り扱うこととした。</a:t>
                      </a:r>
                      <a:endParaRPr kumimoji="1" lang="en-US" altLang="ja-JP" sz="1200" b="1" dirty="0">
                        <a:solidFill>
                          <a:schemeClr val="tx1"/>
                        </a:solidFill>
                        <a:latin typeface="+mn-ea"/>
                        <a:ea typeface="+mn-ea"/>
                      </a:endParaRPr>
                    </a:p>
                  </a:txBody>
                  <a:tcPr anchor="ctr"/>
                </a:tc>
                <a:extLst>
                  <a:ext uri="{0D108BD9-81ED-4DB2-BD59-A6C34878D82A}">
                    <a16:rowId xmlns:a16="http://schemas.microsoft.com/office/drawing/2014/main" val="400636"/>
                  </a:ext>
                </a:extLst>
              </a:tr>
            </a:tbl>
          </a:graphicData>
        </a:graphic>
      </p:graphicFrame>
      <p:pic>
        <p:nvPicPr>
          <p:cNvPr id="20" name="図 19"/>
          <p:cNvPicPr>
            <a:picLocks noChangeAspect="1"/>
          </p:cNvPicPr>
          <p:nvPr/>
        </p:nvPicPr>
        <p:blipFill>
          <a:blip r:embed="rId2"/>
          <a:stretch>
            <a:fillRect/>
          </a:stretch>
        </p:blipFill>
        <p:spPr>
          <a:xfrm>
            <a:off x="8358024" y="1085305"/>
            <a:ext cx="698478" cy="749299"/>
          </a:xfrm>
          <a:prstGeom prst="rect">
            <a:avLst/>
          </a:prstGeom>
        </p:spPr>
      </p:pic>
      <p:sp>
        <p:nvSpPr>
          <p:cNvPr id="9" name="テキスト ボックス 8"/>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80</a:t>
            </a:fld>
            <a:endParaRPr kumimoji="1" lang="ja-JP" altLang="en-US" sz="1600" b="1" dirty="0">
              <a:latin typeface="Meiryo UI" panose="020B0604030504040204" pitchFamily="50" charset="-128"/>
              <a:ea typeface="Meiryo UI" panose="020B0604030504040204" pitchFamily="50" charset="-128"/>
            </a:endParaRPr>
          </a:p>
        </p:txBody>
      </p:sp>
      <p:graphicFrame>
        <p:nvGraphicFramePr>
          <p:cNvPr id="3" name="表 2">
            <a:extLst>
              <a:ext uri="{FF2B5EF4-FFF2-40B4-BE49-F238E27FC236}">
                <a16:creationId xmlns:a16="http://schemas.microsoft.com/office/drawing/2014/main" id="{4920FD62-89E1-4338-AA44-4DC37ACBDFEA}"/>
              </a:ext>
            </a:extLst>
          </p:cNvPr>
          <p:cNvGraphicFramePr>
            <a:graphicFrameLocks noGrp="1"/>
          </p:cNvGraphicFramePr>
          <p:nvPr/>
        </p:nvGraphicFramePr>
        <p:xfrm>
          <a:off x="145204" y="6379214"/>
          <a:ext cx="8911298" cy="457200"/>
        </p:xfrm>
        <a:graphic>
          <a:graphicData uri="http://schemas.openxmlformats.org/drawingml/2006/table">
            <a:tbl>
              <a:tblPr firstRow="1" bandRow="1">
                <a:tableStyleId>{BC89EF96-8CEA-46FF-86C4-4CE0E7609802}</a:tableStyleId>
              </a:tblPr>
              <a:tblGrid>
                <a:gridCol w="837238">
                  <a:extLst>
                    <a:ext uri="{9D8B030D-6E8A-4147-A177-3AD203B41FA5}">
                      <a16:colId xmlns:a16="http://schemas.microsoft.com/office/drawing/2014/main" val="2077201512"/>
                    </a:ext>
                  </a:extLst>
                </a:gridCol>
                <a:gridCol w="692331">
                  <a:extLst>
                    <a:ext uri="{9D8B030D-6E8A-4147-A177-3AD203B41FA5}">
                      <a16:colId xmlns:a16="http://schemas.microsoft.com/office/drawing/2014/main" val="725674873"/>
                    </a:ext>
                  </a:extLst>
                </a:gridCol>
                <a:gridCol w="495174">
                  <a:extLst>
                    <a:ext uri="{9D8B030D-6E8A-4147-A177-3AD203B41FA5}">
                      <a16:colId xmlns:a16="http://schemas.microsoft.com/office/drawing/2014/main" val="2423355969"/>
                    </a:ext>
                  </a:extLst>
                </a:gridCol>
                <a:gridCol w="6886555">
                  <a:extLst>
                    <a:ext uri="{9D8B030D-6E8A-4147-A177-3AD203B41FA5}">
                      <a16:colId xmlns:a16="http://schemas.microsoft.com/office/drawing/2014/main" val="2890600399"/>
                    </a:ext>
                  </a:extLst>
                </a:gridCol>
              </a:tblGrid>
              <a:tr h="1666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n-ea"/>
                          <a:ea typeface="+mn-ea"/>
                          <a:cs typeface="+mn-cs"/>
                        </a:rPr>
                        <a:t>令和</a:t>
                      </a:r>
                      <a:r>
                        <a:rPr kumimoji="1" lang="en-US" altLang="ja-JP" sz="1100" b="1" i="0" u="none" strike="noStrike" kern="1200" cap="none" spc="0" normalizeH="0" baseline="0" noProof="0" dirty="0">
                          <a:ln>
                            <a:noFill/>
                          </a:ln>
                          <a:solidFill>
                            <a:schemeClr val="tx1"/>
                          </a:solidFill>
                          <a:effectLst/>
                          <a:uLnTx/>
                          <a:uFillTx/>
                          <a:latin typeface="+mn-ea"/>
                          <a:ea typeface="+mn-ea"/>
                          <a:cs typeface="+mn-cs"/>
                        </a:rPr>
                        <a:t>4</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年</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９月</a:t>
                      </a:r>
                      <a:r>
                        <a:rPr kumimoji="1" lang="en-US" altLang="ja-JP" sz="1200" b="1" dirty="0">
                          <a:solidFill>
                            <a:schemeClr val="tx1"/>
                          </a:solidFill>
                          <a:latin typeface="+mn-ea"/>
                          <a:ea typeface="+mn-ea"/>
                        </a:rPr>
                        <a:t>26</a:t>
                      </a:r>
                      <a:r>
                        <a:rPr kumimoji="1" lang="ja-JP" altLang="en-US" sz="1200" b="1" dirty="0">
                          <a:solidFill>
                            <a:schemeClr val="tx1"/>
                          </a:solidFill>
                          <a:latin typeface="+mn-ea"/>
                          <a:ea typeface="+mn-ea"/>
                        </a:rPr>
                        <a:t>日</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陽性者</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schemeClr val="tx1"/>
                          </a:solidFill>
                          <a:latin typeface="+mn-ea"/>
                          <a:ea typeface="+mn-ea"/>
                        </a:rPr>
                        <a:t>疫学調査</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u="none" dirty="0">
                          <a:solidFill>
                            <a:schemeClr val="tx1"/>
                          </a:solidFill>
                          <a:latin typeface="+mn-ea"/>
                          <a:ea typeface="+mn-ea"/>
                        </a:rPr>
                        <a:t>全数届出の見直しにより、保健所から届出対象者に電話や</a:t>
                      </a:r>
                      <a:r>
                        <a:rPr kumimoji="1" lang="en-US" altLang="ja-JP" sz="1200" b="1" u="none" dirty="0">
                          <a:solidFill>
                            <a:schemeClr val="tx1"/>
                          </a:solidFill>
                          <a:latin typeface="+mn-ea"/>
                          <a:ea typeface="+mn-ea"/>
                        </a:rPr>
                        <a:t>SMS</a:t>
                      </a:r>
                      <a:r>
                        <a:rPr kumimoji="1" lang="ja-JP" altLang="en-US" sz="1200" b="1" u="none" dirty="0">
                          <a:solidFill>
                            <a:schemeClr val="tx1"/>
                          </a:solidFill>
                          <a:latin typeface="+mn-ea"/>
                          <a:ea typeface="+mn-ea"/>
                        </a:rPr>
                        <a:t>での連絡を行うこととした。</a:t>
                      </a:r>
                      <a:endParaRPr kumimoji="1" lang="en-US" altLang="ja-JP" sz="1200" b="1" u="none" dirty="0">
                        <a:solidFill>
                          <a:schemeClr val="tx1"/>
                        </a:solidFill>
                        <a:latin typeface="+mn-ea"/>
                        <a:ea typeface="+mn-ea"/>
                      </a:endParaRPr>
                    </a:p>
                  </a:txBody>
                  <a:tcPr anchor="ctr"/>
                </a:tc>
                <a:extLst>
                  <a:ext uri="{0D108BD9-81ED-4DB2-BD59-A6C34878D82A}">
                    <a16:rowId xmlns:a16="http://schemas.microsoft.com/office/drawing/2014/main" val="2194258333"/>
                  </a:ext>
                </a:extLst>
              </a:tr>
            </a:tbl>
          </a:graphicData>
        </a:graphic>
      </p:graphicFrame>
    </p:spTree>
    <p:extLst>
      <p:ext uri="{BB962C8B-B14F-4D97-AF65-F5344CB8AC3E}">
        <p14:creationId xmlns:p14="http://schemas.microsoft.com/office/powerpoint/2010/main" val="16862112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2748" y="95179"/>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栃木県新型コロナウイルス感染症等機動調査チーム</a:t>
            </a:r>
          </a:p>
        </p:txBody>
      </p:sp>
      <p:sp>
        <p:nvSpPr>
          <p:cNvPr id="7" name="テキスト ボックス 6"/>
          <p:cNvSpPr txBox="1"/>
          <p:nvPr/>
        </p:nvSpPr>
        <p:spPr>
          <a:xfrm>
            <a:off x="93265" y="660788"/>
            <a:ext cx="8993224" cy="715581"/>
          </a:xfrm>
          <a:prstGeom prst="rect">
            <a:avLst/>
          </a:prstGeom>
          <a:solidFill>
            <a:srgbClr val="7030A0">
              <a:alpha val="83000"/>
            </a:srgbClr>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　クラスター等が発生した場合に、サーベイランス、感染防止策等を速やかに実施し、クラスターの更なる拡大を抑え込むことなどを目的として、「栃木県新型コロナウイルス感染症等機動調査チーム」（以下「機動調査チーム」という。）を設置　</a:t>
            </a:r>
            <a:r>
              <a:rPr kumimoji="1" lang="en-US" altLang="ja-JP"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ja-JP" altLang="en-US"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令和</a:t>
            </a:r>
            <a:r>
              <a:rPr kumimoji="1" lang="en-US" altLang="ja-JP"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2(2020)</a:t>
            </a:r>
            <a:r>
              <a:rPr kumimoji="1" lang="ja-JP" altLang="en-US"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年７月６日</a:t>
            </a:r>
            <a:r>
              <a:rPr kumimoji="1" lang="en-US" altLang="ja-JP"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endParaRPr kumimoji="1" lang="ja-JP" altLang="en-US" sz="135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0" name="テキスト ボックス 9"/>
          <p:cNvSpPr txBox="1"/>
          <p:nvPr/>
        </p:nvSpPr>
        <p:spPr>
          <a:xfrm>
            <a:off x="207910" y="4282144"/>
            <a:ext cx="663549"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研修</a:t>
            </a:r>
          </a:p>
        </p:txBody>
      </p:sp>
      <p:sp>
        <p:nvSpPr>
          <p:cNvPr id="11" name="テキスト ボックス 10"/>
          <p:cNvSpPr txBox="1"/>
          <p:nvPr/>
        </p:nvSpPr>
        <p:spPr>
          <a:xfrm>
            <a:off x="0" y="5736045"/>
            <a:ext cx="9180000" cy="523220"/>
          </a:xfrm>
          <a:prstGeom prst="rect">
            <a:avLst/>
          </a:prstGeom>
          <a:solidFill>
            <a:srgbClr val="7030A0">
              <a:alpha val="83000"/>
            </a:srgbClr>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効果</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積極的疫学調査（感染源の推定・濃厚接触者及び接触者調査）及び</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　　　　発生施設支援 </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消毒及び衛生管理指導</a:t>
            </a:r>
            <a:r>
              <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等の保健所支援</a:t>
            </a:r>
          </a:p>
        </p:txBody>
      </p:sp>
      <p:sp>
        <p:nvSpPr>
          <p:cNvPr id="17" name="テキスト ボックス 16"/>
          <p:cNvSpPr txBox="1"/>
          <p:nvPr/>
        </p:nvSpPr>
        <p:spPr>
          <a:xfrm>
            <a:off x="129373" y="2944143"/>
            <a:ext cx="1170021"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構成メンバー</a:t>
            </a:r>
          </a:p>
        </p:txBody>
      </p:sp>
      <p:sp>
        <p:nvSpPr>
          <p:cNvPr id="25" name="テキスト ボックス 24"/>
          <p:cNvSpPr txBox="1"/>
          <p:nvPr/>
        </p:nvSpPr>
        <p:spPr>
          <a:xfrm>
            <a:off x="-58030" y="6302250"/>
            <a:ext cx="9144000" cy="307777"/>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4(2022)】</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感染拡大により、短期間の機動調査チームを中止し、長期派遣の全庁体制へ切替えとなる。</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8" name="正方形/長方形 27"/>
          <p:cNvSpPr/>
          <p:nvPr/>
        </p:nvSpPr>
        <p:spPr>
          <a:xfrm>
            <a:off x="639628" y="2772477"/>
            <a:ext cx="3261705" cy="7983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a:t>
            </a:r>
            <a:endParaRPr kumimoji="1" lang="en-US" altLang="ja-JP" sz="105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0" name="正方形/長方形 29"/>
          <p:cNvSpPr/>
          <p:nvPr/>
        </p:nvSpPr>
        <p:spPr>
          <a:xfrm>
            <a:off x="72576" y="3258997"/>
            <a:ext cx="4486676" cy="81967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・医師、臨床検査技師、放射線技師、保健師、</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獣医師、薬剤師、栄養士、行政職等</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・令和</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2(2020)</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179</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令和</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3(2021)</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年度：</a:t>
            </a:r>
            <a:r>
              <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174</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名</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12" name="正方形/長方形 11"/>
          <p:cNvSpPr/>
          <p:nvPr/>
        </p:nvSpPr>
        <p:spPr>
          <a:xfrm>
            <a:off x="4411588" y="4615124"/>
            <a:ext cx="3498523" cy="77015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名を</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チームとして</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日間出動</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2(2020)</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 </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87</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日間</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265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 </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(9</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カ所</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3(2021)</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170</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日間</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436</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名</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カ所</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9758" y="4299186"/>
            <a:ext cx="1318273" cy="1318273"/>
          </a:xfrm>
          <a:prstGeom prst="rect">
            <a:avLst/>
          </a:prstGeom>
        </p:spPr>
      </p:pic>
      <p:sp>
        <p:nvSpPr>
          <p:cNvPr id="33" name="テキスト ボックス 32"/>
          <p:cNvSpPr txBox="1"/>
          <p:nvPr/>
        </p:nvSpPr>
        <p:spPr>
          <a:xfrm>
            <a:off x="32392" y="1731399"/>
            <a:ext cx="9111608" cy="1169551"/>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患者が多数発生又は集団感染が発生した場合に、保健所長の要請等に基づいて、「機動調査チーム」を編成・派遣し、当該保健所において</a:t>
            </a:r>
            <a:r>
              <a:rPr kumimoji="1" lang="ja-JP" altLang="en-US" sz="1400" b="1" i="0" u="sng"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積極的疫学調査等の支援活動</a:t>
            </a: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を行う</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１　保健所が行う検査及び積極的疫学調査支援</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２　集団感染発生が疑われる施設に対する支援</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３　その他、新型コロナウイルス感染症等に係わる保健所への支援</a:t>
            </a:r>
            <a:endParaRPr kumimoji="1" lang="en-US" altLang="ja-JP"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4" name="正方形/長方形 33"/>
          <p:cNvSpPr/>
          <p:nvPr/>
        </p:nvSpPr>
        <p:spPr>
          <a:xfrm>
            <a:off x="242871" y="4619206"/>
            <a:ext cx="4345325" cy="83791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2(2020)</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日間</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5</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回実施</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国立感染症研究所疫学センター　八幡裕一郎</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3(2021)</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日間</a:t>
            </a:r>
            <a:r>
              <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回実施</a:t>
            </a:r>
            <a:endParaRPr kumimoji="1"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医療政策課　早川　貴裕</a:t>
            </a:r>
          </a:p>
        </p:txBody>
      </p:sp>
      <p:sp>
        <p:nvSpPr>
          <p:cNvPr id="35" name="テキスト ボックス 34"/>
          <p:cNvSpPr txBox="1"/>
          <p:nvPr/>
        </p:nvSpPr>
        <p:spPr>
          <a:xfrm>
            <a:off x="4420550" y="4268091"/>
            <a:ext cx="663549"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実績</a:t>
            </a:r>
          </a:p>
        </p:txBody>
      </p:sp>
      <p:sp>
        <p:nvSpPr>
          <p:cNvPr id="36" name="正方形/長方形 35"/>
          <p:cNvSpPr/>
          <p:nvPr/>
        </p:nvSpPr>
        <p:spPr>
          <a:xfrm>
            <a:off x="4086246" y="3297876"/>
            <a:ext cx="5187127" cy="7419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・川崎市健康安全研究所長　岡部信彦</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・国立感染症研究所疫学センター　</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主任研究官　八幡裕一郎</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ja-JP" altLang="en-US" sz="14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37" name="テキスト ボックス 36"/>
          <p:cNvSpPr txBox="1"/>
          <p:nvPr/>
        </p:nvSpPr>
        <p:spPr>
          <a:xfrm>
            <a:off x="4411588" y="2944142"/>
            <a:ext cx="1170021"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オブザーバー</a:t>
            </a:r>
          </a:p>
        </p:txBody>
      </p:sp>
      <p:sp>
        <p:nvSpPr>
          <p:cNvPr id="38" name="テキスト ボックス 37"/>
          <p:cNvSpPr txBox="1"/>
          <p:nvPr/>
        </p:nvSpPr>
        <p:spPr>
          <a:xfrm>
            <a:off x="93265" y="1419390"/>
            <a:ext cx="1170021"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実施内容</a:t>
            </a:r>
          </a:p>
        </p:txBody>
      </p:sp>
      <p:sp>
        <p:nvSpPr>
          <p:cNvPr id="18" name="テキスト ボックス 1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81</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586652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42219"/>
            <a:ext cx="9144000" cy="707886"/>
          </a:xfrm>
          <a:prstGeom prst="rect">
            <a:avLst/>
          </a:prstGeom>
          <a:solidFill>
            <a:srgbClr val="7030A0"/>
          </a:solidFill>
          <a:ln>
            <a:solidFill>
              <a:srgbClr val="7030A0"/>
            </a:solid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latin typeface="ＭＳ Ｐゴシック" panose="020B0600070205080204" pitchFamily="50" charset="-128"/>
                <a:ea typeface="ＭＳ Ｐゴシック" panose="020B0600070205080204" pitchFamily="50" charset="-128"/>
              </a:rPr>
              <a:t>～</a:t>
            </a:r>
            <a:r>
              <a:rPr kumimoji="1" lang="ja-JP" altLang="en-US" sz="4000" b="1" dirty="0"/>
              <a:t> 保健・医療提供体制 </a:t>
            </a:r>
            <a:r>
              <a:rPr kumimoji="1" lang="ja-JP" altLang="en-US" sz="4000" b="1" dirty="0">
                <a:latin typeface="ＭＳ Ｐゴシック" panose="020B0600070205080204" pitchFamily="50" charset="-128"/>
                <a:ea typeface="ＭＳ Ｐゴシック" panose="020B0600070205080204" pitchFamily="50" charset="-128"/>
              </a:rPr>
              <a:t>～</a:t>
            </a:r>
            <a:endParaRPr kumimoji="1" lang="en-US" altLang="ja-JP" sz="4000" b="1" dirty="0">
              <a:latin typeface="ＭＳ Ｐゴシック" panose="020B0600070205080204" pitchFamily="50" charset="-128"/>
              <a:ea typeface="ＭＳ Ｐゴシック" panose="020B0600070205080204" pitchFamily="50" charset="-128"/>
            </a:endParaRPr>
          </a:p>
        </p:txBody>
      </p:sp>
      <p:sp>
        <p:nvSpPr>
          <p:cNvPr id="3" name="テキスト ボックス 2"/>
          <p:cNvSpPr txBox="1"/>
          <p:nvPr/>
        </p:nvSpPr>
        <p:spPr>
          <a:xfrm>
            <a:off x="8423564" y="145530"/>
            <a:ext cx="637309"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82</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3362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2815324"/>
            <a:ext cx="9144000" cy="707886"/>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4000" b="1" dirty="0"/>
              <a:t>入院等の体制・入院調整</a:t>
            </a:r>
            <a:r>
              <a:rPr lang="ja-JP" altLang="en-US" sz="4000" b="1" dirty="0">
                <a:solidFill>
                  <a:schemeClr val="bg1"/>
                </a:solidFill>
                <a:latin typeface="+mn-ea"/>
              </a:rPr>
              <a:t>・外来医療</a:t>
            </a:r>
            <a:endParaRPr kumimoji="1" lang="en-US" altLang="ja-JP" sz="4000" b="1" dirty="0">
              <a:solidFill>
                <a:schemeClr val="bg1"/>
              </a:solidFill>
            </a:endParaRPr>
          </a:p>
        </p:txBody>
      </p:sp>
      <p:sp>
        <p:nvSpPr>
          <p:cNvPr id="3" name="テキスト ボックス 2"/>
          <p:cNvSpPr txBox="1"/>
          <p:nvPr/>
        </p:nvSpPr>
        <p:spPr>
          <a:xfrm>
            <a:off x="8506691" y="145530"/>
            <a:ext cx="5541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83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49452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4141" y="525561"/>
            <a:ext cx="8995718" cy="6317114"/>
          </a:xfrm>
          <a:prstGeom prst="rect">
            <a:avLst/>
          </a:prstGeom>
          <a:noFill/>
        </p:spPr>
        <p:txBody>
          <a:bodyPr wrap="square" rtlCol="0">
            <a:spAutoFit/>
          </a:bodyPr>
          <a:lstStyle/>
          <a:p>
            <a:pPr>
              <a:lnSpc>
                <a:spcPts val="1754"/>
              </a:lnSpc>
            </a:pPr>
            <a:r>
              <a:rPr kumimoji="1" lang="ja-JP" altLang="en-US" b="1" dirty="0">
                <a:latin typeface="+mn-ea"/>
              </a:rPr>
              <a:t>病床の確保</a:t>
            </a:r>
            <a:endParaRPr kumimoji="1" lang="en-US" altLang="ja-JP" b="1" dirty="0">
              <a:latin typeface="+mn-ea"/>
            </a:endParaRPr>
          </a:p>
          <a:p>
            <a:endParaRPr kumimoji="1" lang="ja-JP" altLang="en-US" sz="1700" dirty="0">
              <a:latin typeface="+mn-ea"/>
            </a:endParaRPr>
          </a:p>
          <a:p>
            <a:pPr marL="285750" indent="-285750">
              <a:lnSpc>
                <a:spcPts val="1846"/>
              </a:lnSpc>
              <a:buFont typeface="Arial" panose="020B0604020202020204" pitchFamily="34" charset="0"/>
              <a:buChar char="•"/>
            </a:pPr>
            <a:r>
              <a:rPr kumimoji="1" lang="ja-JP" altLang="en-US" sz="1700" dirty="0">
                <a:latin typeface="+mn-ea"/>
              </a:rPr>
              <a:t>確保病床は、</a:t>
            </a:r>
            <a:r>
              <a:rPr kumimoji="1" lang="en-US" altLang="ja-JP" sz="1700" dirty="0">
                <a:latin typeface="+mn-ea"/>
              </a:rPr>
              <a:t>130</a:t>
            </a:r>
            <a:r>
              <a:rPr kumimoji="1" lang="ja-JP" altLang="en-US" sz="1700" dirty="0">
                <a:latin typeface="+mn-ea"/>
              </a:rPr>
              <a:t>床（令和</a:t>
            </a:r>
            <a:r>
              <a:rPr kumimoji="1" lang="en-US" altLang="ja-JP" sz="1700" dirty="0">
                <a:latin typeface="+mn-ea"/>
              </a:rPr>
              <a:t>2(2020)</a:t>
            </a:r>
            <a:r>
              <a:rPr kumimoji="1" lang="ja-JP" altLang="en-US" sz="1700" dirty="0">
                <a:latin typeface="+mn-ea"/>
              </a:rPr>
              <a:t>年２月</a:t>
            </a:r>
            <a:r>
              <a:rPr kumimoji="1" lang="en-US" altLang="ja-JP" sz="1700" dirty="0">
                <a:latin typeface="+mn-ea"/>
              </a:rPr>
              <a:t>22</a:t>
            </a:r>
            <a:r>
              <a:rPr kumimoji="1" lang="ja-JP" altLang="en-US" sz="1700" dirty="0">
                <a:latin typeface="+mn-ea"/>
              </a:rPr>
              <a:t>日時点）から最大</a:t>
            </a:r>
            <a:r>
              <a:rPr kumimoji="1" lang="en-US" altLang="ja-JP" sz="1700" dirty="0">
                <a:latin typeface="+mn-ea"/>
              </a:rPr>
              <a:t>741</a:t>
            </a:r>
            <a:r>
              <a:rPr kumimoji="1" lang="ja-JP" altLang="en-US" sz="1700" dirty="0">
                <a:latin typeface="+mn-ea"/>
              </a:rPr>
              <a:t>床（</a:t>
            </a:r>
            <a:r>
              <a:rPr kumimoji="1" lang="en-US" altLang="ja-JP" sz="1700" dirty="0">
                <a:latin typeface="+mn-ea"/>
              </a:rPr>
              <a:t>35</a:t>
            </a:r>
            <a:r>
              <a:rPr kumimoji="1" lang="ja-JP" altLang="en-US" sz="1700" dirty="0">
                <a:latin typeface="+mn-ea"/>
              </a:rPr>
              <a:t>医療機関）（令和５</a:t>
            </a:r>
            <a:r>
              <a:rPr kumimoji="1" lang="en-US" altLang="ja-JP" sz="1700" dirty="0">
                <a:latin typeface="+mn-ea"/>
              </a:rPr>
              <a:t>(2023)</a:t>
            </a:r>
            <a:r>
              <a:rPr kumimoji="1" lang="ja-JP" altLang="en-US" sz="1700" dirty="0">
                <a:latin typeface="+mn-ea"/>
              </a:rPr>
              <a:t>年</a:t>
            </a:r>
            <a:r>
              <a:rPr kumimoji="1" lang="en-US" altLang="ja-JP" sz="1700" dirty="0">
                <a:latin typeface="+mn-ea"/>
              </a:rPr>
              <a:t>1</a:t>
            </a:r>
            <a:r>
              <a:rPr kumimoji="1" lang="ja-JP" altLang="en-US" sz="1700" dirty="0">
                <a:latin typeface="+mn-ea"/>
              </a:rPr>
              <a:t>月１</a:t>
            </a:r>
            <a:r>
              <a:rPr kumimoji="1" lang="en-US" altLang="ja-JP" sz="1700" dirty="0">
                <a:latin typeface="+mn-ea"/>
              </a:rPr>
              <a:t>4</a:t>
            </a:r>
            <a:r>
              <a:rPr kumimoji="1" lang="ja-JP" altLang="en-US" sz="1700" dirty="0">
                <a:latin typeface="+mn-ea"/>
              </a:rPr>
              <a:t>日～</a:t>
            </a:r>
            <a:r>
              <a:rPr kumimoji="1" lang="en-US" altLang="ja-JP" sz="1700" dirty="0">
                <a:latin typeface="+mn-ea"/>
              </a:rPr>
              <a:t>2</a:t>
            </a:r>
            <a:r>
              <a:rPr kumimoji="1" lang="ja-JP" altLang="en-US" sz="1700" dirty="0">
                <a:latin typeface="+mn-ea"/>
              </a:rPr>
              <a:t>月</a:t>
            </a:r>
            <a:r>
              <a:rPr kumimoji="1" lang="en-US" altLang="ja-JP" sz="1700" dirty="0">
                <a:latin typeface="+mn-ea"/>
              </a:rPr>
              <a:t>28</a:t>
            </a:r>
            <a:r>
              <a:rPr kumimoji="1" lang="ja-JP" altLang="en-US" sz="1700" dirty="0">
                <a:latin typeface="+mn-ea"/>
              </a:rPr>
              <a:t>日）に増加</a:t>
            </a:r>
            <a:endParaRPr kumimoji="1" lang="en-US" altLang="ja-JP" sz="1700" dirty="0">
              <a:latin typeface="+mn-ea"/>
            </a:endParaRPr>
          </a:p>
          <a:p>
            <a:pPr marL="285750" indent="-285750">
              <a:lnSpc>
                <a:spcPts val="1846"/>
              </a:lnSpc>
              <a:buFont typeface="Arial" panose="020B0604020202020204" pitchFamily="34" charset="0"/>
              <a:buChar char="•"/>
            </a:pPr>
            <a:endParaRPr kumimoji="1" lang="en-US" altLang="ja-JP" sz="1700" u="sng" dirty="0">
              <a:latin typeface="+mn-ea"/>
            </a:endParaRPr>
          </a:p>
          <a:p>
            <a:pPr marL="285750" indent="-285750">
              <a:lnSpc>
                <a:spcPts val="1846"/>
              </a:lnSpc>
              <a:buFont typeface="Arial" panose="020B0604020202020204" pitchFamily="34" charset="0"/>
              <a:buChar char="•"/>
            </a:pPr>
            <a:r>
              <a:rPr kumimoji="1" lang="ja-JP" altLang="en-US" sz="1700" b="1" u="sng" dirty="0">
                <a:solidFill>
                  <a:srgbClr val="C00000"/>
                </a:solidFill>
                <a:latin typeface="+mn-ea"/>
              </a:rPr>
              <a:t>最大必要入院者</a:t>
            </a:r>
            <a:r>
              <a:rPr kumimoji="1" lang="ja-JP" altLang="en-US" sz="1700" u="sng" dirty="0">
                <a:latin typeface="+mn-ea"/>
              </a:rPr>
              <a:t>数から、自宅・宿泊療養者等の急変等に対応するための予備等を考慮した</a:t>
            </a:r>
            <a:r>
              <a:rPr kumimoji="1" lang="ja-JP" altLang="en-US" sz="1700" b="1" u="sng" dirty="0">
                <a:solidFill>
                  <a:srgbClr val="C00000"/>
                </a:solidFill>
                <a:latin typeface="+mn-ea"/>
              </a:rPr>
              <a:t>最大病床稼働率</a:t>
            </a:r>
            <a:r>
              <a:rPr kumimoji="1" lang="ja-JP" altLang="en-US" sz="1700" u="sng" dirty="0">
                <a:latin typeface="+mn-ea"/>
              </a:rPr>
              <a:t>を加味した上で、目指すべき</a:t>
            </a:r>
            <a:r>
              <a:rPr kumimoji="1" lang="ja-JP" altLang="en-US" sz="1700" b="1" u="sng" dirty="0">
                <a:solidFill>
                  <a:srgbClr val="C00000"/>
                </a:solidFill>
                <a:latin typeface="+mn-ea"/>
              </a:rPr>
              <a:t>最大必要病床数</a:t>
            </a:r>
            <a:r>
              <a:rPr kumimoji="1" lang="ja-JP" altLang="en-US" sz="1700" u="sng" dirty="0">
                <a:latin typeface="+mn-ea"/>
              </a:rPr>
              <a:t>を算出</a:t>
            </a:r>
            <a:endParaRPr kumimoji="1" lang="en-US" altLang="ja-JP" sz="1700" u="sng" dirty="0">
              <a:latin typeface="+mn-ea"/>
            </a:endParaRPr>
          </a:p>
          <a:p>
            <a:endParaRPr kumimoji="1" lang="en-US" altLang="ja-JP" sz="1700" dirty="0">
              <a:latin typeface="+mn-ea"/>
            </a:endParaRPr>
          </a:p>
          <a:p>
            <a:pPr marL="285750" indent="-285750">
              <a:lnSpc>
                <a:spcPts val="1846"/>
              </a:lnSpc>
              <a:buFont typeface="Arial" panose="020B0604020202020204" pitchFamily="34" charset="0"/>
              <a:buChar char="•"/>
            </a:pPr>
            <a:r>
              <a:rPr kumimoji="1" lang="ja-JP" altLang="en-US" sz="1700" dirty="0">
                <a:latin typeface="+mn-ea"/>
              </a:rPr>
              <a:t>フェーズごとの即応病床数、各フェーズの切替えのタイミング、個々の医療機関別の確保病床数、重点医療機関・協力医療機関の指定状況等について、</a:t>
            </a:r>
            <a:r>
              <a:rPr kumimoji="1" lang="ja-JP" altLang="en-US" sz="1700" u="sng" dirty="0">
                <a:latin typeface="+mn-ea"/>
              </a:rPr>
              <a:t>確実にコロナ患者の受入れが可能な病床の確保を進め、県と医療機関との間で認識が一致したものを確保病床に計上</a:t>
            </a:r>
            <a:endParaRPr kumimoji="1" lang="en-US" altLang="ja-JP" sz="1700" dirty="0">
              <a:latin typeface="+mn-ea"/>
            </a:endParaRPr>
          </a:p>
          <a:p>
            <a:endParaRPr kumimoji="1" lang="en-US" altLang="ja-JP" sz="1700" dirty="0">
              <a:latin typeface="+mn-ea"/>
            </a:endParaRPr>
          </a:p>
          <a:p>
            <a:pPr marL="285750" indent="-285750">
              <a:buFont typeface="Arial" panose="020B0604020202020204" pitchFamily="34" charset="0"/>
              <a:buChar char="•"/>
            </a:pPr>
            <a:r>
              <a:rPr kumimoji="1" lang="ja-JP" altLang="en-US" sz="1700" dirty="0">
                <a:latin typeface="+mn-ea"/>
              </a:rPr>
              <a:t>確保病床には</a:t>
            </a:r>
            <a:r>
              <a:rPr kumimoji="1" lang="ja-JP" altLang="en-US" sz="1700" u="sng" dirty="0">
                <a:latin typeface="+mn-ea"/>
              </a:rPr>
              <a:t>特別に配慮が必要な患者（妊産婦、小児、障害児者、認知症患者、がん患者・透析患者、精神疾患を有する患者</a:t>
            </a:r>
            <a:r>
              <a:rPr kumimoji="1" lang="ja-JP" altLang="en-US" sz="1700" dirty="0">
                <a:latin typeface="+mn-ea"/>
              </a:rPr>
              <a:t>、外国人等）向けの専用の病床の内訳を設定</a:t>
            </a:r>
          </a:p>
          <a:p>
            <a:endParaRPr kumimoji="1" lang="en-US" altLang="ja-JP" sz="1700" dirty="0">
              <a:latin typeface="+mn-ea"/>
            </a:endParaRPr>
          </a:p>
          <a:p>
            <a:pPr marL="285750" indent="-285750">
              <a:lnSpc>
                <a:spcPts val="1846"/>
              </a:lnSpc>
              <a:buFont typeface="Arial" panose="020B0604020202020204" pitchFamily="34" charset="0"/>
              <a:buChar char="•"/>
            </a:pPr>
            <a:r>
              <a:rPr kumimoji="1" lang="ja-JP" altLang="en-US" sz="1700" dirty="0">
                <a:latin typeface="+mn-ea"/>
              </a:rPr>
              <a:t>県と医療機関との間で、フェーズ切替えが行われてから確保病床を即応化するまでの期間や、患者を受け入れることができない正当事由について明確化し、これらの内容を改めて書面で締結</a:t>
            </a:r>
            <a:endParaRPr kumimoji="1" lang="en-US" altLang="ja-JP" sz="1700" dirty="0">
              <a:latin typeface="+mn-ea"/>
            </a:endParaRPr>
          </a:p>
          <a:p>
            <a:endParaRPr kumimoji="1" lang="en-US" altLang="ja-JP" sz="1700" dirty="0">
              <a:latin typeface="+mn-ea"/>
            </a:endParaRPr>
          </a:p>
          <a:p>
            <a:pPr marL="285750" indent="-285750">
              <a:lnSpc>
                <a:spcPts val="1846"/>
              </a:lnSpc>
              <a:buFont typeface="Arial" panose="020B0604020202020204" pitchFamily="34" charset="0"/>
              <a:buChar char="•"/>
            </a:pPr>
            <a:r>
              <a:rPr kumimoji="1" lang="ja-JP" altLang="en-US" sz="1700" dirty="0">
                <a:latin typeface="+mn-ea"/>
              </a:rPr>
              <a:t>感染が大きく拡大し、病床が逼迫した際における</a:t>
            </a:r>
            <a:r>
              <a:rPr kumimoji="1" lang="ja-JP" altLang="en-US" sz="1700" u="sng" dirty="0">
                <a:latin typeface="+mn-ea"/>
              </a:rPr>
              <a:t>各医療機関の運用実態を適切に把握</a:t>
            </a:r>
            <a:r>
              <a:rPr kumimoji="1" lang="ja-JP" altLang="en-US" sz="1700" dirty="0">
                <a:latin typeface="+mn-ea"/>
              </a:rPr>
              <a:t>するとともに 、</a:t>
            </a:r>
            <a:r>
              <a:rPr kumimoji="1" lang="ja-JP" altLang="en-US" sz="1700" u="sng" dirty="0">
                <a:latin typeface="+mn-ea"/>
              </a:rPr>
              <a:t>適切な入院患者の受入れができていなかった場合には、補助金（病床確保料）の対象である即応病床数を厳格に適正化</a:t>
            </a:r>
            <a:endParaRPr kumimoji="1" lang="en-US" altLang="ja-JP" sz="1700" u="sng" dirty="0">
              <a:latin typeface="+mn-ea"/>
            </a:endParaRPr>
          </a:p>
          <a:p>
            <a:pPr marL="285750" indent="-285750">
              <a:lnSpc>
                <a:spcPts val="1846"/>
              </a:lnSpc>
              <a:buFont typeface="Arial" panose="020B0604020202020204" pitchFamily="34" charset="0"/>
              <a:buChar char="•"/>
            </a:pPr>
            <a:endParaRPr kumimoji="1" lang="en-US" altLang="ja-JP" sz="1700" u="sng" dirty="0">
              <a:latin typeface="+mn-ea"/>
            </a:endParaRPr>
          </a:p>
          <a:p>
            <a:pPr marL="285750" indent="-285750">
              <a:lnSpc>
                <a:spcPts val="1846"/>
              </a:lnSpc>
              <a:buFont typeface="Arial" panose="020B0604020202020204" pitchFamily="34" charset="0"/>
              <a:buChar char="•"/>
            </a:pPr>
            <a:r>
              <a:rPr kumimoji="1" lang="ja-JP" altLang="en-US" sz="1700" dirty="0">
                <a:latin typeface="+mn-ea"/>
              </a:rPr>
              <a:t>入院受入医療機関の負担減・稼働率向上のため、後方支援医療機関の確保（最大</a:t>
            </a:r>
            <a:r>
              <a:rPr kumimoji="1" lang="en-US" altLang="ja-JP" sz="1700" dirty="0">
                <a:latin typeface="+mn-ea"/>
              </a:rPr>
              <a:t>54</a:t>
            </a:r>
            <a:r>
              <a:rPr kumimoji="1" lang="ja-JP" altLang="en-US" sz="1700" dirty="0">
                <a:latin typeface="+mn-ea"/>
              </a:rPr>
              <a:t>医療機関（令和５</a:t>
            </a:r>
            <a:r>
              <a:rPr kumimoji="1" lang="en-US" altLang="ja-JP" sz="1700" dirty="0">
                <a:latin typeface="+mn-ea"/>
              </a:rPr>
              <a:t>(2023)</a:t>
            </a:r>
            <a:r>
              <a:rPr kumimoji="1" lang="ja-JP" altLang="en-US" sz="1700" dirty="0">
                <a:latin typeface="+mn-ea"/>
              </a:rPr>
              <a:t>年３月６日～））</a:t>
            </a:r>
          </a:p>
        </p:txBody>
      </p:sp>
      <p:sp>
        <p:nvSpPr>
          <p:cNvPr id="6" name="テキスト ボックス 5"/>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t>入院等の体制（１）</a:t>
            </a:r>
          </a:p>
        </p:txBody>
      </p:sp>
      <p:sp>
        <p:nvSpPr>
          <p:cNvPr id="5" name="テキスト ボックス 4"/>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84</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810416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74305"/>
            <a:ext cx="9144000" cy="49846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2215" b="1" dirty="0">
                <a:latin typeface="メイリオ" panose="020B0604030504040204" pitchFamily="50" charset="-128"/>
                <a:ea typeface="メイリオ" panose="020B0604030504040204" pitchFamily="50" charset="-128"/>
              </a:rPr>
              <a:t>フェーズに応じた病床確保の考え方</a:t>
            </a:r>
          </a:p>
        </p:txBody>
      </p:sp>
      <p:graphicFrame>
        <p:nvGraphicFramePr>
          <p:cNvPr id="8" name="グラフ 7"/>
          <p:cNvGraphicFramePr/>
          <p:nvPr/>
        </p:nvGraphicFramePr>
        <p:xfrm>
          <a:off x="208785" y="3970848"/>
          <a:ext cx="8304881" cy="2584908"/>
        </p:xfrm>
        <a:graphic>
          <a:graphicData uri="http://schemas.openxmlformats.org/drawingml/2006/chart">
            <c:chart xmlns:c="http://schemas.openxmlformats.org/drawingml/2006/chart" xmlns:r="http://schemas.openxmlformats.org/officeDocument/2006/relationships" r:id="rId2"/>
          </a:graphicData>
        </a:graphic>
      </p:graphicFrame>
      <p:sp>
        <p:nvSpPr>
          <p:cNvPr id="9" name="正方形/長方形 8"/>
          <p:cNvSpPr/>
          <p:nvPr/>
        </p:nvSpPr>
        <p:spPr>
          <a:xfrm>
            <a:off x="1248588" y="5215565"/>
            <a:ext cx="2260976" cy="124615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62" dirty="0">
                <a:latin typeface="メイリオ" panose="020B0604030504040204" pitchFamily="50" charset="-128"/>
                <a:ea typeface="メイリオ" panose="020B0604030504040204" pitchFamily="50" charset="-128"/>
              </a:rPr>
              <a:t>即応病床数</a:t>
            </a:r>
            <a:endParaRPr kumimoji="1" lang="en-US" altLang="ja-JP" sz="1662" dirty="0">
              <a:latin typeface="メイリオ" panose="020B0604030504040204" pitchFamily="50" charset="-128"/>
              <a:ea typeface="メイリオ" panose="020B0604030504040204" pitchFamily="50" charset="-128"/>
            </a:endParaRPr>
          </a:p>
          <a:p>
            <a:pPr algn="ctr"/>
            <a:r>
              <a:rPr kumimoji="1" lang="en-US" altLang="ja-JP" sz="1662" dirty="0">
                <a:solidFill>
                  <a:srgbClr val="00B050"/>
                </a:solidFill>
                <a:latin typeface="メイリオ" panose="020B0604030504040204" pitchFamily="50" charset="-128"/>
                <a:ea typeface="メイリオ" panose="020B0604030504040204" pitchFamily="50" charset="-128"/>
              </a:rPr>
              <a:t>431</a:t>
            </a:r>
            <a:r>
              <a:rPr kumimoji="1" lang="ja-JP" altLang="en-US" sz="1662" dirty="0">
                <a:latin typeface="メイリオ" panose="020B0604030504040204" pitchFamily="50" charset="-128"/>
                <a:ea typeface="メイリオ" panose="020B0604030504040204" pitchFamily="50" charset="-128"/>
              </a:rPr>
              <a:t>床</a:t>
            </a:r>
            <a:endParaRPr kumimoji="1" lang="en-US" altLang="ja-JP" sz="1662"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6058151" y="4230868"/>
            <a:ext cx="2260976" cy="22366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62" dirty="0">
                <a:latin typeface="メイリオ" panose="020B0604030504040204" pitchFamily="50" charset="-128"/>
                <a:ea typeface="メイリオ" panose="020B0604030504040204" pitchFamily="50" charset="-128"/>
              </a:rPr>
              <a:t>即応病床数</a:t>
            </a:r>
            <a:endParaRPr kumimoji="1" lang="en-US" altLang="ja-JP" sz="1662" dirty="0">
              <a:latin typeface="メイリオ" panose="020B0604030504040204" pitchFamily="50" charset="-128"/>
              <a:ea typeface="メイリオ" panose="020B0604030504040204" pitchFamily="50" charset="-128"/>
            </a:endParaRPr>
          </a:p>
          <a:p>
            <a:pPr algn="ctr"/>
            <a:r>
              <a:rPr kumimoji="1" lang="en-US" altLang="ja-JP" sz="1662" dirty="0">
                <a:solidFill>
                  <a:srgbClr val="00B050"/>
                </a:solidFill>
                <a:latin typeface="メイリオ" panose="020B0604030504040204" pitchFamily="50" charset="-128"/>
                <a:ea typeface="メイリオ" panose="020B0604030504040204" pitchFamily="50" charset="-128"/>
              </a:rPr>
              <a:t>741</a:t>
            </a:r>
            <a:r>
              <a:rPr kumimoji="1" lang="ja-JP" altLang="en-US" sz="1662" dirty="0">
                <a:latin typeface="メイリオ" panose="020B0604030504040204" pitchFamily="50" charset="-128"/>
                <a:ea typeface="メイリオ" panose="020B0604030504040204" pitchFamily="50" charset="-128"/>
              </a:rPr>
              <a:t>床</a:t>
            </a:r>
            <a:endParaRPr kumimoji="1" lang="en-US" altLang="ja-JP" sz="1662" dirty="0">
              <a:latin typeface="メイリオ" panose="020B0604030504040204" pitchFamily="50" charset="-128"/>
              <a:ea typeface="メイリオ" panose="020B0604030504040204" pitchFamily="50" charset="-128"/>
            </a:endParaRPr>
          </a:p>
        </p:txBody>
      </p:sp>
      <p:graphicFrame>
        <p:nvGraphicFramePr>
          <p:cNvPr id="12" name="表 6">
            <a:extLst>
              <a:ext uri="{FF2B5EF4-FFF2-40B4-BE49-F238E27FC236}">
                <a16:creationId xmlns:a16="http://schemas.microsoft.com/office/drawing/2014/main" id="{C2A68D0B-2A49-41EC-BC14-51C4F689CB19}"/>
              </a:ext>
            </a:extLst>
          </p:cNvPr>
          <p:cNvGraphicFramePr>
            <a:graphicFrameLocks noGrp="1"/>
          </p:cNvGraphicFramePr>
          <p:nvPr>
            <p:extLst>
              <p:ext uri="{D42A27DB-BD31-4B8C-83A1-F6EECF244321}">
                <p14:modId xmlns:p14="http://schemas.microsoft.com/office/powerpoint/2010/main" val="3548906466"/>
              </p:ext>
            </p:extLst>
          </p:nvPr>
        </p:nvGraphicFramePr>
        <p:xfrm>
          <a:off x="1195506" y="3134688"/>
          <a:ext cx="2329896" cy="928060"/>
        </p:xfrm>
        <a:graphic>
          <a:graphicData uri="http://schemas.openxmlformats.org/drawingml/2006/table">
            <a:tbl>
              <a:tblPr firstRow="1" bandRow="1">
                <a:tableStyleId>{21E4AEA4-8DFA-4A89-87EB-49C32662AFE0}</a:tableStyleId>
              </a:tblPr>
              <a:tblGrid>
                <a:gridCol w="2329896">
                  <a:extLst>
                    <a:ext uri="{9D8B030D-6E8A-4147-A177-3AD203B41FA5}">
                      <a16:colId xmlns:a16="http://schemas.microsoft.com/office/drawing/2014/main" val="2077336679"/>
                    </a:ext>
                  </a:extLst>
                </a:gridCol>
              </a:tblGrid>
              <a:tr h="562300">
                <a:tc>
                  <a:txBody>
                    <a:bodyPr/>
                    <a:lstStyle/>
                    <a:p>
                      <a:pPr algn="ctr"/>
                      <a:r>
                        <a:rPr kumimoji="1" lang="ja-JP" altLang="en-US" sz="1500" dirty="0">
                          <a:latin typeface="Meiryo UI" panose="020B0604030504040204" pitchFamily="50" charset="-128"/>
                          <a:ea typeface="Meiryo UI" panose="020B0604030504040204" pitchFamily="50" charset="-128"/>
                        </a:rPr>
                        <a:t>病床フェーズ１</a:t>
                      </a:r>
                      <a:endParaRPr kumimoji="1" lang="en-US" altLang="ja-JP" sz="15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1395469783"/>
                  </a:ext>
                </a:extLst>
              </a:tr>
              <a:tr h="365760">
                <a:tc>
                  <a:txBody>
                    <a:bodyPr/>
                    <a:lstStyle/>
                    <a:p>
                      <a:pPr algn="ctr"/>
                      <a:r>
                        <a:rPr kumimoji="1" lang="ja-JP" altLang="en-US" sz="900" dirty="0">
                          <a:latin typeface="Meiryo UI" panose="020B0604030504040204" pitchFamily="50" charset="-128"/>
                          <a:ea typeface="Meiryo UI" panose="020B0604030504040204" pitchFamily="50" charset="-128"/>
                        </a:rPr>
                        <a:t>病床使用率：</a:t>
                      </a:r>
                      <a:r>
                        <a:rPr kumimoji="1" lang="en-US" altLang="ja-JP" sz="900" b="1" u="sng" dirty="0">
                          <a:latin typeface="Meiryo UI" panose="020B0604030504040204" pitchFamily="50" charset="-128"/>
                          <a:ea typeface="Meiryo UI" panose="020B0604030504040204" pitchFamily="50" charset="-128"/>
                        </a:rPr>
                        <a:t>20</a:t>
                      </a:r>
                      <a:r>
                        <a:rPr kumimoji="1" lang="ja-JP" altLang="en-US" sz="900" b="1" u="sng" dirty="0">
                          <a:latin typeface="Meiryo UI" panose="020B0604030504040204" pitchFamily="50" charset="-128"/>
                          <a:ea typeface="Meiryo UI" panose="020B0604030504040204" pitchFamily="50" charset="-128"/>
                        </a:rPr>
                        <a:t>％未満</a:t>
                      </a:r>
                      <a:endParaRPr kumimoji="1" lang="en-US" altLang="ja-JP" sz="900" b="1" u="sng" dirty="0">
                        <a:latin typeface="Meiryo UI" panose="020B0604030504040204" pitchFamily="50" charset="-128"/>
                        <a:ea typeface="Meiryo UI" panose="020B0604030504040204" pitchFamily="50" charset="-128"/>
                      </a:endParaRPr>
                    </a:p>
                    <a:p>
                      <a:pPr algn="ctr"/>
                      <a:r>
                        <a:rPr kumimoji="1" lang="ja-JP" altLang="en-US" sz="900" b="1" u="sng" dirty="0">
                          <a:latin typeface="Meiryo UI" panose="020B0604030504040204" pitchFamily="50" charset="-128"/>
                          <a:ea typeface="Meiryo UI" panose="020B0604030504040204" pitchFamily="50" charset="-128"/>
                        </a:rPr>
                        <a:t>→入院者数：</a:t>
                      </a:r>
                      <a:r>
                        <a:rPr kumimoji="1" lang="en-US" altLang="ja-JP" sz="900" b="1" u="sng" dirty="0">
                          <a:solidFill>
                            <a:srgbClr val="00B050"/>
                          </a:solidFill>
                          <a:latin typeface="Meiryo UI" panose="020B0604030504040204" pitchFamily="50" charset="-128"/>
                          <a:ea typeface="Meiryo UI" panose="020B0604030504040204" pitchFamily="50" charset="-128"/>
                        </a:rPr>
                        <a:t>0</a:t>
                      </a:r>
                      <a:r>
                        <a:rPr kumimoji="1" lang="ja-JP" altLang="en-US" sz="900" b="1" u="sng" dirty="0">
                          <a:solidFill>
                            <a:srgbClr val="00B050"/>
                          </a:solidFill>
                          <a:latin typeface="Meiryo UI" panose="020B0604030504040204" pitchFamily="50" charset="-128"/>
                          <a:ea typeface="Meiryo UI" panose="020B0604030504040204" pitchFamily="50" charset="-128"/>
                        </a:rPr>
                        <a:t>～</a:t>
                      </a:r>
                      <a:r>
                        <a:rPr kumimoji="1" lang="en-US" altLang="ja-JP" sz="900" b="1" u="sng" dirty="0">
                          <a:solidFill>
                            <a:srgbClr val="00B050"/>
                          </a:solidFill>
                          <a:latin typeface="Meiryo UI" panose="020B0604030504040204" pitchFamily="50" charset="-128"/>
                          <a:ea typeface="Meiryo UI" panose="020B0604030504040204" pitchFamily="50" charset="-128"/>
                        </a:rPr>
                        <a:t>148</a:t>
                      </a:r>
                      <a:r>
                        <a:rPr kumimoji="1" lang="ja-JP" altLang="en-US" sz="900" b="1" u="sng" dirty="0">
                          <a:latin typeface="Meiryo UI" panose="020B0604030504040204" pitchFamily="50" charset="-128"/>
                          <a:ea typeface="Meiryo UI" panose="020B0604030504040204" pitchFamily="50" charset="-128"/>
                        </a:rPr>
                        <a:t>名</a:t>
                      </a:r>
                      <a:endParaRPr kumimoji="1" lang="ja-JP" altLang="en-US" sz="900" b="1"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4184370960"/>
                  </a:ext>
                </a:extLst>
              </a:tr>
            </a:tbl>
          </a:graphicData>
        </a:graphic>
      </p:graphicFrame>
      <p:graphicFrame>
        <p:nvGraphicFramePr>
          <p:cNvPr id="13" name="表 12">
            <a:extLst>
              <a:ext uri="{FF2B5EF4-FFF2-40B4-BE49-F238E27FC236}">
                <a16:creationId xmlns:a16="http://schemas.microsoft.com/office/drawing/2014/main" id="{0BCAFBDF-2B01-44DE-A58E-66FCDD3042BA}"/>
              </a:ext>
            </a:extLst>
          </p:cNvPr>
          <p:cNvGraphicFramePr>
            <a:graphicFrameLocks noGrp="1"/>
          </p:cNvGraphicFramePr>
          <p:nvPr>
            <p:extLst>
              <p:ext uri="{D42A27DB-BD31-4B8C-83A1-F6EECF244321}">
                <p14:modId xmlns:p14="http://schemas.microsoft.com/office/powerpoint/2010/main" val="4184485697"/>
              </p:ext>
            </p:extLst>
          </p:nvPr>
        </p:nvGraphicFramePr>
        <p:xfrm>
          <a:off x="3573748" y="3112288"/>
          <a:ext cx="2362708" cy="934086"/>
        </p:xfrm>
        <a:graphic>
          <a:graphicData uri="http://schemas.openxmlformats.org/drawingml/2006/table">
            <a:tbl>
              <a:tblPr firstRow="1" bandRow="1">
                <a:tableStyleId>{21E4AEA4-8DFA-4A89-87EB-49C32662AFE0}</a:tableStyleId>
              </a:tblPr>
              <a:tblGrid>
                <a:gridCol w="2362708">
                  <a:extLst>
                    <a:ext uri="{9D8B030D-6E8A-4147-A177-3AD203B41FA5}">
                      <a16:colId xmlns:a16="http://schemas.microsoft.com/office/drawing/2014/main" val="2077336679"/>
                    </a:ext>
                  </a:extLst>
                </a:gridCol>
              </a:tblGrid>
              <a:tr h="568326">
                <a:tc>
                  <a:txBody>
                    <a:bodyPr/>
                    <a:lstStyle/>
                    <a:p>
                      <a:pPr algn="ctr"/>
                      <a:r>
                        <a:rPr kumimoji="1" lang="ja-JP" altLang="en-US" sz="1500" dirty="0">
                          <a:latin typeface="Meiryo UI" panose="020B0604030504040204" pitchFamily="50" charset="-128"/>
                          <a:ea typeface="Meiryo UI" panose="020B0604030504040204" pitchFamily="50" charset="-128"/>
                        </a:rPr>
                        <a:t>病床フェーズ２</a:t>
                      </a:r>
                      <a:endParaRPr kumimoji="1" lang="en-US" altLang="ja-JP" sz="10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rgbClr val="FF5050"/>
                    </a:solidFill>
                  </a:tcPr>
                </a:tc>
                <a:extLst>
                  <a:ext uri="{0D108BD9-81ED-4DB2-BD59-A6C34878D82A}">
                    <a16:rowId xmlns:a16="http://schemas.microsoft.com/office/drawing/2014/main" val="1395469783"/>
                  </a:ext>
                </a:extLst>
              </a:tr>
              <a:tr h="365760">
                <a:tc>
                  <a:txBody>
                    <a:bodyPr/>
                    <a:lstStyle/>
                    <a:p>
                      <a:pPr algn="ctr"/>
                      <a:r>
                        <a:rPr kumimoji="1" lang="ja-JP" altLang="en-US" sz="900" dirty="0">
                          <a:latin typeface="Meiryo UI" panose="020B0604030504040204" pitchFamily="50" charset="-128"/>
                          <a:ea typeface="Meiryo UI" panose="020B0604030504040204" pitchFamily="50" charset="-128"/>
                        </a:rPr>
                        <a:t>病床使用率：</a:t>
                      </a:r>
                      <a:r>
                        <a:rPr kumimoji="1" lang="en-US" altLang="ja-JP" sz="900" b="1" u="sng" dirty="0">
                          <a:latin typeface="Meiryo UI" panose="020B0604030504040204" pitchFamily="50" charset="-128"/>
                          <a:ea typeface="Meiryo UI" panose="020B0604030504040204" pitchFamily="50" charset="-128"/>
                        </a:rPr>
                        <a:t>20</a:t>
                      </a:r>
                      <a:r>
                        <a:rPr kumimoji="1" lang="ja-JP" altLang="en-US" sz="900" b="1" u="sng" dirty="0">
                          <a:latin typeface="Meiryo UI" panose="020B0604030504040204" pitchFamily="50" charset="-128"/>
                          <a:ea typeface="Meiryo UI" panose="020B0604030504040204" pitchFamily="50" charset="-128"/>
                        </a:rPr>
                        <a:t>％</a:t>
                      </a:r>
                      <a:r>
                        <a:rPr kumimoji="1" lang="en-US" altLang="ja-JP" sz="900" b="1" u="sng" dirty="0">
                          <a:latin typeface="Meiryo UI" panose="020B0604030504040204" pitchFamily="50" charset="-128"/>
                          <a:ea typeface="Meiryo UI" panose="020B0604030504040204" pitchFamily="50" charset="-128"/>
                        </a:rPr>
                        <a:t>-50</a:t>
                      </a:r>
                      <a:r>
                        <a:rPr kumimoji="1" lang="ja-JP" altLang="en-US" sz="900" b="1" u="sng" dirty="0">
                          <a:latin typeface="Meiryo UI" panose="020B0604030504040204" pitchFamily="50" charset="-128"/>
                          <a:ea typeface="Meiryo UI" panose="020B0604030504040204" pitchFamily="50" charset="-128"/>
                        </a:rPr>
                        <a:t>％未満</a:t>
                      </a:r>
                      <a:endParaRPr kumimoji="1" lang="en-US" altLang="ja-JP" sz="900" b="1" u="sng" dirty="0">
                        <a:latin typeface="Meiryo UI" panose="020B0604030504040204" pitchFamily="50" charset="-128"/>
                        <a:ea typeface="Meiryo UI" panose="020B0604030504040204" pitchFamily="50" charset="-128"/>
                      </a:endParaRPr>
                    </a:p>
                    <a:p>
                      <a:pPr algn="ctr"/>
                      <a:r>
                        <a:rPr kumimoji="1" lang="ja-JP" altLang="en-US" sz="900" b="1" u="sng" dirty="0">
                          <a:latin typeface="Meiryo UI" panose="020B0604030504040204" pitchFamily="50" charset="-128"/>
                          <a:ea typeface="Meiryo UI" panose="020B0604030504040204" pitchFamily="50" charset="-128"/>
                        </a:rPr>
                        <a:t>→入院者数：</a:t>
                      </a:r>
                      <a:r>
                        <a:rPr kumimoji="1" lang="en-US" altLang="ja-JP" sz="900" b="1" u="sng" dirty="0">
                          <a:solidFill>
                            <a:srgbClr val="00B050"/>
                          </a:solidFill>
                          <a:latin typeface="Meiryo UI" panose="020B0604030504040204" pitchFamily="50" charset="-128"/>
                          <a:ea typeface="Meiryo UI" panose="020B0604030504040204" pitchFamily="50" charset="-128"/>
                        </a:rPr>
                        <a:t>149</a:t>
                      </a:r>
                      <a:r>
                        <a:rPr kumimoji="1" lang="ja-JP" altLang="en-US" sz="900" b="1" u="sng" dirty="0">
                          <a:solidFill>
                            <a:srgbClr val="00B050"/>
                          </a:solidFill>
                          <a:latin typeface="Meiryo UI" panose="020B0604030504040204" pitchFamily="50" charset="-128"/>
                          <a:ea typeface="Meiryo UI" panose="020B0604030504040204" pitchFamily="50" charset="-128"/>
                        </a:rPr>
                        <a:t>～</a:t>
                      </a:r>
                      <a:r>
                        <a:rPr kumimoji="1" lang="en-US" altLang="ja-JP" sz="900" b="1" u="sng" dirty="0">
                          <a:solidFill>
                            <a:srgbClr val="00B050"/>
                          </a:solidFill>
                          <a:latin typeface="Meiryo UI" panose="020B0604030504040204" pitchFamily="50" charset="-128"/>
                          <a:ea typeface="Meiryo UI" panose="020B0604030504040204" pitchFamily="50" charset="-128"/>
                        </a:rPr>
                        <a:t>370</a:t>
                      </a:r>
                      <a:r>
                        <a:rPr kumimoji="1" lang="ja-JP" altLang="en-US" sz="900" b="1" u="sng" dirty="0">
                          <a:latin typeface="Meiryo UI" panose="020B0604030504040204" pitchFamily="50" charset="-128"/>
                          <a:ea typeface="Meiryo UI" panose="020B0604030504040204" pitchFamily="50" charset="-128"/>
                        </a:rPr>
                        <a:t>名</a:t>
                      </a:r>
                      <a:endParaRPr kumimoji="1" lang="en-US" altLang="ja-JP" sz="900" b="1"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rgbClr val="FFA7A7"/>
                    </a:solidFill>
                  </a:tcPr>
                </a:tc>
                <a:extLst>
                  <a:ext uri="{0D108BD9-81ED-4DB2-BD59-A6C34878D82A}">
                    <a16:rowId xmlns:a16="http://schemas.microsoft.com/office/drawing/2014/main" val="4184370960"/>
                  </a:ext>
                </a:extLst>
              </a:tr>
            </a:tbl>
          </a:graphicData>
        </a:graphic>
      </p:graphicFrame>
      <p:graphicFrame>
        <p:nvGraphicFramePr>
          <p:cNvPr id="14" name="表 13">
            <a:extLst>
              <a:ext uri="{FF2B5EF4-FFF2-40B4-BE49-F238E27FC236}">
                <a16:creationId xmlns:a16="http://schemas.microsoft.com/office/drawing/2014/main" id="{D307454D-7CA3-411A-950A-FF034A134BAD}"/>
              </a:ext>
            </a:extLst>
          </p:cNvPr>
          <p:cNvGraphicFramePr>
            <a:graphicFrameLocks noGrp="1"/>
          </p:cNvGraphicFramePr>
          <p:nvPr>
            <p:extLst>
              <p:ext uri="{D42A27DB-BD31-4B8C-83A1-F6EECF244321}">
                <p14:modId xmlns:p14="http://schemas.microsoft.com/office/powerpoint/2010/main" val="618770132"/>
              </p:ext>
            </p:extLst>
          </p:nvPr>
        </p:nvGraphicFramePr>
        <p:xfrm>
          <a:off x="5999719" y="3115732"/>
          <a:ext cx="2362708" cy="943007"/>
        </p:xfrm>
        <a:graphic>
          <a:graphicData uri="http://schemas.openxmlformats.org/drawingml/2006/table">
            <a:tbl>
              <a:tblPr firstRow="1" bandRow="1">
                <a:tableStyleId>{21E4AEA4-8DFA-4A89-87EB-49C32662AFE0}</a:tableStyleId>
              </a:tblPr>
              <a:tblGrid>
                <a:gridCol w="2362708">
                  <a:extLst>
                    <a:ext uri="{9D8B030D-6E8A-4147-A177-3AD203B41FA5}">
                      <a16:colId xmlns:a16="http://schemas.microsoft.com/office/drawing/2014/main" val="2077336679"/>
                    </a:ext>
                  </a:extLst>
                </a:gridCol>
              </a:tblGrid>
              <a:tr h="549112">
                <a:tc>
                  <a:txBody>
                    <a:bodyPr/>
                    <a:lstStyle/>
                    <a:p>
                      <a:pPr algn="ctr"/>
                      <a:r>
                        <a:rPr kumimoji="1" lang="ja-JP" altLang="en-US" sz="1500" dirty="0">
                          <a:latin typeface="Meiryo UI" panose="020B0604030504040204" pitchFamily="50" charset="-128"/>
                          <a:ea typeface="Meiryo UI" panose="020B0604030504040204" pitchFamily="50" charset="-128"/>
                        </a:rPr>
                        <a:t>病床フェーズ３</a:t>
                      </a:r>
                      <a:endParaRPr kumimoji="1" lang="en-US" altLang="ja-JP" sz="10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rgbClr val="FF0000"/>
                    </a:solidFill>
                  </a:tcPr>
                </a:tc>
                <a:extLst>
                  <a:ext uri="{0D108BD9-81ED-4DB2-BD59-A6C34878D82A}">
                    <a16:rowId xmlns:a16="http://schemas.microsoft.com/office/drawing/2014/main" val="1395469783"/>
                  </a:ext>
                </a:extLst>
              </a:tr>
              <a:tr h="393895">
                <a:tc>
                  <a:txBody>
                    <a:bodyPr/>
                    <a:lstStyle/>
                    <a:p>
                      <a:pPr algn="ctr"/>
                      <a:r>
                        <a:rPr kumimoji="1" lang="ja-JP" altLang="en-US" sz="1000" dirty="0">
                          <a:latin typeface="Meiryo UI" panose="020B0604030504040204" pitchFamily="50" charset="-128"/>
                          <a:ea typeface="Meiryo UI" panose="020B0604030504040204" pitchFamily="50" charset="-128"/>
                        </a:rPr>
                        <a:t>病床使用率：</a:t>
                      </a:r>
                      <a:r>
                        <a:rPr kumimoji="1" lang="en-US" altLang="ja-JP" sz="1000" b="1" u="sng" dirty="0">
                          <a:latin typeface="Meiryo UI" panose="020B0604030504040204" pitchFamily="50" charset="-128"/>
                          <a:ea typeface="Meiryo UI" panose="020B0604030504040204" pitchFamily="50" charset="-128"/>
                        </a:rPr>
                        <a:t>50</a:t>
                      </a:r>
                      <a:r>
                        <a:rPr kumimoji="1" lang="ja-JP" altLang="en-US" sz="1000" b="1" u="sng"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以上</a:t>
                      </a:r>
                      <a:endParaRPr kumimoji="1" lang="en-US" altLang="ja-JP" sz="1000" b="1" dirty="0">
                        <a:latin typeface="Meiryo UI" panose="020B0604030504040204" pitchFamily="50" charset="-128"/>
                        <a:ea typeface="Meiryo UI" panose="020B0604030504040204" pitchFamily="50" charset="-128"/>
                      </a:endParaRPr>
                    </a:p>
                    <a:p>
                      <a:pPr algn="ctr"/>
                      <a:r>
                        <a:rPr kumimoji="1" lang="ja-JP" altLang="en-US" sz="1000" b="1" dirty="0">
                          <a:latin typeface="Meiryo UI" panose="020B0604030504040204" pitchFamily="50" charset="-128"/>
                          <a:ea typeface="Meiryo UI" panose="020B0604030504040204" pitchFamily="50" charset="-128"/>
                        </a:rPr>
                        <a:t>→入院者数：</a:t>
                      </a:r>
                      <a:r>
                        <a:rPr kumimoji="1" lang="en-US" altLang="ja-JP" sz="1000" b="1" dirty="0">
                          <a:solidFill>
                            <a:srgbClr val="00B050"/>
                          </a:solidFill>
                          <a:latin typeface="Meiryo UI" panose="020B0604030504040204" pitchFamily="50" charset="-128"/>
                          <a:ea typeface="Meiryo UI" panose="020B0604030504040204" pitchFamily="50" charset="-128"/>
                        </a:rPr>
                        <a:t>371</a:t>
                      </a:r>
                      <a:r>
                        <a:rPr kumimoji="1" lang="ja-JP" altLang="en-US" sz="1000" b="1" dirty="0">
                          <a:solidFill>
                            <a:schemeClr val="tx1"/>
                          </a:solidFill>
                          <a:latin typeface="Meiryo UI" panose="020B0604030504040204" pitchFamily="50" charset="-128"/>
                          <a:ea typeface="Meiryo UI" panose="020B0604030504040204" pitchFamily="50" charset="-128"/>
                        </a:rPr>
                        <a:t>名</a:t>
                      </a:r>
                      <a:r>
                        <a:rPr kumimoji="1" lang="ja-JP" altLang="en-US" sz="1000" b="1" dirty="0">
                          <a:latin typeface="Meiryo UI" panose="020B0604030504040204" pitchFamily="50" charset="-128"/>
                          <a:ea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endParaRPr>
                    </a:p>
                  </a:txBody>
                  <a:tcPr marL="84406" marR="84406" marT="42203" marB="42203" anchor="ctr">
                    <a:lnL w="12700" cap="flat" cmpd="sng" algn="ctr">
                      <a:solidFill>
                        <a:schemeClr val="tx1"/>
                      </a:solidFill>
                      <a:prstDash val="dash"/>
                      <a:round/>
                      <a:headEnd type="none" w="med" len="med"/>
                      <a:tailEnd type="none" w="med" len="med"/>
                    </a:lnL>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rgbClr val="FF6969"/>
                    </a:solidFill>
                  </a:tcPr>
                </a:tc>
                <a:extLst>
                  <a:ext uri="{0D108BD9-81ED-4DB2-BD59-A6C34878D82A}">
                    <a16:rowId xmlns:a16="http://schemas.microsoft.com/office/drawing/2014/main" val="4184370960"/>
                  </a:ext>
                </a:extLst>
              </a:tr>
            </a:tbl>
          </a:graphicData>
        </a:graphic>
      </p:graphicFrame>
      <p:cxnSp>
        <p:nvCxnSpPr>
          <p:cNvPr id="15" name="直線矢印コネクタ 14">
            <a:extLst>
              <a:ext uri="{FF2B5EF4-FFF2-40B4-BE49-F238E27FC236}">
                <a16:creationId xmlns:a16="http://schemas.microsoft.com/office/drawing/2014/main" id="{09F72240-BE65-4243-A4CB-A5337A6A1244}"/>
              </a:ext>
            </a:extLst>
          </p:cNvPr>
          <p:cNvCxnSpPr/>
          <p:nvPr/>
        </p:nvCxnSpPr>
        <p:spPr>
          <a:xfrm>
            <a:off x="5991578" y="4105383"/>
            <a:ext cx="2359385" cy="1"/>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4071DE24-E656-4140-9EBB-CE25ED0BF706}"/>
              </a:ext>
            </a:extLst>
          </p:cNvPr>
          <p:cNvCxnSpPr/>
          <p:nvPr/>
        </p:nvCxnSpPr>
        <p:spPr>
          <a:xfrm>
            <a:off x="3577072" y="4111470"/>
            <a:ext cx="2359385" cy="1"/>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88111FD6-7712-42CD-B819-D00F81FF2C6D}"/>
              </a:ext>
            </a:extLst>
          </p:cNvPr>
          <p:cNvCxnSpPr/>
          <p:nvPr/>
        </p:nvCxnSpPr>
        <p:spPr>
          <a:xfrm>
            <a:off x="1206143" y="4113906"/>
            <a:ext cx="2303421" cy="0"/>
          </a:xfrm>
          <a:prstGeom prst="straightConnector1">
            <a:avLst/>
          </a:prstGeom>
          <a:ln w="25400">
            <a:headEnd type="arrow"/>
            <a:tailEnd type="arrow"/>
          </a:ln>
        </p:spPr>
        <p:style>
          <a:lnRef idx="1">
            <a:schemeClr val="accent1"/>
          </a:lnRef>
          <a:fillRef idx="0">
            <a:schemeClr val="accent1"/>
          </a:fillRef>
          <a:effectRef idx="0">
            <a:schemeClr val="accent1"/>
          </a:effectRef>
          <a:fontRef idx="minor">
            <a:schemeClr val="tx1"/>
          </a:fontRef>
        </p:style>
      </p:cxnSp>
      <p:sp>
        <p:nvSpPr>
          <p:cNvPr id="18" name="吹き出し: 角を丸めた四角形 6">
            <a:extLst>
              <a:ext uri="{FF2B5EF4-FFF2-40B4-BE49-F238E27FC236}">
                <a16:creationId xmlns:a16="http://schemas.microsoft.com/office/drawing/2014/main" id="{7AFBBA29-B51D-443A-A7BD-A91D4462513F}"/>
              </a:ext>
            </a:extLst>
          </p:cNvPr>
          <p:cNvSpPr/>
          <p:nvPr/>
        </p:nvSpPr>
        <p:spPr>
          <a:xfrm>
            <a:off x="2570262" y="4175140"/>
            <a:ext cx="1790964" cy="472487"/>
          </a:xfrm>
          <a:prstGeom prst="wedgeRoundRectCallout">
            <a:avLst>
              <a:gd name="adj1" fmla="val -3888"/>
              <a:gd name="adj2" fmla="val -14716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15" b="1" dirty="0">
                <a:solidFill>
                  <a:srgbClr val="00B050"/>
                </a:solidFill>
                <a:latin typeface="メイリオ" panose="020B0604030504040204" pitchFamily="50" charset="-128"/>
                <a:ea typeface="メイリオ" panose="020B0604030504040204" pitchFamily="50" charset="-128"/>
              </a:rPr>
              <a:t>149</a:t>
            </a:r>
            <a:r>
              <a:rPr kumimoji="1" lang="ja-JP" altLang="en-US" sz="1015" b="1" dirty="0">
                <a:solidFill>
                  <a:schemeClr val="tx1"/>
                </a:solidFill>
                <a:latin typeface="メイリオ" panose="020B0604030504040204" pitchFamily="50" charset="-128"/>
                <a:ea typeface="メイリオ" panose="020B0604030504040204" pitchFamily="50" charset="-128"/>
              </a:rPr>
              <a:t>名の</a:t>
            </a:r>
            <a:r>
              <a:rPr kumimoji="1" lang="en-US" altLang="ja-JP" sz="1015" b="1" dirty="0">
                <a:solidFill>
                  <a:schemeClr val="tx1"/>
                </a:solidFill>
                <a:latin typeface="メイリオ" panose="020B0604030504040204" pitchFamily="50" charset="-128"/>
                <a:ea typeface="メイリオ" panose="020B0604030504040204" pitchFamily="50" charset="-128"/>
              </a:rPr>
              <a:t>8</a:t>
            </a:r>
            <a:r>
              <a:rPr kumimoji="1" lang="ja-JP" altLang="en-US" sz="1015" b="1" dirty="0">
                <a:solidFill>
                  <a:schemeClr val="tx1"/>
                </a:solidFill>
                <a:latin typeface="メイリオ" panose="020B0604030504040204" pitchFamily="50" charset="-128"/>
                <a:ea typeface="メイリオ" panose="020B0604030504040204" pitchFamily="50" charset="-128"/>
              </a:rPr>
              <a:t>割（≒</a:t>
            </a:r>
            <a:r>
              <a:rPr kumimoji="1" lang="en-US" altLang="ja-JP" sz="1015" b="1" dirty="0">
                <a:solidFill>
                  <a:srgbClr val="00B050"/>
                </a:solidFill>
                <a:latin typeface="メイリオ" panose="020B0604030504040204" pitchFamily="50" charset="-128"/>
                <a:ea typeface="メイリオ" panose="020B0604030504040204" pitchFamily="50" charset="-128"/>
              </a:rPr>
              <a:t>120</a:t>
            </a:r>
            <a:r>
              <a:rPr kumimoji="1" lang="ja-JP" altLang="en-US" sz="1015" b="1" dirty="0">
                <a:solidFill>
                  <a:schemeClr val="tx1"/>
                </a:solidFill>
                <a:latin typeface="メイリオ" panose="020B0604030504040204" pitchFamily="50" charset="-128"/>
                <a:ea typeface="メイリオ" panose="020B0604030504040204" pitchFamily="50" charset="-128"/>
              </a:rPr>
              <a:t>名）が入院した時点で通知</a:t>
            </a:r>
          </a:p>
        </p:txBody>
      </p:sp>
      <p:sp>
        <p:nvSpPr>
          <p:cNvPr id="38" name="角丸四角形 37"/>
          <p:cNvSpPr/>
          <p:nvPr/>
        </p:nvSpPr>
        <p:spPr>
          <a:xfrm>
            <a:off x="208785" y="832606"/>
            <a:ext cx="8763210" cy="2101881"/>
          </a:xfrm>
          <a:prstGeom prst="roundRect">
            <a:avLst>
              <a:gd name="adj" fmla="val 4409"/>
            </a:avLst>
          </a:prstGeom>
          <a:solidFill>
            <a:schemeClr val="accent5">
              <a:lumMod val="20000"/>
              <a:lumOff val="8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939"/>
              </a:lnSpc>
            </a:pPr>
            <a:endParaRPr kumimoji="1" lang="ja-JP" altLang="en-US" sz="1507" dirty="0"/>
          </a:p>
        </p:txBody>
      </p:sp>
      <p:sp>
        <p:nvSpPr>
          <p:cNvPr id="39" name="テキスト ボックス 38"/>
          <p:cNvSpPr txBox="1"/>
          <p:nvPr/>
        </p:nvSpPr>
        <p:spPr>
          <a:xfrm>
            <a:off x="172006" y="864226"/>
            <a:ext cx="8799990" cy="2092881"/>
          </a:xfrm>
          <a:prstGeom prst="rect">
            <a:avLst/>
          </a:prstGeom>
          <a:noFill/>
        </p:spPr>
        <p:txBody>
          <a:bodyPr wrap="square" rtlCol="0">
            <a:spAutoFit/>
          </a:bodyPr>
          <a:lstStyle/>
          <a:p>
            <a:pPr marL="239297" indent="-239297">
              <a:lnSpc>
                <a:spcPts val="1662"/>
              </a:lnSpc>
              <a:buFont typeface="Wingdings" panose="05000000000000000000" pitchFamily="2" charset="2"/>
              <a:buChar char="l"/>
            </a:pPr>
            <a:r>
              <a:rPr kumimoji="1" lang="ja-JP" altLang="en-US" sz="1292" dirty="0">
                <a:latin typeface="メイリオ" panose="020B0604030504040204" pitchFamily="50" charset="-128"/>
                <a:ea typeface="メイリオ" panose="020B0604030504040204" pitchFamily="50" charset="-128"/>
              </a:rPr>
              <a:t>病床確保を３段階（フェーズ１～３）に分けて運用（</a:t>
            </a:r>
            <a:r>
              <a:rPr kumimoji="1" lang="ja-JP" altLang="en-US" sz="1292" b="1" u="sng" dirty="0">
                <a:latin typeface="メイリオ" panose="020B0604030504040204" pitchFamily="50" charset="-128"/>
                <a:ea typeface="メイリオ" panose="020B0604030504040204" pitchFamily="50" charset="-128"/>
              </a:rPr>
              <a:t>確保病床数：</a:t>
            </a:r>
            <a:r>
              <a:rPr kumimoji="1" lang="ja-JP" altLang="en-US" sz="1292" b="1" u="sng" dirty="0">
                <a:solidFill>
                  <a:srgbClr val="FF0000"/>
                </a:solidFill>
                <a:latin typeface="メイリオ" panose="020B0604030504040204" pitchFamily="50" charset="-128"/>
                <a:ea typeface="メイリオ" panose="020B0604030504040204" pitchFamily="50" charset="-128"/>
              </a:rPr>
              <a:t>最大</a:t>
            </a:r>
            <a:r>
              <a:rPr kumimoji="1" lang="en-US" altLang="ja-JP" sz="1292" b="1" u="sng" dirty="0">
                <a:solidFill>
                  <a:srgbClr val="FF0000"/>
                </a:solidFill>
                <a:latin typeface="メイリオ" panose="020B0604030504040204" pitchFamily="50" charset="-128"/>
                <a:ea typeface="メイリオ" panose="020B0604030504040204" pitchFamily="50" charset="-128"/>
              </a:rPr>
              <a:t>741</a:t>
            </a:r>
            <a:r>
              <a:rPr kumimoji="1" lang="ja-JP" altLang="en-US" sz="1292" b="1" u="sng" dirty="0">
                <a:solidFill>
                  <a:srgbClr val="FF0000"/>
                </a:solidFill>
                <a:latin typeface="メイリオ" panose="020B0604030504040204" pitchFamily="50" charset="-128"/>
                <a:ea typeface="メイリオ" panose="020B0604030504040204" pitchFamily="50" charset="-128"/>
              </a:rPr>
              <a:t>床</a:t>
            </a:r>
            <a:r>
              <a:rPr kumimoji="1" lang="ja-JP" altLang="en-US" sz="1292" dirty="0">
                <a:latin typeface="メイリオ" panose="020B0604030504040204" pitchFamily="50" charset="-128"/>
                <a:ea typeface="メイリオ" panose="020B0604030504040204" pitchFamily="50" charset="-128"/>
              </a:rPr>
              <a:t>）</a:t>
            </a:r>
            <a:endParaRPr kumimoji="1" lang="en-US" altLang="ja-JP" sz="1292" dirty="0">
              <a:latin typeface="メイリオ" panose="020B0604030504040204" pitchFamily="50" charset="-128"/>
              <a:ea typeface="メイリオ" panose="020B0604030504040204" pitchFamily="50" charset="-128"/>
            </a:endParaRPr>
          </a:p>
          <a:p>
            <a:pPr marL="239297" indent="-239297">
              <a:lnSpc>
                <a:spcPts val="1662"/>
              </a:lnSpc>
              <a:spcAft>
                <a:spcPts val="251"/>
              </a:spcAft>
              <a:buFont typeface="Wingdings" panose="05000000000000000000" pitchFamily="2" charset="2"/>
              <a:buChar char="l"/>
            </a:pPr>
            <a:r>
              <a:rPr kumimoji="1" lang="ja-JP" altLang="en-US" sz="1292" dirty="0">
                <a:latin typeface="メイリオ" panose="020B0604030504040204" pitchFamily="50" charset="-128"/>
                <a:ea typeface="メイリオ" panose="020B0604030504040204" pitchFamily="50" charset="-128"/>
              </a:rPr>
              <a:t>病床使用率に応じて、段階的な即応病床の準備を依頼</a:t>
            </a:r>
            <a:endParaRPr kumimoji="1" lang="en-US" altLang="ja-JP" sz="1292" dirty="0">
              <a:latin typeface="メイリオ" panose="020B0604030504040204" pitchFamily="50" charset="-128"/>
              <a:ea typeface="メイリオ" panose="020B0604030504040204" pitchFamily="50" charset="-128"/>
            </a:endParaRPr>
          </a:p>
          <a:p>
            <a:pPr marL="244726" indent="-244726">
              <a:lnSpc>
                <a:spcPts val="1662"/>
              </a:lnSpc>
            </a:pPr>
            <a:r>
              <a:rPr kumimoji="1" lang="ja-JP" altLang="en-US" sz="1292" dirty="0">
                <a:latin typeface="メイリオ" panose="020B0604030504040204" pitchFamily="50" charset="-128"/>
                <a:ea typeface="メイリオ" panose="020B0604030504040204" pitchFamily="50" charset="-128"/>
              </a:rPr>
              <a:t>➔ </a:t>
            </a:r>
            <a:r>
              <a:rPr kumimoji="1" lang="ja-JP" altLang="en-US" sz="1292" b="1" u="sng" dirty="0">
                <a:latin typeface="メイリオ" panose="020B0604030504040204" pitchFamily="50" charset="-128"/>
                <a:ea typeface="メイリオ" panose="020B0604030504040204" pitchFamily="50" charset="-128"/>
              </a:rPr>
              <a:t>次フェーズの病床使用率に到達することが見込まれる（例：現フェーズの上限となる病床数の概ね</a:t>
            </a:r>
            <a:r>
              <a:rPr kumimoji="1" lang="ja-JP" altLang="en-US" sz="1292" b="1" u="sng" dirty="0">
                <a:solidFill>
                  <a:srgbClr val="FF0000"/>
                </a:solidFill>
                <a:latin typeface="メイリオ" panose="020B0604030504040204" pitchFamily="50" charset="-128"/>
                <a:ea typeface="メイリオ" panose="020B0604030504040204" pitchFamily="50" charset="-128"/>
              </a:rPr>
              <a:t>８割</a:t>
            </a:r>
            <a:r>
              <a:rPr kumimoji="1" lang="ja-JP" altLang="en-US" sz="1292" b="1" u="sng" dirty="0">
                <a:latin typeface="メイリオ" panose="020B0604030504040204" pitchFamily="50" charset="-128"/>
                <a:ea typeface="メイリオ" panose="020B0604030504040204" pitchFamily="50" charset="-128"/>
              </a:rPr>
              <a:t>の病床が使用された）場合</a:t>
            </a:r>
            <a:r>
              <a:rPr kumimoji="1" lang="ja-JP" altLang="en-US" sz="1292" dirty="0">
                <a:latin typeface="メイリオ" panose="020B0604030504040204" pitchFamily="50" charset="-128"/>
                <a:ea typeface="メイリオ" panose="020B0604030504040204" pitchFamily="50" charset="-128"/>
              </a:rPr>
              <a:t>に、県から各医療機関に次フェーズにおける即応病床の準備を依頼。反対にフェーズを下げる場合には、病床使用率に加え、患者の発生動向等を踏まえて慎重に検討。</a:t>
            </a:r>
            <a:endParaRPr kumimoji="1" lang="en-US" altLang="ja-JP" sz="1292" dirty="0">
              <a:latin typeface="メイリオ" panose="020B0604030504040204" pitchFamily="50" charset="-128"/>
              <a:ea typeface="メイリオ" panose="020B0604030504040204" pitchFamily="50" charset="-128"/>
            </a:endParaRPr>
          </a:p>
          <a:p>
            <a:pPr marL="239297" indent="-239297">
              <a:lnSpc>
                <a:spcPts val="1662"/>
              </a:lnSpc>
              <a:buFont typeface="Wingdings" panose="05000000000000000000" pitchFamily="2" charset="2"/>
              <a:buChar char="l"/>
            </a:pPr>
            <a:r>
              <a:rPr kumimoji="1" lang="ja-JP" altLang="en-US" sz="1292" dirty="0">
                <a:latin typeface="メイリオ" panose="020B0604030504040204" pitchFamily="50" charset="-128"/>
                <a:ea typeface="メイリオ" panose="020B0604030504040204" pitchFamily="50" charset="-128"/>
              </a:rPr>
              <a:t>各受入医療機関は</a:t>
            </a:r>
            <a:r>
              <a:rPr kumimoji="1" lang="ja-JP" altLang="en-US" sz="1292" b="1" u="sng" dirty="0">
                <a:latin typeface="メイリオ" panose="020B0604030504040204" pitchFamily="50" charset="-128"/>
                <a:ea typeface="メイリオ" panose="020B0604030504040204" pitchFamily="50" charset="-128"/>
              </a:rPr>
              <a:t>次のフェーズの実運用が可能な即応病床数、必要な休止病床の数、運用開始日、一般医療の制限状況を回答</a:t>
            </a:r>
            <a:r>
              <a:rPr kumimoji="1" lang="ja-JP" altLang="en-US" sz="1292" dirty="0">
                <a:latin typeface="メイリオ" panose="020B0604030504040204" pitchFamily="50" charset="-128"/>
                <a:ea typeface="メイリオ" panose="020B0604030504040204" pitchFamily="50" charset="-128"/>
              </a:rPr>
              <a:t>。</a:t>
            </a:r>
            <a:endParaRPr kumimoji="1" lang="en-US" altLang="ja-JP" sz="1292" dirty="0">
              <a:latin typeface="メイリオ" panose="020B0604030504040204" pitchFamily="50" charset="-128"/>
              <a:ea typeface="メイリオ" panose="020B0604030504040204" pitchFamily="50" charset="-128"/>
            </a:endParaRPr>
          </a:p>
          <a:p>
            <a:pPr marL="239297" indent="-239297">
              <a:lnSpc>
                <a:spcPts val="1662"/>
              </a:lnSpc>
              <a:buFont typeface="Wingdings" panose="05000000000000000000" pitchFamily="2" charset="2"/>
              <a:buChar char="l"/>
            </a:pPr>
            <a:r>
              <a:rPr kumimoji="1" lang="ja-JP" altLang="en-US" sz="1292" dirty="0">
                <a:latin typeface="メイリオ" panose="020B0604030504040204" pitchFamily="50" charset="-128"/>
                <a:ea typeface="メイリオ" panose="020B0604030504040204" pitchFamily="50" charset="-128"/>
              </a:rPr>
              <a:t>病床確保料の基準となる日（適用日）については、各受入医療機関の準備期間を考慮した上で設定。</a:t>
            </a:r>
            <a:r>
              <a:rPr kumimoji="1" lang="en-US" altLang="ja-JP" sz="1292" dirty="0">
                <a:latin typeface="メイリオ" panose="020B0604030504040204" pitchFamily="50" charset="-128"/>
                <a:ea typeface="メイリオ" panose="020B0604030504040204" pitchFamily="50" charset="-128"/>
              </a:rPr>
              <a:t>※</a:t>
            </a:r>
            <a:r>
              <a:rPr kumimoji="1" lang="ja-JP" altLang="en-US" sz="1292" dirty="0">
                <a:latin typeface="メイリオ" panose="020B0604030504040204" pitchFamily="50" charset="-128"/>
                <a:ea typeface="メイリオ" panose="020B0604030504040204" pitchFamily="50" charset="-128"/>
              </a:rPr>
              <a:t>フェーズを上げる場合は</a:t>
            </a:r>
            <a:r>
              <a:rPr kumimoji="1" lang="ja-JP" altLang="en-US" sz="1292" u="sng" dirty="0">
                <a:latin typeface="メイリオ" panose="020B0604030504040204" pitchFamily="50" charset="-128"/>
                <a:ea typeface="メイリオ" panose="020B0604030504040204" pitchFamily="50" charset="-128"/>
              </a:rPr>
              <a:t>準備を開始した日から</a:t>
            </a:r>
            <a:r>
              <a:rPr kumimoji="1" lang="ja-JP" altLang="en-US" sz="1292" dirty="0">
                <a:latin typeface="メイリオ" panose="020B0604030504040204" pitchFamily="50" charset="-128"/>
                <a:ea typeface="メイリオ" panose="020B0604030504040204" pitchFamily="50" charset="-128"/>
              </a:rPr>
              <a:t>、下げる場合は</a:t>
            </a:r>
            <a:r>
              <a:rPr kumimoji="1" lang="ja-JP" altLang="en-US" sz="1292" u="sng" dirty="0">
                <a:latin typeface="メイリオ" panose="020B0604030504040204" pitchFamily="50" charset="-128"/>
                <a:ea typeface="メイリオ" panose="020B0604030504040204" pitchFamily="50" charset="-128"/>
              </a:rPr>
              <a:t>体制の変更が完了した日まで</a:t>
            </a:r>
            <a:r>
              <a:rPr kumimoji="1" lang="ja-JP" altLang="en-US" sz="1292" dirty="0">
                <a:latin typeface="メイリオ" panose="020B0604030504040204" pitchFamily="50" charset="-128"/>
                <a:ea typeface="メイリオ" panose="020B0604030504040204" pitchFamily="50" charset="-128"/>
              </a:rPr>
              <a:t>を確保料の対象とする。</a:t>
            </a:r>
            <a:endParaRPr kumimoji="1" lang="en-US" altLang="ja-JP" sz="1292" dirty="0">
              <a:latin typeface="メイリオ" panose="020B0604030504040204" pitchFamily="50" charset="-128"/>
              <a:ea typeface="メイリオ" panose="020B0604030504040204" pitchFamily="50" charset="-128"/>
            </a:endParaRPr>
          </a:p>
        </p:txBody>
      </p:sp>
      <p:sp>
        <p:nvSpPr>
          <p:cNvPr id="4" name="右矢印 3"/>
          <p:cNvSpPr/>
          <p:nvPr/>
        </p:nvSpPr>
        <p:spPr>
          <a:xfrm>
            <a:off x="5741960" y="3440898"/>
            <a:ext cx="452254" cy="2492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sp>
        <p:nvSpPr>
          <p:cNvPr id="42" name="右矢印 41"/>
          <p:cNvSpPr/>
          <p:nvPr/>
        </p:nvSpPr>
        <p:spPr>
          <a:xfrm rot="10800000">
            <a:off x="5741960" y="3154815"/>
            <a:ext cx="452254" cy="2492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sp>
        <p:nvSpPr>
          <p:cNvPr id="43" name="右矢印 42"/>
          <p:cNvSpPr/>
          <p:nvPr/>
        </p:nvSpPr>
        <p:spPr>
          <a:xfrm>
            <a:off x="3362539" y="3439329"/>
            <a:ext cx="452254" cy="2492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sp>
        <p:nvSpPr>
          <p:cNvPr id="44" name="右矢印 43"/>
          <p:cNvSpPr/>
          <p:nvPr/>
        </p:nvSpPr>
        <p:spPr>
          <a:xfrm rot="10800000">
            <a:off x="3362539" y="3153246"/>
            <a:ext cx="452254" cy="249270"/>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507"/>
          </a:p>
        </p:txBody>
      </p:sp>
      <p:sp>
        <p:nvSpPr>
          <p:cNvPr id="19" name="吹き出し: 角を丸めた四角形 39">
            <a:extLst>
              <a:ext uri="{FF2B5EF4-FFF2-40B4-BE49-F238E27FC236}">
                <a16:creationId xmlns:a16="http://schemas.microsoft.com/office/drawing/2014/main" id="{07F8A721-2587-483E-AA6D-48C587FCC199}"/>
              </a:ext>
            </a:extLst>
          </p:cNvPr>
          <p:cNvSpPr/>
          <p:nvPr/>
        </p:nvSpPr>
        <p:spPr>
          <a:xfrm>
            <a:off x="5040887" y="4195604"/>
            <a:ext cx="1791138" cy="471877"/>
          </a:xfrm>
          <a:prstGeom prst="wedgeRoundRectCallout">
            <a:avLst>
              <a:gd name="adj1" fmla="val -6778"/>
              <a:gd name="adj2" fmla="val -15066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15" b="1" dirty="0">
                <a:solidFill>
                  <a:srgbClr val="00B050"/>
                </a:solidFill>
                <a:latin typeface="メイリオ" panose="020B0604030504040204" pitchFamily="50" charset="-128"/>
                <a:ea typeface="メイリオ" panose="020B0604030504040204" pitchFamily="50" charset="-128"/>
              </a:rPr>
              <a:t>371</a:t>
            </a:r>
            <a:r>
              <a:rPr kumimoji="1" lang="ja-JP" altLang="en-US" sz="1015" b="1" dirty="0">
                <a:solidFill>
                  <a:srgbClr val="00B050"/>
                </a:solidFill>
                <a:latin typeface="メイリオ" panose="020B0604030504040204" pitchFamily="50" charset="-128"/>
                <a:ea typeface="メイリオ" panose="020B0604030504040204" pitchFamily="50" charset="-128"/>
              </a:rPr>
              <a:t>名</a:t>
            </a:r>
            <a:r>
              <a:rPr kumimoji="1" lang="ja-JP" altLang="en-US" sz="1015" b="1" dirty="0">
                <a:solidFill>
                  <a:schemeClr val="tx1"/>
                </a:solidFill>
                <a:latin typeface="メイリオ" panose="020B0604030504040204" pitchFamily="50" charset="-128"/>
                <a:ea typeface="メイリオ" panose="020B0604030504040204" pitchFamily="50" charset="-128"/>
              </a:rPr>
              <a:t>の</a:t>
            </a:r>
            <a:r>
              <a:rPr kumimoji="1" lang="en-US" altLang="ja-JP" sz="1015" b="1" dirty="0">
                <a:solidFill>
                  <a:schemeClr val="tx1"/>
                </a:solidFill>
                <a:latin typeface="メイリオ" panose="020B0604030504040204" pitchFamily="50" charset="-128"/>
                <a:ea typeface="メイリオ" panose="020B0604030504040204" pitchFamily="50" charset="-128"/>
              </a:rPr>
              <a:t>8</a:t>
            </a:r>
            <a:r>
              <a:rPr kumimoji="1" lang="ja-JP" altLang="en-US" sz="1015" b="1" dirty="0">
                <a:solidFill>
                  <a:schemeClr val="tx1"/>
                </a:solidFill>
                <a:latin typeface="メイリオ" panose="020B0604030504040204" pitchFamily="50" charset="-128"/>
                <a:ea typeface="メイリオ" panose="020B0604030504040204" pitchFamily="50" charset="-128"/>
              </a:rPr>
              <a:t>割（≒</a:t>
            </a:r>
            <a:r>
              <a:rPr kumimoji="1" lang="en-US" altLang="ja-JP" sz="1015" b="1" dirty="0">
                <a:solidFill>
                  <a:srgbClr val="00B050"/>
                </a:solidFill>
                <a:latin typeface="メイリオ" panose="020B0604030504040204" pitchFamily="50" charset="-128"/>
                <a:ea typeface="メイリオ" panose="020B0604030504040204" pitchFamily="50" charset="-128"/>
              </a:rPr>
              <a:t>297</a:t>
            </a:r>
            <a:r>
              <a:rPr kumimoji="1" lang="ja-JP" altLang="en-US" sz="1015" b="1" dirty="0">
                <a:solidFill>
                  <a:schemeClr val="tx1"/>
                </a:solidFill>
                <a:latin typeface="メイリオ" panose="020B0604030504040204" pitchFamily="50" charset="-128"/>
                <a:ea typeface="メイリオ" panose="020B0604030504040204" pitchFamily="50" charset="-128"/>
              </a:rPr>
              <a:t>名）</a:t>
            </a:r>
            <a:endParaRPr kumimoji="1" lang="en-US" altLang="ja-JP" sz="1015" b="1" dirty="0">
              <a:solidFill>
                <a:schemeClr val="tx1"/>
              </a:solidFill>
              <a:latin typeface="メイリオ" panose="020B0604030504040204" pitchFamily="50" charset="-128"/>
              <a:ea typeface="メイリオ" panose="020B0604030504040204" pitchFamily="50" charset="-128"/>
            </a:endParaRPr>
          </a:p>
          <a:p>
            <a:pPr algn="ctr"/>
            <a:r>
              <a:rPr kumimoji="1" lang="ja-JP" altLang="en-US" sz="1015" b="1" dirty="0">
                <a:solidFill>
                  <a:schemeClr val="tx1"/>
                </a:solidFill>
                <a:latin typeface="メイリオ" panose="020B0604030504040204" pitchFamily="50" charset="-128"/>
                <a:ea typeface="メイリオ" panose="020B0604030504040204" pitchFamily="50" charset="-128"/>
              </a:rPr>
              <a:t>が入院した時点で通知</a:t>
            </a:r>
          </a:p>
        </p:txBody>
      </p:sp>
      <p:sp>
        <p:nvSpPr>
          <p:cNvPr id="10" name="正方形/長方形 9"/>
          <p:cNvSpPr/>
          <p:nvPr/>
        </p:nvSpPr>
        <p:spPr>
          <a:xfrm>
            <a:off x="3647745" y="5012858"/>
            <a:ext cx="2260976" cy="14488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62" dirty="0">
                <a:latin typeface="メイリオ" panose="020B0604030504040204" pitchFamily="50" charset="-128"/>
                <a:ea typeface="メイリオ" panose="020B0604030504040204" pitchFamily="50" charset="-128"/>
              </a:rPr>
              <a:t>即応病床数</a:t>
            </a:r>
            <a:endParaRPr kumimoji="1" lang="en-US" altLang="ja-JP" sz="1662" dirty="0">
              <a:latin typeface="メイリオ" panose="020B0604030504040204" pitchFamily="50" charset="-128"/>
              <a:ea typeface="メイリオ" panose="020B0604030504040204" pitchFamily="50" charset="-128"/>
            </a:endParaRPr>
          </a:p>
          <a:p>
            <a:pPr algn="ctr"/>
            <a:r>
              <a:rPr kumimoji="1" lang="en-US" altLang="ja-JP" sz="1662" dirty="0">
                <a:solidFill>
                  <a:srgbClr val="00B050"/>
                </a:solidFill>
                <a:latin typeface="メイリオ" panose="020B0604030504040204" pitchFamily="50" charset="-128"/>
                <a:ea typeface="メイリオ" panose="020B0604030504040204" pitchFamily="50" charset="-128"/>
              </a:rPr>
              <a:t>498</a:t>
            </a:r>
            <a:r>
              <a:rPr kumimoji="1" lang="ja-JP" altLang="en-US" sz="1662" dirty="0">
                <a:latin typeface="メイリオ" panose="020B0604030504040204" pitchFamily="50" charset="-128"/>
                <a:ea typeface="メイリオ" panose="020B0604030504040204" pitchFamily="50" charset="-128"/>
              </a:rPr>
              <a:t>床</a:t>
            </a:r>
            <a:endParaRPr kumimoji="1" lang="en-US" altLang="ja-JP" sz="1662"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85</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409093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53814" y="457375"/>
            <a:ext cx="3736075" cy="214952"/>
          </a:xfrm>
          <a:prstGeom prst="rect">
            <a:avLst/>
          </a:prstGeom>
          <a:solidFill>
            <a:srgbClr val="984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10" name="テキスト ボックス 9"/>
          <p:cNvSpPr txBox="1"/>
          <p:nvPr/>
        </p:nvSpPr>
        <p:spPr>
          <a:xfrm>
            <a:off x="165100" y="79976"/>
            <a:ext cx="3966150" cy="415498"/>
          </a:xfrm>
          <a:prstGeom prst="rect">
            <a:avLst/>
          </a:prstGeom>
          <a:noFill/>
        </p:spPr>
        <p:txBody>
          <a:bodyPr wrap="none" rtlCol="0">
            <a:spAutoFit/>
          </a:bodyPr>
          <a:lstStyle/>
          <a:p>
            <a:r>
              <a:rPr kumimoji="1" lang="ja-JP" altLang="en-US" sz="2100" dirty="0">
                <a:latin typeface="Meiryo UI" panose="020B0604030504040204" pitchFamily="50" charset="-128"/>
                <a:ea typeface="Meiryo UI" panose="020B0604030504040204" pitchFamily="50" charset="-128"/>
              </a:rPr>
              <a:t>最大確保病床数</a:t>
            </a:r>
            <a:r>
              <a:rPr kumimoji="1" lang="ja-JP" altLang="en-US" sz="1500" dirty="0">
                <a:latin typeface="Meiryo UI" panose="020B0604030504040204" pitchFamily="50" charset="-128"/>
                <a:ea typeface="Meiryo UI" panose="020B0604030504040204" pitchFamily="50" charset="-128"/>
              </a:rPr>
              <a:t>（</a:t>
            </a:r>
            <a:r>
              <a:rPr kumimoji="1" lang="en-US" altLang="ja-JP" sz="1500" dirty="0">
                <a:latin typeface="Meiryo UI" panose="020B0604030504040204" pitchFamily="50" charset="-128"/>
                <a:ea typeface="Meiryo UI" panose="020B0604030504040204" pitchFamily="50" charset="-128"/>
              </a:rPr>
              <a:t>R</a:t>
            </a:r>
            <a:r>
              <a:rPr kumimoji="1" lang="ja-JP" altLang="en-US" sz="1500" dirty="0">
                <a:latin typeface="Meiryo UI" panose="020B0604030504040204" pitchFamily="50" charset="-128"/>
                <a:ea typeface="Meiryo UI" panose="020B0604030504040204" pitchFamily="50" charset="-128"/>
              </a:rPr>
              <a:t>５</a:t>
            </a:r>
            <a:r>
              <a:rPr kumimoji="1" lang="en-US" altLang="ja-JP" sz="1500" dirty="0">
                <a:latin typeface="Meiryo UI" panose="020B0604030504040204" pitchFamily="50" charset="-128"/>
                <a:ea typeface="Meiryo UI" panose="020B0604030504040204" pitchFamily="50" charset="-128"/>
              </a:rPr>
              <a:t>.1.</a:t>
            </a:r>
            <a:r>
              <a:rPr kumimoji="1" lang="ja-JP" altLang="en-US" sz="1500" dirty="0">
                <a:latin typeface="Meiryo UI" panose="020B0604030504040204" pitchFamily="50" charset="-128"/>
                <a:ea typeface="Meiryo UI" panose="020B0604030504040204" pitchFamily="50" charset="-128"/>
              </a:rPr>
              <a:t>１</a:t>
            </a:r>
            <a:r>
              <a:rPr kumimoji="1" lang="en-US" altLang="ja-JP" sz="1500" dirty="0">
                <a:latin typeface="Meiryo UI" panose="020B0604030504040204" pitchFamily="50" charset="-128"/>
                <a:ea typeface="Meiryo UI" panose="020B0604030504040204" pitchFamily="50" charset="-128"/>
              </a:rPr>
              <a:t>4</a:t>
            </a:r>
            <a:r>
              <a:rPr kumimoji="1" lang="ja-JP" altLang="en-US" sz="1500" dirty="0">
                <a:latin typeface="Meiryo UI" panose="020B0604030504040204" pitchFamily="50" charset="-128"/>
                <a:ea typeface="Meiryo UI" panose="020B0604030504040204" pitchFamily="50" charset="-128"/>
              </a:rPr>
              <a:t>～</a:t>
            </a:r>
            <a:r>
              <a:rPr kumimoji="1" lang="en-US" altLang="ja-JP" sz="1500" dirty="0">
                <a:latin typeface="Meiryo UI" panose="020B0604030504040204" pitchFamily="50" charset="-128"/>
                <a:ea typeface="Meiryo UI" panose="020B0604030504040204" pitchFamily="50" charset="-128"/>
              </a:rPr>
              <a:t>2.28</a:t>
            </a:r>
            <a:r>
              <a:rPr kumimoji="1" lang="ja-JP" altLang="en-US" sz="1500" dirty="0">
                <a:latin typeface="Meiryo UI" panose="020B0604030504040204" pitchFamily="50" charset="-128"/>
                <a:ea typeface="Meiryo UI" panose="020B0604030504040204" pitchFamily="50" charset="-128"/>
              </a:rPr>
              <a:t>）</a:t>
            </a:r>
          </a:p>
        </p:txBody>
      </p:sp>
      <p:graphicFrame>
        <p:nvGraphicFramePr>
          <p:cNvPr id="14" name="表 13"/>
          <p:cNvGraphicFramePr>
            <a:graphicFrameLocks noGrp="1"/>
          </p:cNvGraphicFramePr>
          <p:nvPr>
            <p:extLst>
              <p:ext uri="{D42A27DB-BD31-4B8C-83A1-F6EECF244321}">
                <p14:modId xmlns:p14="http://schemas.microsoft.com/office/powerpoint/2010/main" val="2067732901"/>
              </p:ext>
            </p:extLst>
          </p:nvPr>
        </p:nvGraphicFramePr>
        <p:xfrm>
          <a:off x="248992" y="719689"/>
          <a:ext cx="8755308" cy="5196840"/>
        </p:xfrm>
        <a:graphic>
          <a:graphicData uri="http://schemas.openxmlformats.org/drawingml/2006/table">
            <a:tbl>
              <a:tblPr firstRow="1" bandRow="1">
                <a:tableStyleId>{7DF18680-E054-41AD-8BC1-D1AEF772440D}</a:tableStyleId>
              </a:tblPr>
              <a:tblGrid>
                <a:gridCol w="1459218">
                  <a:extLst>
                    <a:ext uri="{9D8B030D-6E8A-4147-A177-3AD203B41FA5}">
                      <a16:colId xmlns:a16="http://schemas.microsoft.com/office/drawing/2014/main" val="1159480376"/>
                    </a:ext>
                  </a:extLst>
                </a:gridCol>
                <a:gridCol w="1459218">
                  <a:extLst>
                    <a:ext uri="{9D8B030D-6E8A-4147-A177-3AD203B41FA5}">
                      <a16:colId xmlns:a16="http://schemas.microsoft.com/office/drawing/2014/main" val="3214103479"/>
                    </a:ext>
                  </a:extLst>
                </a:gridCol>
                <a:gridCol w="1459218">
                  <a:extLst>
                    <a:ext uri="{9D8B030D-6E8A-4147-A177-3AD203B41FA5}">
                      <a16:colId xmlns:a16="http://schemas.microsoft.com/office/drawing/2014/main" val="1668922245"/>
                    </a:ext>
                  </a:extLst>
                </a:gridCol>
                <a:gridCol w="1459218">
                  <a:extLst>
                    <a:ext uri="{9D8B030D-6E8A-4147-A177-3AD203B41FA5}">
                      <a16:colId xmlns:a16="http://schemas.microsoft.com/office/drawing/2014/main" val="1311337907"/>
                    </a:ext>
                  </a:extLst>
                </a:gridCol>
                <a:gridCol w="1459218">
                  <a:extLst>
                    <a:ext uri="{9D8B030D-6E8A-4147-A177-3AD203B41FA5}">
                      <a16:colId xmlns:a16="http://schemas.microsoft.com/office/drawing/2014/main" val="2309978653"/>
                    </a:ext>
                  </a:extLst>
                </a:gridCol>
                <a:gridCol w="1459218">
                  <a:extLst>
                    <a:ext uri="{9D8B030D-6E8A-4147-A177-3AD203B41FA5}">
                      <a16:colId xmlns:a16="http://schemas.microsoft.com/office/drawing/2014/main" val="826555631"/>
                    </a:ext>
                  </a:extLst>
                </a:gridCol>
              </a:tblGrid>
              <a:tr h="539054">
                <a:tc>
                  <a:txBody>
                    <a:bodyPr/>
                    <a:lstStyle/>
                    <a:p>
                      <a:pPr algn="ctr"/>
                      <a:r>
                        <a:rPr kumimoji="1" lang="ja-JP" altLang="en-US" sz="1600" dirty="0"/>
                        <a:t>医療圏</a:t>
                      </a:r>
                      <a:endParaRPr kumimoji="1" lang="ja-JP" altLang="en-US"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ja-JP" altLang="en-US" sz="1600" dirty="0"/>
                        <a:t>医療機関数</a:t>
                      </a:r>
                      <a:endParaRPr kumimoji="1" lang="ja-JP" altLang="en-US"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ja-JP" altLang="en-US" sz="2000" dirty="0"/>
                        <a:t>フェーズ</a:t>
                      </a:r>
                      <a:r>
                        <a:rPr kumimoji="1" lang="en-US" altLang="ja-JP" sz="2000" dirty="0"/>
                        <a:t>1</a:t>
                      </a:r>
                      <a:endParaRPr kumimoji="1" lang="ja-JP" altLang="en-US" sz="20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ja-JP" altLang="en-US" sz="2000" dirty="0"/>
                        <a:t>フェーズ</a:t>
                      </a:r>
                      <a:r>
                        <a:rPr kumimoji="1" lang="en-US" altLang="ja-JP" sz="2000" dirty="0"/>
                        <a:t>2</a:t>
                      </a:r>
                      <a:endParaRPr kumimoji="1" lang="ja-JP" altLang="en-US" sz="20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ja-JP" altLang="en-US" sz="2000" dirty="0"/>
                        <a:t>フェーズ</a:t>
                      </a:r>
                      <a:r>
                        <a:rPr kumimoji="1" lang="en-US" altLang="ja-JP" sz="2000" dirty="0"/>
                        <a:t>3</a:t>
                      </a:r>
                      <a:endParaRPr kumimoji="1" lang="ja-JP" altLang="en-US" sz="20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ja-JP" altLang="en-US" sz="1600" dirty="0"/>
                        <a:t>人口</a:t>
                      </a:r>
                      <a:r>
                        <a:rPr kumimoji="1" lang="en-US" altLang="ja-JP" sz="1600" dirty="0"/>
                        <a:t>10</a:t>
                      </a:r>
                      <a:r>
                        <a:rPr kumimoji="1" lang="ja-JP" altLang="en-US" sz="1600" dirty="0"/>
                        <a:t>万対</a:t>
                      </a:r>
                      <a:endParaRPr kumimoji="1" lang="en-US" altLang="ja-JP" sz="1600" dirty="0"/>
                    </a:p>
                    <a:p>
                      <a:pPr algn="ctr"/>
                      <a:r>
                        <a:rPr kumimoji="1" lang="ja-JP" altLang="en-US" sz="1600" dirty="0"/>
                        <a:t>確保病床数</a:t>
                      </a:r>
                      <a:r>
                        <a:rPr kumimoji="1" lang="ja-JP" altLang="en-US" sz="1200" dirty="0"/>
                        <a:t>（</a:t>
                      </a:r>
                      <a:r>
                        <a:rPr kumimoji="1" lang="en-US" altLang="ja-JP" sz="1200" dirty="0"/>
                        <a:t>※)</a:t>
                      </a:r>
                      <a:endParaRPr kumimoji="1" lang="en-US" altLang="ja-JP" sz="1200" dirty="0">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2316600944"/>
                  </a:ext>
                </a:extLst>
              </a:tr>
              <a:tr h="359370">
                <a:tc>
                  <a:txBody>
                    <a:bodyPr/>
                    <a:lstStyle/>
                    <a:p>
                      <a:pPr algn="ctr"/>
                      <a:r>
                        <a:rPr kumimoji="1" lang="ja-JP" altLang="en-US" sz="1600" dirty="0"/>
                        <a:t>県北</a:t>
                      </a:r>
                      <a:endParaRPr kumimoji="1" lang="en-US" altLang="ja-JP"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t>7</a:t>
                      </a:r>
                      <a:endParaRPr kumimoji="1" lang="ja-JP" altLang="en-US" sz="28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34</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46</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109</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29.5</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452897750"/>
                  </a:ext>
                </a:extLst>
              </a:tr>
              <a:tr h="359370">
                <a:tc>
                  <a:txBody>
                    <a:bodyPr/>
                    <a:lstStyle/>
                    <a:p>
                      <a:pPr algn="ctr"/>
                      <a:r>
                        <a:rPr kumimoji="1" lang="ja-JP" altLang="en-US" sz="1600" dirty="0"/>
                        <a:t>県西</a:t>
                      </a:r>
                      <a:endParaRPr kumimoji="1" lang="ja-JP" altLang="en-US"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4</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27</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34</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70</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37.4</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3813291520"/>
                  </a:ext>
                </a:extLst>
              </a:tr>
              <a:tr h="359370">
                <a:tc>
                  <a:txBody>
                    <a:bodyPr/>
                    <a:lstStyle/>
                    <a:p>
                      <a:pPr algn="ctr"/>
                      <a:r>
                        <a:rPr kumimoji="1" lang="ja-JP" altLang="en-US" sz="1600" dirty="0"/>
                        <a:t>宇都宮</a:t>
                      </a:r>
                      <a:endParaRPr kumimoji="1" lang="ja-JP" altLang="en-US"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6</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120</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126</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147</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24.9</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1420216823"/>
                  </a:ext>
                </a:extLst>
              </a:tr>
              <a:tr h="359370">
                <a:tc>
                  <a:txBody>
                    <a:bodyPr/>
                    <a:lstStyle/>
                    <a:p>
                      <a:pPr algn="ctr"/>
                      <a:r>
                        <a:rPr kumimoji="1" lang="ja-JP" altLang="en-US" sz="1600" dirty="0"/>
                        <a:t>県東</a:t>
                      </a:r>
                      <a:endParaRPr kumimoji="1" lang="ja-JP" altLang="en-US"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3</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18</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26</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38</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23.9</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470077984"/>
                  </a:ext>
                </a:extLst>
              </a:tr>
              <a:tr h="359370">
                <a:tc>
                  <a:txBody>
                    <a:bodyPr/>
                    <a:lstStyle/>
                    <a:p>
                      <a:pPr algn="ctr"/>
                      <a:r>
                        <a:rPr kumimoji="1" lang="ja-JP" altLang="en-US" sz="1600" dirty="0"/>
                        <a:t>県南</a:t>
                      </a:r>
                      <a:endParaRPr kumimoji="1" lang="ja-JP" altLang="en-US"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latin typeface="+mn-lt"/>
                          <a:ea typeface="Meiryo UI" panose="020B0604030504040204" pitchFamily="50" charset="-128"/>
                        </a:rPr>
                        <a:t>6</a:t>
                      </a:r>
                      <a:endParaRPr kumimoji="1" lang="ja-JP" altLang="en-US" sz="2800" dirty="0">
                        <a:solidFill>
                          <a:schemeClr val="tx1"/>
                        </a:solidFill>
                        <a:latin typeface="+mn-lt"/>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40</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44</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60</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10.5</a:t>
                      </a:r>
                      <a:endParaRPr kumimoji="1" lang="ja-JP" altLang="en-US" sz="2800" b="1"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2902579346"/>
                  </a:ext>
                </a:extLst>
              </a:tr>
              <a:tr h="359370">
                <a:tc>
                  <a:txBody>
                    <a:bodyPr/>
                    <a:lstStyle/>
                    <a:p>
                      <a:pPr algn="ctr"/>
                      <a:r>
                        <a:rPr kumimoji="1" lang="ja-JP" altLang="en-US" sz="1600" dirty="0"/>
                        <a:t>両毛</a:t>
                      </a:r>
                      <a:endParaRPr kumimoji="1" lang="ja-JP" altLang="en-US"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3</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13</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30</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35</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9.5</a:t>
                      </a:r>
                      <a:endParaRPr kumimoji="1" lang="ja-JP" altLang="en-US" sz="2800" b="1"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491311221"/>
                  </a:ext>
                </a:extLst>
              </a:tr>
              <a:tr h="359370">
                <a:tc>
                  <a:txBody>
                    <a:bodyPr/>
                    <a:lstStyle/>
                    <a:p>
                      <a:pPr algn="ctr"/>
                      <a:r>
                        <a:rPr kumimoji="1" lang="ja-JP" altLang="en-US" sz="1600" dirty="0"/>
                        <a:t>重症</a:t>
                      </a:r>
                      <a:r>
                        <a:rPr kumimoji="1" lang="en-US" altLang="ja-JP" sz="1600" dirty="0"/>
                        <a:t>3</a:t>
                      </a:r>
                      <a:r>
                        <a:rPr kumimoji="1" lang="ja-JP" altLang="en-US" sz="1600" dirty="0"/>
                        <a:t>病院</a:t>
                      </a:r>
                      <a:endParaRPr kumimoji="1" lang="ja-JP" altLang="en-US"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3</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56</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61</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148</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3274961836"/>
                  </a:ext>
                </a:extLst>
              </a:tr>
              <a:tr h="359370">
                <a:tc>
                  <a:txBody>
                    <a:bodyPr/>
                    <a:lstStyle/>
                    <a:p>
                      <a:pPr algn="ctr"/>
                      <a:r>
                        <a:rPr kumimoji="1" lang="ja-JP" altLang="en-US" sz="1600" dirty="0"/>
                        <a:t>県直轄</a:t>
                      </a:r>
                      <a:endParaRPr kumimoji="1" lang="ja-JP" altLang="en-US" sz="1600" dirty="0">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3</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21</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29</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  32</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3017952240"/>
                  </a:ext>
                </a:extLst>
              </a:tr>
              <a:tr h="359370">
                <a:tc>
                  <a:txBody>
                    <a:bodyPr/>
                    <a:lstStyle/>
                    <a:p>
                      <a:pPr algn="ctr"/>
                      <a:r>
                        <a:rPr kumimoji="1" lang="ja-JP" altLang="en-US" sz="1600" dirty="0"/>
                        <a:t>合計</a:t>
                      </a:r>
                      <a:endParaRPr kumimoji="1" lang="ja-JP" altLang="en-US" sz="1600" b="1"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35</a:t>
                      </a:r>
                      <a:endParaRPr kumimoji="1" lang="en-US" altLang="ja-JP" sz="2800" b="1"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329</a:t>
                      </a:r>
                      <a:endParaRPr kumimoji="1" lang="ja-JP" altLang="en-US" sz="2800" b="1"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b="0" dirty="0">
                          <a:solidFill>
                            <a:schemeClr val="tx1"/>
                          </a:solidFill>
                          <a:latin typeface="+mn-lt"/>
                          <a:ea typeface="Meiryo UI" panose="020B0604030504040204" pitchFamily="50" charset="-128"/>
                        </a:rPr>
                        <a:t>396</a:t>
                      </a:r>
                      <a:endParaRPr kumimoji="1" lang="ja-JP" altLang="en-US" sz="2800" b="0" dirty="0">
                        <a:solidFill>
                          <a:schemeClr val="tx1"/>
                        </a:solidFill>
                        <a:latin typeface="+mn-lt"/>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639</a:t>
                      </a:r>
                      <a:endParaRPr kumimoji="1" lang="ja-JP" altLang="en-US" sz="2800" b="1"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tc>
                  <a:txBody>
                    <a:bodyPr/>
                    <a:lstStyle/>
                    <a:p>
                      <a:pPr algn="ctr"/>
                      <a:r>
                        <a:rPr kumimoji="1" lang="en-US" altLang="ja-JP" sz="2800" dirty="0">
                          <a:solidFill>
                            <a:schemeClr val="tx1"/>
                          </a:solidFill>
                        </a:rPr>
                        <a:t>-</a:t>
                      </a:r>
                      <a:endParaRPr kumimoji="1" lang="ja-JP" altLang="en-US" sz="2800" dirty="0">
                        <a:solidFill>
                          <a:schemeClr val="tx1"/>
                        </a:solidFill>
                        <a:latin typeface="Meiryo UI" panose="020B0604030504040204" pitchFamily="50" charset="-128"/>
                        <a:ea typeface="Meiryo UI" panose="020B0604030504040204" pitchFamily="50" charset="-128"/>
                      </a:endParaRPr>
                    </a:p>
                  </a:txBody>
                  <a:tcPr marL="68580" marR="68580" marT="34290" marB="34290" anchor="ctr"/>
                </a:tc>
                <a:extLst>
                  <a:ext uri="{0D108BD9-81ED-4DB2-BD59-A6C34878D82A}">
                    <a16:rowId xmlns:a16="http://schemas.microsoft.com/office/drawing/2014/main" val="270074997"/>
                  </a:ext>
                </a:extLst>
              </a:tr>
            </a:tbl>
          </a:graphicData>
        </a:graphic>
      </p:graphicFrame>
      <p:sp>
        <p:nvSpPr>
          <p:cNvPr id="15" name="テキスト ボックス 14"/>
          <p:cNvSpPr txBox="1"/>
          <p:nvPr/>
        </p:nvSpPr>
        <p:spPr>
          <a:xfrm>
            <a:off x="228414" y="6072084"/>
            <a:ext cx="5960836" cy="461665"/>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　人口は令和３</a:t>
            </a:r>
            <a:r>
              <a:rPr kumimoji="1" lang="en-US" altLang="ja-JP" sz="1200" dirty="0">
                <a:latin typeface="Meiryo UI" panose="020B0604030504040204" pitchFamily="50" charset="-128"/>
                <a:ea typeface="Meiryo UI" panose="020B0604030504040204" pitchFamily="50" charset="-128"/>
              </a:rPr>
              <a:t>(2021)</a:t>
            </a:r>
            <a:r>
              <a:rPr kumimoji="1" lang="ja-JP" altLang="en-US" sz="1200" dirty="0">
                <a:latin typeface="Meiryo UI" panose="020B0604030504040204" pitchFamily="50" charset="-128"/>
                <a:ea typeface="Meiryo UI" panose="020B0604030504040204" pitchFamily="50" charset="-128"/>
              </a:rPr>
              <a:t>年１月１日現在を使用</a:t>
            </a:r>
            <a:endParaRPr kumimoji="1" lang="en-US" altLang="ja-JP" sz="1200" dirty="0">
              <a:latin typeface="Meiryo UI" panose="020B0604030504040204" pitchFamily="50" charset="-128"/>
              <a:ea typeface="Meiryo UI" panose="020B0604030504040204" pitchFamily="50" charset="-128"/>
            </a:endParaRPr>
          </a:p>
          <a:p>
            <a:pPr marL="214313" indent="-214313">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rPr>
              <a:t>臨時医療施設は医療機関数及び各病床数から除外</a:t>
            </a:r>
            <a:endParaRPr kumimoji="1" lang="en-US" altLang="ja-JP" sz="1200"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8199000" y="436905"/>
            <a:ext cx="945000" cy="300082"/>
          </a:xfrm>
          <a:prstGeom prst="rect">
            <a:avLst/>
          </a:prstGeom>
          <a:noFill/>
        </p:spPr>
        <p:txBody>
          <a:bodyPr wrap="square" rtlCol="0">
            <a:spAutoFit/>
          </a:bodyPr>
          <a:lstStyle/>
          <a:p>
            <a:pPr algn="r"/>
            <a:r>
              <a:rPr kumimoji="1" lang="ja-JP" altLang="en-US" sz="1350" dirty="0">
                <a:latin typeface="Meiryo UI" panose="020B0604030504040204" pitchFamily="50" charset="-128"/>
                <a:ea typeface="Meiryo UI" panose="020B0604030504040204" pitchFamily="50" charset="-128"/>
              </a:rPr>
              <a:t>（床）</a:t>
            </a:r>
          </a:p>
        </p:txBody>
      </p:sp>
      <p:sp>
        <p:nvSpPr>
          <p:cNvPr id="7" name="テキスト ボックス 6"/>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86</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82601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8992"/>
            <a:ext cx="9144000" cy="522078"/>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kumimoji="1" lang="ja-JP" altLang="en-US" sz="2215" b="1" dirty="0">
                <a:latin typeface="メイリオ" panose="020B0604030504040204" pitchFamily="50" charset="-128"/>
                <a:ea typeface="メイリオ" panose="020B0604030504040204" pitchFamily="50" charset="-128"/>
              </a:rPr>
              <a:t>令和４年度　病床確保に係る予算</a:t>
            </a:r>
          </a:p>
        </p:txBody>
      </p:sp>
      <p:sp>
        <p:nvSpPr>
          <p:cNvPr id="22" name="スライド番号プレースホルダー 21"/>
          <p:cNvSpPr>
            <a:spLocks noGrp="1"/>
          </p:cNvSpPr>
          <p:nvPr>
            <p:ph type="sldNum" sz="quarter" idx="12"/>
          </p:nvPr>
        </p:nvSpPr>
        <p:spPr>
          <a:xfrm>
            <a:off x="7086600" y="6419141"/>
            <a:ext cx="2057400" cy="337038"/>
          </a:xfrm>
        </p:spPr>
        <p:txBody>
          <a:bodyPr/>
          <a:lstStyle/>
          <a:p>
            <a:fld id="{E7A3D37A-EEA1-4F71-95D6-79A3F1EA1A6D}" type="slidenum">
              <a:rPr kumimoji="1" lang="ja-JP" altLang="en-US" sz="1477"/>
              <a:t>87</a:t>
            </a:fld>
            <a:endParaRPr kumimoji="1" lang="ja-JP" altLang="en-US" sz="1477" dirty="0"/>
          </a:p>
        </p:txBody>
      </p:sp>
      <p:graphicFrame>
        <p:nvGraphicFramePr>
          <p:cNvPr id="26" name="表 25"/>
          <p:cNvGraphicFramePr>
            <a:graphicFrameLocks noGrp="1"/>
          </p:cNvGraphicFramePr>
          <p:nvPr>
            <p:extLst>
              <p:ext uri="{D42A27DB-BD31-4B8C-83A1-F6EECF244321}">
                <p14:modId xmlns:p14="http://schemas.microsoft.com/office/powerpoint/2010/main" val="1609443522"/>
              </p:ext>
            </p:extLst>
          </p:nvPr>
        </p:nvGraphicFramePr>
        <p:xfrm>
          <a:off x="155471" y="1006417"/>
          <a:ext cx="8883023" cy="2858430"/>
        </p:xfrm>
        <a:graphic>
          <a:graphicData uri="http://schemas.openxmlformats.org/drawingml/2006/table">
            <a:tbl>
              <a:tblPr firstRow="1" bandRow="1">
                <a:tableStyleId>{912C8C85-51F0-491E-9774-3900AFEF0FD7}</a:tableStyleId>
              </a:tblPr>
              <a:tblGrid>
                <a:gridCol w="1100191">
                  <a:extLst>
                    <a:ext uri="{9D8B030D-6E8A-4147-A177-3AD203B41FA5}">
                      <a16:colId xmlns:a16="http://schemas.microsoft.com/office/drawing/2014/main" val="369181712"/>
                    </a:ext>
                  </a:extLst>
                </a:gridCol>
                <a:gridCol w="1426852">
                  <a:extLst>
                    <a:ext uri="{9D8B030D-6E8A-4147-A177-3AD203B41FA5}">
                      <a16:colId xmlns:a16="http://schemas.microsoft.com/office/drawing/2014/main" val="3683972199"/>
                    </a:ext>
                  </a:extLst>
                </a:gridCol>
                <a:gridCol w="5402014">
                  <a:extLst>
                    <a:ext uri="{9D8B030D-6E8A-4147-A177-3AD203B41FA5}">
                      <a16:colId xmlns:a16="http://schemas.microsoft.com/office/drawing/2014/main" val="3777484250"/>
                    </a:ext>
                  </a:extLst>
                </a:gridCol>
                <a:gridCol w="953966">
                  <a:extLst>
                    <a:ext uri="{9D8B030D-6E8A-4147-A177-3AD203B41FA5}">
                      <a16:colId xmlns:a16="http://schemas.microsoft.com/office/drawing/2014/main" val="2115793661"/>
                    </a:ext>
                  </a:extLst>
                </a:gridCol>
              </a:tblGrid>
              <a:tr h="286114">
                <a:tc>
                  <a:txBody>
                    <a:bodyPr/>
                    <a:lstStyle/>
                    <a:p>
                      <a:pPr algn="ctr"/>
                      <a:r>
                        <a:rPr kumimoji="1" lang="ja-JP" altLang="en-US" sz="1200" dirty="0">
                          <a:latin typeface="メイリオ" panose="020B0604030504040204" pitchFamily="50" charset="-128"/>
                          <a:ea typeface="メイリオ" panose="020B0604030504040204" pitchFamily="50" charset="-128"/>
                        </a:rPr>
                        <a:t>補助金名</a:t>
                      </a:r>
                    </a:p>
                  </a:txBody>
                  <a:tcPr marL="68580" marR="68580" marT="34290" marB="34290" anchor="ctr"/>
                </a:tc>
                <a:tc>
                  <a:txBody>
                    <a:bodyPr/>
                    <a:lstStyle/>
                    <a:p>
                      <a:pPr algn="ctr"/>
                      <a:r>
                        <a:rPr kumimoji="1" lang="ja-JP" altLang="en-US" sz="1200" dirty="0">
                          <a:latin typeface="メイリオ" panose="020B0604030504040204" pitchFamily="50" charset="-128"/>
                          <a:ea typeface="メイリオ" panose="020B0604030504040204" pitchFamily="50" charset="-128"/>
                        </a:rPr>
                        <a:t>補助対象</a:t>
                      </a:r>
                    </a:p>
                  </a:txBody>
                  <a:tcPr marL="68580" marR="68580" marT="34290" marB="34290" anchor="ctr"/>
                </a:tc>
                <a:tc>
                  <a:txBody>
                    <a:bodyPr/>
                    <a:lstStyle/>
                    <a:p>
                      <a:pPr algn="ctr"/>
                      <a:r>
                        <a:rPr kumimoji="1" lang="ja-JP" altLang="en-US" sz="1200" dirty="0">
                          <a:latin typeface="メイリオ" panose="020B0604030504040204" pitchFamily="50" charset="-128"/>
                          <a:ea typeface="メイリオ" panose="020B0604030504040204" pitchFamily="50" charset="-128"/>
                        </a:rPr>
                        <a:t>基準額等</a:t>
                      </a:r>
                    </a:p>
                  </a:txBody>
                  <a:tcPr marL="68580" marR="68580" marT="34290" marB="34290" anchor="ctr"/>
                </a:tc>
                <a:tc>
                  <a:txBody>
                    <a:bodyPr/>
                    <a:lstStyle/>
                    <a:p>
                      <a:pPr algn="ctr"/>
                      <a:r>
                        <a:rPr kumimoji="1" lang="ja-JP" altLang="en-US" sz="1200" dirty="0">
                          <a:latin typeface="メイリオ" panose="020B0604030504040204" pitchFamily="50" charset="-128"/>
                          <a:ea typeface="メイリオ" panose="020B0604030504040204" pitchFamily="50" charset="-128"/>
                        </a:rPr>
                        <a:t>予算額</a:t>
                      </a:r>
                    </a:p>
                  </a:txBody>
                  <a:tcPr marL="68580" marR="68580" marT="34290" marB="34290" anchor="ctr"/>
                </a:tc>
                <a:extLst>
                  <a:ext uri="{0D108BD9-81ED-4DB2-BD59-A6C34878D82A}">
                    <a16:rowId xmlns:a16="http://schemas.microsoft.com/office/drawing/2014/main" val="446433777"/>
                  </a:ext>
                </a:extLst>
              </a:tr>
              <a:tr h="1980791">
                <a:tc>
                  <a:txBody>
                    <a:bodyPr/>
                    <a:lstStyle/>
                    <a:p>
                      <a:pPr algn="l"/>
                      <a:r>
                        <a:rPr kumimoji="1" lang="ja-JP" altLang="en-US" sz="1100" dirty="0">
                          <a:latin typeface="メイリオ" panose="020B0604030504040204" pitchFamily="50" charset="-128"/>
                          <a:ea typeface="メイリオ" panose="020B0604030504040204" pitchFamily="50" charset="-128"/>
                        </a:rPr>
                        <a:t>病床確保料</a:t>
                      </a:r>
                      <a:endParaRPr kumimoji="1" lang="en-US" altLang="ja-JP" sz="1100" dirty="0">
                        <a:latin typeface="メイリオ" panose="020B0604030504040204" pitchFamily="50" charset="-128"/>
                        <a:ea typeface="メイリオ" panose="020B0604030504040204" pitchFamily="50" charset="-128"/>
                      </a:endParaRPr>
                    </a:p>
                    <a:p>
                      <a:pPr algn="l"/>
                      <a:r>
                        <a:rPr kumimoji="1" lang="ja-JP" altLang="en-US" sz="1100" dirty="0">
                          <a:latin typeface="メイリオ" panose="020B0604030504040204" pitchFamily="50" charset="-128"/>
                          <a:ea typeface="メイリオ" panose="020B0604030504040204" pitchFamily="50" charset="-128"/>
                        </a:rPr>
                        <a:t>（空床・休床補償）</a:t>
                      </a:r>
                      <a:endParaRPr kumimoji="1" lang="en-US" altLang="ja-JP" sz="1100" dirty="0">
                        <a:latin typeface="メイリオ" panose="020B0604030504040204" pitchFamily="50" charset="-128"/>
                        <a:ea typeface="メイリオ" panose="020B0604030504040204" pitchFamily="50" charset="-128"/>
                      </a:endParaRPr>
                    </a:p>
                  </a:txBody>
                  <a:tcPr marL="68580" marR="68580" marT="34290" marB="34290" anchor="ctr">
                    <a:lnR w="12700" cap="flat" cmpd="sng" algn="ctr">
                      <a:solidFill>
                        <a:schemeClr val="accent6"/>
                      </a:solidFill>
                      <a:prstDash val="solid"/>
                      <a:round/>
                      <a:headEnd type="none" w="med" len="med"/>
                      <a:tailEnd type="none" w="med" len="med"/>
                    </a:lnR>
                  </a:tcPr>
                </a:tc>
                <a:tc>
                  <a:txBody>
                    <a:bodyPr/>
                    <a:lstStyle/>
                    <a:p>
                      <a:pPr algn="l"/>
                      <a:r>
                        <a:rPr kumimoji="1" lang="ja-JP" altLang="en-US" sz="1100" dirty="0">
                          <a:latin typeface="メイリオ" panose="020B0604030504040204" pitchFamily="50" charset="-128"/>
                          <a:ea typeface="メイリオ" panose="020B0604030504040204" pitchFamily="50" charset="-128"/>
                        </a:rPr>
                        <a:t>新型コロナウイルス感染症対策入院病床確保事業費補助金</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重点医療機関（＝病棟単位で患者受入）</a:t>
                      </a:r>
                      <a:r>
                        <a:rPr kumimoji="1" lang="en-US" altLang="ja-JP" sz="1100" dirty="0">
                          <a:latin typeface="メイリオ" panose="020B0604030504040204" pitchFamily="50" charset="-128"/>
                          <a:ea typeface="メイリオ" panose="020B0604030504040204" pitchFamily="50" charset="-128"/>
                        </a:rPr>
                        <a:t>】</a:t>
                      </a:r>
                    </a:p>
                    <a:p>
                      <a:r>
                        <a:rPr kumimoji="1" lang="ja-JP" altLang="en-US" sz="11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71,000</a:t>
                      </a:r>
                      <a:r>
                        <a:rPr kumimoji="1" lang="ja-JP" altLang="en-US" sz="1100" dirty="0">
                          <a:latin typeface="メイリオ" panose="020B0604030504040204" pitchFamily="50" charset="-128"/>
                          <a:ea typeface="メイリオ" panose="020B0604030504040204" pitchFamily="50" charset="-128"/>
                        </a:rPr>
                        <a:t>円</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日・床　（</a:t>
                      </a:r>
                      <a:r>
                        <a:rPr kumimoji="1" lang="en-US" altLang="ja-JP" sz="1100" dirty="0">
                          <a:latin typeface="メイリオ" panose="020B0604030504040204" pitchFamily="50" charset="-128"/>
                          <a:ea typeface="メイリオ" panose="020B0604030504040204" pitchFamily="50" charset="-128"/>
                        </a:rPr>
                        <a:t>ICU</a:t>
                      </a:r>
                      <a:r>
                        <a:rPr kumimoji="1" lang="ja-JP" altLang="en-US" sz="1100" dirty="0">
                          <a:latin typeface="メイリオ" panose="020B0604030504040204" pitchFamily="50" charset="-128"/>
                          <a:ea typeface="メイリオ" panose="020B0604030504040204" pitchFamily="50" charset="-128"/>
                        </a:rPr>
                        <a:t>・</a:t>
                      </a:r>
                      <a:r>
                        <a:rPr kumimoji="1" lang="en-US" altLang="ja-JP" sz="1100" dirty="0">
                          <a:latin typeface="メイリオ" panose="020B0604030504040204" pitchFamily="50" charset="-128"/>
                          <a:ea typeface="メイリオ" panose="020B0604030504040204" pitchFamily="50" charset="-128"/>
                        </a:rPr>
                        <a:t>HCU</a:t>
                      </a:r>
                      <a:r>
                        <a:rPr kumimoji="1" lang="ja-JP" altLang="en-US" sz="1100" dirty="0">
                          <a:latin typeface="メイリオ" panose="020B0604030504040204" pitchFamily="50" charset="-128"/>
                          <a:ea typeface="メイリオ" panose="020B0604030504040204" pitchFamily="50" charset="-128"/>
                        </a:rPr>
                        <a:t>以外の病床）</a:t>
                      </a:r>
                      <a:endParaRPr kumimoji="1" lang="en-US" altLang="ja-JP" sz="1100" dirty="0">
                        <a:latin typeface="メイリオ" panose="020B0604030504040204" pitchFamily="50" charset="-128"/>
                        <a:ea typeface="メイリオ" panose="020B0604030504040204" pitchFamily="50" charset="-128"/>
                      </a:endParaRPr>
                    </a:p>
                    <a:p>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重点医療機関以外</a:t>
                      </a:r>
                      <a:r>
                        <a:rPr kumimoji="1" lang="en-US" altLang="ja-JP" sz="1100" dirty="0">
                          <a:latin typeface="メイリオ" panose="020B0604030504040204" pitchFamily="50" charset="-128"/>
                          <a:ea typeface="メイリオ" panose="020B0604030504040204" pitchFamily="50" charset="-128"/>
                        </a:rPr>
                        <a:t>】</a:t>
                      </a:r>
                    </a:p>
                    <a:p>
                      <a:r>
                        <a:rPr kumimoji="1" lang="ja-JP" altLang="en-US" sz="11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41,000</a:t>
                      </a:r>
                      <a:r>
                        <a:rPr kumimoji="1" lang="ja-JP" altLang="en-US" sz="1100" dirty="0">
                          <a:latin typeface="メイリオ" panose="020B0604030504040204" pitchFamily="50" charset="-128"/>
                          <a:ea typeface="メイリオ" panose="020B0604030504040204" pitchFamily="50" charset="-128"/>
                        </a:rPr>
                        <a:t>円</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日・床　（中等症以上の患者を受入れ酸素投与等が可能な病床）</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dirty="0">
                          <a:latin typeface="メイリオ" panose="020B0604030504040204" pitchFamily="50" charset="-128"/>
                          <a:ea typeface="メイリオ" panose="020B0604030504040204" pitchFamily="50" charset="-128"/>
                        </a:rPr>
                        <a:t>　</a:t>
                      </a:r>
                      <a:r>
                        <a:rPr kumimoji="1" lang="en-US" altLang="ja-JP" sz="1100" dirty="0">
                          <a:latin typeface="メイリオ" panose="020B0604030504040204" pitchFamily="50" charset="-128"/>
                          <a:ea typeface="メイリオ" panose="020B0604030504040204" pitchFamily="50" charset="-128"/>
                        </a:rPr>
                        <a:t>16,000</a:t>
                      </a:r>
                      <a:r>
                        <a:rPr kumimoji="1" lang="ja-JP" altLang="en-US" sz="1100" dirty="0">
                          <a:latin typeface="メイリオ" panose="020B0604030504040204" pitchFamily="50" charset="-128"/>
                          <a:ea typeface="メイリオ" panose="020B0604030504040204" pitchFamily="50" charset="-128"/>
                        </a:rPr>
                        <a:t>円</a:t>
                      </a:r>
                      <a:r>
                        <a:rPr kumimoji="1" lang="en-US" altLang="ja-JP" sz="1100" dirty="0">
                          <a:latin typeface="メイリオ" panose="020B0604030504040204" pitchFamily="50" charset="-128"/>
                          <a:ea typeface="メイリオ" panose="020B0604030504040204" pitchFamily="50" charset="-128"/>
                        </a:rPr>
                        <a:t>/</a:t>
                      </a:r>
                      <a:r>
                        <a:rPr kumimoji="1" lang="ja-JP" altLang="en-US" sz="1100" dirty="0">
                          <a:latin typeface="メイリオ" panose="020B0604030504040204" pitchFamily="50" charset="-128"/>
                          <a:ea typeface="メイリオ" panose="020B0604030504040204" pitchFamily="50" charset="-128"/>
                        </a:rPr>
                        <a:t>日・床　（その他の病床）</a:t>
                      </a:r>
                      <a:endParaRPr kumimoji="1" lang="en-US" altLang="ja-JP" sz="1100" dirty="0">
                        <a:latin typeface="メイリオ" panose="020B0604030504040204" pitchFamily="50" charset="-128"/>
                        <a:ea typeface="メイリオ" panose="020B0604030504040204" pitchFamily="50" charset="-128"/>
                      </a:endParaRPr>
                    </a:p>
                    <a:p>
                      <a:endParaRPr kumimoji="1" lang="en-US" altLang="ja-JP" sz="1100" dirty="0">
                        <a:latin typeface="メイリオ" panose="020B0604030504040204" pitchFamily="50" charset="-128"/>
                        <a:ea typeface="メイリオ" panose="020B0604030504040204" pitchFamily="50" charset="-128"/>
                      </a:endParaRPr>
                    </a:p>
                    <a:p>
                      <a:endParaRPr kumimoji="1" lang="en-US" altLang="ja-JP" sz="1100" dirty="0">
                        <a:latin typeface="メイリオ" panose="020B0604030504040204" pitchFamily="50" charset="-128"/>
                        <a:ea typeface="メイリオ" panose="020B0604030504040204" pitchFamily="50" charset="-128"/>
                      </a:endParaRPr>
                    </a:p>
                    <a:p>
                      <a:endParaRPr kumimoji="1" lang="en-US" altLang="ja-JP" sz="1100" dirty="0">
                        <a:latin typeface="メイリオ" panose="020B0604030504040204" pitchFamily="50" charset="-128"/>
                        <a:ea typeface="メイリオ" panose="020B0604030504040204" pitchFamily="50" charset="-128"/>
                      </a:endParaRPr>
                    </a:p>
                    <a:p>
                      <a:endParaRPr kumimoji="1" lang="en-US" altLang="ja-JP" sz="1100" dirty="0">
                        <a:latin typeface="メイリオ" panose="020B0604030504040204" pitchFamily="50" charset="-128"/>
                        <a:ea typeface="メイリオ" panose="020B0604030504040204" pitchFamily="50" charset="-128"/>
                      </a:endParaRPr>
                    </a:p>
                    <a:p>
                      <a:endParaRPr kumimoji="1" lang="en-US" altLang="ja-JP" sz="1100" dirty="0">
                        <a:latin typeface="メイリオ" panose="020B0604030504040204" pitchFamily="50" charset="-128"/>
                        <a:ea typeface="メイリオ" panose="020B0604030504040204" pitchFamily="50" charset="-128"/>
                      </a:endParaRPr>
                    </a:p>
                    <a:p>
                      <a:endParaRPr kumimoji="1" lang="en-US" altLang="ja-JP" sz="1100" dirty="0">
                        <a:latin typeface="メイリオ" panose="020B0604030504040204" pitchFamily="50" charset="-128"/>
                        <a:ea typeface="メイリオ" panose="020B0604030504040204" pitchFamily="50" charset="-128"/>
                      </a:endParaRPr>
                    </a:p>
                  </a:txBody>
                  <a:tcPr marL="68580" marR="68580" marT="34290" marB="34290">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kumimoji="1" lang="en-US" altLang="ja-JP" sz="1200" dirty="0">
                          <a:latin typeface="メイリオ" panose="020B0604030504040204" pitchFamily="50" charset="-128"/>
                          <a:ea typeface="メイリオ" panose="020B0604030504040204" pitchFamily="50" charset="-128"/>
                        </a:rPr>
                        <a:t>269</a:t>
                      </a:r>
                      <a:r>
                        <a:rPr kumimoji="1" lang="ja-JP" altLang="en-US" sz="1200" dirty="0">
                          <a:latin typeface="メイリオ" panose="020B0604030504040204" pitchFamily="50" charset="-128"/>
                          <a:ea typeface="メイリオ" panose="020B0604030504040204" pitchFamily="50" charset="-128"/>
                        </a:rPr>
                        <a:t>億円</a:t>
                      </a:r>
                      <a:endParaRPr kumimoji="1" lang="en-US" altLang="ja-JP" sz="1200" dirty="0">
                        <a:latin typeface="メイリオ" panose="020B0604030504040204" pitchFamily="50" charset="-128"/>
                        <a:ea typeface="メイリオ"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849192623"/>
                  </a:ext>
                </a:extLst>
              </a:tr>
              <a:tr h="591525">
                <a:tc>
                  <a:txBody>
                    <a:bodyPr/>
                    <a:lstStyle/>
                    <a:p>
                      <a:pPr algn="l"/>
                      <a:r>
                        <a:rPr kumimoji="1" lang="ja-JP" altLang="en-US" sz="1100" dirty="0">
                          <a:latin typeface="メイリオ" panose="020B0604030504040204" pitchFamily="50" charset="-128"/>
                          <a:ea typeface="メイリオ" panose="020B0604030504040204" pitchFamily="50" charset="-128"/>
                        </a:rPr>
                        <a:t>設備整備</a:t>
                      </a:r>
                    </a:p>
                  </a:txBody>
                  <a:tcPr marL="68580" marR="68580" marT="34290" marB="34290" anchor="ctr">
                    <a:lnR w="12700" cap="flat" cmpd="sng" algn="ctr">
                      <a:solidFill>
                        <a:schemeClr val="accent6"/>
                      </a:solidFill>
                      <a:prstDash val="solid"/>
                      <a:round/>
                      <a:headEnd type="none" w="med" len="med"/>
                      <a:tailEnd type="none" w="med" len="med"/>
                    </a:lnR>
                  </a:tcPr>
                </a:tc>
                <a:tc>
                  <a:txBody>
                    <a:bodyPr/>
                    <a:lstStyle/>
                    <a:p>
                      <a:pPr algn="l"/>
                      <a:r>
                        <a:rPr kumimoji="1" lang="ja-JP" altLang="en-US" sz="1100" dirty="0">
                          <a:latin typeface="メイリオ" panose="020B0604030504040204" pitchFamily="50" charset="-128"/>
                          <a:ea typeface="メイリオ" panose="020B0604030504040204" pitchFamily="50" charset="-128"/>
                        </a:rPr>
                        <a:t>新型コロナウイルス感染症設備整備事業費補助金</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r>
                        <a:rPr kumimoji="1" lang="ja-JP" altLang="en-US" sz="1100" dirty="0">
                          <a:latin typeface="メイリオ" panose="020B0604030504040204" pitchFamily="50" charset="-128"/>
                          <a:ea typeface="メイリオ" panose="020B0604030504040204" pitchFamily="50" charset="-128"/>
                        </a:rPr>
                        <a:t>・個人防護具・・・・・・・・・１人当たり</a:t>
                      </a:r>
                      <a:r>
                        <a:rPr kumimoji="1" lang="en-US" altLang="ja-JP" sz="1100" dirty="0">
                          <a:latin typeface="メイリオ" panose="020B0604030504040204" pitchFamily="50" charset="-128"/>
                          <a:ea typeface="メイリオ" panose="020B0604030504040204" pitchFamily="50" charset="-128"/>
                        </a:rPr>
                        <a:t>3,600</a:t>
                      </a:r>
                      <a:r>
                        <a:rPr kumimoji="1" lang="ja-JP" altLang="en-US" sz="1100" dirty="0">
                          <a:latin typeface="メイリオ" panose="020B0604030504040204" pitchFamily="50" charset="-128"/>
                          <a:ea typeface="メイリオ" panose="020B0604030504040204" pitchFamily="50" charset="-128"/>
                        </a:rPr>
                        <a:t>円</a:t>
                      </a:r>
                      <a:endParaRPr kumimoji="1" lang="en-US" altLang="ja-JP" sz="1100" dirty="0">
                        <a:latin typeface="メイリオ" panose="020B0604030504040204" pitchFamily="50" charset="-128"/>
                        <a:ea typeface="メイリオ" panose="020B0604030504040204" pitchFamily="50" charset="-128"/>
                      </a:endParaRPr>
                    </a:p>
                    <a:p>
                      <a:r>
                        <a:rPr kumimoji="1" lang="ja-JP" altLang="en-US" sz="1100" b="0" dirty="0">
                          <a:solidFill>
                            <a:schemeClr val="tx1"/>
                          </a:solidFill>
                          <a:latin typeface="メイリオ" panose="020B0604030504040204" pitchFamily="50" charset="-128"/>
                          <a:ea typeface="メイリオ" panose="020B0604030504040204" pitchFamily="50" charset="-128"/>
                        </a:rPr>
                        <a:t>・簡易病室（プレハブ）・・・・知事が必要と認めた額　など</a:t>
                      </a:r>
                    </a:p>
                  </a:txBody>
                  <a:tcPr marL="68580" marR="68580" marT="34290" marB="34290"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tcPr>
                </a:tc>
                <a:tc>
                  <a:txBody>
                    <a:bodyPr/>
                    <a:lstStyle/>
                    <a:p>
                      <a:pPr algn="ctr"/>
                      <a:r>
                        <a:rPr kumimoji="1" lang="en-US" altLang="ja-JP" sz="1200" b="0" dirty="0">
                          <a:solidFill>
                            <a:schemeClr val="tx1"/>
                          </a:solidFill>
                          <a:latin typeface="メイリオ" panose="020B0604030504040204" pitchFamily="50" charset="-128"/>
                          <a:ea typeface="メイリオ" panose="020B0604030504040204" pitchFamily="50" charset="-128"/>
                        </a:rPr>
                        <a:t>14</a:t>
                      </a:r>
                      <a:r>
                        <a:rPr kumimoji="1" lang="ja-JP" altLang="en-US" sz="1200" b="0" dirty="0">
                          <a:solidFill>
                            <a:schemeClr val="tx1"/>
                          </a:solidFill>
                          <a:latin typeface="メイリオ" panose="020B0604030504040204" pitchFamily="50" charset="-128"/>
                          <a:ea typeface="メイリオ" panose="020B0604030504040204" pitchFamily="50" charset="-128"/>
                        </a:rPr>
                        <a:t>億円</a:t>
                      </a:r>
                      <a:endParaRPr kumimoji="1" lang="en-US" altLang="ja-JP" sz="1200" b="0" dirty="0">
                        <a:solidFill>
                          <a:schemeClr val="tx1"/>
                        </a:solidFill>
                        <a:latin typeface="メイリオ" panose="020B0604030504040204" pitchFamily="50" charset="-128"/>
                        <a:ea typeface="メイリオ" panose="020B0604030504040204" pitchFamily="50" charset="-128"/>
                      </a:endParaRPr>
                    </a:p>
                  </a:txBody>
                  <a:tcPr marL="68580" marR="68580" marT="34290" marB="34290" anchor="ctr">
                    <a:lnL w="12700" cap="flat" cmpd="sng" algn="ctr">
                      <a:solidFill>
                        <a:schemeClr val="accent6"/>
                      </a:solidFill>
                      <a:prstDash val="solid"/>
                      <a:round/>
                      <a:headEnd type="none" w="med" len="med"/>
                      <a:tailEnd type="none" w="med" len="med"/>
                    </a:lnL>
                  </a:tcPr>
                </a:tc>
                <a:extLst>
                  <a:ext uri="{0D108BD9-81ED-4DB2-BD59-A6C34878D82A}">
                    <a16:rowId xmlns:a16="http://schemas.microsoft.com/office/drawing/2014/main" val="204096132"/>
                  </a:ext>
                </a:extLst>
              </a:tr>
            </a:tbl>
          </a:graphicData>
        </a:graphic>
      </p:graphicFrame>
      <p:pic>
        <p:nvPicPr>
          <p:cNvPr id="27" name="図 26"/>
          <p:cNvPicPr>
            <a:picLocks noChangeAspect="1"/>
          </p:cNvPicPr>
          <p:nvPr/>
        </p:nvPicPr>
        <p:blipFill>
          <a:blip r:embed="rId3"/>
          <a:stretch>
            <a:fillRect/>
          </a:stretch>
        </p:blipFill>
        <p:spPr>
          <a:xfrm>
            <a:off x="3020685" y="2213600"/>
            <a:ext cx="3715304" cy="1030268"/>
          </a:xfrm>
          <a:prstGeom prst="rect">
            <a:avLst/>
          </a:prstGeom>
        </p:spPr>
      </p:pic>
      <p:graphicFrame>
        <p:nvGraphicFramePr>
          <p:cNvPr id="28" name="表 27"/>
          <p:cNvGraphicFramePr>
            <a:graphicFrameLocks noGrp="1"/>
          </p:cNvGraphicFramePr>
          <p:nvPr>
            <p:extLst>
              <p:ext uri="{D42A27DB-BD31-4B8C-83A1-F6EECF244321}">
                <p14:modId xmlns:p14="http://schemas.microsoft.com/office/powerpoint/2010/main" val="1666529380"/>
              </p:ext>
            </p:extLst>
          </p:nvPr>
        </p:nvGraphicFramePr>
        <p:xfrm>
          <a:off x="108579" y="4340194"/>
          <a:ext cx="8883027" cy="2415986"/>
        </p:xfrm>
        <a:graphic>
          <a:graphicData uri="http://schemas.openxmlformats.org/drawingml/2006/table">
            <a:tbl>
              <a:tblPr firstRow="1" bandRow="1">
                <a:tableStyleId>{7DF18680-E054-41AD-8BC1-D1AEF772440D}</a:tableStyleId>
              </a:tblPr>
              <a:tblGrid>
                <a:gridCol w="1202942">
                  <a:extLst>
                    <a:ext uri="{9D8B030D-6E8A-4147-A177-3AD203B41FA5}">
                      <a16:colId xmlns:a16="http://schemas.microsoft.com/office/drawing/2014/main" val="273091476"/>
                    </a:ext>
                  </a:extLst>
                </a:gridCol>
                <a:gridCol w="1740877">
                  <a:extLst>
                    <a:ext uri="{9D8B030D-6E8A-4147-A177-3AD203B41FA5}">
                      <a16:colId xmlns:a16="http://schemas.microsoft.com/office/drawing/2014/main" val="760661786"/>
                    </a:ext>
                  </a:extLst>
                </a:gridCol>
                <a:gridCol w="5130311">
                  <a:extLst>
                    <a:ext uri="{9D8B030D-6E8A-4147-A177-3AD203B41FA5}">
                      <a16:colId xmlns:a16="http://schemas.microsoft.com/office/drawing/2014/main" val="3110065758"/>
                    </a:ext>
                  </a:extLst>
                </a:gridCol>
                <a:gridCol w="808897">
                  <a:extLst>
                    <a:ext uri="{9D8B030D-6E8A-4147-A177-3AD203B41FA5}">
                      <a16:colId xmlns:a16="http://schemas.microsoft.com/office/drawing/2014/main" val="3510078879"/>
                    </a:ext>
                  </a:extLst>
                </a:gridCol>
              </a:tblGrid>
              <a:tr h="407155">
                <a:tc>
                  <a:txBody>
                    <a:bodyPr/>
                    <a:lstStyle/>
                    <a:p>
                      <a:pPr algn="ctr"/>
                      <a:r>
                        <a:rPr kumimoji="1" lang="ja-JP" altLang="en-US" sz="1200" dirty="0">
                          <a:latin typeface="メイリオ" panose="020B0604030504040204" pitchFamily="50" charset="-128"/>
                          <a:ea typeface="メイリオ" panose="020B0604030504040204" pitchFamily="50" charset="-128"/>
                        </a:rPr>
                        <a:t>補助対象</a:t>
                      </a:r>
                    </a:p>
                  </a:txBody>
                  <a:tcPr marL="84406" marR="84406" marT="42203" marB="42203" anchor="ctr">
                    <a:lnR w="12700" cap="flat" cmpd="sng" algn="ctr">
                      <a:solidFill>
                        <a:schemeClr val="accent5"/>
                      </a:solidFill>
                      <a:prstDash val="solid"/>
                      <a:round/>
                      <a:headEnd type="none" w="med" len="med"/>
                      <a:tailEnd type="none" w="med" len="med"/>
                    </a:lnR>
                  </a:tcPr>
                </a:tc>
                <a:tc>
                  <a:txBody>
                    <a:bodyPr/>
                    <a:lstStyle/>
                    <a:p>
                      <a:pPr algn="ctr"/>
                      <a:r>
                        <a:rPr kumimoji="1" lang="ja-JP" altLang="en-US" sz="1200" dirty="0">
                          <a:latin typeface="メイリオ" panose="020B0604030504040204" pitchFamily="50" charset="-128"/>
                          <a:ea typeface="メイリオ" panose="020B0604030504040204" pitchFamily="50" charset="-128"/>
                        </a:rPr>
                        <a:t>補助金名</a:t>
                      </a:r>
                    </a:p>
                  </a:txBody>
                  <a:tcPr marL="84406" marR="84406" marT="42203" marB="42203"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a:r>
                        <a:rPr kumimoji="1" lang="ja-JP" altLang="en-US" sz="1200" dirty="0">
                          <a:latin typeface="メイリオ" panose="020B0604030504040204" pitchFamily="50" charset="-128"/>
                          <a:ea typeface="メイリオ" panose="020B0604030504040204" pitchFamily="50" charset="-128"/>
                        </a:rPr>
                        <a:t>支給額</a:t>
                      </a:r>
                    </a:p>
                  </a:txBody>
                  <a:tcPr marL="84406" marR="84406" marT="42203" marB="42203"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pPr algn="ctr"/>
                      <a:r>
                        <a:rPr kumimoji="1" lang="ja-JP" altLang="en-US" sz="1200" dirty="0">
                          <a:latin typeface="メイリオ" panose="020B0604030504040204" pitchFamily="50" charset="-128"/>
                          <a:ea typeface="メイリオ" panose="020B0604030504040204" pitchFamily="50" charset="-128"/>
                        </a:rPr>
                        <a:t>予算額</a:t>
                      </a:r>
                    </a:p>
                  </a:txBody>
                  <a:tcPr marL="84406" marR="84406" marT="42203" marB="42203"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3089420439"/>
                  </a:ext>
                </a:extLst>
              </a:tr>
              <a:tr h="688403">
                <a:tc>
                  <a:txBody>
                    <a:bodyPr/>
                    <a:lstStyle/>
                    <a:p>
                      <a:r>
                        <a:rPr kumimoji="1" lang="ja-JP" altLang="en-US" sz="1000" dirty="0">
                          <a:latin typeface="メイリオ" panose="020B0604030504040204" pitchFamily="50" charset="-128"/>
                          <a:ea typeface="メイリオ" panose="020B0604030504040204" pitchFamily="50" charset="-128"/>
                        </a:rPr>
                        <a:t>コロナ患者の</a:t>
                      </a:r>
                      <a:r>
                        <a:rPr kumimoji="1" lang="ja-JP" altLang="en-US" sz="1000" u="sng" dirty="0">
                          <a:latin typeface="メイリオ" panose="020B0604030504040204" pitchFamily="50" charset="-128"/>
                          <a:ea typeface="メイリオ" panose="020B0604030504040204" pitchFamily="50" charset="-128"/>
                        </a:rPr>
                        <a:t>入院</a:t>
                      </a:r>
                      <a:endParaRPr kumimoji="1" lang="en-US" altLang="ja-JP" sz="1000" u="sng"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受入れ</a:t>
                      </a:r>
                    </a:p>
                  </a:txBody>
                  <a:tcPr marL="84406" marR="84406" marT="42203" marB="42203" anchor="ctr">
                    <a:lnR w="12700" cap="flat" cmpd="sng" algn="ctr">
                      <a:solidFill>
                        <a:schemeClr val="accent5"/>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メイリオ" panose="020B0604030504040204" pitchFamily="50" charset="-128"/>
                          <a:ea typeface="メイリオ" panose="020B0604030504040204" pitchFamily="50" charset="-128"/>
                        </a:rPr>
                        <a:t>栃木県新型コロナウイルス感染症対策医療機関協力金</a:t>
                      </a:r>
                    </a:p>
                  </a:txBody>
                  <a:tcPr marL="84406" marR="84406" marT="42203" marB="42203"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r>
                        <a:rPr kumimoji="1" lang="zh-TW" altLang="en-US" sz="1000" dirty="0">
                          <a:latin typeface="メイリオ" panose="020B0604030504040204" pitchFamily="50" charset="-128"/>
                          <a:ea typeface="メイリオ" panose="020B0604030504040204" pitchFamily="50" charset="-128"/>
                        </a:rPr>
                        <a:t>重症患者</a:t>
                      </a:r>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100</a:t>
                      </a:r>
                      <a:r>
                        <a:rPr kumimoji="1" lang="ja-JP" altLang="en-US" sz="1000" dirty="0">
                          <a:latin typeface="メイリオ" panose="020B0604030504040204" pitchFamily="50" charset="-128"/>
                          <a:ea typeface="メイリオ" panose="020B0604030504040204" pitchFamily="50" charset="-128"/>
                        </a:rPr>
                        <a:t>万円</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床</a:t>
                      </a:r>
                      <a:endParaRPr kumimoji="1" lang="en-US" altLang="ja-JP" sz="1000" dirty="0">
                        <a:latin typeface="メイリオ" panose="020B0604030504040204" pitchFamily="50" charset="-128"/>
                        <a:ea typeface="メイリオ" panose="020B0604030504040204" pitchFamily="50" charset="-128"/>
                      </a:endParaRPr>
                    </a:p>
                    <a:p>
                      <a:r>
                        <a:rPr kumimoji="1" lang="zh-TW" altLang="en-US" sz="1000" dirty="0">
                          <a:latin typeface="メイリオ" panose="020B0604030504040204" pitchFamily="50" charset="-128"/>
                          <a:ea typeface="メイリオ" panose="020B0604030504040204" pitchFamily="50" charset="-128"/>
                        </a:rPr>
                        <a:t>妊婦（産科的処置必要）</a:t>
                      </a:r>
                      <a:r>
                        <a:rPr kumimoji="1" lang="ja-JP" altLang="en-US" sz="1000" dirty="0">
                          <a:latin typeface="メイリオ" panose="020B0604030504040204" pitchFamily="50" charset="-128"/>
                          <a:ea typeface="メイリオ" panose="020B0604030504040204" pitchFamily="50" charset="-128"/>
                        </a:rPr>
                        <a:t>　</a:t>
                      </a:r>
                      <a:r>
                        <a:rPr kumimoji="1" lang="en-US" altLang="ja-JP" sz="1000" dirty="0">
                          <a:latin typeface="メイリオ" panose="020B0604030504040204" pitchFamily="50" charset="-128"/>
                          <a:ea typeface="メイリオ" panose="020B0604030504040204" pitchFamily="50" charset="-128"/>
                        </a:rPr>
                        <a:t>50</a:t>
                      </a:r>
                      <a:r>
                        <a:rPr kumimoji="1" lang="ja-JP" altLang="en-US" sz="1000" dirty="0">
                          <a:latin typeface="メイリオ" panose="020B0604030504040204" pitchFamily="50" charset="-128"/>
                          <a:ea typeface="メイリオ" panose="020B0604030504040204" pitchFamily="50" charset="-128"/>
                        </a:rPr>
                        <a:t>万円</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床</a:t>
                      </a:r>
                      <a:endParaRPr kumimoji="1" lang="en-US" altLang="ja-JP" sz="1000"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酸素投与を要する患者、妊婦（産科的処置不要）、認知症患者、透析患者　</a:t>
                      </a:r>
                      <a:r>
                        <a:rPr kumimoji="1" lang="en-US" altLang="ja-JP" sz="1000" dirty="0">
                          <a:latin typeface="メイリオ" panose="020B0604030504040204" pitchFamily="50" charset="-128"/>
                          <a:ea typeface="メイリオ" panose="020B0604030504040204" pitchFamily="50" charset="-128"/>
                        </a:rPr>
                        <a:t>25</a:t>
                      </a:r>
                      <a:r>
                        <a:rPr kumimoji="1" lang="ja-JP" altLang="en-US" sz="1000" dirty="0">
                          <a:latin typeface="メイリオ" panose="020B0604030504040204" pitchFamily="50" charset="-128"/>
                          <a:ea typeface="メイリオ" panose="020B0604030504040204" pitchFamily="50" charset="-128"/>
                        </a:rPr>
                        <a:t>万円</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床</a:t>
                      </a:r>
                    </a:p>
                  </a:txBody>
                  <a:tcPr marL="84406" marR="84406" marT="42203" marB="42203"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メイリオ" panose="020B0604030504040204" pitchFamily="50" charset="-128"/>
                          <a:ea typeface="メイリオ" panose="020B0604030504040204" pitchFamily="50" charset="-128"/>
                        </a:rPr>
                        <a:t>13</a:t>
                      </a:r>
                      <a:r>
                        <a:rPr kumimoji="1" lang="ja-JP" altLang="en-US" sz="1200" dirty="0">
                          <a:solidFill>
                            <a:schemeClr val="tx1"/>
                          </a:solidFill>
                          <a:latin typeface="メイリオ" panose="020B0604030504040204" pitchFamily="50" charset="-128"/>
                          <a:ea typeface="メイリオ" panose="020B0604030504040204" pitchFamily="50" charset="-128"/>
                        </a:rPr>
                        <a:t>億円</a:t>
                      </a:r>
                      <a:endParaRPr kumimoji="1" lang="en-US" altLang="ja-JP" sz="1200" dirty="0">
                        <a:solidFill>
                          <a:schemeClr val="tx1"/>
                        </a:solidFill>
                        <a:latin typeface="メイリオ" panose="020B0604030504040204" pitchFamily="50" charset="-128"/>
                        <a:ea typeface="メイリオ" panose="020B0604030504040204" pitchFamily="50" charset="-128"/>
                      </a:endParaRPr>
                    </a:p>
                  </a:txBody>
                  <a:tcPr marL="84406" marR="84406" marT="42203" marB="42203"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528177043"/>
                  </a:ext>
                </a:extLst>
              </a:tr>
              <a:tr h="660214">
                <a:tc>
                  <a:txBody>
                    <a:bodyPr/>
                    <a:lstStyle/>
                    <a:p>
                      <a:r>
                        <a:rPr kumimoji="1" lang="ja-JP" altLang="en-US" sz="1000" dirty="0">
                          <a:latin typeface="メイリオ" panose="020B0604030504040204" pitchFamily="50" charset="-128"/>
                          <a:ea typeface="メイリオ" panose="020B0604030504040204" pitchFamily="50" charset="-128"/>
                        </a:rPr>
                        <a:t>コロナ患者の</a:t>
                      </a:r>
                      <a:r>
                        <a:rPr kumimoji="1" lang="ja-JP" altLang="en-US" sz="1000" u="sng" dirty="0">
                          <a:latin typeface="メイリオ" panose="020B0604030504040204" pitchFamily="50" charset="-128"/>
                          <a:ea typeface="メイリオ" panose="020B0604030504040204" pitchFamily="50" charset="-128"/>
                        </a:rPr>
                        <a:t>転院</a:t>
                      </a:r>
                      <a:endParaRPr kumimoji="1" lang="en-US" altLang="ja-JP" sz="1000" u="sng"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受入れ</a:t>
                      </a:r>
                    </a:p>
                  </a:txBody>
                  <a:tcPr marL="84406" marR="84406" marT="42203" marB="42203" anchor="ctr">
                    <a:lnR w="12700" cap="flat" cmpd="sng" algn="ctr">
                      <a:solidFill>
                        <a:schemeClr val="accent5"/>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メイリオ" panose="020B0604030504040204" pitchFamily="50" charset="-128"/>
                          <a:ea typeface="メイリオ" panose="020B0604030504040204" pitchFamily="50" charset="-128"/>
                        </a:rPr>
                        <a:t>栃木県新型コロナウイルス感染症</a:t>
                      </a:r>
                      <a:r>
                        <a:rPr kumimoji="1" lang="zh-TW" altLang="en-US" sz="1000" dirty="0">
                          <a:latin typeface="メイリオ" panose="020B0604030504040204" pitchFamily="50" charset="-128"/>
                          <a:ea typeface="メイリオ" panose="020B0604030504040204" pitchFamily="50" charset="-128"/>
                        </a:rPr>
                        <a:t>転院受入医療機関協力金</a:t>
                      </a:r>
                      <a:endParaRPr kumimoji="1" lang="ja-JP" altLang="en-US" sz="1000" dirty="0">
                        <a:latin typeface="メイリオ" panose="020B0604030504040204" pitchFamily="50" charset="-128"/>
                        <a:ea typeface="メイリオ" panose="020B0604030504040204" pitchFamily="50" charset="-128"/>
                      </a:endParaRPr>
                    </a:p>
                  </a:txBody>
                  <a:tcPr marL="84406" marR="84406" marT="42203" marB="42203"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r>
                        <a:rPr kumimoji="1" lang="ja-JP" altLang="en-US" sz="1000" dirty="0">
                          <a:latin typeface="メイリオ" panose="020B0604030504040204" pitchFamily="50" charset="-128"/>
                          <a:ea typeface="メイリオ" panose="020B0604030504040204" pitchFamily="50" charset="-128"/>
                        </a:rPr>
                        <a:t>療養解除前（退院基準を満たす前）の患者　</a:t>
                      </a:r>
                      <a:r>
                        <a:rPr kumimoji="1" lang="en-US" altLang="ja-JP" sz="1000" dirty="0">
                          <a:latin typeface="メイリオ" panose="020B0604030504040204" pitchFamily="50" charset="-128"/>
                          <a:ea typeface="メイリオ" panose="020B0604030504040204" pitchFamily="50" charset="-128"/>
                        </a:rPr>
                        <a:t>20</a:t>
                      </a:r>
                      <a:r>
                        <a:rPr kumimoji="1" lang="ja-JP" altLang="en-US" sz="1000" dirty="0">
                          <a:latin typeface="メイリオ" panose="020B0604030504040204" pitchFamily="50" charset="-128"/>
                          <a:ea typeface="メイリオ" panose="020B0604030504040204" pitchFamily="50" charset="-128"/>
                        </a:rPr>
                        <a:t>万円</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床</a:t>
                      </a:r>
                      <a:endParaRPr kumimoji="1" lang="zh-TW" altLang="en-US" sz="1000" dirty="0">
                        <a:latin typeface="メイリオ" panose="020B0604030504040204" pitchFamily="50" charset="-128"/>
                        <a:ea typeface="メイリオ" panose="020B0604030504040204" pitchFamily="50" charset="-128"/>
                      </a:endParaRPr>
                    </a:p>
                  </a:txBody>
                  <a:tcPr marL="84406" marR="84406" marT="42203" marB="42203"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dirty="0">
                        <a:latin typeface="メイリオ" panose="020B0604030504040204" pitchFamily="50" charset="-128"/>
                        <a:ea typeface="メイリオ" panose="020B0604030504040204" pitchFamily="50" charset="-128"/>
                      </a:endParaRPr>
                    </a:p>
                  </a:txBody>
                  <a:tcPr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924916043"/>
                  </a:ext>
                </a:extLst>
              </a:tr>
              <a:tr h="660214">
                <a:tc>
                  <a:txBody>
                    <a:bodyPr/>
                    <a:lstStyle/>
                    <a:p>
                      <a:r>
                        <a:rPr kumimoji="1" lang="ja-JP" altLang="en-US" sz="1000" u="sng" dirty="0">
                          <a:latin typeface="メイリオ" panose="020B0604030504040204" pitchFamily="50" charset="-128"/>
                          <a:ea typeface="メイリオ" panose="020B0604030504040204" pitchFamily="50" charset="-128"/>
                        </a:rPr>
                        <a:t>回復患者の転院</a:t>
                      </a:r>
                      <a:endParaRPr kumimoji="1" lang="en-US" altLang="ja-JP" sz="1000" u="sng" dirty="0">
                        <a:latin typeface="メイリオ" panose="020B0604030504040204" pitchFamily="50" charset="-128"/>
                        <a:ea typeface="メイリオ" panose="020B0604030504040204" pitchFamily="50" charset="-128"/>
                      </a:endParaRPr>
                    </a:p>
                    <a:p>
                      <a:r>
                        <a:rPr kumimoji="1" lang="ja-JP" altLang="en-US" sz="1000" dirty="0">
                          <a:latin typeface="メイリオ" panose="020B0604030504040204" pitchFamily="50" charset="-128"/>
                          <a:ea typeface="メイリオ" panose="020B0604030504040204" pitchFamily="50" charset="-128"/>
                        </a:rPr>
                        <a:t>受入れ</a:t>
                      </a:r>
                    </a:p>
                  </a:txBody>
                  <a:tcPr marL="84406" marR="84406" marT="42203" marB="42203" anchor="ctr">
                    <a:lnR w="12700" cap="flat" cmpd="sng" algn="ctr">
                      <a:solidFill>
                        <a:schemeClr val="accent5"/>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メイリオ" panose="020B0604030504040204" pitchFamily="50" charset="-128"/>
                          <a:ea typeface="メイリオ" panose="020B0604030504040204" pitchFamily="50" charset="-128"/>
                        </a:rPr>
                        <a:t>栃木県新型コロナウイルス感染症</a:t>
                      </a:r>
                      <a:r>
                        <a:rPr kumimoji="1" lang="zh-TW" altLang="en-US" sz="1000" dirty="0">
                          <a:latin typeface="メイリオ" panose="020B0604030504040204" pitchFamily="50" charset="-128"/>
                          <a:ea typeface="メイリオ" panose="020B0604030504040204" pitchFamily="50" charset="-128"/>
                        </a:rPr>
                        <a:t>後方支援医療機関協力金</a:t>
                      </a:r>
                      <a:endParaRPr kumimoji="1" lang="ja-JP" altLang="en-US" sz="1000" dirty="0">
                        <a:latin typeface="メイリオ" panose="020B0604030504040204" pitchFamily="50" charset="-128"/>
                        <a:ea typeface="メイリオ" panose="020B0604030504040204" pitchFamily="50" charset="-128"/>
                      </a:endParaRPr>
                    </a:p>
                  </a:txBody>
                  <a:tcPr marL="84406" marR="84406" marT="42203" marB="42203"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a:txBody>
                    <a:bodyPr/>
                    <a:lstStyle/>
                    <a:p>
                      <a:r>
                        <a:rPr kumimoji="1" lang="ja-JP" altLang="en-US" sz="1000" dirty="0">
                          <a:latin typeface="メイリオ" panose="020B0604030504040204" pitchFamily="50" charset="-128"/>
                          <a:ea typeface="メイリオ" panose="020B0604030504040204" pitchFamily="50" charset="-128"/>
                        </a:rPr>
                        <a:t>療養解除後（退院基準を満たした後）の患者　２万円</a:t>
                      </a:r>
                      <a:r>
                        <a:rPr kumimoji="1" lang="en-US" altLang="ja-JP" sz="1000" dirty="0">
                          <a:latin typeface="メイリオ" panose="020B0604030504040204" pitchFamily="50" charset="-128"/>
                          <a:ea typeface="メイリオ" panose="020B0604030504040204" pitchFamily="50" charset="-128"/>
                        </a:rPr>
                        <a:t>/</a:t>
                      </a:r>
                      <a:r>
                        <a:rPr kumimoji="1" lang="ja-JP" altLang="en-US" sz="1000" dirty="0">
                          <a:latin typeface="メイリオ" panose="020B0604030504040204" pitchFamily="50" charset="-128"/>
                          <a:ea typeface="メイリオ" panose="020B0604030504040204" pitchFamily="50" charset="-128"/>
                        </a:rPr>
                        <a:t>床・日（</a:t>
                      </a:r>
                      <a:r>
                        <a:rPr kumimoji="1" lang="en-US" altLang="ja-JP" sz="1000" dirty="0">
                          <a:latin typeface="メイリオ" panose="020B0604030504040204" pitchFamily="50" charset="-128"/>
                          <a:ea typeface="メイリオ" panose="020B0604030504040204" pitchFamily="50" charset="-128"/>
                        </a:rPr>
                        <a:t>10</a:t>
                      </a:r>
                      <a:r>
                        <a:rPr kumimoji="1" lang="ja-JP" altLang="en-US" sz="1000" dirty="0">
                          <a:latin typeface="メイリオ" panose="020B0604030504040204" pitchFamily="50" charset="-128"/>
                          <a:ea typeface="メイリオ" panose="020B0604030504040204" pitchFamily="50" charset="-128"/>
                        </a:rPr>
                        <a:t>日上限）</a:t>
                      </a:r>
                    </a:p>
                  </a:txBody>
                  <a:tcPr marL="84406" marR="84406" marT="42203" marB="42203"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dirty="0">
                        <a:latin typeface="メイリオ" panose="020B0604030504040204" pitchFamily="50" charset="-128"/>
                        <a:ea typeface="メイリオ" panose="020B0604030504040204" pitchFamily="50" charset="-128"/>
                      </a:endParaRPr>
                    </a:p>
                  </a:txBody>
                  <a:tcPr anchor="ctr">
                    <a:lnL w="12700" cap="flat" cmpd="sng" algn="ctr">
                      <a:solidFill>
                        <a:schemeClr val="accent5"/>
                      </a:solidFill>
                      <a:prstDash val="solid"/>
                      <a:round/>
                      <a:headEnd type="none" w="med" len="med"/>
                      <a:tailEnd type="none" w="med" len="med"/>
                    </a:lnL>
                  </a:tcPr>
                </a:tc>
                <a:extLst>
                  <a:ext uri="{0D108BD9-81ED-4DB2-BD59-A6C34878D82A}">
                    <a16:rowId xmlns:a16="http://schemas.microsoft.com/office/drawing/2014/main" val="116982016"/>
                  </a:ext>
                </a:extLst>
              </a:tr>
            </a:tbl>
          </a:graphicData>
        </a:graphic>
      </p:graphicFrame>
      <p:sp>
        <p:nvSpPr>
          <p:cNvPr id="29" name="テキスト ボックス 28"/>
          <p:cNvSpPr txBox="1"/>
          <p:nvPr/>
        </p:nvSpPr>
        <p:spPr>
          <a:xfrm>
            <a:off x="155471" y="597643"/>
            <a:ext cx="2865214" cy="348109"/>
          </a:xfrm>
          <a:prstGeom prst="rect">
            <a:avLst/>
          </a:prstGeom>
          <a:solidFill>
            <a:srgbClr val="7030A0"/>
          </a:solidFill>
        </p:spPr>
        <p:txBody>
          <a:bodyPr wrap="square" rtlCol="0">
            <a:spAutoFit/>
          </a:bodyPr>
          <a:lstStyle/>
          <a:p>
            <a:pPr algn="ctr"/>
            <a:r>
              <a:rPr lang="ja-JP" altLang="en-US" sz="1662" b="1" dirty="0">
                <a:solidFill>
                  <a:schemeClr val="bg1"/>
                </a:solidFill>
                <a:latin typeface="メイリオ" panose="020B0604030504040204" pitchFamily="50" charset="-128"/>
                <a:ea typeface="メイリオ" panose="020B0604030504040204" pitchFamily="50" charset="-128"/>
              </a:rPr>
              <a:t>補　助　金</a:t>
            </a:r>
          </a:p>
        </p:txBody>
      </p:sp>
      <p:sp>
        <p:nvSpPr>
          <p:cNvPr id="30" name="テキスト ボックス 29"/>
          <p:cNvSpPr txBox="1"/>
          <p:nvPr/>
        </p:nvSpPr>
        <p:spPr>
          <a:xfrm>
            <a:off x="122434" y="3944612"/>
            <a:ext cx="2898252" cy="348109"/>
          </a:xfrm>
          <a:prstGeom prst="rect">
            <a:avLst/>
          </a:prstGeom>
          <a:solidFill>
            <a:srgbClr val="7030A0"/>
          </a:solidFill>
        </p:spPr>
        <p:txBody>
          <a:bodyPr wrap="square" rtlCol="0">
            <a:spAutoFit/>
          </a:bodyPr>
          <a:lstStyle/>
          <a:p>
            <a:pPr algn="ctr"/>
            <a:r>
              <a:rPr lang="ja-JP" altLang="en-US" sz="1662" b="1" dirty="0">
                <a:solidFill>
                  <a:schemeClr val="bg1"/>
                </a:solidFill>
                <a:latin typeface="メイリオ" panose="020B0604030504040204" pitchFamily="50" charset="-128"/>
                <a:ea typeface="メイリオ" panose="020B0604030504040204" pitchFamily="50" charset="-128"/>
              </a:rPr>
              <a:t>協力金（使途の制限なし）</a:t>
            </a:r>
          </a:p>
        </p:txBody>
      </p:sp>
      <p:sp>
        <p:nvSpPr>
          <p:cNvPr id="9" name="テキスト ボックス 8"/>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87</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663613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6905" y="108801"/>
            <a:ext cx="9127096"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入院調整について</a:t>
            </a:r>
            <a:endParaRPr kumimoji="1" lang="ja-JP" altLang="en-US" sz="2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テキスト ボックス 6"/>
          <p:cNvSpPr txBox="1"/>
          <p:nvPr/>
        </p:nvSpPr>
        <p:spPr>
          <a:xfrm>
            <a:off x="25351" y="668463"/>
            <a:ext cx="9093297" cy="830997"/>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　患者の病床への受入れや病院間の搬送等を的確かつ迅速に調整するため、栃木県新型コロナウイルス感染症対策本部の中に、栃木県新型コロナウイルス感染症入院医療調整本部（以下「調整本部」という。）を設置</a:t>
            </a:r>
          </a:p>
        </p:txBody>
      </p:sp>
      <p:sp>
        <p:nvSpPr>
          <p:cNvPr id="8" name="テキスト ボックス 7"/>
          <p:cNvSpPr txBox="1"/>
          <p:nvPr/>
        </p:nvSpPr>
        <p:spPr>
          <a:xfrm>
            <a:off x="50703" y="1535418"/>
            <a:ext cx="1183737"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入院調整</a:t>
            </a:r>
          </a:p>
        </p:txBody>
      </p:sp>
      <p:sp>
        <p:nvSpPr>
          <p:cNvPr id="10" name="テキスト ボックス 9"/>
          <p:cNvSpPr txBox="1"/>
          <p:nvPr/>
        </p:nvSpPr>
        <p:spPr>
          <a:xfrm>
            <a:off x="4393954" y="1538867"/>
            <a:ext cx="2703020"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入院・宿泊療養の振り分けの目安</a:t>
            </a:r>
          </a:p>
        </p:txBody>
      </p:sp>
      <p:sp>
        <p:nvSpPr>
          <p:cNvPr id="11" name="テキスト ボックス 10"/>
          <p:cNvSpPr txBox="1"/>
          <p:nvPr/>
        </p:nvSpPr>
        <p:spPr>
          <a:xfrm>
            <a:off x="-25352" y="5926393"/>
            <a:ext cx="9144000" cy="523220"/>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ja-JP" altLang="en-US" sz="1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効果</a:t>
            </a:r>
            <a:r>
              <a:rPr kumimoji="1" lang="en-US" altLang="ja-JP" sz="1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  広域入院調整による二次医療圏の確保病床の偏在を平準化、</a:t>
            </a:r>
            <a:r>
              <a:rPr kumimoji="0" lang="ja-JP" altLang="en-US" sz="1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搬送</a:t>
            </a:r>
            <a:r>
              <a:rPr kumimoji="0" lang="en-US" altLang="ja-JP" sz="1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Co</a:t>
            </a:r>
            <a:r>
              <a:rPr kumimoji="0" lang="ja-JP" altLang="en-US" sz="1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を中心とした迅速な重症転院調整を実施</a:t>
            </a:r>
            <a:r>
              <a:rPr kumimoji="0" lang="en-US" altLang="ja-JP" sz="14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p>
        </p:txBody>
      </p:sp>
      <p:sp>
        <p:nvSpPr>
          <p:cNvPr id="2" name="正方形/長方形 1"/>
          <p:cNvSpPr/>
          <p:nvPr/>
        </p:nvSpPr>
        <p:spPr>
          <a:xfrm>
            <a:off x="0" y="1803042"/>
            <a:ext cx="4269837" cy="2058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１．入院調整</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・まず保健所が管内入院受入医療機関との間で入院調整を行い、困難な場合に調整本部で圏域を超えた調整（広域入院調整）を行う。</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２．重症転院調整</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・重症化に伴い、重症対応が必要となった場合は、</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患者搬送コーディネーター（以下、「搬送</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Co</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」という。）</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を中心に重症対応可能な医療機関への転院調整を行う。（搬送</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Co</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：済生会宇都宮病院栃木救命救急センター長小倉崇以医師に委嘱。</a:t>
            </a:r>
            <a:r>
              <a:rPr kumimoji="1" lang="en-US" altLang="ja-JP" sz="1200" b="0" i="0" u="none" strike="noStrike" kern="1200" cap="none" spc="0" normalizeH="0" baseline="0" noProof="0" dirty="0">
                <a:ln>
                  <a:noFill/>
                </a:ln>
                <a:solidFill>
                  <a:srgbClr val="00B050"/>
                </a:solidFill>
                <a:effectLst/>
                <a:uLnTx/>
                <a:uFillTx/>
                <a:latin typeface="Calibri" panose="020F0502020204030204"/>
                <a:ea typeface="游ゴシック" panose="020B0400000000000000" pitchFamily="50" charset="-128"/>
                <a:cs typeface="+mn-cs"/>
              </a:rPr>
              <a:t>R5.5.7</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時点で延べ</a:t>
            </a:r>
            <a:r>
              <a:rPr kumimoji="1" lang="en-US" altLang="ja-JP" sz="1200" dirty="0">
                <a:solidFill>
                  <a:srgbClr val="00B050"/>
                </a:solidFill>
                <a:latin typeface="Calibri" panose="020F0502020204030204"/>
                <a:ea typeface="游ゴシック" panose="020B0400000000000000" pitchFamily="50" charset="-128"/>
              </a:rPr>
              <a:t>418</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件の重症対応）</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３．後方転院調整</a:t>
            </a:r>
            <a:endParaRPr kumimoji="1" lang="en-US" altLang="ja-JP"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・退院基準を満たした後も入院が必要な患者を後方支援医療機関に転院させることで、新型コロナウイルス感染症患者入院受入医療機関の負担を軽減するとともに、コロナ病床の回転率を向上させる。</a:t>
            </a:r>
          </a:p>
        </p:txBody>
      </p:sp>
      <p:sp>
        <p:nvSpPr>
          <p:cNvPr id="14" name="サブタイトル 2"/>
          <p:cNvSpPr txBox="1">
            <a:spLocks/>
          </p:cNvSpPr>
          <p:nvPr/>
        </p:nvSpPr>
        <p:spPr>
          <a:xfrm>
            <a:off x="4269837" y="1883584"/>
            <a:ext cx="4823460" cy="936897"/>
          </a:xfrm>
          <a:prstGeom prst="rect">
            <a:avLst/>
          </a:prstGeom>
          <a:ln w="28575">
            <a:noFill/>
          </a:ln>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最優先事項＝入院を要する</a:t>
            </a:r>
            <a:r>
              <a:rPr kumimoji="1" lang="en-US" altLang="ja-JP" sz="1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①</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SpO</a:t>
            </a:r>
            <a:r>
              <a:rPr kumimoji="1" lang="en-US" altLang="ja-JP" sz="1200" b="0" i="0" u="none" strike="noStrike" kern="1200" cap="none" spc="0" normalizeH="0" baseline="-2500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93</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②肺炎を疑う所見あり（身体所見又は画像検査）　　　</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③人工透析 　     ④妊娠</a:t>
            </a:r>
            <a:r>
              <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37</a:t>
            </a: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週以降の妊婦</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⑤医師が「要入院」と判断（顕著な呼吸苦や息切れ、重度の倦怠</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rPr>
              <a:t>　感や食思不振等や重症化を示す検査値の異常）　　</a:t>
            </a:r>
            <a:endParaRPr kumimoji="1" lang="en-US" altLang="ja-JP" sz="1200" b="0"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サブタイトル 2"/>
          <p:cNvSpPr txBox="1">
            <a:spLocks/>
          </p:cNvSpPr>
          <p:nvPr/>
        </p:nvSpPr>
        <p:spPr>
          <a:xfrm>
            <a:off x="4269837" y="2820481"/>
            <a:ext cx="4823460" cy="1925790"/>
          </a:xfrm>
          <a:prstGeom prst="rect">
            <a:avLst/>
          </a:prstGeom>
          <a:ln>
            <a:noFill/>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優先事項＝病床逼迫時は症状や重症化リスクを考慮し宿泊療養</a:t>
            </a:r>
            <a:r>
              <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①３日以上の発熱（特に</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38</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℃以上）　②</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SpO</a:t>
            </a:r>
            <a:r>
              <a:rPr kumimoji="1" lang="en-US" altLang="ja-JP" sz="1200" b="0" i="0" u="none" strike="noStrike" kern="1200" cap="none" spc="0" normalizeH="0" baseline="-25000" noProof="0">
                <a:ln>
                  <a:noFill/>
                </a:ln>
                <a:solidFill>
                  <a:prstClr val="black"/>
                </a:solidFill>
                <a:effectLst/>
                <a:uLnTx/>
                <a:uFillTx/>
                <a:latin typeface="Calibri" panose="020F0502020204030204"/>
                <a:ea typeface="游ゴシック" panose="020B0400000000000000" pitchFamily="50" charset="-128"/>
                <a:cs typeface="+mn-cs"/>
              </a:rPr>
              <a:t>2</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が</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94</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95</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③</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65</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歳以上のワクチン未接種者</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④重症化のリスク因子</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（特にｺﾝﾄﾛｰﾙ不良）</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・悪性腫瘍     　・慢性閉塞性肺疾患　</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・慢性腎臓病 　・糖尿病　・高血圧</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・脂質異常症　・肥満（</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BMI30</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以上）　</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・固形臓器移植後の免疫不全</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・重度の心血管疾患　・妊娠</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37</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週未満の妊婦　</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ts val="5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6" name="サブタイトル 2"/>
          <p:cNvSpPr txBox="1">
            <a:spLocks/>
          </p:cNvSpPr>
          <p:nvPr/>
        </p:nvSpPr>
        <p:spPr>
          <a:xfrm>
            <a:off x="4393954" y="4620163"/>
            <a:ext cx="5055283" cy="774697"/>
          </a:xfrm>
          <a:prstGeom prst="rect">
            <a:avLst/>
          </a:prstGeom>
          <a:ln>
            <a:noFill/>
            <a:prstDash val="sysDot"/>
          </a:ln>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検討事項</a:t>
            </a:r>
            <a:r>
              <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①ワクチン接種歴　②ステロイドや生物的製剤の使用</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③</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HIV</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感染症　④喫煙　⑤男性　　⑥肥満（</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BMI25</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以上</a:t>
            </a:r>
            <a:r>
              <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30</a:t>
            </a: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未満）</a:t>
            </a:r>
            <a:endParaRPr kumimoji="1" lang="en-US" altLang="ja-JP"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⑦肝硬変</a:t>
            </a:r>
            <a:endParaRPr kumimoji="1" lang="en-US" altLang="ja-JP"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テキスト ボックス 16"/>
          <p:cNvSpPr txBox="1"/>
          <p:nvPr/>
        </p:nvSpPr>
        <p:spPr>
          <a:xfrm>
            <a:off x="64419" y="4633703"/>
            <a:ext cx="1170021" cy="276999"/>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イメージ</a:t>
            </a:r>
          </a:p>
        </p:txBody>
      </p:sp>
      <p:grpSp>
        <p:nvGrpSpPr>
          <p:cNvPr id="42" name="グループ化 41"/>
          <p:cNvGrpSpPr/>
          <p:nvPr/>
        </p:nvGrpSpPr>
        <p:grpSpPr>
          <a:xfrm>
            <a:off x="69521" y="4928732"/>
            <a:ext cx="4352341" cy="964853"/>
            <a:chOff x="-572492" y="204815"/>
            <a:chExt cx="5862336" cy="1286472"/>
          </a:xfrm>
        </p:grpSpPr>
        <p:sp>
          <p:nvSpPr>
            <p:cNvPr id="43" name="正方形/長方形 42"/>
            <p:cNvSpPr/>
            <p:nvPr/>
          </p:nvSpPr>
          <p:spPr>
            <a:xfrm>
              <a:off x="-572492" y="444236"/>
              <a:ext cx="1401446" cy="32385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自宅・宿泊療養</a:t>
              </a:r>
            </a:p>
          </p:txBody>
        </p:sp>
        <p:sp>
          <p:nvSpPr>
            <p:cNvPr id="44" name="正方形/長方形 43"/>
            <p:cNvSpPr/>
            <p:nvPr/>
          </p:nvSpPr>
          <p:spPr>
            <a:xfrm>
              <a:off x="1363487" y="444236"/>
              <a:ext cx="1657421" cy="32385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入院受入医療機関</a:t>
              </a:r>
              <a:endParaRPr kumimoji="1" lang="en-US" altLang="ja-JP" sz="10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5" name="正方形/長方形 44"/>
            <p:cNvSpPr/>
            <p:nvPr/>
          </p:nvSpPr>
          <p:spPr>
            <a:xfrm>
              <a:off x="3598799" y="454011"/>
              <a:ext cx="1691045" cy="32385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重症対応医療機関</a:t>
              </a:r>
              <a:endParaRPr kumimoji="1" lang="en-US" altLang="ja-JP" sz="10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6" name="正方形/長方形 45"/>
            <p:cNvSpPr/>
            <p:nvPr/>
          </p:nvSpPr>
          <p:spPr>
            <a:xfrm>
              <a:off x="2624095" y="1167437"/>
              <a:ext cx="1600832" cy="323850"/>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後方支援医療機関</a:t>
              </a:r>
              <a:endParaRPr kumimoji="1" lang="en-US" altLang="ja-JP" sz="10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右矢印 46"/>
            <p:cNvSpPr/>
            <p:nvPr/>
          </p:nvSpPr>
          <p:spPr>
            <a:xfrm>
              <a:off x="905721" y="572442"/>
              <a:ext cx="381000" cy="1143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8" name="右矢印 47"/>
            <p:cNvSpPr/>
            <p:nvPr/>
          </p:nvSpPr>
          <p:spPr>
            <a:xfrm>
              <a:off x="3114634" y="537154"/>
              <a:ext cx="390440" cy="1330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49" name="直線矢印コネクタ 48"/>
            <p:cNvCxnSpPr/>
            <p:nvPr/>
          </p:nvCxnSpPr>
          <p:spPr>
            <a:xfrm>
              <a:off x="2539109" y="815792"/>
              <a:ext cx="276225" cy="40005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cxnSp>
          <p:nvCxnSpPr>
            <p:cNvPr id="50" name="直線矢印コネクタ 49"/>
            <p:cNvCxnSpPr/>
            <p:nvPr/>
          </p:nvCxnSpPr>
          <p:spPr>
            <a:xfrm flipH="1">
              <a:off x="3980407" y="826084"/>
              <a:ext cx="381000" cy="381000"/>
            </a:xfrm>
            <a:prstGeom prst="straightConnector1">
              <a:avLst/>
            </a:prstGeom>
            <a:ln>
              <a:prstDash val="dash"/>
              <a:tailEnd type="triangle"/>
            </a:ln>
          </p:spPr>
          <p:style>
            <a:lnRef idx="1">
              <a:schemeClr val="dk1"/>
            </a:lnRef>
            <a:fillRef idx="0">
              <a:schemeClr val="dk1"/>
            </a:fillRef>
            <a:effectRef idx="0">
              <a:schemeClr val="dk1"/>
            </a:effectRef>
            <a:fontRef idx="minor">
              <a:schemeClr val="tx1"/>
            </a:fontRef>
          </p:style>
        </p:cxnSp>
        <p:sp>
          <p:nvSpPr>
            <p:cNvPr id="51" name="正方形/長方形 50"/>
            <p:cNvSpPr/>
            <p:nvPr/>
          </p:nvSpPr>
          <p:spPr>
            <a:xfrm>
              <a:off x="176677" y="204815"/>
              <a:ext cx="2279896" cy="3238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１．入院調整（広域入院調整）</a:t>
              </a:r>
              <a:endParaRPr kumimoji="1" lang="en-US" altLang="ja-JP"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2" name="正方形/長方形 51"/>
            <p:cNvSpPr/>
            <p:nvPr/>
          </p:nvSpPr>
          <p:spPr>
            <a:xfrm>
              <a:off x="2708249" y="221102"/>
              <a:ext cx="1533526" cy="3238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２．重症転院調整</a:t>
              </a:r>
              <a:endParaRPr kumimoji="1" lang="en-US" altLang="ja-JP"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3" name="正方形/長方形 52"/>
            <p:cNvSpPr/>
            <p:nvPr/>
          </p:nvSpPr>
          <p:spPr>
            <a:xfrm>
              <a:off x="2723704" y="907592"/>
              <a:ext cx="1401612" cy="3238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３．後方転院調整</a:t>
              </a:r>
              <a:endParaRPr kumimoji="1" lang="en-US" altLang="ja-JP" sz="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gr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3941" y="5321372"/>
            <a:ext cx="634835" cy="634835"/>
          </a:xfrm>
          <a:prstGeom prst="rect">
            <a:avLst/>
          </a:prstGeom>
        </p:spPr>
      </p:pic>
      <p:sp>
        <p:nvSpPr>
          <p:cNvPr id="25" name="テキスト ボックス 24"/>
          <p:cNvSpPr txBox="1"/>
          <p:nvPr/>
        </p:nvSpPr>
        <p:spPr>
          <a:xfrm>
            <a:off x="-25352" y="6478683"/>
            <a:ext cx="9144000" cy="307777"/>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透析、妊婦、精神等の特別な配慮を要する患者の入院調整、感染拡大時の重症対応力の向上</a:t>
            </a:r>
            <a:endParaRPr kumimoji="1" lang="en-US" altLang="ja-JP"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テキスト ボックス 25"/>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88</a:t>
            </a:fld>
            <a:endPar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6552221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7C6B4563-F216-4006-B741-5EA8F4DDC483}"/>
              </a:ext>
            </a:extLst>
          </p:cNvPr>
          <p:cNvSpPr txBox="1"/>
          <p:nvPr/>
        </p:nvSpPr>
        <p:spPr>
          <a:xfrm>
            <a:off x="8452" y="39854"/>
            <a:ext cx="9127096"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病床を効果的に使用するための仕組み等（第７波以降）</a:t>
            </a:r>
          </a:p>
        </p:txBody>
      </p:sp>
      <p:sp>
        <p:nvSpPr>
          <p:cNvPr id="5" name="テキスト ボックス 4">
            <a:extLst>
              <a:ext uri="{FF2B5EF4-FFF2-40B4-BE49-F238E27FC236}">
                <a16:creationId xmlns:a16="http://schemas.microsoft.com/office/drawing/2014/main" id="{5FA21343-9CAF-4432-A89F-62A78EE335DA}"/>
              </a:ext>
            </a:extLst>
          </p:cNvPr>
          <p:cNvSpPr txBox="1"/>
          <p:nvPr/>
        </p:nvSpPr>
        <p:spPr>
          <a:xfrm>
            <a:off x="25351" y="602240"/>
            <a:ext cx="9093297" cy="830997"/>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　第７波の感染拡大・医療逼迫を受け、確保病床を最大限活用するための取組として、入院受入医療機関の求めに応じて、下り転院調整、後方支援医療機関への転院調整、施設療養移行等調整を実施することとした。 （</a:t>
            </a:r>
            <a:r>
              <a:rPr kumimoji="1" lang="en-US" altLang="ja-JP"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R4.8.31</a:t>
            </a:r>
            <a:r>
              <a:rPr kumimoji="1" lang="ja-JP" altLang="en-US"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a:t>
            </a:r>
          </a:p>
        </p:txBody>
      </p:sp>
      <p:sp>
        <p:nvSpPr>
          <p:cNvPr id="6" name="正方形/長方形 5">
            <a:extLst>
              <a:ext uri="{FF2B5EF4-FFF2-40B4-BE49-F238E27FC236}">
                <a16:creationId xmlns:a16="http://schemas.microsoft.com/office/drawing/2014/main" id="{98C06FFA-6B19-42B7-9A8D-68946FDA0080}"/>
              </a:ext>
            </a:extLst>
          </p:cNvPr>
          <p:cNvSpPr/>
          <p:nvPr/>
        </p:nvSpPr>
        <p:spPr>
          <a:xfrm>
            <a:off x="149176" y="1866628"/>
            <a:ext cx="8709074" cy="15897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１．下り転院調整</a:t>
            </a:r>
            <a:endParaRPr kumimoji="1" lang="en-US" altLang="ja-JP"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・救急受入れ後に症状が落ち着いた患者等を臨時医療施設等の療養を中心に行う医療機関に転院調整（解除前）</a:t>
            </a:r>
            <a:endParaRPr kumimoji="1" lang="en-US" altLang="ja-JP"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２．後方転院調整</a:t>
            </a:r>
            <a:endParaRPr kumimoji="1" lang="en-US" altLang="ja-JP"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・コロナ解除となった後も原疾患等により引き続き入院が必要な患者の転院調整</a:t>
            </a:r>
            <a:endParaRPr kumimoji="1" lang="en-US" altLang="ja-JP"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３．施設療養等移行</a:t>
            </a:r>
            <a:endParaRPr kumimoji="1" lang="en-US" altLang="ja-JP"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・症状が落ち着き施設等へ戻ることができる患者の退院調整</a:t>
            </a:r>
          </a:p>
        </p:txBody>
      </p:sp>
      <p:sp>
        <p:nvSpPr>
          <p:cNvPr id="7" name="テキスト ボックス 6">
            <a:extLst>
              <a:ext uri="{FF2B5EF4-FFF2-40B4-BE49-F238E27FC236}">
                <a16:creationId xmlns:a16="http://schemas.microsoft.com/office/drawing/2014/main" id="{F7330D15-C818-4FFE-B2E1-881192FA541A}"/>
              </a:ext>
            </a:extLst>
          </p:cNvPr>
          <p:cNvSpPr txBox="1"/>
          <p:nvPr/>
        </p:nvSpPr>
        <p:spPr>
          <a:xfrm>
            <a:off x="87192" y="1493107"/>
            <a:ext cx="1955849" cy="338554"/>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転退院調整の概要</a:t>
            </a:r>
          </a:p>
        </p:txBody>
      </p:sp>
      <p:sp>
        <p:nvSpPr>
          <p:cNvPr id="8" name="テキスト ボックス 7">
            <a:extLst>
              <a:ext uri="{FF2B5EF4-FFF2-40B4-BE49-F238E27FC236}">
                <a16:creationId xmlns:a16="http://schemas.microsoft.com/office/drawing/2014/main" id="{F132FE12-38EF-4752-9532-BB0E2D817760}"/>
              </a:ext>
            </a:extLst>
          </p:cNvPr>
          <p:cNvSpPr txBox="1"/>
          <p:nvPr/>
        </p:nvSpPr>
        <p:spPr>
          <a:xfrm>
            <a:off x="50703" y="3632703"/>
            <a:ext cx="9093297" cy="830997"/>
          </a:xfrm>
          <a:prstGeom prst="rect">
            <a:avLst/>
          </a:prstGeom>
          <a:solidFill>
            <a:srgbClr val="7030A0"/>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　</a:t>
            </a:r>
            <a:r>
              <a:rPr kumimoji="0" lang="ja-JP" altLang="ja-JP" sz="1600" b="1"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ＭＳ明朝"/>
              </a:rPr>
              <a:t>小児患者は短時間で症状が変化するケースもあ</a:t>
            </a:r>
            <a:r>
              <a:rPr kumimoji="0" lang="ja-JP" altLang="en-US" sz="1600" b="1"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ＭＳ明朝"/>
              </a:rPr>
              <a:t>り</a:t>
            </a:r>
            <a:r>
              <a:rPr kumimoji="0" lang="ja-JP" altLang="ja-JP" sz="1600" b="1"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ＭＳ明朝"/>
              </a:rPr>
              <a:t>、小児特有の症状に応じて迅速かつ適切に必要な医療を提供できる体制</a:t>
            </a:r>
            <a:r>
              <a:rPr kumimoji="0" lang="ja-JP" altLang="en-US" sz="1600" b="1" i="0" u="none" strike="noStrike" kern="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ＭＳ明朝"/>
              </a:rPr>
              <a:t>を構築するため、自治医科大学とちぎ子ども医療センターと連携して対応することとした。</a:t>
            </a:r>
            <a:r>
              <a:rPr kumimoji="1" lang="ja-JP" altLang="en-US"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a:t>
            </a:r>
            <a:r>
              <a:rPr kumimoji="1" lang="en-US" altLang="ja-JP"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R4.12.21</a:t>
            </a:r>
            <a:r>
              <a:rPr kumimoji="1" lang="ja-JP" altLang="en-US" sz="16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a:t>
            </a:r>
          </a:p>
        </p:txBody>
      </p:sp>
      <p:sp>
        <p:nvSpPr>
          <p:cNvPr id="9" name="テキスト ボックス 8">
            <a:extLst>
              <a:ext uri="{FF2B5EF4-FFF2-40B4-BE49-F238E27FC236}">
                <a16:creationId xmlns:a16="http://schemas.microsoft.com/office/drawing/2014/main" id="{4B1E9A86-34ED-4494-922D-09BF377B83AA}"/>
              </a:ext>
            </a:extLst>
          </p:cNvPr>
          <p:cNvSpPr txBox="1"/>
          <p:nvPr/>
        </p:nvSpPr>
        <p:spPr>
          <a:xfrm>
            <a:off x="87192" y="4552415"/>
            <a:ext cx="2289224" cy="338554"/>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小児対応力強化の概要</a:t>
            </a:r>
          </a:p>
        </p:txBody>
      </p:sp>
      <p:sp>
        <p:nvSpPr>
          <p:cNvPr id="10" name="正方形/長方形 9">
            <a:extLst>
              <a:ext uri="{FF2B5EF4-FFF2-40B4-BE49-F238E27FC236}">
                <a16:creationId xmlns:a16="http://schemas.microsoft.com/office/drawing/2014/main" id="{F2D3CCB8-BF54-4DF1-A887-63C13BC234B5}"/>
              </a:ext>
            </a:extLst>
          </p:cNvPr>
          <p:cNvSpPr/>
          <p:nvPr/>
        </p:nvSpPr>
        <p:spPr>
          <a:xfrm>
            <a:off x="149176" y="4937909"/>
            <a:ext cx="8709074" cy="10596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１．小児受入れ可能な病床の見える化</a:t>
            </a:r>
            <a:endParaRPr kumimoji="1" lang="en-US" altLang="ja-JP"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・小児受入可能病床数の把握</a:t>
            </a:r>
            <a:r>
              <a:rPr kumimoji="1" lang="en-US" altLang="ja-JP"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全</a:t>
            </a:r>
            <a:r>
              <a:rPr kumimoji="1" lang="en-US" altLang="ja-JP"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19</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医療機関、</a:t>
            </a:r>
            <a:r>
              <a:rPr kumimoji="1" lang="en-US" altLang="ja-JP"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92</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床（うち小児専用病床：</a:t>
            </a:r>
            <a:r>
              <a:rPr kumimoji="1" lang="en-US" altLang="ja-JP"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15</a:t>
            </a: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床）</a:t>
            </a:r>
            <a:r>
              <a:rPr kumimoji="1" lang="en-US" altLang="ja-JP"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２．小児搬送コーディネータの委嘱</a:t>
            </a:r>
            <a:endParaRPr kumimoji="1" lang="en-US" altLang="ja-JP"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・自治医科大学とちぎ子ども医療センター田村大輔医師に委嘱</a:t>
            </a:r>
            <a:endParaRPr kumimoji="1" lang="en-US" altLang="ja-JP"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47A0E6DC-39BC-476F-B199-23461F954FB2}"/>
              </a:ext>
            </a:extLst>
          </p:cNvPr>
          <p:cNvSpPr/>
          <p:nvPr/>
        </p:nvSpPr>
        <p:spPr>
          <a:xfrm>
            <a:off x="876298" y="5896876"/>
            <a:ext cx="4257712" cy="40842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rPr>
              <a:t>　県全体での小児病床の管理</a:t>
            </a:r>
            <a:endParaRPr kumimoji="1" lang="en-US" altLang="ja-JP"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 name="矢印: 右 1">
            <a:extLst>
              <a:ext uri="{FF2B5EF4-FFF2-40B4-BE49-F238E27FC236}">
                <a16:creationId xmlns:a16="http://schemas.microsoft.com/office/drawing/2014/main" id="{52A75D1A-A0FE-4522-81DF-3FC8EF000242}"/>
              </a:ext>
            </a:extLst>
          </p:cNvPr>
          <p:cNvSpPr/>
          <p:nvPr/>
        </p:nvSpPr>
        <p:spPr>
          <a:xfrm>
            <a:off x="647698" y="5931843"/>
            <a:ext cx="323777" cy="294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2" name="正方形/長方形 11">
            <a:extLst>
              <a:ext uri="{FF2B5EF4-FFF2-40B4-BE49-F238E27FC236}">
                <a16:creationId xmlns:a16="http://schemas.microsoft.com/office/drawing/2014/main" id="{09E65E9E-9DA0-43C7-8DC4-3BCAE5EF2575}"/>
              </a:ext>
            </a:extLst>
          </p:cNvPr>
          <p:cNvSpPr/>
          <p:nvPr/>
        </p:nvSpPr>
        <p:spPr>
          <a:xfrm>
            <a:off x="1065116" y="6226743"/>
            <a:ext cx="7581937" cy="33334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nchorCtr="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A4F07951-822F-4C5D-91A8-7EB47C9B2C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4982" y="4759238"/>
            <a:ext cx="1526909" cy="1526909"/>
          </a:xfrm>
          <a:prstGeom prst="rect">
            <a:avLst/>
          </a:prstGeom>
        </p:spPr>
      </p:pic>
      <p:sp>
        <p:nvSpPr>
          <p:cNvPr id="14" name="テキスト ボックス 13">
            <a:extLst>
              <a:ext uri="{FF2B5EF4-FFF2-40B4-BE49-F238E27FC236}">
                <a16:creationId xmlns:a16="http://schemas.microsoft.com/office/drawing/2014/main" id="{3389AC2D-9352-44AA-B296-68B58DDA39AC}"/>
              </a:ext>
            </a:extLst>
          </p:cNvPr>
          <p:cNvSpPr txBox="1"/>
          <p:nvPr/>
        </p:nvSpPr>
        <p:spPr>
          <a:xfrm>
            <a:off x="-4871" y="6522281"/>
            <a:ext cx="9144000" cy="307777"/>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課題</a:t>
            </a:r>
            <a:r>
              <a:rPr kumimoji="1" lang="en-US" altLang="ja-JP"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a:t>
            </a:r>
            <a:r>
              <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rPr>
              <a:t>ピーク時の対応（下り転院調整）、役割分担、臨時医療施設の活用等について要検討</a:t>
            </a:r>
            <a:endParaRPr kumimoji="1" lang="en-US" altLang="ja-JP"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AC4A98A1-D9BF-4643-B9FA-F43603226146}"/>
              </a:ext>
            </a:extLst>
          </p:cNvPr>
          <p:cNvSpPr txBox="1"/>
          <p:nvPr/>
        </p:nvSpPr>
        <p:spPr>
          <a:xfrm>
            <a:off x="8437418" y="45470"/>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89</a:t>
            </a:fld>
            <a:endPar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110614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p:cNvSpPr txBox="1"/>
          <p:nvPr/>
        </p:nvSpPr>
        <p:spPr>
          <a:xfrm>
            <a:off x="4613564" y="620149"/>
            <a:ext cx="4476466" cy="2677656"/>
          </a:xfrm>
          <a:prstGeom prst="rect">
            <a:avLst/>
          </a:prstGeom>
          <a:noFill/>
          <a:ln w="19050">
            <a:solidFill>
              <a:schemeClr val="tx1"/>
            </a:solid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①と</a:t>
            </a:r>
            <a:r>
              <a:rPr kumimoji="0" lang="ja-JP" altLang="en-US" sz="14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ちまる</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安心認証に関すること。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②イベントの制限等に関すること。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③事業者への情報提供等に関すること。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④生活相談センターの設置・運営に関すること。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⑤飲食店への営業時間短縮要請に係る他部局との調整</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⑥その他社会対策に関すること。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テキスト ボックス 20"/>
          <p:cNvSpPr txBox="1"/>
          <p:nvPr/>
        </p:nvSpPr>
        <p:spPr>
          <a:xfrm>
            <a:off x="53970" y="3569691"/>
            <a:ext cx="9036060" cy="2893100"/>
          </a:xfrm>
          <a:prstGeom prst="rect">
            <a:avLst/>
          </a:prstGeom>
          <a:noFill/>
          <a:ln w="19050">
            <a:solidFill>
              <a:schemeClr val="tx1"/>
            </a:solid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①本部事務局の庶務に関すること。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②本部会議、事務局会議等に関すること。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③本部長報告及び議会報告に係る資料の作成に関する</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④対策本部と各部との連絡調整に関すること。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⑤栃木県基本的対応方針に関すること。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⑥国及び自治体等関係機関の情報収集、連絡調整に関</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⑦他グループに属さない又はまたがる事務に関する</a:t>
            </a:r>
            <a:r>
              <a:rPr kumimoji="0" lang="ja-JP" altLang="en-US" sz="14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こ</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と（初期対応）。</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0" name="テキスト ボックス 19"/>
          <p:cNvSpPr txBox="1"/>
          <p:nvPr/>
        </p:nvSpPr>
        <p:spPr>
          <a:xfrm>
            <a:off x="43517" y="634016"/>
            <a:ext cx="4425718" cy="2677656"/>
          </a:xfrm>
          <a:prstGeom prst="rect">
            <a:avLst/>
          </a:prstGeom>
          <a:noFill/>
          <a:ln w="19050">
            <a:solidFill>
              <a:schemeClr val="tx1"/>
            </a:solid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①事務局長、事務局次長への助言に関すること。 </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②状況等の分析、予測に関すること。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③対策全体の企画立案に関すること。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④各グループへの助言に関すること。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⑤対策に係る全体調整・進行管理に関すること。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⑥報道機関に関する調整に関すること。</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p:cNvSpPr txBox="1"/>
          <p:nvPr/>
        </p:nvSpPr>
        <p:spPr>
          <a:xfrm>
            <a:off x="0" y="8815"/>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対策本部事務局の体制について</a:t>
            </a:r>
          </a:p>
        </p:txBody>
      </p:sp>
      <p:sp>
        <p:nvSpPr>
          <p:cNvPr id="9" name="テキスト ボックス 8"/>
          <p:cNvSpPr txBox="1"/>
          <p:nvPr/>
        </p:nvSpPr>
        <p:spPr>
          <a:xfrm>
            <a:off x="965367" y="3457656"/>
            <a:ext cx="7335557"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総合対策グループ（総務チーム、広報・相談チーム）</a:t>
            </a:r>
          </a:p>
        </p:txBody>
      </p:sp>
      <p:sp>
        <p:nvSpPr>
          <p:cNvPr id="12" name="テキスト ボックス 11"/>
          <p:cNvSpPr txBox="1"/>
          <p:nvPr/>
        </p:nvSpPr>
        <p:spPr>
          <a:xfrm>
            <a:off x="4572000" y="3569690"/>
            <a:ext cx="4507999" cy="3108543"/>
          </a:xfrm>
          <a:prstGeom prst="rect">
            <a:avLst/>
          </a:prstGeom>
          <a:noFill/>
          <a:ln w="19050">
            <a:noFill/>
            <a:prstDash val="lgDashDot"/>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①県民への情報提供・普及啓発に関すること。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･記者会見 報道発表、広報誌の活用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YouTube</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広告、</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LINE</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「栃木県・新型コロナ対策</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パーソナルサポート」の活用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②</a:t>
            </a:r>
            <a:r>
              <a:rPr kumimoji="0" lang="ja-JP" altLang="en-US" sz="1400" b="1" i="0" u="none" strike="noStrike" kern="1200" cap="none" spc="-15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県政記者クラブ、広報班との連絡調整に関すること。</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③相談体制の確保及び相談への対応に関すること。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･受診・ワクチン相談センター</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コールセンター</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設置・運営</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･生活相談センターも含めた相談体制全般の調整</a:t>
            </a: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p:cNvSpPr txBox="1"/>
          <p:nvPr/>
        </p:nvSpPr>
        <p:spPr>
          <a:xfrm>
            <a:off x="4572000" y="3869563"/>
            <a:ext cx="2099661" cy="30777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&lt;&lt;</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広報・相談チーム</a:t>
            </a: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&gt;&gt;</a:t>
            </a:r>
          </a:p>
        </p:txBody>
      </p:sp>
      <p:sp>
        <p:nvSpPr>
          <p:cNvPr id="14" name="テキスト ボックス 13"/>
          <p:cNvSpPr txBox="1"/>
          <p:nvPr/>
        </p:nvSpPr>
        <p:spPr>
          <a:xfrm>
            <a:off x="5678969" y="505390"/>
            <a:ext cx="2484000" cy="307777"/>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社会対策グループ</a:t>
            </a:r>
          </a:p>
        </p:txBody>
      </p:sp>
      <p:sp>
        <p:nvSpPr>
          <p:cNvPr id="19" name="テキスト ボックス 18"/>
          <p:cNvSpPr txBox="1"/>
          <p:nvPr/>
        </p:nvSpPr>
        <p:spPr>
          <a:xfrm>
            <a:off x="965367" y="496445"/>
            <a:ext cx="2484000" cy="307778"/>
          </a:xfrm>
          <a:prstGeom prst="rect">
            <a:avLst/>
          </a:prstGeom>
          <a:solidFill>
            <a:srgbClr val="7030A0"/>
          </a:solid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対策統括グループ</a:t>
            </a:r>
          </a:p>
        </p:txBody>
      </p:sp>
      <p:sp>
        <p:nvSpPr>
          <p:cNvPr id="13" name="テキスト ボックス 12"/>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p:cNvSpPr txBox="1"/>
          <p:nvPr/>
        </p:nvSpPr>
        <p:spPr>
          <a:xfrm>
            <a:off x="6203" y="3869563"/>
            <a:ext cx="1524000" cy="30777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&lt;&lt;</a:t>
            </a:r>
            <a:r>
              <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総務チーム</a:t>
            </a:r>
            <a:r>
              <a:rPr kumimoji="0"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&gt;&gt;</a:t>
            </a:r>
            <a:endParaRPr kumimoji="0"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302730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15522"/>
            <a:ext cx="9144000" cy="513452"/>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県南圏域における</a:t>
            </a:r>
            <a:r>
              <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DMAT</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トリアージ</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R4.2.14</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2.28</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p>
        </p:txBody>
      </p:sp>
      <p:sp>
        <p:nvSpPr>
          <p:cNvPr id="5" name="正方形/長方形 4"/>
          <p:cNvSpPr/>
          <p:nvPr/>
        </p:nvSpPr>
        <p:spPr>
          <a:xfrm>
            <a:off x="0" y="672223"/>
            <a:ext cx="9296400" cy="43532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rPr>
              <a:t>背景等</a:t>
            </a:r>
            <a:r>
              <a:rPr kumimoji="1" lang="en-US" altLang="ja-JP" sz="18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rPr>
              <a:t>　第６波の患者急増に伴い、新小山市民病院と</a:t>
            </a:r>
            <a:r>
              <a:rPr kumimoji="1" lang="en-US" altLang="ja-JP" sz="16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rPr>
              <a:t>TMC</a:t>
            </a:r>
            <a:r>
              <a:rPr kumimoji="1" lang="ja-JP" altLang="en-US" sz="16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rPr>
              <a:t>しもつが（特に県南地域）の入院受入や夜間救急対応に過度の負担が集中したため、両病院の空き病床確保及び県南地区における夜間救急案件のトリアージ（</a:t>
            </a:r>
            <a:r>
              <a:rPr kumimoji="1" lang="en-US" altLang="ja-JP" sz="16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rPr>
              <a:t>DMAT</a:t>
            </a:r>
            <a:r>
              <a:rPr kumimoji="1" lang="ja-JP" altLang="en-US" sz="16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rPr>
              <a:t>対応）を実施することとした。</a:t>
            </a:r>
            <a:endParaRPr kumimoji="1" lang="en-US" altLang="ja-JP" sz="16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6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日中の広域調整等</a:t>
            </a:r>
            <a:r>
              <a:rPr kumimoji="1" lang="en-US" altLang="ja-JP" sz="16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・夜間救急受入に必要となる空き病床を確保するため、</a:t>
            </a:r>
            <a:r>
              <a:rPr kumimoji="1" lang="ja-JP" altLang="en-US"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日中から積極的に広域調整を実施</a:t>
            </a:r>
            <a:endParaRPr kumimoji="1" lang="en-US" altLang="ja-JP"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※2/14</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2/28</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の県南地域からの広域調整対応件数：</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48</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件</a:t>
            </a:r>
            <a:endPar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・毎日</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18:30</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関係者による</a:t>
            </a:r>
            <a:r>
              <a:rPr kumimoji="1" lang="en-US" altLang="ja-JP"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web</a:t>
            </a:r>
            <a:r>
              <a:rPr kumimoji="1" lang="ja-JP" altLang="en-US"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会議を開催</a:t>
            </a:r>
            <a:endParaRPr kumimoji="1" lang="en-US" altLang="ja-JP"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（新小山市民病院、</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TMC</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しもつが、消防機関、県南保健所、県本部（搬送</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Co</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endPar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　患者発生状況、搬送・受入等対応状況、</a:t>
            </a:r>
            <a:r>
              <a:rPr kumimoji="1" lang="ja-JP" altLang="en-US"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当日夜間救急受入可能病床数等を情報共有</a:t>
            </a:r>
            <a:endParaRPr kumimoji="1" lang="en-US" altLang="ja-JP"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Join</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を活用し、患者情報や入院調整状況を</a:t>
            </a:r>
            <a:r>
              <a:rPr kumimoji="1" lang="ja-JP" altLang="en-US"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関係者でリアルタイムに情報共有しながら入院調整</a:t>
            </a:r>
            <a:endParaRPr kumimoji="1" lang="en-US" altLang="ja-JP"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を実施</a:t>
            </a:r>
            <a:endPar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【DMAT</a:t>
            </a:r>
            <a:r>
              <a:rPr kumimoji="1" lang="ja-JP" altLang="en-US" sz="16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によるトリアージ</a:t>
            </a:r>
            <a:r>
              <a:rPr kumimoji="1" lang="en-US" altLang="ja-JP" sz="16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・夜間、救急搬送不要と判断される患者からの救急要請も多く、新小山市民・</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TMC</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しもつがの負  </a:t>
            </a:r>
            <a:endPar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担を増大させていたため、</a:t>
            </a:r>
            <a:r>
              <a:rPr kumimoji="1" lang="en-US" altLang="ja-JP"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DMAT</a:t>
            </a:r>
            <a:r>
              <a:rPr kumimoji="1" lang="ja-JP" altLang="en-US"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隊員（</a:t>
            </a:r>
            <a:r>
              <a:rPr kumimoji="1" lang="en-US" altLang="ja-JP"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19</a:t>
            </a:r>
            <a:r>
              <a:rPr kumimoji="1" lang="ja-JP" altLang="en-US"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日延べ</a:t>
            </a:r>
            <a:r>
              <a:rPr kumimoji="1" lang="en-US" altLang="ja-JP"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47</a:t>
            </a:r>
            <a:r>
              <a:rPr kumimoji="1" lang="ja-JP" altLang="en-US" sz="1600" b="0" i="0" u="sng"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人）を本部に配置</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し、搬送トリアージを実施</a:t>
            </a:r>
            <a:endPar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した。（救急隊が搬送を迷う場合に</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DMAT</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医師が判断）</a:t>
            </a:r>
            <a:endPar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6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他圏域の夜間広域調整の際に医師等から適切な助言が得られたことも効果的であった。</a:t>
            </a:r>
          </a:p>
        </p:txBody>
      </p:sp>
      <p:graphicFrame>
        <p:nvGraphicFramePr>
          <p:cNvPr id="2" name="表 1"/>
          <p:cNvGraphicFramePr>
            <a:graphicFrameLocks noGrp="1"/>
          </p:cNvGraphicFramePr>
          <p:nvPr/>
        </p:nvGraphicFramePr>
        <p:xfrm>
          <a:off x="144172" y="5414942"/>
          <a:ext cx="3639418" cy="1305424"/>
        </p:xfrm>
        <a:graphic>
          <a:graphicData uri="http://schemas.openxmlformats.org/drawingml/2006/table">
            <a:tbl>
              <a:tblPr firstRow="1" bandRow="1">
                <a:tableStyleId>{5C22544A-7EE6-4342-B048-85BDC9FD1C3A}</a:tableStyleId>
              </a:tblPr>
              <a:tblGrid>
                <a:gridCol w="1085694">
                  <a:extLst>
                    <a:ext uri="{9D8B030D-6E8A-4147-A177-3AD203B41FA5}">
                      <a16:colId xmlns:a16="http://schemas.microsoft.com/office/drawing/2014/main" val="3240352930"/>
                    </a:ext>
                  </a:extLst>
                </a:gridCol>
                <a:gridCol w="833207">
                  <a:extLst>
                    <a:ext uri="{9D8B030D-6E8A-4147-A177-3AD203B41FA5}">
                      <a16:colId xmlns:a16="http://schemas.microsoft.com/office/drawing/2014/main" val="1644807985"/>
                    </a:ext>
                  </a:extLst>
                </a:gridCol>
                <a:gridCol w="887311">
                  <a:extLst>
                    <a:ext uri="{9D8B030D-6E8A-4147-A177-3AD203B41FA5}">
                      <a16:colId xmlns:a16="http://schemas.microsoft.com/office/drawing/2014/main" val="2578799779"/>
                    </a:ext>
                  </a:extLst>
                </a:gridCol>
                <a:gridCol w="833206">
                  <a:extLst>
                    <a:ext uri="{9D8B030D-6E8A-4147-A177-3AD203B41FA5}">
                      <a16:colId xmlns:a16="http://schemas.microsoft.com/office/drawing/2014/main" val="1318789641"/>
                    </a:ext>
                  </a:extLst>
                </a:gridCol>
              </a:tblGrid>
              <a:tr h="326356">
                <a:tc>
                  <a:txBody>
                    <a:bodyPr/>
                    <a:lstStyle/>
                    <a:p>
                      <a:r>
                        <a:rPr kumimoji="1" lang="ja-JP" altLang="en-US" sz="1600"/>
                        <a:t>年齢</a:t>
                      </a:r>
                    </a:p>
                  </a:txBody>
                  <a:tcPr marL="68580" marR="68580" marT="34290" marB="34290"/>
                </a:tc>
                <a:tc>
                  <a:txBody>
                    <a:bodyPr/>
                    <a:lstStyle/>
                    <a:p>
                      <a:r>
                        <a:rPr kumimoji="1" lang="ja-JP" altLang="en-US" sz="1600"/>
                        <a:t>搬送</a:t>
                      </a:r>
                    </a:p>
                  </a:txBody>
                  <a:tcPr marL="68580" marR="68580" marT="34290" marB="34290"/>
                </a:tc>
                <a:tc>
                  <a:txBody>
                    <a:bodyPr/>
                    <a:lstStyle/>
                    <a:p>
                      <a:r>
                        <a:rPr kumimoji="1" lang="ja-JP" altLang="en-US" sz="1600"/>
                        <a:t>不搬送</a:t>
                      </a:r>
                    </a:p>
                  </a:txBody>
                  <a:tcPr marL="68580" marR="68580" marT="34290" marB="34290"/>
                </a:tc>
                <a:tc>
                  <a:txBody>
                    <a:bodyPr/>
                    <a:lstStyle/>
                    <a:p>
                      <a:r>
                        <a:rPr kumimoji="1" lang="ja-JP" altLang="en-US" sz="1600"/>
                        <a:t>合計</a:t>
                      </a:r>
                    </a:p>
                  </a:txBody>
                  <a:tcPr marL="68580" marR="68580" marT="34290" marB="34290"/>
                </a:tc>
                <a:extLst>
                  <a:ext uri="{0D108BD9-81ED-4DB2-BD59-A6C34878D82A}">
                    <a16:rowId xmlns:a16="http://schemas.microsoft.com/office/drawing/2014/main" val="407351067"/>
                  </a:ext>
                </a:extLst>
              </a:tr>
              <a:tr h="326356">
                <a:tc>
                  <a:txBody>
                    <a:bodyPr/>
                    <a:lstStyle/>
                    <a:p>
                      <a:r>
                        <a:rPr kumimoji="1" lang="en-US" altLang="ja-JP" sz="1600"/>
                        <a:t>0</a:t>
                      </a:r>
                      <a:r>
                        <a:rPr kumimoji="1" lang="ja-JP" altLang="en-US" sz="1600"/>
                        <a:t>～</a:t>
                      </a:r>
                      <a:r>
                        <a:rPr kumimoji="1" lang="en-US" altLang="ja-JP" sz="1600"/>
                        <a:t>15</a:t>
                      </a:r>
                      <a:endParaRPr kumimoji="1" lang="ja-JP" altLang="en-US" sz="1600"/>
                    </a:p>
                  </a:txBody>
                  <a:tcPr marL="68580" marR="68580" marT="34290" marB="34290"/>
                </a:tc>
                <a:tc>
                  <a:txBody>
                    <a:bodyPr/>
                    <a:lstStyle/>
                    <a:p>
                      <a:r>
                        <a:rPr kumimoji="1" lang="en-US" altLang="ja-JP" sz="1600"/>
                        <a:t>1</a:t>
                      </a:r>
                      <a:endParaRPr kumimoji="1" lang="ja-JP" altLang="en-US" sz="1600"/>
                    </a:p>
                  </a:txBody>
                  <a:tcPr marL="68580" marR="68580" marT="34290" marB="34290"/>
                </a:tc>
                <a:tc>
                  <a:txBody>
                    <a:bodyPr/>
                    <a:lstStyle/>
                    <a:p>
                      <a:r>
                        <a:rPr kumimoji="1" lang="en-US" altLang="ja-JP" sz="1600"/>
                        <a:t>3</a:t>
                      </a:r>
                      <a:endParaRPr kumimoji="1" lang="ja-JP" altLang="en-US" sz="1600"/>
                    </a:p>
                  </a:txBody>
                  <a:tcPr marL="68580" marR="68580" marT="34290" marB="34290"/>
                </a:tc>
                <a:tc>
                  <a:txBody>
                    <a:bodyPr/>
                    <a:lstStyle/>
                    <a:p>
                      <a:r>
                        <a:rPr kumimoji="1" lang="en-US" altLang="ja-JP" sz="1600"/>
                        <a:t>4</a:t>
                      </a:r>
                      <a:endParaRPr kumimoji="1" lang="ja-JP" altLang="en-US" sz="1600"/>
                    </a:p>
                  </a:txBody>
                  <a:tcPr marL="68580" marR="68580" marT="34290" marB="34290"/>
                </a:tc>
                <a:extLst>
                  <a:ext uri="{0D108BD9-81ED-4DB2-BD59-A6C34878D82A}">
                    <a16:rowId xmlns:a16="http://schemas.microsoft.com/office/drawing/2014/main" val="3403607962"/>
                  </a:ext>
                </a:extLst>
              </a:tr>
              <a:tr h="326356">
                <a:tc>
                  <a:txBody>
                    <a:bodyPr/>
                    <a:lstStyle/>
                    <a:p>
                      <a:r>
                        <a:rPr kumimoji="1" lang="en-US" altLang="ja-JP" sz="1600"/>
                        <a:t>16</a:t>
                      </a:r>
                      <a:r>
                        <a:rPr kumimoji="1" lang="ja-JP" altLang="en-US" sz="1600"/>
                        <a:t>～</a:t>
                      </a:r>
                      <a:r>
                        <a:rPr kumimoji="1" lang="en-US" altLang="ja-JP" sz="1600"/>
                        <a:t>64</a:t>
                      </a:r>
                      <a:endParaRPr kumimoji="1" lang="ja-JP" altLang="en-US" sz="1600"/>
                    </a:p>
                  </a:txBody>
                  <a:tcPr marL="68580" marR="68580" marT="34290" marB="34290"/>
                </a:tc>
                <a:tc>
                  <a:txBody>
                    <a:bodyPr/>
                    <a:lstStyle/>
                    <a:p>
                      <a:r>
                        <a:rPr kumimoji="1" lang="en-US" altLang="ja-JP" sz="1600"/>
                        <a:t>3</a:t>
                      </a:r>
                      <a:endParaRPr kumimoji="1" lang="ja-JP" altLang="en-US" sz="1600"/>
                    </a:p>
                  </a:txBody>
                  <a:tcPr marL="68580" marR="68580" marT="34290" marB="34290"/>
                </a:tc>
                <a:tc>
                  <a:txBody>
                    <a:bodyPr/>
                    <a:lstStyle/>
                    <a:p>
                      <a:r>
                        <a:rPr kumimoji="1" lang="en-US" altLang="ja-JP" sz="1600"/>
                        <a:t>1</a:t>
                      </a:r>
                      <a:endParaRPr kumimoji="1" lang="ja-JP" altLang="en-US" sz="1600"/>
                    </a:p>
                  </a:txBody>
                  <a:tcPr marL="68580" marR="68580" marT="34290" marB="34290"/>
                </a:tc>
                <a:tc>
                  <a:txBody>
                    <a:bodyPr/>
                    <a:lstStyle/>
                    <a:p>
                      <a:r>
                        <a:rPr kumimoji="1" lang="en-US" altLang="ja-JP" sz="1600"/>
                        <a:t>4</a:t>
                      </a:r>
                      <a:endParaRPr kumimoji="1" lang="ja-JP" altLang="en-US" sz="1600"/>
                    </a:p>
                  </a:txBody>
                  <a:tcPr marL="68580" marR="68580" marT="34290" marB="34290"/>
                </a:tc>
                <a:extLst>
                  <a:ext uri="{0D108BD9-81ED-4DB2-BD59-A6C34878D82A}">
                    <a16:rowId xmlns:a16="http://schemas.microsoft.com/office/drawing/2014/main" val="1956098112"/>
                  </a:ext>
                </a:extLst>
              </a:tr>
              <a:tr h="326356">
                <a:tc>
                  <a:txBody>
                    <a:bodyPr/>
                    <a:lstStyle/>
                    <a:p>
                      <a:r>
                        <a:rPr kumimoji="1" lang="en-US" altLang="ja-JP" sz="1600"/>
                        <a:t>65~</a:t>
                      </a:r>
                      <a:endParaRPr kumimoji="1" lang="ja-JP" altLang="en-US" sz="1600"/>
                    </a:p>
                  </a:txBody>
                  <a:tcPr marL="68580" marR="68580" marT="34290" marB="34290"/>
                </a:tc>
                <a:tc>
                  <a:txBody>
                    <a:bodyPr/>
                    <a:lstStyle/>
                    <a:p>
                      <a:r>
                        <a:rPr kumimoji="1" lang="en-US" altLang="ja-JP" sz="1600"/>
                        <a:t>2</a:t>
                      </a:r>
                      <a:endParaRPr kumimoji="1" lang="ja-JP" altLang="en-US" sz="1600"/>
                    </a:p>
                  </a:txBody>
                  <a:tcPr marL="68580" marR="68580" marT="34290" marB="34290"/>
                </a:tc>
                <a:tc>
                  <a:txBody>
                    <a:bodyPr/>
                    <a:lstStyle/>
                    <a:p>
                      <a:r>
                        <a:rPr kumimoji="1" lang="en-US" altLang="ja-JP" sz="1600"/>
                        <a:t>2</a:t>
                      </a:r>
                      <a:endParaRPr kumimoji="1" lang="ja-JP" altLang="en-US" sz="1600"/>
                    </a:p>
                  </a:txBody>
                  <a:tcPr marL="68580" marR="68580" marT="34290" marB="34290"/>
                </a:tc>
                <a:tc>
                  <a:txBody>
                    <a:bodyPr/>
                    <a:lstStyle/>
                    <a:p>
                      <a:r>
                        <a:rPr kumimoji="1" lang="en-US" altLang="ja-JP" sz="1600"/>
                        <a:t>4</a:t>
                      </a:r>
                      <a:endParaRPr kumimoji="1" lang="ja-JP" altLang="en-US" sz="1600"/>
                    </a:p>
                  </a:txBody>
                  <a:tcPr marL="68580" marR="68580" marT="34290" marB="34290"/>
                </a:tc>
                <a:extLst>
                  <a:ext uri="{0D108BD9-81ED-4DB2-BD59-A6C34878D82A}">
                    <a16:rowId xmlns:a16="http://schemas.microsoft.com/office/drawing/2014/main" val="1475532484"/>
                  </a:ext>
                </a:extLst>
              </a:tr>
            </a:tbl>
          </a:graphicData>
        </a:graphic>
      </p:graphicFrame>
      <p:sp>
        <p:nvSpPr>
          <p:cNvPr id="3" name="テキスト ボックス 2"/>
          <p:cNvSpPr txBox="1"/>
          <p:nvPr/>
        </p:nvSpPr>
        <p:spPr>
          <a:xfrm>
            <a:off x="4076196" y="6443367"/>
            <a:ext cx="4404014"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他、県南地域以外からの広域調整</a:t>
            </a:r>
            <a:r>
              <a:rPr kumimoji="1" lang="en-US" altLang="ja-JP"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4</a:t>
            </a:r>
            <a:r>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件（搬送３、不搬送１）</a:t>
            </a:r>
          </a:p>
        </p:txBody>
      </p:sp>
      <p:sp>
        <p:nvSpPr>
          <p:cNvPr id="6" name="テキスト ボックス 5"/>
          <p:cNvSpPr txBox="1"/>
          <p:nvPr/>
        </p:nvSpPr>
        <p:spPr>
          <a:xfrm>
            <a:off x="3927762" y="5334370"/>
            <a:ext cx="3692925" cy="116955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不搬送理由</a:t>
            </a:r>
            <a:r>
              <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0</a:t>
            </a: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15</a:t>
            </a: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：軽症・・・３件</a:t>
            </a:r>
            <a:endPar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16</a:t>
            </a: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64</a:t>
            </a: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：軽症・・・１件</a:t>
            </a:r>
            <a:endPar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a:t>
            </a:r>
            <a:r>
              <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65</a:t>
            </a: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：軽症・・・１件</a:t>
            </a:r>
            <a:endPar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　　　　　    治療希望なし・・・１件</a:t>
            </a:r>
            <a:endParaRPr kumimoji="1" lang="en-US" altLang="ja-JP" sz="14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7" name="テキスト ボックス 6"/>
          <p:cNvSpPr txBox="1"/>
          <p:nvPr/>
        </p:nvSpPr>
        <p:spPr>
          <a:xfrm>
            <a:off x="-76200" y="5177321"/>
            <a:ext cx="1797627"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（トリアージ実績）</a:t>
            </a:r>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50118" y="5068768"/>
            <a:ext cx="1374599" cy="1374599"/>
          </a:xfrm>
          <a:prstGeom prst="rect">
            <a:avLst/>
          </a:prstGeom>
        </p:spPr>
      </p:pic>
      <p:sp>
        <p:nvSpPr>
          <p:cNvPr id="9" name="テキスト ボックス 8"/>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90</a:t>
            </a:fld>
            <a:endPar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40225573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19180"/>
            <a:ext cx="9144000" cy="5040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全県における</a:t>
            </a:r>
            <a:r>
              <a:rPr kumimoji="1" lang="en-US" altLang="ja-JP" sz="2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DMAT</a:t>
            </a:r>
            <a:r>
              <a:rPr kumimoji="1" lang="ja-JP" altLang="en-US" sz="24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等によるトリアージ等</a:t>
            </a:r>
            <a:r>
              <a:rPr kumimoji="1" lang="ja-JP" altLang="en-US" sz="20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a:t>
            </a:r>
            <a:r>
              <a:rPr kumimoji="1" lang="en-US" altLang="ja-JP" sz="20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R4.8.9</a:t>
            </a:r>
            <a:r>
              <a:rPr kumimoji="1" lang="ja-JP" altLang="en-US" sz="20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a:t>
            </a:r>
            <a:r>
              <a:rPr kumimoji="1" lang="en-US" altLang="ja-JP" sz="20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9.10</a:t>
            </a:r>
            <a:r>
              <a:rPr kumimoji="1" lang="ja-JP" altLang="en-US" sz="2000" b="1"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rPr>
              <a:t>）</a:t>
            </a:r>
          </a:p>
        </p:txBody>
      </p:sp>
      <p:sp>
        <p:nvSpPr>
          <p:cNvPr id="5" name="正方形/長方形 4"/>
          <p:cNvSpPr/>
          <p:nvPr/>
        </p:nvSpPr>
        <p:spPr>
          <a:xfrm>
            <a:off x="0" y="705855"/>
            <a:ext cx="9145115" cy="28056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游ゴシック"/>
                <a:ea typeface="游ゴシック"/>
                <a:cs typeface="+mn-cs"/>
              </a:rPr>
              <a:t>【</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概要等</a:t>
            </a:r>
            <a:r>
              <a:rPr kumimoji="1" lang="en-US" altLang="ja-JP" sz="1800" b="1" i="0" u="none" strike="noStrike" kern="1200" cap="none" spc="0" normalizeH="0" baseline="0" noProof="0" dirty="0">
                <a:ln>
                  <a:noFill/>
                </a:ln>
                <a:solidFill>
                  <a:schemeClr val="tx1"/>
                </a:solidFill>
                <a:effectLst/>
                <a:uLnTx/>
                <a:uFillTx/>
                <a:latin typeface="游ゴシック"/>
                <a:ea typeface="游ゴシック"/>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游ゴシック"/>
                <a:ea typeface="游ゴシック"/>
                <a:cs typeface="+mn-cs"/>
              </a:rPr>
              <a:t>　</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第</a:t>
            </a:r>
            <a:r>
              <a:rPr kumimoji="1" lang="en-US" altLang="ja-JP" sz="1800" b="1" i="0" u="none" strike="noStrike" kern="1200" cap="none" spc="0" normalizeH="0" baseline="0" noProof="0" dirty="0">
                <a:ln>
                  <a:noFill/>
                </a:ln>
                <a:solidFill>
                  <a:schemeClr val="tx1"/>
                </a:solidFill>
                <a:effectLst/>
                <a:uLnTx/>
                <a:uFillTx/>
                <a:latin typeface="游ゴシック"/>
                <a:ea typeface="游ゴシック"/>
                <a:cs typeface="+mn-cs"/>
              </a:rPr>
              <a:t>7</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波の患者急増に伴い、</a:t>
            </a:r>
            <a:r>
              <a:rPr kumimoji="1" lang="ja-JP" altLang="ja-JP" sz="1800" b="1" i="0" u="none" strike="noStrike" kern="1200" cap="none" spc="0" normalizeH="0" baseline="0" noProof="0" dirty="0">
                <a:ln>
                  <a:noFill/>
                </a:ln>
                <a:solidFill>
                  <a:schemeClr val="tx1"/>
                </a:solidFill>
                <a:effectLst/>
                <a:uLnTx/>
                <a:uFillTx/>
                <a:latin typeface="游ゴシック"/>
                <a:ea typeface="游ゴシック"/>
                <a:cs typeface="+mn-cs"/>
              </a:rPr>
              <a:t>自宅や施設等で療養しているコロナ患者からの夜間の救急要請が急増</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し、</a:t>
            </a:r>
            <a:r>
              <a:rPr kumimoji="1" lang="ja-JP" altLang="en-US" sz="1800" b="1" i="0" u="none" strike="noStrike" kern="1200" cap="none" spc="0" normalizeH="0" baseline="0" noProof="0" dirty="0">
                <a:ln>
                  <a:noFill/>
                </a:ln>
                <a:solidFill>
                  <a:srgbClr val="FF0000"/>
                </a:solidFill>
                <a:effectLst/>
                <a:uLnTx/>
                <a:uFillTx/>
                <a:latin typeface="游ゴシック"/>
                <a:ea typeface="游ゴシック"/>
                <a:cs typeface="+mn-cs"/>
              </a:rPr>
              <a:t>全県の</a:t>
            </a:r>
            <a:r>
              <a:rPr kumimoji="1" lang="ja-JP" altLang="ja-JP" sz="1800" b="1" i="0" u="none" strike="noStrike" kern="1200" cap="none" spc="0" normalizeH="0" baseline="0" noProof="0" dirty="0">
                <a:ln>
                  <a:noFill/>
                </a:ln>
                <a:solidFill>
                  <a:srgbClr val="FF0000"/>
                </a:solidFill>
                <a:effectLst/>
                <a:uLnTx/>
                <a:uFillTx/>
                <a:latin typeface="游ゴシック"/>
                <a:ea typeface="游ゴシック"/>
                <a:cs typeface="+mn-cs"/>
              </a:rPr>
              <a:t>救急</a:t>
            </a:r>
            <a:r>
              <a:rPr kumimoji="1" lang="ja-JP" altLang="en-US" sz="1800" b="1" i="0" u="none" strike="noStrike" kern="1200" cap="none" spc="0" normalizeH="0" baseline="0" noProof="0" dirty="0">
                <a:ln>
                  <a:noFill/>
                </a:ln>
                <a:solidFill>
                  <a:srgbClr val="FF0000"/>
                </a:solidFill>
                <a:effectLst/>
                <a:uLnTx/>
                <a:uFillTx/>
                <a:latin typeface="游ゴシック"/>
                <a:ea typeface="游ゴシック"/>
                <a:cs typeface="+mn-cs"/>
              </a:rPr>
              <a:t>医療</a:t>
            </a:r>
            <a:r>
              <a:rPr kumimoji="1" lang="ja-JP" altLang="ja-JP" sz="1800" b="1" i="0" u="none" strike="noStrike" kern="1200" cap="none" spc="0" normalizeH="0" baseline="0" noProof="0" dirty="0">
                <a:ln>
                  <a:noFill/>
                </a:ln>
                <a:solidFill>
                  <a:srgbClr val="FF0000"/>
                </a:solidFill>
                <a:effectLst/>
                <a:uLnTx/>
                <a:uFillTx/>
                <a:latin typeface="游ゴシック"/>
                <a:ea typeface="游ゴシック"/>
                <a:cs typeface="+mn-cs"/>
              </a:rPr>
              <a:t>に大きな支障が</a:t>
            </a:r>
            <a:r>
              <a:rPr kumimoji="1" lang="ja-JP" altLang="en-US" sz="1800" b="1" i="0" u="none" strike="noStrike" kern="1200" cap="none" spc="0" normalizeH="0" baseline="0" noProof="0" dirty="0">
                <a:ln>
                  <a:noFill/>
                </a:ln>
                <a:solidFill>
                  <a:srgbClr val="FF0000"/>
                </a:solidFill>
                <a:effectLst/>
                <a:uLnTx/>
                <a:uFillTx/>
                <a:latin typeface="游ゴシック"/>
                <a:ea typeface="游ゴシック"/>
                <a:cs typeface="+mn-cs"/>
              </a:rPr>
              <a:t>生じたため</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a:t>
            </a:r>
            <a:r>
              <a:rPr kumimoji="1" lang="ja-JP" altLang="ja-JP" sz="1800" b="1" i="0" u="none" strike="noStrike" kern="1200" cap="none" spc="0" normalizeH="0" baseline="0" noProof="0" dirty="0">
                <a:ln>
                  <a:noFill/>
                </a:ln>
                <a:solidFill>
                  <a:schemeClr val="tx1"/>
                </a:solidFill>
                <a:effectLst/>
                <a:uLnTx/>
                <a:uFillTx/>
                <a:latin typeface="游ゴシック"/>
                <a:ea typeface="游ゴシック"/>
                <a:cs typeface="+mn-cs"/>
              </a:rPr>
              <a:t>栃木県新型コロナウイルス感染症入院医療調整本部にＤＭＡＴ</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隊員等</a:t>
            </a:r>
            <a:r>
              <a:rPr kumimoji="1" lang="ja-JP" altLang="ja-JP" sz="1800" b="1" i="0" u="none" strike="noStrike" kern="1200" cap="none" spc="0" normalizeH="0" baseline="0" noProof="0" dirty="0">
                <a:ln>
                  <a:noFill/>
                </a:ln>
                <a:solidFill>
                  <a:schemeClr val="tx1"/>
                </a:solidFill>
                <a:effectLst/>
                <a:uLnTx/>
                <a:uFillTx/>
                <a:latin typeface="游ゴシック"/>
                <a:ea typeface="游ゴシック"/>
                <a:cs typeface="+mn-cs"/>
              </a:rPr>
              <a:t>を配置</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a:t>
            </a:r>
            <a:r>
              <a:rPr kumimoji="1" lang="en-US" altLang="ja-JP" sz="1800" b="1" i="0" u="none" strike="noStrike" kern="1200" cap="none" spc="0" normalizeH="0" baseline="0" noProof="0" dirty="0">
                <a:ln>
                  <a:noFill/>
                </a:ln>
                <a:solidFill>
                  <a:schemeClr val="tx1"/>
                </a:solidFill>
                <a:effectLst/>
                <a:uLnTx/>
                <a:uFillTx/>
                <a:latin typeface="游ゴシック"/>
                <a:ea typeface="游ゴシック"/>
                <a:cs typeface="+mn-cs"/>
              </a:rPr>
              <a:t>33</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日延べ</a:t>
            </a:r>
            <a:r>
              <a:rPr kumimoji="1" lang="en-US" altLang="ja-JP" sz="1800" b="1" i="0" u="none" strike="noStrike" kern="1200" cap="none" spc="0" normalizeH="0" baseline="0" noProof="0" dirty="0">
                <a:ln>
                  <a:noFill/>
                </a:ln>
                <a:solidFill>
                  <a:schemeClr val="tx1"/>
                </a:solidFill>
                <a:effectLst/>
                <a:uLnTx/>
                <a:uFillTx/>
                <a:latin typeface="游ゴシック"/>
                <a:ea typeface="游ゴシック"/>
                <a:cs typeface="+mn-cs"/>
              </a:rPr>
              <a:t>101</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人）し、コロナ</a:t>
            </a:r>
            <a:r>
              <a:rPr kumimoji="1" lang="ja-JP" altLang="ja-JP" sz="1800" b="1" i="0" u="none" strike="noStrike" kern="1200" cap="none" spc="0" normalizeH="0" baseline="0" noProof="0" dirty="0">
                <a:ln>
                  <a:noFill/>
                </a:ln>
                <a:solidFill>
                  <a:schemeClr val="tx1"/>
                </a:solidFill>
                <a:effectLst/>
                <a:uLnTx/>
                <a:uFillTx/>
                <a:latin typeface="游ゴシック"/>
                <a:ea typeface="游ゴシック"/>
                <a:cs typeface="+mn-cs"/>
              </a:rPr>
              <a:t>陽性患者の</a:t>
            </a:r>
            <a:r>
              <a:rPr kumimoji="1" lang="ja-JP" altLang="ja-JP" sz="1800" b="1" i="0" u="none" strike="noStrike" kern="1200" cap="none" spc="0" normalizeH="0" baseline="0" noProof="0" dirty="0">
                <a:ln>
                  <a:noFill/>
                </a:ln>
                <a:solidFill>
                  <a:srgbClr val="FF0000"/>
                </a:solidFill>
                <a:effectLst/>
                <a:uLnTx/>
                <a:uFillTx/>
                <a:latin typeface="游ゴシック"/>
                <a:ea typeface="游ゴシック"/>
                <a:cs typeface="+mn-cs"/>
              </a:rPr>
              <a:t>夜間救急搬送事案に係るトリアージ</a:t>
            </a:r>
            <a:r>
              <a:rPr kumimoji="1" lang="ja-JP" altLang="en-US" sz="1800" b="1" i="0" u="none" strike="noStrike" kern="1200" cap="none" spc="0" normalizeH="0" baseline="0" noProof="0" dirty="0">
                <a:ln>
                  <a:noFill/>
                </a:ln>
                <a:solidFill>
                  <a:srgbClr val="FF0000"/>
                </a:solidFill>
                <a:effectLst/>
                <a:uLnTx/>
                <a:uFillTx/>
                <a:latin typeface="游ゴシック"/>
                <a:ea typeface="游ゴシック"/>
                <a:cs typeface="+mn-cs"/>
              </a:rPr>
              <a:t>等</a:t>
            </a:r>
            <a:r>
              <a:rPr kumimoji="1" lang="ja-JP" altLang="ja-JP" sz="1800" b="1" i="0" u="none" strike="noStrike" kern="1200" cap="none" spc="0" normalizeH="0" baseline="0" noProof="0" dirty="0">
                <a:ln>
                  <a:noFill/>
                </a:ln>
                <a:solidFill>
                  <a:srgbClr val="FF0000"/>
                </a:solidFill>
                <a:effectLst/>
                <a:uLnTx/>
                <a:uFillTx/>
                <a:latin typeface="游ゴシック"/>
                <a:ea typeface="游ゴシック"/>
                <a:cs typeface="+mn-cs"/>
              </a:rPr>
              <a:t>を実施</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した。</a:t>
            </a:r>
            <a:endParaRPr kumimoji="1" lang="en-US" altLang="ja-JP" sz="1200" b="0" i="0" u="none" strike="noStrike" kern="1200" cap="none" spc="0" normalizeH="0" baseline="0" noProof="0" dirty="0">
              <a:ln>
                <a:noFill/>
              </a:ln>
              <a:solidFill>
                <a:schemeClr val="tx1"/>
              </a:solidFill>
              <a:effectLst/>
              <a:uLnTx/>
              <a:uFillTx/>
              <a:latin typeface="游ゴシック"/>
              <a:ea typeface="游ゴシック"/>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70C0"/>
                </a:solidFill>
                <a:effectLst/>
                <a:uLnTx/>
                <a:uFillTx/>
                <a:latin typeface="游ゴシック"/>
                <a:ea typeface="游ゴシック"/>
                <a:cs typeface="+mn-cs"/>
              </a:rPr>
              <a:t>　</a:t>
            </a:r>
            <a:r>
              <a:rPr kumimoji="1" lang="en-US" altLang="ja-JP" sz="1800" b="1" i="0" u="none" strike="noStrike" kern="1200" cap="none" spc="0" normalizeH="0" baseline="0" noProof="0" dirty="0">
                <a:ln>
                  <a:noFill/>
                </a:ln>
                <a:solidFill>
                  <a:schemeClr val="tx1"/>
                </a:solidFill>
                <a:effectLst/>
                <a:uLnTx/>
                <a:uFillTx/>
                <a:latin typeface="游ゴシック"/>
                <a:ea typeface="游ゴシック"/>
                <a:cs typeface="+mn-cs"/>
              </a:rPr>
              <a:t>R4.8.17から、DMAT</a:t>
            </a: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等執務室を県庁から県央臨時医療施設（岡本台病院第５病棟）に移し、県央臨時医療施設と連携して患者の搬送先調整等を行った。</a:t>
            </a:r>
            <a:endParaRPr kumimoji="1" lang="en-US" altLang="ja-JP" sz="1800" b="1" i="0" u="none" strike="noStrike" kern="1200" cap="none" spc="0" normalizeH="0" baseline="0" noProof="0" dirty="0">
              <a:ln>
                <a:noFill/>
              </a:ln>
              <a:solidFill>
                <a:schemeClr val="tx1"/>
              </a:solidFill>
              <a:effectLst/>
              <a:uLnTx/>
              <a:uFillTx/>
              <a:latin typeface="游ゴシック"/>
              <a:ea typeface="游ゴシック"/>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游ゴシック"/>
                <a:ea typeface="游ゴシック"/>
                <a:cs typeface="+mn-cs"/>
              </a:rPr>
              <a:t>　併せて、夜間帯（20時～翌朝５時）において、「コロナ疑い」のために救急搬送先が決まらない患者に対し、臨時医療施設の医師の指示のもと、救急車内などで自己検体採取による抗原定性検査を行い、医師が検査結果を判定する取組を開始した。</a:t>
            </a:r>
            <a:endParaRPr kumimoji="0" lang="en-US" altLang="ja-JP" sz="1800" b="1" i="0" u="none" strike="noStrike" kern="1200" cap="none" spc="0" normalizeH="0" baseline="0" noProof="0" dirty="0">
              <a:ln>
                <a:noFill/>
              </a:ln>
              <a:solidFill>
                <a:schemeClr val="tx1"/>
              </a:solidFill>
              <a:effectLst/>
              <a:uLnTx/>
              <a:uFillTx/>
              <a:latin typeface="游ゴシック"/>
              <a:ea typeface="游ゴシック"/>
              <a:cs typeface="+mn-cs"/>
            </a:endParaRPr>
          </a:p>
        </p:txBody>
      </p:sp>
      <p:graphicFrame>
        <p:nvGraphicFramePr>
          <p:cNvPr id="2" name="表 1"/>
          <p:cNvGraphicFramePr>
            <a:graphicFrameLocks noGrp="1"/>
          </p:cNvGraphicFramePr>
          <p:nvPr/>
        </p:nvGraphicFramePr>
        <p:xfrm>
          <a:off x="79351" y="4200549"/>
          <a:ext cx="5750945" cy="1951596"/>
        </p:xfrm>
        <a:graphic>
          <a:graphicData uri="http://schemas.openxmlformats.org/drawingml/2006/table">
            <a:tbl>
              <a:tblPr firstRow="1" bandRow="1">
                <a:tableStyleId>{5C22544A-7EE6-4342-B048-85BDC9FD1C3A}</a:tableStyleId>
              </a:tblPr>
              <a:tblGrid>
                <a:gridCol w="1023408">
                  <a:extLst>
                    <a:ext uri="{9D8B030D-6E8A-4147-A177-3AD203B41FA5}">
                      <a16:colId xmlns:a16="http://schemas.microsoft.com/office/drawing/2014/main" val="3240352930"/>
                    </a:ext>
                  </a:extLst>
                </a:gridCol>
                <a:gridCol w="1359450">
                  <a:extLst>
                    <a:ext uri="{9D8B030D-6E8A-4147-A177-3AD203B41FA5}">
                      <a16:colId xmlns:a16="http://schemas.microsoft.com/office/drawing/2014/main" val="1644807985"/>
                    </a:ext>
                  </a:extLst>
                </a:gridCol>
                <a:gridCol w="1252529">
                  <a:extLst>
                    <a:ext uri="{9D8B030D-6E8A-4147-A177-3AD203B41FA5}">
                      <a16:colId xmlns:a16="http://schemas.microsoft.com/office/drawing/2014/main" val="2578799779"/>
                    </a:ext>
                  </a:extLst>
                </a:gridCol>
                <a:gridCol w="1462415">
                  <a:extLst>
                    <a:ext uri="{9D8B030D-6E8A-4147-A177-3AD203B41FA5}">
                      <a16:colId xmlns:a16="http://schemas.microsoft.com/office/drawing/2014/main" val="1318789641"/>
                    </a:ext>
                  </a:extLst>
                </a:gridCol>
                <a:gridCol w="653143">
                  <a:extLst>
                    <a:ext uri="{9D8B030D-6E8A-4147-A177-3AD203B41FA5}">
                      <a16:colId xmlns:a16="http://schemas.microsoft.com/office/drawing/2014/main" val="435270478"/>
                    </a:ext>
                  </a:extLst>
                </a:gridCol>
              </a:tblGrid>
              <a:tr h="240777">
                <a:tc rowSpan="2">
                  <a:txBody>
                    <a:bodyPr/>
                    <a:lstStyle/>
                    <a:p>
                      <a:pPr algn="ctr"/>
                      <a:r>
                        <a:rPr kumimoji="1" lang="ja-JP" altLang="en-US" sz="1200"/>
                        <a:t>年齢</a:t>
                      </a:r>
                    </a:p>
                  </a:txBody>
                  <a:tcPr marL="68580" marR="68580" marT="34290" marB="34290" anchor="ctr" anchorCtr="1"/>
                </a:tc>
                <a:tc gridSpan="2">
                  <a:txBody>
                    <a:bodyPr/>
                    <a:lstStyle/>
                    <a:p>
                      <a:pPr algn="ctr"/>
                      <a:r>
                        <a:rPr kumimoji="1" lang="ja-JP" altLang="en-US" sz="1200" b="1">
                          <a:solidFill>
                            <a:schemeClr val="bg1"/>
                          </a:solidFill>
                        </a:rPr>
                        <a:t>トリアージ</a:t>
                      </a:r>
                    </a:p>
                  </a:txBody>
                  <a:tcPr marL="68580" marR="68580" marT="34290" marB="34290"/>
                </a:tc>
                <a:tc hMerge="1">
                  <a:txBody>
                    <a:bodyPr/>
                    <a:lstStyle/>
                    <a:p>
                      <a:endParaRPr kumimoji="1" lang="ja-JP" altLang="en-US" b="1">
                        <a:solidFill>
                          <a:schemeClr val="bg1"/>
                        </a:solidFill>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bg1"/>
                          </a:solidFill>
                        </a:rPr>
                        <a:t>その入院調整等</a:t>
                      </a:r>
                    </a:p>
                  </a:txBody>
                  <a:tcPr marL="68580" marR="68580" marT="34290" marB="34290" anchor="ctr" anchorCtr="1"/>
                </a:tc>
                <a:tc rowSpan="2">
                  <a:txBody>
                    <a:bodyPr/>
                    <a:lstStyle/>
                    <a:p>
                      <a:pPr algn="ctr"/>
                      <a:r>
                        <a:rPr kumimoji="1" lang="ja-JP" altLang="en-US" sz="1200" b="1">
                          <a:solidFill>
                            <a:schemeClr val="bg1"/>
                          </a:solidFill>
                        </a:rPr>
                        <a:t>合計</a:t>
                      </a:r>
                    </a:p>
                  </a:txBody>
                  <a:tcPr marL="68580" marR="68580" marT="34290" marB="34290" anchor="ctr" anchorCtr="1"/>
                </a:tc>
                <a:extLst>
                  <a:ext uri="{0D108BD9-81ED-4DB2-BD59-A6C34878D82A}">
                    <a16:rowId xmlns:a16="http://schemas.microsoft.com/office/drawing/2014/main" val="407351067"/>
                  </a:ext>
                </a:extLst>
              </a:tr>
              <a:tr h="244604">
                <a:tc vMerge="1">
                  <a:txBody>
                    <a:bodyPr/>
                    <a:lstStyle/>
                    <a:p>
                      <a:pPr algn="l"/>
                      <a:endParaRPr kumimoji="1" lang="ja-JP" altLang="en-US"/>
                    </a:p>
                  </a:txBody>
                  <a:tcPr/>
                </a:tc>
                <a:tc>
                  <a:txBody>
                    <a:bodyPr/>
                    <a:lstStyle/>
                    <a:p>
                      <a:pPr algn="ctr"/>
                      <a:r>
                        <a:rPr kumimoji="1" lang="ja-JP" altLang="en-US" sz="1200" b="1">
                          <a:solidFill>
                            <a:schemeClr val="bg1"/>
                          </a:solidFill>
                        </a:rPr>
                        <a:t>搬送</a:t>
                      </a:r>
                    </a:p>
                  </a:txBody>
                  <a:tcPr marL="68580" marR="68580" marT="34290" marB="34290">
                    <a:solidFill>
                      <a:schemeClr val="accent1"/>
                    </a:solidFill>
                  </a:tcPr>
                </a:tc>
                <a:tc>
                  <a:txBody>
                    <a:bodyPr/>
                    <a:lstStyle/>
                    <a:p>
                      <a:pPr algn="ctr"/>
                      <a:r>
                        <a:rPr kumimoji="1" lang="ja-JP" altLang="en-US" sz="1200" b="1">
                          <a:solidFill>
                            <a:schemeClr val="bg1"/>
                          </a:solidFill>
                        </a:rPr>
                        <a:t>不搬送</a:t>
                      </a:r>
                    </a:p>
                  </a:txBody>
                  <a:tcPr marL="68580" marR="68580" marT="34290" marB="34290">
                    <a:solidFill>
                      <a:schemeClr val="accent1"/>
                    </a:solidFill>
                  </a:tcPr>
                </a:tc>
                <a:tc vMerge="1">
                  <a:txBody>
                    <a:bodyPr/>
                    <a:lstStyle/>
                    <a:p>
                      <a:pPr algn="ctr"/>
                      <a:endParaRPr kumimoji="1" lang="ja-JP" altLang="en-US" b="1">
                        <a:solidFill>
                          <a:schemeClr val="bg1"/>
                        </a:solidFill>
                      </a:endParaRPr>
                    </a:p>
                  </a:txBody>
                  <a:tcPr>
                    <a:solidFill>
                      <a:schemeClr val="accent1"/>
                    </a:solidFill>
                  </a:tcPr>
                </a:tc>
                <a:tc vMerge="1">
                  <a:txBody>
                    <a:bodyPr/>
                    <a:lstStyle/>
                    <a:p>
                      <a:pPr algn="ctr"/>
                      <a:endParaRPr kumimoji="1" lang="ja-JP" altLang="en-US" b="1">
                        <a:solidFill>
                          <a:schemeClr val="bg1"/>
                        </a:solidFill>
                      </a:endParaRPr>
                    </a:p>
                  </a:txBody>
                  <a:tcPr/>
                </a:tc>
                <a:extLst>
                  <a:ext uri="{0D108BD9-81ED-4DB2-BD59-A6C34878D82A}">
                    <a16:rowId xmlns:a16="http://schemas.microsoft.com/office/drawing/2014/main" val="1977696621"/>
                  </a:ext>
                </a:extLst>
              </a:tr>
              <a:tr h="362169">
                <a:tc>
                  <a:txBody>
                    <a:bodyPr/>
                    <a:lstStyle/>
                    <a:p>
                      <a:pPr algn="ctr"/>
                      <a:r>
                        <a:rPr kumimoji="1" lang="en-US" altLang="ja-JP" sz="1800"/>
                        <a:t>0</a:t>
                      </a:r>
                      <a:r>
                        <a:rPr kumimoji="1" lang="ja-JP" altLang="en-US" sz="1800"/>
                        <a:t>～</a:t>
                      </a:r>
                      <a:r>
                        <a:rPr kumimoji="1" lang="en-US" altLang="ja-JP" sz="1800"/>
                        <a:t>15</a:t>
                      </a:r>
                      <a:endParaRPr kumimoji="1" lang="ja-JP" altLang="en-US" sz="1800"/>
                    </a:p>
                  </a:txBody>
                  <a:tcPr marL="68580" marR="68580" marT="34290" marB="34290" anchor="ctr" anchorCtr="1"/>
                </a:tc>
                <a:tc>
                  <a:txBody>
                    <a:bodyPr/>
                    <a:lstStyle/>
                    <a:p>
                      <a:pPr algn="ctr"/>
                      <a:r>
                        <a:rPr kumimoji="1" lang="ja-JP" altLang="en-US" sz="1800"/>
                        <a:t>１</a:t>
                      </a:r>
                    </a:p>
                  </a:txBody>
                  <a:tcPr marL="68580" marR="68580" marT="34290" marB="34290" anchor="ctr" anchorCtr="1"/>
                </a:tc>
                <a:tc>
                  <a:txBody>
                    <a:bodyPr/>
                    <a:lstStyle/>
                    <a:p>
                      <a:pPr algn="ctr"/>
                      <a:r>
                        <a:rPr kumimoji="1" lang="ja-JP" altLang="en-US" sz="1800"/>
                        <a:t>５</a:t>
                      </a:r>
                    </a:p>
                  </a:txBody>
                  <a:tcPr marL="68580" marR="68580" marT="34290" marB="34290" anchor="ctr" anchorCtr="1"/>
                </a:tc>
                <a:tc>
                  <a:txBody>
                    <a:bodyPr/>
                    <a:lstStyle/>
                    <a:p>
                      <a:pPr algn="ctr"/>
                      <a:r>
                        <a:rPr kumimoji="1" lang="ja-JP" altLang="en-US" sz="1800"/>
                        <a:t>２</a:t>
                      </a:r>
                    </a:p>
                  </a:txBody>
                  <a:tcPr marL="68580" marR="68580" marT="34290" marB="34290"/>
                </a:tc>
                <a:tc>
                  <a:txBody>
                    <a:bodyPr/>
                    <a:lstStyle/>
                    <a:p>
                      <a:pPr algn="ctr"/>
                      <a:r>
                        <a:rPr kumimoji="1" lang="ja-JP" altLang="en-US" sz="1800"/>
                        <a:t>８</a:t>
                      </a:r>
                    </a:p>
                  </a:txBody>
                  <a:tcPr marL="68580" marR="68580" marT="34290" marB="34290"/>
                </a:tc>
                <a:extLst>
                  <a:ext uri="{0D108BD9-81ED-4DB2-BD59-A6C34878D82A}">
                    <a16:rowId xmlns:a16="http://schemas.microsoft.com/office/drawing/2014/main" val="679672508"/>
                  </a:ext>
                </a:extLst>
              </a:tr>
              <a:tr h="362169">
                <a:tc>
                  <a:txBody>
                    <a:bodyPr/>
                    <a:lstStyle/>
                    <a:p>
                      <a:pPr algn="ctr"/>
                      <a:r>
                        <a:rPr kumimoji="1" lang="en-US" altLang="ja-JP" sz="1800"/>
                        <a:t>16</a:t>
                      </a:r>
                      <a:r>
                        <a:rPr kumimoji="1" lang="ja-JP" altLang="en-US" sz="1800"/>
                        <a:t>～</a:t>
                      </a:r>
                      <a:r>
                        <a:rPr kumimoji="1" lang="en-US" altLang="ja-JP" sz="1800"/>
                        <a:t>64</a:t>
                      </a:r>
                      <a:endParaRPr kumimoji="1" lang="ja-JP" altLang="en-US" sz="1800"/>
                    </a:p>
                  </a:txBody>
                  <a:tcPr marL="68580" marR="68580" marT="34290" marB="34290" anchor="ctr" anchorCtr="1"/>
                </a:tc>
                <a:tc>
                  <a:txBody>
                    <a:bodyPr/>
                    <a:lstStyle/>
                    <a:p>
                      <a:pPr algn="ctr"/>
                      <a:r>
                        <a:rPr kumimoji="1" lang="ja-JP" altLang="en-US" sz="1800"/>
                        <a:t>６</a:t>
                      </a:r>
                    </a:p>
                  </a:txBody>
                  <a:tcPr marL="68580" marR="68580" marT="34290" marB="34290" anchor="ctr" anchorCtr="1"/>
                </a:tc>
                <a:tc>
                  <a:txBody>
                    <a:bodyPr/>
                    <a:lstStyle/>
                    <a:p>
                      <a:pPr algn="ctr"/>
                      <a:r>
                        <a:rPr kumimoji="1" lang="en-US" altLang="ja-JP" sz="1800"/>
                        <a:t>33</a:t>
                      </a:r>
                      <a:endParaRPr kumimoji="1" lang="ja-JP" altLang="en-US" sz="1800"/>
                    </a:p>
                  </a:txBody>
                  <a:tcPr marL="68580" marR="68580" marT="34290" marB="34290" anchor="ctr" anchorCtr="1"/>
                </a:tc>
                <a:tc>
                  <a:txBody>
                    <a:bodyPr/>
                    <a:lstStyle/>
                    <a:p>
                      <a:pPr algn="ctr"/>
                      <a:r>
                        <a:rPr kumimoji="1" lang="en-US" altLang="ja-JP" sz="1800"/>
                        <a:t>15</a:t>
                      </a:r>
                      <a:endParaRPr kumimoji="1" lang="ja-JP" altLang="en-US" sz="1800"/>
                    </a:p>
                  </a:txBody>
                  <a:tcPr marL="68580" marR="68580" marT="34290" marB="34290"/>
                </a:tc>
                <a:tc>
                  <a:txBody>
                    <a:bodyPr/>
                    <a:lstStyle/>
                    <a:p>
                      <a:pPr algn="ctr"/>
                      <a:r>
                        <a:rPr kumimoji="1" lang="en-US" altLang="ja-JP" sz="1800"/>
                        <a:t>54</a:t>
                      </a:r>
                      <a:endParaRPr kumimoji="1" lang="ja-JP" altLang="en-US" sz="1800"/>
                    </a:p>
                  </a:txBody>
                  <a:tcPr marL="68580" marR="68580" marT="34290" marB="34290"/>
                </a:tc>
                <a:extLst>
                  <a:ext uri="{0D108BD9-81ED-4DB2-BD59-A6C34878D82A}">
                    <a16:rowId xmlns:a16="http://schemas.microsoft.com/office/drawing/2014/main" val="552161361"/>
                  </a:ext>
                </a:extLst>
              </a:tr>
              <a:tr h="362169">
                <a:tc>
                  <a:txBody>
                    <a:bodyPr/>
                    <a:lstStyle/>
                    <a:p>
                      <a:pPr algn="ctr"/>
                      <a:r>
                        <a:rPr kumimoji="1" lang="en-US" altLang="ja-JP" sz="1800"/>
                        <a:t>65</a:t>
                      </a:r>
                      <a:r>
                        <a:rPr kumimoji="1" lang="ja-JP" altLang="en-US" sz="1800"/>
                        <a:t>～</a:t>
                      </a:r>
                    </a:p>
                  </a:txBody>
                  <a:tcPr marL="68580" marR="68580" marT="34290" marB="34290" anchor="ctr" anchorCtr="1"/>
                </a:tc>
                <a:tc>
                  <a:txBody>
                    <a:bodyPr/>
                    <a:lstStyle/>
                    <a:p>
                      <a:pPr algn="ctr"/>
                      <a:r>
                        <a:rPr kumimoji="1" lang="en-US" altLang="ja-JP" sz="1800"/>
                        <a:t>10</a:t>
                      </a:r>
                      <a:endParaRPr kumimoji="1" lang="ja-JP" altLang="en-US" sz="1800"/>
                    </a:p>
                  </a:txBody>
                  <a:tcPr marL="68580" marR="68580" marT="34290" marB="34290" anchor="ctr" anchorCtr="1"/>
                </a:tc>
                <a:tc>
                  <a:txBody>
                    <a:bodyPr/>
                    <a:lstStyle/>
                    <a:p>
                      <a:pPr algn="ctr"/>
                      <a:r>
                        <a:rPr kumimoji="1" lang="en-US" altLang="ja-JP" sz="1800"/>
                        <a:t>12</a:t>
                      </a:r>
                      <a:endParaRPr kumimoji="1" lang="ja-JP" altLang="en-US" sz="1800"/>
                    </a:p>
                  </a:txBody>
                  <a:tcPr marL="68580" marR="68580" marT="34290" marB="34290" anchor="ctr" anchorCtr="1"/>
                </a:tc>
                <a:tc>
                  <a:txBody>
                    <a:bodyPr/>
                    <a:lstStyle/>
                    <a:p>
                      <a:pPr algn="ctr"/>
                      <a:r>
                        <a:rPr kumimoji="1" lang="en-US" altLang="ja-JP" sz="1800"/>
                        <a:t>14</a:t>
                      </a:r>
                      <a:endParaRPr kumimoji="1" lang="ja-JP" altLang="en-US" sz="1800"/>
                    </a:p>
                  </a:txBody>
                  <a:tcPr marL="68580" marR="68580" marT="34290" marB="34290"/>
                </a:tc>
                <a:tc>
                  <a:txBody>
                    <a:bodyPr/>
                    <a:lstStyle/>
                    <a:p>
                      <a:pPr algn="ctr"/>
                      <a:r>
                        <a:rPr kumimoji="1" lang="en-US" altLang="ja-JP" sz="1800"/>
                        <a:t>36</a:t>
                      </a:r>
                      <a:endParaRPr kumimoji="1" lang="ja-JP" altLang="en-US" sz="1800"/>
                    </a:p>
                  </a:txBody>
                  <a:tcPr marL="68580" marR="68580" marT="34290" marB="34290"/>
                </a:tc>
                <a:extLst>
                  <a:ext uri="{0D108BD9-81ED-4DB2-BD59-A6C34878D82A}">
                    <a16:rowId xmlns:a16="http://schemas.microsoft.com/office/drawing/2014/main" val="1645315878"/>
                  </a:ext>
                </a:extLst>
              </a:tr>
              <a:tr h="362169">
                <a:tc>
                  <a:txBody>
                    <a:bodyPr/>
                    <a:lstStyle/>
                    <a:p>
                      <a:pPr algn="ctr"/>
                      <a:r>
                        <a:rPr kumimoji="1" lang="ja-JP" altLang="en-US" sz="1800"/>
                        <a:t>合計</a:t>
                      </a:r>
                    </a:p>
                  </a:txBody>
                  <a:tcPr marL="68580" marR="68580" marT="34290" marB="34290"/>
                </a:tc>
                <a:tc>
                  <a:txBody>
                    <a:bodyPr/>
                    <a:lstStyle/>
                    <a:p>
                      <a:pPr algn="ctr"/>
                      <a:r>
                        <a:rPr kumimoji="1" lang="en-US" altLang="ja-JP" sz="1800"/>
                        <a:t>17</a:t>
                      </a:r>
                      <a:endParaRPr kumimoji="1" lang="ja-JP" altLang="en-US" sz="1800"/>
                    </a:p>
                  </a:txBody>
                  <a:tcPr marL="68580" marR="68580" marT="34290" marB="34290"/>
                </a:tc>
                <a:tc>
                  <a:txBody>
                    <a:bodyPr/>
                    <a:lstStyle/>
                    <a:p>
                      <a:pPr algn="ctr"/>
                      <a:r>
                        <a:rPr kumimoji="1" lang="en-US" altLang="ja-JP" sz="1800"/>
                        <a:t>50</a:t>
                      </a:r>
                      <a:endParaRPr kumimoji="1" lang="ja-JP" altLang="en-US" sz="1800"/>
                    </a:p>
                  </a:txBody>
                  <a:tcPr marL="68580" marR="68580" marT="34290" marB="34290"/>
                </a:tc>
                <a:tc>
                  <a:txBody>
                    <a:bodyPr/>
                    <a:lstStyle/>
                    <a:p>
                      <a:pPr algn="ctr"/>
                      <a:r>
                        <a:rPr kumimoji="1" lang="en-US" altLang="ja-JP" sz="1800"/>
                        <a:t>31</a:t>
                      </a:r>
                      <a:endParaRPr kumimoji="1" lang="ja-JP" altLang="en-US" sz="1800"/>
                    </a:p>
                  </a:txBody>
                  <a:tcPr marL="68580" marR="68580" marT="34290" marB="34290"/>
                </a:tc>
                <a:tc>
                  <a:txBody>
                    <a:bodyPr/>
                    <a:lstStyle/>
                    <a:p>
                      <a:pPr algn="ctr"/>
                      <a:r>
                        <a:rPr kumimoji="1" lang="en-US" altLang="ja-JP" sz="1800"/>
                        <a:t>98</a:t>
                      </a:r>
                      <a:endParaRPr kumimoji="1" lang="ja-JP" altLang="en-US" sz="1800"/>
                    </a:p>
                  </a:txBody>
                  <a:tcPr marL="68580" marR="68580" marT="34290" marB="34290"/>
                </a:tc>
                <a:extLst>
                  <a:ext uri="{0D108BD9-81ED-4DB2-BD59-A6C34878D82A}">
                    <a16:rowId xmlns:a16="http://schemas.microsoft.com/office/drawing/2014/main" val="3403607962"/>
                  </a:ext>
                </a:extLst>
              </a:tr>
            </a:tbl>
          </a:graphicData>
        </a:graphic>
      </p:graphicFrame>
      <p:sp>
        <p:nvSpPr>
          <p:cNvPr id="13" name="テキスト ボックス 12"/>
          <p:cNvSpPr txBox="1"/>
          <p:nvPr/>
        </p:nvSpPr>
        <p:spPr>
          <a:xfrm>
            <a:off x="0" y="3705967"/>
            <a:ext cx="1452818"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（対応実績）</a:t>
            </a:r>
          </a:p>
        </p:txBody>
      </p:sp>
      <p:graphicFrame>
        <p:nvGraphicFramePr>
          <p:cNvPr id="15" name="グラフ 14"/>
          <p:cNvGraphicFramePr>
            <a:graphicFrameLocks/>
          </p:cNvGraphicFramePr>
          <p:nvPr/>
        </p:nvGraphicFramePr>
        <p:xfrm>
          <a:off x="5428698" y="3833701"/>
          <a:ext cx="3905802" cy="2502299"/>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91</a:t>
            </a:fld>
            <a:endPar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4047529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19180"/>
            <a:ext cx="9144000" cy="699426"/>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４年度　年末年始における</a:t>
            </a:r>
            <a:r>
              <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DMAT</a:t>
            </a:r>
            <a:r>
              <a:rPr kumimoji="1" lang="ja-JP" altLang="en-US"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等によるトリアージ等</a:t>
            </a:r>
            <a:endParaRPr kumimoji="1" lang="en-US" altLang="ja-JP" sz="24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R4.12.29</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r>
              <a:rPr kumimoji="1" lang="en-US" altLang="ja-JP"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R5.1.3</a:t>
            </a:r>
            <a:r>
              <a:rPr kumimoji="1" lang="ja-JP" altLang="en-US" sz="2000" b="1"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rPr>
              <a:t>）</a:t>
            </a:r>
          </a:p>
        </p:txBody>
      </p:sp>
      <p:sp>
        <p:nvSpPr>
          <p:cNvPr id="5" name="正方形/長方形 4"/>
          <p:cNvSpPr/>
          <p:nvPr/>
        </p:nvSpPr>
        <p:spPr>
          <a:xfrm>
            <a:off x="-1" y="2207832"/>
            <a:ext cx="8988137" cy="1971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rPr>
              <a:t>　</a:t>
            </a:r>
            <a:endParaRPr kumimoji="1" lang="en-US" altLang="ja-JP" sz="1800" b="1" i="0" u="none" strike="noStrike" kern="1200" cap="none" spc="0" normalizeH="0" baseline="0" noProof="0">
              <a:ln>
                <a:noFill/>
              </a:ln>
              <a:solidFill>
                <a:srgbClr val="0070C0"/>
              </a:solidFill>
              <a:effectLst/>
              <a:uLnTx/>
              <a:uFillTx/>
              <a:latin typeface="游ゴシック" panose="020F0502020204030204"/>
              <a:ea typeface="游ゴシック" panose="020B0400000000000000" pitchFamily="50" charset="-128"/>
              <a:cs typeface="+mn-cs"/>
            </a:endParaRPr>
          </a:p>
        </p:txBody>
      </p:sp>
      <p:graphicFrame>
        <p:nvGraphicFramePr>
          <p:cNvPr id="2" name="表 1"/>
          <p:cNvGraphicFramePr>
            <a:graphicFrameLocks noGrp="1"/>
          </p:cNvGraphicFramePr>
          <p:nvPr/>
        </p:nvGraphicFramePr>
        <p:xfrm>
          <a:off x="355888" y="4356573"/>
          <a:ext cx="6578312" cy="2096448"/>
        </p:xfrm>
        <a:graphic>
          <a:graphicData uri="http://schemas.openxmlformats.org/drawingml/2006/table">
            <a:tbl>
              <a:tblPr firstRow="1" bandRow="1">
                <a:tableStyleId>{5C22544A-7EE6-4342-B048-85BDC9FD1C3A}</a:tableStyleId>
              </a:tblPr>
              <a:tblGrid>
                <a:gridCol w="1130012">
                  <a:extLst>
                    <a:ext uri="{9D8B030D-6E8A-4147-A177-3AD203B41FA5}">
                      <a16:colId xmlns:a16="http://schemas.microsoft.com/office/drawing/2014/main" val="3240352930"/>
                    </a:ext>
                  </a:extLst>
                </a:gridCol>
                <a:gridCol w="828675">
                  <a:extLst>
                    <a:ext uri="{9D8B030D-6E8A-4147-A177-3AD203B41FA5}">
                      <a16:colId xmlns:a16="http://schemas.microsoft.com/office/drawing/2014/main" val="1644807985"/>
                    </a:ext>
                  </a:extLst>
                </a:gridCol>
                <a:gridCol w="828675">
                  <a:extLst>
                    <a:ext uri="{9D8B030D-6E8A-4147-A177-3AD203B41FA5}">
                      <a16:colId xmlns:a16="http://schemas.microsoft.com/office/drawing/2014/main" val="2578799779"/>
                    </a:ext>
                  </a:extLst>
                </a:gridCol>
                <a:gridCol w="714375">
                  <a:extLst>
                    <a:ext uri="{9D8B030D-6E8A-4147-A177-3AD203B41FA5}">
                      <a16:colId xmlns:a16="http://schemas.microsoft.com/office/drawing/2014/main" val="1318789641"/>
                    </a:ext>
                  </a:extLst>
                </a:gridCol>
                <a:gridCol w="904875">
                  <a:extLst>
                    <a:ext uri="{9D8B030D-6E8A-4147-A177-3AD203B41FA5}">
                      <a16:colId xmlns:a16="http://schemas.microsoft.com/office/drawing/2014/main" val="1434989386"/>
                    </a:ext>
                  </a:extLst>
                </a:gridCol>
                <a:gridCol w="1066800">
                  <a:extLst>
                    <a:ext uri="{9D8B030D-6E8A-4147-A177-3AD203B41FA5}">
                      <a16:colId xmlns:a16="http://schemas.microsoft.com/office/drawing/2014/main" val="2921230735"/>
                    </a:ext>
                  </a:extLst>
                </a:gridCol>
                <a:gridCol w="1104900">
                  <a:extLst>
                    <a:ext uri="{9D8B030D-6E8A-4147-A177-3AD203B41FA5}">
                      <a16:colId xmlns:a16="http://schemas.microsoft.com/office/drawing/2014/main" val="435270478"/>
                    </a:ext>
                  </a:extLst>
                </a:gridCol>
              </a:tblGrid>
              <a:tr h="270124">
                <a:tc rowSpan="2">
                  <a:txBody>
                    <a:bodyPr/>
                    <a:lstStyle/>
                    <a:p>
                      <a:pPr algn="ctr"/>
                      <a:r>
                        <a:rPr kumimoji="1" lang="ja-JP" altLang="en-US" sz="1200"/>
                        <a:t>年齢</a:t>
                      </a:r>
                    </a:p>
                  </a:txBody>
                  <a:tcPr marL="68580" marR="68580" marT="34290" marB="34290" anchor="ctr" anchorCtr="1">
                    <a:solidFill>
                      <a:schemeClr val="accent1">
                        <a:lumMod val="75000"/>
                      </a:schemeClr>
                    </a:solidFill>
                  </a:tcPr>
                </a:tc>
                <a:tc gridSpan="2">
                  <a:txBody>
                    <a:bodyPr/>
                    <a:lstStyle/>
                    <a:p>
                      <a:pPr algn="ctr"/>
                      <a:r>
                        <a:rPr kumimoji="1" lang="ja-JP" altLang="en-US" sz="1200" b="1">
                          <a:solidFill>
                            <a:schemeClr val="bg1"/>
                          </a:solidFill>
                        </a:rPr>
                        <a:t>トリアージ</a:t>
                      </a:r>
                    </a:p>
                  </a:txBody>
                  <a:tcPr marL="68580" marR="68580" marT="34290" marB="34290">
                    <a:solidFill>
                      <a:schemeClr val="accent1">
                        <a:lumMod val="75000"/>
                      </a:schemeClr>
                    </a:solidFill>
                  </a:tcPr>
                </a:tc>
                <a:tc hMerge="1">
                  <a:txBody>
                    <a:bodyPr/>
                    <a:lstStyle/>
                    <a:p>
                      <a:endParaRPr kumimoji="1" lang="ja-JP" altLang="en-US" b="1">
                        <a:solidFill>
                          <a:schemeClr val="bg1"/>
                        </a:solidFill>
                      </a:endParaRPr>
                    </a:p>
                  </a:txBody>
                  <a:tcPr/>
                </a:tc>
                <a:tc gridSpan="2">
                  <a:txBody>
                    <a:bodyPr/>
                    <a:lstStyle/>
                    <a:p>
                      <a:pPr algn="ctr"/>
                      <a:r>
                        <a:rPr kumimoji="1" lang="ja-JP" altLang="en-US" sz="1200" b="1">
                          <a:solidFill>
                            <a:schemeClr val="bg1"/>
                          </a:solidFill>
                        </a:rPr>
                        <a:t>救急相談</a:t>
                      </a:r>
                    </a:p>
                  </a:txBody>
                  <a:tcPr marL="68580" marR="68580" marT="34290" marB="34290">
                    <a:solidFill>
                      <a:schemeClr val="accent1">
                        <a:lumMod val="75000"/>
                      </a:schemeClr>
                    </a:solidFill>
                  </a:tcPr>
                </a:tc>
                <a:tc hMerge="1">
                  <a:txBody>
                    <a:bodyPr/>
                    <a:lstStyle/>
                    <a:p>
                      <a:endParaRPr kumimoji="1" lang="ja-JP" altLang="en-US" b="1">
                        <a:solidFill>
                          <a:schemeClr val="bg1"/>
                        </a:solidFill>
                      </a:endParaRP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bg1"/>
                          </a:solidFill>
                        </a:rPr>
                        <a:t>その他</a:t>
                      </a:r>
                      <a:endParaRPr kumimoji="1" lang="en-US" altLang="ja-JP" sz="1200" b="1">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a:solidFill>
                            <a:schemeClr val="bg1"/>
                          </a:solidFill>
                        </a:rPr>
                        <a:t>入院調整等</a:t>
                      </a:r>
                    </a:p>
                  </a:txBody>
                  <a:tcPr marL="68580" marR="68580" marT="34290" marB="34290" anchor="ctr" anchorCtr="1">
                    <a:solidFill>
                      <a:schemeClr val="accent1">
                        <a:lumMod val="75000"/>
                      </a:schemeClr>
                    </a:solidFill>
                  </a:tcPr>
                </a:tc>
                <a:tc rowSpan="2">
                  <a:txBody>
                    <a:bodyPr/>
                    <a:lstStyle/>
                    <a:p>
                      <a:pPr algn="ctr"/>
                      <a:r>
                        <a:rPr kumimoji="1" lang="ja-JP" altLang="en-US" sz="1200" b="1">
                          <a:solidFill>
                            <a:schemeClr val="bg1"/>
                          </a:solidFill>
                        </a:rPr>
                        <a:t>合計</a:t>
                      </a:r>
                    </a:p>
                  </a:txBody>
                  <a:tcPr marL="68580" marR="68580" marT="34290" marB="34290" anchor="ctr" anchorCtr="1">
                    <a:solidFill>
                      <a:schemeClr val="accent1">
                        <a:lumMod val="75000"/>
                      </a:schemeClr>
                    </a:solidFill>
                  </a:tcPr>
                </a:tc>
                <a:extLst>
                  <a:ext uri="{0D108BD9-81ED-4DB2-BD59-A6C34878D82A}">
                    <a16:rowId xmlns:a16="http://schemas.microsoft.com/office/drawing/2014/main" val="407351067"/>
                  </a:ext>
                </a:extLst>
              </a:tr>
              <a:tr h="270124">
                <a:tc vMerge="1">
                  <a:txBody>
                    <a:bodyPr/>
                    <a:lstStyle/>
                    <a:p>
                      <a:pPr algn="l"/>
                      <a:endParaRPr kumimoji="1" lang="ja-JP" altLang="en-US"/>
                    </a:p>
                  </a:txBody>
                  <a:tcPr/>
                </a:tc>
                <a:tc>
                  <a:txBody>
                    <a:bodyPr/>
                    <a:lstStyle/>
                    <a:p>
                      <a:pPr algn="ctr"/>
                      <a:r>
                        <a:rPr kumimoji="1" lang="ja-JP" altLang="en-US" sz="1200" b="1" dirty="0">
                          <a:solidFill>
                            <a:schemeClr val="bg1"/>
                          </a:solidFill>
                        </a:rPr>
                        <a:t>搬送</a:t>
                      </a:r>
                    </a:p>
                  </a:txBody>
                  <a:tcPr marL="68580" marR="68580" marT="34290" marB="34290">
                    <a:solidFill>
                      <a:schemeClr val="accent1">
                        <a:lumMod val="75000"/>
                      </a:schemeClr>
                    </a:solidFill>
                  </a:tcPr>
                </a:tc>
                <a:tc>
                  <a:txBody>
                    <a:bodyPr/>
                    <a:lstStyle/>
                    <a:p>
                      <a:pPr algn="ctr"/>
                      <a:r>
                        <a:rPr kumimoji="1" lang="ja-JP" altLang="en-US" sz="1200" b="1">
                          <a:solidFill>
                            <a:schemeClr val="bg1"/>
                          </a:solidFill>
                        </a:rPr>
                        <a:t>不搬送</a:t>
                      </a:r>
                    </a:p>
                  </a:txBody>
                  <a:tcPr marL="68580" marR="68580" marT="34290" marB="34290">
                    <a:solidFill>
                      <a:schemeClr val="accent1">
                        <a:lumMod val="75000"/>
                      </a:schemeClr>
                    </a:solidFill>
                  </a:tcPr>
                </a:tc>
                <a:tc>
                  <a:txBody>
                    <a:bodyPr/>
                    <a:lstStyle/>
                    <a:p>
                      <a:pPr algn="ctr"/>
                      <a:r>
                        <a:rPr kumimoji="1" lang="ja-JP" altLang="en-US" sz="1200" b="1">
                          <a:solidFill>
                            <a:schemeClr val="bg1"/>
                          </a:solidFill>
                        </a:rPr>
                        <a:t>搬送</a:t>
                      </a:r>
                    </a:p>
                  </a:txBody>
                  <a:tcPr marL="68580" marR="68580" marT="34290" marB="34290">
                    <a:solidFill>
                      <a:schemeClr val="accent1">
                        <a:lumMod val="75000"/>
                      </a:schemeClr>
                    </a:solidFill>
                  </a:tcPr>
                </a:tc>
                <a:tc>
                  <a:txBody>
                    <a:bodyPr/>
                    <a:lstStyle/>
                    <a:p>
                      <a:pPr algn="ctr"/>
                      <a:r>
                        <a:rPr kumimoji="1" lang="ja-JP" altLang="en-US" sz="1200" b="1">
                          <a:solidFill>
                            <a:schemeClr val="bg1"/>
                          </a:solidFill>
                        </a:rPr>
                        <a:t>不搬送</a:t>
                      </a:r>
                    </a:p>
                  </a:txBody>
                  <a:tcPr marL="68580" marR="68580" marT="34290" marB="34290">
                    <a:solidFill>
                      <a:schemeClr val="accent1">
                        <a:lumMod val="75000"/>
                      </a:schemeClr>
                    </a:solidFill>
                  </a:tcPr>
                </a:tc>
                <a:tc vMerge="1">
                  <a:txBody>
                    <a:bodyPr/>
                    <a:lstStyle/>
                    <a:p>
                      <a:endParaRPr kumimoji="1" lang="ja-JP" altLang="en-US"/>
                    </a:p>
                  </a:txBody>
                  <a:tcPr/>
                </a:tc>
                <a:tc vMerge="1">
                  <a:txBody>
                    <a:bodyPr/>
                    <a:lstStyle/>
                    <a:p>
                      <a:pPr algn="ctr"/>
                      <a:endParaRPr kumimoji="1" lang="ja-JP" altLang="en-US" b="1">
                        <a:solidFill>
                          <a:schemeClr val="bg1"/>
                        </a:solidFill>
                      </a:endParaRPr>
                    </a:p>
                  </a:txBody>
                  <a:tcPr/>
                </a:tc>
                <a:extLst>
                  <a:ext uri="{0D108BD9-81ED-4DB2-BD59-A6C34878D82A}">
                    <a16:rowId xmlns:a16="http://schemas.microsoft.com/office/drawing/2014/main" val="1977696621"/>
                  </a:ext>
                </a:extLst>
              </a:tr>
              <a:tr h="389050">
                <a:tc>
                  <a:txBody>
                    <a:bodyPr/>
                    <a:lstStyle/>
                    <a:p>
                      <a:pPr algn="l"/>
                      <a:r>
                        <a:rPr kumimoji="1" lang="en-US" altLang="ja-JP" sz="1800"/>
                        <a:t>0</a:t>
                      </a:r>
                      <a:r>
                        <a:rPr kumimoji="1" lang="ja-JP" altLang="en-US" sz="1800"/>
                        <a:t>～</a:t>
                      </a:r>
                      <a:r>
                        <a:rPr kumimoji="1" lang="en-US" altLang="ja-JP" sz="1800"/>
                        <a:t>15</a:t>
                      </a:r>
                      <a:endParaRPr kumimoji="1" lang="ja-JP" altLang="en-US" sz="1800"/>
                    </a:p>
                  </a:txBody>
                  <a:tcPr marL="68580" marR="68580" marT="34290" marB="34290" anchor="ctr" anchorCtr="1"/>
                </a:tc>
                <a:tc>
                  <a:txBody>
                    <a:bodyPr/>
                    <a:lstStyle/>
                    <a:p>
                      <a:pPr algn="ctr"/>
                      <a:r>
                        <a:rPr kumimoji="1" lang="en-US" altLang="ja-JP" sz="1800"/>
                        <a:t>-</a:t>
                      </a:r>
                      <a:endParaRPr kumimoji="1" lang="ja-JP" altLang="en-US" sz="1800"/>
                    </a:p>
                  </a:txBody>
                  <a:tcPr marL="68580" marR="68580" marT="34290" marB="34290" anchor="ctr" anchorCtr="1"/>
                </a:tc>
                <a:tc>
                  <a:txBody>
                    <a:bodyPr/>
                    <a:lstStyle/>
                    <a:p>
                      <a:pPr algn="ctr"/>
                      <a:r>
                        <a:rPr kumimoji="1" lang="en-US" altLang="ja-JP" sz="1800"/>
                        <a:t>1</a:t>
                      </a:r>
                      <a:endParaRPr kumimoji="1" lang="ja-JP" altLang="en-US" sz="1800"/>
                    </a:p>
                  </a:txBody>
                  <a:tcPr marL="68580" marR="68580" marT="34290" marB="34290" anchor="ctr" anchorCtr="1"/>
                </a:tc>
                <a:tc>
                  <a:txBody>
                    <a:bodyPr/>
                    <a:lstStyle/>
                    <a:p>
                      <a:pPr algn="ctr"/>
                      <a:r>
                        <a:rPr kumimoji="1" lang="en-US" altLang="ja-JP" sz="1800"/>
                        <a:t>-</a:t>
                      </a:r>
                      <a:endParaRPr kumimoji="1" lang="ja-JP" altLang="en-US" sz="1800"/>
                    </a:p>
                  </a:txBody>
                  <a:tcPr marL="68580" marR="68580" marT="34290" marB="34290" anchor="ctr" anchorCtr="1"/>
                </a:tc>
                <a:tc>
                  <a:txBody>
                    <a:bodyPr/>
                    <a:lstStyle/>
                    <a:p>
                      <a:pPr algn="ctr"/>
                      <a:r>
                        <a:rPr kumimoji="1" lang="en-US" altLang="ja-JP" sz="1800"/>
                        <a:t>-</a:t>
                      </a:r>
                      <a:endParaRPr kumimoji="1" lang="ja-JP" altLang="en-US" sz="1800"/>
                    </a:p>
                  </a:txBody>
                  <a:tcPr marL="68580" marR="68580" marT="34290" marB="34290" anchor="ctr" anchorCtr="1"/>
                </a:tc>
                <a:tc>
                  <a:txBody>
                    <a:bodyPr/>
                    <a:lstStyle/>
                    <a:p>
                      <a:pPr algn="ctr"/>
                      <a:r>
                        <a:rPr kumimoji="1" lang="en-US" altLang="ja-JP" sz="1800"/>
                        <a:t>-</a:t>
                      </a:r>
                      <a:endParaRPr kumimoji="1" lang="ja-JP" altLang="en-US" sz="1800"/>
                    </a:p>
                  </a:txBody>
                  <a:tcPr marL="68580" marR="68580" marT="34290" marB="34290"/>
                </a:tc>
                <a:tc>
                  <a:txBody>
                    <a:bodyPr/>
                    <a:lstStyle/>
                    <a:p>
                      <a:pPr algn="ctr"/>
                      <a:r>
                        <a:rPr kumimoji="1" lang="en-US" altLang="ja-JP" sz="1800"/>
                        <a:t>1</a:t>
                      </a:r>
                      <a:endParaRPr kumimoji="1" lang="ja-JP" altLang="en-US" sz="1800"/>
                    </a:p>
                  </a:txBody>
                  <a:tcPr marL="68580" marR="68580" marT="34290" marB="34290"/>
                </a:tc>
                <a:extLst>
                  <a:ext uri="{0D108BD9-81ED-4DB2-BD59-A6C34878D82A}">
                    <a16:rowId xmlns:a16="http://schemas.microsoft.com/office/drawing/2014/main" val="679672508"/>
                  </a:ext>
                </a:extLst>
              </a:tr>
              <a:tr h="389050">
                <a:tc>
                  <a:txBody>
                    <a:bodyPr/>
                    <a:lstStyle/>
                    <a:p>
                      <a:pPr algn="l"/>
                      <a:r>
                        <a:rPr kumimoji="1" lang="en-US" altLang="ja-JP" sz="1800"/>
                        <a:t>16</a:t>
                      </a:r>
                      <a:r>
                        <a:rPr kumimoji="1" lang="ja-JP" altLang="en-US" sz="1800"/>
                        <a:t>～</a:t>
                      </a:r>
                      <a:r>
                        <a:rPr kumimoji="1" lang="en-US" altLang="ja-JP" sz="1800"/>
                        <a:t>64</a:t>
                      </a:r>
                      <a:endParaRPr kumimoji="1" lang="ja-JP" altLang="en-US" sz="1800"/>
                    </a:p>
                  </a:txBody>
                  <a:tcPr marL="68580" marR="68580" marT="34290" marB="34290" anchor="ctr" anchorCtr="1"/>
                </a:tc>
                <a:tc>
                  <a:txBody>
                    <a:bodyPr/>
                    <a:lstStyle/>
                    <a:p>
                      <a:pPr algn="ctr"/>
                      <a:r>
                        <a:rPr kumimoji="1" lang="en-US" altLang="ja-JP" sz="1800"/>
                        <a:t>2</a:t>
                      </a:r>
                      <a:endParaRPr kumimoji="1" lang="ja-JP" altLang="en-US" sz="1800"/>
                    </a:p>
                  </a:txBody>
                  <a:tcPr marL="68580" marR="68580" marT="34290" marB="34290" anchor="ctr" anchorCtr="1"/>
                </a:tc>
                <a:tc>
                  <a:txBody>
                    <a:bodyPr/>
                    <a:lstStyle/>
                    <a:p>
                      <a:pPr algn="ctr"/>
                      <a:r>
                        <a:rPr kumimoji="1" lang="en-US" altLang="ja-JP" sz="1800"/>
                        <a:t>8</a:t>
                      </a:r>
                      <a:endParaRPr kumimoji="1" lang="ja-JP" altLang="en-US" sz="1800"/>
                    </a:p>
                  </a:txBody>
                  <a:tcPr marL="68580" marR="68580" marT="34290" marB="34290" anchor="ctr" anchorCtr="1"/>
                </a:tc>
                <a:tc>
                  <a:txBody>
                    <a:bodyPr/>
                    <a:lstStyle/>
                    <a:p>
                      <a:pPr algn="ctr"/>
                      <a:r>
                        <a:rPr kumimoji="1" lang="en-US" altLang="ja-JP" sz="1800"/>
                        <a:t>-</a:t>
                      </a:r>
                      <a:endParaRPr kumimoji="1" lang="ja-JP" altLang="en-US" sz="1800"/>
                    </a:p>
                  </a:txBody>
                  <a:tcPr marL="68580" marR="68580" marT="34290" marB="34290" anchor="ctr" anchorCtr="1"/>
                </a:tc>
                <a:tc>
                  <a:txBody>
                    <a:bodyPr/>
                    <a:lstStyle/>
                    <a:p>
                      <a:pPr algn="ctr"/>
                      <a:r>
                        <a:rPr kumimoji="1" lang="en-US" altLang="ja-JP" sz="1800"/>
                        <a:t>-</a:t>
                      </a:r>
                      <a:endParaRPr kumimoji="1" lang="ja-JP" altLang="en-US" sz="1800"/>
                    </a:p>
                  </a:txBody>
                  <a:tcPr marL="68580" marR="68580" marT="34290" marB="34290" anchor="ctr" anchorCtr="1"/>
                </a:tc>
                <a:tc>
                  <a:txBody>
                    <a:bodyPr/>
                    <a:lstStyle/>
                    <a:p>
                      <a:pPr algn="ctr"/>
                      <a:r>
                        <a:rPr kumimoji="1" lang="en-US" altLang="ja-JP" sz="1800"/>
                        <a:t>2</a:t>
                      </a:r>
                      <a:endParaRPr kumimoji="1" lang="ja-JP" altLang="en-US" sz="1800"/>
                    </a:p>
                  </a:txBody>
                  <a:tcPr marL="68580" marR="68580" marT="34290" marB="34290"/>
                </a:tc>
                <a:tc>
                  <a:txBody>
                    <a:bodyPr/>
                    <a:lstStyle/>
                    <a:p>
                      <a:pPr algn="ctr"/>
                      <a:r>
                        <a:rPr kumimoji="1" lang="en-US" altLang="ja-JP" sz="1800"/>
                        <a:t>12</a:t>
                      </a:r>
                      <a:endParaRPr kumimoji="1" lang="ja-JP" altLang="en-US" sz="1800"/>
                    </a:p>
                  </a:txBody>
                  <a:tcPr marL="68580" marR="68580" marT="34290" marB="34290"/>
                </a:tc>
                <a:extLst>
                  <a:ext uri="{0D108BD9-81ED-4DB2-BD59-A6C34878D82A}">
                    <a16:rowId xmlns:a16="http://schemas.microsoft.com/office/drawing/2014/main" val="552161361"/>
                  </a:ext>
                </a:extLst>
              </a:tr>
              <a:tr h="389050">
                <a:tc>
                  <a:txBody>
                    <a:bodyPr/>
                    <a:lstStyle/>
                    <a:p>
                      <a:pPr algn="l"/>
                      <a:r>
                        <a:rPr kumimoji="1" lang="en-US" altLang="ja-JP" sz="1800"/>
                        <a:t>65</a:t>
                      </a:r>
                      <a:r>
                        <a:rPr kumimoji="1" lang="ja-JP" altLang="en-US" sz="1800"/>
                        <a:t>～</a:t>
                      </a:r>
                    </a:p>
                  </a:txBody>
                  <a:tcPr marL="68580" marR="68580" marT="34290" marB="34290" anchor="ctr" anchorCtr="1"/>
                </a:tc>
                <a:tc>
                  <a:txBody>
                    <a:bodyPr/>
                    <a:lstStyle/>
                    <a:p>
                      <a:pPr algn="ctr"/>
                      <a:r>
                        <a:rPr kumimoji="1" lang="en-US" altLang="ja-JP" sz="1800"/>
                        <a:t>6</a:t>
                      </a:r>
                      <a:endParaRPr kumimoji="1" lang="ja-JP" altLang="en-US" sz="1800"/>
                    </a:p>
                  </a:txBody>
                  <a:tcPr marL="68580" marR="68580" marT="34290" marB="34290" anchor="ctr" anchorCtr="1"/>
                </a:tc>
                <a:tc>
                  <a:txBody>
                    <a:bodyPr/>
                    <a:lstStyle/>
                    <a:p>
                      <a:pPr algn="ctr"/>
                      <a:r>
                        <a:rPr kumimoji="1" lang="en-US" altLang="ja-JP" sz="1800"/>
                        <a:t>5</a:t>
                      </a:r>
                      <a:endParaRPr kumimoji="1" lang="ja-JP" altLang="en-US" sz="1800"/>
                    </a:p>
                  </a:txBody>
                  <a:tcPr marL="68580" marR="68580" marT="34290" marB="34290" anchor="ctr" anchorCtr="1"/>
                </a:tc>
                <a:tc>
                  <a:txBody>
                    <a:bodyPr/>
                    <a:lstStyle/>
                    <a:p>
                      <a:pPr algn="ctr"/>
                      <a:r>
                        <a:rPr kumimoji="1" lang="en-US" altLang="ja-JP" sz="1800"/>
                        <a:t>6</a:t>
                      </a:r>
                      <a:endParaRPr kumimoji="1" lang="ja-JP" altLang="en-US" sz="1800"/>
                    </a:p>
                  </a:txBody>
                  <a:tcPr marL="68580" marR="68580" marT="34290" marB="34290" anchor="ctr" anchorCtr="1"/>
                </a:tc>
                <a:tc>
                  <a:txBody>
                    <a:bodyPr/>
                    <a:lstStyle/>
                    <a:p>
                      <a:pPr algn="ctr"/>
                      <a:r>
                        <a:rPr kumimoji="1" lang="en-US" altLang="ja-JP" sz="1800"/>
                        <a:t>2</a:t>
                      </a:r>
                    </a:p>
                  </a:txBody>
                  <a:tcPr marL="68580" marR="68580" marT="34290" marB="34290" anchor="ctr" anchorCtr="1"/>
                </a:tc>
                <a:tc>
                  <a:txBody>
                    <a:bodyPr/>
                    <a:lstStyle/>
                    <a:p>
                      <a:pPr algn="ctr"/>
                      <a:r>
                        <a:rPr kumimoji="1" lang="en-US" altLang="ja-JP" sz="1800"/>
                        <a:t>4</a:t>
                      </a:r>
                      <a:endParaRPr kumimoji="1" lang="ja-JP" altLang="en-US" sz="1800"/>
                    </a:p>
                  </a:txBody>
                  <a:tcPr marL="68580" marR="68580" marT="34290" marB="34290"/>
                </a:tc>
                <a:tc>
                  <a:txBody>
                    <a:bodyPr/>
                    <a:lstStyle/>
                    <a:p>
                      <a:pPr algn="ctr"/>
                      <a:r>
                        <a:rPr kumimoji="1" lang="en-US" altLang="ja-JP" sz="1800"/>
                        <a:t>23</a:t>
                      </a:r>
                      <a:endParaRPr kumimoji="1" lang="ja-JP" altLang="en-US" sz="1800"/>
                    </a:p>
                  </a:txBody>
                  <a:tcPr marL="68580" marR="68580" marT="34290" marB="34290"/>
                </a:tc>
                <a:extLst>
                  <a:ext uri="{0D108BD9-81ED-4DB2-BD59-A6C34878D82A}">
                    <a16:rowId xmlns:a16="http://schemas.microsoft.com/office/drawing/2014/main" val="1645315878"/>
                  </a:ext>
                </a:extLst>
              </a:tr>
              <a:tr h="389050">
                <a:tc>
                  <a:txBody>
                    <a:bodyPr/>
                    <a:lstStyle/>
                    <a:p>
                      <a:pPr algn="ctr"/>
                      <a:r>
                        <a:rPr kumimoji="1" lang="ja-JP" altLang="en-US" sz="1800"/>
                        <a:t>合計</a:t>
                      </a:r>
                    </a:p>
                  </a:txBody>
                  <a:tcPr marL="68580" marR="68580" marT="34290" marB="34290"/>
                </a:tc>
                <a:tc>
                  <a:txBody>
                    <a:bodyPr/>
                    <a:lstStyle/>
                    <a:p>
                      <a:pPr algn="ctr"/>
                      <a:r>
                        <a:rPr kumimoji="1" lang="en-US" altLang="ja-JP" sz="1800"/>
                        <a:t>8</a:t>
                      </a:r>
                      <a:endParaRPr kumimoji="1" lang="ja-JP" altLang="en-US" sz="1800"/>
                    </a:p>
                  </a:txBody>
                  <a:tcPr marL="68580" marR="68580" marT="34290" marB="34290"/>
                </a:tc>
                <a:tc>
                  <a:txBody>
                    <a:bodyPr/>
                    <a:lstStyle/>
                    <a:p>
                      <a:pPr algn="ctr"/>
                      <a:r>
                        <a:rPr kumimoji="1" lang="en-US" altLang="ja-JP" sz="1800"/>
                        <a:t>14</a:t>
                      </a:r>
                      <a:endParaRPr kumimoji="1" lang="ja-JP" altLang="en-US" sz="1800"/>
                    </a:p>
                  </a:txBody>
                  <a:tcPr marL="68580" marR="68580" marT="34290" marB="34290"/>
                </a:tc>
                <a:tc>
                  <a:txBody>
                    <a:bodyPr/>
                    <a:lstStyle/>
                    <a:p>
                      <a:pPr algn="ctr"/>
                      <a:r>
                        <a:rPr kumimoji="1" lang="en-US" altLang="ja-JP" sz="1800"/>
                        <a:t>6</a:t>
                      </a:r>
                      <a:endParaRPr kumimoji="1" lang="ja-JP" altLang="en-US" sz="1800"/>
                    </a:p>
                  </a:txBody>
                  <a:tcPr marL="68580" marR="68580" marT="34290" marB="34290"/>
                </a:tc>
                <a:tc>
                  <a:txBody>
                    <a:bodyPr/>
                    <a:lstStyle/>
                    <a:p>
                      <a:pPr algn="ctr"/>
                      <a:r>
                        <a:rPr kumimoji="1" lang="en-US" altLang="ja-JP" sz="1800"/>
                        <a:t>2</a:t>
                      </a:r>
                      <a:endParaRPr kumimoji="1" lang="ja-JP" altLang="en-US" sz="1800"/>
                    </a:p>
                  </a:txBody>
                  <a:tcPr marL="68580" marR="68580" marT="34290" marB="34290"/>
                </a:tc>
                <a:tc>
                  <a:txBody>
                    <a:bodyPr/>
                    <a:lstStyle/>
                    <a:p>
                      <a:pPr algn="ctr"/>
                      <a:r>
                        <a:rPr kumimoji="1" lang="en-US" altLang="ja-JP" sz="1800"/>
                        <a:t>6</a:t>
                      </a:r>
                      <a:endParaRPr kumimoji="1" lang="ja-JP" altLang="en-US" sz="1800"/>
                    </a:p>
                  </a:txBody>
                  <a:tcPr marL="68580" marR="68580" marT="34290" marB="34290"/>
                </a:tc>
                <a:tc>
                  <a:txBody>
                    <a:bodyPr/>
                    <a:lstStyle/>
                    <a:p>
                      <a:pPr algn="ctr"/>
                      <a:r>
                        <a:rPr kumimoji="1" lang="en-US" altLang="ja-JP" sz="1800" dirty="0"/>
                        <a:t>36</a:t>
                      </a:r>
                      <a:endParaRPr kumimoji="1" lang="ja-JP" altLang="en-US" sz="1800" dirty="0"/>
                    </a:p>
                  </a:txBody>
                  <a:tcPr marL="68580" marR="68580" marT="34290" marB="34290"/>
                </a:tc>
                <a:extLst>
                  <a:ext uri="{0D108BD9-81ED-4DB2-BD59-A6C34878D82A}">
                    <a16:rowId xmlns:a16="http://schemas.microsoft.com/office/drawing/2014/main" val="3403607962"/>
                  </a:ext>
                </a:extLst>
              </a:tr>
            </a:tbl>
          </a:graphicData>
        </a:graphic>
      </p:graphicFrame>
      <p:sp>
        <p:nvSpPr>
          <p:cNvPr id="13" name="テキスト ボックス 12"/>
          <p:cNvSpPr txBox="1"/>
          <p:nvPr/>
        </p:nvSpPr>
        <p:spPr>
          <a:xfrm>
            <a:off x="66675" y="4029365"/>
            <a:ext cx="3571875"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35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DMAT</a:t>
            </a:r>
            <a:r>
              <a:rPr kumimoji="1" lang="ja-JP" altLang="en-US" sz="135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等対応実績：</a:t>
            </a:r>
            <a:r>
              <a:rPr kumimoji="1" lang="en-US" altLang="ja-JP" sz="135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R4.12.29</a:t>
            </a:r>
            <a:r>
              <a:rPr kumimoji="1" lang="ja-JP" altLang="en-US" sz="135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r>
              <a:rPr kumimoji="1" lang="en-US" altLang="ja-JP" sz="135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R5.1.3</a:t>
            </a:r>
            <a:r>
              <a:rPr kumimoji="1" lang="ja-JP" altLang="en-US" sz="1350" b="1"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t>）</a:t>
            </a:r>
          </a:p>
        </p:txBody>
      </p:sp>
      <p:sp>
        <p:nvSpPr>
          <p:cNvPr id="8" name="テキスト ボックス 7"/>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92</a:t>
            </a:fld>
            <a:endPar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629DD581-196B-4531-850B-1FF5B3109C02}"/>
              </a:ext>
            </a:extLst>
          </p:cNvPr>
          <p:cNvSpPr/>
          <p:nvPr/>
        </p:nvSpPr>
        <p:spPr>
          <a:xfrm>
            <a:off x="0" y="744600"/>
            <a:ext cx="8988137" cy="32561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年末年始の取組の全体像</a:t>
            </a:r>
            <a:r>
              <a:rPr kumimoji="1" lang="en-US" altLang="ja-JP" sz="18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第８波の感染拡大が続く中、年末年始の救急医療逼迫に対応するため、次の取組を実施した。</a:t>
            </a: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救急告示医療機関、入院受入医療機関、施設嘱託医等に対し、役割分担の明確化と全県で</a:t>
            </a: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の救急医療体制確保を要請（</a:t>
            </a: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12/21</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付け医療機関、関係団体等へ通知）</a:t>
            </a: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搬送困難となるおそれのあるコロナ患者の救急搬送受入を目的として設置された県臨時医</a:t>
            </a: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療施設（県央南：</a:t>
            </a: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12/29</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～稼働）と連携した対応</a:t>
            </a: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　→　臨時医療施設で実施しているコロナ疑い患者の救急要請時自己検査を</a:t>
            </a:r>
            <a:r>
              <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24</a:t>
            </a:r>
            <a:r>
              <a:rPr kumimoji="1" lang="ja-JP" altLang="en-US"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rPr>
              <a:t>時間体制に拡充</a:t>
            </a: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【DMAT</a:t>
            </a:r>
            <a:r>
              <a:rPr kumimoji="1" lang="ja-JP" altLang="en-US" sz="1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等対応</a:t>
            </a:r>
            <a:r>
              <a:rPr kumimoji="1" lang="en-US" altLang="ja-JP" sz="18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　　　</a:t>
            </a:r>
            <a:r>
              <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DMAT</a:t>
            </a: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等を県入院調整本部に配置（</a:t>
            </a:r>
            <a:r>
              <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6</a:t>
            </a: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日間延べ</a:t>
            </a:r>
            <a:r>
              <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36</a:t>
            </a: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人）し、</a:t>
            </a:r>
            <a:r>
              <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24</a:t>
            </a: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時間体制で「コロナ救急搬</a:t>
            </a:r>
            <a:endPar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rPr>
              <a:t>　　送患者のトリアージ」「介護施設嘱託医等からの救急要請に関する相談対応」等を実施</a:t>
            </a:r>
            <a:endParaRPr kumimoji="1" lang="en-US" altLang="ja-JP" sz="1600" b="1" i="0" u="none" strike="noStrike" kern="1200" cap="none" spc="0" normalizeH="0" baseline="0" noProof="0" dirty="0">
              <a:ln>
                <a:noFill/>
              </a:ln>
              <a:solidFill>
                <a:srgbClr val="0070C0"/>
              </a:solidFill>
              <a:effectLst/>
              <a:uLnTx/>
              <a:uFillTx/>
              <a:latin typeface="游ゴシック" panose="020F0502020204030204"/>
              <a:ea typeface="游ゴシック" panose="020B0400000000000000" pitchFamily="50" charset="-128"/>
              <a:cs typeface="+mn-cs"/>
            </a:endParaRPr>
          </a:p>
        </p:txBody>
      </p:sp>
      <p:pic>
        <p:nvPicPr>
          <p:cNvPr id="9" name="図 8">
            <a:extLst>
              <a:ext uri="{FF2B5EF4-FFF2-40B4-BE49-F238E27FC236}">
                <a16:creationId xmlns:a16="http://schemas.microsoft.com/office/drawing/2014/main" id="{40C03205-06AB-4714-BA8B-43D989C7EC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34590" y="4485328"/>
            <a:ext cx="1753546" cy="1753546"/>
          </a:xfrm>
          <a:prstGeom prst="rect">
            <a:avLst/>
          </a:prstGeom>
        </p:spPr>
      </p:pic>
    </p:spTree>
    <p:extLst>
      <p:ext uri="{BB962C8B-B14F-4D97-AF65-F5344CB8AC3E}">
        <p14:creationId xmlns:p14="http://schemas.microsoft.com/office/powerpoint/2010/main" val="10676105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角丸四角形 49"/>
          <p:cNvSpPr/>
          <p:nvPr/>
        </p:nvSpPr>
        <p:spPr>
          <a:xfrm>
            <a:off x="99049" y="1965607"/>
            <a:ext cx="4320656" cy="1513670"/>
          </a:xfrm>
          <a:prstGeom prst="roundRect">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flipH="1">
            <a:off x="4512597" y="884840"/>
            <a:ext cx="6594" cy="5616000"/>
          </a:xfrm>
          <a:prstGeom prst="line">
            <a:avLst/>
          </a:prstGeom>
          <a:ln w="22225">
            <a:solidFill>
              <a:srgbClr val="4472C4"/>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algn="ctr"/>
            <a:r>
              <a:rPr kumimoji="1" lang="ja-JP" altLang="en-US" sz="2400" b="1" dirty="0">
                <a:effectLst>
                  <a:outerShdw blurRad="38100" dist="38100" dir="2700000" algn="tl">
                    <a:srgbClr val="000000">
                      <a:alpha val="43137"/>
                    </a:srgbClr>
                  </a:outerShdw>
                </a:effectLst>
              </a:rPr>
              <a:t>臨時医療施設</a:t>
            </a:r>
          </a:p>
        </p:txBody>
      </p:sp>
      <p:sp>
        <p:nvSpPr>
          <p:cNvPr id="19" name="テキスト ボックス 18"/>
          <p:cNvSpPr txBox="1"/>
          <p:nvPr/>
        </p:nvSpPr>
        <p:spPr>
          <a:xfrm>
            <a:off x="99317" y="2193987"/>
            <a:ext cx="4329119" cy="1200329"/>
          </a:xfrm>
          <a:prstGeom prst="rect">
            <a:avLst/>
          </a:prstGeom>
          <a:noFill/>
        </p:spPr>
        <p:txBody>
          <a:bodyPr wrap="square" rtlCol="0">
            <a:spAutoFit/>
          </a:bodyPr>
          <a:lstStyle/>
          <a:p>
            <a:r>
              <a:rPr lang="ja-JP" altLang="en-US" sz="1200" dirty="0">
                <a:latin typeface="+mn-ea"/>
              </a:rPr>
              <a:t>軽症・無症状の感染症患者で、病状や病床の状況から必ずしも医療機関での入院が必要な状態ではないと判断された者　</a:t>
            </a:r>
            <a:endParaRPr lang="en-US" altLang="ja-JP" sz="1200" dirty="0">
              <a:latin typeface="+mn-ea"/>
            </a:endParaRPr>
          </a:p>
          <a:p>
            <a:r>
              <a:rPr lang="en-US" altLang="ja-JP" sz="1200" dirty="0">
                <a:latin typeface="+mn-ea"/>
              </a:rPr>
              <a:t>【</a:t>
            </a:r>
            <a:r>
              <a:rPr lang="ja-JP" altLang="en-US" sz="1200" dirty="0">
                <a:latin typeface="+mn-ea"/>
              </a:rPr>
              <a:t>主な対象者の例</a:t>
            </a:r>
            <a:r>
              <a:rPr lang="en-US" altLang="ja-JP" sz="1200" dirty="0">
                <a:latin typeface="+mn-ea"/>
              </a:rPr>
              <a:t>】</a:t>
            </a:r>
          </a:p>
          <a:p>
            <a:r>
              <a:rPr kumimoji="1" lang="ja-JP" altLang="en-US" sz="1200" b="1" dirty="0">
                <a:latin typeface="+mn-ea"/>
              </a:rPr>
              <a:t>・自宅・宿泊療養施設での療養が困難な患者（高齢者等）</a:t>
            </a:r>
            <a:endParaRPr kumimoji="1" lang="en-US" altLang="ja-JP" sz="1200" b="1" dirty="0">
              <a:latin typeface="+mn-ea"/>
            </a:endParaRPr>
          </a:p>
          <a:p>
            <a:r>
              <a:rPr kumimoji="1" lang="ja-JP" altLang="en-US" sz="1200" b="1" dirty="0">
                <a:latin typeface="+mn-ea"/>
              </a:rPr>
              <a:t>・軽症であるが基礎疾患などで状態の悪化が懸念される患者</a:t>
            </a:r>
            <a:endParaRPr kumimoji="1" lang="en-US" altLang="ja-JP" sz="1200" b="1" dirty="0">
              <a:latin typeface="+mn-ea"/>
            </a:endParaRPr>
          </a:p>
          <a:p>
            <a:r>
              <a:rPr kumimoji="1" lang="ja-JP" altLang="en-US" sz="1200" b="1" dirty="0">
                <a:latin typeface="+mn-ea"/>
              </a:rPr>
              <a:t>・経口抗ウイルス薬・中和抗体薬処方の対象患者　　</a:t>
            </a:r>
            <a:r>
              <a:rPr kumimoji="1" lang="ja-JP" altLang="en-US" sz="1200" dirty="0">
                <a:latin typeface="+mn-ea"/>
              </a:rPr>
              <a:t>など</a:t>
            </a:r>
            <a:endParaRPr kumimoji="1" lang="en-US" altLang="ja-JP" sz="1200" dirty="0">
              <a:latin typeface="+mn-ea"/>
            </a:endParaRPr>
          </a:p>
        </p:txBody>
      </p:sp>
      <p:sp>
        <p:nvSpPr>
          <p:cNvPr id="21" name="テキスト ボックス 20"/>
          <p:cNvSpPr txBox="1"/>
          <p:nvPr/>
        </p:nvSpPr>
        <p:spPr>
          <a:xfrm>
            <a:off x="77274" y="494286"/>
            <a:ext cx="8937939" cy="338554"/>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kumimoji="1" lang="ja-JP" altLang="en-US" sz="1600" b="1" dirty="0">
                <a:effectLst>
                  <a:outerShdw blurRad="38100" dist="38100" dir="2700000" algn="tl">
                    <a:srgbClr val="000000">
                      <a:alpha val="43137"/>
                    </a:srgbClr>
                  </a:outerShdw>
                </a:effectLst>
                <a:latin typeface="+mn-ea"/>
              </a:rPr>
              <a:t>　</a:t>
            </a:r>
            <a:r>
              <a:rPr kumimoji="1" lang="ja-JP" altLang="en-US" sz="1400" b="1" dirty="0">
                <a:effectLst>
                  <a:outerShdw blurRad="38100" dist="38100" dir="2700000" algn="tl">
                    <a:srgbClr val="000000">
                      <a:alpha val="43137"/>
                    </a:srgbClr>
                  </a:outerShdw>
                </a:effectLst>
                <a:latin typeface="+mn-ea"/>
              </a:rPr>
              <a:t>入院調整に時間を要する場合の医療の提供や医療機関の負荷軽減のため、臨時の医療施設を整備</a:t>
            </a:r>
            <a:endParaRPr kumimoji="1" lang="en-US" altLang="ja-JP" sz="1400" b="1" dirty="0">
              <a:effectLst>
                <a:outerShdw blurRad="38100" dist="38100" dir="2700000" algn="tl">
                  <a:srgbClr val="000000">
                    <a:alpha val="43137"/>
                  </a:srgbClr>
                </a:outerShdw>
              </a:effectLst>
              <a:latin typeface="+mn-ea"/>
            </a:endParaRPr>
          </a:p>
        </p:txBody>
      </p:sp>
      <p:sp>
        <p:nvSpPr>
          <p:cNvPr id="22" name="テキスト ボックス 21"/>
          <p:cNvSpPr txBox="1"/>
          <p:nvPr/>
        </p:nvSpPr>
        <p:spPr>
          <a:xfrm>
            <a:off x="99049" y="1845385"/>
            <a:ext cx="1080000" cy="307777"/>
          </a:xfrm>
          <a:prstGeom prst="rect">
            <a:avLst/>
          </a:prstGeom>
          <a:solidFill>
            <a:srgbClr val="C1E0FF"/>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solidFill>
                  <a:schemeClr val="tx1"/>
                </a:solidFill>
              </a:rPr>
              <a:t>受入対象者</a:t>
            </a:r>
          </a:p>
        </p:txBody>
      </p:sp>
      <p:sp>
        <p:nvSpPr>
          <p:cNvPr id="67" name="角丸四角形 66"/>
          <p:cNvSpPr/>
          <p:nvPr/>
        </p:nvSpPr>
        <p:spPr>
          <a:xfrm>
            <a:off x="4624415" y="1042215"/>
            <a:ext cx="4356000" cy="1188000"/>
          </a:xfrm>
          <a:prstGeom prst="roundRect">
            <a:avLst/>
          </a:prstGeom>
          <a:solidFill>
            <a:srgbClr val="EFF5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テキスト ボックス 67"/>
          <p:cNvSpPr txBox="1"/>
          <p:nvPr/>
        </p:nvSpPr>
        <p:spPr>
          <a:xfrm>
            <a:off x="4624415" y="893035"/>
            <a:ext cx="683921" cy="307777"/>
          </a:xfrm>
          <a:prstGeom prst="rect">
            <a:avLst/>
          </a:prstGeom>
          <a:solidFill>
            <a:srgbClr val="C1E0FF"/>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solidFill>
                  <a:schemeClr val="tx1"/>
                </a:solidFill>
              </a:rPr>
              <a:t>特徴</a:t>
            </a:r>
          </a:p>
        </p:txBody>
      </p:sp>
      <p:sp>
        <p:nvSpPr>
          <p:cNvPr id="69" name="テキスト ボックス 68"/>
          <p:cNvSpPr txBox="1"/>
          <p:nvPr/>
        </p:nvSpPr>
        <p:spPr>
          <a:xfrm>
            <a:off x="4632128" y="1207140"/>
            <a:ext cx="4320000" cy="1015663"/>
          </a:xfrm>
          <a:prstGeom prst="rect">
            <a:avLst/>
          </a:prstGeom>
          <a:noFill/>
        </p:spPr>
        <p:txBody>
          <a:bodyPr wrap="square" lIns="36000" rIns="0" rtlCol="0">
            <a:spAutoFit/>
          </a:bodyPr>
          <a:lstStyle/>
          <a:p>
            <a:r>
              <a:rPr lang="ja-JP" altLang="en-US" sz="1200" dirty="0">
                <a:latin typeface="+mn-ea"/>
              </a:rPr>
              <a:t>・保険診療可能（保険医療機関の指定を受けている</a:t>
            </a:r>
            <a:r>
              <a:rPr lang="en-US" altLang="ja-JP" sz="1200" dirty="0">
                <a:latin typeface="+mn-ea"/>
              </a:rPr>
              <a:t>)</a:t>
            </a:r>
          </a:p>
          <a:p>
            <a:r>
              <a:rPr lang="ja-JP" altLang="en-US" sz="1200" dirty="0">
                <a:latin typeface="+mn-ea"/>
              </a:rPr>
              <a:t>・</a:t>
            </a:r>
            <a:r>
              <a:rPr lang="en-US" altLang="ja-JP" sz="1200" dirty="0">
                <a:latin typeface="+mn-ea"/>
              </a:rPr>
              <a:t>24</a:t>
            </a:r>
            <a:r>
              <a:rPr lang="ja-JP" altLang="en-US" sz="1200" dirty="0">
                <a:latin typeface="+mn-ea"/>
              </a:rPr>
              <a:t>時間体制で患者を受入れ</a:t>
            </a:r>
            <a:endParaRPr lang="en-US" altLang="ja-JP" sz="1200" b="1" dirty="0">
              <a:latin typeface="+mn-ea"/>
            </a:endParaRPr>
          </a:p>
          <a:p>
            <a:r>
              <a:rPr kumimoji="1" lang="ja-JP" altLang="en-US" sz="1200" dirty="0">
                <a:latin typeface="+mn-ea"/>
              </a:rPr>
              <a:t>・高齢者等の積極的な受入れのため、バリアフリーに対応</a:t>
            </a:r>
            <a:endParaRPr kumimoji="1" lang="en-US" altLang="ja-JP" sz="1200" dirty="0">
              <a:latin typeface="+mn-ea"/>
            </a:endParaRPr>
          </a:p>
          <a:p>
            <a:r>
              <a:rPr kumimoji="1" lang="ja-JP" altLang="en-US" sz="1200" dirty="0">
                <a:latin typeface="+mn-ea"/>
              </a:rPr>
              <a:t>・救急要請時の自己抗原検査の確定診断を実施</a:t>
            </a:r>
            <a:endParaRPr kumimoji="1" lang="en-US" altLang="ja-JP" sz="1200" dirty="0">
              <a:latin typeface="+mn-ea"/>
            </a:endParaRPr>
          </a:p>
          <a:p>
            <a:r>
              <a:rPr kumimoji="1" lang="ja-JP" altLang="en-US" sz="1200" dirty="0">
                <a:latin typeface="+mn-ea"/>
              </a:rPr>
              <a:t>・救急患者の受入れ（県央南：救急医等配置、検査機器設置）</a:t>
            </a:r>
          </a:p>
        </p:txBody>
      </p:sp>
      <p:graphicFrame>
        <p:nvGraphicFramePr>
          <p:cNvPr id="20" name="表 19"/>
          <p:cNvGraphicFramePr>
            <a:graphicFrameLocks noGrp="1"/>
          </p:cNvGraphicFramePr>
          <p:nvPr>
            <p:extLst>
              <p:ext uri="{D42A27DB-BD31-4B8C-83A1-F6EECF244321}">
                <p14:modId xmlns:p14="http://schemas.microsoft.com/office/powerpoint/2010/main" val="1557373686"/>
              </p:ext>
            </p:extLst>
          </p:nvPr>
        </p:nvGraphicFramePr>
        <p:xfrm>
          <a:off x="4620494" y="2629700"/>
          <a:ext cx="4464000" cy="4147447"/>
        </p:xfrm>
        <a:graphic>
          <a:graphicData uri="http://schemas.openxmlformats.org/drawingml/2006/table">
            <a:tbl>
              <a:tblPr firstRow="1" bandRow="1">
                <a:tableStyleId>{00A15C55-8517-42AA-B614-E9B94910E393}</a:tableStyleId>
              </a:tblPr>
              <a:tblGrid>
                <a:gridCol w="930074">
                  <a:extLst>
                    <a:ext uri="{9D8B030D-6E8A-4147-A177-3AD203B41FA5}">
                      <a16:colId xmlns:a16="http://schemas.microsoft.com/office/drawing/2014/main" val="2174827952"/>
                    </a:ext>
                  </a:extLst>
                </a:gridCol>
                <a:gridCol w="3533926">
                  <a:extLst>
                    <a:ext uri="{9D8B030D-6E8A-4147-A177-3AD203B41FA5}">
                      <a16:colId xmlns:a16="http://schemas.microsoft.com/office/drawing/2014/main" val="169249773"/>
                    </a:ext>
                  </a:extLst>
                </a:gridCol>
              </a:tblGrid>
              <a:tr h="268930">
                <a:tc>
                  <a:txBody>
                    <a:bodyPr/>
                    <a:lstStyle/>
                    <a:p>
                      <a:pPr algn="ctr"/>
                      <a:r>
                        <a:rPr kumimoji="1" lang="ja-JP" altLang="en-US" sz="1100" b="0" dirty="0">
                          <a:solidFill>
                            <a:schemeClr val="tx1"/>
                          </a:solidFill>
                        </a:rPr>
                        <a:t>時期</a:t>
                      </a:r>
                    </a:p>
                  </a:txBody>
                  <a:tcPr anchor="ctr">
                    <a:solidFill>
                      <a:schemeClr val="accent4">
                        <a:lumMod val="60000"/>
                        <a:lumOff val="40000"/>
                      </a:schemeClr>
                    </a:solidFill>
                  </a:tcPr>
                </a:tc>
                <a:tc>
                  <a:txBody>
                    <a:bodyPr/>
                    <a:lstStyle/>
                    <a:p>
                      <a:pPr algn="ctr"/>
                      <a:r>
                        <a:rPr kumimoji="1" lang="ja-JP" altLang="en-US" sz="1100" b="0" dirty="0">
                          <a:solidFill>
                            <a:schemeClr val="tx1"/>
                          </a:solidFill>
                        </a:rPr>
                        <a:t>出来事</a:t>
                      </a:r>
                    </a:p>
                  </a:txBody>
                  <a:tcPr anchor="ctr">
                    <a:solidFill>
                      <a:schemeClr val="accent4">
                        <a:lumMod val="60000"/>
                        <a:lumOff val="40000"/>
                      </a:schemeClr>
                    </a:solidFill>
                  </a:tcPr>
                </a:tc>
                <a:extLst>
                  <a:ext uri="{0D108BD9-81ED-4DB2-BD59-A6C34878D82A}">
                    <a16:rowId xmlns:a16="http://schemas.microsoft.com/office/drawing/2014/main" val="3006942185"/>
                  </a:ext>
                </a:extLst>
              </a:tr>
              <a:tr h="915607">
                <a:tc>
                  <a:txBody>
                    <a:bodyPr/>
                    <a:lstStyle/>
                    <a:p>
                      <a:pPr algn="r"/>
                      <a:r>
                        <a:rPr kumimoji="1" lang="en-US" altLang="ja-JP" sz="1050" b="0" dirty="0">
                          <a:solidFill>
                            <a:schemeClr val="tx1"/>
                          </a:solidFill>
                          <a:latin typeface="+mn-ea"/>
                          <a:ea typeface="+mn-ea"/>
                        </a:rPr>
                        <a:t>2022</a:t>
                      </a:r>
                      <a:r>
                        <a:rPr kumimoji="1" lang="ja-JP" altLang="en-US" sz="1050" b="0" dirty="0">
                          <a:solidFill>
                            <a:schemeClr val="tx1"/>
                          </a:solidFill>
                          <a:latin typeface="+mn-ea"/>
                          <a:ea typeface="+mn-ea"/>
                        </a:rPr>
                        <a:t>年１月</a:t>
                      </a:r>
                      <a:endParaRPr kumimoji="1" lang="en-US" altLang="ja-JP" sz="1050" b="0" dirty="0">
                        <a:solidFill>
                          <a:schemeClr val="tx1"/>
                        </a:solidFill>
                        <a:latin typeface="+mn-ea"/>
                        <a:ea typeface="+mn-ea"/>
                      </a:endParaRPr>
                    </a:p>
                    <a:p>
                      <a:pPr algn="r"/>
                      <a:r>
                        <a:rPr kumimoji="1" lang="ja-JP" altLang="en-US" sz="1050" b="0" dirty="0">
                          <a:solidFill>
                            <a:schemeClr val="tx1"/>
                          </a:solidFill>
                          <a:latin typeface="+mn-ea"/>
                          <a:ea typeface="+mn-ea"/>
                        </a:rPr>
                        <a:t>２月</a:t>
                      </a:r>
                      <a:endParaRPr kumimoji="1" lang="en-US" altLang="ja-JP" sz="1050" b="0" dirty="0">
                        <a:solidFill>
                          <a:schemeClr val="tx1"/>
                        </a:solidFill>
                        <a:latin typeface="+mn-ea"/>
                        <a:ea typeface="+mn-ea"/>
                      </a:endParaRPr>
                    </a:p>
                    <a:p>
                      <a:pPr algn="r"/>
                      <a:endParaRPr kumimoji="1" lang="en-US" altLang="ja-JP" sz="1050" b="0" dirty="0">
                        <a:solidFill>
                          <a:schemeClr val="tx1"/>
                        </a:solidFill>
                        <a:latin typeface="+mn-ea"/>
                        <a:ea typeface="+mn-ea"/>
                      </a:endParaRPr>
                    </a:p>
                    <a:p>
                      <a:pPr algn="r"/>
                      <a:endParaRPr kumimoji="1" lang="en-US" altLang="ja-JP" sz="1050" b="0" dirty="0">
                        <a:solidFill>
                          <a:schemeClr val="tx1"/>
                        </a:solidFill>
                        <a:latin typeface="+mn-ea"/>
                        <a:ea typeface="+mn-ea"/>
                      </a:endParaRPr>
                    </a:p>
                    <a:p>
                      <a:pPr algn="r"/>
                      <a:r>
                        <a:rPr kumimoji="1" lang="ja-JP" altLang="en-US" sz="1050" b="0" dirty="0">
                          <a:solidFill>
                            <a:schemeClr val="tx1"/>
                          </a:solidFill>
                          <a:latin typeface="+mn-ea"/>
                          <a:ea typeface="+mn-ea"/>
                        </a:rPr>
                        <a:t>３月</a:t>
                      </a:r>
                      <a:endParaRPr kumimoji="1" lang="en-US" altLang="ja-JP" sz="1050" b="0" dirty="0">
                        <a:solidFill>
                          <a:schemeClr val="tx1"/>
                        </a:solidFill>
                        <a:latin typeface="+mn-ea"/>
                        <a:ea typeface="+mn-ea"/>
                      </a:endParaRPr>
                    </a:p>
                  </a:txBody>
                  <a:tcPr>
                    <a:solidFill>
                      <a:srgbClr val="F9FFAB"/>
                    </a:solidFill>
                  </a:tcPr>
                </a:tc>
                <a:tc>
                  <a:txBody>
                    <a:bodyPr/>
                    <a:lstStyle/>
                    <a:p>
                      <a:r>
                        <a:rPr kumimoji="1" lang="ja-JP" altLang="en-US" sz="1050" b="1" u="none" dirty="0">
                          <a:solidFill>
                            <a:schemeClr val="tx1"/>
                          </a:solidFill>
                          <a:latin typeface="+mn-ea"/>
                          <a:ea typeface="+mn-ea"/>
                        </a:rPr>
                        <a:t>・</a:t>
                      </a:r>
                      <a:r>
                        <a:rPr kumimoji="1" lang="ja-JP" altLang="en-US" sz="1050" b="1" u="sng" dirty="0">
                          <a:solidFill>
                            <a:schemeClr val="tx1"/>
                          </a:solidFill>
                          <a:latin typeface="+mn-ea"/>
                          <a:ea typeface="+mn-ea"/>
                        </a:rPr>
                        <a:t>県央</a:t>
                      </a:r>
                      <a:r>
                        <a:rPr kumimoji="1" lang="en-US" altLang="ja-JP" sz="1050" b="1" u="sng" dirty="0">
                          <a:solidFill>
                            <a:schemeClr val="tx1"/>
                          </a:solidFill>
                          <a:latin typeface="+mn-ea"/>
                          <a:ea typeface="+mn-ea"/>
                        </a:rPr>
                        <a:t>(33</a:t>
                      </a:r>
                      <a:r>
                        <a:rPr kumimoji="1" lang="ja-JP" altLang="en-US" sz="1050" b="1" u="sng" dirty="0">
                          <a:solidFill>
                            <a:schemeClr val="tx1"/>
                          </a:solidFill>
                          <a:latin typeface="+mn-ea"/>
                          <a:ea typeface="+mn-ea"/>
                        </a:rPr>
                        <a:t>床</a:t>
                      </a:r>
                      <a:r>
                        <a:rPr kumimoji="1" lang="en-US" altLang="ja-JP" sz="1050" b="1" u="sng" dirty="0">
                          <a:solidFill>
                            <a:schemeClr val="tx1"/>
                          </a:solidFill>
                          <a:latin typeface="+mn-ea"/>
                          <a:ea typeface="+mn-ea"/>
                        </a:rPr>
                        <a:t>)</a:t>
                      </a:r>
                      <a:r>
                        <a:rPr kumimoji="1" lang="ja-JP" altLang="en-US" sz="1050" b="1" u="sng" dirty="0" err="1">
                          <a:solidFill>
                            <a:schemeClr val="tx1"/>
                          </a:solidFill>
                          <a:latin typeface="+mn-ea"/>
                          <a:ea typeface="+mn-ea"/>
                        </a:rPr>
                        <a:t>、</a:t>
                      </a:r>
                      <a:r>
                        <a:rPr kumimoji="1" lang="ja-JP" altLang="en-US" sz="1050" b="1" u="sng" dirty="0">
                          <a:solidFill>
                            <a:schemeClr val="tx1"/>
                          </a:solidFill>
                          <a:latin typeface="+mn-ea"/>
                          <a:ea typeface="+mn-ea"/>
                        </a:rPr>
                        <a:t>安足第一</a:t>
                      </a:r>
                      <a:r>
                        <a:rPr kumimoji="1" lang="en-US" altLang="ja-JP" sz="1050" b="1" u="sng" dirty="0">
                          <a:solidFill>
                            <a:schemeClr val="tx1"/>
                          </a:solidFill>
                          <a:latin typeface="+mn-ea"/>
                          <a:ea typeface="+mn-ea"/>
                        </a:rPr>
                        <a:t>(19</a:t>
                      </a:r>
                      <a:r>
                        <a:rPr kumimoji="1" lang="ja-JP" altLang="en-US" sz="1050" b="1" u="sng" dirty="0">
                          <a:solidFill>
                            <a:schemeClr val="tx1"/>
                          </a:solidFill>
                          <a:latin typeface="+mn-ea"/>
                          <a:ea typeface="+mn-ea"/>
                        </a:rPr>
                        <a:t>床</a:t>
                      </a:r>
                      <a:r>
                        <a:rPr kumimoji="1" lang="en-US" altLang="ja-JP" sz="1050" b="1" u="sng" dirty="0">
                          <a:solidFill>
                            <a:schemeClr val="tx1"/>
                          </a:solidFill>
                          <a:latin typeface="+mn-ea"/>
                          <a:ea typeface="+mn-ea"/>
                        </a:rPr>
                        <a:t>)</a:t>
                      </a:r>
                      <a:r>
                        <a:rPr kumimoji="1" lang="ja-JP" altLang="en-US" sz="1050" b="1" u="sng" dirty="0">
                          <a:solidFill>
                            <a:schemeClr val="tx1"/>
                          </a:solidFill>
                          <a:latin typeface="+mn-ea"/>
                          <a:ea typeface="+mn-ea"/>
                        </a:rPr>
                        <a:t>　開設（</a:t>
                      </a:r>
                      <a:r>
                        <a:rPr kumimoji="1" lang="en-US" altLang="ja-JP" sz="1050" b="1" u="sng" dirty="0">
                          <a:solidFill>
                            <a:schemeClr val="tx1"/>
                          </a:solidFill>
                          <a:latin typeface="+mn-ea"/>
                          <a:ea typeface="+mn-ea"/>
                        </a:rPr>
                        <a:t>1/20</a:t>
                      </a:r>
                      <a:r>
                        <a:rPr kumimoji="1" lang="ja-JP" altLang="en-US" sz="1050" b="1" u="sng" dirty="0">
                          <a:solidFill>
                            <a:schemeClr val="tx1"/>
                          </a:solidFill>
                          <a:latin typeface="+mn-ea"/>
                          <a:ea typeface="+mn-ea"/>
                        </a:rPr>
                        <a:t>）</a:t>
                      </a:r>
                      <a:endParaRPr kumimoji="1" lang="en-US" altLang="ja-JP" sz="1050" b="1" u="sng" dirty="0">
                        <a:solidFill>
                          <a:schemeClr val="tx1"/>
                        </a:solidFill>
                        <a:latin typeface="+mn-ea"/>
                        <a:ea typeface="+mn-ea"/>
                      </a:endParaRPr>
                    </a:p>
                    <a:p>
                      <a:r>
                        <a:rPr kumimoji="1" lang="ja-JP" altLang="en-US" sz="1050" b="1" u="none" dirty="0">
                          <a:solidFill>
                            <a:schemeClr val="tx1"/>
                          </a:solidFill>
                          <a:latin typeface="+mn-ea"/>
                          <a:ea typeface="+mn-ea"/>
                        </a:rPr>
                        <a:t>・</a:t>
                      </a:r>
                      <a:r>
                        <a:rPr kumimoji="1" lang="ja-JP" altLang="en-US" sz="1050" b="1" u="sng" dirty="0">
                          <a:solidFill>
                            <a:schemeClr val="tx1"/>
                          </a:solidFill>
                          <a:latin typeface="+mn-ea"/>
                          <a:ea typeface="+mn-ea"/>
                        </a:rPr>
                        <a:t>県南第一</a:t>
                      </a:r>
                      <a:r>
                        <a:rPr kumimoji="1" lang="en-US" altLang="ja-JP" sz="1050" b="1" u="sng" dirty="0">
                          <a:solidFill>
                            <a:schemeClr val="tx1"/>
                          </a:solidFill>
                          <a:latin typeface="+mn-ea"/>
                          <a:ea typeface="+mn-ea"/>
                        </a:rPr>
                        <a:t>(10</a:t>
                      </a:r>
                      <a:r>
                        <a:rPr kumimoji="1" lang="ja-JP" altLang="en-US" sz="1050" b="1" u="sng" dirty="0">
                          <a:solidFill>
                            <a:schemeClr val="tx1"/>
                          </a:solidFill>
                          <a:latin typeface="+mn-ea"/>
                          <a:ea typeface="+mn-ea"/>
                        </a:rPr>
                        <a:t>床</a:t>
                      </a:r>
                      <a:r>
                        <a:rPr kumimoji="1" lang="en-US" altLang="ja-JP" sz="1050" b="1" u="sng" dirty="0">
                          <a:solidFill>
                            <a:schemeClr val="tx1"/>
                          </a:solidFill>
                          <a:latin typeface="+mn-ea"/>
                          <a:ea typeface="+mn-ea"/>
                        </a:rPr>
                        <a:t>)</a:t>
                      </a:r>
                      <a:r>
                        <a:rPr kumimoji="1" lang="ja-JP" altLang="en-US" sz="1050" b="1" u="sng" dirty="0" err="1">
                          <a:solidFill>
                            <a:schemeClr val="tx1"/>
                          </a:solidFill>
                          <a:latin typeface="+mn-ea"/>
                          <a:ea typeface="+mn-ea"/>
                        </a:rPr>
                        <a:t>、</a:t>
                      </a:r>
                      <a:r>
                        <a:rPr kumimoji="1" lang="ja-JP" altLang="en-US" sz="1050" b="1" u="sng" dirty="0">
                          <a:solidFill>
                            <a:schemeClr val="tx1"/>
                          </a:solidFill>
                          <a:latin typeface="+mn-ea"/>
                          <a:ea typeface="+mn-ea"/>
                        </a:rPr>
                        <a:t>安足第二</a:t>
                      </a:r>
                      <a:r>
                        <a:rPr kumimoji="1" lang="en-US" altLang="ja-JP" sz="1050" b="1" u="sng" dirty="0">
                          <a:solidFill>
                            <a:schemeClr val="tx1"/>
                          </a:solidFill>
                          <a:latin typeface="+mn-ea"/>
                          <a:ea typeface="+mn-ea"/>
                        </a:rPr>
                        <a:t>(19</a:t>
                      </a:r>
                      <a:r>
                        <a:rPr kumimoji="1" lang="ja-JP" altLang="en-US" sz="1050" b="1" u="sng" dirty="0">
                          <a:solidFill>
                            <a:schemeClr val="tx1"/>
                          </a:solidFill>
                          <a:latin typeface="+mn-ea"/>
                          <a:ea typeface="+mn-ea"/>
                        </a:rPr>
                        <a:t>床</a:t>
                      </a:r>
                      <a:r>
                        <a:rPr kumimoji="1" lang="en-US" altLang="ja-JP" sz="1050" b="1" u="sng" dirty="0">
                          <a:solidFill>
                            <a:schemeClr val="tx1"/>
                          </a:solidFill>
                          <a:latin typeface="+mn-ea"/>
                          <a:ea typeface="+mn-ea"/>
                        </a:rPr>
                        <a:t>)</a:t>
                      </a:r>
                      <a:r>
                        <a:rPr kumimoji="1" lang="ja-JP" altLang="en-US" sz="1050" b="1" u="sng" dirty="0" err="1">
                          <a:solidFill>
                            <a:schemeClr val="tx1"/>
                          </a:solidFill>
                          <a:latin typeface="+mn-ea"/>
                          <a:ea typeface="+mn-ea"/>
                        </a:rPr>
                        <a:t>、</a:t>
                      </a:r>
                      <a:r>
                        <a:rPr kumimoji="1" lang="ja-JP" altLang="en-US" sz="1050" b="1" u="sng" dirty="0">
                          <a:solidFill>
                            <a:schemeClr val="tx1"/>
                          </a:solidFill>
                          <a:latin typeface="+mn-ea"/>
                          <a:ea typeface="+mn-ea"/>
                        </a:rPr>
                        <a:t>県南第二</a:t>
                      </a:r>
                      <a:r>
                        <a:rPr kumimoji="1" lang="en-US" altLang="ja-JP" sz="1050" b="1" u="sng" dirty="0">
                          <a:solidFill>
                            <a:schemeClr val="tx1"/>
                          </a:solidFill>
                          <a:latin typeface="+mn-ea"/>
                          <a:ea typeface="+mn-ea"/>
                        </a:rPr>
                        <a:t>(19</a:t>
                      </a:r>
                      <a:r>
                        <a:rPr kumimoji="1" lang="ja-JP" altLang="en-US" sz="1050" b="1" u="sng" dirty="0">
                          <a:solidFill>
                            <a:schemeClr val="tx1"/>
                          </a:solidFill>
                          <a:latin typeface="+mn-ea"/>
                          <a:ea typeface="+mn-ea"/>
                        </a:rPr>
                        <a:t>床</a:t>
                      </a:r>
                      <a:r>
                        <a:rPr kumimoji="1" lang="en-US" altLang="ja-JP" sz="1050" b="1" u="sng" dirty="0">
                          <a:solidFill>
                            <a:schemeClr val="tx1"/>
                          </a:solidFill>
                          <a:latin typeface="+mn-ea"/>
                          <a:ea typeface="+mn-ea"/>
                        </a:rPr>
                        <a:t>)</a:t>
                      </a:r>
                    </a:p>
                    <a:p>
                      <a:r>
                        <a:rPr kumimoji="1" lang="ja-JP" altLang="en-US" sz="1050" b="1" u="none" dirty="0">
                          <a:solidFill>
                            <a:schemeClr val="tx1"/>
                          </a:solidFill>
                          <a:latin typeface="+mn-ea"/>
                          <a:ea typeface="+mn-ea"/>
                        </a:rPr>
                        <a:t>　</a:t>
                      </a:r>
                      <a:r>
                        <a:rPr kumimoji="1" lang="ja-JP" altLang="en-US" sz="1050" b="1" u="sng" dirty="0">
                          <a:solidFill>
                            <a:schemeClr val="tx1"/>
                          </a:solidFill>
                          <a:latin typeface="+mn-ea"/>
                          <a:ea typeface="+mn-ea"/>
                        </a:rPr>
                        <a:t>開設（</a:t>
                      </a:r>
                      <a:r>
                        <a:rPr kumimoji="1" lang="en-US" altLang="ja-JP" sz="1050" b="1" u="sng" dirty="0">
                          <a:solidFill>
                            <a:schemeClr val="tx1"/>
                          </a:solidFill>
                          <a:latin typeface="+mn-ea"/>
                          <a:ea typeface="+mn-ea"/>
                        </a:rPr>
                        <a:t>2/2</a:t>
                      </a:r>
                      <a:r>
                        <a:rPr kumimoji="1" lang="ja-JP" altLang="en-US" sz="1050" b="1" u="sng" dirty="0">
                          <a:solidFill>
                            <a:schemeClr val="tx1"/>
                          </a:solidFill>
                          <a:latin typeface="+mn-ea"/>
                          <a:ea typeface="+mn-ea"/>
                        </a:rPr>
                        <a:t>～</a:t>
                      </a:r>
                      <a:r>
                        <a:rPr kumimoji="1" lang="en-US" altLang="ja-JP" sz="1050" b="1" u="sng" dirty="0">
                          <a:solidFill>
                            <a:schemeClr val="tx1"/>
                          </a:solidFill>
                          <a:latin typeface="+mn-ea"/>
                          <a:ea typeface="+mn-ea"/>
                        </a:rPr>
                        <a:t>2/7</a:t>
                      </a:r>
                      <a:r>
                        <a:rPr kumimoji="1" lang="ja-JP" altLang="en-US" sz="1050" b="1" u="sng" dirty="0">
                          <a:solidFill>
                            <a:schemeClr val="tx1"/>
                          </a:solidFill>
                          <a:latin typeface="+mn-ea"/>
                          <a:ea typeface="+mn-ea"/>
                        </a:rPr>
                        <a:t>）</a:t>
                      </a:r>
                      <a:endParaRPr kumimoji="1" lang="en-US" altLang="ja-JP" sz="1050" b="1" u="sng" dirty="0">
                        <a:solidFill>
                          <a:schemeClr val="tx1"/>
                        </a:solidFill>
                        <a:latin typeface="+mn-ea"/>
                        <a:ea typeface="+mn-ea"/>
                      </a:endParaRPr>
                    </a:p>
                    <a:p>
                      <a:r>
                        <a:rPr kumimoji="1" lang="ja-JP" altLang="en-US" sz="1050" b="0" u="none" dirty="0">
                          <a:solidFill>
                            <a:schemeClr val="tx1"/>
                          </a:solidFill>
                          <a:latin typeface="+mn-ea"/>
                          <a:ea typeface="+mn-ea"/>
                        </a:rPr>
                        <a:t>　</a:t>
                      </a:r>
                      <a:r>
                        <a:rPr kumimoji="1" lang="en-US" altLang="ja-JP" sz="1050" b="0" u="none" dirty="0">
                          <a:solidFill>
                            <a:schemeClr val="tx1"/>
                          </a:solidFill>
                          <a:latin typeface="+mn-ea"/>
                          <a:ea typeface="+mn-ea"/>
                        </a:rPr>
                        <a:t>※</a:t>
                      </a:r>
                      <a:r>
                        <a:rPr kumimoji="1" lang="ja-JP" altLang="en-US" sz="1050" b="0" u="none" dirty="0">
                          <a:solidFill>
                            <a:schemeClr val="tx1"/>
                          </a:solidFill>
                          <a:latin typeface="+mn-ea"/>
                          <a:ea typeface="+mn-ea"/>
                        </a:rPr>
                        <a:t>５施設</a:t>
                      </a:r>
                      <a:r>
                        <a:rPr kumimoji="1" lang="en-US" altLang="ja-JP" sz="1050" b="0" u="none" dirty="0">
                          <a:solidFill>
                            <a:schemeClr val="tx1"/>
                          </a:solidFill>
                          <a:latin typeface="+mn-ea"/>
                          <a:ea typeface="+mn-ea"/>
                        </a:rPr>
                        <a:t>100</a:t>
                      </a:r>
                      <a:r>
                        <a:rPr kumimoji="1" lang="ja-JP" altLang="en-US" sz="1050" b="0" u="none" dirty="0">
                          <a:solidFill>
                            <a:schemeClr val="tx1"/>
                          </a:solidFill>
                          <a:latin typeface="+mn-ea"/>
                          <a:ea typeface="+mn-ea"/>
                        </a:rPr>
                        <a:t>床、形態はコンテナホテル中心</a:t>
                      </a:r>
                      <a:endParaRPr kumimoji="1" lang="en-US" altLang="ja-JP" sz="1050" b="0" u="none" dirty="0">
                        <a:solidFill>
                          <a:schemeClr val="tx1"/>
                        </a:solidFill>
                        <a:latin typeface="+mn-ea"/>
                        <a:ea typeface="+mn-ea"/>
                      </a:endParaRPr>
                    </a:p>
                    <a:p>
                      <a:r>
                        <a:rPr kumimoji="1" lang="ja-JP" altLang="en-US" sz="1050" b="0" dirty="0">
                          <a:solidFill>
                            <a:schemeClr val="tx1"/>
                          </a:solidFill>
                          <a:latin typeface="+mn-ea"/>
                          <a:ea typeface="+mn-ea"/>
                        </a:rPr>
                        <a:t>・県南第一、安足第二を休止（</a:t>
                      </a:r>
                      <a:r>
                        <a:rPr kumimoji="1" lang="en-US" altLang="ja-JP" sz="1050" b="0" dirty="0">
                          <a:solidFill>
                            <a:schemeClr val="tx1"/>
                          </a:solidFill>
                          <a:latin typeface="+mn-ea"/>
                          <a:ea typeface="+mn-ea"/>
                        </a:rPr>
                        <a:t>3/31</a:t>
                      </a:r>
                      <a:r>
                        <a:rPr kumimoji="1" lang="ja-JP" altLang="en-US" sz="1050" b="0" dirty="0">
                          <a:solidFill>
                            <a:schemeClr val="tx1"/>
                          </a:solidFill>
                          <a:latin typeface="+mn-ea"/>
                          <a:ea typeface="+mn-ea"/>
                        </a:rPr>
                        <a:t>）　</a:t>
                      </a:r>
                      <a:r>
                        <a:rPr kumimoji="1" lang="en-US" altLang="ja-JP" sz="1050" b="0" dirty="0">
                          <a:solidFill>
                            <a:schemeClr val="tx1"/>
                          </a:solidFill>
                          <a:latin typeface="+mn-ea"/>
                          <a:ea typeface="+mn-ea"/>
                        </a:rPr>
                        <a:t>※</a:t>
                      </a:r>
                      <a:r>
                        <a:rPr kumimoji="1" lang="ja-JP" altLang="en-US" sz="1050" b="0" dirty="0">
                          <a:solidFill>
                            <a:schemeClr val="tx1"/>
                          </a:solidFill>
                          <a:latin typeface="+mn-ea"/>
                          <a:ea typeface="+mn-ea"/>
                        </a:rPr>
                        <a:t>３施設</a:t>
                      </a:r>
                      <a:r>
                        <a:rPr kumimoji="1" lang="en-US" altLang="ja-JP" sz="1050" b="0" dirty="0">
                          <a:solidFill>
                            <a:schemeClr val="tx1"/>
                          </a:solidFill>
                          <a:latin typeface="+mn-ea"/>
                          <a:ea typeface="+mn-ea"/>
                        </a:rPr>
                        <a:t>71</a:t>
                      </a:r>
                      <a:r>
                        <a:rPr kumimoji="1" lang="ja-JP" altLang="en-US" sz="1050" b="0" dirty="0">
                          <a:solidFill>
                            <a:schemeClr val="tx1"/>
                          </a:solidFill>
                          <a:latin typeface="+mn-ea"/>
                          <a:ea typeface="+mn-ea"/>
                        </a:rPr>
                        <a:t>床</a:t>
                      </a:r>
                      <a:endParaRPr kumimoji="1" lang="en-US" altLang="ja-JP" sz="1100" b="0" dirty="0">
                        <a:solidFill>
                          <a:schemeClr val="tx1"/>
                        </a:solidFill>
                        <a:latin typeface="+mn-ea"/>
                        <a:ea typeface="+mn-ea"/>
                      </a:endParaRPr>
                    </a:p>
                  </a:txBody>
                  <a:tcPr>
                    <a:solidFill>
                      <a:srgbClr val="F9FFAB"/>
                    </a:solidFill>
                  </a:tcPr>
                </a:tc>
                <a:extLst>
                  <a:ext uri="{0D108BD9-81ED-4DB2-BD59-A6C34878D82A}">
                    <a16:rowId xmlns:a16="http://schemas.microsoft.com/office/drawing/2014/main" val="2502220198"/>
                  </a:ext>
                </a:extLst>
              </a:tr>
              <a:tr h="768350">
                <a:tc>
                  <a:txBody>
                    <a:bodyPr/>
                    <a:lstStyle/>
                    <a:p>
                      <a:pPr algn="r"/>
                      <a:r>
                        <a:rPr kumimoji="1" lang="ja-JP" altLang="en-US" sz="1050" dirty="0"/>
                        <a:t>５月</a:t>
                      </a:r>
                      <a:endParaRPr kumimoji="1" lang="en-US" altLang="ja-JP" sz="1050" dirty="0"/>
                    </a:p>
                    <a:p>
                      <a:pPr algn="r"/>
                      <a:r>
                        <a:rPr kumimoji="1" lang="ja-JP" altLang="en-US" sz="1050" dirty="0"/>
                        <a:t>６月</a:t>
                      </a:r>
                    </a:p>
                  </a:txBody>
                  <a:tcPr>
                    <a:solidFill>
                      <a:srgbClr val="F9FFAB"/>
                    </a:solidFill>
                  </a:tcPr>
                </a:tc>
                <a:tc>
                  <a:txBody>
                    <a:bodyPr/>
                    <a:lstStyle/>
                    <a:p>
                      <a:r>
                        <a:rPr kumimoji="1" lang="ja-JP" altLang="en-US" sz="1050" dirty="0"/>
                        <a:t>・県央</a:t>
                      </a:r>
                      <a:r>
                        <a:rPr kumimoji="1" lang="en-US" altLang="ja-JP" sz="1050" dirty="0"/>
                        <a:t>(33</a:t>
                      </a:r>
                      <a:r>
                        <a:rPr kumimoji="1" lang="ja-JP" altLang="en-US" sz="1050" dirty="0"/>
                        <a:t>床</a:t>
                      </a:r>
                      <a:r>
                        <a:rPr kumimoji="1" lang="en-US" altLang="ja-JP" sz="1050" dirty="0"/>
                        <a:t>)</a:t>
                      </a:r>
                      <a:r>
                        <a:rPr kumimoji="1" lang="ja-JP" altLang="en-US" sz="1050" dirty="0"/>
                        <a:t>を移設（</a:t>
                      </a:r>
                      <a:r>
                        <a:rPr kumimoji="1" lang="en-US" altLang="ja-JP" sz="1050" dirty="0"/>
                        <a:t>5/9</a:t>
                      </a:r>
                      <a:r>
                        <a:rPr kumimoji="1" lang="ja-JP" altLang="en-US" sz="1050" dirty="0"/>
                        <a:t>）、県南第二、安足第一休止</a:t>
                      </a:r>
                      <a:endParaRPr kumimoji="1" lang="en-US" altLang="ja-JP" sz="1050" dirty="0"/>
                    </a:p>
                    <a:p>
                      <a:r>
                        <a:rPr kumimoji="1" lang="ja-JP" altLang="en-US" sz="1050" dirty="0"/>
                        <a:t>・県央休止</a:t>
                      </a:r>
                      <a:endParaRPr kumimoji="1" lang="en-US" altLang="ja-JP" sz="1050" dirty="0"/>
                    </a:p>
                    <a:p>
                      <a:endParaRPr kumimoji="1" lang="ja-JP" altLang="en-US" sz="1050" dirty="0"/>
                    </a:p>
                  </a:txBody>
                  <a:tcPr>
                    <a:solidFill>
                      <a:srgbClr val="F9FFAB"/>
                    </a:solidFill>
                  </a:tcPr>
                </a:tc>
                <a:extLst>
                  <a:ext uri="{0D108BD9-81ED-4DB2-BD59-A6C34878D82A}">
                    <a16:rowId xmlns:a16="http://schemas.microsoft.com/office/drawing/2014/main" val="2826782764"/>
                  </a:ext>
                </a:extLst>
              </a:tr>
              <a:tr h="796314">
                <a:tc>
                  <a:txBody>
                    <a:bodyPr/>
                    <a:lstStyle/>
                    <a:p>
                      <a:pPr algn="r"/>
                      <a:r>
                        <a:rPr kumimoji="1" lang="ja-JP" altLang="en-US" sz="1050" dirty="0"/>
                        <a:t>７月</a:t>
                      </a:r>
                      <a:endParaRPr kumimoji="1" lang="en-US" altLang="ja-JP" sz="1050" dirty="0"/>
                    </a:p>
                    <a:p>
                      <a:pPr algn="r"/>
                      <a:r>
                        <a:rPr kumimoji="1" lang="ja-JP" altLang="en-US" sz="1050" dirty="0"/>
                        <a:t>８月</a:t>
                      </a:r>
                      <a:endParaRPr kumimoji="1" lang="en-US" altLang="ja-JP" sz="1050" dirty="0"/>
                    </a:p>
                    <a:p>
                      <a:pPr algn="r"/>
                      <a:endParaRPr kumimoji="1" lang="en-US" altLang="ja-JP" sz="1050" dirty="0"/>
                    </a:p>
                    <a:p>
                      <a:pPr algn="r"/>
                      <a:r>
                        <a:rPr kumimoji="1" lang="ja-JP" altLang="en-US" sz="1050" dirty="0"/>
                        <a:t>９月</a:t>
                      </a:r>
                    </a:p>
                  </a:txBody>
                  <a:tcPr>
                    <a:solidFill>
                      <a:srgbClr val="F9FFAB"/>
                    </a:solidFill>
                  </a:tcPr>
                </a:tc>
                <a:tc>
                  <a:txBody>
                    <a:bodyPr/>
                    <a:lstStyle/>
                    <a:p>
                      <a:r>
                        <a:rPr kumimoji="1" lang="ja-JP" altLang="en-US" sz="1050" b="1" dirty="0"/>
                        <a:t>・</a:t>
                      </a:r>
                      <a:r>
                        <a:rPr kumimoji="1" lang="ja-JP" altLang="en-US" sz="1050" b="1" u="sng" dirty="0"/>
                        <a:t>県央</a:t>
                      </a:r>
                      <a:r>
                        <a:rPr kumimoji="1" lang="en-US" altLang="ja-JP" sz="1050" b="1" u="sng" dirty="0"/>
                        <a:t>(33</a:t>
                      </a:r>
                      <a:r>
                        <a:rPr kumimoji="1" lang="ja-JP" altLang="en-US" sz="1050" b="1" u="sng" dirty="0"/>
                        <a:t>床</a:t>
                      </a:r>
                      <a:r>
                        <a:rPr kumimoji="1" lang="en-US" altLang="ja-JP" sz="1050" b="1" u="sng" dirty="0"/>
                        <a:t>)</a:t>
                      </a:r>
                      <a:r>
                        <a:rPr kumimoji="1" lang="ja-JP" altLang="en-US" sz="1050" b="1" u="sng" dirty="0"/>
                        <a:t>を再開（</a:t>
                      </a:r>
                      <a:r>
                        <a:rPr kumimoji="1" lang="en-US" altLang="ja-JP" sz="1050" b="1" u="sng" dirty="0"/>
                        <a:t>7/29</a:t>
                      </a:r>
                      <a:r>
                        <a:rPr kumimoji="1" lang="ja-JP" altLang="en-US" sz="1050" b="1" u="sng" dirty="0"/>
                        <a:t>）</a:t>
                      </a:r>
                      <a:endParaRPr kumimoji="1" lang="en-US" altLang="ja-JP" sz="1050" b="1" u="sng" dirty="0"/>
                    </a:p>
                    <a:p>
                      <a:r>
                        <a:rPr kumimoji="1" lang="ja-JP" altLang="en-US" sz="1050" b="1" dirty="0"/>
                        <a:t>・</a:t>
                      </a:r>
                      <a:r>
                        <a:rPr kumimoji="1" lang="ja-JP" altLang="en-US" sz="1050" b="1" u="sng" dirty="0"/>
                        <a:t>県南</a:t>
                      </a:r>
                      <a:r>
                        <a:rPr kumimoji="1" lang="en-US" altLang="ja-JP" sz="1050" b="1" u="sng" dirty="0"/>
                        <a:t>(50</a:t>
                      </a:r>
                      <a:r>
                        <a:rPr kumimoji="1" lang="ja-JP" altLang="en-US" sz="1050" b="1" u="sng" dirty="0"/>
                        <a:t>床</a:t>
                      </a:r>
                      <a:r>
                        <a:rPr kumimoji="1" lang="en-US" altLang="ja-JP" sz="1050" b="1" u="sng" dirty="0"/>
                        <a:t>)</a:t>
                      </a:r>
                      <a:r>
                        <a:rPr kumimoji="1" lang="ja-JP" altLang="en-US" sz="1050" b="1" u="sng" dirty="0"/>
                        <a:t>を統合設置（</a:t>
                      </a:r>
                      <a:r>
                        <a:rPr kumimoji="1" lang="en-US" altLang="ja-JP" sz="1050" b="1" u="sng" dirty="0"/>
                        <a:t>8/17</a:t>
                      </a:r>
                      <a:r>
                        <a:rPr kumimoji="1" lang="ja-JP" altLang="en-US" sz="1050" b="1" u="sng" dirty="0"/>
                        <a:t>）</a:t>
                      </a:r>
                      <a:endParaRPr kumimoji="1" lang="en-US" altLang="ja-JP" sz="1050" b="1" u="sng" dirty="0"/>
                    </a:p>
                    <a:p>
                      <a:r>
                        <a:rPr kumimoji="1" lang="ja-JP" altLang="en-US" sz="1050" b="0" u="none" dirty="0"/>
                        <a:t>・</a:t>
                      </a:r>
                      <a:r>
                        <a:rPr kumimoji="1" lang="ja-JP" altLang="en-US" sz="1050" dirty="0">
                          <a:latin typeface="+mn-ea"/>
                        </a:rPr>
                        <a:t>救急要請時の自己抗原検査の確定診断開始</a:t>
                      </a:r>
                      <a:endParaRPr kumimoji="1" lang="en-US" altLang="ja-JP" sz="1050" b="0" u="none" dirty="0"/>
                    </a:p>
                    <a:p>
                      <a:r>
                        <a:rPr kumimoji="1" lang="ja-JP" altLang="en-US" sz="1050" b="1" dirty="0"/>
                        <a:t>・</a:t>
                      </a:r>
                      <a:r>
                        <a:rPr kumimoji="1" lang="ja-JP" altLang="en-US" sz="1050" b="1" u="sng" dirty="0"/>
                        <a:t>安足</a:t>
                      </a:r>
                      <a:r>
                        <a:rPr kumimoji="1" lang="en-US" altLang="ja-JP" sz="1050" b="1" u="sng" dirty="0"/>
                        <a:t>(19</a:t>
                      </a:r>
                      <a:r>
                        <a:rPr kumimoji="1" lang="ja-JP" altLang="en-US" sz="1050" b="1" u="sng" dirty="0"/>
                        <a:t>床</a:t>
                      </a:r>
                      <a:r>
                        <a:rPr kumimoji="1" lang="en-US" altLang="ja-JP" sz="1050" b="1" u="sng" dirty="0"/>
                        <a:t>)</a:t>
                      </a:r>
                      <a:r>
                        <a:rPr kumimoji="1" lang="ja-JP" altLang="en-US" sz="1050" b="1" u="sng" dirty="0"/>
                        <a:t>を統合設置（</a:t>
                      </a:r>
                      <a:r>
                        <a:rPr kumimoji="1" lang="en-US" altLang="ja-JP" sz="1050" b="1" u="sng" dirty="0"/>
                        <a:t>9/13</a:t>
                      </a:r>
                      <a:r>
                        <a:rPr kumimoji="1" lang="ja-JP" altLang="en-US" sz="1050" b="1" u="sng" dirty="0"/>
                        <a:t>）</a:t>
                      </a:r>
                      <a:endParaRPr kumimoji="1" lang="en-US" altLang="ja-JP" sz="1050" b="1" u="sng" dirty="0"/>
                    </a:p>
                    <a:p>
                      <a:r>
                        <a:rPr kumimoji="1" lang="ja-JP" altLang="en-US" sz="1050" b="0" u="none" dirty="0"/>
                        <a:t>　</a:t>
                      </a:r>
                      <a:r>
                        <a:rPr kumimoji="1" lang="en-US" altLang="ja-JP" sz="1050" b="0" u="none" dirty="0"/>
                        <a:t>※</a:t>
                      </a:r>
                      <a:r>
                        <a:rPr kumimoji="1" lang="ja-JP" altLang="en-US" sz="1050" b="0" u="none" dirty="0"/>
                        <a:t>３施設</a:t>
                      </a:r>
                      <a:r>
                        <a:rPr kumimoji="1" lang="en-US" altLang="ja-JP" sz="1050" b="0" u="none" dirty="0"/>
                        <a:t>102</a:t>
                      </a:r>
                      <a:r>
                        <a:rPr kumimoji="1" lang="ja-JP" altLang="en-US" sz="1050" b="0" u="none" dirty="0"/>
                        <a:t>床、いずれもバリアフリー対応</a:t>
                      </a:r>
                    </a:p>
                  </a:txBody>
                  <a:tcPr>
                    <a:solidFill>
                      <a:srgbClr val="F9FFAB"/>
                    </a:solidFill>
                  </a:tcPr>
                </a:tc>
                <a:extLst>
                  <a:ext uri="{0D108BD9-81ED-4DB2-BD59-A6C34878D82A}">
                    <a16:rowId xmlns:a16="http://schemas.microsoft.com/office/drawing/2014/main" val="1991900979"/>
                  </a:ext>
                </a:extLst>
              </a:tr>
              <a:tr h="556260">
                <a:tc>
                  <a:txBody>
                    <a:bodyPr/>
                    <a:lstStyle/>
                    <a:p>
                      <a:pPr algn="r"/>
                      <a:r>
                        <a:rPr kumimoji="1" lang="en-US" altLang="ja-JP" sz="1050" b="0" dirty="0">
                          <a:solidFill>
                            <a:schemeClr val="tx1"/>
                          </a:solidFill>
                          <a:latin typeface="+mn-ea"/>
                          <a:ea typeface="+mn-ea"/>
                        </a:rPr>
                        <a:t>10</a:t>
                      </a:r>
                      <a:r>
                        <a:rPr kumimoji="1" lang="ja-JP" altLang="en-US" sz="1050" b="0" dirty="0">
                          <a:solidFill>
                            <a:schemeClr val="tx1"/>
                          </a:solidFill>
                          <a:latin typeface="+mn-ea"/>
                          <a:ea typeface="+mn-ea"/>
                        </a:rPr>
                        <a:t>月</a:t>
                      </a:r>
                      <a:endParaRPr kumimoji="1" lang="en-US" altLang="ja-JP" sz="1050" b="0" dirty="0">
                        <a:solidFill>
                          <a:schemeClr val="tx1"/>
                        </a:solidFill>
                        <a:latin typeface="+mn-ea"/>
                        <a:ea typeface="+mn-ea"/>
                      </a:endParaRPr>
                    </a:p>
                    <a:p>
                      <a:pPr algn="r"/>
                      <a:r>
                        <a:rPr kumimoji="1" lang="en-US" altLang="ja-JP" sz="1050" b="0" dirty="0">
                          <a:solidFill>
                            <a:schemeClr val="tx1"/>
                          </a:solidFill>
                          <a:latin typeface="+mn-ea"/>
                          <a:ea typeface="+mn-ea"/>
                        </a:rPr>
                        <a:t>11</a:t>
                      </a:r>
                      <a:r>
                        <a:rPr kumimoji="1" lang="ja-JP" altLang="en-US" sz="1050" b="0" dirty="0">
                          <a:solidFill>
                            <a:schemeClr val="tx1"/>
                          </a:solidFill>
                          <a:latin typeface="+mn-ea"/>
                          <a:ea typeface="+mn-ea"/>
                        </a:rPr>
                        <a:t>月</a:t>
                      </a:r>
                      <a:endParaRPr kumimoji="1" lang="en-US" altLang="ja-JP" sz="1050" b="0" dirty="0">
                        <a:solidFill>
                          <a:schemeClr val="tx1"/>
                        </a:solidFill>
                        <a:latin typeface="+mn-ea"/>
                        <a:ea typeface="+mn-ea"/>
                      </a:endParaRPr>
                    </a:p>
                    <a:p>
                      <a:pPr algn="r"/>
                      <a:r>
                        <a:rPr kumimoji="1" lang="en-US" altLang="ja-JP" sz="1050" b="0" dirty="0">
                          <a:solidFill>
                            <a:schemeClr val="tx1"/>
                          </a:solidFill>
                          <a:latin typeface="+mn-ea"/>
                          <a:ea typeface="+mn-ea"/>
                        </a:rPr>
                        <a:t>12</a:t>
                      </a:r>
                      <a:r>
                        <a:rPr kumimoji="1" lang="ja-JP" altLang="en-US" sz="1050" b="0" dirty="0">
                          <a:solidFill>
                            <a:schemeClr val="tx1"/>
                          </a:solidFill>
                          <a:latin typeface="+mn-ea"/>
                          <a:ea typeface="+mn-ea"/>
                        </a:rPr>
                        <a:t>月</a:t>
                      </a:r>
                      <a:endParaRPr kumimoji="1" lang="en-US" altLang="ja-JP" sz="1050" b="0" dirty="0">
                        <a:solidFill>
                          <a:schemeClr val="tx1"/>
                        </a:solidFill>
                        <a:latin typeface="+mn-ea"/>
                        <a:ea typeface="+mn-ea"/>
                      </a:endParaRPr>
                    </a:p>
                  </a:txBody>
                  <a:tcPr>
                    <a:solidFill>
                      <a:srgbClr val="F9FFAB"/>
                    </a:solidFill>
                  </a:tcPr>
                </a:tc>
                <a:tc>
                  <a:txBody>
                    <a:bodyPr/>
                    <a:lstStyle/>
                    <a:p>
                      <a:r>
                        <a:rPr kumimoji="1" lang="ja-JP" altLang="en-US" sz="1050" dirty="0">
                          <a:solidFill>
                            <a:schemeClr val="tx1"/>
                          </a:solidFill>
                        </a:rPr>
                        <a:t>・県南、安足を休止（</a:t>
                      </a:r>
                      <a:r>
                        <a:rPr kumimoji="1" lang="en-US" altLang="ja-JP" sz="1050" dirty="0">
                          <a:solidFill>
                            <a:schemeClr val="tx1"/>
                          </a:solidFill>
                        </a:rPr>
                        <a:t>10/31</a:t>
                      </a:r>
                      <a:r>
                        <a:rPr kumimoji="1" lang="ja-JP" altLang="en-US" sz="1050" dirty="0">
                          <a:solidFill>
                            <a:schemeClr val="tx1"/>
                          </a:solidFill>
                        </a:rPr>
                        <a:t>）</a:t>
                      </a:r>
                      <a:endParaRPr kumimoji="1" lang="en-US" altLang="ja-JP" sz="1050" dirty="0">
                        <a:solidFill>
                          <a:schemeClr val="tx1"/>
                        </a:solidFill>
                      </a:endParaRPr>
                    </a:p>
                    <a:p>
                      <a:r>
                        <a:rPr kumimoji="1" lang="ja-JP" altLang="en-US" sz="1050" b="1" u="sng" dirty="0">
                          <a:solidFill>
                            <a:schemeClr val="tx1"/>
                          </a:solidFill>
                        </a:rPr>
                        <a:t>・県南</a:t>
                      </a:r>
                      <a:r>
                        <a:rPr kumimoji="1" lang="en-US" altLang="ja-JP" sz="1050" b="1" u="sng" dirty="0">
                          <a:solidFill>
                            <a:schemeClr val="tx1"/>
                          </a:solidFill>
                        </a:rPr>
                        <a:t>(50</a:t>
                      </a:r>
                      <a:r>
                        <a:rPr kumimoji="1" lang="ja-JP" altLang="en-US" sz="1050" b="1" u="sng" dirty="0">
                          <a:solidFill>
                            <a:schemeClr val="tx1"/>
                          </a:solidFill>
                        </a:rPr>
                        <a:t>床</a:t>
                      </a:r>
                      <a:r>
                        <a:rPr kumimoji="1" lang="en-US" altLang="ja-JP" sz="1050" b="1" u="sng" dirty="0">
                          <a:solidFill>
                            <a:schemeClr val="tx1"/>
                          </a:solidFill>
                        </a:rPr>
                        <a:t>)</a:t>
                      </a:r>
                      <a:r>
                        <a:rPr kumimoji="1" lang="ja-JP" altLang="en-US" sz="1050" b="1" u="sng" dirty="0" err="1">
                          <a:solidFill>
                            <a:schemeClr val="tx1"/>
                          </a:solidFill>
                        </a:rPr>
                        <a:t>、</a:t>
                      </a:r>
                      <a:r>
                        <a:rPr kumimoji="1" lang="ja-JP" altLang="en-US" sz="1050" b="1" u="sng" dirty="0">
                          <a:solidFill>
                            <a:schemeClr val="tx1"/>
                          </a:solidFill>
                        </a:rPr>
                        <a:t>安足</a:t>
                      </a:r>
                      <a:r>
                        <a:rPr kumimoji="1" lang="en-US" altLang="ja-JP" sz="1050" b="1" u="sng" dirty="0">
                          <a:solidFill>
                            <a:schemeClr val="tx1"/>
                          </a:solidFill>
                        </a:rPr>
                        <a:t>(19</a:t>
                      </a:r>
                      <a:r>
                        <a:rPr kumimoji="1" lang="ja-JP" altLang="en-US" sz="1050" b="1" u="sng" dirty="0">
                          <a:solidFill>
                            <a:schemeClr val="tx1"/>
                          </a:solidFill>
                        </a:rPr>
                        <a:t>床</a:t>
                      </a:r>
                      <a:r>
                        <a:rPr kumimoji="1" lang="en-US" altLang="ja-JP" sz="1050" b="1" u="sng" dirty="0">
                          <a:solidFill>
                            <a:schemeClr val="tx1"/>
                          </a:solidFill>
                        </a:rPr>
                        <a:t>)</a:t>
                      </a:r>
                      <a:r>
                        <a:rPr kumimoji="1" lang="ja-JP" altLang="en-US" sz="1050" b="1" u="sng" dirty="0">
                          <a:solidFill>
                            <a:schemeClr val="tx1"/>
                          </a:solidFill>
                        </a:rPr>
                        <a:t>を再開（</a:t>
                      </a:r>
                      <a:r>
                        <a:rPr kumimoji="1" lang="en-US" altLang="ja-JP" sz="1050" b="1" u="sng" dirty="0">
                          <a:solidFill>
                            <a:schemeClr val="tx1"/>
                          </a:solidFill>
                        </a:rPr>
                        <a:t>11/21</a:t>
                      </a:r>
                      <a:r>
                        <a:rPr kumimoji="1" lang="ja-JP" altLang="en-US" sz="1050" b="1" u="sng" dirty="0">
                          <a:solidFill>
                            <a:schemeClr val="tx1"/>
                          </a:solidFill>
                        </a:rPr>
                        <a:t>）</a:t>
                      </a:r>
                      <a:endParaRPr kumimoji="1" lang="en-US" altLang="ja-JP" sz="1050" b="1" u="sng" dirty="0">
                        <a:solidFill>
                          <a:schemeClr val="tx1"/>
                        </a:solidFill>
                      </a:endParaRPr>
                    </a:p>
                    <a:p>
                      <a:r>
                        <a:rPr kumimoji="1" lang="ja-JP" altLang="en-US" sz="1050" b="1" u="sng" dirty="0">
                          <a:solidFill>
                            <a:schemeClr val="tx1"/>
                          </a:solidFill>
                        </a:rPr>
                        <a:t>・県央南</a:t>
                      </a:r>
                      <a:r>
                        <a:rPr kumimoji="1" lang="en-US" altLang="ja-JP" sz="1050" b="1" u="sng" dirty="0">
                          <a:solidFill>
                            <a:schemeClr val="tx1"/>
                          </a:solidFill>
                        </a:rPr>
                        <a:t>(41</a:t>
                      </a:r>
                      <a:r>
                        <a:rPr kumimoji="1" lang="ja-JP" altLang="en-US" sz="1050" b="1" u="sng" dirty="0">
                          <a:solidFill>
                            <a:schemeClr val="tx1"/>
                          </a:solidFill>
                        </a:rPr>
                        <a:t>床</a:t>
                      </a:r>
                      <a:r>
                        <a:rPr kumimoji="1" lang="en-US" altLang="ja-JP" sz="1050" b="1" u="sng" dirty="0">
                          <a:solidFill>
                            <a:schemeClr val="tx1"/>
                          </a:solidFill>
                        </a:rPr>
                        <a:t>)</a:t>
                      </a:r>
                      <a:r>
                        <a:rPr kumimoji="1" lang="ja-JP" altLang="en-US" sz="1050" b="1" u="sng" dirty="0">
                          <a:solidFill>
                            <a:schemeClr val="tx1"/>
                          </a:solidFill>
                        </a:rPr>
                        <a:t>開設、県央増床</a:t>
                      </a:r>
                      <a:r>
                        <a:rPr kumimoji="1" lang="en-US" altLang="ja-JP" sz="1050" b="1" u="sng" dirty="0">
                          <a:solidFill>
                            <a:schemeClr val="tx1"/>
                          </a:solidFill>
                        </a:rPr>
                        <a:t>(+9</a:t>
                      </a:r>
                      <a:r>
                        <a:rPr kumimoji="1" lang="ja-JP" altLang="en-US" sz="1050" b="1" u="sng" dirty="0">
                          <a:solidFill>
                            <a:schemeClr val="tx1"/>
                          </a:solidFill>
                        </a:rPr>
                        <a:t>床</a:t>
                      </a:r>
                      <a:r>
                        <a:rPr kumimoji="1" lang="en-US" altLang="ja-JP" sz="1050" b="1" u="sng" dirty="0">
                          <a:solidFill>
                            <a:schemeClr val="tx1"/>
                          </a:solidFill>
                        </a:rPr>
                        <a:t>)</a:t>
                      </a:r>
                      <a:r>
                        <a:rPr kumimoji="1" lang="ja-JP" altLang="en-US" sz="1050" dirty="0">
                          <a:solidFill>
                            <a:schemeClr val="tx1"/>
                          </a:solidFill>
                        </a:rPr>
                        <a:t>、県南休止（</a:t>
                      </a:r>
                      <a:r>
                        <a:rPr kumimoji="1" lang="en-US" altLang="ja-JP" sz="1050" dirty="0">
                          <a:solidFill>
                            <a:schemeClr val="tx1"/>
                          </a:solidFill>
                        </a:rPr>
                        <a:t>12/28</a:t>
                      </a:r>
                      <a:r>
                        <a:rPr kumimoji="1" lang="ja-JP" altLang="en-US" sz="1050" dirty="0">
                          <a:solidFill>
                            <a:schemeClr val="tx1"/>
                          </a:solidFill>
                        </a:rPr>
                        <a:t>）</a:t>
                      </a:r>
                    </a:p>
                  </a:txBody>
                  <a:tcPr marR="0">
                    <a:solidFill>
                      <a:srgbClr val="F9FFAB"/>
                    </a:solidFill>
                  </a:tcPr>
                </a:tc>
                <a:extLst>
                  <a:ext uri="{0D108BD9-81ED-4DB2-BD59-A6C34878D82A}">
                    <a16:rowId xmlns:a16="http://schemas.microsoft.com/office/drawing/2014/main" val="2222610275"/>
                  </a:ext>
                </a:extLst>
              </a:tr>
              <a:tr h="201930">
                <a:tc>
                  <a:txBody>
                    <a:bodyPr/>
                    <a:lstStyle/>
                    <a:p>
                      <a:pPr algn="r"/>
                      <a:r>
                        <a:rPr kumimoji="1" lang="en-US" altLang="ja-JP" sz="1050" b="0" dirty="0">
                          <a:solidFill>
                            <a:schemeClr val="tx1"/>
                          </a:solidFill>
                          <a:latin typeface="+mn-ea"/>
                          <a:ea typeface="+mn-ea"/>
                        </a:rPr>
                        <a:t>2023</a:t>
                      </a:r>
                      <a:r>
                        <a:rPr kumimoji="1" lang="ja-JP" altLang="en-US" sz="1050" b="0" dirty="0">
                          <a:solidFill>
                            <a:schemeClr val="tx1"/>
                          </a:solidFill>
                          <a:latin typeface="+mn-ea"/>
                          <a:ea typeface="+mn-ea"/>
                        </a:rPr>
                        <a:t>年</a:t>
                      </a:r>
                      <a:r>
                        <a:rPr kumimoji="1" lang="en-US" altLang="ja-JP" sz="1050" b="0" dirty="0">
                          <a:solidFill>
                            <a:schemeClr val="tx1"/>
                          </a:solidFill>
                          <a:latin typeface="+mn-ea"/>
                          <a:ea typeface="+mn-ea"/>
                        </a:rPr>
                        <a:t>2</a:t>
                      </a:r>
                      <a:r>
                        <a:rPr kumimoji="1" lang="ja-JP" altLang="en-US" sz="1050" b="0" dirty="0">
                          <a:solidFill>
                            <a:schemeClr val="tx1"/>
                          </a:solidFill>
                          <a:latin typeface="+mn-ea"/>
                          <a:ea typeface="+mn-ea"/>
                        </a:rPr>
                        <a:t>月</a:t>
                      </a:r>
                      <a:endParaRPr kumimoji="1" lang="en-US" altLang="ja-JP" sz="1050" b="0" dirty="0">
                        <a:solidFill>
                          <a:schemeClr val="tx1"/>
                        </a:solidFill>
                        <a:latin typeface="+mn-ea"/>
                        <a:ea typeface="+mn-ea"/>
                      </a:endParaRPr>
                    </a:p>
                  </a:txBody>
                  <a:tcPr>
                    <a:solidFill>
                      <a:srgbClr val="F9FFAB"/>
                    </a:solidFill>
                  </a:tcPr>
                </a:tc>
                <a:tc>
                  <a:txBody>
                    <a:bodyPr/>
                    <a:lstStyle/>
                    <a:p>
                      <a:r>
                        <a:rPr kumimoji="1" lang="ja-JP" altLang="en-US" sz="1050" dirty="0">
                          <a:solidFill>
                            <a:schemeClr val="tx1"/>
                          </a:solidFill>
                        </a:rPr>
                        <a:t>・県央南、安足を廃止（</a:t>
                      </a:r>
                      <a:r>
                        <a:rPr kumimoji="1" lang="en-US" altLang="ja-JP" sz="1050" dirty="0">
                          <a:solidFill>
                            <a:schemeClr val="tx1"/>
                          </a:solidFill>
                        </a:rPr>
                        <a:t>2/28</a:t>
                      </a:r>
                      <a:r>
                        <a:rPr kumimoji="1" lang="ja-JP" altLang="en-US" sz="1050" dirty="0">
                          <a:solidFill>
                            <a:schemeClr val="tx1"/>
                          </a:solidFill>
                        </a:rPr>
                        <a:t>）</a:t>
                      </a:r>
                      <a:endParaRPr kumimoji="1" lang="en-US" altLang="ja-JP" sz="1050" dirty="0">
                        <a:solidFill>
                          <a:schemeClr val="tx1"/>
                        </a:solidFill>
                      </a:endParaRPr>
                    </a:p>
                    <a:p>
                      <a:r>
                        <a:rPr kumimoji="1" lang="ja-JP" altLang="en-US" sz="1050" dirty="0">
                          <a:solidFill>
                            <a:schemeClr val="tx1"/>
                          </a:solidFill>
                        </a:rPr>
                        <a:t>・県央、県南を廃止（</a:t>
                      </a:r>
                      <a:r>
                        <a:rPr kumimoji="1" lang="en-US" altLang="ja-JP" sz="1050" dirty="0">
                          <a:solidFill>
                            <a:schemeClr val="tx1"/>
                          </a:solidFill>
                        </a:rPr>
                        <a:t>4/1</a:t>
                      </a:r>
                      <a:r>
                        <a:rPr kumimoji="1" lang="ja-JP" altLang="en-US" sz="1050" dirty="0">
                          <a:solidFill>
                            <a:schemeClr val="tx1"/>
                          </a:solidFill>
                        </a:rPr>
                        <a:t>）</a:t>
                      </a:r>
                      <a:endParaRPr kumimoji="1" lang="en-US" altLang="ja-JP" sz="1050" dirty="0">
                        <a:solidFill>
                          <a:schemeClr val="tx1"/>
                        </a:solidFill>
                      </a:endParaRPr>
                    </a:p>
                    <a:p>
                      <a:endParaRPr kumimoji="1" lang="en-US" altLang="ja-JP" sz="1050" dirty="0">
                        <a:solidFill>
                          <a:schemeClr val="tx1"/>
                        </a:solidFill>
                      </a:endParaRPr>
                    </a:p>
                    <a:p>
                      <a:endParaRPr kumimoji="1" lang="ja-JP" altLang="en-US" sz="1050" dirty="0">
                        <a:solidFill>
                          <a:schemeClr val="tx1"/>
                        </a:solidFill>
                      </a:endParaRPr>
                    </a:p>
                  </a:txBody>
                  <a:tcPr marR="0">
                    <a:solidFill>
                      <a:srgbClr val="F9FFAB"/>
                    </a:solidFill>
                  </a:tcPr>
                </a:tc>
                <a:extLst>
                  <a:ext uri="{0D108BD9-81ED-4DB2-BD59-A6C34878D82A}">
                    <a16:rowId xmlns:a16="http://schemas.microsoft.com/office/drawing/2014/main" val="3911508025"/>
                  </a:ext>
                </a:extLst>
              </a:tr>
            </a:tbl>
          </a:graphicData>
        </a:graphic>
      </p:graphicFrame>
      <p:sp>
        <p:nvSpPr>
          <p:cNvPr id="78" name="テキスト ボックス 77"/>
          <p:cNvSpPr txBox="1"/>
          <p:nvPr/>
        </p:nvSpPr>
        <p:spPr>
          <a:xfrm>
            <a:off x="4617205" y="2294265"/>
            <a:ext cx="545981" cy="307777"/>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経過</a:t>
            </a:r>
          </a:p>
        </p:txBody>
      </p:sp>
      <p:grpSp>
        <p:nvGrpSpPr>
          <p:cNvPr id="10" name="グループ化 9"/>
          <p:cNvGrpSpPr/>
          <p:nvPr/>
        </p:nvGrpSpPr>
        <p:grpSpPr>
          <a:xfrm>
            <a:off x="4852443" y="4167417"/>
            <a:ext cx="3966692" cy="461665"/>
            <a:chOff x="4846487" y="4357469"/>
            <a:chExt cx="3966692" cy="461665"/>
          </a:xfrm>
        </p:grpSpPr>
        <p:sp>
          <p:nvSpPr>
            <p:cNvPr id="81" name="角丸四角形 80"/>
            <p:cNvSpPr/>
            <p:nvPr/>
          </p:nvSpPr>
          <p:spPr>
            <a:xfrm>
              <a:off x="4846487" y="4368074"/>
              <a:ext cx="3966692" cy="393982"/>
            </a:xfrm>
            <a:prstGeom prst="round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テキスト ボックス 81"/>
            <p:cNvSpPr txBox="1"/>
            <p:nvPr/>
          </p:nvSpPr>
          <p:spPr>
            <a:xfrm>
              <a:off x="4896172" y="4357469"/>
              <a:ext cx="3867322" cy="461665"/>
            </a:xfrm>
            <a:prstGeom prst="rect">
              <a:avLst/>
            </a:prstGeom>
            <a:noFill/>
          </p:spPr>
          <p:txBody>
            <a:bodyPr wrap="square" rtlCol="0">
              <a:spAutoFit/>
            </a:bodyPr>
            <a:lstStyle/>
            <a:p>
              <a:pPr algn="ctr"/>
              <a:r>
                <a:rPr kumimoji="1" lang="ja-JP" altLang="en-US" sz="1200" b="1" dirty="0">
                  <a:solidFill>
                    <a:schemeClr val="bg1"/>
                  </a:solidFill>
                </a:rPr>
                <a:t>第６波においては、中和抗体薬の投与等、</a:t>
              </a:r>
              <a:endParaRPr kumimoji="1" lang="en-US" altLang="ja-JP" sz="1200" b="1" dirty="0">
                <a:solidFill>
                  <a:schemeClr val="bg1"/>
                </a:solidFill>
              </a:endParaRPr>
            </a:p>
            <a:p>
              <a:pPr algn="ctr"/>
              <a:r>
                <a:rPr kumimoji="1" lang="ja-JP" altLang="en-US" sz="1200" b="1" dirty="0">
                  <a:solidFill>
                    <a:schemeClr val="bg1"/>
                  </a:solidFill>
                </a:rPr>
                <a:t>重症化予防を目的とした医療を集中的に実施</a:t>
              </a:r>
            </a:p>
          </p:txBody>
        </p:sp>
      </p:grpSp>
      <p:sp>
        <p:nvSpPr>
          <p:cNvPr id="62" name="テキスト ボックス 61"/>
          <p:cNvSpPr txBox="1"/>
          <p:nvPr/>
        </p:nvSpPr>
        <p:spPr>
          <a:xfrm>
            <a:off x="77274" y="886900"/>
            <a:ext cx="1365161" cy="307777"/>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kumimoji="1" lang="ja-JP" altLang="en-US" sz="1400" b="1" dirty="0"/>
              <a:t>根拠・目的等</a:t>
            </a:r>
          </a:p>
        </p:txBody>
      </p:sp>
      <p:sp>
        <p:nvSpPr>
          <p:cNvPr id="63" name="テキスト ボックス 62"/>
          <p:cNvSpPr txBox="1"/>
          <p:nvPr/>
        </p:nvSpPr>
        <p:spPr>
          <a:xfrm>
            <a:off x="-117526" y="1216588"/>
            <a:ext cx="4932609" cy="769441"/>
          </a:xfrm>
          <a:prstGeom prst="rect">
            <a:avLst/>
          </a:prstGeom>
          <a:noFill/>
        </p:spPr>
        <p:txBody>
          <a:bodyPr wrap="square" rtlCol="0">
            <a:spAutoFit/>
          </a:bodyPr>
          <a:lstStyle/>
          <a:p>
            <a:r>
              <a:rPr lang="ja-JP" altLang="en-US" sz="1100" b="1" dirty="0"/>
              <a:t>・新型インフルエンザ等対策特別措置法　第</a:t>
            </a:r>
            <a:r>
              <a:rPr lang="en-US" altLang="ja-JP" sz="1100" b="1" dirty="0"/>
              <a:t>31</a:t>
            </a:r>
            <a:r>
              <a:rPr lang="ja-JP" altLang="en-US" sz="1100" b="1" dirty="0"/>
              <a:t>条の２</a:t>
            </a:r>
            <a:endParaRPr lang="en-US" altLang="ja-JP" sz="1100" b="1" dirty="0">
              <a:latin typeface="+mn-ea"/>
            </a:endParaRPr>
          </a:p>
          <a:p>
            <a:r>
              <a:rPr lang="ja-JP" altLang="en-US" sz="1100" b="1" dirty="0"/>
              <a:t>・今夏の感染拡大を踏まえた今後の新型コロナウイルス感染症に対応</a:t>
            </a:r>
            <a:endParaRPr lang="en-US" altLang="ja-JP" sz="1100" b="1" dirty="0"/>
          </a:p>
          <a:p>
            <a:r>
              <a:rPr lang="ja-JP" altLang="en-US" sz="1100" b="1" dirty="0"/>
              <a:t>　する保健・医療提供体制の整備について（</a:t>
            </a:r>
            <a:r>
              <a:rPr lang="en-US" altLang="ja-JP" sz="1100" b="1" dirty="0"/>
              <a:t>R3.10.1</a:t>
            </a:r>
            <a:r>
              <a:rPr lang="ja-JP" altLang="en-US" sz="1100" b="1" dirty="0"/>
              <a:t>厚労省事務連絡）</a:t>
            </a:r>
            <a:endParaRPr lang="en-US" altLang="ja-JP" sz="1100" b="1" dirty="0"/>
          </a:p>
          <a:p>
            <a:r>
              <a:rPr lang="ja-JP" altLang="en-US" sz="1100" dirty="0"/>
              <a:t>　</a:t>
            </a:r>
            <a:endParaRPr kumimoji="1" lang="ja-JP" altLang="en-US" sz="1100" dirty="0"/>
          </a:p>
        </p:txBody>
      </p:sp>
      <p:grpSp>
        <p:nvGrpSpPr>
          <p:cNvPr id="5" name="グループ化 4"/>
          <p:cNvGrpSpPr/>
          <p:nvPr/>
        </p:nvGrpSpPr>
        <p:grpSpPr>
          <a:xfrm>
            <a:off x="63645" y="3519224"/>
            <a:ext cx="4448952" cy="2676615"/>
            <a:chOff x="63645" y="3795630"/>
            <a:chExt cx="4448952" cy="2676615"/>
          </a:xfrm>
        </p:grpSpPr>
        <p:sp>
          <p:nvSpPr>
            <p:cNvPr id="92" name="正方形/長方形 91"/>
            <p:cNvSpPr/>
            <p:nvPr/>
          </p:nvSpPr>
          <p:spPr>
            <a:xfrm>
              <a:off x="2072982" y="4365157"/>
              <a:ext cx="330766" cy="987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入院調整本部</a:t>
              </a:r>
            </a:p>
          </p:txBody>
        </p:sp>
        <p:sp>
          <p:nvSpPr>
            <p:cNvPr id="94" name="正方形/長方形 93"/>
            <p:cNvSpPr/>
            <p:nvPr/>
          </p:nvSpPr>
          <p:spPr>
            <a:xfrm>
              <a:off x="2963425" y="4366655"/>
              <a:ext cx="330766" cy="987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医療政策課</a:t>
              </a:r>
              <a:endParaRPr kumimoji="1" lang="en-US" altLang="ja-JP" sz="1100" dirty="0">
                <a:solidFill>
                  <a:schemeClr val="tx1"/>
                </a:solidFill>
              </a:endParaRPr>
            </a:p>
            <a:p>
              <a:pPr algn="ctr"/>
              <a:r>
                <a:rPr kumimoji="1" lang="ja-JP" altLang="en-US" sz="1100" dirty="0">
                  <a:solidFill>
                    <a:schemeClr val="tx1"/>
                  </a:solidFill>
                </a:rPr>
                <a:t>分室</a:t>
              </a:r>
            </a:p>
          </p:txBody>
        </p:sp>
        <p:sp>
          <p:nvSpPr>
            <p:cNvPr id="3" name="テキスト ボックス 2"/>
            <p:cNvSpPr txBox="1"/>
            <p:nvPr/>
          </p:nvSpPr>
          <p:spPr>
            <a:xfrm>
              <a:off x="606336" y="4127449"/>
              <a:ext cx="657645" cy="261610"/>
            </a:xfrm>
            <a:prstGeom prst="rect">
              <a:avLst/>
            </a:prstGeom>
            <a:noFill/>
          </p:spPr>
          <p:txBody>
            <a:bodyPr wrap="square" rtlCol="0">
              <a:spAutoFit/>
            </a:bodyPr>
            <a:lstStyle/>
            <a:p>
              <a:r>
                <a:rPr kumimoji="1" lang="ja-JP" altLang="en-US" sz="1100" dirty="0"/>
                <a:t>発生届</a:t>
              </a:r>
            </a:p>
          </p:txBody>
        </p:sp>
        <p:grpSp>
          <p:nvGrpSpPr>
            <p:cNvPr id="4" name="グループ化 3"/>
            <p:cNvGrpSpPr/>
            <p:nvPr/>
          </p:nvGrpSpPr>
          <p:grpSpPr>
            <a:xfrm>
              <a:off x="63645" y="3795630"/>
              <a:ext cx="4448952" cy="2676615"/>
              <a:chOff x="77274" y="3794544"/>
              <a:chExt cx="4448952" cy="2676615"/>
            </a:xfrm>
          </p:grpSpPr>
          <p:sp>
            <p:nvSpPr>
              <p:cNvPr id="64" name="テキスト ボックス 63"/>
              <p:cNvSpPr txBox="1"/>
              <p:nvPr/>
            </p:nvSpPr>
            <p:spPr>
              <a:xfrm>
                <a:off x="77274" y="3794544"/>
                <a:ext cx="1628004" cy="307777"/>
              </a:xfrm>
              <a:prstGeom prst="rect">
                <a:avLst/>
              </a:prstGeom>
              <a:solidFill>
                <a:schemeClr val="accent4">
                  <a:lumMod val="60000"/>
                  <a:lumOff val="4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kumimoji="1" lang="ja-JP" altLang="en-US" sz="1400" b="1" dirty="0"/>
                  <a:t>入退院調整の流れ</a:t>
                </a:r>
              </a:p>
            </p:txBody>
          </p:sp>
          <p:sp>
            <p:nvSpPr>
              <p:cNvPr id="83" name="正方形/長方形 82"/>
              <p:cNvSpPr/>
              <p:nvPr/>
            </p:nvSpPr>
            <p:spPr>
              <a:xfrm>
                <a:off x="286336" y="4360365"/>
                <a:ext cx="368984" cy="9875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医療機関</a:t>
                </a:r>
              </a:p>
            </p:txBody>
          </p:sp>
          <p:sp>
            <p:nvSpPr>
              <p:cNvPr id="84" name="正方形/長方形 83"/>
              <p:cNvSpPr/>
              <p:nvPr/>
            </p:nvSpPr>
            <p:spPr>
              <a:xfrm>
                <a:off x="1176779" y="4366656"/>
                <a:ext cx="330766" cy="9874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保健所</a:t>
                </a:r>
              </a:p>
            </p:txBody>
          </p:sp>
          <p:sp>
            <p:nvSpPr>
              <p:cNvPr id="93" name="正方形/長方形 92"/>
              <p:cNvSpPr/>
              <p:nvPr/>
            </p:nvSpPr>
            <p:spPr>
              <a:xfrm>
                <a:off x="3854535" y="4366258"/>
                <a:ext cx="330766" cy="9816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臨時医療施設</a:t>
                </a:r>
              </a:p>
            </p:txBody>
          </p:sp>
          <p:sp>
            <p:nvSpPr>
              <p:cNvPr id="2" name="右矢印 1"/>
              <p:cNvSpPr/>
              <p:nvPr/>
            </p:nvSpPr>
            <p:spPr>
              <a:xfrm>
                <a:off x="739140" y="4504023"/>
                <a:ext cx="358140" cy="231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右矢印 52"/>
              <p:cNvSpPr/>
              <p:nvPr/>
            </p:nvSpPr>
            <p:spPr>
              <a:xfrm>
                <a:off x="1628830" y="4504023"/>
                <a:ext cx="358140" cy="231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右矢印 56"/>
              <p:cNvSpPr/>
              <p:nvPr/>
            </p:nvSpPr>
            <p:spPr>
              <a:xfrm>
                <a:off x="2546647" y="4504023"/>
                <a:ext cx="358140" cy="231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右矢印 57"/>
              <p:cNvSpPr/>
              <p:nvPr/>
            </p:nvSpPr>
            <p:spPr>
              <a:xfrm>
                <a:off x="3423526" y="4504023"/>
                <a:ext cx="358140" cy="231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p:cNvSpPr/>
              <p:nvPr/>
            </p:nvSpPr>
            <p:spPr>
              <a:xfrm>
                <a:off x="286336" y="5465299"/>
                <a:ext cx="368984" cy="98752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宿泊療養施設</a:t>
                </a:r>
                <a:endParaRPr kumimoji="1" lang="en-US" altLang="ja-JP" sz="1100" dirty="0">
                  <a:solidFill>
                    <a:schemeClr val="tx1"/>
                  </a:solidFill>
                </a:endParaRPr>
              </a:p>
              <a:p>
                <a:pPr algn="ctr"/>
                <a:r>
                  <a:rPr kumimoji="1" lang="ja-JP" altLang="en-US" sz="1100" dirty="0">
                    <a:solidFill>
                      <a:schemeClr val="tx1"/>
                    </a:solidFill>
                  </a:rPr>
                  <a:t>自宅</a:t>
                </a:r>
              </a:p>
            </p:txBody>
          </p:sp>
          <p:sp>
            <p:nvSpPr>
              <p:cNvPr id="61" name="テキスト ボックス 60"/>
              <p:cNvSpPr txBox="1"/>
              <p:nvPr/>
            </p:nvSpPr>
            <p:spPr>
              <a:xfrm>
                <a:off x="3190342" y="4105724"/>
                <a:ext cx="829002" cy="261610"/>
              </a:xfrm>
              <a:prstGeom prst="rect">
                <a:avLst/>
              </a:prstGeom>
              <a:noFill/>
            </p:spPr>
            <p:txBody>
              <a:bodyPr wrap="square" rtlCol="0">
                <a:spAutoFit/>
              </a:bodyPr>
              <a:lstStyle/>
              <a:p>
                <a:r>
                  <a:rPr kumimoji="1" lang="ja-JP" altLang="en-US" sz="1100" dirty="0"/>
                  <a:t>受入調整</a:t>
                </a:r>
              </a:p>
            </p:txBody>
          </p:sp>
          <p:sp>
            <p:nvSpPr>
              <p:cNvPr id="65" name="テキスト ボックス 64"/>
              <p:cNvSpPr txBox="1"/>
              <p:nvPr/>
            </p:nvSpPr>
            <p:spPr>
              <a:xfrm>
                <a:off x="2311216" y="4102321"/>
                <a:ext cx="829002" cy="261610"/>
              </a:xfrm>
              <a:prstGeom prst="rect">
                <a:avLst/>
              </a:prstGeom>
              <a:noFill/>
            </p:spPr>
            <p:txBody>
              <a:bodyPr wrap="square" rtlCol="0">
                <a:spAutoFit/>
              </a:bodyPr>
              <a:lstStyle/>
              <a:p>
                <a:r>
                  <a:rPr kumimoji="1" lang="ja-JP" altLang="en-US" sz="1100" dirty="0"/>
                  <a:t>受入依頼</a:t>
                </a:r>
              </a:p>
            </p:txBody>
          </p:sp>
          <p:sp>
            <p:nvSpPr>
              <p:cNvPr id="66" name="テキスト ボックス 65"/>
              <p:cNvSpPr txBox="1"/>
              <p:nvPr/>
            </p:nvSpPr>
            <p:spPr>
              <a:xfrm>
                <a:off x="1392424" y="4111093"/>
                <a:ext cx="829002" cy="261610"/>
              </a:xfrm>
              <a:prstGeom prst="rect">
                <a:avLst/>
              </a:prstGeom>
              <a:noFill/>
            </p:spPr>
            <p:txBody>
              <a:bodyPr wrap="square" rtlCol="0">
                <a:spAutoFit/>
              </a:bodyPr>
              <a:lstStyle/>
              <a:p>
                <a:r>
                  <a:rPr kumimoji="1" lang="ja-JP" altLang="en-US" sz="1100" dirty="0"/>
                  <a:t>患者振分</a:t>
                </a:r>
              </a:p>
            </p:txBody>
          </p:sp>
          <p:sp>
            <p:nvSpPr>
              <p:cNvPr id="8" name="テキスト ボックス 7"/>
              <p:cNvSpPr txBox="1"/>
              <p:nvPr/>
            </p:nvSpPr>
            <p:spPr>
              <a:xfrm>
                <a:off x="1608039" y="6040272"/>
                <a:ext cx="2799334" cy="430887"/>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171450" indent="-171450">
                  <a:buFont typeface="游ゴシック" panose="020B0400000000000000" pitchFamily="50" charset="-128"/>
                  <a:buChar char="※"/>
                </a:pPr>
                <a:r>
                  <a:rPr kumimoji="1" lang="ja-JP" altLang="en-US" sz="1100" dirty="0">
                    <a:solidFill>
                      <a:schemeClr val="tx1"/>
                    </a:solidFill>
                  </a:rPr>
                  <a:t>夜間休日に救急患者を受け入れる場合等、保健所を通さないこともある</a:t>
                </a:r>
              </a:p>
            </p:txBody>
          </p:sp>
          <p:sp>
            <p:nvSpPr>
              <p:cNvPr id="70" name="右矢印 69"/>
              <p:cNvSpPr/>
              <p:nvPr/>
            </p:nvSpPr>
            <p:spPr>
              <a:xfrm flipH="1">
                <a:off x="3417987" y="4903154"/>
                <a:ext cx="358140" cy="231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右矢印 70"/>
              <p:cNvSpPr/>
              <p:nvPr/>
            </p:nvSpPr>
            <p:spPr>
              <a:xfrm flipH="1">
                <a:off x="2525692" y="4901569"/>
                <a:ext cx="358140" cy="231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右矢印 71"/>
              <p:cNvSpPr/>
              <p:nvPr/>
            </p:nvSpPr>
            <p:spPr>
              <a:xfrm flipH="1">
                <a:off x="1612924" y="4901568"/>
                <a:ext cx="358140" cy="231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右矢印 72"/>
              <p:cNvSpPr/>
              <p:nvPr/>
            </p:nvSpPr>
            <p:spPr>
              <a:xfrm flipH="1">
                <a:off x="734007" y="4899538"/>
                <a:ext cx="358140" cy="2313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3160449" y="5344555"/>
                <a:ext cx="1365777" cy="430887"/>
              </a:xfrm>
              <a:prstGeom prst="rect">
                <a:avLst/>
              </a:prstGeom>
              <a:noFill/>
            </p:spPr>
            <p:txBody>
              <a:bodyPr wrap="square" rtlCol="0">
                <a:spAutoFit/>
              </a:bodyPr>
              <a:lstStyle/>
              <a:p>
                <a:r>
                  <a:rPr kumimoji="1" lang="ja-JP" altLang="en-US" sz="1100" dirty="0"/>
                  <a:t>転退院に係る情報提供</a:t>
                </a:r>
              </a:p>
            </p:txBody>
          </p:sp>
          <p:sp>
            <p:nvSpPr>
              <p:cNvPr id="75" name="テキスト ボックス 74"/>
              <p:cNvSpPr txBox="1"/>
              <p:nvPr/>
            </p:nvSpPr>
            <p:spPr>
              <a:xfrm>
                <a:off x="2310454" y="5354912"/>
                <a:ext cx="829002" cy="430887"/>
              </a:xfrm>
              <a:prstGeom prst="rect">
                <a:avLst/>
              </a:prstGeom>
              <a:noFill/>
            </p:spPr>
            <p:txBody>
              <a:bodyPr wrap="square" rtlCol="0">
                <a:spAutoFit/>
              </a:bodyPr>
              <a:lstStyle/>
              <a:p>
                <a:r>
                  <a:rPr kumimoji="1" lang="ja-JP" altLang="en-US" sz="1100" dirty="0"/>
                  <a:t>転退院</a:t>
                </a:r>
                <a:endParaRPr kumimoji="1" lang="en-US" altLang="ja-JP" sz="1100" dirty="0"/>
              </a:p>
              <a:p>
                <a:r>
                  <a:rPr kumimoji="1" lang="ja-JP" altLang="en-US" sz="1100" dirty="0"/>
                  <a:t>調整依頼</a:t>
                </a:r>
              </a:p>
            </p:txBody>
          </p:sp>
          <p:sp>
            <p:nvSpPr>
              <p:cNvPr id="77" name="テキスト ボックス 76"/>
              <p:cNvSpPr txBox="1"/>
              <p:nvPr/>
            </p:nvSpPr>
            <p:spPr>
              <a:xfrm>
                <a:off x="1385967" y="5375101"/>
                <a:ext cx="829002" cy="261610"/>
              </a:xfrm>
              <a:prstGeom prst="rect">
                <a:avLst/>
              </a:prstGeom>
              <a:noFill/>
            </p:spPr>
            <p:txBody>
              <a:bodyPr wrap="square" rtlCol="0">
                <a:spAutoFit/>
              </a:bodyPr>
              <a:lstStyle/>
              <a:p>
                <a:pPr algn="ctr"/>
                <a:r>
                  <a:rPr kumimoji="1" lang="ja-JP" altLang="en-US" sz="1100" dirty="0"/>
                  <a:t>調整</a:t>
                </a:r>
              </a:p>
            </p:txBody>
          </p:sp>
          <p:sp>
            <p:nvSpPr>
              <p:cNvPr id="9" name="曲折矢印 8"/>
              <p:cNvSpPr/>
              <p:nvPr/>
            </p:nvSpPr>
            <p:spPr>
              <a:xfrm flipH="1" flipV="1">
                <a:off x="676313" y="5414484"/>
                <a:ext cx="699430" cy="828000"/>
              </a:xfrm>
              <a:prstGeom prst="bentArrow">
                <a:avLst>
                  <a:gd name="adj1" fmla="val 19397"/>
                  <a:gd name="adj2" fmla="val 17850"/>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5" name="テキスト ボックス 84"/>
              <p:cNvSpPr txBox="1"/>
              <p:nvPr/>
            </p:nvSpPr>
            <p:spPr>
              <a:xfrm>
                <a:off x="771607" y="5039128"/>
                <a:ext cx="353943" cy="903400"/>
              </a:xfrm>
              <a:prstGeom prst="rect">
                <a:avLst/>
              </a:prstGeom>
              <a:noFill/>
            </p:spPr>
            <p:txBody>
              <a:bodyPr vert="eaVert" wrap="square" rtlCol="0">
                <a:spAutoFit/>
              </a:bodyPr>
              <a:lstStyle/>
              <a:p>
                <a:pPr algn="ctr"/>
                <a:r>
                  <a:rPr kumimoji="1" lang="ja-JP" altLang="en-US" sz="1100" dirty="0"/>
                  <a:t>転退院調整</a:t>
                </a:r>
              </a:p>
            </p:txBody>
          </p:sp>
        </p:grpSp>
      </p:grpSp>
      <p:grpSp>
        <p:nvGrpSpPr>
          <p:cNvPr id="11" name="グループ化 10"/>
          <p:cNvGrpSpPr/>
          <p:nvPr/>
        </p:nvGrpSpPr>
        <p:grpSpPr>
          <a:xfrm>
            <a:off x="4890195" y="6386294"/>
            <a:ext cx="3992014" cy="461665"/>
            <a:chOff x="4890196" y="6061482"/>
            <a:chExt cx="3992014" cy="461665"/>
          </a:xfrm>
        </p:grpSpPr>
        <p:sp>
          <p:nvSpPr>
            <p:cNvPr id="54" name="角丸四角形 53"/>
            <p:cNvSpPr/>
            <p:nvPr/>
          </p:nvSpPr>
          <p:spPr>
            <a:xfrm>
              <a:off x="4890196" y="6101868"/>
              <a:ext cx="3966692" cy="393982"/>
            </a:xfrm>
            <a:prstGeom prst="round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テキスト ボックス 54"/>
            <p:cNvSpPr txBox="1"/>
            <p:nvPr/>
          </p:nvSpPr>
          <p:spPr>
            <a:xfrm>
              <a:off x="5014888" y="6061482"/>
              <a:ext cx="3867322" cy="461665"/>
            </a:xfrm>
            <a:prstGeom prst="rect">
              <a:avLst/>
            </a:prstGeom>
            <a:noFill/>
          </p:spPr>
          <p:txBody>
            <a:bodyPr wrap="square" rtlCol="0">
              <a:spAutoFit/>
            </a:bodyPr>
            <a:lstStyle/>
            <a:p>
              <a:pPr algn="ctr"/>
              <a:r>
                <a:rPr kumimoji="1" lang="ja-JP" altLang="en-US" sz="1200" b="1" dirty="0">
                  <a:solidFill>
                    <a:schemeClr val="bg1"/>
                  </a:solidFill>
                </a:rPr>
                <a:t>第７波、第８波においては、自宅等での療養が困難な患者・救急搬送困難となった患者を中心に受入れ</a:t>
              </a:r>
            </a:p>
          </p:txBody>
        </p:sp>
      </p:grpSp>
      <p:sp>
        <p:nvSpPr>
          <p:cNvPr id="48" name="テキスト ボックス 47"/>
          <p:cNvSpPr txBox="1"/>
          <p:nvPr/>
        </p:nvSpPr>
        <p:spPr>
          <a:xfrm>
            <a:off x="8437418" y="36505"/>
            <a:ext cx="706582" cy="338554"/>
          </a:xfrm>
          <a:prstGeom prst="rect">
            <a:avLst/>
          </a:prstGeom>
          <a:noFill/>
        </p:spPr>
        <p:txBody>
          <a:bodyPr wrap="square" rtlCol="0">
            <a:spAutoFit/>
          </a:bodyPr>
          <a:lstStyle/>
          <a:p>
            <a:pPr algn="ctr"/>
            <a:fld id="{2FAA845F-2BAF-438B-AF96-A12C504D36CF}" type="slidenum">
              <a:rPr kumimoji="1" lang="ja-JP" altLang="en-US" sz="1600" b="1" smtClean="0">
                <a:latin typeface="Meiryo UI" panose="020B0604030504040204" pitchFamily="50" charset="-128"/>
                <a:ea typeface="Meiryo UI" panose="020B0604030504040204" pitchFamily="50" charset="-128"/>
              </a:rPr>
              <a:pPr algn="ctr"/>
              <a:t>93</a:t>
            </a:fld>
            <a:endParaRPr kumimoji="1" lang="ja-JP" altLang="en-US" sz="16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296487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病床確保のための取組等及び確保病床数の推移</a:t>
            </a:r>
          </a:p>
        </p:txBody>
      </p:sp>
      <p:sp>
        <p:nvSpPr>
          <p:cNvPr id="5" name="テキスト ボックス 4"/>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94</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111212" y="4020751"/>
            <a:ext cx="49244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（床）</a:t>
            </a:r>
          </a:p>
        </p:txBody>
      </p:sp>
      <p:graphicFrame>
        <p:nvGraphicFramePr>
          <p:cNvPr id="2" name="表 1"/>
          <p:cNvGraphicFramePr>
            <a:graphicFrameLocks noGrp="1"/>
          </p:cNvGraphicFramePr>
          <p:nvPr>
            <p:extLst>
              <p:ext uri="{D42A27DB-BD31-4B8C-83A1-F6EECF244321}">
                <p14:modId xmlns:p14="http://schemas.microsoft.com/office/powerpoint/2010/main" val="3151974828"/>
              </p:ext>
            </p:extLst>
          </p:nvPr>
        </p:nvGraphicFramePr>
        <p:xfrm>
          <a:off x="420130" y="873902"/>
          <a:ext cx="8514320" cy="3131460"/>
        </p:xfrm>
        <a:graphic>
          <a:graphicData uri="http://schemas.openxmlformats.org/drawingml/2006/table">
            <a:tbl>
              <a:tblPr firstRow="1" bandRow="1">
                <a:tableStyleId>{5C22544A-7EE6-4342-B048-85BDC9FD1C3A}</a:tableStyleId>
              </a:tblPr>
              <a:tblGrid>
                <a:gridCol w="910921">
                  <a:extLst>
                    <a:ext uri="{9D8B030D-6E8A-4147-A177-3AD203B41FA5}">
                      <a16:colId xmlns:a16="http://schemas.microsoft.com/office/drawing/2014/main" val="3649284654"/>
                    </a:ext>
                  </a:extLst>
                </a:gridCol>
                <a:gridCol w="7603399">
                  <a:extLst>
                    <a:ext uri="{9D8B030D-6E8A-4147-A177-3AD203B41FA5}">
                      <a16:colId xmlns:a16="http://schemas.microsoft.com/office/drawing/2014/main" val="3980490354"/>
                    </a:ext>
                  </a:extLst>
                </a:gridCol>
              </a:tblGrid>
              <a:tr h="239806">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日付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医療機関宛ての依頼等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688482"/>
                  </a:ext>
                </a:extLst>
              </a:tr>
              <a:tr h="36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chemeClr val="tx1"/>
                          </a:solidFill>
                          <a:effectLst/>
                          <a:latin typeface="ＭＳ ゴシック" panose="020B0609070205080204" pitchFamily="49" charset="-128"/>
                          <a:ea typeface="ＭＳ ゴシック" panose="020B0609070205080204" pitchFamily="49" charset="-128"/>
                        </a:rPr>
                        <a:t>2020/2/25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chemeClr val="tx1"/>
                          </a:solidFill>
                          <a:effectLst/>
                          <a:latin typeface="ＭＳ ゴシック" panose="020B0609070205080204" pitchFamily="49" charset="-128"/>
                          <a:ea typeface="ＭＳ ゴシック" panose="020B0609070205080204" pitchFamily="49" charset="-128"/>
                        </a:rPr>
                        <a:t>　新型コロナウイルス感染症患者等の入院病床の確保について（依頼）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0514262"/>
                  </a:ext>
                </a:extLst>
              </a:tr>
              <a:tr h="36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chemeClr val="tx1"/>
                          </a:solidFill>
                          <a:effectLst/>
                          <a:latin typeface="ＭＳ ゴシック" panose="020B0609070205080204" pitchFamily="49" charset="-128"/>
                          <a:ea typeface="ＭＳ ゴシック" panose="020B0609070205080204" pitchFamily="49" charset="-128"/>
                        </a:rPr>
                        <a:t>2020/4/3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chemeClr val="tx1"/>
                          </a:solidFill>
                          <a:effectLst/>
                          <a:latin typeface="ＭＳ ゴシック" panose="020B0609070205080204" pitchFamily="49" charset="-128"/>
                          <a:ea typeface="ＭＳ ゴシック" panose="020B0609070205080204" pitchFamily="49" charset="-128"/>
                        </a:rPr>
                        <a:t>　新型コロナウイルス感染症患者の受入れについて（協力依頼）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8125901"/>
                  </a:ext>
                </a:extLst>
              </a:tr>
              <a:tr h="360000">
                <a:tc>
                  <a:txBody>
                    <a:bodyPr/>
                    <a:lstStyle/>
                    <a:p>
                      <a:pPr algn="ctr" fontAlgn="ctr"/>
                      <a:r>
                        <a:rPr lang="en-US" altLang="ja-JP" sz="1000" b="0" i="0" u="none" strike="noStrike" dirty="0">
                          <a:solidFill>
                            <a:schemeClr val="tx1"/>
                          </a:solidFill>
                          <a:effectLst/>
                          <a:latin typeface="ＭＳ ゴシック" panose="020B0609070205080204" pitchFamily="49" charset="-128"/>
                          <a:ea typeface="ＭＳ ゴシック" panose="020B0609070205080204" pitchFamily="49" charset="-128"/>
                        </a:rPr>
                        <a:t>2020/4/10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chemeClr val="tx1"/>
                          </a:solidFill>
                          <a:effectLst/>
                          <a:latin typeface="ＭＳ ゴシック" panose="020B0609070205080204" pitchFamily="49" charset="-128"/>
                          <a:ea typeface="ＭＳ ゴシック" panose="020B0609070205080204" pitchFamily="49" charset="-128"/>
                        </a:rPr>
                        <a:t>　新型コロナウイルス感染症患者の受入れについて（協力依頼）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8364956"/>
                  </a:ext>
                </a:extLst>
              </a:tr>
              <a:tr h="360000">
                <a:tc>
                  <a:txBody>
                    <a:bodyPr/>
                    <a:lstStyle/>
                    <a:p>
                      <a:pPr algn="ctr" fontAlgn="ctr"/>
                      <a:r>
                        <a:rPr lang="en-US" altLang="ja-JP" sz="1000" b="0" i="0" u="none" strike="noStrike" dirty="0">
                          <a:solidFill>
                            <a:schemeClr val="tx1"/>
                          </a:solidFill>
                          <a:effectLst/>
                          <a:latin typeface="ＭＳ ゴシック" panose="020B0609070205080204" pitchFamily="49" charset="-128"/>
                          <a:ea typeface="ＭＳ ゴシック" panose="020B0609070205080204" pitchFamily="49" charset="-128"/>
                        </a:rPr>
                        <a:t>2020/5/12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chemeClr val="tx1"/>
                          </a:solidFill>
                          <a:effectLst/>
                          <a:latin typeface="ＭＳ ゴシック" panose="020B0609070205080204" pitchFamily="49" charset="-128"/>
                          <a:ea typeface="ＭＳ ゴシック" panose="020B0609070205080204" pitchFamily="49" charset="-128"/>
                        </a:rPr>
                        <a:t>　新型コロナウイルス感染症患者の受入及び病床の確保について（依頼）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1068788"/>
                  </a:ext>
                </a:extLst>
              </a:tr>
              <a:tr h="360000">
                <a:tc>
                  <a:txBody>
                    <a:bodyPr/>
                    <a:lstStyle/>
                    <a:p>
                      <a:pPr algn="ctr" fontAlgn="ctr"/>
                      <a:r>
                        <a:rPr lang="en-US" altLang="ja-JP" sz="1000" b="0" i="0" u="none" strike="noStrike" dirty="0">
                          <a:solidFill>
                            <a:schemeClr val="tx1"/>
                          </a:solidFill>
                          <a:effectLst/>
                          <a:latin typeface="ＭＳ ゴシック" panose="020B0609070205080204" pitchFamily="49" charset="-128"/>
                          <a:ea typeface="ＭＳ ゴシック" panose="020B0609070205080204" pitchFamily="49" charset="-128"/>
                        </a:rPr>
                        <a:t>2020/5/15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chemeClr val="tx1"/>
                          </a:solidFill>
                          <a:effectLst/>
                          <a:latin typeface="ＭＳ ゴシック" panose="020B0609070205080204" pitchFamily="49" charset="-128"/>
                          <a:ea typeface="ＭＳ ゴシック" panose="020B0609070205080204" pitchFamily="49" charset="-128"/>
                        </a:rPr>
                        <a:t>　新型コロナウイルス感染症患者の受入及び病床の確保について（依頼）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48167970"/>
                  </a:ext>
                </a:extLst>
              </a:tr>
              <a:tr h="36000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00" b="0" i="0" u="none" strike="noStrike" dirty="0">
                          <a:solidFill>
                            <a:schemeClr val="tx1"/>
                          </a:solidFill>
                          <a:effectLst/>
                          <a:latin typeface="ＭＳ ゴシック" panose="020B0609070205080204" pitchFamily="49" charset="-128"/>
                          <a:ea typeface="ＭＳ ゴシック" panose="020B0609070205080204" pitchFamily="49" charset="-128"/>
                        </a:rPr>
                        <a:t>2020/5/19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chemeClr val="tx1"/>
                          </a:solidFill>
                          <a:effectLst/>
                          <a:latin typeface="ＭＳ ゴシック" panose="020B0609070205080204" pitchFamily="49" charset="-128"/>
                          <a:ea typeface="ＭＳ ゴシック" panose="020B0609070205080204" pitchFamily="49" charset="-128"/>
                        </a:rPr>
                        <a:t>　新型コロナウイルス感染症患者の受入及び病床の確保について（依頼）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97829186"/>
                  </a:ext>
                </a:extLst>
              </a:tr>
              <a:tr h="360000">
                <a:tc>
                  <a:txBody>
                    <a:bodyPr/>
                    <a:lstStyle/>
                    <a:p>
                      <a:pPr algn="ctr" fontAlgn="ctr"/>
                      <a:r>
                        <a:rPr lang="en-US" altLang="ja-JP" sz="1000" b="0" i="0" u="none" strike="noStrike" dirty="0">
                          <a:solidFill>
                            <a:schemeClr val="tx1"/>
                          </a:solidFill>
                          <a:effectLst/>
                          <a:latin typeface="ＭＳ ゴシック" panose="020B0609070205080204" pitchFamily="49" charset="-128"/>
                          <a:ea typeface="ＭＳ ゴシック" panose="020B0609070205080204" pitchFamily="49" charset="-128"/>
                        </a:rPr>
                        <a:t>2020/5/31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chemeClr val="tx1"/>
                          </a:solidFill>
                          <a:effectLst/>
                          <a:latin typeface="ＭＳ ゴシック" panose="020B0609070205080204" pitchFamily="49" charset="-128"/>
                          <a:ea typeface="ＭＳ ゴシック" panose="020B0609070205080204" pitchFamily="49" charset="-128"/>
                        </a:rPr>
                        <a:t>　新型コロナウイルス感染症患者受入れのための確保病床の運用について（通知）</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6089033"/>
                  </a:ext>
                </a:extLst>
              </a:tr>
              <a:tr h="360000">
                <a:tc>
                  <a:txBody>
                    <a:bodyPr/>
                    <a:lstStyle/>
                    <a:p>
                      <a:pPr algn="ctr" fontAlgn="ctr"/>
                      <a:r>
                        <a:rPr lang="en-US" altLang="ja-JP" sz="1000" b="0" i="0" u="none" strike="noStrike" dirty="0">
                          <a:solidFill>
                            <a:srgbClr val="000000"/>
                          </a:solidFill>
                          <a:effectLst/>
                          <a:latin typeface="ＭＳ ゴシック" panose="020B0609070205080204" pitchFamily="49" charset="-128"/>
                          <a:ea typeface="ＭＳ ゴシック" panose="020B0609070205080204" pitchFamily="49" charset="-128"/>
                        </a:rPr>
                        <a:t>2021/2/19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新型コロナウイルス感染症から回復した患者の受入病床の確保について（依頼）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32924258"/>
                  </a:ext>
                </a:extLst>
              </a:tr>
            </a:tbl>
          </a:graphicData>
        </a:graphic>
      </p:graphicFrame>
      <p:sp>
        <p:nvSpPr>
          <p:cNvPr id="3" name="テキスト ボックス 2"/>
          <p:cNvSpPr txBox="1"/>
          <p:nvPr/>
        </p:nvSpPr>
        <p:spPr>
          <a:xfrm>
            <a:off x="111212" y="412237"/>
            <a:ext cx="15693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令和２年度</a:t>
            </a:r>
          </a:p>
        </p:txBody>
      </p:sp>
      <p:graphicFrame>
        <p:nvGraphicFramePr>
          <p:cNvPr id="10" name="グラフ 9"/>
          <p:cNvGraphicFramePr/>
          <p:nvPr/>
        </p:nvGraphicFramePr>
        <p:xfrm>
          <a:off x="111212" y="4128473"/>
          <a:ext cx="8724900" cy="2679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78648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病床確保のための取組等及び確保病床数の推移</a:t>
            </a:r>
          </a:p>
        </p:txBody>
      </p:sp>
      <p:sp>
        <p:nvSpPr>
          <p:cNvPr id="5" name="テキスト ボックス 4"/>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95</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222821092"/>
              </p:ext>
            </p:extLst>
          </p:nvPr>
        </p:nvGraphicFramePr>
        <p:xfrm>
          <a:off x="209550" y="909604"/>
          <a:ext cx="8724900" cy="5291460"/>
        </p:xfrm>
        <a:graphic>
          <a:graphicData uri="http://schemas.openxmlformats.org/drawingml/2006/table">
            <a:tbl>
              <a:tblPr firstRow="1" bandRow="1">
                <a:tableStyleId>{5C22544A-7EE6-4342-B048-85BDC9FD1C3A}</a:tableStyleId>
              </a:tblPr>
              <a:tblGrid>
                <a:gridCol w="933450">
                  <a:extLst>
                    <a:ext uri="{9D8B030D-6E8A-4147-A177-3AD203B41FA5}">
                      <a16:colId xmlns:a16="http://schemas.microsoft.com/office/drawing/2014/main" val="3649284654"/>
                    </a:ext>
                  </a:extLst>
                </a:gridCol>
                <a:gridCol w="7791450">
                  <a:extLst>
                    <a:ext uri="{9D8B030D-6E8A-4147-A177-3AD203B41FA5}">
                      <a16:colId xmlns:a16="http://schemas.microsoft.com/office/drawing/2014/main" val="3980490354"/>
                    </a:ext>
                  </a:extLst>
                </a:gridCol>
              </a:tblGrid>
              <a:tr h="196410">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日付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医療機関宛ての依頼等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688482"/>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2021/4/19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新型コロナウイルス感染症患者の受入病床確保等に関する意向確認の実施について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212305"/>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2021/4/30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新型コロナウイルス感染症患者の受入病床確保等に関する意向確認の実施について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5608034"/>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2021/5/31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新型コロナウイルス感染症患者受入れのための確保病床の運用について（通知）</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６月１日～フェーズ２</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71068788"/>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2021/5/31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新型コロナウイルス感染症患者の受入れのための病床確保等について（依頼）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7556847"/>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2021/7/26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新型コロナウイルス感染症患者受入れのための確保病床の運用について（通知）</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８月２日～フェーズ３</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324734669"/>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2021/7/26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第５波における効果的、効率的な確保病床及び宿泊療養施設の活用について（通知）</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6893882"/>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2021/7/31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新型コロナウイルス感染症患者（陽性患者）の転院・入院受入れについて（通知）</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6013562"/>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2021/8/5</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新型コロナウイルス感染症の感染拡大に対応するための医療提供体制の確保に向けた協力について（依頼）</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新型コロナウイルス感染症対応への重点化について（依頼）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2081630"/>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2021/8/31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自宅療養及び宿泊療養中の新型コロナウイルス感染症患者（陽性患者）の救急外来等の受入れについて（依頼）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5531441"/>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2021/10/1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新型コロナウイルス感染症患者受入れのための確保病床の運用について（通知）</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【10</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15</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日～フェーズ２（一部３維持）</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093662714"/>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2021/10/14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新型コロナウイルス感染症患者受入れのための確保病床の運用について（通知）</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【11</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日～フェーズ１</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643471478"/>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2021/11/19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新型コロナウイルス感染症患者の受入れのための病床確保等の確認について（依頼）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77647508"/>
                  </a:ext>
                </a:extLst>
              </a:tr>
              <a:tr h="360000">
                <a:tc>
                  <a:txBody>
                    <a:bodyPr/>
                    <a:lstStyle/>
                    <a:p>
                      <a:pPr algn="ctr" fontAlgn="ctr"/>
                      <a:r>
                        <a:rPr lang="en-US" altLang="ja-JP" sz="1100" b="0" i="0" u="none" strike="noStrike" dirty="0">
                          <a:solidFill>
                            <a:schemeClr val="tx1"/>
                          </a:solidFill>
                          <a:effectLst/>
                          <a:latin typeface="ＭＳ ゴシック" panose="020B0609070205080204" pitchFamily="49" charset="-128"/>
                          <a:ea typeface="ＭＳ ゴシック" panose="020B0609070205080204" pitchFamily="49" charset="-128"/>
                        </a:rPr>
                        <a:t>2021/12/14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chemeClr val="tx1"/>
                          </a:solidFill>
                          <a:effectLst/>
                          <a:latin typeface="ＭＳ ゴシック" panose="020B0609070205080204" pitchFamily="49" charset="-128"/>
                          <a:ea typeface="ＭＳ ゴシック" panose="020B0609070205080204" pitchFamily="49" charset="-128"/>
                        </a:rPr>
                        <a:t>　栃木県臨時医療施設における医療人材募集に関する説明会</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6945568"/>
                  </a:ext>
                </a:extLst>
              </a:tr>
              <a:tr h="360000">
                <a:tc>
                  <a:txBody>
                    <a:bodyPr/>
                    <a:lstStyle/>
                    <a:p>
                      <a:pPr algn="ctr" fontAlgn="ctr"/>
                      <a:r>
                        <a:rPr lang="en-US" altLang="ja-JP" sz="1100" b="0" i="0" u="none" strike="noStrike" dirty="0">
                          <a:solidFill>
                            <a:schemeClr val="tx1"/>
                          </a:solidFill>
                          <a:effectLst/>
                          <a:latin typeface="ＭＳ ゴシック" panose="020B0609070205080204" pitchFamily="49" charset="-128"/>
                          <a:ea typeface="ＭＳ ゴシック" panose="020B0609070205080204" pitchFamily="49" charset="-128"/>
                        </a:rPr>
                        <a:t>2021/12/27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chemeClr val="tx1"/>
                          </a:solidFill>
                          <a:effectLst/>
                          <a:latin typeface="ＭＳ ゴシック" panose="020B0609070205080204" pitchFamily="49" charset="-128"/>
                          <a:ea typeface="ＭＳ ゴシック" panose="020B0609070205080204" pitchFamily="49" charset="-128"/>
                        </a:rPr>
                        <a:t>　今後の感染拡大に備えた医療提供体制の確保・強化について（依頼）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4852856"/>
                  </a:ext>
                </a:extLst>
              </a:tr>
            </a:tbl>
          </a:graphicData>
        </a:graphic>
      </p:graphicFrame>
      <p:sp>
        <p:nvSpPr>
          <p:cNvPr id="9" name="テキスト ボックス 8"/>
          <p:cNvSpPr txBox="1"/>
          <p:nvPr/>
        </p:nvSpPr>
        <p:spPr>
          <a:xfrm>
            <a:off x="111212" y="412237"/>
            <a:ext cx="15693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令和３年度</a:t>
            </a:r>
          </a:p>
        </p:txBody>
      </p:sp>
    </p:spTree>
    <p:extLst>
      <p:ext uri="{BB962C8B-B14F-4D97-AF65-F5344CB8AC3E}">
        <p14:creationId xmlns:p14="http://schemas.microsoft.com/office/powerpoint/2010/main" val="15897103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病床確保のための取組等及び確保病床数の推移</a:t>
            </a:r>
          </a:p>
        </p:txBody>
      </p:sp>
      <p:sp>
        <p:nvSpPr>
          <p:cNvPr id="5" name="テキスト ボックス 4"/>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96</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3082322442"/>
              </p:ext>
            </p:extLst>
          </p:nvPr>
        </p:nvGraphicFramePr>
        <p:xfrm>
          <a:off x="209550" y="873902"/>
          <a:ext cx="8724900" cy="1331460"/>
        </p:xfrm>
        <a:graphic>
          <a:graphicData uri="http://schemas.openxmlformats.org/drawingml/2006/table">
            <a:tbl>
              <a:tblPr firstRow="1" bandRow="1">
                <a:tableStyleId>{5C22544A-7EE6-4342-B048-85BDC9FD1C3A}</a:tableStyleId>
              </a:tblPr>
              <a:tblGrid>
                <a:gridCol w="933450">
                  <a:extLst>
                    <a:ext uri="{9D8B030D-6E8A-4147-A177-3AD203B41FA5}">
                      <a16:colId xmlns:a16="http://schemas.microsoft.com/office/drawing/2014/main" val="3649284654"/>
                    </a:ext>
                  </a:extLst>
                </a:gridCol>
                <a:gridCol w="7791450">
                  <a:extLst>
                    <a:ext uri="{9D8B030D-6E8A-4147-A177-3AD203B41FA5}">
                      <a16:colId xmlns:a16="http://schemas.microsoft.com/office/drawing/2014/main" val="3980490354"/>
                    </a:ext>
                  </a:extLst>
                </a:gridCol>
              </a:tblGrid>
              <a:tr h="196410">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日付</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医療機関宛ての依頼等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688482"/>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2022/1/4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新型コロナウイルス感染症患者受入れのための確保病床の運用について（通知）</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月</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14</a:t>
                      </a: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日～フェーズ２</a:t>
                      </a: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622173303"/>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2022/2/9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新型コロナウイルス感染症の感染拡大に対応するための入院受入体制の確実な確保について（依頼）</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47908037"/>
                  </a:ext>
                </a:extLst>
              </a:tr>
              <a:tr h="360000">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2022/2/18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　新型コロナウイルス感染症救急患者の受入体制の更なる確保・充実について</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4102904"/>
                  </a:ext>
                </a:extLst>
              </a:tr>
            </a:tbl>
          </a:graphicData>
        </a:graphic>
      </p:graphicFrame>
      <p:sp>
        <p:nvSpPr>
          <p:cNvPr id="9" name="テキスト ボックス 8"/>
          <p:cNvSpPr txBox="1"/>
          <p:nvPr/>
        </p:nvSpPr>
        <p:spPr>
          <a:xfrm>
            <a:off x="111212" y="412237"/>
            <a:ext cx="15693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令和３年度</a:t>
            </a:r>
          </a:p>
        </p:txBody>
      </p:sp>
      <p:graphicFrame>
        <p:nvGraphicFramePr>
          <p:cNvPr id="10" name="グラフ 9"/>
          <p:cNvGraphicFramePr/>
          <p:nvPr/>
        </p:nvGraphicFramePr>
        <p:xfrm>
          <a:off x="209550" y="3596409"/>
          <a:ext cx="8724900" cy="2679700"/>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p:cNvSpPr txBox="1"/>
          <p:nvPr/>
        </p:nvSpPr>
        <p:spPr>
          <a:xfrm>
            <a:off x="243732" y="3437655"/>
            <a:ext cx="49244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（床）</a:t>
            </a:r>
          </a:p>
        </p:txBody>
      </p:sp>
      <p:cxnSp>
        <p:nvCxnSpPr>
          <p:cNvPr id="4" name="直線コネクタ 3"/>
          <p:cNvCxnSpPr/>
          <p:nvPr/>
        </p:nvCxnSpPr>
        <p:spPr>
          <a:xfrm>
            <a:off x="1977062" y="3639847"/>
            <a:ext cx="0" cy="2151353"/>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661032" y="3429744"/>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13" name="直線コネクタ 12"/>
          <p:cNvCxnSpPr/>
          <p:nvPr/>
        </p:nvCxnSpPr>
        <p:spPr>
          <a:xfrm>
            <a:off x="3494174" y="3647758"/>
            <a:ext cx="0" cy="2151353"/>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178144" y="3437655"/>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15" name="直線コネクタ 14"/>
          <p:cNvCxnSpPr/>
          <p:nvPr/>
        </p:nvCxnSpPr>
        <p:spPr>
          <a:xfrm>
            <a:off x="5050941" y="3647758"/>
            <a:ext cx="0" cy="2151353"/>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4463929" y="3437655"/>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17" name="直線コネクタ 16"/>
          <p:cNvCxnSpPr/>
          <p:nvPr/>
        </p:nvCxnSpPr>
        <p:spPr>
          <a:xfrm>
            <a:off x="5427959" y="3639847"/>
            <a:ext cx="0" cy="2151353"/>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5261687" y="3429744"/>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19" name="直線コネクタ 18"/>
          <p:cNvCxnSpPr/>
          <p:nvPr/>
        </p:nvCxnSpPr>
        <p:spPr>
          <a:xfrm>
            <a:off x="6823086" y="3639847"/>
            <a:ext cx="0" cy="2151353"/>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6507056" y="3429744"/>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spTree>
    <p:extLst>
      <p:ext uri="{BB962C8B-B14F-4D97-AF65-F5344CB8AC3E}">
        <p14:creationId xmlns:p14="http://schemas.microsoft.com/office/powerpoint/2010/main" val="9986187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病床確保のための取組等及び確保病床数の推移</a:t>
            </a:r>
          </a:p>
        </p:txBody>
      </p:sp>
      <p:sp>
        <p:nvSpPr>
          <p:cNvPr id="5" name="テキスト ボックス 4"/>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97</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p:cNvGraphicFramePr>
            <a:graphicFrameLocks noGrp="1"/>
          </p:cNvGraphicFramePr>
          <p:nvPr/>
        </p:nvGraphicFramePr>
        <p:xfrm>
          <a:off x="250914" y="734543"/>
          <a:ext cx="8724900" cy="5291995"/>
        </p:xfrm>
        <a:graphic>
          <a:graphicData uri="http://schemas.openxmlformats.org/drawingml/2006/table">
            <a:tbl>
              <a:tblPr firstRow="1" bandRow="1">
                <a:tableStyleId>{5C22544A-7EE6-4342-B048-85BDC9FD1C3A}</a:tableStyleId>
              </a:tblPr>
              <a:tblGrid>
                <a:gridCol w="933450">
                  <a:extLst>
                    <a:ext uri="{9D8B030D-6E8A-4147-A177-3AD203B41FA5}">
                      <a16:colId xmlns:a16="http://schemas.microsoft.com/office/drawing/2014/main" val="3649284654"/>
                    </a:ext>
                  </a:extLst>
                </a:gridCol>
                <a:gridCol w="7791450">
                  <a:extLst>
                    <a:ext uri="{9D8B030D-6E8A-4147-A177-3AD203B41FA5}">
                      <a16:colId xmlns:a16="http://schemas.microsoft.com/office/drawing/2014/main" val="3980490354"/>
                    </a:ext>
                  </a:extLst>
                </a:gridCol>
              </a:tblGrid>
              <a:tr h="512129">
                <a:tc>
                  <a:txBody>
                    <a:bodyPr/>
                    <a:lstStyle/>
                    <a:p>
                      <a:pPr algn="ctr"/>
                      <a:r>
                        <a:rPr kumimoji="1" lang="ja-JP" altLang="en-US" sz="1050" dirty="0">
                          <a:solidFill>
                            <a:schemeClr val="tx1"/>
                          </a:solidFill>
                        </a:rPr>
                        <a:t>日付</a:t>
                      </a:r>
                      <a:endParaRPr kumimoji="1" lang="ja-JP" altLang="en-US" sz="1050" dirty="0">
                        <a:solidFill>
                          <a:schemeClr val="tx1"/>
                        </a:solidFill>
                        <a:latin typeface="ＭＳ ゴシック" panose="020B0609070205080204" pitchFamily="49" charset="-128"/>
                        <a:ea typeface="ＭＳ ゴシック" panose="020B0609070205080204"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solidFill>
                            <a:schemeClr val="tx1"/>
                          </a:solidFill>
                          <a:latin typeface="ＭＳ ゴシック" panose="020B0609070205080204" pitchFamily="49" charset="-128"/>
                          <a:ea typeface="ＭＳ ゴシック" panose="020B0609070205080204" pitchFamily="49" charset="-128"/>
                        </a:rPr>
                        <a:t>医療機関宛ての依頼等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9688482"/>
                  </a:ext>
                </a:extLst>
              </a:tr>
              <a:tr h="341419">
                <a:tc>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2022/5/18</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a:effectLst/>
                          <a:latin typeface="ＭＳ ゴシック" panose="020B0609070205080204" pitchFamily="49" charset="-128"/>
                          <a:ea typeface="ＭＳ ゴシック" panose="020B0609070205080204" pitchFamily="49" charset="-128"/>
                        </a:rPr>
                        <a:t>新型コロナウイルス感染症患者受入れのための確保病床の運用について（通知）</a:t>
                      </a:r>
                      <a:r>
                        <a:rPr lang="en-US" altLang="ja-JP" sz="1100" u="none" strike="noStrike" dirty="0">
                          <a:effectLst/>
                          <a:latin typeface="ＭＳ ゴシック" panose="020B0609070205080204" pitchFamily="49" charset="-128"/>
                          <a:ea typeface="ＭＳ ゴシック" panose="020B0609070205080204" pitchFamily="49" charset="-128"/>
                        </a:rPr>
                        <a:t>【6</a:t>
                      </a:r>
                      <a:r>
                        <a:rPr lang="ja-JP" altLang="en-US" sz="1100" u="none" strike="noStrike" dirty="0">
                          <a:effectLst/>
                          <a:latin typeface="ＭＳ ゴシック" panose="020B0609070205080204" pitchFamily="49" charset="-128"/>
                          <a:ea typeface="ＭＳ ゴシック" panose="020B0609070205080204" pitchFamily="49" charset="-128"/>
                        </a:rPr>
                        <a:t>月</a:t>
                      </a:r>
                      <a:r>
                        <a:rPr lang="en-US" altLang="ja-JP" sz="1100" u="none" strike="noStrike" dirty="0">
                          <a:effectLst/>
                          <a:latin typeface="ＭＳ ゴシック" panose="020B0609070205080204" pitchFamily="49" charset="-128"/>
                          <a:ea typeface="ＭＳ ゴシック" panose="020B0609070205080204" pitchFamily="49" charset="-128"/>
                        </a:rPr>
                        <a:t>1</a:t>
                      </a:r>
                      <a:r>
                        <a:rPr lang="ja-JP" altLang="en-US" sz="1100" u="none" strike="noStrike" dirty="0">
                          <a:effectLst/>
                          <a:latin typeface="ＭＳ ゴシック" panose="020B0609070205080204" pitchFamily="49" charset="-128"/>
                          <a:ea typeface="ＭＳ ゴシック" panose="020B0609070205080204" pitchFamily="49" charset="-128"/>
                        </a:rPr>
                        <a:t>日～フェーズ１</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096449417"/>
                  </a:ext>
                </a:extLst>
              </a:tr>
              <a:tr h="341419">
                <a:tc>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2022/7/14</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a:effectLst/>
                          <a:latin typeface="ＭＳ ゴシック" panose="020B0609070205080204" pitchFamily="49" charset="-128"/>
                          <a:ea typeface="ＭＳ ゴシック" panose="020B0609070205080204" pitchFamily="49" charset="-128"/>
                        </a:rPr>
                        <a:t>新型コロナウイルス感染症患者受入れのための確保病床の運用について（通知）</a:t>
                      </a:r>
                      <a:r>
                        <a:rPr lang="en-US" altLang="ja-JP" sz="1100" u="none" strike="noStrike" dirty="0">
                          <a:effectLst/>
                          <a:latin typeface="ＭＳ ゴシック" panose="020B0609070205080204" pitchFamily="49" charset="-128"/>
                          <a:ea typeface="ＭＳ ゴシック" panose="020B0609070205080204" pitchFamily="49" charset="-128"/>
                        </a:rPr>
                        <a:t>【7</a:t>
                      </a:r>
                      <a:r>
                        <a:rPr lang="ja-JP" altLang="en-US" sz="1100" u="none" strike="noStrike" dirty="0">
                          <a:effectLst/>
                          <a:latin typeface="ＭＳ ゴシック" panose="020B0609070205080204" pitchFamily="49" charset="-128"/>
                          <a:ea typeface="ＭＳ ゴシック" panose="020B0609070205080204" pitchFamily="49" charset="-128"/>
                        </a:rPr>
                        <a:t>月</a:t>
                      </a:r>
                      <a:r>
                        <a:rPr lang="en-US" altLang="ja-JP" sz="1100" u="none" strike="noStrike" dirty="0">
                          <a:effectLst/>
                          <a:latin typeface="ＭＳ ゴシック" panose="020B0609070205080204" pitchFamily="49" charset="-128"/>
                          <a:ea typeface="ＭＳ ゴシック" panose="020B0609070205080204" pitchFamily="49" charset="-128"/>
                        </a:rPr>
                        <a:t>24</a:t>
                      </a:r>
                      <a:r>
                        <a:rPr lang="ja-JP" altLang="en-US" sz="1100" u="none" strike="noStrike" dirty="0">
                          <a:effectLst/>
                          <a:latin typeface="ＭＳ ゴシック" panose="020B0609070205080204" pitchFamily="49" charset="-128"/>
                          <a:ea typeface="ＭＳ ゴシック" panose="020B0609070205080204" pitchFamily="49" charset="-128"/>
                        </a:rPr>
                        <a:t>日～フェーズ２</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61420269"/>
                  </a:ext>
                </a:extLst>
              </a:tr>
              <a:tr h="341419">
                <a:tc>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2022/7/26</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a:effectLst/>
                          <a:latin typeface="ＭＳ ゴシック" panose="020B0609070205080204" pitchFamily="49" charset="-128"/>
                          <a:ea typeface="ＭＳ ゴシック" panose="020B0609070205080204" pitchFamily="49" charset="-128"/>
                        </a:rPr>
                        <a:t>新型コロナウイルス感染症患者受入れのための確保病床の運用について（通知）</a:t>
                      </a:r>
                      <a:r>
                        <a:rPr lang="en-US" altLang="ja-JP" sz="1100" u="none" strike="noStrike" dirty="0">
                          <a:effectLst/>
                          <a:latin typeface="ＭＳ ゴシック" panose="020B0609070205080204" pitchFamily="49" charset="-128"/>
                          <a:ea typeface="ＭＳ ゴシック" panose="020B0609070205080204" pitchFamily="49" charset="-128"/>
                        </a:rPr>
                        <a:t>【7</a:t>
                      </a:r>
                      <a:r>
                        <a:rPr lang="ja-JP" altLang="en-US" sz="1100" u="none" strike="noStrike" dirty="0">
                          <a:effectLst/>
                          <a:latin typeface="ＭＳ ゴシック" panose="020B0609070205080204" pitchFamily="49" charset="-128"/>
                          <a:ea typeface="ＭＳ ゴシック" panose="020B0609070205080204" pitchFamily="49" charset="-128"/>
                        </a:rPr>
                        <a:t>月</a:t>
                      </a:r>
                      <a:r>
                        <a:rPr lang="en-US" altLang="ja-JP" sz="1100" u="none" strike="noStrike" dirty="0">
                          <a:effectLst/>
                          <a:latin typeface="ＭＳ ゴシック" panose="020B0609070205080204" pitchFamily="49" charset="-128"/>
                          <a:ea typeface="ＭＳ ゴシック" panose="020B0609070205080204" pitchFamily="49" charset="-128"/>
                        </a:rPr>
                        <a:t>29</a:t>
                      </a:r>
                      <a:r>
                        <a:rPr lang="ja-JP" altLang="en-US" sz="1100" u="none" strike="noStrike" dirty="0">
                          <a:effectLst/>
                          <a:latin typeface="ＭＳ ゴシック" panose="020B0609070205080204" pitchFamily="49" charset="-128"/>
                          <a:ea typeface="ＭＳ ゴシック" panose="020B0609070205080204" pitchFamily="49" charset="-128"/>
                        </a:rPr>
                        <a:t>日～フェーズ３</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471068788"/>
                  </a:ext>
                </a:extLst>
              </a:tr>
              <a:tr h="341419">
                <a:tc>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2022/7/29</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u="none" strike="noStrike" dirty="0">
                          <a:effectLst/>
                          <a:latin typeface="ＭＳ ゴシック" panose="020B0609070205080204" pitchFamily="49" charset="-128"/>
                          <a:ea typeface="ＭＳ ゴシック" panose="020B0609070205080204" pitchFamily="49" charset="-128"/>
                        </a:rPr>
                        <a:t>新型コロナウイルス感染症対応に関する研修会</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86089033"/>
                  </a:ext>
                </a:extLst>
              </a:tr>
              <a:tr h="341419">
                <a:tc>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2022/8/4</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u="none" strike="noStrike" dirty="0">
                          <a:effectLst/>
                          <a:latin typeface="ＭＳ ゴシック" panose="020B0609070205080204" pitchFamily="49" charset="-128"/>
                          <a:ea typeface="ＭＳ ゴシック" panose="020B0609070205080204" pitchFamily="49" charset="-128"/>
                        </a:rPr>
                        <a:t>新型コロナウイルス感染症患者（陽性患者）の転院・入院受入れ及び回復患者の転院受入れについて（通知）</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36013562"/>
                  </a:ext>
                </a:extLst>
              </a:tr>
              <a:tr h="341419">
                <a:tc>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2022/9/20</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a:effectLst/>
                          <a:latin typeface="ＭＳ ゴシック" panose="020B0609070205080204" pitchFamily="49" charset="-128"/>
                          <a:ea typeface="ＭＳ ゴシック" panose="020B0609070205080204" pitchFamily="49" charset="-128"/>
                        </a:rPr>
                        <a:t>新型コロナウイルス感染症患者受入れのための確保病床の運用について（通知）</a:t>
                      </a:r>
                      <a:r>
                        <a:rPr lang="en-US" altLang="ja-JP" sz="1100" u="none" strike="noStrike" dirty="0">
                          <a:effectLst/>
                          <a:latin typeface="ＭＳ ゴシック" panose="020B0609070205080204" pitchFamily="49" charset="-128"/>
                          <a:ea typeface="ＭＳ ゴシック" panose="020B0609070205080204" pitchFamily="49" charset="-128"/>
                        </a:rPr>
                        <a:t>【10</a:t>
                      </a:r>
                      <a:r>
                        <a:rPr lang="ja-JP" altLang="en-US" sz="1100" u="none" strike="noStrike" dirty="0">
                          <a:effectLst/>
                          <a:latin typeface="ＭＳ ゴシック" panose="020B0609070205080204" pitchFamily="49" charset="-128"/>
                          <a:ea typeface="ＭＳ ゴシック" panose="020B0609070205080204" pitchFamily="49" charset="-128"/>
                        </a:rPr>
                        <a:t>月</a:t>
                      </a:r>
                      <a:r>
                        <a:rPr lang="en-US" altLang="ja-JP" sz="1100" u="none" strike="noStrike" dirty="0">
                          <a:effectLst/>
                          <a:latin typeface="ＭＳ ゴシック" panose="020B0609070205080204" pitchFamily="49" charset="-128"/>
                          <a:ea typeface="ＭＳ ゴシック" panose="020B0609070205080204" pitchFamily="49" charset="-128"/>
                        </a:rPr>
                        <a:t>1</a:t>
                      </a:r>
                      <a:r>
                        <a:rPr lang="ja-JP" altLang="en-US" sz="1100" u="none" strike="noStrike" dirty="0">
                          <a:effectLst/>
                          <a:latin typeface="ＭＳ ゴシック" panose="020B0609070205080204" pitchFamily="49" charset="-128"/>
                          <a:ea typeface="ＭＳ ゴシック" panose="020B0609070205080204" pitchFamily="49" charset="-128"/>
                        </a:rPr>
                        <a:t>日～フェーズ２</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192081630"/>
                  </a:ext>
                </a:extLst>
              </a:tr>
              <a:tr h="341419">
                <a:tc>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2022/11/15</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050" u="none" strike="noStrike" dirty="0">
                          <a:effectLst/>
                          <a:latin typeface="ＭＳ ゴシック" panose="020B0609070205080204" pitchFamily="49" charset="-128"/>
                          <a:ea typeface="ＭＳ ゴシック" panose="020B0609070205080204" pitchFamily="49" charset="-128"/>
                        </a:rPr>
                        <a:t>季節性インフルエンザとの同時流行を想定した新型コロナウイルス感染症に対応する医療提供体制の確保・充実について（依頼）</a:t>
                      </a:r>
                      <a:endParaRPr lang="ja-JP" altLang="en-US" sz="105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2541548"/>
                  </a:ext>
                </a:extLst>
              </a:tr>
              <a:tr h="341419">
                <a:tc rowSpan="2">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2022/11/17</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u="none" strike="noStrike" dirty="0">
                          <a:effectLst/>
                          <a:latin typeface="ＭＳ ゴシック" panose="020B0609070205080204" pitchFamily="49" charset="-128"/>
                          <a:ea typeface="ＭＳ ゴシック" panose="020B0609070205080204" pitchFamily="49" charset="-128"/>
                        </a:rPr>
                        <a:t>新型コロナウイルス感染症患者受入れのための小児用の確保病床について（通知）</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08127976"/>
                  </a:ext>
                </a:extLst>
              </a:tr>
              <a:tr h="341419">
                <a:tc vMerge="1">
                  <a:txBody>
                    <a:bodyPr/>
                    <a:lstStyle/>
                    <a:p>
                      <a:pPr algn="ctr" fontAlgn="ct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a:effectLst/>
                          <a:latin typeface="ＭＳ ゴシック" panose="020B0609070205080204" pitchFamily="49" charset="-128"/>
                          <a:ea typeface="ＭＳ ゴシック" panose="020B0609070205080204" pitchFamily="49" charset="-128"/>
                        </a:rPr>
                        <a:t>新型コロナウイルス感染症患者受入れのための確保病床の運用について（通知）</a:t>
                      </a:r>
                      <a:r>
                        <a:rPr lang="en-US" altLang="ja-JP" sz="1100" u="none" strike="noStrike" dirty="0">
                          <a:effectLst/>
                          <a:latin typeface="ＭＳ ゴシック" panose="020B0609070205080204" pitchFamily="49" charset="-128"/>
                          <a:ea typeface="ＭＳ ゴシック" panose="020B0609070205080204" pitchFamily="49" charset="-128"/>
                        </a:rPr>
                        <a:t>【12</a:t>
                      </a:r>
                      <a:r>
                        <a:rPr lang="ja-JP" altLang="en-US" sz="1100" u="none" strike="noStrike" dirty="0">
                          <a:effectLst/>
                          <a:latin typeface="ＭＳ ゴシック" panose="020B0609070205080204" pitchFamily="49" charset="-128"/>
                          <a:ea typeface="ＭＳ ゴシック" panose="020B0609070205080204" pitchFamily="49" charset="-128"/>
                        </a:rPr>
                        <a:t>月</a:t>
                      </a:r>
                      <a:r>
                        <a:rPr lang="en-US" altLang="ja-JP" sz="1100" u="none" strike="noStrike" dirty="0">
                          <a:effectLst/>
                          <a:latin typeface="ＭＳ ゴシック" panose="020B0609070205080204" pitchFamily="49" charset="-128"/>
                          <a:ea typeface="ＭＳ ゴシック" panose="020B0609070205080204" pitchFamily="49" charset="-128"/>
                        </a:rPr>
                        <a:t>1</a:t>
                      </a:r>
                      <a:r>
                        <a:rPr lang="ja-JP" altLang="en-US" sz="1100" u="none" strike="noStrike" dirty="0">
                          <a:effectLst/>
                          <a:latin typeface="ＭＳ ゴシック" panose="020B0609070205080204" pitchFamily="49" charset="-128"/>
                          <a:ea typeface="ＭＳ ゴシック" panose="020B0609070205080204" pitchFamily="49" charset="-128"/>
                        </a:rPr>
                        <a:t>日～フェーズ３</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270705041"/>
                  </a:ext>
                </a:extLst>
              </a:tr>
              <a:tr h="341419">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100" u="none" strike="noStrike" dirty="0">
                          <a:effectLst/>
                          <a:latin typeface="ＭＳ ゴシック" panose="020B0609070205080204" pitchFamily="49" charset="-128"/>
                          <a:ea typeface="ＭＳ ゴシック" panose="020B0609070205080204" pitchFamily="49" charset="-128"/>
                        </a:rPr>
                        <a:t>2022/12/21</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u="none" strike="noStrike" dirty="0">
                          <a:effectLst/>
                          <a:latin typeface="ＭＳ ゴシック" panose="020B0609070205080204" pitchFamily="49" charset="-128"/>
                          <a:ea typeface="ＭＳ ゴシック" panose="020B0609070205080204" pitchFamily="49" charset="-128"/>
                        </a:rPr>
                        <a:t>年末年始における救急医療ひっ迫に対応するための医療提供体制の確保・強化について（要請）</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82749670"/>
                  </a:ext>
                </a:extLst>
              </a:tr>
              <a:tr h="341419">
                <a:tc>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2022/12/27</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u="none" strike="noStrike" dirty="0">
                          <a:effectLst/>
                          <a:latin typeface="ＭＳ ゴシック" panose="020B0609070205080204" pitchFamily="49" charset="-128"/>
                          <a:ea typeface="ＭＳ ゴシック" panose="020B0609070205080204" pitchFamily="49" charset="-128"/>
                        </a:rPr>
                        <a:t>年末年始における新型コロナウイルス感染症陽性患者への救急医療提供体制強化に向けた取組の実施</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23737292"/>
                  </a:ext>
                </a:extLst>
              </a:tr>
              <a:tr h="341419">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2023/1/19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新型コロナウイルス感染症患者に対する入院及び救急医療の提供に関する協力について（要請）</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00103133"/>
                  </a:ext>
                </a:extLst>
              </a:tr>
              <a:tr h="341419">
                <a:tc>
                  <a:txBody>
                    <a:bodyPr/>
                    <a:lstStyle/>
                    <a:p>
                      <a:pPr algn="ctr" fontAlgn="ctr"/>
                      <a:r>
                        <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rPr>
                        <a:t>2023/2/7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l" fontAlgn="ctr"/>
                      <a:r>
                        <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rPr>
                        <a:t>新型コロナウイルス感染症患者受入れのための確保病床の運用について（通知）</a:t>
                      </a:r>
                      <a:r>
                        <a:rPr lang="en-US" altLang="ja-JP" sz="1100" u="none" strike="noStrike" dirty="0">
                          <a:effectLst/>
                          <a:latin typeface="ＭＳ ゴシック" panose="020B0609070205080204" pitchFamily="49" charset="-128"/>
                          <a:ea typeface="ＭＳ ゴシック" panose="020B0609070205080204" pitchFamily="49" charset="-128"/>
                        </a:rPr>
                        <a:t>【</a:t>
                      </a:r>
                      <a:r>
                        <a:rPr lang="ja-JP" altLang="en-US" sz="1100" u="none" strike="noStrike" dirty="0">
                          <a:effectLst/>
                          <a:latin typeface="ＭＳ ゴシック" panose="020B0609070205080204" pitchFamily="49" charset="-128"/>
                          <a:ea typeface="ＭＳ ゴシック" panose="020B0609070205080204" pitchFamily="49" charset="-128"/>
                        </a:rPr>
                        <a:t>２月</a:t>
                      </a:r>
                      <a:r>
                        <a:rPr lang="en-US" altLang="ja-JP" sz="1100" u="none" strike="noStrike" dirty="0">
                          <a:effectLst/>
                          <a:latin typeface="ＭＳ ゴシック" panose="020B0609070205080204" pitchFamily="49" charset="-128"/>
                          <a:ea typeface="ＭＳ ゴシック" panose="020B0609070205080204" pitchFamily="49" charset="-128"/>
                        </a:rPr>
                        <a:t>21</a:t>
                      </a:r>
                      <a:r>
                        <a:rPr lang="ja-JP" altLang="en-US" sz="1100" u="none" strike="noStrike" dirty="0">
                          <a:effectLst/>
                          <a:latin typeface="ＭＳ ゴシック" panose="020B0609070205080204" pitchFamily="49" charset="-128"/>
                          <a:ea typeface="ＭＳ ゴシック" panose="020B0609070205080204" pitchFamily="49" charset="-128"/>
                        </a:rPr>
                        <a:t>日～フェーズ２</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3540241156"/>
                  </a:ext>
                </a:extLst>
              </a:tr>
              <a:tr h="341419">
                <a:tc>
                  <a:txBody>
                    <a:bodyPr/>
                    <a:lstStyle/>
                    <a:p>
                      <a:pPr algn="ctr" fontAlgn="ctr"/>
                      <a:r>
                        <a:rPr lang="en-US" altLang="ja-JP" sz="1100" u="none" strike="noStrike" dirty="0">
                          <a:effectLst/>
                          <a:latin typeface="ＭＳ ゴシック" panose="020B0609070205080204" pitchFamily="49" charset="-128"/>
                          <a:ea typeface="ＭＳ ゴシック" panose="020B0609070205080204" pitchFamily="49" charset="-128"/>
                        </a:rPr>
                        <a:t>2023/3/3</a:t>
                      </a:r>
                      <a:endParaRPr lang="en-US" altLang="ja-JP"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100" u="none" strike="noStrike" dirty="0">
                          <a:effectLst/>
                          <a:latin typeface="ＭＳ ゴシック" panose="020B0609070205080204" pitchFamily="49" charset="-128"/>
                          <a:ea typeface="ＭＳ ゴシック" panose="020B0609070205080204" pitchFamily="49" charset="-128"/>
                        </a:rPr>
                        <a:t>新型コロナウイルス感染症患者受入れのための確保病床の運用について（通知）</a:t>
                      </a:r>
                      <a:r>
                        <a:rPr lang="en-US" altLang="ja-JP" sz="1100" u="none" strike="noStrike" dirty="0">
                          <a:effectLst/>
                          <a:latin typeface="ＭＳ ゴシック" panose="020B0609070205080204" pitchFamily="49" charset="-128"/>
                          <a:ea typeface="ＭＳ ゴシック" panose="020B0609070205080204" pitchFamily="49" charset="-128"/>
                        </a:rPr>
                        <a:t>【</a:t>
                      </a:r>
                      <a:r>
                        <a:rPr lang="ja-JP" altLang="en-US" sz="1100" u="none" strike="noStrike" dirty="0">
                          <a:effectLst/>
                          <a:latin typeface="ＭＳ ゴシック" panose="020B0609070205080204" pitchFamily="49" charset="-128"/>
                          <a:ea typeface="ＭＳ ゴシック" panose="020B0609070205080204" pitchFamily="49" charset="-128"/>
                        </a:rPr>
                        <a:t>３月</a:t>
                      </a:r>
                      <a:r>
                        <a:rPr lang="en-US" altLang="ja-JP" sz="1100" u="none" strike="noStrike" dirty="0">
                          <a:effectLst/>
                          <a:latin typeface="ＭＳ ゴシック" panose="020B0609070205080204" pitchFamily="49" charset="-128"/>
                          <a:ea typeface="ＭＳ ゴシック" panose="020B0609070205080204" pitchFamily="49" charset="-128"/>
                        </a:rPr>
                        <a:t>16</a:t>
                      </a:r>
                      <a:r>
                        <a:rPr lang="ja-JP" altLang="en-US" sz="1100" u="none" strike="noStrike" dirty="0">
                          <a:effectLst/>
                          <a:latin typeface="ＭＳ ゴシック" panose="020B0609070205080204" pitchFamily="49" charset="-128"/>
                          <a:ea typeface="ＭＳ ゴシック" panose="020B0609070205080204" pitchFamily="49" charset="-128"/>
                        </a:rPr>
                        <a:t>日～フェーズ１</a:t>
                      </a:r>
                      <a:r>
                        <a:rPr lang="en-US" altLang="ja-JP" sz="1100" u="none" strike="noStrike" dirty="0">
                          <a:effectLst/>
                          <a:latin typeface="ＭＳ ゴシック" panose="020B0609070205080204" pitchFamily="49" charset="-128"/>
                          <a:ea typeface="ＭＳ ゴシック" panose="020B0609070205080204" pitchFamily="49" charset="-128"/>
                        </a:rPr>
                        <a:t>】</a:t>
                      </a:r>
                      <a:endParaRPr lang="ja-JP" altLang="en-US" sz="1100" b="0" i="0" u="none" strike="noStrike" dirty="0">
                        <a:solidFill>
                          <a:srgbClr val="000000"/>
                        </a:solidFill>
                        <a:effectLst/>
                        <a:latin typeface="ＭＳ ゴシック" panose="020B0609070205080204" pitchFamily="49" charset="-128"/>
                        <a:ea typeface="ＭＳ ゴシック" panose="020B0609070205080204" pitchFamily="49"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33195381"/>
                  </a:ext>
                </a:extLst>
              </a:tr>
            </a:tbl>
          </a:graphicData>
        </a:graphic>
      </p:graphicFrame>
      <p:sp>
        <p:nvSpPr>
          <p:cNvPr id="9" name="テキスト ボックス 8"/>
          <p:cNvSpPr txBox="1"/>
          <p:nvPr/>
        </p:nvSpPr>
        <p:spPr>
          <a:xfrm>
            <a:off x="111212" y="412237"/>
            <a:ext cx="15693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令和４年度</a:t>
            </a:r>
          </a:p>
        </p:txBody>
      </p:sp>
    </p:spTree>
    <p:extLst>
      <p:ext uri="{BB962C8B-B14F-4D97-AF65-F5344CB8AC3E}">
        <p14:creationId xmlns:p14="http://schemas.microsoft.com/office/powerpoint/2010/main" val="315153688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病床確保のための取組等及び確保病床数の推移</a:t>
            </a:r>
          </a:p>
        </p:txBody>
      </p:sp>
      <p:sp>
        <p:nvSpPr>
          <p:cNvPr id="5" name="テキスト ボックス 4"/>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98</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7" name="グラフ 6"/>
          <p:cNvGraphicFramePr/>
          <p:nvPr>
            <p:extLst>
              <p:ext uri="{D42A27DB-BD31-4B8C-83A1-F6EECF244321}">
                <p14:modId xmlns:p14="http://schemas.microsoft.com/office/powerpoint/2010/main" val="1057449903"/>
              </p:ext>
            </p:extLst>
          </p:nvPr>
        </p:nvGraphicFramePr>
        <p:xfrm>
          <a:off x="514350" y="2766155"/>
          <a:ext cx="8107136" cy="2344860"/>
        </p:xfrm>
        <a:graphic>
          <a:graphicData uri="http://schemas.openxmlformats.org/drawingml/2006/chart">
            <c:chart xmlns:c="http://schemas.openxmlformats.org/drawingml/2006/chart" xmlns:r="http://schemas.openxmlformats.org/officeDocument/2006/relationships" r:id="rId2"/>
          </a:graphicData>
        </a:graphic>
      </p:graphicFrame>
      <p:sp>
        <p:nvSpPr>
          <p:cNvPr id="8" name="テキスト ボックス 7"/>
          <p:cNvSpPr txBox="1"/>
          <p:nvPr/>
        </p:nvSpPr>
        <p:spPr>
          <a:xfrm>
            <a:off x="250914" y="2708796"/>
            <a:ext cx="492443"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（床）</a:t>
            </a:r>
          </a:p>
        </p:txBody>
      </p:sp>
      <p:sp>
        <p:nvSpPr>
          <p:cNvPr id="9" name="テキスト ボックス 8"/>
          <p:cNvSpPr txBox="1"/>
          <p:nvPr/>
        </p:nvSpPr>
        <p:spPr>
          <a:xfrm>
            <a:off x="111212" y="412237"/>
            <a:ext cx="1569308"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令和４年度</a:t>
            </a:r>
          </a:p>
        </p:txBody>
      </p:sp>
      <p:cxnSp>
        <p:nvCxnSpPr>
          <p:cNvPr id="11" name="直線コネクタ 10"/>
          <p:cNvCxnSpPr/>
          <p:nvPr/>
        </p:nvCxnSpPr>
        <p:spPr>
          <a:xfrm>
            <a:off x="2135172" y="2816518"/>
            <a:ext cx="0" cy="180000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754330" y="2581489"/>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13" name="直線コネクタ 12"/>
          <p:cNvCxnSpPr/>
          <p:nvPr/>
        </p:nvCxnSpPr>
        <p:spPr>
          <a:xfrm>
            <a:off x="3248556" y="2829884"/>
            <a:ext cx="0" cy="180000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2600556" y="2608551"/>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15" name="直線コネクタ 14"/>
          <p:cNvCxnSpPr/>
          <p:nvPr/>
        </p:nvCxnSpPr>
        <p:spPr>
          <a:xfrm>
            <a:off x="3315126" y="2804447"/>
            <a:ext cx="0" cy="180000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3317663" y="2619781"/>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17" name="直線コネクタ 16"/>
          <p:cNvCxnSpPr/>
          <p:nvPr/>
        </p:nvCxnSpPr>
        <p:spPr>
          <a:xfrm>
            <a:off x="4621757" y="2829884"/>
            <a:ext cx="0" cy="180000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483527" y="2611756"/>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19" name="直線コネクタ 18"/>
          <p:cNvCxnSpPr/>
          <p:nvPr/>
        </p:nvCxnSpPr>
        <p:spPr>
          <a:xfrm>
            <a:off x="5814314" y="2829884"/>
            <a:ext cx="0" cy="180000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699864" y="2581692"/>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21" name="直線コネクタ 20">
            <a:extLst>
              <a:ext uri="{FF2B5EF4-FFF2-40B4-BE49-F238E27FC236}">
                <a16:creationId xmlns:a16="http://schemas.microsoft.com/office/drawing/2014/main" id="{C5435A23-B0ED-4285-B7BC-0E1071EF8218}"/>
              </a:ext>
            </a:extLst>
          </p:cNvPr>
          <p:cNvCxnSpPr/>
          <p:nvPr/>
        </p:nvCxnSpPr>
        <p:spPr>
          <a:xfrm>
            <a:off x="7491586" y="2829884"/>
            <a:ext cx="0" cy="180000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4AB99146-148B-4D0A-8311-99F7A0AD95F9}"/>
              </a:ext>
            </a:extLst>
          </p:cNvPr>
          <p:cNvSpPr txBox="1"/>
          <p:nvPr/>
        </p:nvSpPr>
        <p:spPr>
          <a:xfrm>
            <a:off x="7065670" y="2619781"/>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cxnSp>
        <p:nvCxnSpPr>
          <p:cNvPr id="23" name="直線コネクタ 22">
            <a:extLst>
              <a:ext uri="{FF2B5EF4-FFF2-40B4-BE49-F238E27FC236}">
                <a16:creationId xmlns:a16="http://schemas.microsoft.com/office/drawing/2014/main" id="{6867369A-0156-4EA8-AB84-E3956ED7412A}"/>
              </a:ext>
            </a:extLst>
          </p:cNvPr>
          <p:cNvCxnSpPr/>
          <p:nvPr/>
        </p:nvCxnSpPr>
        <p:spPr>
          <a:xfrm>
            <a:off x="7917370" y="2829884"/>
            <a:ext cx="0" cy="180000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7F2EBF0-8FCD-4693-8C27-843D53FCDEC9}"/>
              </a:ext>
            </a:extLst>
          </p:cNvPr>
          <p:cNvSpPr txBox="1"/>
          <p:nvPr/>
        </p:nvSpPr>
        <p:spPr>
          <a:xfrm>
            <a:off x="7853395" y="2643280"/>
            <a:ext cx="648000" cy="184666"/>
          </a:xfrm>
          <a:prstGeom prst="rect">
            <a:avLst/>
          </a:prstGeom>
          <a:noFill/>
          <a:ln>
            <a:solidFill>
              <a:schemeClr val="accent4">
                <a:lumMod val="60000"/>
                <a:lumOff val="40000"/>
              </a:schemeClr>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フェーズ切替</a:t>
            </a:r>
          </a:p>
        </p:txBody>
      </p:sp>
    </p:spTree>
    <p:extLst>
      <p:ext uri="{BB962C8B-B14F-4D97-AF65-F5344CB8AC3E}">
        <p14:creationId xmlns:p14="http://schemas.microsoft.com/office/powerpoint/2010/main" val="250329303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38101" y="488199"/>
            <a:ext cx="9105899" cy="313038"/>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発熱患者等が地域において適切に診療・検査を受けられる体制の整備</a:t>
            </a:r>
            <a:endParaRPr kumimoji="1" lang="ja-JP" altLang="en-US"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5" name="テキスト ボックス 34">
            <a:extLst>
              <a:ext uri="{FF2B5EF4-FFF2-40B4-BE49-F238E27FC236}">
                <a16:creationId xmlns:a16="http://schemas.microsoft.com/office/drawing/2014/main" id="{E2A644EF-0C93-4851-984A-FD66BB4FAA41}"/>
              </a:ext>
            </a:extLst>
          </p:cNvPr>
          <p:cNvSpPr txBox="1"/>
          <p:nvPr/>
        </p:nvSpPr>
        <p:spPr>
          <a:xfrm>
            <a:off x="0" y="0"/>
            <a:ext cx="9144000" cy="461665"/>
          </a:xfrm>
          <a:prstGeom prst="rect">
            <a:avLst/>
          </a:prstGeom>
          <a:solidFill>
            <a:srgbClr val="7030A0"/>
          </a:solid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外来医療体制　　発熱外来</a:t>
            </a:r>
            <a:r>
              <a:rPr kumimoji="1"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a:t>
            </a:r>
            <a:r>
              <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診療・検査医療機関</a:t>
            </a:r>
            <a:r>
              <a:rPr kumimoji="1" lang="en-US" altLang="ja-JP"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a:t>
            </a:r>
            <a:r>
              <a:rPr kumimoji="1" lang="ja-JP"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の整備</a:t>
            </a:r>
          </a:p>
        </p:txBody>
      </p:sp>
      <p:sp>
        <p:nvSpPr>
          <p:cNvPr id="36" name="角丸四角形 58">
            <a:extLst>
              <a:ext uri="{FF2B5EF4-FFF2-40B4-BE49-F238E27FC236}">
                <a16:creationId xmlns:a16="http://schemas.microsoft.com/office/drawing/2014/main" id="{D9ACCFA5-27EB-4206-9BA8-DA04BB6D6575}"/>
              </a:ext>
            </a:extLst>
          </p:cNvPr>
          <p:cNvSpPr/>
          <p:nvPr/>
        </p:nvSpPr>
        <p:spPr>
          <a:xfrm>
            <a:off x="111216" y="1650788"/>
            <a:ext cx="6142835" cy="4842174"/>
          </a:xfrm>
          <a:prstGeom prst="roundRect">
            <a:avLst>
              <a:gd name="adj" fmla="val 243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493713">
              <a:tabLst>
                <a:tab pos="803275" algn="l"/>
              </a:tabLst>
            </a:pPr>
            <a:r>
              <a:rPr lang="en-US" altLang="ja-JP" sz="1200" dirty="0">
                <a:solidFill>
                  <a:schemeClr val="tx1"/>
                </a:solidFill>
                <a:latin typeface="+mn-ea"/>
              </a:rPr>
              <a:t>2020.2.7</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   新型コロナ感染症疑い患者の診療･検査を実施する</a:t>
            </a:r>
            <a:r>
              <a:rPr lang="en-US" altLang="ja-JP" sz="1200" dirty="0">
                <a:solidFill>
                  <a:schemeClr val="tx1"/>
                </a:solidFill>
                <a:latin typeface="+mn-ea"/>
              </a:rPr>
              <a:t>｢</a:t>
            </a:r>
            <a:r>
              <a:rPr lang="ja-JP" altLang="en-US" sz="1200" b="1" dirty="0">
                <a:solidFill>
                  <a:srgbClr val="FF0000"/>
                </a:solidFill>
                <a:latin typeface="+mn-ea"/>
              </a:rPr>
              <a:t>帰国者･接触者外来</a:t>
            </a:r>
            <a:r>
              <a:rPr lang="en-US" altLang="ja-JP" sz="1200" dirty="0">
                <a:solidFill>
                  <a:schemeClr val="tx1"/>
                </a:solidFill>
                <a:latin typeface="+mn-ea"/>
              </a:rPr>
              <a:t>｣</a:t>
            </a:r>
          </a:p>
          <a:p>
            <a:pPr>
              <a:tabLst>
                <a:tab pos="803275" algn="l"/>
              </a:tabLst>
            </a:pP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を設置　</a:t>
            </a:r>
            <a:endParaRPr lang="en-US" altLang="ja-JP" sz="1200" dirty="0">
              <a:solidFill>
                <a:schemeClr val="tx1"/>
              </a:solidFill>
              <a:latin typeface="+mn-ea"/>
            </a:endParaRPr>
          </a:p>
          <a:p>
            <a:pPr>
              <a:tabLst>
                <a:tab pos="803275" algn="l"/>
              </a:tabLst>
            </a:pPr>
            <a:r>
              <a:rPr lang="en-US" altLang="ja-JP" sz="1200" dirty="0">
                <a:solidFill>
                  <a:schemeClr val="tx1"/>
                </a:solidFill>
                <a:latin typeface="+mn-ea"/>
              </a:rPr>
              <a:t>2020.5</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 「</a:t>
            </a:r>
            <a:r>
              <a:rPr lang="ja-JP" altLang="en-US" sz="1200" b="1" dirty="0">
                <a:solidFill>
                  <a:srgbClr val="FF0000"/>
                </a:solidFill>
                <a:latin typeface="+mn-ea"/>
              </a:rPr>
              <a:t>地域外来・検査センター</a:t>
            </a:r>
            <a:r>
              <a:rPr lang="ja-JP" altLang="en-US" sz="1200" b="1" dirty="0">
                <a:solidFill>
                  <a:schemeClr val="tx1"/>
                </a:solidFill>
                <a:latin typeface="+mn-ea"/>
              </a:rPr>
              <a:t>」</a:t>
            </a:r>
            <a:r>
              <a:rPr lang="ja-JP" altLang="en-US" sz="1200" dirty="0">
                <a:solidFill>
                  <a:schemeClr val="tx1"/>
                </a:solidFill>
                <a:latin typeface="+mn-ea"/>
              </a:rPr>
              <a:t>の設置開始　　　</a:t>
            </a:r>
          </a:p>
          <a:p>
            <a:pPr>
              <a:tabLst>
                <a:tab pos="803275" algn="l"/>
              </a:tabLst>
            </a:pPr>
            <a:r>
              <a:rPr lang="en-US" altLang="ja-JP" sz="1200" dirty="0">
                <a:solidFill>
                  <a:schemeClr val="tx1"/>
                </a:solidFill>
                <a:latin typeface="+mn-ea"/>
              </a:rPr>
              <a:t>2020.10</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   </a:t>
            </a:r>
            <a:r>
              <a:rPr lang="en-US" altLang="ja-JP" sz="1200" dirty="0">
                <a:solidFill>
                  <a:schemeClr val="tx1"/>
                </a:solidFill>
                <a:latin typeface="+mn-ea"/>
              </a:rPr>
              <a:t>｢</a:t>
            </a:r>
            <a:r>
              <a:rPr lang="ja-JP" altLang="en-US" sz="1200" b="1" dirty="0">
                <a:solidFill>
                  <a:srgbClr val="FF0000"/>
                </a:solidFill>
                <a:latin typeface="+mn-ea"/>
              </a:rPr>
              <a:t>診療･検査医療機関</a:t>
            </a:r>
            <a:r>
              <a:rPr lang="en-US" altLang="ja-JP" sz="1200" dirty="0">
                <a:solidFill>
                  <a:schemeClr val="tx1"/>
                </a:solidFill>
                <a:latin typeface="+mn-ea"/>
              </a:rPr>
              <a:t>｣</a:t>
            </a:r>
            <a:r>
              <a:rPr lang="ja-JP" altLang="en-US" sz="1200" dirty="0">
                <a:solidFill>
                  <a:schemeClr val="tx1"/>
                </a:solidFill>
                <a:latin typeface="+mn-ea"/>
              </a:rPr>
              <a:t>の指定開始</a:t>
            </a:r>
            <a:endParaRPr lang="en-US" altLang="ja-JP" sz="1200" dirty="0">
              <a:solidFill>
                <a:schemeClr val="tx1"/>
              </a:solidFill>
              <a:latin typeface="+mn-ea"/>
            </a:endParaRPr>
          </a:p>
          <a:p>
            <a:pPr>
              <a:tabLst>
                <a:tab pos="989013" algn="l"/>
              </a:tabLst>
            </a:pPr>
            <a:r>
              <a:rPr lang="en-US" altLang="ja-JP" sz="1200" dirty="0">
                <a:solidFill>
                  <a:schemeClr val="tx1"/>
                </a:solidFill>
                <a:latin typeface="+mn-ea"/>
              </a:rPr>
              <a:t>2020.12 </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診療･検査体制の確保に向け</a:t>
            </a:r>
            <a:r>
              <a:rPr lang="en-US" altLang="ja-JP" sz="1200" dirty="0">
                <a:solidFill>
                  <a:schemeClr val="tx1"/>
                </a:solidFill>
                <a:latin typeface="+mn-ea"/>
              </a:rPr>
              <a:t>｢</a:t>
            </a:r>
            <a:r>
              <a:rPr lang="ja-JP" altLang="en-US" sz="1200" dirty="0">
                <a:solidFill>
                  <a:schemeClr val="tx1"/>
                </a:solidFill>
                <a:latin typeface="+mn-ea"/>
              </a:rPr>
              <a:t>栃木県診療･検査医療機関体制確保交付金</a:t>
            </a:r>
            <a:r>
              <a:rPr lang="en-US" altLang="ja-JP" sz="1200" dirty="0">
                <a:solidFill>
                  <a:schemeClr val="tx1"/>
                </a:solidFill>
                <a:latin typeface="+mn-ea"/>
              </a:rPr>
              <a:t>｣</a:t>
            </a:r>
          </a:p>
          <a:p>
            <a:pPr>
              <a:tabLst>
                <a:tab pos="989013" algn="l"/>
              </a:tabLst>
            </a:pP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制度を構築</a:t>
            </a:r>
            <a:endParaRPr lang="en-US" altLang="ja-JP" sz="1200" dirty="0">
              <a:solidFill>
                <a:schemeClr val="tx1"/>
              </a:solidFill>
              <a:latin typeface="+mn-ea"/>
            </a:endParaRPr>
          </a:p>
          <a:p>
            <a:pPr>
              <a:tabLst>
                <a:tab pos="989013" algn="l"/>
              </a:tabLst>
            </a:pPr>
            <a:r>
              <a:rPr lang="en-US" altLang="ja-JP" sz="1200" dirty="0">
                <a:solidFill>
                  <a:schemeClr val="tx1"/>
                </a:solidFill>
                <a:latin typeface="+mn-ea"/>
              </a:rPr>
              <a:t>2021.10</a:t>
            </a:r>
            <a:r>
              <a:rPr lang="ja-JP" altLang="en-US" sz="1200" dirty="0">
                <a:solidFill>
                  <a:schemeClr val="tx1"/>
                </a:solidFill>
                <a:latin typeface="+mn-ea"/>
              </a:rPr>
              <a:t>　   　診療･検査医療機関の県ホームページにおける公表を開始</a:t>
            </a:r>
            <a:endParaRPr lang="en-US" altLang="ja-JP" sz="1200" dirty="0">
              <a:solidFill>
                <a:schemeClr val="tx1"/>
              </a:solidFill>
              <a:latin typeface="+mn-ea"/>
            </a:endParaRPr>
          </a:p>
          <a:p>
            <a:pPr>
              <a:tabLst>
                <a:tab pos="803275" algn="l"/>
              </a:tabLst>
            </a:pPr>
            <a:r>
              <a:rPr lang="en-US" altLang="ja-JP" sz="1200" dirty="0">
                <a:solidFill>
                  <a:schemeClr val="tx1"/>
                </a:solidFill>
                <a:latin typeface="+mn-ea"/>
              </a:rPr>
              <a:t>2022.7.7</a:t>
            </a:r>
            <a:r>
              <a:rPr lang="ja-JP" altLang="en-US" sz="1200" dirty="0">
                <a:solidFill>
                  <a:schemeClr val="tx1"/>
                </a:solidFill>
                <a:latin typeface="+mn-ea"/>
              </a:rPr>
              <a:t>　  　</a:t>
            </a:r>
            <a:r>
              <a:rPr lang="en-US" altLang="ja-JP" sz="1200" dirty="0">
                <a:solidFill>
                  <a:schemeClr val="tx1"/>
                </a:solidFill>
                <a:latin typeface="+mn-ea"/>
              </a:rPr>
              <a:t>HER-SYS</a:t>
            </a:r>
            <a:r>
              <a:rPr lang="ja-JP" altLang="en-US" sz="1200" dirty="0">
                <a:solidFill>
                  <a:schemeClr val="tx1"/>
                </a:solidFill>
                <a:latin typeface="+mn-ea"/>
              </a:rPr>
              <a:t>による発生届の提出に関する説明会</a:t>
            </a:r>
            <a:endParaRPr lang="en-US" altLang="ja-JP" sz="1200" dirty="0">
              <a:solidFill>
                <a:schemeClr val="tx1"/>
              </a:solidFill>
              <a:latin typeface="+mn-ea"/>
            </a:endParaRPr>
          </a:p>
          <a:p>
            <a:pPr>
              <a:tabLst>
                <a:tab pos="803275" algn="l"/>
              </a:tabLst>
            </a:pP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　講師：厚生労働省新型コロナウイルス感染症対策推進本部保健班職員</a:t>
            </a:r>
            <a:endParaRPr lang="en-US" altLang="ja-JP" sz="1200" dirty="0">
              <a:solidFill>
                <a:schemeClr val="tx1"/>
              </a:solidFill>
              <a:latin typeface="+mn-ea"/>
            </a:endParaRPr>
          </a:p>
          <a:p>
            <a:pPr>
              <a:tabLst>
                <a:tab pos="803275" algn="l"/>
              </a:tabLst>
            </a:pPr>
            <a:r>
              <a:rPr lang="en-US" altLang="ja-JP" sz="1200" dirty="0">
                <a:solidFill>
                  <a:schemeClr val="tx1"/>
                </a:solidFill>
                <a:latin typeface="+mn-ea"/>
              </a:rPr>
              <a:t>2022.7.29</a:t>
            </a:r>
            <a:r>
              <a:rPr lang="ja-JP" altLang="en-US" sz="1200" dirty="0">
                <a:solidFill>
                  <a:schemeClr val="tx1"/>
                </a:solidFill>
                <a:latin typeface="+mn-ea"/>
              </a:rPr>
              <a:t>　　診療･検査医療機関等に体調悪化時の連絡先等のリーフレットを配布</a:t>
            </a:r>
            <a:endParaRPr lang="en-US" altLang="ja-JP" sz="1200" dirty="0">
              <a:solidFill>
                <a:schemeClr val="tx1"/>
              </a:solidFill>
              <a:latin typeface="+mn-ea"/>
            </a:endParaRPr>
          </a:p>
          <a:p>
            <a:pPr>
              <a:tabLst>
                <a:tab pos="803275" algn="l"/>
              </a:tabLst>
            </a:pPr>
            <a:r>
              <a:rPr lang="ja-JP" altLang="en-US" sz="1200" dirty="0">
                <a:solidFill>
                  <a:schemeClr val="tx1"/>
                </a:solidFill>
                <a:latin typeface="+mn-ea"/>
              </a:rPr>
              <a:t>　　　　　　（その後</a:t>
            </a:r>
            <a:r>
              <a:rPr lang="en-US" altLang="ja-JP" sz="1200" dirty="0">
                <a:solidFill>
                  <a:schemeClr val="tx1"/>
                </a:solidFill>
                <a:latin typeface="+mn-ea"/>
              </a:rPr>
              <a:t>2022.9.26</a:t>
            </a:r>
            <a:r>
              <a:rPr lang="ja-JP" altLang="en-US" sz="1200" dirty="0">
                <a:solidFill>
                  <a:schemeClr val="tx1"/>
                </a:solidFill>
                <a:latin typeface="+mn-ea"/>
              </a:rPr>
              <a:t>、</a:t>
            </a:r>
            <a:r>
              <a:rPr lang="en-US" altLang="ja-JP" sz="1200" dirty="0">
                <a:solidFill>
                  <a:schemeClr val="tx1"/>
                </a:solidFill>
                <a:latin typeface="+mn-ea"/>
              </a:rPr>
              <a:t>2022.11.22</a:t>
            </a:r>
            <a:r>
              <a:rPr lang="ja-JP" altLang="en-US" sz="1200" dirty="0">
                <a:solidFill>
                  <a:schemeClr val="tx1"/>
                </a:solidFill>
                <a:latin typeface="+mn-ea"/>
              </a:rPr>
              <a:t>にリーフレットを改定）　</a:t>
            </a:r>
            <a:r>
              <a:rPr lang="en-US" altLang="ja-JP" sz="1200" dirty="0">
                <a:solidFill>
                  <a:schemeClr val="tx1"/>
                </a:solidFill>
                <a:latin typeface="+mn-ea"/>
              </a:rPr>
              <a:t>  </a:t>
            </a:r>
            <a:r>
              <a:rPr lang="ja-JP" altLang="en-US" sz="1200" dirty="0">
                <a:solidFill>
                  <a:schemeClr val="tx1"/>
                </a:solidFill>
                <a:latin typeface="+mn-ea"/>
              </a:rPr>
              <a:t>　</a:t>
            </a:r>
            <a:endParaRPr lang="en-US" altLang="ja-JP" sz="1200" dirty="0">
              <a:solidFill>
                <a:schemeClr val="tx1"/>
              </a:solidFill>
              <a:latin typeface="+mn-ea"/>
            </a:endParaRPr>
          </a:p>
          <a:p>
            <a:pPr>
              <a:tabLst>
                <a:tab pos="895350" algn="l"/>
              </a:tabLst>
            </a:pPr>
            <a:r>
              <a:rPr lang="en-US" altLang="ja-JP" sz="1200" dirty="0">
                <a:solidFill>
                  <a:schemeClr val="tx1"/>
                </a:solidFill>
                <a:latin typeface="+mn-ea"/>
              </a:rPr>
              <a:t>2022.8.12 </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 </a:t>
            </a:r>
            <a:r>
              <a:rPr lang="ja-JP" altLang="en-US" sz="1200" b="1" dirty="0">
                <a:solidFill>
                  <a:srgbClr val="FF0000"/>
                </a:solidFill>
                <a:latin typeface="+mn-ea"/>
              </a:rPr>
              <a:t>とちぎ健康フォローアップセンターで陽性登録を開始</a:t>
            </a:r>
            <a:endParaRPr lang="en-US" altLang="ja-JP" sz="1200" b="1" dirty="0">
              <a:solidFill>
                <a:srgbClr val="FF0000"/>
              </a:solidFill>
              <a:latin typeface="+mn-ea"/>
            </a:endParaRPr>
          </a:p>
          <a:p>
            <a:pPr>
              <a:tabLst>
                <a:tab pos="803275" algn="l"/>
              </a:tabLst>
            </a:pPr>
            <a:r>
              <a:rPr lang="en-US" altLang="ja-JP" sz="1200" dirty="0">
                <a:solidFill>
                  <a:schemeClr val="tx1"/>
                </a:solidFill>
                <a:latin typeface="+mn-ea"/>
              </a:rPr>
              <a:t>2022.9.20</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発生届限定化に伴う医療機関説明会の開催　　　 </a:t>
            </a:r>
            <a:endParaRPr lang="en-US" altLang="ja-JP" sz="1200" dirty="0">
              <a:solidFill>
                <a:schemeClr val="tx1"/>
              </a:solidFill>
              <a:latin typeface="+mn-ea"/>
            </a:endParaRPr>
          </a:p>
          <a:p>
            <a:pPr>
              <a:tabLst>
                <a:tab pos="803275" algn="l"/>
              </a:tabLst>
            </a:pPr>
            <a:r>
              <a:rPr lang="en-US" altLang="ja-JP" sz="1200" dirty="0">
                <a:solidFill>
                  <a:schemeClr val="tx1"/>
                </a:solidFill>
                <a:latin typeface="+mn-ea"/>
              </a:rPr>
              <a:t>2022.11.10</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発熱外来</a:t>
            </a:r>
            <a:r>
              <a:rPr lang="en-US" altLang="ja-JP" sz="1200" dirty="0">
                <a:solidFill>
                  <a:schemeClr val="tx1"/>
                </a:solidFill>
                <a:latin typeface="+mn-ea"/>
              </a:rPr>
              <a:t>(</a:t>
            </a:r>
            <a:r>
              <a:rPr lang="ja-JP" altLang="en-US" sz="1200" dirty="0">
                <a:solidFill>
                  <a:schemeClr val="tx1"/>
                </a:solidFill>
                <a:latin typeface="+mn-ea"/>
              </a:rPr>
              <a:t>診療･検査医療機関</a:t>
            </a:r>
            <a:r>
              <a:rPr lang="en-US" altLang="ja-JP" sz="1200" dirty="0">
                <a:solidFill>
                  <a:schemeClr val="tx1"/>
                </a:solidFill>
                <a:latin typeface="+mn-ea"/>
              </a:rPr>
              <a:t>)</a:t>
            </a:r>
            <a:r>
              <a:rPr lang="ja-JP" altLang="en-US" sz="1200" dirty="0">
                <a:solidFill>
                  <a:schemeClr val="tx1"/>
                </a:solidFill>
                <a:latin typeface="+mn-ea"/>
              </a:rPr>
              <a:t>の拡充に向けた説明会の開催</a:t>
            </a:r>
            <a:endParaRPr lang="en-US" altLang="ja-JP" sz="1200" dirty="0">
              <a:solidFill>
                <a:schemeClr val="tx1"/>
              </a:solidFill>
              <a:latin typeface="+mn-ea"/>
            </a:endParaRPr>
          </a:p>
          <a:p>
            <a:pPr>
              <a:tabLst>
                <a:tab pos="803275" algn="l"/>
              </a:tabLst>
            </a:pPr>
            <a:r>
              <a:rPr lang="ja-JP" altLang="en-US" sz="1200" dirty="0">
                <a:solidFill>
                  <a:schemeClr val="tx1"/>
                </a:solidFill>
                <a:latin typeface="+mn-ea"/>
              </a:rPr>
              <a:t>　　　　　　「診療・検査医療機関における実際の診療方法」</a:t>
            </a:r>
          </a:p>
          <a:p>
            <a:pPr>
              <a:tabLst>
                <a:tab pos="803275" algn="l"/>
              </a:tabLst>
            </a:pPr>
            <a:r>
              <a:rPr lang="ja-JP" altLang="en-US" sz="1200" dirty="0">
                <a:solidFill>
                  <a:schemeClr val="tx1"/>
                </a:solidFill>
                <a:latin typeface="+mn-ea"/>
              </a:rPr>
              <a:t>　　　　　　　講師：土屋小児科 北川英子先生、松本内科医院 松本一宏先生</a:t>
            </a:r>
            <a:endParaRPr lang="en-US" altLang="ja-JP" sz="1200" dirty="0">
              <a:solidFill>
                <a:schemeClr val="tx1"/>
              </a:solidFill>
              <a:latin typeface="+mn-ea"/>
            </a:endParaRPr>
          </a:p>
          <a:p>
            <a:pPr>
              <a:tabLst>
                <a:tab pos="803275" algn="l"/>
              </a:tabLst>
            </a:pPr>
            <a:r>
              <a:rPr lang="en-US" altLang="ja-JP" sz="1200" dirty="0">
                <a:solidFill>
                  <a:schemeClr val="tx1"/>
                </a:solidFill>
                <a:latin typeface="+mn-ea"/>
              </a:rPr>
              <a:t>2022.11.28</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 今冬における本県の診療体制強化に関する説明会</a:t>
            </a:r>
            <a:r>
              <a:rPr lang="en-US" altLang="ja-JP" sz="1200" dirty="0">
                <a:solidFill>
                  <a:schemeClr val="tx1"/>
                </a:solidFill>
                <a:latin typeface="+mn-ea"/>
              </a:rPr>
              <a:t>(12</a:t>
            </a:r>
            <a:r>
              <a:rPr lang="ja-JP" altLang="en-US" sz="1200" dirty="0">
                <a:solidFill>
                  <a:schemeClr val="tx1"/>
                </a:solidFill>
                <a:latin typeface="+mn-ea"/>
              </a:rPr>
              <a:t>月</a:t>
            </a:r>
            <a:r>
              <a:rPr lang="en-US" altLang="ja-JP" sz="1200" dirty="0">
                <a:solidFill>
                  <a:schemeClr val="tx1"/>
                </a:solidFill>
                <a:latin typeface="+mn-ea"/>
              </a:rPr>
              <a:t>5</a:t>
            </a:r>
            <a:r>
              <a:rPr lang="ja-JP" altLang="en-US" sz="1200" dirty="0">
                <a:solidFill>
                  <a:schemeClr val="tx1"/>
                </a:solidFill>
                <a:latin typeface="+mn-ea"/>
              </a:rPr>
              <a:t>、</a:t>
            </a:r>
            <a:r>
              <a:rPr lang="en-US" altLang="ja-JP" sz="1200" dirty="0">
                <a:solidFill>
                  <a:schemeClr val="tx1"/>
                </a:solidFill>
                <a:latin typeface="+mn-ea"/>
              </a:rPr>
              <a:t>6</a:t>
            </a:r>
            <a:r>
              <a:rPr lang="ja-JP" altLang="en-US" sz="1200" dirty="0">
                <a:solidFill>
                  <a:schemeClr val="tx1"/>
                </a:solidFill>
                <a:latin typeface="+mn-ea"/>
              </a:rPr>
              <a:t>日も開催</a:t>
            </a:r>
            <a:r>
              <a:rPr lang="en-US" altLang="ja-JP" sz="1200" dirty="0">
                <a:solidFill>
                  <a:schemeClr val="tx1"/>
                </a:solidFill>
                <a:latin typeface="+mn-ea"/>
              </a:rPr>
              <a:t>)</a:t>
            </a:r>
            <a:r>
              <a:rPr lang="ja-JP" altLang="en-US" sz="1200" dirty="0">
                <a:solidFill>
                  <a:schemeClr val="tx1"/>
                </a:solidFill>
                <a:latin typeface="+mn-ea"/>
              </a:rPr>
              <a:t>　</a:t>
            </a:r>
            <a:endParaRPr lang="en-US" altLang="ja-JP" sz="1200" dirty="0">
              <a:solidFill>
                <a:schemeClr val="tx1"/>
              </a:solidFill>
              <a:latin typeface="+mn-ea"/>
            </a:endParaRPr>
          </a:p>
          <a:p>
            <a:pPr>
              <a:tabLst>
                <a:tab pos="803275" algn="l"/>
              </a:tabLst>
            </a:pPr>
            <a:r>
              <a:rPr lang="en-US" altLang="ja-JP" sz="1200" dirty="0">
                <a:solidFill>
                  <a:schemeClr val="tx1"/>
                </a:solidFill>
                <a:latin typeface="+mn-ea"/>
              </a:rPr>
              <a:t>2022.12</a:t>
            </a:r>
            <a:r>
              <a:rPr lang="ja-JP" altLang="en-US" sz="1200" dirty="0">
                <a:solidFill>
                  <a:schemeClr val="tx1"/>
                </a:solidFill>
                <a:latin typeface="+mn-ea"/>
              </a:rPr>
              <a:t>　 　</a:t>
            </a:r>
            <a:r>
              <a:rPr lang="en-US" altLang="ja-JP" sz="1200" dirty="0">
                <a:solidFill>
                  <a:schemeClr val="tx1"/>
                </a:solidFill>
                <a:latin typeface="+mn-ea"/>
              </a:rPr>
              <a:t>	</a:t>
            </a:r>
            <a:r>
              <a:rPr lang="ja-JP" altLang="en-US" sz="1200" dirty="0">
                <a:solidFill>
                  <a:schemeClr val="tx1"/>
                </a:solidFill>
                <a:latin typeface="+mn-ea"/>
              </a:rPr>
              <a:t>診療･検査体制の確保に向け</a:t>
            </a:r>
            <a:r>
              <a:rPr lang="en-US" altLang="ja-JP" sz="1200" dirty="0">
                <a:solidFill>
                  <a:schemeClr val="tx1"/>
                </a:solidFill>
                <a:latin typeface="+mn-ea"/>
              </a:rPr>
              <a:t>｢</a:t>
            </a:r>
            <a:r>
              <a:rPr lang="ja-JP" altLang="en-US" sz="1200" dirty="0">
                <a:solidFill>
                  <a:schemeClr val="tx1"/>
                </a:solidFill>
                <a:latin typeface="+mn-ea"/>
              </a:rPr>
              <a:t>栃木県診療体制強化事業</a:t>
            </a:r>
            <a:r>
              <a:rPr kumimoji="1" lang="ja-JP" altLang="en-US" sz="1200" dirty="0">
                <a:solidFill>
                  <a:schemeClr val="tx1"/>
                </a:solidFill>
                <a:latin typeface="+mn-ea"/>
              </a:rPr>
              <a:t>交付金</a:t>
            </a:r>
            <a:r>
              <a:rPr kumimoji="1" lang="en-US" altLang="ja-JP" sz="1200" dirty="0">
                <a:solidFill>
                  <a:schemeClr val="tx1"/>
                </a:solidFill>
                <a:latin typeface="+mn-ea"/>
              </a:rPr>
              <a:t>｣</a:t>
            </a:r>
            <a:r>
              <a:rPr kumimoji="1" lang="ja-JP" altLang="en-US" sz="1200" dirty="0">
                <a:solidFill>
                  <a:schemeClr val="tx1"/>
                </a:solidFill>
                <a:latin typeface="+mn-ea"/>
              </a:rPr>
              <a:t>制度</a:t>
            </a:r>
            <a:endParaRPr kumimoji="1" lang="en-US" altLang="ja-JP" sz="1200" dirty="0">
              <a:solidFill>
                <a:schemeClr val="tx1"/>
              </a:solidFill>
              <a:latin typeface="+mn-ea"/>
            </a:endParaRPr>
          </a:p>
          <a:p>
            <a:pPr>
              <a:tabLst>
                <a:tab pos="803275" algn="l"/>
              </a:tabLst>
            </a:pPr>
            <a:r>
              <a:rPr kumimoji="1" lang="ja-JP" altLang="en-US" sz="1200" dirty="0">
                <a:solidFill>
                  <a:schemeClr val="tx1"/>
                </a:solidFill>
                <a:latin typeface="+mn-ea"/>
              </a:rPr>
              <a:t>　　　　　　を創設</a:t>
            </a:r>
            <a:endParaRPr kumimoji="1" lang="en-US" altLang="ja-JP" sz="1200" dirty="0">
              <a:solidFill>
                <a:schemeClr val="tx1"/>
              </a:solidFill>
              <a:latin typeface="+mn-ea"/>
            </a:endParaRPr>
          </a:p>
          <a:p>
            <a:pPr>
              <a:tabLst>
                <a:tab pos="803275" algn="l"/>
              </a:tabLst>
            </a:pPr>
            <a:r>
              <a:rPr kumimoji="1" lang="en-US" altLang="ja-JP" sz="1200" dirty="0">
                <a:solidFill>
                  <a:schemeClr val="tx1"/>
                </a:solidFill>
                <a:latin typeface="+mn-ea"/>
              </a:rPr>
              <a:t>2023.4.14 </a:t>
            </a:r>
            <a:r>
              <a:rPr kumimoji="1" lang="ja-JP" altLang="en-US" sz="1200" dirty="0">
                <a:solidFill>
                  <a:schemeClr val="tx1"/>
                </a:solidFill>
                <a:latin typeface="+mn-ea"/>
              </a:rPr>
              <a:t>　</a:t>
            </a:r>
            <a:r>
              <a:rPr kumimoji="1" lang="en-US" altLang="ja-JP" sz="1200" dirty="0">
                <a:solidFill>
                  <a:schemeClr val="tx1"/>
                </a:solidFill>
                <a:latin typeface="+mn-ea"/>
              </a:rPr>
              <a:t>	</a:t>
            </a:r>
            <a:r>
              <a:rPr kumimoji="1" lang="ja-JP" altLang="en-US" sz="1200" dirty="0">
                <a:solidFill>
                  <a:schemeClr val="tx1"/>
                </a:solidFill>
                <a:latin typeface="+mn-ea"/>
              </a:rPr>
              <a:t>効率的かつ効果的な感染対策等に関する研修会の開催</a:t>
            </a:r>
            <a:endParaRPr kumimoji="1" lang="en-US" altLang="ja-JP" sz="1200" dirty="0">
              <a:solidFill>
                <a:schemeClr val="tx1"/>
              </a:solidFill>
              <a:latin typeface="+mn-ea"/>
            </a:endParaRPr>
          </a:p>
          <a:p>
            <a:pPr>
              <a:tabLst>
                <a:tab pos="803275" algn="l"/>
              </a:tabLst>
            </a:pPr>
            <a:r>
              <a:rPr kumimoji="1" lang="ja-JP" altLang="en-US" sz="1200" dirty="0">
                <a:solidFill>
                  <a:schemeClr val="tx1"/>
                </a:solidFill>
                <a:latin typeface="+mn-ea"/>
              </a:rPr>
              <a:t>　　　　　</a:t>
            </a:r>
            <a:r>
              <a:rPr kumimoji="1" lang="en-US" altLang="ja-JP" sz="1200" dirty="0">
                <a:solidFill>
                  <a:schemeClr val="tx1"/>
                </a:solidFill>
                <a:latin typeface="+mn-ea"/>
              </a:rPr>
              <a:t>	</a:t>
            </a:r>
            <a:r>
              <a:rPr kumimoji="1" lang="ja-JP" altLang="en-US" sz="1200" dirty="0">
                <a:solidFill>
                  <a:schemeClr val="tx1"/>
                </a:solidFill>
                <a:latin typeface="+mn-ea"/>
              </a:rPr>
              <a:t>  </a:t>
            </a:r>
            <a:r>
              <a:rPr kumimoji="1" lang="en-US" altLang="ja-JP" sz="1200" dirty="0">
                <a:solidFill>
                  <a:schemeClr val="tx1"/>
                </a:solidFill>
                <a:latin typeface="+mn-ea"/>
              </a:rPr>
              <a:t>｢</a:t>
            </a:r>
            <a:r>
              <a:rPr kumimoji="1" lang="ja-JP" altLang="en-US" sz="1200" dirty="0">
                <a:solidFill>
                  <a:schemeClr val="tx1"/>
                </a:solidFill>
                <a:latin typeface="+mn-ea"/>
              </a:rPr>
              <a:t>これからの感染症対策</a:t>
            </a:r>
            <a:r>
              <a:rPr kumimoji="1" lang="en-US" altLang="ja-JP" sz="1200" dirty="0">
                <a:solidFill>
                  <a:schemeClr val="tx1"/>
                </a:solidFill>
                <a:latin typeface="+mn-ea"/>
              </a:rPr>
              <a:t>-</a:t>
            </a:r>
            <a:r>
              <a:rPr kumimoji="1" lang="ja-JP" altLang="en-US" sz="1200" dirty="0">
                <a:solidFill>
                  <a:schemeClr val="tx1"/>
                </a:solidFill>
                <a:latin typeface="+mn-ea"/>
              </a:rPr>
              <a:t>身近な感染症、突然やってくる感染症への対応</a:t>
            </a:r>
            <a:r>
              <a:rPr kumimoji="1" lang="en-US" altLang="ja-JP" sz="1200" dirty="0">
                <a:solidFill>
                  <a:schemeClr val="tx1"/>
                </a:solidFill>
                <a:latin typeface="+mn-ea"/>
              </a:rPr>
              <a:t>｣</a:t>
            </a:r>
          </a:p>
          <a:p>
            <a:pPr>
              <a:tabLst>
                <a:tab pos="803275" algn="l"/>
              </a:tabLst>
            </a:pPr>
            <a:r>
              <a:rPr kumimoji="1" lang="ja-JP" altLang="en-US" sz="1200" dirty="0">
                <a:solidFill>
                  <a:schemeClr val="tx1"/>
                </a:solidFill>
                <a:latin typeface="+mn-ea"/>
              </a:rPr>
              <a:t>　　　　　　  講師：川崎市健康安全研究所長　岡部信彦氏　   </a:t>
            </a:r>
            <a:endParaRPr kumimoji="1" lang="en-US" altLang="ja-JP" sz="1200" dirty="0">
              <a:solidFill>
                <a:schemeClr val="tx1"/>
              </a:solidFill>
              <a:latin typeface="+mn-ea"/>
            </a:endParaRPr>
          </a:p>
          <a:p>
            <a:pPr>
              <a:tabLst>
                <a:tab pos="803275" algn="l"/>
              </a:tabLst>
            </a:pPr>
            <a:r>
              <a:rPr kumimoji="1" lang="en-US" altLang="ja-JP" sz="1200" dirty="0">
                <a:solidFill>
                  <a:schemeClr val="tx1"/>
                </a:solidFill>
                <a:latin typeface="+mn-ea"/>
              </a:rPr>
              <a:t>2023.4.25  </a:t>
            </a:r>
            <a:r>
              <a:rPr kumimoji="1" lang="ja-JP" altLang="en-US" sz="1200" dirty="0">
                <a:solidFill>
                  <a:schemeClr val="tx1"/>
                </a:solidFill>
                <a:latin typeface="+mn-ea"/>
              </a:rPr>
              <a:t>　新型コロナウイルス感染症の感染症法上の位置づけ変更に向けた外来医</a:t>
            </a:r>
            <a:endParaRPr kumimoji="1" lang="en-US" altLang="ja-JP" sz="1200" dirty="0">
              <a:solidFill>
                <a:schemeClr val="tx1"/>
              </a:solidFill>
              <a:latin typeface="+mn-ea"/>
            </a:endParaRPr>
          </a:p>
          <a:p>
            <a:pPr>
              <a:tabLst>
                <a:tab pos="803275" algn="l"/>
              </a:tabLst>
            </a:pPr>
            <a:r>
              <a:rPr kumimoji="1" lang="ja-JP" altLang="en-US" sz="1200" dirty="0">
                <a:solidFill>
                  <a:schemeClr val="tx1"/>
                </a:solidFill>
                <a:latin typeface="+mn-ea"/>
              </a:rPr>
              <a:t>　　　　　　療機関向け説明会の開催</a:t>
            </a:r>
            <a:endParaRPr kumimoji="1" lang="en-US" altLang="ja-JP" sz="1200" dirty="0">
              <a:solidFill>
                <a:schemeClr val="tx1"/>
              </a:solidFill>
              <a:latin typeface="+mn-ea"/>
            </a:endParaRPr>
          </a:p>
          <a:p>
            <a:pPr>
              <a:tabLst>
                <a:tab pos="803275" algn="l"/>
              </a:tabLst>
            </a:pPr>
            <a:r>
              <a:rPr lang="en-US" altLang="ja-JP" sz="1200" dirty="0">
                <a:solidFill>
                  <a:schemeClr val="tx1"/>
                </a:solidFill>
                <a:latin typeface="+mn-ea"/>
              </a:rPr>
              <a:t>2023.5.8</a:t>
            </a:r>
            <a:r>
              <a:rPr lang="ja-JP" altLang="en-US" sz="1200" dirty="0">
                <a:solidFill>
                  <a:schemeClr val="tx1"/>
                </a:solidFill>
                <a:latin typeface="+mn-ea"/>
              </a:rPr>
              <a:t>　　</a:t>
            </a:r>
            <a:r>
              <a:rPr lang="en-US" altLang="ja-JP" sz="1200" dirty="0">
                <a:solidFill>
                  <a:schemeClr val="tx1"/>
                </a:solidFill>
                <a:latin typeface="+mn-ea"/>
              </a:rPr>
              <a:t>｢</a:t>
            </a:r>
            <a:r>
              <a:rPr lang="ja-JP" altLang="en-US" sz="1200" b="1" dirty="0">
                <a:solidFill>
                  <a:srgbClr val="FF0000"/>
                </a:solidFill>
                <a:latin typeface="+mn-ea"/>
              </a:rPr>
              <a:t>外来対応医療機関</a:t>
            </a:r>
            <a:r>
              <a:rPr lang="en-US" altLang="ja-JP" sz="1200" dirty="0">
                <a:solidFill>
                  <a:schemeClr val="tx1"/>
                </a:solidFill>
                <a:latin typeface="+mn-ea"/>
              </a:rPr>
              <a:t>｣</a:t>
            </a:r>
            <a:r>
              <a:rPr lang="ja-JP" altLang="en-US" sz="1200" dirty="0">
                <a:solidFill>
                  <a:schemeClr val="tx1"/>
                </a:solidFill>
                <a:latin typeface="+mn-ea"/>
              </a:rPr>
              <a:t>に名称変更</a:t>
            </a:r>
            <a:r>
              <a:rPr kumimoji="1" lang="ja-JP" altLang="en-US" sz="1200" i="0" u="none" strike="noStrike" kern="1200" cap="none" spc="0" normalizeH="0" baseline="0" noProof="0" dirty="0">
                <a:ln>
                  <a:noFill/>
                </a:ln>
                <a:solidFill>
                  <a:schemeClr val="tx1"/>
                </a:solidFill>
                <a:effectLst/>
                <a:uLnTx/>
                <a:uFillTx/>
                <a:latin typeface="+mn-ea"/>
              </a:rPr>
              <a:t>　</a:t>
            </a:r>
          </a:p>
        </p:txBody>
      </p:sp>
      <p:sp>
        <p:nvSpPr>
          <p:cNvPr id="37" name="角丸四角形 66">
            <a:extLst>
              <a:ext uri="{FF2B5EF4-FFF2-40B4-BE49-F238E27FC236}">
                <a16:creationId xmlns:a16="http://schemas.microsoft.com/office/drawing/2014/main" id="{F46FE58B-F533-4DB8-87C6-63EB638232D4}"/>
              </a:ext>
            </a:extLst>
          </p:cNvPr>
          <p:cNvSpPr/>
          <p:nvPr/>
        </p:nvSpPr>
        <p:spPr>
          <a:xfrm>
            <a:off x="6273136" y="1635659"/>
            <a:ext cx="2836028" cy="4851839"/>
          </a:xfrm>
          <a:prstGeom prst="roundRect">
            <a:avLst>
              <a:gd name="adj" fmla="val 4065"/>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200" dirty="0">
                <a:solidFill>
                  <a:schemeClr val="tx1"/>
                </a:solidFill>
                <a:latin typeface="+mn-ea"/>
              </a:rPr>
              <a:t>2020.2</a:t>
            </a:r>
            <a:r>
              <a:rPr lang="ja-JP" altLang="en-US" sz="1200" dirty="0">
                <a:solidFill>
                  <a:schemeClr val="tx1"/>
                </a:solidFill>
                <a:latin typeface="+mn-ea"/>
              </a:rPr>
              <a:t>　帰国者･接触者外来</a:t>
            </a:r>
            <a:r>
              <a:rPr lang="en-US" altLang="ja-JP" sz="1200" dirty="0">
                <a:solidFill>
                  <a:schemeClr val="tx1"/>
                </a:solidFill>
                <a:latin typeface="+mn-ea"/>
              </a:rPr>
              <a:t>14</a:t>
            </a:r>
            <a:r>
              <a:rPr lang="ja-JP" altLang="en-US" sz="1200" dirty="0">
                <a:solidFill>
                  <a:schemeClr val="tx1"/>
                </a:solidFill>
                <a:latin typeface="+mn-ea"/>
              </a:rPr>
              <a:t>か所</a:t>
            </a:r>
            <a:endParaRPr lang="en-US" altLang="ja-JP" sz="1200" dirty="0">
              <a:solidFill>
                <a:schemeClr val="tx1"/>
              </a:solidFill>
              <a:latin typeface="+mn-ea"/>
            </a:endParaRPr>
          </a:p>
          <a:p>
            <a:r>
              <a:rPr lang="en-US" altLang="ja-JP" sz="1200" dirty="0">
                <a:solidFill>
                  <a:schemeClr val="tx1"/>
                </a:solidFill>
                <a:latin typeface="+mn-ea"/>
              </a:rPr>
              <a:t>2020.5</a:t>
            </a:r>
            <a:r>
              <a:rPr lang="ja-JP" altLang="en-US" sz="1200" dirty="0">
                <a:solidFill>
                  <a:schemeClr val="tx1"/>
                </a:solidFill>
                <a:latin typeface="+mn-ea"/>
              </a:rPr>
              <a:t>　地域外来･検査センターを</a:t>
            </a:r>
            <a:endParaRPr lang="en-US" altLang="ja-JP" sz="1200" dirty="0">
              <a:solidFill>
                <a:schemeClr val="tx1"/>
              </a:solidFill>
              <a:latin typeface="+mn-ea"/>
            </a:endParaRPr>
          </a:p>
          <a:p>
            <a:r>
              <a:rPr lang="ja-JP" altLang="en-US" sz="1200" dirty="0">
                <a:solidFill>
                  <a:schemeClr val="tx1"/>
                </a:solidFill>
                <a:latin typeface="+mn-ea"/>
              </a:rPr>
              <a:t>　　　　順次設置</a:t>
            </a:r>
            <a:r>
              <a:rPr lang="en-US" altLang="ja-JP" sz="1200" dirty="0">
                <a:solidFill>
                  <a:schemeClr val="tx1"/>
                </a:solidFill>
                <a:latin typeface="+mn-ea"/>
              </a:rPr>
              <a:t>(</a:t>
            </a:r>
            <a:r>
              <a:rPr lang="ja-JP" altLang="en-US" sz="1200" dirty="0">
                <a:solidFill>
                  <a:schemeClr val="tx1"/>
                </a:solidFill>
                <a:latin typeface="+mn-ea"/>
              </a:rPr>
              <a:t>計</a:t>
            </a:r>
            <a:r>
              <a:rPr lang="en-US" altLang="ja-JP" sz="1200" dirty="0">
                <a:solidFill>
                  <a:schemeClr val="tx1"/>
                </a:solidFill>
                <a:latin typeface="+mn-ea"/>
              </a:rPr>
              <a:t>12</a:t>
            </a:r>
            <a:r>
              <a:rPr lang="ja-JP" altLang="en-US" sz="1200" dirty="0">
                <a:solidFill>
                  <a:schemeClr val="tx1"/>
                </a:solidFill>
                <a:latin typeface="+mn-ea"/>
              </a:rPr>
              <a:t>か所）</a:t>
            </a:r>
            <a:endParaRPr lang="en-US" altLang="ja-JP" sz="1200" dirty="0">
              <a:solidFill>
                <a:schemeClr val="tx1"/>
              </a:solidFill>
              <a:latin typeface="+mn-ea"/>
            </a:endParaRPr>
          </a:p>
          <a:p>
            <a:endParaRPr lang="en-US" altLang="ja-JP" sz="1200" dirty="0">
              <a:solidFill>
                <a:schemeClr val="tx1"/>
              </a:solidFill>
              <a:latin typeface="+mn-ea"/>
            </a:endParaRPr>
          </a:p>
          <a:p>
            <a:r>
              <a:rPr lang="en-US" altLang="ja-JP" sz="1200" dirty="0">
                <a:solidFill>
                  <a:schemeClr val="tx1"/>
                </a:solidFill>
                <a:latin typeface="+mn-ea"/>
              </a:rPr>
              <a:t>2020.11</a:t>
            </a:r>
            <a:r>
              <a:rPr lang="ja-JP" altLang="en-US" sz="1200" dirty="0">
                <a:solidFill>
                  <a:schemeClr val="tx1"/>
                </a:solidFill>
                <a:latin typeface="+mn-ea"/>
              </a:rPr>
              <a:t>  診療･検査医療機関</a:t>
            </a:r>
            <a:r>
              <a:rPr lang="en-US" altLang="ja-JP" sz="1200" dirty="0">
                <a:solidFill>
                  <a:schemeClr val="tx1"/>
                </a:solidFill>
                <a:latin typeface="+mn-ea"/>
              </a:rPr>
              <a:t>530</a:t>
            </a:r>
            <a:r>
              <a:rPr lang="ja-JP" altLang="en-US" sz="1200" dirty="0">
                <a:solidFill>
                  <a:schemeClr val="tx1"/>
                </a:solidFill>
                <a:latin typeface="+mn-ea"/>
              </a:rPr>
              <a:t>か所</a:t>
            </a:r>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r>
              <a:rPr lang="en-US" altLang="ja-JP" sz="1200" dirty="0">
                <a:solidFill>
                  <a:schemeClr val="tx1"/>
                </a:solidFill>
                <a:latin typeface="+mn-ea"/>
              </a:rPr>
              <a:t>2022.10</a:t>
            </a:r>
            <a:r>
              <a:rPr lang="ja-JP" altLang="en-US" sz="1200" dirty="0">
                <a:solidFill>
                  <a:schemeClr val="tx1"/>
                </a:solidFill>
                <a:latin typeface="+mn-ea"/>
              </a:rPr>
              <a:t>  診療･検査医療機関</a:t>
            </a:r>
            <a:r>
              <a:rPr lang="en-US" altLang="ja-JP" sz="1200" dirty="0">
                <a:solidFill>
                  <a:schemeClr val="tx1"/>
                </a:solidFill>
                <a:latin typeface="+mn-ea"/>
              </a:rPr>
              <a:t>682</a:t>
            </a:r>
            <a:r>
              <a:rPr lang="ja-JP" altLang="en-US" sz="1200" dirty="0">
                <a:solidFill>
                  <a:schemeClr val="tx1"/>
                </a:solidFill>
                <a:latin typeface="+mn-ea"/>
              </a:rPr>
              <a:t>か所</a:t>
            </a:r>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r>
              <a:rPr lang="en-US" altLang="ja-JP" sz="1200" dirty="0">
                <a:solidFill>
                  <a:schemeClr val="tx1"/>
                </a:solidFill>
                <a:latin typeface="+mn-ea"/>
              </a:rPr>
              <a:t>2022.12</a:t>
            </a:r>
            <a:r>
              <a:rPr lang="ja-JP" altLang="en-US" sz="1200" dirty="0">
                <a:solidFill>
                  <a:schemeClr val="tx1"/>
                </a:solidFill>
                <a:latin typeface="+mn-ea"/>
              </a:rPr>
              <a:t>  帰国者･接触者外来</a:t>
            </a:r>
            <a:r>
              <a:rPr lang="en-US" altLang="ja-JP" sz="1200" dirty="0">
                <a:solidFill>
                  <a:schemeClr val="tx1"/>
                </a:solidFill>
                <a:latin typeface="+mn-ea"/>
              </a:rPr>
              <a:t>21</a:t>
            </a:r>
            <a:r>
              <a:rPr lang="ja-JP" altLang="en-US" sz="1200" dirty="0">
                <a:solidFill>
                  <a:schemeClr val="tx1"/>
                </a:solidFill>
                <a:latin typeface="+mn-ea"/>
              </a:rPr>
              <a:t>か所</a:t>
            </a:r>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endParaRPr lang="en-US" altLang="ja-JP" sz="1200" dirty="0">
              <a:solidFill>
                <a:schemeClr val="tx1"/>
              </a:solidFill>
              <a:latin typeface="+mn-ea"/>
            </a:endParaRPr>
          </a:p>
          <a:p>
            <a:r>
              <a:rPr lang="en-US" altLang="ja-JP" sz="1200" dirty="0">
                <a:solidFill>
                  <a:schemeClr val="tx1"/>
                </a:solidFill>
                <a:latin typeface="+mn-ea"/>
              </a:rPr>
              <a:t>2023.5    </a:t>
            </a:r>
            <a:r>
              <a:rPr lang="ja-JP" altLang="en-US" sz="1200" dirty="0">
                <a:solidFill>
                  <a:schemeClr val="tx1"/>
                </a:solidFill>
                <a:latin typeface="+mn-ea"/>
              </a:rPr>
              <a:t>診療･検査医療機関</a:t>
            </a:r>
            <a:r>
              <a:rPr lang="en-US" altLang="ja-JP" sz="1200" dirty="0">
                <a:solidFill>
                  <a:srgbClr val="FF0000"/>
                </a:solidFill>
                <a:latin typeface="+mn-ea"/>
              </a:rPr>
              <a:t>720</a:t>
            </a:r>
            <a:r>
              <a:rPr lang="ja-JP" altLang="en-US" sz="1200" dirty="0">
                <a:solidFill>
                  <a:srgbClr val="FF0000"/>
                </a:solidFill>
                <a:latin typeface="+mn-ea"/>
              </a:rPr>
              <a:t>か所</a:t>
            </a:r>
            <a:endParaRPr lang="en-US" altLang="ja-JP" sz="1200" dirty="0">
              <a:solidFill>
                <a:srgbClr val="FF0000"/>
              </a:solidFill>
              <a:latin typeface="+mn-ea"/>
            </a:endParaRPr>
          </a:p>
        </p:txBody>
      </p:sp>
      <p:sp>
        <p:nvSpPr>
          <p:cNvPr id="8" name="テキスト ボックス 7">
            <a:extLst>
              <a:ext uri="{FF2B5EF4-FFF2-40B4-BE49-F238E27FC236}">
                <a16:creationId xmlns:a16="http://schemas.microsoft.com/office/drawing/2014/main" id="{9045DD96-7E47-44F6-9F09-5A4BD919668F}"/>
              </a:ext>
            </a:extLst>
          </p:cNvPr>
          <p:cNvSpPr txBox="1"/>
          <p:nvPr/>
        </p:nvSpPr>
        <p:spPr>
          <a:xfrm>
            <a:off x="111216" y="951257"/>
            <a:ext cx="727683" cy="292388"/>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根拠等</a:t>
            </a:r>
          </a:p>
        </p:txBody>
      </p:sp>
      <p:sp>
        <p:nvSpPr>
          <p:cNvPr id="9" name="テキスト ボックス 8">
            <a:extLst>
              <a:ext uri="{FF2B5EF4-FFF2-40B4-BE49-F238E27FC236}">
                <a16:creationId xmlns:a16="http://schemas.microsoft.com/office/drawing/2014/main" id="{B6BA406A-CA71-4036-B629-8FC6798CC472}"/>
              </a:ext>
            </a:extLst>
          </p:cNvPr>
          <p:cNvSpPr txBox="1"/>
          <p:nvPr/>
        </p:nvSpPr>
        <p:spPr>
          <a:xfrm>
            <a:off x="906011" y="836902"/>
            <a:ext cx="8151940" cy="6924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300" b="1" i="0" u="none" kern="1200" cap="none" spc="0" normalizeH="0" baseline="0" noProof="0" dirty="0">
                <a:ln>
                  <a:noFill/>
                </a:ln>
                <a:effectLst/>
                <a:uLnTx/>
                <a:uFillTx/>
                <a:latin typeface="+mn-ea"/>
                <a:cs typeface="+mn-cs"/>
              </a:rPr>
              <a:t>新型コロナ感染症の疑い例を診療体制等の整った医療機関に確実につなぐために、国通知に基づき</a:t>
            </a:r>
            <a:r>
              <a:rPr kumimoji="0" lang="ja-JP" altLang="en-US" sz="1300" b="1" i="0" u="none" kern="1200" cap="none" spc="0" normalizeH="0" baseline="0" noProof="0" dirty="0">
                <a:ln>
                  <a:noFill/>
                </a:ln>
                <a:solidFill>
                  <a:srgbClr val="FF0000"/>
                </a:solidFill>
                <a:effectLst/>
                <a:uLnTx/>
                <a:uFillTx/>
                <a:latin typeface="+mn-ea"/>
                <a:cs typeface="+mn-cs"/>
              </a:rPr>
              <a:t>帰国者･接触者外来を設置</a:t>
            </a:r>
            <a:r>
              <a:rPr kumimoji="0" lang="ja-JP" altLang="en-US" sz="1300" b="1" i="0" u="none" kern="1200" cap="none" spc="0" normalizeH="0" baseline="0" noProof="0" dirty="0">
                <a:ln>
                  <a:noFill/>
                </a:ln>
                <a:effectLst/>
                <a:uLnTx/>
                <a:uFillTx/>
                <a:latin typeface="+mn-ea"/>
                <a:cs typeface="+mn-cs"/>
              </a:rPr>
              <a:t>した。その後も感染拡大に対応するため、順次、</a:t>
            </a:r>
            <a:r>
              <a:rPr kumimoji="0" lang="ja-JP" altLang="en-US" sz="1300" b="1" i="0" u="none" kern="1200" cap="none" spc="0" normalizeH="0" baseline="0" noProof="0" dirty="0">
                <a:ln>
                  <a:noFill/>
                </a:ln>
                <a:solidFill>
                  <a:srgbClr val="FF0000"/>
                </a:solidFill>
                <a:effectLst/>
                <a:uLnTx/>
                <a:uFillTx/>
                <a:latin typeface="+mn-ea"/>
                <a:cs typeface="+mn-cs"/>
              </a:rPr>
              <a:t>地域外来･検査センター及び診療･検査医療機関の設置・拡充</a:t>
            </a:r>
            <a:r>
              <a:rPr kumimoji="0" lang="ja-JP" altLang="en-US" sz="1300" b="1" i="0" u="none" kern="1200" cap="none" spc="0" normalizeH="0" baseline="0" noProof="0" dirty="0">
                <a:ln>
                  <a:noFill/>
                </a:ln>
                <a:effectLst/>
                <a:uLnTx/>
                <a:uFillTx/>
                <a:latin typeface="+mn-ea"/>
                <a:cs typeface="+mn-cs"/>
              </a:rPr>
              <a:t>を図った。</a:t>
            </a:r>
            <a:endParaRPr kumimoji="0" lang="en-US" altLang="ja-JP" sz="1300" b="1" i="0" u="none" kern="1200" cap="none" spc="0" normalizeH="0" baseline="0" noProof="0" dirty="0">
              <a:ln>
                <a:noFill/>
              </a:ln>
              <a:effectLst/>
              <a:uLnTx/>
              <a:uFillTx/>
              <a:latin typeface="+mn-ea"/>
              <a:cs typeface="+mn-cs"/>
            </a:endParaRPr>
          </a:p>
        </p:txBody>
      </p:sp>
      <p:sp>
        <p:nvSpPr>
          <p:cNvPr id="10" name="テキスト ボックス 9">
            <a:extLst>
              <a:ext uri="{FF2B5EF4-FFF2-40B4-BE49-F238E27FC236}">
                <a16:creationId xmlns:a16="http://schemas.microsoft.com/office/drawing/2014/main" id="{5DD0B695-453B-4173-BA97-9FC1CF94D54C}"/>
              </a:ext>
            </a:extLst>
          </p:cNvPr>
          <p:cNvSpPr txBox="1"/>
          <p:nvPr/>
        </p:nvSpPr>
        <p:spPr>
          <a:xfrm>
            <a:off x="111216" y="1422157"/>
            <a:ext cx="727683" cy="292388"/>
          </a:xfrm>
          <a:prstGeom prst="rect">
            <a:avLst/>
          </a:prstGeom>
          <a:solidFill>
            <a:schemeClr val="accent1">
              <a:lumMod val="20000"/>
              <a:lumOff val="8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経過等</a:t>
            </a:r>
          </a:p>
        </p:txBody>
      </p:sp>
      <p:sp>
        <p:nvSpPr>
          <p:cNvPr id="11" name="テキスト ボックス 10">
            <a:extLst>
              <a:ext uri="{FF2B5EF4-FFF2-40B4-BE49-F238E27FC236}">
                <a16:creationId xmlns:a16="http://schemas.microsoft.com/office/drawing/2014/main" id="{88E18624-E12E-447A-8C38-8716E1E6B674}"/>
              </a:ext>
            </a:extLst>
          </p:cNvPr>
          <p:cNvSpPr txBox="1"/>
          <p:nvPr/>
        </p:nvSpPr>
        <p:spPr>
          <a:xfrm>
            <a:off x="0" y="6535023"/>
            <a:ext cx="9144000" cy="307777"/>
          </a:xfrm>
          <a:prstGeom prst="rect">
            <a:avLst/>
          </a:prstGeom>
          <a:solidFill>
            <a:srgbClr val="7030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n-ea"/>
                <a:cs typeface="+mn-cs"/>
              </a:rPr>
              <a:t>【</a:t>
            </a:r>
            <a:r>
              <a:rPr kumimoji="1" lang="ja-JP" altLang="en-US" sz="1400" b="1" i="0" u="none" strike="noStrike" kern="1200" cap="none" spc="0" normalizeH="0" baseline="0" noProof="0" dirty="0">
                <a:ln>
                  <a:noFill/>
                </a:ln>
                <a:solidFill>
                  <a:prstClr val="white"/>
                </a:solidFill>
                <a:effectLst/>
                <a:uLnTx/>
                <a:uFillTx/>
                <a:latin typeface="+mn-ea"/>
                <a:cs typeface="+mn-cs"/>
              </a:rPr>
              <a:t>今後の取組</a:t>
            </a:r>
            <a:r>
              <a:rPr kumimoji="1" lang="en-US" altLang="ja-JP" sz="1400" b="1" i="0" u="none" strike="noStrike" kern="1200" cap="none" spc="0" normalizeH="0" baseline="0" noProof="0" dirty="0">
                <a:ln>
                  <a:noFill/>
                </a:ln>
                <a:solidFill>
                  <a:prstClr val="white"/>
                </a:solidFill>
                <a:effectLst/>
                <a:uLnTx/>
                <a:uFillTx/>
                <a:latin typeface="+mn-ea"/>
                <a:cs typeface="+mn-cs"/>
              </a:rPr>
              <a:t>】</a:t>
            </a:r>
            <a:r>
              <a:rPr kumimoji="1" lang="ja-JP" altLang="en-US" sz="1400" b="1" i="0" u="none" strike="noStrike" kern="1200" cap="none" spc="0" normalizeH="0" baseline="0" noProof="0" dirty="0">
                <a:ln>
                  <a:noFill/>
                </a:ln>
                <a:solidFill>
                  <a:prstClr val="white"/>
                </a:solidFill>
                <a:effectLst/>
                <a:uLnTx/>
                <a:uFillTx/>
                <a:latin typeface="+mn-ea"/>
                <a:cs typeface="+mn-cs"/>
              </a:rPr>
              <a:t>一般医療の機能を守りつつ機動的に適切なコロナ医療を提供するための医療提供体制の充実</a:t>
            </a:r>
          </a:p>
        </p:txBody>
      </p:sp>
      <p:sp>
        <p:nvSpPr>
          <p:cNvPr id="12" name="テキスト ボックス 11">
            <a:extLst>
              <a:ext uri="{FF2B5EF4-FFF2-40B4-BE49-F238E27FC236}">
                <a16:creationId xmlns:a16="http://schemas.microsoft.com/office/drawing/2014/main" id="{977A2E06-CAB6-48A6-91D2-BED3567BAAF5}"/>
              </a:ext>
            </a:extLst>
          </p:cNvPr>
          <p:cNvSpPr txBox="1"/>
          <p:nvPr/>
        </p:nvSpPr>
        <p:spPr>
          <a:xfrm>
            <a:off x="8437418" y="36505"/>
            <a:ext cx="706582"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FAA845F-2BAF-438B-AF96-A12C504D36CF}" type="slidenum">
              <a:rPr kumimoji="1" lang="ja-JP" altLang="en-US" sz="1600" b="1"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99</a:t>
            </a:fld>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1798328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6255</TotalTime>
  <Words>53058</Words>
  <Application>Microsoft Office PowerPoint</Application>
  <PresentationFormat>画面に合わせる (4:3)</PresentationFormat>
  <Paragraphs>6188</Paragraphs>
  <Slides>210</Slides>
  <Notes>18</Notes>
  <HiddenSlides>0</HiddenSlides>
  <MMClips>0</MMClips>
  <ScaleCrop>false</ScaleCrop>
  <HeadingPairs>
    <vt:vector size="6" baseType="variant">
      <vt:variant>
        <vt:lpstr>使用されているフォント</vt:lpstr>
      </vt:variant>
      <vt:variant>
        <vt:i4>22</vt:i4>
      </vt:variant>
      <vt:variant>
        <vt:lpstr>テーマ</vt:lpstr>
      </vt:variant>
      <vt:variant>
        <vt:i4>6</vt:i4>
      </vt:variant>
      <vt:variant>
        <vt:lpstr>スライド タイトル</vt:lpstr>
      </vt:variant>
      <vt:variant>
        <vt:i4>210</vt:i4>
      </vt:variant>
    </vt:vector>
  </HeadingPairs>
  <TitlesOfParts>
    <vt:vector size="238" baseType="lpstr">
      <vt:lpstr>BIZ UDPゴシック</vt:lpstr>
      <vt:lpstr>EPSON 丸ゴシック体Ｍ</vt:lpstr>
      <vt:lpstr>EPSON 太丸ゴシック体Ｂ</vt:lpstr>
      <vt:lpstr>HGPｺﾞｼｯｸE</vt:lpstr>
      <vt:lpstr>HGP創英ﾌﾟﾚｾﾞﾝｽEB</vt:lpstr>
      <vt:lpstr>HGP創英角ｺﾞｼｯｸUB</vt:lpstr>
      <vt:lpstr>HGS創英角ｺﾞｼｯｸUB</vt:lpstr>
      <vt:lpstr>HGｺﾞｼｯｸE</vt:lpstr>
      <vt:lpstr>Meiryo UI</vt:lpstr>
      <vt:lpstr>ＭＳ Ｐゴシック</vt:lpstr>
      <vt:lpstr>ＭＳ ゴシック</vt:lpstr>
      <vt:lpstr>ＭＳ 明朝</vt:lpstr>
      <vt:lpstr>新細明體</vt:lpstr>
      <vt:lpstr>メイリオ</vt:lpstr>
      <vt:lpstr>游ゴシック</vt:lpstr>
      <vt:lpstr>游ゴシック Light</vt:lpstr>
      <vt:lpstr>游ゴシック 本文</vt:lpstr>
      <vt:lpstr>游明朝</vt:lpstr>
      <vt:lpstr>Arial</vt:lpstr>
      <vt:lpstr>Calibri</vt:lpstr>
      <vt:lpstr>Calibri Light</vt:lpstr>
      <vt:lpstr>Wingdings</vt:lpstr>
      <vt:lpstr>Office テーマ</vt:lpstr>
      <vt:lpstr>1_Office テーマ</vt:lpstr>
      <vt:lpstr>2_Office テーマ</vt:lpstr>
      <vt:lpstr>3_Office テーマ</vt:lpstr>
      <vt:lpstr>4_Office テーマ</vt:lpstr>
      <vt:lpstr>5_Office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警戒度基準（主な指標及び目安）の改訂</vt:lpstr>
      <vt:lpstr>警戒度に関する判断基準</vt:lpstr>
      <vt:lpstr>警戒度に応じた行動基準</vt:lpstr>
      <vt:lpstr>警戒度に関する判断基準</vt:lpstr>
      <vt:lpstr>警戒度に応じた行動基準</vt:lpstr>
      <vt:lpstr>警戒度レベルの判断に使用する指標及び目安</vt:lpstr>
      <vt:lpstr>警戒度レベルに応じた措置・要請（想定）</vt:lpstr>
      <vt:lpstr>警戒度レベルの判断に使用する指標及び目安</vt:lpstr>
      <vt:lpstr>PowerPoint プレゼンテーション</vt:lpstr>
      <vt:lpstr>警戒度レベルに応じた措置・要請（想定）</vt:lpstr>
      <vt:lpstr>警戒度レベルの判断に使用する指標及び目安</vt:lpstr>
      <vt:lpstr>警戒度レベルに応じた措置・要請（想定）</vt:lpstr>
      <vt:lpstr>コロナ・インフル同時流行注意報</vt:lpstr>
      <vt:lpstr>緊急事態宣言等の発出について</vt:lpstr>
      <vt:lpstr>緊急事態宣言等の解除について</vt:lpstr>
      <vt:lpstr>PowerPoint プレゼンテーション</vt:lpstr>
      <vt:lpstr>緊急事態措置等に係る県の取組</vt:lpstr>
      <vt:lpstr>緊急事態措置等に係る県の取組</vt:lpstr>
      <vt:lpstr>緊急事態措置等に係る県の取組</vt:lpstr>
      <vt:lpstr>緊急事態措置等に係る県の取組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感染症対策室　川上</dc:creator>
  <cp:lastModifiedBy>村上　諒</cp:lastModifiedBy>
  <cp:revision>965</cp:revision>
  <cp:lastPrinted>2023-06-06T05:38:58Z</cp:lastPrinted>
  <dcterms:created xsi:type="dcterms:W3CDTF">2021-11-08T01:51:05Z</dcterms:created>
  <dcterms:modified xsi:type="dcterms:W3CDTF">2023-06-06T05:41:51Z</dcterms:modified>
</cp:coreProperties>
</file>